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5" r:id="rId2"/>
    <p:sldId id="266" r:id="rId3"/>
    <p:sldId id="268" r:id="rId4"/>
    <p:sldId id="269" r:id="rId5"/>
    <p:sldId id="262" r:id="rId6"/>
    <p:sldId id="263" r:id="rId7"/>
    <p:sldId id="264" r:id="rId8"/>
    <p:sldId id="258" r:id="rId9"/>
    <p:sldId id="274" r:id="rId10"/>
    <p:sldId id="275" r:id="rId11"/>
    <p:sldId id="256" r:id="rId12"/>
    <p:sldId id="267" r:id="rId13"/>
    <p:sldId id="270" r:id="rId14"/>
    <p:sldId id="271" r:id="rId15"/>
    <p:sldId id="272" r:id="rId16"/>
    <p:sldId id="273" r:id="rId17"/>
    <p:sldId id="276" r:id="rId18"/>
    <p:sldId id="277" r:id="rId19"/>
    <p:sldId id="257" r:id="rId20"/>
    <p:sldId id="25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53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A7AF9-FC4B-458D-9159-310CB8B8DCC9}" type="datetimeFigureOut">
              <a:rPr lang="en-AU" smtClean="0"/>
              <a:t>19/05/2019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148C76-3E7E-4D41-9BF0-DF56C9575FA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9004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2031D7-4AF2-48DF-B082-657FC10E0007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7467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F7DD6-E912-4E95-963E-7DD0B7D17D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4E3482-512F-45F4-870D-2A9EB315C9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5D2A9-9EB7-4BEF-9A99-583111E66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CCC6-8E08-41C6-ABF8-887F8085E828}" type="datetimeFigureOut">
              <a:rPr lang="en-AU" smtClean="0"/>
              <a:t>19/05/2019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4B6E23-21E9-4AC2-8590-EEB089745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28CEBA-F76A-444A-8A8A-537382C41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B656-357D-446F-BBA8-7C2BF91A04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24310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B4419-7CBB-4639-8A34-AD0BFCB6A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E8910A-B904-4952-B86A-F509F2EC36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10C5E-44CB-4502-8794-9F4DE53C0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CCC6-8E08-41C6-ABF8-887F8085E828}" type="datetimeFigureOut">
              <a:rPr lang="en-AU" smtClean="0"/>
              <a:t>19/05/2019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A95B4-A826-408A-BBF6-4613DFB6F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228626-47E4-424A-89FB-7EB888B2A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B656-357D-446F-BBA8-7C2BF91A04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9156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93C5F7-48D0-46D2-98B2-0D090DBA31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32933E-17CD-41EE-BEE5-2FA156CF4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DDE9C-DDA5-4A28-B67B-E1AF82799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CCC6-8E08-41C6-ABF8-887F8085E828}" type="datetimeFigureOut">
              <a:rPr lang="en-AU" smtClean="0"/>
              <a:t>19/05/2019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195C4-2525-4333-B558-FB183553A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68BE1-68F9-4890-9C0D-89671BB39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B656-357D-446F-BBA8-7C2BF91A04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050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3E94A-A25C-45EE-8E5C-78D169530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E3725-56CC-408F-89CE-7AB76FB46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FD162-93FF-4113-BFE0-E1A3454D7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CCC6-8E08-41C6-ABF8-887F8085E828}" type="datetimeFigureOut">
              <a:rPr lang="en-AU" smtClean="0"/>
              <a:t>19/05/2019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8521E8-26CF-4986-908C-4E28E8277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20453-5E93-4431-BC41-5698CD2F8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B656-357D-446F-BBA8-7C2BF91A04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23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C93F9-8178-44A9-8732-D35E3DA43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815DD1-5231-49E7-AA6B-A9ECE1E15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75F59-DDBC-45C0-BBD1-88EC6B264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CCC6-8E08-41C6-ABF8-887F8085E828}" type="datetimeFigureOut">
              <a:rPr lang="en-AU" smtClean="0"/>
              <a:t>19/05/2019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E5AC9C-46F4-4FB1-9F73-4C990FAFF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6E9472-DB68-4DD7-9E14-C95ACA34C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B656-357D-446F-BBA8-7C2BF91A04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0261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F7E0A-C7E5-4555-B634-3BBDCE0CF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D4558-B3FD-4255-A0AC-72510C92A7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5DA9E6-5239-466D-B803-AAD76A5B2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560EAE-D898-4093-81CD-CBC77E41E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CCC6-8E08-41C6-ABF8-887F8085E828}" type="datetimeFigureOut">
              <a:rPr lang="en-AU" smtClean="0"/>
              <a:t>19/05/2019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E93AD-2418-4FEF-85C2-32CD586C0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17B802-B4D6-420E-8C4A-B8AB86EC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B656-357D-446F-BBA8-7C2BF91A04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8685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D64C6-46FC-40CA-BE4F-5812E9621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F56148-974B-4717-AEA1-BC865A031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276B4B-4318-4636-91A0-4C572D53D0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7CDECA-30F2-4AA4-BE33-4084200962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8DE7D0-B2F0-4FA5-90CF-83B7BE9040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FB88E3-8F10-4E8E-A873-16187E584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CCC6-8E08-41C6-ABF8-887F8085E828}" type="datetimeFigureOut">
              <a:rPr lang="en-AU" smtClean="0"/>
              <a:t>19/05/2019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EC60EE-AB2F-42DE-9682-94A0F0215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BDE317-52CF-4B5D-A3B1-A6F233D48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B656-357D-446F-BBA8-7C2BF91A04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4628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FB379-A935-4091-9B84-FDAD6163C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38E6684-52BA-4877-8F24-3882C13AD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CCC6-8E08-41C6-ABF8-887F8085E828}" type="datetimeFigureOut">
              <a:rPr lang="en-AU" smtClean="0"/>
              <a:t>19/05/2019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B2A7E0-4E04-4026-86D2-D58063E0F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B7B46D-7B93-45DC-A37D-B4DEC9FC6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B656-357D-446F-BBA8-7C2BF91A04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0084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774722-0E08-4A3E-9629-BF85DE1AB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CCC6-8E08-41C6-ABF8-887F8085E828}" type="datetimeFigureOut">
              <a:rPr lang="en-AU" smtClean="0"/>
              <a:t>19/05/2019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92C6F0-F0CD-4E8C-B151-34BC71145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CA2870-068A-4E75-97BD-11BE9AA62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B656-357D-446F-BBA8-7C2BF91A04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1494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087BA-050E-4E1B-A796-1954091F1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007562-C128-40C9-9A3F-F7C69910B1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657E6-888B-44A9-9936-7FC775F67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81C17-B162-4024-8D16-1E3406647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CCC6-8E08-41C6-ABF8-887F8085E828}" type="datetimeFigureOut">
              <a:rPr lang="en-AU" smtClean="0"/>
              <a:t>19/05/2019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7C07CB-733D-4A4D-8C02-729F8785D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429B7-41A4-4F76-8137-1D5C14AFA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B656-357D-446F-BBA8-7C2BF91A04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2181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E6861-12D6-4967-9E18-3D9D6503E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31B4ED-1EBB-42D4-86E4-7608265AD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20806F-0C65-4C73-A1A3-27FECF30E9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2C1ED9-F215-48BB-A572-E6E02F8E4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0CCC6-8E08-41C6-ABF8-887F8085E828}" type="datetimeFigureOut">
              <a:rPr lang="en-AU" smtClean="0"/>
              <a:t>19/05/2019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8C08E0-F93D-4662-AA05-25B972FD1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B4F9F6-2714-460D-BA5B-091F6E12C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0B656-357D-446F-BBA8-7C2BF91A04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269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87AADA-4A5E-4043-AAE2-5135A745F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386B44-43FF-48EB-885E-BB8DDB3780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F46422-6342-469A-878D-C1A7847A2C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0CCC6-8E08-41C6-ABF8-887F8085E828}" type="datetimeFigureOut">
              <a:rPr lang="en-AU" smtClean="0"/>
              <a:t>19/05/2019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71C4AA-DC98-4034-9640-1D9DC5E213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9CCA6-A192-48BC-9342-9969FF1CB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60B656-357D-446F-BBA8-7C2BF91A045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03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41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2" name="Group 301"/>
          <p:cNvGrpSpPr/>
          <p:nvPr/>
        </p:nvGrpSpPr>
        <p:grpSpPr>
          <a:xfrm>
            <a:off x="3805090" y="-4763"/>
            <a:ext cx="5048624" cy="6032086"/>
            <a:chOff x="3805090" y="-4763"/>
            <a:chExt cx="5048624" cy="6032086"/>
          </a:xfrm>
        </p:grpSpPr>
        <p:grpSp>
          <p:nvGrpSpPr>
            <p:cNvPr id="291" name="Group 290"/>
            <p:cNvGrpSpPr/>
            <p:nvPr/>
          </p:nvGrpSpPr>
          <p:grpSpPr>
            <a:xfrm>
              <a:off x="3805090" y="-4763"/>
              <a:ext cx="5048624" cy="6005323"/>
              <a:chOff x="3805090" y="-4763"/>
              <a:chExt cx="5048624" cy="6005323"/>
            </a:xfrm>
          </p:grpSpPr>
          <p:grpSp>
            <p:nvGrpSpPr>
              <p:cNvPr id="283" name="Group 282"/>
              <p:cNvGrpSpPr/>
              <p:nvPr/>
            </p:nvGrpSpPr>
            <p:grpSpPr>
              <a:xfrm>
                <a:off x="3805090" y="-4763"/>
                <a:ext cx="5048624" cy="6005323"/>
                <a:chOff x="3805090" y="-4763"/>
                <a:chExt cx="5048624" cy="6005323"/>
              </a:xfrm>
            </p:grpSpPr>
            <p:grpSp>
              <p:nvGrpSpPr>
                <p:cNvPr id="268" name="Group 267"/>
                <p:cNvGrpSpPr/>
                <p:nvPr/>
              </p:nvGrpSpPr>
              <p:grpSpPr>
                <a:xfrm>
                  <a:off x="3805090" y="-4763"/>
                  <a:ext cx="5048624" cy="6005323"/>
                  <a:chOff x="3805090" y="-4763"/>
                  <a:chExt cx="5048624" cy="6005323"/>
                </a:xfrm>
              </p:grpSpPr>
              <p:grpSp>
                <p:nvGrpSpPr>
                  <p:cNvPr id="266" name="Group 265"/>
                  <p:cNvGrpSpPr/>
                  <p:nvPr/>
                </p:nvGrpSpPr>
                <p:grpSpPr>
                  <a:xfrm>
                    <a:off x="3805090" y="-4763"/>
                    <a:ext cx="5048624" cy="6005323"/>
                    <a:chOff x="3805090" y="-4763"/>
                    <a:chExt cx="5048624" cy="6005323"/>
                  </a:xfrm>
                </p:grpSpPr>
                <p:grpSp>
                  <p:nvGrpSpPr>
                    <p:cNvPr id="262" name="Group 261"/>
                    <p:cNvGrpSpPr/>
                    <p:nvPr/>
                  </p:nvGrpSpPr>
                  <p:grpSpPr>
                    <a:xfrm>
                      <a:off x="3805090" y="-4763"/>
                      <a:ext cx="5048624" cy="6005323"/>
                      <a:chOff x="3805090" y="-4763"/>
                      <a:chExt cx="5048624" cy="6005323"/>
                    </a:xfrm>
                  </p:grpSpPr>
                  <p:grpSp>
                    <p:nvGrpSpPr>
                      <p:cNvPr id="253" name="Group 252"/>
                      <p:cNvGrpSpPr/>
                      <p:nvPr/>
                    </p:nvGrpSpPr>
                    <p:grpSpPr>
                      <a:xfrm>
                        <a:off x="3805090" y="-4763"/>
                        <a:ext cx="5048624" cy="6005323"/>
                        <a:chOff x="3805090" y="-4763"/>
                        <a:chExt cx="5048624" cy="6005323"/>
                      </a:xfrm>
                    </p:grpSpPr>
                    <p:grpSp>
                      <p:nvGrpSpPr>
                        <p:cNvPr id="243" name="Group 242"/>
                        <p:cNvGrpSpPr/>
                        <p:nvPr/>
                      </p:nvGrpSpPr>
                      <p:grpSpPr>
                        <a:xfrm>
                          <a:off x="3805090" y="-4763"/>
                          <a:ext cx="5048624" cy="6005323"/>
                          <a:chOff x="3805090" y="-4763"/>
                          <a:chExt cx="5048624" cy="6005323"/>
                        </a:xfrm>
                      </p:grpSpPr>
                      <p:grpSp>
                        <p:nvGrpSpPr>
                          <p:cNvPr id="227" name="Group 226"/>
                          <p:cNvGrpSpPr/>
                          <p:nvPr/>
                        </p:nvGrpSpPr>
                        <p:grpSpPr>
                          <a:xfrm>
                            <a:off x="3805090" y="-4763"/>
                            <a:ext cx="5048624" cy="6005323"/>
                            <a:chOff x="3805090" y="-4763"/>
                            <a:chExt cx="5048624" cy="6005323"/>
                          </a:xfrm>
                        </p:grpSpPr>
                        <p:grpSp>
                          <p:nvGrpSpPr>
                            <p:cNvPr id="222" name="Group 221"/>
                            <p:cNvGrpSpPr/>
                            <p:nvPr/>
                          </p:nvGrpSpPr>
                          <p:grpSpPr>
                            <a:xfrm>
                              <a:off x="3805090" y="-4763"/>
                              <a:ext cx="5048624" cy="6005323"/>
                              <a:chOff x="3805090" y="-4763"/>
                              <a:chExt cx="5048624" cy="6005323"/>
                            </a:xfrm>
                          </p:grpSpPr>
                          <p:grpSp>
                            <p:nvGrpSpPr>
                              <p:cNvPr id="220" name="Group 219"/>
                              <p:cNvGrpSpPr/>
                              <p:nvPr/>
                            </p:nvGrpSpPr>
                            <p:grpSpPr>
                              <a:xfrm>
                                <a:off x="3805090" y="-4763"/>
                                <a:ext cx="5048624" cy="6005323"/>
                                <a:chOff x="3805090" y="-4763"/>
                                <a:chExt cx="5048624" cy="6005323"/>
                              </a:xfrm>
                            </p:grpSpPr>
                            <p:grpSp>
                              <p:nvGrpSpPr>
                                <p:cNvPr id="204" name="Group 203"/>
                                <p:cNvGrpSpPr/>
                                <p:nvPr/>
                              </p:nvGrpSpPr>
                              <p:grpSpPr>
                                <a:xfrm>
                                  <a:off x="3805090" y="-4763"/>
                                  <a:ext cx="5048624" cy="6005323"/>
                                  <a:chOff x="3805090" y="-4763"/>
                                  <a:chExt cx="5048624" cy="6005323"/>
                                </a:xfrm>
                              </p:grpSpPr>
                              <p:grpSp>
                                <p:nvGrpSpPr>
                                  <p:cNvPr id="190" name="Group 189"/>
                                  <p:cNvGrpSpPr/>
                                  <p:nvPr/>
                                </p:nvGrpSpPr>
                                <p:grpSpPr>
                                  <a:xfrm>
                                    <a:off x="3805090" y="-4763"/>
                                    <a:ext cx="5048624" cy="6005323"/>
                                    <a:chOff x="3805090" y="-4763"/>
                                    <a:chExt cx="5048624" cy="6005323"/>
                                  </a:xfrm>
                                </p:grpSpPr>
                                <p:grpSp>
                                  <p:nvGrpSpPr>
                                    <p:cNvPr id="187" name="Group 186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805090" y="-4763"/>
                                      <a:ext cx="4787578" cy="6005323"/>
                                      <a:chOff x="3805090" y="-4763"/>
                                      <a:chExt cx="4787578" cy="6005323"/>
                                    </a:xfrm>
                                  </p:grpSpPr>
                                  <p:grpSp>
                                    <p:nvGrpSpPr>
                                      <p:cNvPr id="177" name="Group 176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3805090" y="1383506"/>
                                        <a:ext cx="4787578" cy="4617054"/>
                                        <a:chOff x="3805090" y="1383506"/>
                                        <a:chExt cx="4787578" cy="4617054"/>
                                      </a:xfrm>
                                    </p:grpSpPr>
                                    <p:sp>
                                      <p:nvSpPr>
                                        <p:cNvPr id="173" name="Freeform 172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7439025" y="3590925"/>
                                          <a:ext cx="444500" cy="371475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6350 w 444500"/>
                                            <a:gd name="connsiteY0" fmla="*/ 358775 h 371475"/>
                                            <a:gd name="connsiteX1" fmla="*/ 53975 w 444500"/>
                                            <a:gd name="connsiteY1" fmla="*/ 330200 h 371475"/>
                                            <a:gd name="connsiteX2" fmla="*/ 0 w 444500"/>
                                            <a:gd name="connsiteY2" fmla="*/ 260350 h 371475"/>
                                            <a:gd name="connsiteX3" fmla="*/ 0 w 444500"/>
                                            <a:gd name="connsiteY3" fmla="*/ 168275 h 371475"/>
                                            <a:gd name="connsiteX4" fmla="*/ 31750 w 444500"/>
                                            <a:gd name="connsiteY4" fmla="*/ 133350 h 371475"/>
                                            <a:gd name="connsiteX5" fmla="*/ 63500 w 444500"/>
                                            <a:gd name="connsiteY5" fmla="*/ 104775 h 371475"/>
                                            <a:gd name="connsiteX6" fmla="*/ 79375 w 444500"/>
                                            <a:gd name="connsiteY6" fmla="*/ 0 h 371475"/>
                                            <a:gd name="connsiteX7" fmla="*/ 165100 w 444500"/>
                                            <a:gd name="connsiteY7" fmla="*/ 88900 h 371475"/>
                                            <a:gd name="connsiteX8" fmla="*/ 282575 w 444500"/>
                                            <a:gd name="connsiteY8" fmla="*/ 111125 h 371475"/>
                                            <a:gd name="connsiteX9" fmla="*/ 342900 w 444500"/>
                                            <a:gd name="connsiteY9" fmla="*/ 123825 h 371475"/>
                                            <a:gd name="connsiteX10" fmla="*/ 441325 w 444500"/>
                                            <a:gd name="connsiteY10" fmla="*/ 66675 h 371475"/>
                                            <a:gd name="connsiteX11" fmla="*/ 425450 w 444500"/>
                                            <a:gd name="connsiteY11" fmla="*/ 193675 h 371475"/>
                                            <a:gd name="connsiteX12" fmla="*/ 444500 w 444500"/>
                                            <a:gd name="connsiteY12" fmla="*/ 295275 h 371475"/>
                                            <a:gd name="connsiteX13" fmla="*/ 336550 w 444500"/>
                                            <a:gd name="connsiteY13" fmla="*/ 361950 h 371475"/>
                                            <a:gd name="connsiteX14" fmla="*/ 203200 w 444500"/>
                                            <a:gd name="connsiteY14" fmla="*/ 371475 h 371475"/>
                                            <a:gd name="connsiteX15" fmla="*/ 6350 w 444500"/>
                                            <a:gd name="connsiteY15" fmla="*/ 358775 h 371475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  <a:cxn ang="0">
                                              <a:pos x="connsiteX8" y="connsiteY8"/>
                                            </a:cxn>
                                            <a:cxn ang="0">
                                              <a:pos x="connsiteX9" y="connsiteY9"/>
                                            </a:cxn>
                                            <a:cxn ang="0">
                                              <a:pos x="connsiteX10" y="connsiteY10"/>
                                            </a:cxn>
                                            <a:cxn ang="0">
                                              <a:pos x="connsiteX11" y="connsiteY11"/>
                                            </a:cxn>
                                            <a:cxn ang="0">
                                              <a:pos x="connsiteX12" y="connsiteY12"/>
                                            </a:cxn>
                                            <a:cxn ang="0">
                                              <a:pos x="connsiteX13" y="connsiteY13"/>
                                            </a:cxn>
                                            <a:cxn ang="0">
                                              <a:pos x="connsiteX14" y="connsiteY14"/>
                                            </a:cxn>
                                            <a:cxn ang="0">
                                              <a:pos x="connsiteX15" y="connsiteY15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444500" h="371475">
                                              <a:moveTo>
                                                <a:pt x="6350" y="358775"/>
                                              </a:moveTo>
                                              <a:lnTo>
                                                <a:pt x="53975" y="330200"/>
                                              </a:lnTo>
                                              <a:lnTo>
                                                <a:pt x="0" y="260350"/>
                                              </a:lnTo>
                                              <a:lnTo>
                                                <a:pt x="0" y="168275"/>
                                              </a:lnTo>
                                              <a:lnTo>
                                                <a:pt x="31750" y="133350"/>
                                              </a:lnTo>
                                              <a:lnTo>
                                                <a:pt x="63500" y="104775"/>
                                              </a:lnTo>
                                              <a:lnTo>
                                                <a:pt x="79375" y="0"/>
                                              </a:lnTo>
                                              <a:lnTo>
                                                <a:pt x="165100" y="88900"/>
                                              </a:lnTo>
                                              <a:lnTo>
                                                <a:pt x="282575" y="111125"/>
                                              </a:lnTo>
                                              <a:lnTo>
                                                <a:pt x="342900" y="123825"/>
                                              </a:lnTo>
                                              <a:lnTo>
                                                <a:pt x="441325" y="66675"/>
                                              </a:lnTo>
                                              <a:lnTo>
                                                <a:pt x="425450" y="193675"/>
                                              </a:lnTo>
                                              <a:lnTo>
                                                <a:pt x="444500" y="295275"/>
                                              </a:lnTo>
                                              <a:lnTo>
                                                <a:pt x="336550" y="361950"/>
                                              </a:lnTo>
                                              <a:lnTo>
                                                <a:pt x="203200" y="371475"/>
                                              </a:lnTo>
                                              <a:lnTo>
                                                <a:pt x="6350" y="358775"/>
                                              </a:ln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172" name="Freeform 171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7281863" y="3886200"/>
                                          <a:ext cx="1021556" cy="957263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571500 w 1021556"/>
                                            <a:gd name="connsiteY0" fmla="*/ 945356 h 957263"/>
                                            <a:gd name="connsiteX1" fmla="*/ 678656 w 1021556"/>
                                            <a:gd name="connsiteY1" fmla="*/ 892969 h 957263"/>
                                            <a:gd name="connsiteX2" fmla="*/ 966787 w 1021556"/>
                                            <a:gd name="connsiteY2" fmla="*/ 611981 h 957263"/>
                                            <a:gd name="connsiteX3" fmla="*/ 1021556 w 1021556"/>
                                            <a:gd name="connsiteY3" fmla="*/ 507206 h 957263"/>
                                            <a:gd name="connsiteX4" fmla="*/ 1009650 w 1021556"/>
                                            <a:gd name="connsiteY4" fmla="*/ 221456 h 957263"/>
                                            <a:gd name="connsiteX5" fmla="*/ 962025 w 1021556"/>
                                            <a:gd name="connsiteY5" fmla="*/ 88106 h 957263"/>
                                            <a:gd name="connsiteX6" fmla="*/ 842962 w 1021556"/>
                                            <a:gd name="connsiteY6" fmla="*/ 42863 h 957263"/>
                                            <a:gd name="connsiteX7" fmla="*/ 619125 w 1021556"/>
                                            <a:gd name="connsiteY7" fmla="*/ 0 h 957263"/>
                                            <a:gd name="connsiteX8" fmla="*/ 438150 w 1021556"/>
                                            <a:gd name="connsiteY8" fmla="*/ 28575 h 957263"/>
                                            <a:gd name="connsiteX9" fmla="*/ 228600 w 1021556"/>
                                            <a:gd name="connsiteY9" fmla="*/ 221456 h 957263"/>
                                            <a:gd name="connsiteX10" fmla="*/ 73818 w 1021556"/>
                                            <a:gd name="connsiteY10" fmla="*/ 395288 h 957263"/>
                                            <a:gd name="connsiteX11" fmla="*/ 0 w 1021556"/>
                                            <a:gd name="connsiteY11" fmla="*/ 604838 h 957263"/>
                                            <a:gd name="connsiteX12" fmla="*/ 0 w 1021556"/>
                                            <a:gd name="connsiteY12" fmla="*/ 692944 h 957263"/>
                                            <a:gd name="connsiteX13" fmla="*/ 80962 w 1021556"/>
                                            <a:gd name="connsiteY13" fmla="*/ 862013 h 957263"/>
                                            <a:gd name="connsiteX14" fmla="*/ 128587 w 1021556"/>
                                            <a:gd name="connsiteY14" fmla="*/ 902494 h 957263"/>
                                            <a:gd name="connsiteX15" fmla="*/ 364331 w 1021556"/>
                                            <a:gd name="connsiteY15" fmla="*/ 947738 h 957263"/>
                                            <a:gd name="connsiteX16" fmla="*/ 495300 w 1021556"/>
                                            <a:gd name="connsiteY16" fmla="*/ 957263 h 957263"/>
                                            <a:gd name="connsiteX17" fmla="*/ 571500 w 1021556"/>
                                            <a:gd name="connsiteY17" fmla="*/ 945356 h 957263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  <a:cxn ang="0">
                                              <a:pos x="connsiteX8" y="connsiteY8"/>
                                            </a:cxn>
                                            <a:cxn ang="0">
                                              <a:pos x="connsiteX9" y="connsiteY9"/>
                                            </a:cxn>
                                            <a:cxn ang="0">
                                              <a:pos x="connsiteX10" y="connsiteY10"/>
                                            </a:cxn>
                                            <a:cxn ang="0">
                                              <a:pos x="connsiteX11" y="connsiteY11"/>
                                            </a:cxn>
                                            <a:cxn ang="0">
                                              <a:pos x="connsiteX12" y="connsiteY12"/>
                                            </a:cxn>
                                            <a:cxn ang="0">
                                              <a:pos x="connsiteX13" y="connsiteY13"/>
                                            </a:cxn>
                                            <a:cxn ang="0">
                                              <a:pos x="connsiteX14" y="connsiteY14"/>
                                            </a:cxn>
                                            <a:cxn ang="0">
                                              <a:pos x="connsiteX15" y="connsiteY15"/>
                                            </a:cxn>
                                            <a:cxn ang="0">
                                              <a:pos x="connsiteX16" y="connsiteY16"/>
                                            </a:cxn>
                                            <a:cxn ang="0">
                                              <a:pos x="connsiteX17" y="connsiteY17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1021556" h="957263">
                                              <a:moveTo>
                                                <a:pt x="571500" y="945356"/>
                                              </a:moveTo>
                                              <a:lnTo>
                                                <a:pt x="678656" y="892969"/>
                                              </a:lnTo>
                                              <a:lnTo>
                                                <a:pt x="966787" y="611981"/>
                                              </a:lnTo>
                                              <a:lnTo>
                                                <a:pt x="1021556" y="507206"/>
                                              </a:lnTo>
                                              <a:lnTo>
                                                <a:pt x="1009650" y="221456"/>
                                              </a:lnTo>
                                              <a:lnTo>
                                                <a:pt x="962025" y="88106"/>
                                              </a:lnTo>
                                              <a:lnTo>
                                                <a:pt x="842962" y="42863"/>
                                              </a:lnTo>
                                              <a:lnTo>
                                                <a:pt x="619125" y="0"/>
                                              </a:lnTo>
                                              <a:lnTo>
                                                <a:pt x="438150" y="28575"/>
                                              </a:lnTo>
                                              <a:lnTo>
                                                <a:pt x="228600" y="221456"/>
                                              </a:lnTo>
                                              <a:lnTo>
                                                <a:pt x="73818" y="395288"/>
                                              </a:lnTo>
                                              <a:lnTo>
                                                <a:pt x="0" y="604838"/>
                                              </a:lnTo>
                                              <a:lnTo>
                                                <a:pt x="0" y="692944"/>
                                              </a:lnTo>
                                              <a:lnTo>
                                                <a:pt x="80962" y="862013"/>
                                              </a:lnTo>
                                              <a:lnTo>
                                                <a:pt x="128587" y="902494"/>
                                              </a:lnTo>
                                              <a:lnTo>
                                                <a:pt x="364331" y="947738"/>
                                              </a:lnTo>
                                              <a:lnTo>
                                                <a:pt x="495300" y="957263"/>
                                              </a:lnTo>
                                              <a:lnTo>
                                                <a:pt x="571500" y="945356"/>
                                              </a:ln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chemeClr val="bg1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175" name="Freeform 174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4152900" y="4603750"/>
                                          <a:ext cx="552450" cy="1190625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73025 w 552450"/>
                                            <a:gd name="connsiteY0" fmla="*/ 285750 h 1190625"/>
                                            <a:gd name="connsiteX1" fmla="*/ 88900 w 552450"/>
                                            <a:gd name="connsiteY1" fmla="*/ 187325 h 1190625"/>
                                            <a:gd name="connsiteX2" fmla="*/ 146050 w 552450"/>
                                            <a:gd name="connsiteY2" fmla="*/ 73025 h 1190625"/>
                                            <a:gd name="connsiteX3" fmla="*/ 222250 w 552450"/>
                                            <a:gd name="connsiteY3" fmla="*/ 0 h 1190625"/>
                                            <a:gd name="connsiteX4" fmla="*/ 234950 w 552450"/>
                                            <a:gd name="connsiteY4" fmla="*/ 47625 h 1190625"/>
                                            <a:gd name="connsiteX5" fmla="*/ 174625 w 552450"/>
                                            <a:gd name="connsiteY5" fmla="*/ 127000 h 1190625"/>
                                            <a:gd name="connsiteX6" fmla="*/ 168275 w 552450"/>
                                            <a:gd name="connsiteY6" fmla="*/ 209550 h 1190625"/>
                                            <a:gd name="connsiteX7" fmla="*/ 171450 w 552450"/>
                                            <a:gd name="connsiteY7" fmla="*/ 339725 h 1190625"/>
                                            <a:gd name="connsiteX8" fmla="*/ 228600 w 552450"/>
                                            <a:gd name="connsiteY8" fmla="*/ 352425 h 1190625"/>
                                            <a:gd name="connsiteX9" fmla="*/ 254000 w 552450"/>
                                            <a:gd name="connsiteY9" fmla="*/ 355600 h 1190625"/>
                                            <a:gd name="connsiteX10" fmla="*/ 301625 w 552450"/>
                                            <a:gd name="connsiteY10" fmla="*/ 298450 h 1190625"/>
                                            <a:gd name="connsiteX11" fmla="*/ 333375 w 552450"/>
                                            <a:gd name="connsiteY11" fmla="*/ 400050 h 1190625"/>
                                            <a:gd name="connsiteX12" fmla="*/ 346075 w 552450"/>
                                            <a:gd name="connsiteY12" fmla="*/ 498475 h 1190625"/>
                                            <a:gd name="connsiteX13" fmla="*/ 301625 w 552450"/>
                                            <a:gd name="connsiteY13" fmla="*/ 603250 h 1190625"/>
                                            <a:gd name="connsiteX14" fmla="*/ 330200 w 552450"/>
                                            <a:gd name="connsiteY14" fmla="*/ 666750 h 1190625"/>
                                            <a:gd name="connsiteX15" fmla="*/ 371475 w 552450"/>
                                            <a:gd name="connsiteY15" fmla="*/ 669925 h 1190625"/>
                                            <a:gd name="connsiteX16" fmla="*/ 422275 w 552450"/>
                                            <a:gd name="connsiteY16" fmla="*/ 679450 h 1190625"/>
                                            <a:gd name="connsiteX17" fmla="*/ 485775 w 552450"/>
                                            <a:gd name="connsiteY17" fmla="*/ 727075 h 1190625"/>
                                            <a:gd name="connsiteX18" fmla="*/ 542925 w 552450"/>
                                            <a:gd name="connsiteY18" fmla="*/ 819150 h 1190625"/>
                                            <a:gd name="connsiteX19" fmla="*/ 552450 w 552450"/>
                                            <a:gd name="connsiteY19" fmla="*/ 879475 h 1190625"/>
                                            <a:gd name="connsiteX20" fmla="*/ 501650 w 552450"/>
                                            <a:gd name="connsiteY20" fmla="*/ 1073150 h 1190625"/>
                                            <a:gd name="connsiteX21" fmla="*/ 514350 w 552450"/>
                                            <a:gd name="connsiteY21" fmla="*/ 1136650 h 1190625"/>
                                            <a:gd name="connsiteX22" fmla="*/ 488950 w 552450"/>
                                            <a:gd name="connsiteY22" fmla="*/ 1177925 h 1190625"/>
                                            <a:gd name="connsiteX23" fmla="*/ 400050 w 552450"/>
                                            <a:gd name="connsiteY23" fmla="*/ 1190625 h 1190625"/>
                                            <a:gd name="connsiteX24" fmla="*/ 374650 w 552450"/>
                                            <a:gd name="connsiteY24" fmla="*/ 1089025 h 1190625"/>
                                            <a:gd name="connsiteX25" fmla="*/ 320675 w 552450"/>
                                            <a:gd name="connsiteY25" fmla="*/ 1041400 h 1190625"/>
                                            <a:gd name="connsiteX26" fmla="*/ 193675 w 552450"/>
                                            <a:gd name="connsiteY26" fmla="*/ 1104900 h 1190625"/>
                                            <a:gd name="connsiteX27" fmla="*/ 123825 w 552450"/>
                                            <a:gd name="connsiteY27" fmla="*/ 1050925 h 1190625"/>
                                            <a:gd name="connsiteX28" fmla="*/ 98425 w 552450"/>
                                            <a:gd name="connsiteY28" fmla="*/ 996950 h 1190625"/>
                                            <a:gd name="connsiteX29" fmla="*/ 158750 w 552450"/>
                                            <a:gd name="connsiteY29" fmla="*/ 971550 h 1190625"/>
                                            <a:gd name="connsiteX30" fmla="*/ 66675 w 552450"/>
                                            <a:gd name="connsiteY30" fmla="*/ 695325 h 1190625"/>
                                            <a:gd name="connsiteX31" fmla="*/ 60325 w 552450"/>
                                            <a:gd name="connsiteY31" fmla="*/ 622300 h 1190625"/>
                                            <a:gd name="connsiteX32" fmla="*/ 63500 w 552450"/>
                                            <a:gd name="connsiteY32" fmla="*/ 584200 h 1190625"/>
                                            <a:gd name="connsiteX33" fmla="*/ 0 w 552450"/>
                                            <a:gd name="connsiteY33" fmla="*/ 533400 h 1190625"/>
                                            <a:gd name="connsiteX34" fmla="*/ 12700 w 552450"/>
                                            <a:gd name="connsiteY34" fmla="*/ 441325 h 1190625"/>
                                            <a:gd name="connsiteX35" fmla="*/ 47625 w 552450"/>
                                            <a:gd name="connsiteY35" fmla="*/ 333375 h 1190625"/>
                                            <a:gd name="connsiteX36" fmla="*/ 73025 w 552450"/>
                                            <a:gd name="connsiteY36" fmla="*/ 285750 h 1190625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  <a:cxn ang="0">
                                              <a:pos x="connsiteX8" y="connsiteY8"/>
                                            </a:cxn>
                                            <a:cxn ang="0">
                                              <a:pos x="connsiteX9" y="connsiteY9"/>
                                            </a:cxn>
                                            <a:cxn ang="0">
                                              <a:pos x="connsiteX10" y="connsiteY10"/>
                                            </a:cxn>
                                            <a:cxn ang="0">
                                              <a:pos x="connsiteX11" y="connsiteY11"/>
                                            </a:cxn>
                                            <a:cxn ang="0">
                                              <a:pos x="connsiteX12" y="connsiteY12"/>
                                            </a:cxn>
                                            <a:cxn ang="0">
                                              <a:pos x="connsiteX13" y="connsiteY13"/>
                                            </a:cxn>
                                            <a:cxn ang="0">
                                              <a:pos x="connsiteX14" y="connsiteY14"/>
                                            </a:cxn>
                                            <a:cxn ang="0">
                                              <a:pos x="connsiteX15" y="connsiteY15"/>
                                            </a:cxn>
                                            <a:cxn ang="0">
                                              <a:pos x="connsiteX16" y="connsiteY16"/>
                                            </a:cxn>
                                            <a:cxn ang="0">
                                              <a:pos x="connsiteX17" y="connsiteY17"/>
                                            </a:cxn>
                                            <a:cxn ang="0">
                                              <a:pos x="connsiteX18" y="connsiteY18"/>
                                            </a:cxn>
                                            <a:cxn ang="0">
                                              <a:pos x="connsiteX19" y="connsiteY19"/>
                                            </a:cxn>
                                            <a:cxn ang="0">
                                              <a:pos x="connsiteX20" y="connsiteY20"/>
                                            </a:cxn>
                                            <a:cxn ang="0">
                                              <a:pos x="connsiteX21" y="connsiteY21"/>
                                            </a:cxn>
                                            <a:cxn ang="0">
                                              <a:pos x="connsiteX22" y="connsiteY22"/>
                                            </a:cxn>
                                            <a:cxn ang="0">
                                              <a:pos x="connsiteX23" y="connsiteY23"/>
                                            </a:cxn>
                                            <a:cxn ang="0">
                                              <a:pos x="connsiteX24" y="connsiteY24"/>
                                            </a:cxn>
                                            <a:cxn ang="0">
                                              <a:pos x="connsiteX25" y="connsiteY25"/>
                                            </a:cxn>
                                            <a:cxn ang="0">
                                              <a:pos x="connsiteX26" y="connsiteY26"/>
                                            </a:cxn>
                                            <a:cxn ang="0">
                                              <a:pos x="connsiteX27" y="connsiteY27"/>
                                            </a:cxn>
                                            <a:cxn ang="0">
                                              <a:pos x="connsiteX28" y="connsiteY28"/>
                                            </a:cxn>
                                            <a:cxn ang="0">
                                              <a:pos x="connsiteX29" y="connsiteY29"/>
                                            </a:cxn>
                                            <a:cxn ang="0">
                                              <a:pos x="connsiteX30" y="connsiteY30"/>
                                            </a:cxn>
                                            <a:cxn ang="0">
                                              <a:pos x="connsiteX31" y="connsiteY31"/>
                                            </a:cxn>
                                            <a:cxn ang="0">
                                              <a:pos x="connsiteX32" y="connsiteY32"/>
                                            </a:cxn>
                                            <a:cxn ang="0">
                                              <a:pos x="connsiteX33" y="connsiteY33"/>
                                            </a:cxn>
                                            <a:cxn ang="0">
                                              <a:pos x="connsiteX34" y="connsiteY34"/>
                                            </a:cxn>
                                            <a:cxn ang="0">
                                              <a:pos x="connsiteX35" y="connsiteY35"/>
                                            </a:cxn>
                                            <a:cxn ang="0">
                                              <a:pos x="connsiteX36" y="connsiteY36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552450" h="1190625">
                                              <a:moveTo>
                                                <a:pt x="73025" y="285750"/>
                                              </a:moveTo>
                                              <a:lnTo>
                                                <a:pt x="88900" y="187325"/>
                                              </a:lnTo>
                                              <a:lnTo>
                                                <a:pt x="146050" y="73025"/>
                                              </a:lnTo>
                                              <a:lnTo>
                                                <a:pt x="222250" y="0"/>
                                              </a:lnTo>
                                              <a:lnTo>
                                                <a:pt x="234950" y="47625"/>
                                              </a:lnTo>
                                              <a:lnTo>
                                                <a:pt x="174625" y="127000"/>
                                              </a:lnTo>
                                              <a:lnTo>
                                                <a:pt x="168275" y="209550"/>
                                              </a:lnTo>
                                              <a:cubicBezTo>
                                                <a:pt x="169333" y="252942"/>
                                                <a:pt x="170392" y="296333"/>
                                                <a:pt x="171450" y="339725"/>
                                              </a:cubicBezTo>
                                              <a:lnTo>
                                                <a:pt x="228600" y="352425"/>
                                              </a:lnTo>
                                              <a:lnTo>
                                                <a:pt x="254000" y="355600"/>
                                              </a:lnTo>
                                              <a:lnTo>
                                                <a:pt x="301625" y="298450"/>
                                              </a:lnTo>
                                              <a:lnTo>
                                                <a:pt x="333375" y="400050"/>
                                              </a:lnTo>
                                              <a:lnTo>
                                                <a:pt x="346075" y="498475"/>
                                              </a:lnTo>
                                              <a:lnTo>
                                                <a:pt x="301625" y="603250"/>
                                              </a:lnTo>
                                              <a:lnTo>
                                                <a:pt x="330200" y="666750"/>
                                              </a:lnTo>
                                              <a:lnTo>
                                                <a:pt x="371475" y="669925"/>
                                              </a:lnTo>
                                              <a:lnTo>
                                                <a:pt x="422275" y="679450"/>
                                              </a:lnTo>
                                              <a:lnTo>
                                                <a:pt x="485775" y="727075"/>
                                              </a:lnTo>
                                              <a:lnTo>
                                                <a:pt x="542925" y="819150"/>
                                              </a:lnTo>
                                              <a:lnTo>
                                                <a:pt x="552450" y="879475"/>
                                              </a:lnTo>
                                              <a:lnTo>
                                                <a:pt x="501650" y="1073150"/>
                                              </a:lnTo>
                                              <a:lnTo>
                                                <a:pt x="514350" y="1136650"/>
                                              </a:lnTo>
                                              <a:lnTo>
                                                <a:pt x="488950" y="1177925"/>
                                              </a:lnTo>
                                              <a:lnTo>
                                                <a:pt x="400050" y="1190625"/>
                                              </a:lnTo>
                                              <a:lnTo>
                                                <a:pt x="374650" y="1089025"/>
                                              </a:lnTo>
                                              <a:lnTo>
                                                <a:pt x="320675" y="1041400"/>
                                              </a:lnTo>
                                              <a:lnTo>
                                                <a:pt x="193675" y="1104900"/>
                                              </a:lnTo>
                                              <a:lnTo>
                                                <a:pt x="123825" y="1050925"/>
                                              </a:lnTo>
                                              <a:lnTo>
                                                <a:pt x="98425" y="996950"/>
                                              </a:lnTo>
                                              <a:lnTo>
                                                <a:pt x="158750" y="971550"/>
                                              </a:lnTo>
                                              <a:lnTo>
                                                <a:pt x="66675" y="695325"/>
                                              </a:lnTo>
                                              <a:lnTo>
                                                <a:pt x="60325" y="622300"/>
                                              </a:lnTo>
                                              <a:lnTo>
                                                <a:pt x="63500" y="584200"/>
                                              </a:lnTo>
                                              <a:lnTo>
                                                <a:pt x="0" y="533400"/>
                                              </a:lnTo>
                                              <a:lnTo>
                                                <a:pt x="12700" y="441325"/>
                                              </a:lnTo>
                                              <a:lnTo>
                                                <a:pt x="47625" y="333375"/>
                                              </a:lnTo>
                                              <a:lnTo>
                                                <a:pt x="73025" y="285750"/>
                                              </a:ln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chemeClr val="accent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174" name="Freeform 173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4199326" y="5153025"/>
                                          <a:ext cx="290893" cy="197459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4374 w 290893"/>
                                            <a:gd name="connsiteY0" fmla="*/ 38100 h 197459"/>
                                            <a:gd name="connsiteX1" fmla="*/ 29774 w 290893"/>
                                            <a:gd name="connsiteY1" fmla="*/ 98425 h 197459"/>
                                            <a:gd name="connsiteX2" fmla="*/ 86924 w 290893"/>
                                            <a:gd name="connsiteY2" fmla="*/ 104775 h 197459"/>
                                            <a:gd name="connsiteX3" fmla="*/ 67874 w 290893"/>
                                            <a:gd name="connsiteY3" fmla="*/ 142875 h 197459"/>
                                            <a:gd name="connsiteX4" fmla="*/ 112324 w 290893"/>
                                            <a:gd name="connsiteY4" fmla="*/ 196850 h 197459"/>
                                            <a:gd name="connsiteX5" fmla="*/ 121849 w 290893"/>
                                            <a:gd name="connsiteY5" fmla="*/ 104775 h 197459"/>
                                            <a:gd name="connsiteX6" fmla="*/ 150424 w 290893"/>
                                            <a:gd name="connsiteY6" fmla="*/ 79375 h 197459"/>
                                            <a:gd name="connsiteX7" fmla="*/ 258374 w 290893"/>
                                            <a:gd name="connsiteY7" fmla="*/ 88900 h 197459"/>
                                            <a:gd name="connsiteX8" fmla="*/ 274249 w 290893"/>
                                            <a:gd name="connsiteY8" fmla="*/ 85725 h 197459"/>
                                            <a:gd name="connsiteX9" fmla="*/ 290124 w 290893"/>
                                            <a:gd name="connsiteY9" fmla="*/ 50800 h 197459"/>
                                            <a:gd name="connsiteX10" fmla="*/ 286949 w 290893"/>
                                            <a:gd name="connsiteY10" fmla="*/ 22225 h 197459"/>
                                            <a:gd name="connsiteX11" fmla="*/ 274249 w 290893"/>
                                            <a:gd name="connsiteY11" fmla="*/ 0 h 197459"/>
                                            <a:gd name="connsiteX12" fmla="*/ 261549 w 290893"/>
                                            <a:gd name="connsiteY12" fmla="*/ 22225 h 197459"/>
                                            <a:gd name="connsiteX13" fmla="*/ 217099 w 290893"/>
                                            <a:gd name="connsiteY13" fmla="*/ 53975 h 197459"/>
                                            <a:gd name="connsiteX14" fmla="*/ 118674 w 290893"/>
                                            <a:gd name="connsiteY14" fmla="*/ 60325 h 197459"/>
                                            <a:gd name="connsiteX15" fmla="*/ 4374 w 290893"/>
                                            <a:gd name="connsiteY15" fmla="*/ 38100 h 197459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  <a:cxn ang="0">
                                              <a:pos x="connsiteX8" y="connsiteY8"/>
                                            </a:cxn>
                                            <a:cxn ang="0">
                                              <a:pos x="connsiteX9" y="connsiteY9"/>
                                            </a:cxn>
                                            <a:cxn ang="0">
                                              <a:pos x="connsiteX10" y="connsiteY10"/>
                                            </a:cxn>
                                            <a:cxn ang="0">
                                              <a:pos x="connsiteX11" y="connsiteY11"/>
                                            </a:cxn>
                                            <a:cxn ang="0">
                                              <a:pos x="connsiteX12" y="connsiteY12"/>
                                            </a:cxn>
                                            <a:cxn ang="0">
                                              <a:pos x="connsiteX13" y="connsiteY13"/>
                                            </a:cxn>
                                            <a:cxn ang="0">
                                              <a:pos x="connsiteX14" y="connsiteY14"/>
                                            </a:cxn>
                                            <a:cxn ang="0">
                                              <a:pos x="connsiteX15" y="connsiteY15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90893" h="197459">
                                              <a:moveTo>
                                                <a:pt x="4374" y="38100"/>
                                              </a:moveTo>
                                              <a:cubicBezTo>
                                                <a:pt x="-10443" y="44450"/>
                                                <a:pt x="16016" y="87312"/>
                                                <a:pt x="29774" y="98425"/>
                                              </a:cubicBezTo>
                                              <a:cubicBezTo>
                                                <a:pt x="43532" y="109538"/>
                                                <a:pt x="80574" y="97367"/>
                                                <a:pt x="86924" y="104775"/>
                                              </a:cubicBezTo>
                                              <a:cubicBezTo>
                                                <a:pt x="93274" y="112183"/>
                                                <a:pt x="63641" y="127529"/>
                                                <a:pt x="67874" y="142875"/>
                                              </a:cubicBezTo>
                                              <a:cubicBezTo>
                                                <a:pt x="72107" y="158221"/>
                                                <a:pt x="103328" y="203200"/>
                                                <a:pt x="112324" y="196850"/>
                                              </a:cubicBezTo>
                                              <a:cubicBezTo>
                                                <a:pt x="121320" y="190500"/>
                                                <a:pt x="115499" y="124354"/>
                                                <a:pt x="121849" y="104775"/>
                                              </a:cubicBezTo>
                                              <a:cubicBezTo>
                                                <a:pt x="128199" y="85196"/>
                                                <a:pt x="127670" y="82021"/>
                                                <a:pt x="150424" y="79375"/>
                                              </a:cubicBezTo>
                                              <a:cubicBezTo>
                                                <a:pt x="173178" y="76729"/>
                                                <a:pt x="237737" y="87842"/>
                                                <a:pt x="258374" y="88900"/>
                                              </a:cubicBezTo>
                                              <a:cubicBezTo>
                                                <a:pt x="279011" y="89958"/>
                                                <a:pt x="268957" y="92075"/>
                                                <a:pt x="274249" y="85725"/>
                                              </a:cubicBezTo>
                                              <a:cubicBezTo>
                                                <a:pt x="279541" y="79375"/>
                                                <a:pt x="288007" y="61383"/>
                                                <a:pt x="290124" y="50800"/>
                                              </a:cubicBezTo>
                                              <a:cubicBezTo>
                                                <a:pt x="292241" y="40217"/>
                                                <a:pt x="289595" y="30692"/>
                                                <a:pt x="286949" y="22225"/>
                                              </a:cubicBezTo>
                                              <a:cubicBezTo>
                                                <a:pt x="284303" y="13758"/>
                                                <a:pt x="278482" y="0"/>
                                                <a:pt x="274249" y="0"/>
                                              </a:cubicBezTo>
                                              <a:cubicBezTo>
                                                <a:pt x="270016" y="0"/>
                                                <a:pt x="271074" y="13229"/>
                                                <a:pt x="261549" y="22225"/>
                                              </a:cubicBezTo>
                                              <a:cubicBezTo>
                                                <a:pt x="252024" y="31221"/>
                                                <a:pt x="240911" y="47625"/>
                                                <a:pt x="217099" y="53975"/>
                                              </a:cubicBezTo>
                                              <a:cubicBezTo>
                                                <a:pt x="193287" y="60325"/>
                                                <a:pt x="147249" y="60854"/>
                                                <a:pt x="118674" y="60325"/>
                                              </a:cubicBezTo>
                                              <a:cubicBezTo>
                                                <a:pt x="90099" y="59796"/>
                                                <a:pt x="19191" y="31750"/>
                                                <a:pt x="4374" y="38100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rgbClr val="FFC000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176" name="Freeform 175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4318000" y="5629275"/>
                                          <a:ext cx="247650" cy="358775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190500 w 247650"/>
                                            <a:gd name="connsiteY0" fmla="*/ 6350 h 358775"/>
                                            <a:gd name="connsiteX1" fmla="*/ 41275 w 247650"/>
                                            <a:gd name="connsiteY1" fmla="*/ 196850 h 358775"/>
                                            <a:gd name="connsiteX2" fmla="*/ 0 w 247650"/>
                                            <a:gd name="connsiteY2" fmla="*/ 282575 h 358775"/>
                                            <a:gd name="connsiteX3" fmla="*/ 41275 w 247650"/>
                                            <a:gd name="connsiteY3" fmla="*/ 358775 h 358775"/>
                                            <a:gd name="connsiteX4" fmla="*/ 165100 w 247650"/>
                                            <a:gd name="connsiteY4" fmla="*/ 352425 h 358775"/>
                                            <a:gd name="connsiteX5" fmla="*/ 139700 w 247650"/>
                                            <a:gd name="connsiteY5" fmla="*/ 304800 h 358775"/>
                                            <a:gd name="connsiteX6" fmla="*/ 63500 w 247650"/>
                                            <a:gd name="connsiteY6" fmla="*/ 282575 h 358775"/>
                                            <a:gd name="connsiteX7" fmla="*/ 60325 w 247650"/>
                                            <a:gd name="connsiteY7" fmla="*/ 209550 h 358775"/>
                                            <a:gd name="connsiteX8" fmla="*/ 130175 w 247650"/>
                                            <a:gd name="connsiteY8" fmla="*/ 123825 h 358775"/>
                                            <a:gd name="connsiteX9" fmla="*/ 247650 w 247650"/>
                                            <a:gd name="connsiteY9" fmla="*/ 0 h 358775"/>
                                            <a:gd name="connsiteX10" fmla="*/ 190500 w 247650"/>
                                            <a:gd name="connsiteY10" fmla="*/ 6350 h 358775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  <a:cxn ang="0">
                                              <a:pos x="connsiteX8" y="connsiteY8"/>
                                            </a:cxn>
                                            <a:cxn ang="0">
                                              <a:pos x="connsiteX9" y="connsiteY9"/>
                                            </a:cxn>
                                            <a:cxn ang="0">
                                              <a:pos x="connsiteX10" y="connsiteY10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47650" h="358775">
                                              <a:moveTo>
                                                <a:pt x="190500" y="6350"/>
                                              </a:moveTo>
                                              <a:lnTo>
                                                <a:pt x="41275" y="196850"/>
                                              </a:lnTo>
                                              <a:lnTo>
                                                <a:pt x="0" y="282575"/>
                                              </a:lnTo>
                                              <a:lnTo>
                                                <a:pt x="41275" y="358775"/>
                                              </a:lnTo>
                                              <a:lnTo>
                                                <a:pt x="165100" y="352425"/>
                                              </a:lnTo>
                                              <a:lnTo>
                                                <a:pt x="139700" y="304800"/>
                                              </a:lnTo>
                                              <a:lnTo>
                                                <a:pt x="63500" y="282575"/>
                                              </a:lnTo>
                                              <a:lnTo>
                                                <a:pt x="60325" y="209550"/>
                                              </a:lnTo>
                                              <a:lnTo>
                                                <a:pt x="130175" y="123825"/>
                                              </a:lnTo>
                                              <a:lnTo>
                                                <a:pt x="247650" y="0"/>
                                              </a:lnTo>
                                              <a:lnTo>
                                                <a:pt x="190500" y="6350"/>
                                              </a:ln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chemeClr val="accent2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171" name="Group 170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3805090" y="1383506"/>
                                          <a:ext cx="4787578" cy="4617054"/>
                                          <a:chOff x="3805090" y="1383506"/>
                                          <a:chExt cx="4787578" cy="4617054"/>
                                        </a:xfrm>
                                      </p:grpSpPr>
                                      <p:sp>
                                        <p:nvSpPr>
                                          <p:cNvPr id="169" name="Freeform 168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7705725" y="3975100"/>
                                            <a:ext cx="438150" cy="130175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0 w 438150"/>
                                              <a:gd name="connsiteY0" fmla="*/ 41275 h 130175"/>
                                              <a:gd name="connsiteX1" fmla="*/ 406400 w 438150"/>
                                              <a:gd name="connsiteY1" fmla="*/ 130175 h 130175"/>
                                              <a:gd name="connsiteX2" fmla="*/ 438150 w 438150"/>
                                              <a:gd name="connsiteY2" fmla="*/ 82550 h 130175"/>
                                              <a:gd name="connsiteX3" fmla="*/ 254000 w 438150"/>
                                              <a:gd name="connsiteY3" fmla="*/ 28575 h 130175"/>
                                              <a:gd name="connsiteX4" fmla="*/ 44450 w 438150"/>
                                              <a:gd name="connsiteY4" fmla="*/ 0 h 130175"/>
                                              <a:gd name="connsiteX5" fmla="*/ 0 w 438150"/>
                                              <a:gd name="connsiteY5" fmla="*/ 41275 h 130175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438150" h="130175">
                                                <a:moveTo>
                                                  <a:pt x="0" y="41275"/>
                                                </a:moveTo>
                                                <a:lnTo>
                                                  <a:pt x="406400" y="130175"/>
                                                </a:lnTo>
                                                <a:lnTo>
                                                  <a:pt x="438150" y="82550"/>
                                                </a:lnTo>
                                                <a:lnTo>
                                                  <a:pt x="254000" y="28575"/>
                                                </a:lnTo>
                                                <a:lnTo>
                                                  <a:pt x="44450" y="0"/>
                                                </a:lnTo>
                                                <a:lnTo>
                                                  <a:pt x="0" y="41275"/>
                                                </a:ln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170" name="Freeform 169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7867650" y="4111625"/>
                                            <a:ext cx="187325" cy="114300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53975 w 187325"/>
                                              <a:gd name="connsiteY0" fmla="*/ 0 h 114300"/>
                                              <a:gd name="connsiteX1" fmla="*/ 187325 w 187325"/>
                                              <a:gd name="connsiteY1" fmla="*/ 57150 h 114300"/>
                                              <a:gd name="connsiteX2" fmla="*/ 133350 w 187325"/>
                                              <a:gd name="connsiteY2" fmla="*/ 114300 h 114300"/>
                                              <a:gd name="connsiteX3" fmla="*/ 0 w 187325"/>
                                              <a:gd name="connsiteY3" fmla="*/ 31750 h 114300"/>
                                              <a:gd name="connsiteX4" fmla="*/ 53975 w 187325"/>
                                              <a:gd name="connsiteY4" fmla="*/ 0 h 114300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87325" h="114300">
                                                <a:moveTo>
                                                  <a:pt x="53975" y="0"/>
                                                </a:moveTo>
                                                <a:lnTo>
                                                  <a:pt x="187325" y="57150"/>
                                                </a:lnTo>
                                                <a:lnTo>
                                                  <a:pt x="133350" y="114300"/>
                                                </a:lnTo>
                                                <a:lnTo>
                                                  <a:pt x="0" y="31750"/>
                                                </a:lnTo>
                                                <a:lnTo>
                                                  <a:pt x="53975" y="0"/>
                                                </a:ln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65000"/>
                                              <a:lumOff val="3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168" name="Group 167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3805090" y="1383506"/>
                                            <a:ext cx="4787578" cy="4617054"/>
                                            <a:chOff x="3805090" y="1383506"/>
                                            <a:chExt cx="4787578" cy="4617054"/>
                                          </a:xfrm>
                                        </p:grpSpPr>
                                        <p:sp>
                                          <p:nvSpPr>
                                            <p:cNvPr id="164" name="Freeform 163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4711700" y="3765550"/>
                                              <a:ext cx="2495550" cy="1092200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1117600 w 2495550"/>
                                                <a:gd name="connsiteY0" fmla="*/ 0 h 1092200"/>
                                                <a:gd name="connsiteX1" fmla="*/ 2444750 w 2495550"/>
                                                <a:gd name="connsiteY1" fmla="*/ 95250 h 1092200"/>
                                                <a:gd name="connsiteX2" fmla="*/ 2495550 w 2495550"/>
                                                <a:gd name="connsiteY2" fmla="*/ 292100 h 1092200"/>
                                                <a:gd name="connsiteX3" fmla="*/ 2178050 w 2495550"/>
                                                <a:gd name="connsiteY3" fmla="*/ 1092200 h 1092200"/>
                                                <a:gd name="connsiteX4" fmla="*/ 19050 w 2495550"/>
                                                <a:gd name="connsiteY4" fmla="*/ 965200 h 1092200"/>
                                                <a:gd name="connsiteX5" fmla="*/ 0 w 2495550"/>
                                                <a:gd name="connsiteY5" fmla="*/ 850900 h 1092200"/>
                                                <a:gd name="connsiteX6" fmla="*/ 469900 w 2495550"/>
                                                <a:gd name="connsiteY6" fmla="*/ 63500 h 1092200"/>
                                                <a:gd name="connsiteX7" fmla="*/ 1028700 w 2495550"/>
                                                <a:gd name="connsiteY7" fmla="*/ 0 h 1092200"/>
                                                <a:gd name="connsiteX8" fmla="*/ 1117600 w 2495550"/>
                                                <a:gd name="connsiteY8" fmla="*/ 0 h 1092200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  <a:cxn ang="0">
                                                  <a:pos x="connsiteX7" y="connsiteY7"/>
                                                </a:cxn>
                                                <a:cxn ang="0">
                                                  <a:pos x="connsiteX8" y="connsiteY8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2495550" h="1092200">
                                                  <a:moveTo>
                                                    <a:pt x="1117600" y="0"/>
                                                  </a:moveTo>
                                                  <a:lnTo>
                                                    <a:pt x="2444750" y="95250"/>
                                                  </a:lnTo>
                                                  <a:lnTo>
                                                    <a:pt x="2495550" y="292100"/>
                                                  </a:lnTo>
                                                  <a:lnTo>
                                                    <a:pt x="2178050" y="1092200"/>
                                                  </a:lnTo>
                                                  <a:lnTo>
                                                    <a:pt x="19050" y="965200"/>
                                                  </a:lnTo>
                                                  <a:lnTo>
                                                    <a:pt x="0" y="850900"/>
                                                  </a:lnTo>
                                                  <a:lnTo>
                                                    <a:pt x="469900" y="63500"/>
                                                  </a:lnTo>
                                                  <a:lnTo>
                                                    <a:pt x="1028700" y="0"/>
                                                  </a:lnTo>
                                                  <a:lnTo>
                                                    <a:pt x="1117600" y="0"/>
                                                  </a:ln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D9B28B"/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65" name="Freeform 164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3938588" y="3955256"/>
                                              <a:ext cx="926306" cy="709613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397668 w 926306"/>
                                                <a:gd name="connsiteY0" fmla="*/ 685800 h 709613"/>
                                                <a:gd name="connsiteX1" fmla="*/ 316706 w 926306"/>
                                                <a:gd name="connsiteY1" fmla="*/ 702469 h 709613"/>
                                                <a:gd name="connsiteX2" fmla="*/ 211931 w 926306"/>
                                                <a:gd name="connsiteY2" fmla="*/ 709613 h 709613"/>
                                                <a:gd name="connsiteX3" fmla="*/ 100012 w 926306"/>
                                                <a:gd name="connsiteY3" fmla="*/ 697707 h 709613"/>
                                                <a:gd name="connsiteX4" fmla="*/ 28575 w 926306"/>
                                                <a:gd name="connsiteY4" fmla="*/ 645319 h 709613"/>
                                                <a:gd name="connsiteX5" fmla="*/ 0 w 926306"/>
                                                <a:gd name="connsiteY5" fmla="*/ 578644 h 709613"/>
                                                <a:gd name="connsiteX6" fmla="*/ 11906 w 926306"/>
                                                <a:gd name="connsiteY6" fmla="*/ 490538 h 709613"/>
                                                <a:gd name="connsiteX7" fmla="*/ 35718 w 926306"/>
                                                <a:gd name="connsiteY7" fmla="*/ 438150 h 709613"/>
                                                <a:gd name="connsiteX8" fmla="*/ 107156 w 926306"/>
                                                <a:gd name="connsiteY8" fmla="*/ 311944 h 709613"/>
                                                <a:gd name="connsiteX9" fmla="*/ 240506 w 926306"/>
                                                <a:gd name="connsiteY9" fmla="*/ 178594 h 709613"/>
                                                <a:gd name="connsiteX10" fmla="*/ 359568 w 926306"/>
                                                <a:gd name="connsiteY10" fmla="*/ 109538 h 709613"/>
                                                <a:gd name="connsiteX11" fmla="*/ 514350 w 926306"/>
                                                <a:gd name="connsiteY11" fmla="*/ 45244 h 709613"/>
                                                <a:gd name="connsiteX12" fmla="*/ 685800 w 926306"/>
                                                <a:gd name="connsiteY12" fmla="*/ 2382 h 709613"/>
                                                <a:gd name="connsiteX13" fmla="*/ 809625 w 926306"/>
                                                <a:gd name="connsiteY13" fmla="*/ 0 h 709613"/>
                                                <a:gd name="connsiteX14" fmla="*/ 876300 w 926306"/>
                                                <a:gd name="connsiteY14" fmla="*/ 21432 h 709613"/>
                                                <a:gd name="connsiteX15" fmla="*/ 926306 w 926306"/>
                                                <a:gd name="connsiteY15" fmla="*/ 78582 h 709613"/>
                                                <a:gd name="connsiteX16" fmla="*/ 919162 w 926306"/>
                                                <a:gd name="connsiteY16" fmla="*/ 166688 h 709613"/>
                                                <a:gd name="connsiteX17" fmla="*/ 857250 w 926306"/>
                                                <a:gd name="connsiteY17" fmla="*/ 283369 h 709613"/>
                                                <a:gd name="connsiteX18" fmla="*/ 733425 w 926306"/>
                                                <a:gd name="connsiteY18" fmla="*/ 442913 h 709613"/>
                                                <a:gd name="connsiteX19" fmla="*/ 683418 w 926306"/>
                                                <a:gd name="connsiteY19" fmla="*/ 516732 h 709613"/>
                                                <a:gd name="connsiteX20" fmla="*/ 597693 w 926306"/>
                                                <a:gd name="connsiteY20" fmla="*/ 597694 h 709613"/>
                                                <a:gd name="connsiteX21" fmla="*/ 473868 w 926306"/>
                                                <a:gd name="connsiteY21" fmla="*/ 664369 h 709613"/>
                                                <a:gd name="connsiteX22" fmla="*/ 459581 w 926306"/>
                                                <a:gd name="connsiteY22" fmla="*/ 666750 h 709613"/>
                                                <a:gd name="connsiteX23" fmla="*/ 440531 w 926306"/>
                                                <a:gd name="connsiteY23" fmla="*/ 654844 h 709613"/>
                                                <a:gd name="connsiteX24" fmla="*/ 397668 w 926306"/>
                                                <a:gd name="connsiteY24" fmla="*/ 685800 h 709613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  <a:cxn ang="0">
                                                  <a:pos x="connsiteX7" y="connsiteY7"/>
                                                </a:cxn>
                                                <a:cxn ang="0">
                                                  <a:pos x="connsiteX8" y="connsiteY8"/>
                                                </a:cxn>
                                                <a:cxn ang="0">
                                                  <a:pos x="connsiteX9" y="connsiteY9"/>
                                                </a:cxn>
                                                <a:cxn ang="0">
                                                  <a:pos x="connsiteX10" y="connsiteY10"/>
                                                </a:cxn>
                                                <a:cxn ang="0">
                                                  <a:pos x="connsiteX11" y="connsiteY11"/>
                                                </a:cxn>
                                                <a:cxn ang="0">
                                                  <a:pos x="connsiteX12" y="connsiteY12"/>
                                                </a:cxn>
                                                <a:cxn ang="0">
                                                  <a:pos x="connsiteX13" y="connsiteY13"/>
                                                </a:cxn>
                                                <a:cxn ang="0">
                                                  <a:pos x="connsiteX14" y="connsiteY14"/>
                                                </a:cxn>
                                                <a:cxn ang="0">
                                                  <a:pos x="connsiteX15" y="connsiteY15"/>
                                                </a:cxn>
                                                <a:cxn ang="0">
                                                  <a:pos x="connsiteX16" y="connsiteY16"/>
                                                </a:cxn>
                                                <a:cxn ang="0">
                                                  <a:pos x="connsiteX17" y="connsiteY17"/>
                                                </a:cxn>
                                                <a:cxn ang="0">
                                                  <a:pos x="connsiteX18" y="connsiteY18"/>
                                                </a:cxn>
                                                <a:cxn ang="0">
                                                  <a:pos x="connsiteX19" y="connsiteY19"/>
                                                </a:cxn>
                                                <a:cxn ang="0">
                                                  <a:pos x="connsiteX20" y="connsiteY20"/>
                                                </a:cxn>
                                                <a:cxn ang="0">
                                                  <a:pos x="connsiteX21" y="connsiteY21"/>
                                                </a:cxn>
                                                <a:cxn ang="0">
                                                  <a:pos x="connsiteX22" y="connsiteY22"/>
                                                </a:cxn>
                                                <a:cxn ang="0">
                                                  <a:pos x="connsiteX23" y="connsiteY23"/>
                                                </a:cxn>
                                                <a:cxn ang="0">
                                                  <a:pos x="connsiteX24" y="connsiteY24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926306" h="709613">
                                                  <a:moveTo>
                                                    <a:pt x="397668" y="685800"/>
                                                  </a:moveTo>
                                                  <a:lnTo>
                                                    <a:pt x="316706" y="702469"/>
                                                  </a:lnTo>
                                                  <a:lnTo>
                                                    <a:pt x="211931" y="709613"/>
                                                  </a:lnTo>
                                                  <a:lnTo>
                                                    <a:pt x="100012" y="697707"/>
                                                  </a:lnTo>
                                                  <a:lnTo>
                                                    <a:pt x="28575" y="645319"/>
                                                  </a:lnTo>
                                                  <a:lnTo>
                                                    <a:pt x="0" y="578644"/>
                                                  </a:lnTo>
                                                  <a:lnTo>
                                                    <a:pt x="11906" y="490538"/>
                                                  </a:lnTo>
                                                  <a:lnTo>
                                                    <a:pt x="35718" y="438150"/>
                                                  </a:lnTo>
                                                  <a:lnTo>
                                                    <a:pt x="107156" y="311944"/>
                                                  </a:lnTo>
                                                  <a:lnTo>
                                                    <a:pt x="240506" y="178594"/>
                                                  </a:lnTo>
                                                  <a:lnTo>
                                                    <a:pt x="359568" y="109538"/>
                                                  </a:lnTo>
                                                  <a:lnTo>
                                                    <a:pt x="514350" y="45244"/>
                                                  </a:lnTo>
                                                  <a:lnTo>
                                                    <a:pt x="685800" y="2382"/>
                                                  </a:lnTo>
                                                  <a:lnTo>
                                                    <a:pt x="809625" y="0"/>
                                                  </a:lnTo>
                                                  <a:lnTo>
                                                    <a:pt x="876300" y="21432"/>
                                                  </a:lnTo>
                                                  <a:lnTo>
                                                    <a:pt x="926306" y="78582"/>
                                                  </a:lnTo>
                                                  <a:lnTo>
                                                    <a:pt x="919162" y="166688"/>
                                                  </a:lnTo>
                                                  <a:lnTo>
                                                    <a:pt x="857250" y="283369"/>
                                                  </a:lnTo>
                                                  <a:lnTo>
                                                    <a:pt x="733425" y="442913"/>
                                                  </a:lnTo>
                                                  <a:lnTo>
                                                    <a:pt x="683418" y="516732"/>
                                                  </a:lnTo>
                                                  <a:lnTo>
                                                    <a:pt x="597693" y="597694"/>
                                                  </a:lnTo>
                                                  <a:lnTo>
                                                    <a:pt x="473868" y="664369"/>
                                                  </a:lnTo>
                                                  <a:lnTo>
                                                    <a:pt x="459581" y="666750"/>
                                                  </a:lnTo>
                                                  <a:lnTo>
                                                    <a:pt x="440531" y="654844"/>
                                                  </a:lnTo>
                                                  <a:lnTo>
                                                    <a:pt x="397668" y="685800"/>
                                                  </a:ln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chemeClr val="bg1"/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67" name="Freeform 166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7394337" y="4100370"/>
                                              <a:ext cx="550993" cy="275064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30401 w 550993"/>
                                                <a:gd name="connsiteY0" fmla="*/ 233505 h 275064"/>
                                                <a:gd name="connsiteX1" fmla="*/ 20876 w 550993"/>
                                                <a:gd name="connsiteY1" fmla="*/ 154924 h 275064"/>
                                                <a:gd name="connsiteX2" fmla="*/ 1826 w 550993"/>
                                                <a:gd name="connsiteY2" fmla="*/ 90630 h 275064"/>
                                                <a:gd name="connsiteX3" fmla="*/ 70882 w 550993"/>
                                                <a:gd name="connsiteY3" fmla="*/ 40624 h 275064"/>
                                                <a:gd name="connsiteX4" fmla="*/ 254238 w 550993"/>
                                                <a:gd name="connsiteY4" fmla="*/ 143 h 275064"/>
                                                <a:gd name="connsiteX5" fmla="*/ 525701 w 550993"/>
                                                <a:gd name="connsiteY5" fmla="*/ 54911 h 275064"/>
                                                <a:gd name="connsiteX6" fmla="*/ 537607 w 550993"/>
                                                <a:gd name="connsiteY6" fmla="*/ 112061 h 275064"/>
                                                <a:gd name="connsiteX7" fmla="*/ 511413 w 550993"/>
                                                <a:gd name="connsiteY7" fmla="*/ 164449 h 275064"/>
                                                <a:gd name="connsiteX8" fmla="*/ 501888 w 550993"/>
                                                <a:gd name="connsiteY8" fmla="*/ 264461 h 275064"/>
                                                <a:gd name="connsiteX9" fmla="*/ 416163 w 550993"/>
                                                <a:gd name="connsiteY9" fmla="*/ 271605 h 275064"/>
                                                <a:gd name="connsiteX10" fmla="*/ 216138 w 550993"/>
                                                <a:gd name="connsiteY10" fmla="*/ 259699 h 275064"/>
                                                <a:gd name="connsiteX11" fmla="*/ 30401 w 550993"/>
                                                <a:gd name="connsiteY11" fmla="*/ 233505 h 275064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  <a:cxn ang="0">
                                                  <a:pos x="connsiteX7" y="connsiteY7"/>
                                                </a:cxn>
                                                <a:cxn ang="0">
                                                  <a:pos x="connsiteX8" y="connsiteY8"/>
                                                </a:cxn>
                                                <a:cxn ang="0">
                                                  <a:pos x="connsiteX9" y="connsiteY9"/>
                                                </a:cxn>
                                                <a:cxn ang="0">
                                                  <a:pos x="connsiteX10" y="connsiteY10"/>
                                                </a:cxn>
                                                <a:cxn ang="0">
                                                  <a:pos x="connsiteX11" y="connsiteY11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550993" h="275064">
                                                  <a:moveTo>
                                                    <a:pt x="30401" y="233505"/>
                                                  </a:moveTo>
                                                  <a:cubicBezTo>
                                                    <a:pt x="-2143" y="216042"/>
                                                    <a:pt x="25638" y="178736"/>
                                                    <a:pt x="20876" y="154924"/>
                                                  </a:cubicBezTo>
                                                  <a:cubicBezTo>
                                                    <a:pt x="16114" y="131112"/>
                                                    <a:pt x="-6508" y="109680"/>
                                                    <a:pt x="1826" y="90630"/>
                                                  </a:cubicBezTo>
                                                  <a:cubicBezTo>
                                                    <a:pt x="10160" y="71580"/>
                                                    <a:pt x="28813" y="55705"/>
                                                    <a:pt x="70882" y="40624"/>
                                                  </a:cubicBezTo>
                                                  <a:cubicBezTo>
                                                    <a:pt x="112951" y="25543"/>
                                                    <a:pt x="178435" y="-2238"/>
                                                    <a:pt x="254238" y="143"/>
                                                  </a:cubicBezTo>
                                                  <a:cubicBezTo>
                                                    <a:pt x="330041" y="2524"/>
                                                    <a:pt x="478473" y="36258"/>
                                                    <a:pt x="525701" y="54911"/>
                                                  </a:cubicBezTo>
                                                  <a:cubicBezTo>
                                                    <a:pt x="572929" y="73564"/>
                                                    <a:pt x="539988" y="93805"/>
                                                    <a:pt x="537607" y="112061"/>
                                                  </a:cubicBezTo>
                                                  <a:cubicBezTo>
                                                    <a:pt x="535226" y="130317"/>
                                                    <a:pt x="517366" y="139049"/>
                                                    <a:pt x="511413" y="164449"/>
                                                  </a:cubicBezTo>
                                                  <a:cubicBezTo>
                                                    <a:pt x="505460" y="189849"/>
                                                    <a:pt x="517763" y="246602"/>
                                                    <a:pt x="501888" y="264461"/>
                                                  </a:cubicBezTo>
                                                  <a:cubicBezTo>
                                                    <a:pt x="486013" y="282320"/>
                                                    <a:pt x="463788" y="272399"/>
                                                    <a:pt x="416163" y="271605"/>
                                                  </a:cubicBezTo>
                                                  <a:cubicBezTo>
                                                    <a:pt x="368538" y="270811"/>
                                                    <a:pt x="272891" y="266049"/>
                                                    <a:pt x="216138" y="259699"/>
                                                  </a:cubicBezTo>
                                                  <a:cubicBezTo>
                                                    <a:pt x="159385" y="253349"/>
                                                    <a:pt x="62945" y="250968"/>
                                                    <a:pt x="30401" y="233505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chemeClr val="accent4">
                                                <a:lumMod val="20000"/>
                                                <a:lumOff val="80000"/>
                                              </a:schemeClr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66" name="Freeform 165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7410345" y="4062401"/>
                                              <a:ext cx="571526" cy="301821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105 w 571526"/>
                                                <a:gd name="connsiteY0" fmla="*/ 92880 h 301821"/>
                                                <a:gd name="connsiteX1" fmla="*/ 88211 w 571526"/>
                                                <a:gd name="connsiteY1" fmla="*/ 23824 h 301821"/>
                                                <a:gd name="connsiteX2" fmla="*/ 228705 w 571526"/>
                                                <a:gd name="connsiteY2" fmla="*/ 12 h 301821"/>
                                                <a:gd name="connsiteX3" fmla="*/ 478736 w 571526"/>
                                                <a:gd name="connsiteY3" fmla="*/ 26205 h 301821"/>
                                                <a:gd name="connsiteX4" fmla="*/ 569224 w 571526"/>
                                                <a:gd name="connsiteY4" fmla="*/ 92880 h 301821"/>
                                                <a:gd name="connsiteX5" fmla="*/ 543030 w 571526"/>
                                                <a:gd name="connsiteY5" fmla="*/ 142887 h 301821"/>
                                                <a:gd name="connsiteX6" fmla="*/ 526361 w 571526"/>
                                                <a:gd name="connsiteY6" fmla="*/ 176224 h 301821"/>
                                                <a:gd name="connsiteX7" fmla="*/ 519218 w 571526"/>
                                                <a:gd name="connsiteY7" fmla="*/ 250043 h 301821"/>
                                                <a:gd name="connsiteX8" fmla="*/ 512074 w 571526"/>
                                                <a:gd name="connsiteY8" fmla="*/ 297668 h 301821"/>
                                                <a:gd name="connsiteX9" fmla="*/ 478736 w 571526"/>
                                                <a:gd name="connsiteY9" fmla="*/ 292905 h 301821"/>
                                                <a:gd name="connsiteX10" fmla="*/ 471593 w 571526"/>
                                                <a:gd name="connsiteY10" fmla="*/ 240518 h 301821"/>
                                                <a:gd name="connsiteX11" fmla="*/ 490643 w 571526"/>
                                                <a:gd name="connsiteY11" fmla="*/ 171462 h 301821"/>
                                                <a:gd name="connsiteX12" fmla="*/ 509693 w 571526"/>
                                                <a:gd name="connsiteY12" fmla="*/ 128599 h 301821"/>
                                                <a:gd name="connsiteX13" fmla="*/ 493024 w 571526"/>
                                                <a:gd name="connsiteY13" fmla="*/ 100024 h 301821"/>
                                                <a:gd name="connsiteX14" fmla="*/ 385868 w 571526"/>
                                                <a:gd name="connsiteY14" fmla="*/ 73830 h 301821"/>
                                                <a:gd name="connsiteX15" fmla="*/ 276330 w 571526"/>
                                                <a:gd name="connsiteY15" fmla="*/ 52399 h 301821"/>
                                                <a:gd name="connsiteX16" fmla="*/ 204893 w 571526"/>
                                                <a:gd name="connsiteY16" fmla="*/ 57162 h 301821"/>
                                                <a:gd name="connsiteX17" fmla="*/ 104880 w 571526"/>
                                                <a:gd name="connsiteY17" fmla="*/ 78593 h 301821"/>
                                                <a:gd name="connsiteX18" fmla="*/ 105 w 571526"/>
                                                <a:gd name="connsiteY18" fmla="*/ 92880 h 301821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  <a:cxn ang="0">
                                                  <a:pos x="connsiteX7" y="connsiteY7"/>
                                                </a:cxn>
                                                <a:cxn ang="0">
                                                  <a:pos x="connsiteX8" y="connsiteY8"/>
                                                </a:cxn>
                                                <a:cxn ang="0">
                                                  <a:pos x="connsiteX9" y="connsiteY9"/>
                                                </a:cxn>
                                                <a:cxn ang="0">
                                                  <a:pos x="connsiteX10" y="connsiteY10"/>
                                                </a:cxn>
                                                <a:cxn ang="0">
                                                  <a:pos x="connsiteX11" y="connsiteY11"/>
                                                </a:cxn>
                                                <a:cxn ang="0">
                                                  <a:pos x="connsiteX12" y="connsiteY12"/>
                                                </a:cxn>
                                                <a:cxn ang="0">
                                                  <a:pos x="connsiteX13" y="connsiteY13"/>
                                                </a:cxn>
                                                <a:cxn ang="0">
                                                  <a:pos x="connsiteX14" y="connsiteY14"/>
                                                </a:cxn>
                                                <a:cxn ang="0">
                                                  <a:pos x="connsiteX15" y="connsiteY15"/>
                                                </a:cxn>
                                                <a:cxn ang="0">
                                                  <a:pos x="connsiteX16" y="connsiteY16"/>
                                                </a:cxn>
                                                <a:cxn ang="0">
                                                  <a:pos x="connsiteX17" y="connsiteY17"/>
                                                </a:cxn>
                                                <a:cxn ang="0">
                                                  <a:pos x="connsiteX18" y="connsiteY18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571526" h="301821">
                                                  <a:moveTo>
                                                    <a:pt x="105" y="92880"/>
                                                  </a:moveTo>
                                                  <a:cubicBezTo>
                                                    <a:pt x="-2673" y="83752"/>
                                                    <a:pt x="50111" y="39302"/>
                                                    <a:pt x="88211" y="23824"/>
                                                  </a:cubicBezTo>
                                                  <a:cubicBezTo>
                                                    <a:pt x="126311" y="8346"/>
                                                    <a:pt x="163618" y="-385"/>
                                                    <a:pt x="228705" y="12"/>
                                                  </a:cubicBezTo>
                                                  <a:cubicBezTo>
                                                    <a:pt x="293792" y="409"/>
                                                    <a:pt x="421983" y="10727"/>
                                                    <a:pt x="478736" y="26205"/>
                                                  </a:cubicBezTo>
                                                  <a:cubicBezTo>
                                                    <a:pt x="535489" y="41683"/>
                                                    <a:pt x="558508" y="73433"/>
                                                    <a:pt x="569224" y="92880"/>
                                                  </a:cubicBezTo>
                                                  <a:cubicBezTo>
                                                    <a:pt x="579940" y="112327"/>
                                                    <a:pt x="550174" y="128996"/>
                                                    <a:pt x="543030" y="142887"/>
                                                  </a:cubicBezTo>
                                                  <a:cubicBezTo>
                                                    <a:pt x="535886" y="156778"/>
                                                    <a:pt x="530330" y="158365"/>
                                                    <a:pt x="526361" y="176224"/>
                                                  </a:cubicBezTo>
                                                  <a:cubicBezTo>
                                                    <a:pt x="522392" y="194083"/>
                                                    <a:pt x="521599" y="229802"/>
                                                    <a:pt x="519218" y="250043"/>
                                                  </a:cubicBezTo>
                                                  <a:cubicBezTo>
                                                    <a:pt x="516837" y="270284"/>
                                                    <a:pt x="518821" y="290524"/>
                                                    <a:pt x="512074" y="297668"/>
                                                  </a:cubicBezTo>
                                                  <a:cubicBezTo>
                                                    <a:pt x="505327" y="304812"/>
                                                    <a:pt x="485483" y="302430"/>
                                                    <a:pt x="478736" y="292905"/>
                                                  </a:cubicBezTo>
                                                  <a:cubicBezTo>
                                                    <a:pt x="471989" y="283380"/>
                                                    <a:pt x="469609" y="260759"/>
                                                    <a:pt x="471593" y="240518"/>
                                                  </a:cubicBezTo>
                                                  <a:cubicBezTo>
                                                    <a:pt x="473578" y="220278"/>
                                                    <a:pt x="484293" y="190115"/>
                                                    <a:pt x="490643" y="171462"/>
                                                  </a:cubicBezTo>
                                                  <a:cubicBezTo>
                                                    <a:pt x="496993" y="152809"/>
                                                    <a:pt x="509296" y="140505"/>
                                                    <a:pt x="509693" y="128599"/>
                                                  </a:cubicBezTo>
                                                  <a:cubicBezTo>
                                                    <a:pt x="510090" y="116693"/>
                                                    <a:pt x="513661" y="109152"/>
                                                    <a:pt x="493024" y="100024"/>
                                                  </a:cubicBezTo>
                                                  <a:cubicBezTo>
                                                    <a:pt x="472387" y="90896"/>
                                                    <a:pt x="421984" y="81767"/>
                                                    <a:pt x="385868" y="73830"/>
                                                  </a:cubicBezTo>
                                                  <a:cubicBezTo>
                                                    <a:pt x="349752" y="65893"/>
                                                    <a:pt x="306493" y="55177"/>
                                                    <a:pt x="276330" y="52399"/>
                                                  </a:cubicBezTo>
                                                  <a:cubicBezTo>
                                                    <a:pt x="246168" y="49621"/>
                                                    <a:pt x="233468" y="52796"/>
                                                    <a:pt x="204893" y="57162"/>
                                                  </a:cubicBezTo>
                                                  <a:cubicBezTo>
                                                    <a:pt x="176318" y="61528"/>
                                                    <a:pt x="136233" y="73434"/>
                                                    <a:pt x="104880" y="78593"/>
                                                  </a:cubicBezTo>
                                                  <a:cubicBezTo>
                                                    <a:pt x="73527" y="83752"/>
                                                    <a:pt x="2883" y="102008"/>
                                                    <a:pt x="105" y="92880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D1A375"/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163" name="Group 162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3805090" y="1383506"/>
                                              <a:ext cx="4787578" cy="4617054"/>
                                              <a:chOff x="3805090" y="1383506"/>
                                              <a:chExt cx="4787578" cy="4617054"/>
                                            </a:xfrm>
                                          </p:grpSpPr>
                                          <p:sp>
                                            <p:nvSpPr>
                                              <p:cNvPr id="155" name="Freeform 154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6162675" y="4244975"/>
                                                <a:ext cx="609600" cy="393700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171450 w 609600"/>
                                                  <a:gd name="connsiteY0" fmla="*/ 19050 h 393700"/>
                                                  <a:gd name="connsiteX1" fmla="*/ 63500 w 609600"/>
                                                  <a:gd name="connsiteY1" fmla="*/ 73025 h 393700"/>
                                                  <a:gd name="connsiteX2" fmla="*/ 9525 w 609600"/>
                                                  <a:gd name="connsiteY2" fmla="*/ 171450 h 393700"/>
                                                  <a:gd name="connsiteX3" fmla="*/ 0 w 609600"/>
                                                  <a:gd name="connsiteY3" fmla="*/ 228600 h 393700"/>
                                                  <a:gd name="connsiteX4" fmla="*/ 34925 w 609600"/>
                                                  <a:gd name="connsiteY4" fmla="*/ 304800 h 393700"/>
                                                  <a:gd name="connsiteX5" fmla="*/ 161925 w 609600"/>
                                                  <a:gd name="connsiteY5" fmla="*/ 365125 h 393700"/>
                                                  <a:gd name="connsiteX6" fmla="*/ 311150 w 609600"/>
                                                  <a:gd name="connsiteY6" fmla="*/ 393700 h 393700"/>
                                                  <a:gd name="connsiteX7" fmla="*/ 400050 w 609600"/>
                                                  <a:gd name="connsiteY7" fmla="*/ 390525 h 393700"/>
                                                  <a:gd name="connsiteX8" fmla="*/ 495300 w 609600"/>
                                                  <a:gd name="connsiteY8" fmla="*/ 355600 h 393700"/>
                                                  <a:gd name="connsiteX9" fmla="*/ 603250 w 609600"/>
                                                  <a:gd name="connsiteY9" fmla="*/ 288925 h 393700"/>
                                                  <a:gd name="connsiteX10" fmla="*/ 609600 w 609600"/>
                                                  <a:gd name="connsiteY10" fmla="*/ 228600 h 393700"/>
                                                  <a:gd name="connsiteX11" fmla="*/ 574675 w 609600"/>
                                                  <a:gd name="connsiteY11" fmla="*/ 142875 h 393700"/>
                                                  <a:gd name="connsiteX12" fmla="*/ 488950 w 609600"/>
                                                  <a:gd name="connsiteY12" fmla="*/ 66675 h 393700"/>
                                                  <a:gd name="connsiteX13" fmla="*/ 393700 w 609600"/>
                                                  <a:gd name="connsiteY13" fmla="*/ 25400 h 393700"/>
                                                  <a:gd name="connsiteX14" fmla="*/ 317500 w 609600"/>
                                                  <a:gd name="connsiteY14" fmla="*/ 0 h 393700"/>
                                                  <a:gd name="connsiteX15" fmla="*/ 231775 w 609600"/>
                                                  <a:gd name="connsiteY15" fmla="*/ 6350 h 393700"/>
                                                  <a:gd name="connsiteX16" fmla="*/ 171450 w 609600"/>
                                                  <a:gd name="connsiteY16" fmla="*/ 19050 h 393700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  <a:cxn ang="0">
                                                    <a:pos x="connsiteX7" y="connsiteY7"/>
                                                  </a:cxn>
                                                  <a:cxn ang="0">
                                                    <a:pos x="connsiteX8" y="connsiteY8"/>
                                                  </a:cxn>
                                                  <a:cxn ang="0">
                                                    <a:pos x="connsiteX9" y="connsiteY9"/>
                                                  </a:cxn>
                                                  <a:cxn ang="0">
                                                    <a:pos x="connsiteX10" y="connsiteY10"/>
                                                  </a:cxn>
                                                  <a:cxn ang="0">
                                                    <a:pos x="connsiteX11" y="connsiteY11"/>
                                                  </a:cxn>
                                                  <a:cxn ang="0">
                                                    <a:pos x="connsiteX12" y="connsiteY12"/>
                                                  </a:cxn>
                                                  <a:cxn ang="0">
                                                    <a:pos x="connsiteX13" y="connsiteY13"/>
                                                  </a:cxn>
                                                  <a:cxn ang="0">
                                                    <a:pos x="connsiteX14" y="connsiteY14"/>
                                                  </a:cxn>
                                                  <a:cxn ang="0">
                                                    <a:pos x="connsiteX15" y="connsiteY15"/>
                                                  </a:cxn>
                                                  <a:cxn ang="0">
                                                    <a:pos x="connsiteX16" y="connsiteY16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609600" h="393700">
                                                    <a:moveTo>
                                                      <a:pt x="171450" y="19050"/>
                                                    </a:moveTo>
                                                    <a:lnTo>
                                                      <a:pt x="63500" y="73025"/>
                                                    </a:lnTo>
                                                    <a:lnTo>
                                                      <a:pt x="9525" y="171450"/>
                                                    </a:lnTo>
                                                    <a:lnTo>
                                                      <a:pt x="0" y="228600"/>
                                                    </a:lnTo>
                                                    <a:lnTo>
                                                      <a:pt x="34925" y="304800"/>
                                                    </a:lnTo>
                                                    <a:lnTo>
                                                      <a:pt x="161925" y="365125"/>
                                                    </a:lnTo>
                                                    <a:lnTo>
                                                      <a:pt x="311150" y="393700"/>
                                                    </a:lnTo>
                                                    <a:lnTo>
                                                      <a:pt x="400050" y="390525"/>
                                                    </a:lnTo>
                                                    <a:lnTo>
                                                      <a:pt x="495300" y="355600"/>
                                                    </a:lnTo>
                                                    <a:lnTo>
                                                      <a:pt x="603250" y="288925"/>
                                                    </a:lnTo>
                                                    <a:lnTo>
                                                      <a:pt x="609600" y="228600"/>
                                                    </a:lnTo>
                                                    <a:lnTo>
                                                      <a:pt x="574675" y="142875"/>
                                                    </a:lnTo>
                                                    <a:lnTo>
                                                      <a:pt x="488950" y="66675"/>
                                                    </a:lnTo>
                                                    <a:lnTo>
                                                      <a:pt x="393700" y="25400"/>
                                                    </a:lnTo>
                                                    <a:lnTo>
                                                      <a:pt x="317500" y="0"/>
                                                    </a:lnTo>
                                                    <a:lnTo>
                                                      <a:pt x="231775" y="6350"/>
                                                    </a:lnTo>
                                                    <a:lnTo>
                                                      <a:pt x="171450" y="19050"/>
                                                    </a:ln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rgbClr val="E6CDB4"/>
                                              </a:solidFill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57" name="Freeform 156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5511800" y="3822700"/>
                                                <a:ext cx="663575" cy="374650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0 w 663575"/>
                                                  <a:gd name="connsiteY0" fmla="*/ 63500 h 374650"/>
                                                  <a:gd name="connsiteX1" fmla="*/ 19050 w 663575"/>
                                                  <a:gd name="connsiteY1" fmla="*/ 295275 h 374650"/>
                                                  <a:gd name="connsiteX2" fmla="*/ 101600 w 663575"/>
                                                  <a:gd name="connsiteY2" fmla="*/ 355600 h 374650"/>
                                                  <a:gd name="connsiteX3" fmla="*/ 231775 w 663575"/>
                                                  <a:gd name="connsiteY3" fmla="*/ 374650 h 374650"/>
                                                  <a:gd name="connsiteX4" fmla="*/ 498475 w 663575"/>
                                                  <a:gd name="connsiteY4" fmla="*/ 352425 h 374650"/>
                                                  <a:gd name="connsiteX5" fmla="*/ 609600 w 663575"/>
                                                  <a:gd name="connsiteY5" fmla="*/ 320675 h 374650"/>
                                                  <a:gd name="connsiteX6" fmla="*/ 641350 w 663575"/>
                                                  <a:gd name="connsiteY6" fmla="*/ 276225 h 374650"/>
                                                  <a:gd name="connsiteX7" fmla="*/ 663575 w 663575"/>
                                                  <a:gd name="connsiteY7" fmla="*/ 215900 h 374650"/>
                                                  <a:gd name="connsiteX8" fmla="*/ 663575 w 663575"/>
                                                  <a:gd name="connsiteY8" fmla="*/ 149225 h 374650"/>
                                                  <a:gd name="connsiteX9" fmla="*/ 539750 w 663575"/>
                                                  <a:gd name="connsiteY9" fmla="*/ 19050 h 374650"/>
                                                  <a:gd name="connsiteX10" fmla="*/ 260350 w 663575"/>
                                                  <a:gd name="connsiteY10" fmla="*/ 0 h 374650"/>
                                                  <a:gd name="connsiteX11" fmla="*/ 0 w 663575"/>
                                                  <a:gd name="connsiteY11" fmla="*/ 63500 h 374650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  <a:cxn ang="0">
                                                    <a:pos x="connsiteX7" y="connsiteY7"/>
                                                  </a:cxn>
                                                  <a:cxn ang="0">
                                                    <a:pos x="connsiteX8" y="connsiteY8"/>
                                                  </a:cxn>
                                                  <a:cxn ang="0">
                                                    <a:pos x="connsiteX9" y="connsiteY9"/>
                                                  </a:cxn>
                                                  <a:cxn ang="0">
                                                    <a:pos x="connsiteX10" y="connsiteY10"/>
                                                  </a:cxn>
                                                  <a:cxn ang="0">
                                                    <a:pos x="connsiteX11" y="connsiteY11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663575" h="374650">
                                                    <a:moveTo>
                                                      <a:pt x="0" y="63500"/>
                                                    </a:moveTo>
                                                    <a:lnTo>
                                                      <a:pt x="19050" y="295275"/>
                                                    </a:lnTo>
                                                    <a:lnTo>
                                                      <a:pt x="101600" y="355600"/>
                                                    </a:lnTo>
                                                    <a:lnTo>
                                                      <a:pt x="231775" y="374650"/>
                                                    </a:lnTo>
                                                    <a:lnTo>
                                                      <a:pt x="498475" y="352425"/>
                                                    </a:lnTo>
                                                    <a:lnTo>
                                                      <a:pt x="609600" y="320675"/>
                                                    </a:lnTo>
                                                    <a:lnTo>
                                                      <a:pt x="641350" y="276225"/>
                                                    </a:lnTo>
                                                    <a:lnTo>
                                                      <a:pt x="663575" y="215900"/>
                                                    </a:lnTo>
                                                    <a:lnTo>
                                                      <a:pt x="663575" y="149225"/>
                                                    </a:lnTo>
                                                    <a:lnTo>
                                                      <a:pt x="539750" y="19050"/>
                                                    </a:lnTo>
                                                    <a:lnTo>
                                                      <a:pt x="260350" y="0"/>
                                                    </a:lnTo>
                                                    <a:lnTo>
                                                      <a:pt x="0" y="63500"/>
                                                    </a:ln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rgbClr val="E6CDB4"/>
                                              </a:solidFill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56" name="Freeform 155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5438775" y="3775075"/>
                                                <a:ext cx="771525" cy="323850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0 w 771525"/>
                                                  <a:gd name="connsiteY0" fmla="*/ 130175 h 323850"/>
                                                  <a:gd name="connsiteX1" fmla="*/ 168275 w 771525"/>
                                                  <a:gd name="connsiteY1" fmla="*/ 304800 h 323850"/>
                                                  <a:gd name="connsiteX2" fmla="*/ 241300 w 771525"/>
                                                  <a:gd name="connsiteY2" fmla="*/ 282575 h 323850"/>
                                                  <a:gd name="connsiteX3" fmla="*/ 273050 w 771525"/>
                                                  <a:gd name="connsiteY3" fmla="*/ 323850 h 323850"/>
                                                  <a:gd name="connsiteX4" fmla="*/ 409575 w 771525"/>
                                                  <a:gd name="connsiteY4" fmla="*/ 269875 h 323850"/>
                                                  <a:gd name="connsiteX5" fmla="*/ 476250 w 771525"/>
                                                  <a:gd name="connsiteY5" fmla="*/ 307975 h 323850"/>
                                                  <a:gd name="connsiteX6" fmla="*/ 587375 w 771525"/>
                                                  <a:gd name="connsiteY6" fmla="*/ 263525 h 323850"/>
                                                  <a:gd name="connsiteX7" fmla="*/ 663575 w 771525"/>
                                                  <a:gd name="connsiteY7" fmla="*/ 292100 h 323850"/>
                                                  <a:gd name="connsiteX8" fmla="*/ 720725 w 771525"/>
                                                  <a:gd name="connsiteY8" fmla="*/ 247650 h 323850"/>
                                                  <a:gd name="connsiteX9" fmla="*/ 730250 w 771525"/>
                                                  <a:gd name="connsiteY9" fmla="*/ 193675 h 323850"/>
                                                  <a:gd name="connsiteX10" fmla="*/ 723900 w 771525"/>
                                                  <a:gd name="connsiteY10" fmla="*/ 136525 h 323850"/>
                                                  <a:gd name="connsiteX11" fmla="*/ 771525 w 771525"/>
                                                  <a:gd name="connsiteY11" fmla="*/ 98425 h 323850"/>
                                                  <a:gd name="connsiteX12" fmla="*/ 752475 w 771525"/>
                                                  <a:gd name="connsiteY12" fmla="*/ 82550 h 323850"/>
                                                  <a:gd name="connsiteX13" fmla="*/ 628650 w 771525"/>
                                                  <a:gd name="connsiteY13" fmla="*/ 22225 h 323850"/>
                                                  <a:gd name="connsiteX14" fmla="*/ 412750 w 771525"/>
                                                  <a:gd name="connsiteY14" fmla="*/ 12700 h 323850"/>
                                                  <a:gd name="connsiteX15" fmla="*/ 60325 w 771525"/>
                                                  <a:gd name="connsiteY15" fmla="*/ 0 h 323850"/>
                                                  <a:gd name="connsiteX16" fmla="*/ 0 w 771525"/>
                                                  <a:gd name="connsiteY16" fmla="*/ 130175 h 323850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  <a:cxn ang="0">
                                                    <a:pos x="connsiteX7" y="connsiteY7"/>
                                                  </a:cxn>
                                                  <a:cxn ang="0">
                                                    <a:pos x="connsiteX8" y="connsiteY8"/>
                                                  </a:cxn>
                                                  <a:cxn ang="0">
                                                    <a:pos x="connsiteX9" y="connsiteY9"/>
                                                  </a:cxn>
                                                  <a:cxn ang="0">
                                                    <a:pos x="connsiteX10" y="connsiteY10"/>
                                                  </a:cxn>
                                                  <a:cxn ang="0">
                                                    <a:pos x="connsiteX11" y="connsiteY11"/>
                                                  </a:cxn>
                                                  <a:cxn ang="0">
                                                    <a:pos x="connsiteX12" y="connsiteY12"/>
                                                  </a:cxn>
                                                  <a:cxn ang="0">
                                                    <a:pos x="connsiteX13" y="connsiteY13"/>
                                                  </a:cxn>
                                                  <a:cxn ang="0">
                                                    <a:pos x="connsiteX14" y="connsiteY14"/>
                                                  </a:cxn>
                                                  <a:cxn ang="0">
                                                    <a:pos x="connsiteX15" y="connsiteY15"/>
                                                  </a:cxn>
                                                  <a:cxn ang="0">
                                                    <a:pos x="connsiteX16" y="connsiteY16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771525" h="323850">
                                                    <a:moveTo>
                                                      <a:pt x="0" y="130175"/>
                                                    </a:moveTo>
                                                    <a:lnTo>
                                                      <a:pt x="168275" y="304800"/>
                                                    </a:lnTo>
                                                    <a:lnTo>
                                                      <a:pt x="241300" y="282575"/>
                                                    </a:lnTo>
                                                    <a:lnTo>
                                                      <a:pt x="273050" y="323850"/>
                                                    </a:lnTo>
                                                    <a:lnTo>
                                                      <a:pt x="409575" y="269875"/>
                                                    </a:lnTo>
                                                    <a:lnTo>
                                                      <a:pt x="476250" y="307975"/>
                                                    </a:lnTo>
                                                    <a:lnTo>
                                                      <a:pt x="587375" y="263525"/>
                                                    </a:lnTo>
                                                    <a:lnTo>
                                                      <a:pt x="663575" y="292100"/>
                                                    </a:lnTo>
                                                    <a:lnTo>
                                                      <a:pt x="720725" y="247650"/>
                                                    </a:lnTo>
                                                    <a:lnTo>
                                                      <a:pt x="730250" y="193675"/>
                                                    </a:lnTo>
                                                    <a:lnTo>
                                                      <a:pt x="723900" y="136525"/>
                                                    </a:lnTo>
                                                    <a:lnTo>
                                                      <a:pt x="771525" y="98425"/>
                                                    </a:lnTo>
                                                    <a:lnTo>
                                                      <a:pt x="752475" y="82550"/>
                                                    </a:lnTo>
                                                    <a:lnTo>
                                                      <a:pt x="628650" y="22225"/>
                                                    </a:lnTo>
                                                    <a:lnTo>
                                                      <a:pt x="412750" y="12700"/>
                                                    </a:lnTo>
                                                    <a:lnTo>
                                                      <a:pt x="60325" y="0"/>
                                                    </a:lnTo>
                                                    <a:lnTo>
                                                      <a:pt x="0" y="130175"/>
                                                    </a:ln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rgbClr val="92D050"/>
                                              </a:solidFill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62" name="Freeform 161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4058591" y="4123664"/>
                                                <a:ext cx="279957" cy="333056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81609 w 279957"/>
                                                  <a:gd name="connsiteY0" fmla="*/ 321336 h 333056"/>
                                                  <a:gd name="connsiteX1" fmla="*/ 5409 w 279957"/>
                                                  <a:gd name="connsiteY1" fmla="*/ 203861 h 333056"/>
                                                  <a:gd name="connsiteX2" fmla="*/ 11759 w 279957"/>
                                                  <a:gd name="connsiteY2" fmla="*/ 80036 h 333056"/>
                                                  <a:gd name="connsiteX3" fmla="*/ 56209 w 279957"/>
                                                  <a:gd name="connsiteY3" fmla="*/ 16536 h 333056"/>
                                                  <a:gd name="connsiteX4" fmla="*/ 126059 w 279957"/>
                                                  <a:gd name="connsiteY4" fmla="*/ 661 h 333056"/>
                                                  <a:gd name="connsiteX5" fmla="*/ 249884 w 279957"/>
                                                  <a:gd name="connsiteY5" fmla="*/ 32411 h 333056"/>
                                                  <a:gd name="connsiteX6" fmla="*/ 275284 w 279957"/>
                                                  <a:gd name="connsiteY6" fmla="*/ 254661 h 333056"/>
                                                  <a:gd name="connsiteX7" fmla="*/ 176859 w 279957"/>
                                                  <a:gd name="connsiteY7" fmla="*/ 321336 h 333056"/>
                                                  <a:gd name="connsiteX8" fmla="*/ 81609 w 279957"/>
                                                  <a:gd name="connsiteY8" fmla="*/ 321336 h 333056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  <a:cxn ang="0">
                                                    <a:pos x="connsiteX7" y="connsiteY7"/>
                                                  </a:cxn>
                                                  <a:cxn ang="0">
                                                    <a:pos x="connsiteX8" y="connsiteY8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279957" h="333056">
                                                    <a:moveTo>
                                                      <a:pt x="81609" y="321336"/>
                                                    </a:moveTo>
                                                    <a:cubicBezTo>
                                                      <a:pt x="53034" y="301757"/>
                                                      <a:pt x="17051" y="244078"/>
                                                      <a:pt x="5409" y="203861"/>
                                                    </a:cubicBezTo>
                                                    <a:cubicBezTo>
                                                      <a:pt x="-6233" y="163644"/>
                                                      <a:pt x="3292" y="111257"/>
                                                      <a:pt x="11759" y="80036"/>
                                                    </a:cubicBezTo>
                                                    <a:cubicBezTo>
                                                      <a:pt x="20226" y="48815"/>
                                                      <a:pt x="37159" y="29765"/>
                                                      <a:pt x="56209" y="16536"/>
                                                    </a:cubicBezTo>
                                                    <a:cubicBezTo>
                                                      <a:pt x="75259" y="3307"/>
                                                      <a:pt x="93780" y="-1985"/>
                                                      <a:pt x="126059" y="661"/>
                                                    </a:cubicBezTo>
                                                    <a:cubicBezTo>
                                                      <a:pt x="158338" y="3307"/>
                                                      <a:pt x="225013" y="-9922"/>
                                                      <a:pt x="249884" y="32411"/>
                                                    </a:cubicBezTo>
                                                    <a:cubicBezTo>
                                                      <a:pt x="274755" y="74744"/>
                                                      <a:pt x="287455" y="206507"/>
                                                      <a:pt x="275284" y="254661"/>
                                                    </a:cubicBezTo>
                                                    <a:cubicBezTo>
                                                      <a:pt x="263113" y="302815"/>
                                                      <a:pt x="210726" y="310223"/>
                                                      <a:pt x="176859" y="321336"/>
                                                    </a:cubicBezTo>
                                                    <a:cubicBezTo>
                                                      <a:pt x="142992" y="332449"/>
                                                      <a:pt x="110184" y="340915"/>
                                                      <a:pt x="81609" y="321336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rgbClr val="FF7979"/>
                                              </a:solidFill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59" name="Freeform 158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4043283" y="4361343"/>
                                                <a:ext cx="493883" cy="233009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188992 w 493883"/>
                                                  <a:gd name="connsiteY0" fmla="*/ 1107 h 233009"/>
                                                  <a:gd name="connsiteX1" fmla="*/ 106442 w 493883"/>
                                                  <a:gd name="connsiteY1" fmla="*/ 16982 h 233009"/>
                                                  <a:gd name="connsiteX2" fmla="*/ 65167 w 493883"/>
                                                  <a:gd name="connsiteY2" fmla="*/ 70957 h 233009"/>
                                                  <a:gd name="connsiteX3" fmla="*/ 4842 w 493883"/>
                                                  <a:gd name="connsiteY3" fmla="*/ 102707 h 233009"/>
                                                  <a:gd name="connsiteX4" fmla="*/ 4842 w 493883"/>
                                                  <a:gd name="connsiteY4" fmla="*/ 159857 h 233009"/>
                                                  <a:gd name="connsiteX5" fmla="*/ 14367 w 493883"/>
                                                  <a:gd name="connsiteY5" fmla="*/ 201132 h 233009"/>
                                                  <a:gd name="connsiteX6" fmla="*/ 58817 w 493883"/>
                                                  <a:gd name="connsiteY6" fmla="*/ 201132 h 233009"/>
                                                  <a:gd name="connsiteX7" fmla="*/ 100092 w 493883"/>
                                                  <a:gd name="connsiteY7" fmla="*/ 191607 h 233009"/>
                                                  <a:gd name="connsiteX8" fmla="*/ 147717 w 493883"/>
                                                  <a:gd name="connsiteY8" fmla="*/ 232882 h 233009"/>
                                                  <a:gd name="connsiteX9" fmla="*/ 220742 w 493883"/>
                                                  <a:gd name="connsiteY9" fmla="*/ 204307 h 233009"/>
                                                  <a:gd name="connsiteX10" fmla="*/ 277892 w 493883"/>
                                                  <a:gd name="connsiteY10" fmla="*/ 197957 h 233009"/>
                                                  <a:gd name="connsiteX11" fmla="*/ 325517 w 493883"/>
                                                  <a:gd name="connsiteY11" fmla="*/ 150332 h 233009"/>
                                                  <a:gd name="connsiteX12" fmla="*/ 401717 w 493883"/>
                                                  <a:gd name="connsiteY12" fmla="*/ 166207 h 233009"/>
                                                  <a:gd name="connsiteX13" fmla="*/ 433467 w 493883"/>
                                                  <a:gd name="connsiteY13" fmla="*/ 201132 h 233009"/>
                                                  <a:gd name="connsiteX14" fmla="*/ 477917 w 493883"/>
                                                  <a:gd name="connsiteY14" fmla="*/ 194782 h 233009"/>
                                                  <a:gd name="connsiteX15" fmla="*/ 493792 w 493883"/>
                                                  <a:gd name="connsiteY15" fmla="*/ 166207 h 233009"/>
                                                  <a:gd name="connsiteX16" fmla="*/ 484267 w 493883"/>
                                                  <a:gd name="connsiteY16" fmla="*/ 118582 h 233009"/>
                                                  <a:gd name="connsiteX17" fmla="*/ 481092 w 493883"/>
                                                  <a:gd name="connsiteY17" fmla="*/ 61432 h 233009"/>
                                                  <a:gd name="connsiteX18" fmla="*/ 458867 w 493883"/>
                                                  <a:gd name="connsiteY18" fmla="*/ 32857 h 233009"/>
                                                  <a:gd name="connsiteX19" fmla="*/ 404892 w 493883"/>
                                                  <a:gd name="connsiteY19" fmla="*/ 20157 h 233009"/>
                                                  <a:gd name="connsiteX20" fmla="*/ 382667 w 493883"/>
                                                  <a:gd name="connsiteY20" fmla="*/ 45557 h 233009"/>
                                                  <a:gd name="connsiteX21" fmla="*/ 319167 w 493883"/>
                                                  <a:gd name="connsiteY21" fmla="*/ 61432 h 233009"/>
                                                  <a:gd name="connsiteX22" fmla="*/ 277892 w 493883"/>
                                                  <a:gd name="connsiteY22" fmla="*/ 58257 h 233009"/>
                                                  <a:gd name="connsiteX23" fmla="*/ 233442 w 493883"/>
                                                  <a:gd name="connsiteY23" fmla="*/ 42382 h 233009"/>
                                                  <a:gd name="connsiteX24" fmla="*/ 188992 w 493883"/>
                                                  <a:gd name="connsiteY24" fmla="*/ 1107 h 233009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  <a:cxn ang="0">
                                                    <a:pos x="connsiteX7" y="connsiteY7"/>
                                                  </a:cxn>
                                                  <a:cxn ang="0">
                                                    <a:pos x="connsiteX8" y="connsiteY8"/>
                                                  </a:cxn>
                                                  <a:cxn ang="0">
                                                    <a:pos x="connsiteX9" y="connsiteY9"/>
                                                  </a:cxn>
                                                  <a:cxn ang="0">
                                                    <a:pos x="connsiteX10" y="connsiteY10"/>
                                                  </a:cxn>
                                                  <a:cxn ang="0">
                                                    <a:pos x="connsiteX11" y="connsiteY11"/>
                                                  </a:cxn>
                                                  <a:cxn ang="0">
                                                    <a:pos x="connsiteX12" y="connsiteY12"/>
                                                  </a:cxn>
                                                  <a:cxn ang="0">
                                                    <a:pos x="connsiteX13" y="connsiteY13"/>
                                                  </a:cxn>
                                                  <a:cxn ang="0">
                                                    <a:pos x="connsiteX14" y="connsiteY14"/>
                                                  </a:cxn>
                                                  <a:cxn ang="0">
                                                    <a:pos x="connsiteX15" y="connsiteY15"/>
                                                  </a:cxn>
                                                  <a:cxn ang="0">
                                                    <a:pos x="connsiteX16" y="connsiteY16"/>
                                                  </a:cxn>
                                                  <a:cxn ang="0">
                                                    <a:pos x="connsiteX17" y="connsiteY17"/>
                                                  </a:cxn>
                                                  <a:cxn ang="0">
                                                    <a:pos x="connsiteX18" y="connsiteY18"/>
                                                  </a:cxn>
                                                  <a:cxn ang="0">
                                                    <a:pos x="connsiteX19" y="connsiteY19"/>
                                                  </a:cxn>
                                                  <a:cxn ang="0">
                                                    <a:pos x="connsiteX20" y="connsiteY20"/>
                                                  </a:cxn>
                                                  <a:cxn ang="0">
                                                    <a:pos x="connsiteX21" y="connsiteY21"/>
                                                  </a:cxn>
                                                  <a:cxn ang="0">
                                                    <a:pos x="connsiteX22" y="connsiteY22"/>
                                                  </a:cxn>
                                                  <a:cxn ang="0">
                                                    <a:pos x="connsiteX23" y="connsiteY23"/>
                                                  </a:cxn>
                                                  <a:cxn ang="0">
                                                    <a:pos x="connsiteX24" y="connsiteY24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493883" h="233009">
                                                    <a:moveTo>
                                                      <a:pt x="188992" y="1107"/>
                                                    </a:moveTo>
                                                    <a:cubicBezTo>
                                                      <a:pt x="167825" y="-3126"/>
                                                      <a:pt x="127079" y="5340"/>
                                                      <a:pt x="106442" y="16982"/>
                                                    </a:cubicBezTo>
                                                    <a:cubicBezTo>
                                                      <a:pt x="85805" y="28624"/>
                                                      <a:pt x="82100" y="56670"/>
                                                      <a:pt x="65167" y="70957"/>
                                                    </a:cubicBezTo>
                                                    <a:cubicBezTo>
                                                      <a:pt x="48234" y="85244"/>
                                                      <a:pt x="14896" y="87890"/>
                                                      <a:pt x="4842" y="102707"/>
                                                    </a:cubicBezTo>
                                                    <a:cubicBezTo>
                                                      <a:pt x="-5212" y="117524"/>
                                                      <a:pt x="3255" y="143453"/>
                                                      <a:pt x="4842" y="159857"/>
                                                    </a:cubicBezTo>
                                                    <a:cubicBezTo>
                                                      <a:pt x="6429" y="176261"/>
                                                      <a:pt x="5371" y="194253"/>
                                                      <a:pt x="14367" y="201132"/>
                                                    </a:cubicBezTo>
                                                    <a:cubicBezTo>
                                                      <a:pt x="23363" y="208011"/>
                                                      <a:pt x="44530" y="202719"/>
                                                      <a:pt x="58817" y="201132"/>
                                                    </a:cubicBezTo>
                                                    <a:cubicBezTo>
                                                      <a:pt x="73104" y="199545"/>
                                                      <a:pt x="85275" y="186315"/>
                                                      <a:pt x="100092" y="191607"/>
                                                    </a:cubicBezTo>
                                                    <a:cubicBezTo>
                                                      <a:pt x="114909" y="196899"/>
                                                      <a:pt x="127609" y="230765"/>
                                                      <a:pt x="147717" y="232882"/>
                                                    </a:cubicBezTo>
                                                    <a:cubicBezTo>
                                                      <a:pt x="167825" y="234999"/>
                                                      <a:pt x="199046" y="210128"/>
                                                      <a:pt x="220742" y="204307"/>
                                                    </a:cubicBezTo>
                                                    <a:cubicBezTo>
                                                      <a:pt x="242438" y="198486"/>
                                                      <a:pt x="260430" y="206953"/>
                                                      <a:pt x="277892" y="197957"/>
                                                    </a:cubicBezTo>
                                                    <a:cubicBezTo>
                                                      <a:pt x="295355" y="188961"/>
                                                      <a:pt x="304880" y="155624"/>
                                                      <a:pt x="325517" y="150332"/>
                                                    </a:cubicBezTo>
                                                    <a:cubicBezTo>
                                                      <a:pt x="346154" y="145040"/>
                                                      <a:pt x="383725" y="157740"/>
                                                      <a:pt x="401717" y="166207"/>
                                                    </a:cubicBezTo>
                                                    <a:cubicBezTo>
                                                      <a:pt x="419709" y="174674"/>
                                                      <a:pt x="420767" y="196369"/>
                                                      <a:pt x="433467" y="201132"/>
                                                    </a:cubicBezTo>
                                                    <a:cubicBezTo>
                                                      <a:pt x="446167" y="205895"/>
                                                      <a:pt x="467863" y="200603"/>
                                                      <a:pt x="477917" y="194782"/>
                                                    </a:cubicBezTo>
                                                    <a:cubicBezTo>
                                                      <a:pt x="487971" y="188961"/>
                                                      <a:pt x="492734" y="178907"/>
                                                      <a:pt x="493792" y="166207"/>
                                                    </a:cubicBezTo>
                                                    <a:cubicBezTo>
                                                      <a:pt x="494850" y="153507"/>
                                                      <a:pt x="486384" y="136044"/>
                                                      <a:pt x="484267" y="118582"/>
                                                    </a:cubicBezTo>
                                                    <a:cubicBezTo>
                                                      <a:pt x="482150" y="101120"/>
                                                      <a:pt x="485325" y="75719"/>
                                                      <a:pt x="481092" y="61432"/>
                                                    </a:cubicBezTo>
                                                    <a:cubicBezTo>
                                                      <a:pt x="476859" y="47145"/>
                                                      <a:pt x="471567" y="39736"/>
                                                      <a:pt x="458867" y="32857"/>
                                                    </a:cubicBezTo>
                                                    <a:cubicBezTo>
                                                      <a:pt x="446167" y="25978"/>
                                                      <a:pt x="417592" y="18040"/>
                                                      <a:pt x="404892" y="20157"/>
                                                    </a:cubicBezTo>
                                                    <a:cubicBezTo>
                                                      <a:pt x="392192" y="22274"/>
                                                      <a:pt x="396955" y="38678"/>
                                                      <a:pt x="382667" y="45557"/>
                                                    </a:cubicBezTo>
                                                    <a:cubicBezTo>
                                                      <a:pt x="368380" y="52436"/>
                                                      <a:pt x="336629" y="59315"/>
                                                      <a:pt x="319167" y="61432"/>
                                                    </a:cubicBezTo>
                                                    <a:cubicBezTo>
                                                      <a:pt x="301705" y="63549"/>
                                                      <a:pt x="292179" y="61432"/>
                                                      <a:pt x="277892" y="58257"/>
                                                    </a:cubicBezTo>
                                                    <a:cubicBezTo>
                                                      <a:pt x="263605" y="55082"/>
                                                      <a:pt x="249317" y="47674"/>
                                                      <a:pt x="233442" y="42382"/>
                                                    </a:cubicBezTo>
                                                    <a:cubicBezTo>
                                                      <a:pt x="217567" y="37090"/>
                                                      <a:pt x="210159" y="5340"/>
                                                      <a:pt x="188992" y="1107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rgbClr val="92D050"/>
                                              </a:solidFill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61" name="Freeform 160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4205845" y="4009562"/>
                                                <a:ext cx="485078" cy="410662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229630 w 485078"/>
                                                  <a:gd name="connsiteY0" fmla="*/ 225888 h 410662"/>
                                                  <a:gd name="connsiteX1" fmla="*/ 302655 w 485078"/>
                                                  <a:gd name="connsiteY1" fmla="*/ 149688 h 410662"/>
                                                  <a:gd name="connsiteX2" fmla="*/ 404255 w 485078"/>
                                                  <a:gd name="connsiteY2" fmla="*/ 140163 h 410662"/>
                                                  <a:gd name="connsiteX3" fmla="*/ 474105 w 485078"/>
                                                  <a:gd name="connsiteY3" fmla="*/ 121113 h 410662"/>
                                                  <a:gd name="connsiteX4" fmla="*/ 480455 w 485078"/>
                                                  <a:gd name="connsiteY4" fmla="*/ 79838 h 410662"/>
                                                  <a:gd name="connsiteX5" fmla="*/ 429655 w 485078"/>
                                                  <a:gd name="connsiteY5" fmla="*/ 16338 h 410662"/>
                                                  <a:gd name="connsiteX6" fmla="*/ 347105 w 485078"/>
                                                  <a:gd name="connsiteY6" fmla="*/ 3638 h 410662"/>
                                                  <a:gd name="connsiteX7" fmla="*/ 159780 w 485078"/>
                                                  <a:gd name="connsiteY7" fmla="*/ 70313 h 410662"/>
                                                  <a:gd name="connsiteX8" fmla="*/ 13730 w 485078"/>
                                                  <a:gd name="connsiteY8" fmla="*/ 184613 h 410662"/>
                                                  <a:gd name="connsiteX9" fmla="*/ 13730 w 485078"/>
                                                  <a:gd name="connsiteY9" fmla="*/ 327488 h 410662"/>
                                                  <a:gd name="connsiteX10" fmla="*/ 80405 w 485078"/>
                                                  <a:gd name="connsiteY10" fmla="*/ 397338 h 410662"/>
                                                  <a:gd name="connsiteX11" fmla="*/ 175655 w 485078"/>
                                                  <a:gd name="connsiteY11" fmla="*/ 410038 h 410662"/>
                                                  <a:gd name="connsiteX12" fmla="*/ 239155 w 485078"/>
                                                  <a:gd name="connsiteY12" fmla="*/ 387813 h 410662"/>
                                                  <a:gd name="connsiteX13" fmla="*/ 261380 w 485078"/>
                                                  <a:gd name="connsiteY13" fmla="*/ 343363 h 410662"/>
                                                  <a:gd name="connsiteX14" fmla="*/ 261380 w 485078"/>
                                                  <a:gd name="connsiteY14" fmla="*/ 273513 h 410662"/>
                                                  <a:gd name="connsiteX15" fmla="*/ 229630 w 485078"/>
                                                  <a:gd name="connsiteY15" fmla="*/ 225888 h 410662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  <a:cxn ang="0">
                                                    <a:pos x="connsiteX7" y="connsiteY7"/>
                                                  </a:cxn>
                                                  <a:cxn ang="0">
                                                    <a:pos x="connsiteX8" y="connsiteY8"/>
                                                  </a:cxn>
                                                  <a:cxn ang="0">
                                                    <a:pos x="connsiteX9" y="connsiteY9"/>
                                                  </a:cxn>
                                                  <a:cxn ang="0">
                                                    <a:pos x="connsiteX10" y="connsiteY10"/>
                                                  </a:cxn>
                                                  <a:cxn ang="0">
                                                    <a:pos x="connsiteX11" y="connsiteY11"/>
                                                  </a:cxn>
                                                  <a:cxn ang="0">
                                                    <a:pos x="connsiteX12" y="connsiteY12"/>
                                                  </a:cxn>
                                                  <a:cxn ang="0">
                                                    <a:pos x="connsiteX13" y="connsiteY13"/>
                                                  </a:cxn>
                                                  <a:cxn ang="0">
                                                    <a:pos x="connsiteX14" y="connsiteY14"/>
                                                  </a:cxn>
                                                  <a:cxn ang="0">
                                                    <a:pos x="connsiteX15" y="connsiteY15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485078" h="410662">
                                                    <a:moveTo>
                                                      <a:pt x="229630" y="225888"/>
                                                    </a:moveTo>
                                                    <a:cubicBezTo>
                                                      <a:pt x="236509" y="205251"/>
                                                      <a:pt x="273551" y="163975"/>
                                                      <a:pt x="302655" y="149688"/>
                                                    </a:cubicBezTo>
                                                    <a:cubicBezTo>
                                                      <a:pt x="331759" y="135401"/>
                                                      <a:pt x="375680" y="144925"/>
                                                      <a:pt x="404255" y="140163"/>
                                                    </a:cubicBezTo>
                                                    <a:cubicBezTo>
                                                      <a:pt x="432830" y="135401"/>
                                                      <a:pt x="461405" y="131167"/>
                                                      <a:pt x="474105" y="121113"/>
                                                    </a:cubicBezTo>
                                                    <a:cubicBezTo>
                                                      <a:pt x="486805" y="111059"/>
                                                      <a:pt x="487863" y="97300"/>
                                                      <a:pt x="480455" y="79838"/>
                                                    </a:cubicBezTo>
                                                    <a:cubicBezTo>
                                                      <a:pt x="473047" y="62376"/>
                                                      <a:pt x="451880" y="29038"/>
                                                      <a:pt x="429655" y="16338"/>
                                                    </a:cubicBezTo>
                                                    <a:cubicBezTo>
                                                      <a:pt x="407430" y="3638"/>
                                                      <a:pt x="392084" y="-5358"/>
                                                      <a:pt x="347105" y="3638"/>
                                                    </a:cubicBezTo>
                                                    <a:cubicBezTo>
                                                      <a:pt x="302126" y="12634"/>
                                                      <a:pt x="215342" y="40151"/>
                                                      <a:pt x="159780" y="70313"/>
                                                    </a:cubicBezTo>
                                                    <a:cubicBezTo>
                                                      <a:pt x="104218" y="100475"/>
                                                      <a:pt x="38072" y="141751"/>
                                                      <a:pt x="13730" y="184613"/>
                                                    </a:cubicBezTo>
                                                    <a:cubicBezTo>
                                                      <a:pt x="-10612" y="227475"/>
                                                      <a:pt x="2617" y="292034"/>
                                                      <a:pt x="13730" y="327488"/>
                                                    </a:cubicBezTo>
                                                    <a:cubicBezTo>
                                                      <a:pt x="24842" y="362942"/>
                                                      <a:pt x="53417" y="383580"/>
                                                      <a:pt x="80405" y="397338"/>
                                                    </a:cubicBezTo>
                                                    <a:cubicBezTo>
                                                      <a:pt x="107392" y="411096"/>
                                                      <a:pt x="149197" y="411626"/>
                                                      <a:pt x="175655" y="410038"/>
                                                    </a:cubicBezTo>
                                                    <a:cubicBezTo>
                                                      <a:pt x="202113" y="408451"/>
                                                      <a:pt x="224867" y="398926"/>
                                                      <a:pt x="239155" y="387813"/>
                                                    </a:cubicBezTo>
                                                    <a:cubicBezTo>
                                                      <a:pt x="253443" y="376701"/>
                                                      <a:pt x="257676" y="362413"/>
                                                      <a:pt x="261380" y="343363"/>
                                                    </a:cubicBezTo>
                                                    <a:cubicBezTo>
                                                      <a:pt x="265084" y="324313"/>
                                                      <a:pt x="265613" y="290975"/>
                                                      <a:pt x="261380" y="273513"/>
                                                    </a:cubicBezTo>
                                                    <a:cubicBezTo>
                                                      <a:pt x="257147" y="256051"/>
                                                      <a:pt x="222751" y="246525"/>
                                                      <a:pt x="229630" y="225888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rgbClr val="F35035"/>
                                              </a:solidFill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60" name="Freeform 159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4260850" y="4032250"/>
                                                <a:ext cx="314325" cy="298450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146050 w 314325"/>
                                                  <a:gd name="connsiteY0" fmla="*/ 250825 h 298450"/>
                                                  <a:gd name="connsiteX1" fmla="*/ 69850 w 314325"/>
                                                  <a:gd name="connsiteY1" fmla="*/ 257175 h 298450"/>
                                                  <a:gd name="connsiteX2" fmla="*/ 73025 w 314325"/>
                                                  <a:gd name="connsiteY2" fmla="*/ 212725 h 298450"/>
                                                  <a:gd name="connsiteX3" fmla="*/ 47625 w 314325"/>
                                                  <a:gd name="connsiteY3" fmla="*/ 187325 h 298450"/>
                                                  <a:gd name="connsiteX4" fmla="*/ 133350 w 314325"/>
                                                  <a:gd name="connsiteY4" fmla="*/ 155575 h 298450"/>
                                                  <a:gd name="connsiteX5" fmla="*/ 149225 w 314325"/>
                                                  <a:gd name="connsiteY5" fmla="*/ 107950 h 298450"/>
                                                  <a:gd name="connsiteX6" fmla="*/ 206375 w 314325"/>
                                                  <a:gd name="connsiteY6" fmla="*/ 114300 h 298450"/>
                                                  <a:gd name="connsiteX7" fmla="*/ 244475 w 314325"/>
                                                  <a:gd name="connsiteY7" fmla="*/ 63500 h 298450"/>
                                                  <a:gd name="connsiteX8" fmla="*/ 269875 w 314325"/>
                                                  <a:gd name="connsiteY8" fmla="*/ 34925 h 298450"/>
                                                  <a:gd name="connsiteX9" fmla="*/ 314325 w 314325"/>
                                                  <a:gd name="connsiteY9" fmla="*/ 25400 h 298450"/>
                                                  <a:gd name="connsiteX10" fmla="*/ 254000 w 314325"/>
                                                  <a:gd name="connsiteY10" fmla="*/ 0 h 298450"/>
                                                  <a:gd name="connsiteX11" fmla="*/ 212725 w 314325"/>
                                                  <a:gd name="connsiteY11" fmla="*/ 31750 h 298450"/>
                                                  <a:gd name="connsiteX12" fmla="*/ 187325 w 314325"/>
                                                  <a:gd name="connsiteY12" fmla="*/ 76200 h 298450"/>
                                                  <a:gd name="connsiteX13" fmla="*/ 123825 w 314325"/>
                                                  <a:gd name="connsiteY13" fmla="*/ 57150 h 298450"/>
                                                  <a:gd name="connsiteX14" fmla="*/ 104775 w 314325"/>
                                                  <a:gd name="connsiteY14" fmla="*/ 82550 h 298450"/>
                                                  <a:gd name="connsiteX15" fmla="*/ 95250 w 314325"/>
                                                  <a:gd name="connsiteY15" fmla="*/ 114300 h 298450"/>
                                                  <a:gd name="connsiteX16" fmla="*/ 85725 w 314325"/>
                                                  <a:gd name="connsiteY16" fmla="*/ 133350 h 298450"/>
                                                  <a:gd name="connsiteX17" fmla="*/ 22225 w 314325"/>
                                                  <a:gd name="connsiteY17" fmla="*/ 158750 h 298450"/>
                                                  <a:gd name="connsiteX18" fmla="*/ 0 w 314325"/>
                                                  <a:gd name="connsiteY18" fmla="*/ 174625 h 298450"/>
                                                  <a:gd name="connsiteX19" fmla="*/ 6350 w 314325"/>
                                                  <a:gd name="connsiteY19" fmla="*/ 203200 h 298450"/>
                                                  <a:gd name="connsiteX20" fmla="*/ 22225 w 314325"/>
                                                  <a:gd name="connsiteY20" fmla="*/ 222250 h 298450"/>
                                                  <a:gd name="connsiteX21" fmla="*/ 28575 w 314325"/>
                                                  <a:gd name="connsiteY21" fmla="*/ 234950 h 298450"/>
                                                  <a:gd name="connsiteX22" fmla="*/ 15875 w 314325"/>
                                                  <a:gd name="connsiteY22" fmla="*/ 257175 h 298450"/>
                                                  <a:gd name="connsiteX23" fmla="*/ 9525 w 314325"/>
                                                  <a:gd name="connsiteY23" fmla="*/ 292100 h 298450"/>
                                                  <a:gd name="connsiteX24" fmla="*/ 22225 w 314325"/>
                                                  <a:gd name="connsiteY24" fmla="*/ 298450 h 298450"/>
                                                  <a:gd name="connsiteX25" fmla="*/ 53975 w 314325"/>
                                                  <a:gd name="connsiteY25" fmla="*/ 298450 h 298450"/>
                                                  <a:gd name="connsiteX26" fmla="*/ 101600 w 314325"/>
                                                  <a:gd name="connsiteY26" fmla="*/ 292100 h 298450"/>
                                                  <a:gd name="connsiteX27" fmla="*/ 146050 w 314325"/>
                                                  <a:gd name="connsiteY27" fmla="*/ 250825 h 298450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  <a:cxn ang="0">
                                                    <a:pos x="connsiteX7" y="connsiteY7"/>
                                                  </a:cxn>
                                                  <a:cxn ang="0">
                                                    <a:pos x="connsiteX8" y="connsiteY8"/>
                                                  </a:cxn>
                                                  <a:cxn ang="0">
                                                    <a:pos x="connsiteX9" y="connsiteY9"/>
                                                  </a:cxn>
                                                  <a:cxn ang="0">
                                                    <a:pos x="connsiteX10" y="connsiteY10"/>
                                                  </a:cxn>
                                                  <a:cxn ang="0">
                                                    <a:pos x="connsiteX11" y="connsiteY11"/>
                                                  </a:cxn>
                                                  <a:cxn ang="0">
                                                    <a:pos x="connsiteX12" y="connsiteY12"/>
                                                  </a:cxn>
                                                  <a:cxn ang="0">
                                                    <a:pos x="connsiteX13" y="connsiteY13"/>
                                                  </a:cxn>
                                                  <a:cxn ang="0">
                                                    <a:pos x="connsiteX14" y="connsiteY14"/>
                                                  </a:cxn>
                                                  <a:cxn ang="0">
                                                    <a:pos x="connsiteX15" y="connsiteY15"/>
                                                  </a:cxn>
                                                  <a:cxn ang="0">
                                                    <a:pos x="connsiteX16" y="connsiteY16"/>
                                                  </a:cxn>
                                                  <a:cxn ang="0">
                                                    <a:pos x="connsiteX17" y="connsiteY17"/>
                                                  </a:cxn>
                                                  <a:cxn ang="0">
                                                    <a:pos x="connsiteX18" y="connsiteY18"/>
                                                  </a:cxn>
                                                  <a:cxn ang="0">
                                                    <a:pos x="connsiteX19" y="connsiteY19"/>
                                                  </a:cxn>
                                                  <a:cxn ang="0">
                                                    <a:pos x="connsiteX20" y="connsiteY20"/>
                                                  </a:cxn>
                                                  <a:cxn ang="0">
                                                    <a:pos x="connsiteX21" y="connsiteY21"/>
                                                  </a:cxn>
                                                  <a:cxn ang="0">
                                                    <a:pos x="connsiteX22" y="connsiteY22"/>
                                                  </a:cxn>
                                                  <a:cxn ang="0">
                                                    <a:pos x="connsiteX23" y="connsiteY23"/>
                                                  </a:cxn>
                                                  <a:cxn ang="0">
                                                    <a:pos x="connsiteX24" y="connsiteY24"/>
                                                  </a:cxn>
                                                  <a:cxn ang="0">
                                                    <a:pos x="connsiteX25" y="connsiteY25"/>
                                                  </a:cxn>
                                                  <a:cxn ang="0">
                                                    <a:pos x="connsiteX26" y="connsiteY26"/>
                                                  </a:cxn>
                                                  <a:cxn ang="0">
                                                    <a:pos x="connsiteX27" y="connsiteY27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314325" h="298450">
                                                    <a:moveTo>
                                                      <a:pt x="146050" y="250825"/>
                                                    </a:moveTo>
                                                    <a:lnTo>
                                                      <a:pt x="69850" y="257175"/>
                                                    </a:lnTo>
                                                    <a:lnTo>
                                                      <a:pt x="73025" y="212725"/>
                                                    </a:lnTo>
                                                    <a:lnTo>
                                                      <a:pt x="47625" y="187325"/>
                                                    </a:lnTo>
                                                    <a:lnTo>
                                                      <a:pt x="133350" y="155575"/>
                                                    </a:lnTo>
                                                    <a:lnTo>
                                                      <a:pt x="149225" y="107950"/>
                                                    </a:lnTo>
                                                    <a:lnTo>
                                                      <a:pt x="206375" y="114300"/>
                                                    </a:lnTo>
                                                    <a:lnTo>
                                                      <a:pt x="244475" y="63500"/>
                                                    </a:lnTo>
                                                    <a:lnTo>
                                                      <a:pt x="269875" y="34925"/>
                                                    </a:lnTo>
                                                    <a:lnTo>
                                                      <a:pt x="314325" y="25400"/>
                                                    </a:lnTo>
                                                    <a:lnTo>
                                                      <a:pt x="254000" y="0"/>
                                                    </a:lnTo>
                                                    <a:lnTo>
                                                      <a:pt x="212725" y="31750"/>
                                                    </a:lnTo>
                                                    <a:lnTo>
                                                      <a:pt x="187325" y="76200"/>
                                                    </a:lnTo>
                                                    <a:lnTo>
                                                      <a:pt x="123825" y="57150"/>
                                                    </a:lnTo>
                                                    <a:lnTo>
                                                      <a:pt x="104775" y="82550"/>
                                                    </a:lnTo>
                                                    <a:lnTo>
                                                      <a:pt x="95250" y="114300"/>
                                                    </a:lnTo>
                                                    <a:lnTo>
                                                      <a:pt x="85725" y="133350"/>
                                                    </a:lnTo>
                                                    <a:lnTo>
                                                      <a:pt x="22225" y="158750"/>
                                                    </a:lnTo>
                                                    <a:lnTo>
                                                      <a:pt x="0" y="174625"/>
                                                    </a:lnTo>
                                                    <a:lnTo>
                                                      <a:pt x="6350" y="203200"/>
                                                    </a:lnTo>
                                                    <a:lnTo>
                                                      <a:pt x="22225" y="222250"/>
                                                    </a:lnTo>
                                                    <a:lnTo>
                                                      <a:pt x="28575" y="234950"/>
                                                    </a:lnTo>
                                                    <a:lnTo>
                                                      <a:pt x="15875" y="257175"/>
                                                    </a:lnTo>
                                                    <a:lnTo>
                                                      <a:pt x="9525" y="292100"/>
                                                    </a:lnTo>
                                                    <a:lnTo>
                                                      <a:pt x="22225" y="298450"/>
                                                    </a:lnTo>
                                                    <a:lnTo>
                                                      <a:pt x="53975" y="298450"/>
                                                    </a:lnTo>
                                                    <a:lnTo>
                                                      <a:pt x="101600" y="292100"/>
                                                    </a:lnTo>
                                                    <a:lnTo>
                                                      <a:pt x="146050" y="250825"/>
                                                    </a:ln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chemeClr val="accent4">
                                                  <a:lumMod val="60000"/>
                                                  <a:lumOff val="40000"/>
                                                </a:schemeClr>
                                              </a:solidFill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  <p:grpSp>
                                            <p:nvGrpSpPr>
                                              <p:cNvPr id="153" name="Group 152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3805090" y="1383506"/>
                                                <a:ext cx="4787578" cy="4617054"/>
                                                <a:chOff x="3805090" y="1383506"/>
                                                <a:chExt cx="4787578" cy="4617054"/>
                                              </a:xfrm>
                                            </p:grpSpPr>
                                            <p:sp>
                                              <p:nvSpPr>
                                                <p:cNvPr id="152" name="Freeform 151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5741194" y="2802731"/>
                                                  <a:ext cx="854869" cy="1026319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14287 w 854869"/>
                                                    <a:gd name="connsiteY0" fmla="*/ 914400 h 1026319"/>
                                                    <a:gd name="connsiteX1" fmla="*/ 45244 w 854869"/>
                                                    <a:gd name="connsiteY1" fmla="*/ 695325 h 1026319"/>
                                                    <a:gd name="connsiteX2" fmla="*/ 30956 w 854869"/>
                                                    <a:gd name="connsiteY2" fmla="*/ 516732 h 1026319"/>
                                                    <a:gd name="connsiteX3" fmla="*/ 0 w 854869"/>
                                                    <a:gd name="connsiteY3" fmla="*/ 252413 h 1026319"/>
                                                    <a:gd name="connsiteX4" fmla="*/ 92869 w 854869"/>
                                                    <a:gd name="connsiteY4" fmla="*/ 21432 h 1026319"/>
                                                    <a:gd name="connsiteX5" fmla="*/ 745331 w 854869"/>
                                                    <a:gd name="connsiteY5" fmla="*/ 0 h 1026319"/>
                                                    <a:gd name="connsiteX6" fmla="*/ 854869 w 854869"/>
                                                    <a:gd name="connsiteY6" fmla="*/ 569119 h 1026319"/>
                                                    <a:gd name="connsiteX7" fmla="*/ 771525 w 854869"/>
                                                    <a:gd name="connsiteY7" fmla="*/ 1026319 h 1026319"/>
                                                    <a:gd name="connsiteX8" fmla="*/ 259556 w 854869"/>
                                                    <a:gd name="connsiteY8" fmla="*/ 1002507 h 1026319"/>
                                                    <a:gd name="connsiteX9" fmla="*/ 66675 w 854869"/>
                                                    <a:gd name="connsiteY9" fmla="*/ 981075 h 1026319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854869" h="1026319">
                                                      <a:moveTo>
                                                        <a:pt x="14287" y="914400"/>
                                                      </a:moveTo>
                                                      <a:lnTo>
                                                        <a:pt x="45244" y="695325"/>
                                                      </a:lnTo>
                                                      <a:lnTo>
                                                        <a:pt x="30956" y="516732"/>
                                                      </a:lnTo>
                                                      <a:lnTo>
                                                        <a:pt x="0" y="252413"/>
                                                      </a:lnTo>
                                                      <a:lnTo>
                                                        <a:pt x="92869" y="21432"/>
                                                      </a:lnTo>
                                                      <a:lnTo>
                                                        <a:pt x="745331" y="0"/>
                                                      </a:lnTo>
                                                      <a:lnTo>
                                                        <a:pt x="854869" y="569119"/>
                                                      </a:lnTo>
                                                      <a:lnTo>
                                                        <a:pt x="771525" y="1026319"/>
                                                      </a:lnTo>
                                                      <a:lnTo>
                                                        <a:pt x="259556" y="1002507"/>
                                                      </a:lnTo>
                                                      <a:lnTo>
                                                        <a:pt x="66675" y="981075"/>
                                                      </a:lnTo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51" name="Freeform 150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5533876" y="3648033"/>
                                                  <a:ext cx="608454" cy="371523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109687 w 608454"/>
                                                    <a:gd name="connsiteY0" fmla="*/ 350086 h 371523"/>
                                                    <a:gd name="connsiteX1" fmla="*/ 176362 w 608454"/>
                                                    <a:gd name="connsiteY1" fmla="*/ 371517 h 371523"/>
                                                    <a:gd name="connsiteX2" fmla="*/ 290662 w 608454"/>
                                                    <a:gd name="connsiteY2" fmla="*/ 352467 h 371523"/>
                                                    <a:gd name="connsiteX3" fmla="*/ 388293 w 608454"/>
                                                    <a:gd name="connsiteY3" fmla="*/ 354848 h 371523"/>
                                                    <a:gd name="connsiteX4" fmla="*/ 474018 w 608454"/>
                                                    <a:gd name="connsiteY4" fmla="*/ 340561 h 371523"/>
                                                    <a:gd name="connsiteX5" fmla="*/ 526405 w 608454"/>
                                                    <a:gd name="connsiteY5" fmla="*/ 323892 h 371523"/>
                                                    <a:gd name="connsiteX6" fmla="*/ 578793 w 608454"/>
                                                    <a:gd name="connsiteY6" fmla="*/ 276267 h 371523"/>
                                                    <a:gd name="connsiteX7" fmla="*/ 607368 w 608454"/>
                                                    <a:gd name="connsiteY7" fmla="*/ 221498 h 371523"/>
                                                    <a:gd name="connsiteX8" fmla="*/ 597843 w 608454"/>
                                                    <a:gd name="connsiteY8" fmla="*/ 176255 h 371523"/>
                                                    <a:gd name="connsiteX9" fmla="*/ 554980 w 608454"/>
                                                    <a:gd name="connsiteY9" fmla="*/ 121486 h 371523"/>
                                                    <a:gd name="connsiteX10" fmla="*/ 502593 w 608454"/>
                                                    <a:gd name="connsiteY10" fmla="*/ 61955 h 371523"/>
                                                    <a:gd name="connsiteX11" fmla="*/ 450205 w 608454"/>
                                                    <a:gd name="connsiteY11" fmla="*/ 30998 h 371523"/>
                                                    <a:gd name="connsiteX12" fmla="*/ 395437 w 608454"/>
                                                    <a:gd name="connsiteY12" fmla="*/ 7186 h 371523"/>
                                                    <a:gd name="connsiteX13" fmla="*/ 335905 w 608454"/>
                                                    <a:gd name="connsiteY13" fmla="*/ 42 h 371523"/>
                                                    <a:gd name="connsiteX14" fmla="*/ 290662 w 608454"/>
                                                    <a:gd name="connsiteY14" fmla="*/ 9567 h 371523"/>
                                                    <a:gd name="connsiteX15" fmla="*/ 150168 w 608454"/>
                                                    <a:gd name="connsiteY15" fmla="*/ 21473 h 371523"/>
                                                    <a:gd name="connsiteX16" fmla="*/ 71587 w 608454"/>
                                                    <a:gd name="connsiteY16" fmla="*/ 61955 h 371523"/>
                                                    <a:gd name="connsiteX17" fmla="*/ 7293 w 608454"/>
                                                    <a:gd name="connsiteY17" fmla="*/ 159586 h 371523"/>
                                                    <a:gd name="connsiteX18" fmla="*/ 2530 w 608454"/>
                                                    <a:gd name="connsiteY18" fmla="*/ 254836 h 371523"/>
                                                    <a:gd name="connsiteX19" fmla="*/ 16818 w 608454"/>
                                                    <a:gd name="connsiteY19" fmla="*/ 281030 h 371523"/>
                                                    <a:gd name="connsiteX20" fmla="*/ 40630 w 608454"/>
                                                    <a:gd name="connsiteY20" fmla="*/ 300080 h 371523"/>
                                                    <a:gd name="connsiteX21" fmla="*/ 109687 w 608454"/>
                                                    <a:gd name="connsiteY21" fmla="*/ 350086 h 371523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  <a:cxn ang="0">
                                                      <a:pos x="connsiteX12" y="connsiteY12"/>
                                                    </a:cxn>
                                                    <a:cxn ang="0">
                                                      <a:pos x="connsiteX13" y="connsiteY13"/>
                                                    </a:cxn>
                                                    <a:cxn ang="0">
                                                      <a:pos x="connsiteX14" y="connsiteY14"/>
                                                    </a:cxn>
                                                    <a:cxn ang="0">
                                                      <a:pos x="connsiteX15" y="connsiteY15"/>
                                                    </a:cxn>
                                                    <a:cxn ang="0">
                                                      <a:pos x="connsiteX16" y="connsiteY16"/>
                                                    </a:cxn>
                                                    <a:cxn ang="0">
                                                      <a:pos x="connsiteX17" y="connsiteY17"/>
                                                    </a:cxn>
                                                    <a:cxn ang="0">
                                                      <a:pos x="connsiteX18" y="connsiteY18"/>
                                                    </a:cxn>
                                                    <a:cxn ang="0">
                                                      <a:pos x="connsiteX19" y="connsiteY19"/>
                                                    </a:cxn>
                                                    <a:cxn ang="0">
                                                      <a:pos x="connsiteX20" y="connsiteY20"/>
                                                    </a:cxn>
                                                    <a:cxn ang="0">
                                                      <a:pos x="connsiteX21" y="connsiteY21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608454" h="371523">
                                                      <a:moveTo>
                                                        <a:pt x="109687" y="350086"/>
                                                      </a:moveTo>
                                                      <a:cubicBezTo>
                                                        <a:pt x="132309" y="361992"/>
                                                        <a:pt x="146200" y="371120"/>
                                                        <a:pt x="176362" y="371517"/>
                                                      </a:cubicBezTo>
                                                      <a:cubicBezTo>
                                                        <a:pt x="206524" y="371914"/>
                                                        <a:pt x="255340" y="355245"/>
                                                        <a:pt x="290662" y="352467"/>
                                                      </a:cubicBezTo>
                                                      <a:cubicBezTo>
                                                        <a:pt x="325984" y="349689"/>
                                                        <a:pt x="357734" y="356832"/>
                                                        <a:pt x="388293" y="354848"/>
                                                      </a:cubicBezTo>
                                                      <a:cubicBezTo>
                                                        <a:pt x="418852" y="352864"/>
                                                        <a:pt x="450999" y="345720"/>
                                                        <a:pt x="474018" y="340561"/>
                                                      </a:cubicBezTo>
                                                      <a:cubicBezTo>
                                                        <a:pt x="497037" y="335402"/>
                                                        <a:pt x="508943" y="334608"/>
                                                        <a:pt x="526405" y="323892"/>
                                                      </a:cubicBezTo>
                                                      <a:cubicBezTo>
                                                        <a:pt x="543867" y="313176"/>
                                                        <a:pt x="565299" y="293333"/>
                                                        <a:pt x="578793" y="276267"/>
                                                      </a:cubicBezTo>
                                                      <a:cubicBezTo>
                                                        <a:pt x="592287" y="259201"/>
                                                        <a:pt x="604193" y="238167"/>
                                                        <a:pt x="607368" y="221498"/>
                                                      </a:cubicBezTo>
                                                      <a:cubicBezTo>
                                                        <a:pt x="610543" y="204829"/>
                                                        <a:pt x="606574" y="192924"/>
                                                        <a:pt x="597843" y="176255"/>
                                                      </a:cubicBezTo>
                                                      <a:cubicBezTo>
                                                        <a:pt x="589112" y="159586"/>
                                                        <a:pt x="570855" y="140536"/>
                                                        <a:pt x="554980" y="121486"/>
                                                      </a:cubicBezTo>
                                                      <a:cubicBezTo>
                                                        <a:pt x="539105" y="102436"/>
                                                        <a:pt x="520056" y="77036"/>
                                                        <a:pt x="502593" y="61955"/>
                                                      </a:cubicBezTo>
                                                      <a:cubicBezTo>
                                                        <a:pt x="485131" y="46874"/>
                                                        <a:pt x="468064" y="40126"/>
                                                        <a:pt x="450205" y="30998"/>
                                                      </a:cubicBezTo>
                                                      <a:cubicBezTo>
                                                        <a:pt x="432346" y="21870"/>
                                                        <a:pt x="414487" y="12345"/>
                                                        <a:pt x="395437" y="7186"/>
                                                      </a:cubicBezTo>
                                                      <a:cubicBezTo>
                                                        <a:pt x="376387" y="2027"/>
                                                        <a:pt x="353367" y="-355"/>
                                                        <a:pt x="335905" y="42"/>
                                                      </a:cubicBezTo>
                                                      <a:cubicBezTo>
                                                        <a:pt x="318443" y="439"/>
                                                        <a:pt x="321618" y="5995"/>
                                                        <a:pt x="290662" y="9567"/>
                                                      </a:cubicBezTo>
                                                      <a:cubicBezTo>
                                                        <a:pt x="259706" y="13139"/>
                                                        <a:pt x="186681" y="12742"/>
                                                        <a:pt x="150168" y="21473"/>
                                                      </a:cubicBezTo>
                                                      <a:cubicBezTo>
                                                        <a:pt x="113656" y="30204"/>
                                                        <a:pt x="95399" y="38936"/>
                                                        <a:pt x="71587" y="61955"/>
                                                      </a:cubicBezTo>
                                                      <a:cubicBezTo>
                                                        <a:pt x="47775" y="84974"/>
                                                        <a:pt x="18802" y="127439"/>
                                                        <a:pt x="7293" y="159586"/>
                                                      </a:cubicBezTo>
                                                      <a:cubicBezTo>
                                                        <a:pt x="-4216" y="191733"/>
                                                        <a:pt x="943" y="234595"/>
                                                        <a:pt x="2530" y="254836"/>
                                                      </a:cubicBezTo>
                                                      <a:cubicBezTo>
                                                        <a:pt x="4117" y="275077"/>
                                                        <a:pt x="10468" y="273489"/>
                                                        <a:pt x="16818" y="281030"/>
                                                      </a:cubicBezTo>
                                                      <a:cubicBezTo>
                                                        <a:pt x="23168" y="288571"/>
                                                        <a:pt x="27533" y="293730"/>
                                                        <a:pt x="40630" y="300080"/>
                                                      </a:cubicBezTo>
                                                      <a:cubicBezTo>
                                                        <a:pt x="53727" y="306430"/>
                                                        <a:pt x="87065" y="338180"/>
                                                        <a:pt x="109687" y="350086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rgbClr val="C08040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  <p:grpSp>
                                              <p:nvGrpSpPr>
                                                <p:cNvPr id="149" name="Group 148"/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3805090" y="1383506"/>
                                                  <a:ext cx="4787578" cy="4617054"/>
                                                  <a:chOff x="3805090" y="1383506"/>
                                                  <a:chExt cx="4787578" cy="4617054"/>
                                                </a:xfrm>
                                              </p:grpSpPr>
                                              <p:sp>
                                                <p:nvSpPr>
                                                  <p:cNvPr id="148" name="Freeform 147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465094" y="3302794"/>
                                                    <a:ext cx="378619" cy="538162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126206 w 378619"/>
                                                      <a:gd name="connsiteY0" fmla="*/ 0 h 538162"/>
                                                      <a:gd name="connsiteX1" fmla="*/ 302419 w 378619"/>
                                                      <a:gd name="connsiteY1" fmla="*/ 392906 h 538162"/>
                                                      <a:gd name="connsiteX2" fmla="*/ 378619 w 378619"/>
                                                      <a:gd name="connsiteY2" fmla="*/ 538162 h 538162"/>
                                                      <a:gd name="connsiteX3" fmla="*/ 45244 w 378619"/>
                                                      <a:gd name="connsiteY3" fmla="*/ 526256 h 538162"/>
                                                      <a:gd name="connsiteX4" fmla="*/ 35719 w 378619"/>
                                                      <a:gd name="connsiteY4" fmla="*/ 450056 h 538162"/>
                                                      <a:gd name="connsiteX5" fmla="*/ 0 w 378619"/>
                                                      <a:gd name="connsiteY5" fmla="*/ 340519 h 538162"/>
                                                      <a:gd name="connsiteX6" fmla="*/ 19050 w 378619"/>
                                                      <a:gd name="connsiteY6" fmla="*/ 97631 h 538162"/>
                                                      <a:gd name="connsiteX7" fmla="*/ 126206 w 378619"/>
                                                      <a:gd name="connsiteY7" fmla="*/ 0 h 538162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378619" h="538162">
                                                        <a:moveTo>
                                                          <a:pt x="126206" y="0"/>
                                                        </a:moveTo>
                                                        <a:lnTo>
                                                          <a:pt x="302419" y="392906"/>
                                                        </a:lnTo>
                                                        <a:lnTo>
                                                          <a:pt x="378619" y="538162"/>
                                                        </a:lnTo>
                                                        <a:lnTo>
                                                          <a:pt x="45244" y="526256"/>
                                                        </a:lnTo>
                                                        <a:lnTo>
                                                          <a:pt x="35719" y="450056"/>
                                                        </a:lnTo>
                                                        <a:lnTo>
                                                          <a:pt x="0" y="340519"/>
                                                        </a:lnTo>
                                                        <a:lnTo>
                                                          <a:pt x="19050" y="97631"/>
                                                        </a:lnTo>
                                                        <a:lnTo>
                                                          <a:pt x="126206" y="0"/>
                                                        </a:lnTo>
                                                        <a:close/>
                                                      </a:path>
                                                    </a:pathLst>
                                                  </a:custGeom>
                                                  <a:solidFill>
                                                    <a:schemeClr val="bg1">
                                                      <a:lumMod val="95000"/>
                                                    </a:schemeClr>
                                                  </a:solidFill>
                                                  <a:ln>
                                                    <a:noFill/>
                                                  </a:ln>
                                                </p:spPr>
                                                <p:style>
                                                  <a:lnRef idx="2">
                                                    <a:schemeClr val="accent1">
                                                      <a:shade val="50000"/>
                                                    </a:schemeClr>
                                                  </a:lnRef>
                                                  <a:fillRef idx="1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lt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algn="ctr"/>
                                                    <a:endParaRPr lang="en-AU"/>
                                                  </a:p>
                                                </p:txBody>
                                              </p:sp>
                                              <p:grpSp>
                                                <p:nvGrpSpPr>
                                                  <p:cNvPr id="147" name="Group 146"/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3805090" y="1383506"/>
                                                    <a:ext cx="4787578" cy="4617054"/>
                                                    <a:chOff x="3805090" y="1383506"/>
                                                    <a:chExt cx="4787578" cy="4617054"/>
                                                  </a:xfrm>
                                                </p:grpSpPr>
                                                <p:sp>
                                                  <p:nvSpPr>
                                                    <p:cNvPr id="140" name="Freeform 139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6491288" y="3231356"/>
                                                      <a:ext cx="400050" cy="561975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connsiteX0" fmla="*/ 171450 w 400050"/>
                                                        <a:gd name="connsiteY0" fmla="*/ 66675 h 561975"/>
                                                        <a:gd name="connsiteX1" fmla="*/ 238125 w 400050"/>
                                                        <a:gd name="connsiteY1" fmla="*/ 4763 h 561975"/>
                                                        <a:gd name="connsiteX2" fmla="*/ 269081 w 400050"/>
                                                        <a:gd name="connsiteY2" fmla="*/ 0 h 561975"/>
                                                        <a:gd name="connsiteX3" fmla="*/ 347662 w 400050"/>
                                                        <a:gd name="connsiteY3" fmla="*/ 45244 h 561975"/>
                                                        <a:gd name="connsiteX4" fmla="*/ 347662 w 400050"/>
                                                        <a:gd name="connsiteY4" fmla="*/ 114300 h 561975"/>
                                                        <a:gd name="connsiteX5" fmla="*/ 264318 w 400050"/>
                                                        <a:gd name="connsiteY5" fmla="*/ 185738 h 561975"/>
                                                        <a:gd name="connsiteX6" fmla="*/ 214312 w 400050"/>
                                                        <a:gd name="connsiteY6" fmla="*/ 223838 h 561975"/>
                                                        <a:gd name="connsiteX7" fmla="*/ 316706 w 400050"/>
                                                        <a:gd name="connsiteY7" fmla="*/ 219075 h 561975"/>
                                                        <a:gd name="connsiteX8" fmla="*/ 364331 w 400050"/>
                                                        <a:gd name="connsiteY8" fmla="*/ 219075 h 561975"/>
                                                        <a:gd name="connsiteX9" fmla="*/ 388143 w 400050"/>
                                                        <a:gd name="connsiteY9" fmla="*/ 242888 h 561975"/>
                                                        <a:gd name="connsiteX10" fmla="*/ 400050 w 400050"/>
                                                        <a:gd name="connsiteY10" fmla="*/ 316707 h 561975"/>
                                                        <a:gd name="connsiteX11" fmla="*/ 400050 w 400050"/>
                                                        <a:gd name="connsiteY11" fmla="*/ 373857 h 561975"/>
                                                        <a:gd name="connsiteX12" fmla="*/ 383381 w 400050"/>
                                                        <a:gd name="connsiteY12" fmla="*/ 431007 h 561975"/>
                                                        <a:gd name="connsiteX13" fmla="*/ 361950 w 400050"/>
                                                        <a:gd name="connsiteY13" fmla="*/ 447675 h 561975"/>
                                                        <a:gd name="connsiteX14" fmla="*/ 316706 w 400050"/>
                                                        <a:gd name="connsiteY14" fmla="*/ 416719 h 561975"/>
                                                        <a:gd name="connsiteX15" fmla="*/ 252412 w 400050"/>
                                                        <a:gd name="connsiteY15" fmla="*/ 359569 h 561975"/>
                                                        <a:gd name="connsiteX16" fmla="*/ 226218 w 400050"/>
                                                        <a:gd name="connsiteY16" fmla="*/ 333375 h 561975"/>
                                                        <a:gd name="connsiteX17" fmla="*/ 240506 w 400050"/>
                                                        <a:gd name="connsiteY17" fmla="*/ 390525 h 561975"/>
                                                        <a:gd name="connsiteX18" fmla="*/ 211931 w 400050"/>
                                                        <a:gd name="connsiteY18" fmla="*/ 440532 h 561975"/>
                                                        <a:gd name="connsiteX19" fmla="*/ 176212 w 400050"/>
                                                        <a:gd name="connsiteY19" fmla="*/ 507207 h 561975"/>
                                                        <a:gd name="connsiteX20" fmla="*/ 100012 w 400050"/>
                                                        <a:gd name="connsiteY20" fmla="*/ 554832 h 561975"/>
                                                        <a:gd name="connsiteX21" fmla="*/ 47625 w 400050"/>
                                                        <a:gd name="connsiteY21" fmla="*/ 561975 h 561975"/>
                                                        <a:gd name="connsiteX22" fmla="*/ 14287 w 400050"/>
                                                        <a:gd name="connsiteY22" fmla="*/ 538163 h 561975"/>
                                                        <a:gd name="connsiteX23" fmla="*/ 0 w 400050"/>
                                                        <a:gd name="connsiteY23" fmla="*/ 481013 h 561975"/>
                                                        <a:gd name="connsiteX24" fmla="*/ 7143 w 400050"/>
                                                        <a:gd name="connsiteY24" fmla="*/ 471488 h 561975"/>
                                                        <a:gd name="connsiteX25" fmla="*/ 64293 w 400050"/>
                                                        <a:gd name="connsiteY25" fmla="*/ 464344 h 561975"/>
                                                        <a:gd name="connsiteX26" fmla="*/ 116681 w 400050"/>
                                                        <a:gd name="connsiteY26" fmla="*/ 442913 h 561975"/>
                                                        <a:gd name="connsiteX27" fmla="*/ 157162 w 400050"/>
                                                        <a:gd name="connsiteY27" fmla="*/ 400050 h 561975"/>
                                                        <a:gd name="connsiteX28" fmla="*/ 211931 w 400050"/>
                                                        <a:gd name="connsiteY28" fmla="*/ 326232 h 561975"/>
                                                        <a:gd name="connsiteX29" fmla="*/ 202406 w 400050"/>
                                                        <a:gd name="connsiteY29" fmla="*/ 285750 h 561975"/>
                                                        <a:gd name="connsiteX30" fmla="*/ 154781 w 400050"/>
                                                        <a:gd name="connsiteY30" fmla="*/ 197644 h 561975"/>
                                                        <a:gd name="connsiteX31" fmla="*/ 173831 w 400050"/>
                                                        <a:gd name="connsiteY31" fmla="*/ 176213 h 561975"/>
                                                        <a:gd name="connsiteX32" fmla="*/ 173831 w 400050"/>
                                                        <a:gd name="connsiteY32" fmla="*/ 161925 h 561975"/>
                                                        <a:gd name="connsiteX33" fmla="*/ 147637 w 400050"/>
                                                        <a:gd name="connsiteY33" fmla="*/ 145257 h 561975"/>
                                                        <a:gd name="connsiteX34" fmla="*/ 161925 w 400050"/>
                                                        <a:gd name="connsiteY34" fmla="*/ 142875 h 561975"/>
                                                        <a:gd name="connsiteX35" fmla="*/ 164306 w 400050"/>
                                                        <a:gd name="connsiteY35" fmla="*/ 121444 h 561975"/>
                                                        <a:gd name="connsiteX36" fmla="*/ 171450 w 400050"/>
                                                        <a:gd name="connsiteY36" fmla="*/ 66675 h 561975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connsiteX0" y="connsiteY0"/>
                                                        </a:cxn>
                                                        <a:cxn ang="0">
                                                          <a:pos x="connsiteX1" y="connsiteY1"/>
                                                        </a:cxn>
                                                        <a:cxn ang="0">
                                                          <a:pos x="connsiteX2" y="connsiteY2"/>
                                                        </a:cxn>
                                                        <a:cxn ang="0">
                                                          <a:pos x="connsiteX3" y="connsiteY3"/>
                                                        </a:cxn>
                                                        <a:cxn ang="0">
                                                          <a:pos x="connsiteX4" y="connsiteY4"/>
                                                        </a:cxn>
                                                        <a:cxn ang="0">
                                                          <a:pos x="connsiteX5" y="connsiteY5"/>
                                                        </a:cxn>
                                                        <a:cxn ang="0">
                                                          <a:pos x="connsiteX6" y="connsiteY6"/>
                                                        </a:cxn>
                                                        <a:cxn ang="0">
                                                          <a:pos x="connsiteX7" y="connsiteY7"/>
                                                        </a:cxn>
                                                        <a:cxn ang="0">
                                                          <a:pos x="connsiteX8" y="connsiteY8"/>
                                                        </a:cxn>
                                                        <a:cxn ang="0">
                                                          <a:pos x="connsiteX9" y="connsiteY9"/>
                                                        </a:cxn>
                                                        <a:cxn ang="0">
                                                          <a:pos x="connsiteX10" y="connsiteY10"/>
                                                        </a:cxn>
                                                        <a:cxn ang="0">
                                                          <a:pos x="connsiteX11" y="connsiteY11"/>
                                                        </a:cxn>
                                                        <a:cxn ang="0">
                                                          <a:pos x="connsiteX12" y="connsiteY12"/>
                                                        </a:cxn>
                                                        <a:cxn ang="0">
                                                          <a:pos x="connsiteX13" y="connsiteY13"/>
                                                        </a:cxn>
                                                        <a:cxn ang="0">
                                                          <a:pos x="connsiteX14" y="connsiteY14"/>
                                                        </a:cxn>
                                                        <a:cxn ang="0">
                                                          <a:pos x="connsiteX15" y="connsiteY15"/>
                                                        </a:cxn>
                                                        <a:cxn ang="0">
                                                          <a:pos x="connsiteX16" y="connsiteY16"/>
                                                        </a:cxn>
                                                        <a:cxn ang="0">
                                                          <a:pos x="connsiteX17" y="connsiteY17"/>
                                                        </a:cxn>
                                                        <a:cxn ang="0">
                                                          <a:pos x="connsiteX18" y="connsiteY18"/>
                                                        </a:cxn>
                                                        <a:cxn ang="0">
                                                          <a:pos x="connsiteX19" y="connsiteY19"/>
                                                        </a:cxn>
                                                        <a:cxn ang="0">
                                                          <a:pos x="connsiteX20" y="connsiteY20"/>
                                                        </a:cxn>
                                                        <a:cxn ang="0">
                                                          <a:pos x="connsiteX21" y="connsiteY21"/>
                                                        </a:cxn>
                                                        <a:cxn ang="0">
                                                          <a:pos x="connsiteX22" y="connsiteY22"/>
                                                        </a:cxn>
                                                        <a:cxn ang="0">
                                                          <a:pos x="connsiteX23" y="connsiteY23"/>
                                                        </a:cxn>
                                                        <a:cxn ang="0">
                                                          <a:pos x="connsiteX24" y="connsiteY24"/>
                                                        </a:cxn>
                                                        <a:cxn ang="0">
                                                          <a:pos x="connsiteX25" y="connsiteY25"/>
                                                        </a:cxn>
                                                        <a:cxn ang="0">
                                                          <a:pos x="connsiteX26" y="connsiteY26"/>
                                                        </a:cxn>
                                                        <a:cxn ang="0">
                                                          <a:pos x="connsiteX27" y="connsiteY27"/>
                                                        </a:cxn>
                                                        <a:cxn ang="0">
                                                          <a:pos x="connsiteX28" y="connsiteY28"/>
                                                        </a:cxn>
                                                        <a:cxn ang="0">
                                                          <a:pos x="connsiteX29" y="connsiteY29"/>
                                                        </a:cxn>
                                                        <a:cxn ang="0">
                                                          <a:pos x="connsiteX30" y="connsiteY30"/>
                                                        </a:cxn>
                                                        <a:cxn ang="0">
                                                          <a:pos x="connsiteX31" y="connsiteY31"/>
                                                        </a:cxn>
                                                        <a:cxn ang="0">
                                                          <a:pos x="connsiteX32" y="connsiteY32"/>
                                                        </a:cxn>
                                                        <a:cxn ang="0">
                                                          <a:pos x="connsiteX33" y="connsiteY33"/>
                                                        </a:cxn>
                                                        <a:cxn ang="0">
                                                          <a:pos x="connsiteX34" y="connsiteY34"/>
                                                        </a:cxn>
                                                        <a:cxn ang="0">
                                                          <a:pos x="connsiteX35" y="connsiteY35"/>
                                                        </a:cxn>
                                                        <a:cxn ang="0">
                                                          <a:pos x="connsiteX36" y="connsiteY36"/>
                                                        </a:cxn>
                                                      </a:cxnLst>
                                                      <a:rect l="l" t="t" r="r" b="b"/>
                                                      <a:pathLst>
                                                        <a:path w="400050" h="561975">
                                                          <a:moveTo>
                                                            <a:pt x="171450" y="66675"/>
                                                          </a:moveTo>
                                                          <a:lnTo>
                                                            <a:pt x="238125" y="4763"/>
                                                          </a:lnTo>
                                                          <a:lnTo>
                                                            <a:pt x="269081" y="0"/>
                                                          </a:lnTo>
                                                          <a:lnTo>
                                                            <a:pt x="347662" y="45244"/>
                                                          </a:lnTo>
                                                          <a:lnTo>
                                                            <a:pt x="347662" y="114300"/>
                                                          </a:lnTo>
                                                          <a:lnTo>
                                                            <a:pt x="264318" y="185738"/>
                                                          </a:lnTo>
                                                          <a:lnTo>
                                                            <a:pt x="214312" y="223838"/>
                                                          </a:lnTo>
                                                          <a:lnTo>
                                                            <a:pt x="316706" y="219075"/>
                                                          </a:lnTo>
                                                          <a:lnTo>
                                                            <a:pt x="364331" y="219075"/>
                                                          </a:lnTo>
                                                          <a:lnTo>
                                                            <a:pt x="388143" y="242888"/>
                                                          </a:lnTo>
                                                          <a:lnTo>
                                                            <a:pt x="400050" y="316707"/>
                                                          </a:lnTo>
                                                          <a:lnTo>
                                                            <a:pt x="400050" y="373857"/>
                                                          </a:lnTo>
                                                          <a:lnTo>
                                                            <a:pt x="383381" y="431007"/>
                                                          </a:lnTo>
                                                          <a:lnTo>
                                                            <a:pt x="361950" y="447675"/>
                                                          </a:lnTo>
                                                          <a:lnTo>
                                                            <a:pt x="316706" y="416719"/>
                                                          </a:lnTo>
                                                          <a:lnTo>
                                                            <a:pt x="252412" y="359569"/>
                                                          </a:lnTo>
                                                          <a:lnTo>
                                                            <a:pt x="226218" y="333375"/>
                                                          </a:lnTo>
                                                          <a:lnTo>
                                                            <a:pt x="240506" y="390525"/>
                                                          </a:lnTo>
                                                          <a:lnTo>
                                                            <a:pt x="211931" y="440532"/>
                                                          </a:lnTo>
                                                          <a:lnTo>
                                                            <a:pt x="176212" y="507207"/>
                                                          </a:lnTo>
                                                          <a:lnTo>
                                                            <a:pt x="100012" y="554832"/>
                                                          </a:lnTo>
                                                          <a:lnTo>
                                                            <a:pt x="47625" y="561975"/>
                                                          </a:lnTo>
                                                          <a:lnTo>
                                                            <a:pt x="14287" y="538163"/>
                                                          </a:lnTo>
                                                          <a:lnTo>
                                                            <a:pt x="0" y="481013"/>
                                                          </a:lnTo>
                                                          <a:lnTo>
                                                            <a:pt x="7143" y="471488"/>
                                                          </a:lnTo>
                                                          <a:lnTo>
                                                            <a:pt x="64293" y="464344"/>
                                                          </a:lnTo>
                                                          <a:lnTo>
                                                            <a:pt x="116681" y="442913"/>
                                                          </a:lnTo>
                                                          <a:lnTo>
                                                            <a:pt x="157162" y="400050"/>
                                                          </a:lnTo>
                                                          <a:lnTo>
                                                            <a:pt x="211931" y="326232"/>
                                                          </a:lnTo>
                                                          <a:lnTo>
                                                            <a:pt x="202406" y="285750"/>
                                                          </a:lnTo>
                                                          <a:lnTo>
                                                            <a:pt x="154781" y="197644"/>
                                                          </a:lnTo>
                                                          <a:lnTo>
                                                            <a:pt x="173831" y="176213"/>
                                                          </a:lnTo>
                                                          <a:lnTo>
                                                            <a:pt x="173831" y="161925"/>
                                                          </a:lnTo>
                                                          <a:lnTo>
                                                            <a:pt x="147637" y="145257"/>
                                                          </a:lnTo>
                                                          <a:lnTo>
                                                            <a:pt x="161925" y="142875"/>
                                                          </a:lnTo>
                                                          <a:lnTo>
                                                            <a:pt x="164306" y="121444"/>
                                                          </a:lnTo>
                                                          <a:lnTo>
                                                            <a:pt x="171450" y="66675"/>
                                                          </a:lnTo>
                                                          <a:close/>
                                                        </a:path>
                                                      </a:pathLst>
                                                    </a:custGeom>
                                                    <a:solidFill>
                                                      <a:srgbClr val="FF6565"/>
                                                    </a:solidFill>
                                                    <a:ln>
                                                      <a:noFill/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AU"/>
                                                    </a:p>
                                                  </p:txBody>
                                                </p:sp>
                                                <p:sp>
                                                  <p:nvSpPr>
                                                    <p:cNvPr id="141" name="Freeform 140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6381750" y="2876550"/>
                                                      <a:ext cx="290513" cy="569119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connsiteX0" fmla="*/ 50006 w 290513"/>
                                                        <a:gd name="connsiteY0" fmla="*/ 490538 h 569119"/>
                                                        <a:gd name="connsiteX1" fmla="*/ 2381 w 290513"/>
                                                        <a:gd name="connsiteY1" fmla="*/ 464344 h 569119"/>
                                                        <a:gd name="connsiteX2" fmla="*/ 2381 w 290513"/>
                                                        <a:gd name="connsiteY2" fmla="*/ 464344 h 569119"/>
                                                        <a:gd name="connsiteX3" fmla="*/ 7144 w 290513"/>
                                                        <a:gd name="connsiteY3" fmla="*/ 435769 h 569119"/>
                                                        <a:gd name="connsiteX4" fmla="*/ 0 w 290513"/>
                                                        <a:gd name="connsiteY4" fmla="*/ 404813 h 569119"/>
                                                        <a:gd name="connsiteX5" fmla="*/ 45244 w 290513"/>
                                                        <a:gd name="connsiteY5" fmla="*/ 395288 h 569119"/>
                                                        <a:gd name="connsiteX6" fmla="*/ 71438 w 290513"/>
                                                        <a:gd name="connsiteY6" fmla="*/ 395288 h 569119"/>
                                                        <a:gd name="connsiteX7" fmla="*/ 23813 w 290513"/>
                                                        <a:gd name="connsiteY7" fmla="*/ 364331 h 569119"/>
                                                        <a:gd name="connsiteX8" fmla="*/ 42863 w 290513"/>
                                                        <a:gd name="connsiteY8" fmla="*/ 340519 h 569119"/>
                                                        <a:gd name="connsiteX9" fmla="*/ 26194 w 290513"/>
                                                        <a:gd name="connsiteY9" fmla="*/ 316706 h 569119"/>
                                                        <a:gd name="connsiteX10" fmla="*/ 38100 w 290513"/>
                                                        <a:gd name="connsiteY10" fmla="*/ 216694 h 569119"/>
                                                        <a:gd name="connsiteX11" fmla="*/ 61913 w 290513"/>
                                                        <a:gd name="connsiteY11" fmla="*/ 157163 h 569119"/>
                                                        <a:gd name="connsiteX12" fmla="*/ 50006 w 290513"/>
                                                        <a:gd name="connsiteY12" fmla="*/ 90488 h 569119"/>
                                                        <a:gd name="connsiteX13" fmla="*/ 78581 w 290513"/>
                                                        <a:gd name="connsiteY13" fmla="*/ 45244 h 569119"/>
                                                        <a:gd name="connsiteX14" fmla="*/ 104775 w 290513"/>
                                                        <a:gd name="connsiteY14" fmla="*/ 14288 h 569119"/>
                                                        <a:gd name="connsiteX15" fmla="*/ 140494 w 290513"/>
                                                        <a:gd name="connsiteY15" fmla="*/ 0 h 569119"/>
                                                        <a:gd name="connsiteX16" fmla="*/ 200025 w 290513"/>
                                                        <a:gd name="connsiteY16" fmla="*/ 26194 h 569119"/>
                                                        <a:gd name="connsiteX17" fmla="*/ 242888 w 290513"/>
                                                        <a:gd name="connsiteY17" fmla="*/ 80963 h 569119"/>
                                                        <a:gd name="connsiteX18" fmla="*/ 271463 w 290513"/>
                                                        <a:gd name="connsiteY18" fmla="*/ 200025 h 569119"/>
                                                        <a:gd name="connsiteX19" fmla="*/ 273844 w 290513"/>
                                                        <a:gd name="connsiteY19" fmla="*/ 342900 h 569119"/>
                                                        <a:gd name="connsiteX20" fmla="*/ 290513 w 290513"/>
                                                        <a:gd name="connsiteY20" fmla="*/ 354806 h 569119"/>
                                                        <a:gd name="connsiteX21" fmla="*/ 261938 w 290513"/>
                                                        <a:gd name="connsiteY21" fmla="*/ 381000 h 569119"/>
                                                        <a:gd name="connsiteX22" fmla="*/ 285750 w 290513"/>
                                                        <a:gd name="connsiteY22" fmla="*/ 421481 h 569119"/>
                                                        <a:gd name="connsiteX23" fmla="*/ 273844 w 290513"/>
                                                        <a:gd name="connsiteY23" fmla="*/ 450056 h 569119"/>
                                                        <a:gd name="connsiteX24" fmla="*/ 276225 w 290513"/>
                                                        <a:gd name="connsiteY24" fmla="*/ 483394 h 569119"/>
                                                        <a:gd name="connsiteX25" fmla="*/ 276225 w 290513"/>
                                                        <a:gd name="connsiteY25" fmla="*/ 483394 h 569119"/>
                                                        <a:gd name="connsiteX26" fmla="*/ 288131 w 290513"/>
                                                        <a:gd name="connsiteY26" fmla="*/ 523875 h 569119"/>
                                                        <a:gd name="connsiteX27" fmla="*/ 254794 w 290513"/>
                                                        <a:gd name="connsiteY27" fmla="*/ 569119 h 569119"/>
                                                        <a:gd name="connsiteX28" fmla="*/ 164306 w 290513"/>
                                                        <a:gd name="connsiteY28" fmla="*/ 554831 h 569119"/>
                                                        <a:gd name="connsiteX29" fmla="*/ 102394 w 290513"/>
                                                        <a:gd name="connsiteY29" fmla="*/ 497681 h 569119"/>
                                                        <a:gd name="connsiteX30" fmla="*/ 50006 w 290513"/>
                                                        <a:gd name="connsiteY30" fmla="*/ 490538 h 569119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connsiteX0" y="connsiteY0"/>
                                                        </a:cxn>
                                                        <a:cxn ang="0">
                                                          <a:pos x="connsiteX1" y="connsiteY1"/>
                                                        </a:cxn>
                                                        <a:cxn ang="0">
                                                          <a:pos x="connsiteX2" y="connsiteY2"/>
                                                        </a:cxn>
                                                        <a:cxn ang="0">
                                                          <a:pos x="connsiteX3" y="connsiteY3"/>
                                                        </a:cxn>
                                                        <a:cxn ang="0">
                                                          <a:pos x="connsiteX4" y="connsiteY4"/>
                                                        </a:cxn>
                                                        <a:cxn ang="0">
                                                          <a:pos x="connsiteX5" y="connsiteY5"/>
                                                        </a:cxn>
                                                        <a:cxn ang="0">
                                                          <a:pos x="connsiteX6" y="connsiteY6"/>
                                                        </a:cxn>
                                                        <a:cxn ang="0">
                                                          <a:pos x="connsiteX7" y="connsiteY7"/>
                                                        </a:cxn>
                                                        <a:cxn ang="0">
                                                          <a:pos x="connsiteX8" y="connsiteY8"/>
                                                        </a:cxn>
                                                        <a:cxn ang="0">
                                                          <a:pos x="connsiteX9" y="connsiteY9"/>
                                                        </a:cxn>
                                                        <a:cxn ang="0">
                                                          <a:pos x="connsiteX10" y="connsiteY10"/>
                                                        </a:cxn>
                                                        <a:cxn ang="0">
                                                          <a:pos x="connsiteX11" y="connsiteY11"/>
                                                        </a:cxn>
                                                        <a:cxn ang="0">
                                                          <a:pos x="connsiteX12" y="connsiteY12"/>
                                                        </a:cxn>
                                                        <a:cxn ang="0">
                                                          <a:pos x="connsiteX13" y="connsiteY13"/>
                                                        </a:cxn>
                                                        <a:cxn ang="0">
                                                          <a:pos x="connsiteX14" y="connsiteY14"/>
                                                        </a:cxn>
                                                        <a:cxn ang="0">
                                                          <a:pos x="connsiteX15" y="connsiteY15"/>
                                                        </a:cxn>
                                                        <a:cxn ang="0">
                                                          <a:pos x="connsiteX16" y="connsiteY16"/>
                                                        </a:cxn>
                                                        <a:cxn ang="0">
                                                          <a:pos x="connsiteX17" y="connsiteY17"/>
                                                        </a:cxn>
                                                        <a:cxn ang="0">
                                                          <a:pos x="connsiteX18" y="connsiteY18"/>
                                                        </a:cxn>
                                                        <a:cxn ang="0">
                                                          <a:pos x="connsiteX19" y="connsiteY19"/>
                                                        </a:cxn>
                                                        <a:cxn ang="0">
                                                          <a:pos x="connsiteX20" y="connsiteY20"/>
                                                        </a:cxn>
                                                        <a:cxn ang="0">
                                                          <a:pos x="connsiteX21" y="connsiteY21"/>
                                                        </a:cxn>
                                                        <a:cxn ang="0">
                                                          <a:pos x="connsiteX22" y="connsiteY22"/>
                                                        </a:cxn>
                                                        <a:cxn ang="0">
                                                          <a:pos x="connsiteX23" y="connsiteY23"/>
                                                        </a:cxn>
                                                        <a:cxn ang="0">
                                                          <a:pos x="connsiteX24" y="connsiteY24"/>
                                                        </a:cxn>
                                                        <a:cxn ang="0">
                                                          <a:pos x="connsiteX25" y="connsiteY25"/>
                                                        </a:cxn>
                                                        <a:cxn ang="0">
                                                          <a:pos x="connsiteX26" y="connsiteY26"/>
                                                        </a:cxn>
                                                        <a:cxn ang="0">
                                                          <a:pos x="connsiteX27" y="connsiteY27"/>
                                                        </a:cxn>
                                                        <a:cxn ang="0">
                                                          <a:pos x="connsiteX28" y="connsiteY28"/>
                                                        </a:cxn>
                                                        <a:cxn ang="0">
                                                          <a:pos x="connsiteX29" y="connsiteY29"/>
                                                        </a:cxn>
                                                        <a:cxn ang="0">
                                                          <a:pos x="connsiteX30" y="connsiteY30"/>
                                                        </a:cxn>
                                                      </a:cxnLst>
                                                      <a:rect l="l" t="t" r="r" b="b"/>
                                                      <a:pathLst>
                                                        <a:path w="290513" h="569119">
                                                          <a:moveTo>
                                                            <a:pt x="50006" y="490538"/>
                                                          </a:moveTo>
                                                          <a:lnTo>
                                                            <a:pt x="2381" y="464344"/>
                                                          </a:lnTo>
                                                          <a:lnTo>
                                                            <a:pt x="2381" y="464344"/>
                                                          </a:lnTo>
                                                          <a:lnTo>
                                                            <a:pt x="7144" y="435769"/>
                                                          </a:lnTo>
                                                          <a:lnTo>
                                                            <a:pt x="0" y="404813"/>
                                                          </a:lnTo>
                                                          <a:lnTo>
                                                            <a:pt x="45244" y="395288"/>
                                                          </a:lnTo>
                                                          <a:lnTo>
                                                            <a:pt x="71438" y="395288"/>
                                                          </a:lnTo>
                                                          <a:lnTo>
                                                            <a:pt x="23813" y="364331"/>
                                                          </a:lnTo>
                                                          <a:lnTo>
                                                            <a:pt x="42863" y="340519"/>
                                                          </a:lnTo>
                                                          <a:lnTo>
                                                            <a:pt x="26194" y="316706"/>
                                                          </a:lnTo>
                                                          <a:lnTo>
                                                            <a:pt x="38100" y="216694"/>
                                                          </a:lnTo>
                                                          <a:lnTo>
                                                            <a:pt x="61913" y="157163"/>
                                                          </a:lnTo>
                                                          <a:lnTo>
                                                            <a:pt x="50006" y="90488"/>
                                                          </a:lnTo>
                                                          <a:lnTo>
                                                            <a:pt x="78581" y="45244"/>
                                                          </a:lnTo>
                                                          <a:lnTo>
                                                            <a:pt x="104775" y="14288"/>
                                                          </a:lnTo>
                                                          <a:lnTo>
                                                            <a:pt x="140494" y="0"/>
                                                          </a:lnTo>
                                                          <a:lnTo>
                                                            <a:pt x="200025" y="26194"/>
                                                          </a:lnTo>
                                                          <a:lnTo>
                                                            <a:pt x="242888" y="80963"/>
                                                          </a:lnTo>
                                                          <a:lnTo>
                                                            <a:pt x="271463" y="200025"/>
                                                          </a:lnTo>
                                                          <a:cubicBezTo>
                                                            <a:pt x="272257" y="247650"/>
                                                            <a:pt x="273050" y="295275"/>
                                                            <a:pt x="273844" y="342900"/>
                                                          </a:cubicBezTo>
                                                          <a:lnTo>
                                                            <a:pt x="290513" y="354806"/>
                                                          </a:lnTo>
                                                          <a:lnTo>
                                                            <a:pt x="261938" y="381000"/>
                                                          </a:lnTo>
                                                          <a:lnTo>
                                                            <a:pt x="285750" y="421481"/>
                                                          </a:lnTo>
                                                          <a:lnTo>
                                                            <a:pt x="273844" y="450056"/>
                                                          </a:lnTo>
                                                          <a:lnTo>
                                                            <a:pt x="276225" y="483394"/>
                                                          </a:lnTo>
                                                          <a:lnTo>
                                                            <a:pt x="276225" y="483394"/>
                                                          </a:lnTo>
                                                          <a:lnTo>
                                                            <a:pt x="288131" y="523875"/>
                                                          </a:lnTo>
                                                          <a:lnTo>
                                                            <a:pt x="254794" y="569119"/>
                                                          </a:lnTo>
                                                          <a:lnTo>
                                                            <a:pt x="164306" y="554831"/>
                                                          </a:lnTo>
                                                          <a:lnTo>
                                                            <a:pt x="102394" y="497681"/>
                                                          </a:lnTo>
                                                          <a:lnTo>
                                                            <a:pt x="50006" y="490538"/>
                                                          </a:lnTo>
                                                          <a:close/>
                                                        </a:path>
                                                      </a:pathLst>
                                                    </a:custGeom>
                                                    <a:solidFill>
                                                      <a:schemeClr val="bg1">
                                                        <a:lumMod val="95000"/>
                                                      </a:schemeClr>
                                                    </a:solidFill>
                                                    <a:ln>
                                                      <a:noFill/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AU"/>
                                                    </a:p>
                                                  </p:txBody>
                                                </p:sp>
                                                <p:sp>
                                                  <p:nvSpPr>
                                                    <p:cNvPr id="142" name="Freeform 141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5560219" y="2821781"/>
                                                      <a:ext cx="311944" cy="573882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connsiteX0" fmla="*/ 219075 w 311944"/>
                                                        <a:gd name="connsiteY0" fmla="*/ 566738 h 573882"/>
                                                        <a:gd name="connsiteX1" fmla="*/ 233362 w 311944"/>
                                                        <a:gd name="connsiteY1" fmla="*/ 507207 h 573882"/>
                                                        <a:gd name="connsiteX2" fmla="*/ 216694 w 311944"/>
                                                        <a:gd name="connsiteY2" fmla="*/ 414338 h 573882"/>
                                                        <a:gd name="connsiteX3" fmla="*/ 200025 w 311944"/>
                                                        <a:gd name="connsiteY3" fmla="*/ 316707 h 573882"/>
                                                        <a:gd name="connsiteX4" fmla="*/ 240506 w 311944"/>
                                                        <a:gd name="connsiteY4" fmla="*/ 211932 h 573882"/>
                                                        <a:gd name="connsiteX5" fmla="*/ 278606 w 311944"/>
                                                        <a:gd name="connsiteY5" fmla="*/ 140494 h 573882"/>
                                                        <a:gd name="connsiteX6" fmla="*/ 290512 w 311944"/>
                                                        <a:gd name="connsiteY6" fmla="*/ 114300 h 573882"/>
                                                        <a:gd name="connsiteX7" fmla="*/ 290512 w 311944"/>
                                                        <a:gd name="connsiteY7" fmla="*/ 42863 h 573882"/>
                                                        <a:gd name="connsiteX8" fmla="*/ 311944 w 311944"/>
                                                        <a:gd name="connsiteY8" fmla="*/ 0 h 573882"/>
                                                        <a:gd name="connsiteX9" fmla="*/ 214312 w 311944"/>
                                                        <a:gd name="connsiteY9" fmla="*/ 11907 h 573882"/>
                                                        <a:gd name="connsiteX10" fmla="*/ 147637 w 311944"/>
                                                        <a:gd name="connsiteY10" fmla="*/ 216694 h 573882"/>
                                                        <a:gd name="connsiteX11" fmla="*/ 85725 w 311944"/>
                                                        <a:gd name="connsiteY11" fmla="*/ 378619 h 573882"/>
                                                        <a:gd name="connsiteX12" fmla="*/ 59531 w 311944"/>
                                                        <a:gd name="connsiteY12" fmla="*/ 442913 h 573882"/>
                                                        <a:gd name="connsiteX13" fmla="*/ 21431 w 311944"/>
                                                        <a:gd name="connsiteY13" fmla="*/ 466725 h 573882"/>
                                                        <a:gd name="connsiteX14" fmla="*/ 0 w 311944"/>
                                                        <a:gd name="connsiteY14" fmla="*/ 483394 h 573882"/>
                                                        <a:gd name="connsiteX15" fmla="*/ 9525 w 311944"/>
                                                        <a:gd name="connsiteY15" fmla="*/ 526257 h 573882"/>
                                                        <a:gd name="connsiteX16" fmla="*/ 21431 w 311944"/>
                                                        <a:gd name="connsiteY16" fmla="*/ 540544 h 573882"/>
                                                        <a:gd name="connsiteX17" fmla="*/ 114300 w 311944"/>
                                                        <a:gd name="connsiteY17" fmla="*/ 573882 h 573882"/>
                                                        <a:gd name="connsiteX18" fmla="*/ 219075 w 311944"/>
                                                        <a:gd name="connsiteY18" fmla="*/ 566738 h 573882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connsiteX0" y="connsiteY0"/>
                                                        </a:cxn>
                                                        <a:cxn ang="0">
                                                          <a:pos x="connsiteX1" y="connsiteY1"/>
                                                        </a:cxn>
                                                        <a:cxn ang="0">
                                                          <a:pos x="connsiteX2" y="connsiteY2"/>
                                                        </a:cxn>
                                                        <a:cxn ang="0">
                                                          <a:pos x="connsiteX3" y="connsiteY3"/>
                                                        </a:cxn>
                                                        <a:cxn ang="0">
                                                          <a:pos x="connsiteX4" y="connsiteY4"/>
                                                        </a:cxn>
                                                        <a:cxn ang="0">
                                                          <a:pos x="connsiteX5" y="connsiteY5"/>
                                                        </a:cxn>
                                                        <a:cxn ang="0">
                                                          <a:pos x="connsiteX6" y="connsiteY6"/>
                                                        </a:cxn>
                                                        <a:cxn ang="0">
                                                          <a:pos x="connsiteX7" y="connsiteY7"/>
                                                        </a:cxn>
                                                        <a:cxn ang="0">
                                                          <a:pos x="connsiteX8" y="connsiteY8"/>
                                                        </a:cxn>
                                                        <a:cxn ang="0">
                                                          <a:pos x="connsiteX9" y="connsiteY9"/>
                                                        </a:cxn>
                                                        <a:cxn ang="0">
                                                          <a:pos x="connsiteX10" y="connsiteY10"/>
                                                        </a:cxn>
                                                        <a:cxn ang="0">
                                                          <a:pos x="connsiteX11" y="connsiteY11"/>
                                                        </a:cxn>
                                                        <a:cxn ang="0">
                                                          <a:pos x="connsiteX12" y="connsiteY12"/>
                                                        </a:cxn>
                                                        <a:cxn ang="0">
                                                          <a:pos x="connsiteX13" y="connsiteY13"/>
                                                        </a:cxn>
                                                        <a:cxn ang="0">
                                                          <a:pos x="connsiteX14" y="connsiteY14"/>
                                                        </a:cxn>
                                                        <a:cxn ang="0">
                                                          <a:pos x="connsiteX15" y="connsiteY15"/>
                                                        </a:cxn>
                                                        <a:cxn ang="0">
                                                          <a:pos x="connsiteX16" y="connsiteY16"/>
                                                        </a:cxn>
                                                        <a:cxn ang="0">
                                                          <a:pos x="connsiteX17" y="connsiteY17"/>
                                                        </a:cxn>
                                                        <a:cxn ang="0">
                                                          <a:pos x="connsiteX18" y="connsiteY18"/>
                                                        </a:cxn>
                                                      </a:cxnLst>
                                                      <a:rect l="l" t="t" r="r" b="b"/>
                                                      <a:pathLst>
                                                        <a:path w="311944" h="573882">
                                                          <a:moveTo>
                                                            <a:pt x="219075" y="566738"/>
                                                          </a:moveTo>
                                                          <a:lnTo>
                                                            <a:pt x="233362" y="507207"/>
                                                          </a:lnTo>
                                                          <a:lnTo>
                                                            <a:pt x="216694" y="414338"/>
                                                          </a:lnTo>
                                                          <a:lnTo>
                                                            <a:pt x="200025" y="316707"/>
                                                          </a:lnTo>
                                                          <a:lnTo>
                                                            <a:pt x="240506" y="211932"/>
                                                          </a:lnTo>
                                                          <a:lnTo>
                                                            <a:pt x="278606" y="140494"/>
                                                          </a:lnTo>
                                                          <a:lnTo>
                                                            <a:pt x="290512" y="114300"/>
                                                          </a:lnTo>
                                                          <a:lnTo>
                                                            <a:pt x="290512" y="42863"/>
                                                          </a:lnTo>
                                                          <a:lnTo>
                                                            <a:pt x="311944" y="0"/>
                                                          </a:lnTo>
                                                          <a:lnTo>
                                                            <a:pt x="214312" y="11907"/>
                                                          </a:lnTo>
                                                          <a:lnTo>
                                                            <a:pt x="147637" y="216694"/>
                                                          </a:lnTo>
                                                          <a:lnTo>
                                                            <a:pt x="85725" y="378619"/>
                                                          </a:lnTo>
                                                          <a:lnTo>
                                                            <a:pt x="59531" y="442913"/>
                                                          </a:lnTo>
                                                          <a:lnTo>
                                                            <a:pt x="21431" y="466725"/>
                                                          </a:lnTo>
                                                          <a:lnTo>
                                                            <a:pt x="0" y="483394"/>
                                                          </a:lnTo>
                                                          <a:lnTo>
                                                            <a:pt x="9525" y="526257"/>
                                                          </a:lnTo>
                                                          <a:lnTo>
                                                            <a:pt x="21431" y="540544"/>
                                                          </a:lnTo>
                                                          <a:lnTo>
                                                            <a:pt x="114300" y="573882"/>
                                                          </a:lnTo>
                                                          <a:lnTo>
                                                            <a:pt x="219075" y="566738"/>
                                                          </a:lnTo>
                                                          <a:close/>
                                                        </a:path>
                                                      </a:pathLst>
                                                    </a:custGeom>
                                                    <a:solidFill>
                                                      <a:schemeClr val="bg1">
                                                        <a:lumMod val="95000"/>
                                                      </a:schemeClr>
                                                    </a:solidFill>
                                                    <a:ln>
                                                      <a:noFill/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AU"/>
                                                    </a:p>
                                                  </p:txBody>
                                                </p:sp>
                                                <p:sp>
                                                  <p:nvSpPr>
                                                    <p:cNvPr id="143" name="Freeform 142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5888831" y="2707481"/>
                                                      <a:ext cx="561975" cy="269082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connsiteX0" fmla="*/ 0 w 561975"/>
                                                        <a:gd name="connsiteY0" fmla="*/ 100013 h 269082"/>
                                                        <a:gd name="connsiteX1" fmla="*/ 35719 w 561975"/>
                                                        <a:gd name="connsiteY1" fmla="*/ 152400 h 269082"/>
                                                        <a:gd name="connsiteX2" fmla="*/ 50007 w 561975"/>
                                                        <a:gd name="connsiteY2" fmla="*/ 226219 h 269082"/>
                                                        <a:gd name="connsiteX3" fmla="*/ 100013 w 561975"/>
                                                        <a:gd name="connsiteY3" fmla="*/ 264319 h 269082"/>
                                                        <a:gd name="connsiteX4" fmla="*/ 183357 w 561975"/>
                                                        <a:gd name="connsiteY4" fmla="*/ 269082 h 269082"/>
                                                        <a:gd name="connsiteX5" fmla="*/ 238125 w 561975"/>
                                                        <a:gd name="connsiteY5" fmla="*/ 164307 h 269082"/>
                                                        <a:gd name="connsiteX6" fmla="*/ 285750 w 561975"/>
                                                        <a:gd name="connsiteY6" fmla="*/ 111919 h 269082"/>
                                                        <a:gd name="connsiteX7" fmla="*/ 371475 w 561975"/>
                                                        <a:gd name="connsiteY7" fmla="*/ 111919 h 269082"/>
                                                        <a:gd name="connsiteX8" fmla="*/ 457200 w 561975"/>
                                                        <a:gd name="connsiteY8" fmla="*/ 138113 h 269082"/>
                                                        <a:gd name="connsiteX9" fmla="*/ 485775 w 561975"/>
                                                        <a:gd name="connsiteY9" fmla="*/ 190500 h 269082"/>
                                                        <a:gd name="connsiteX10" fmla="*/ 526257 w 561975"/>
                                                        <a:gd name="connsiteY10" fmla="*/ 135732 h 269082"/>
                                                        <a:gd name="connsiteX11" fmla="*/ 561975 w 561975"/>
                                                        <a:gd name="connsiteY11" fmla="*/ 102394 h 269082"/>
                                                        <a:gd name="connsiteX12" fmla="*/ 428625 w 561975"/>
                                                        <a:gd name="connsiteY12" fmla="*/ 52388 h 269082"/>
                                                        <a:gd name="connsiteX13" fmla="*/ 71438 w 561975"/>
                                                        <a:gd name="connsiteY13" fmla="*/ 0 h 269082"/>
                                                        <a:gd name="connsiteX14" fmla="*/ 0 w 561975"/>
                                                        <a:gd name="connsiteY14" fmla="*/ 100013 h 269082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connsiteX0" y="connsiteY0"/>
                                                        </a:cxn>
                                                        <a:cxn ang="0">
                                                          <a:pos x="connsiteX1" y="connsiteY1"/>
                                                        </a:cxn>
                                                        <a:cxn ang="0">
                                                          <a:pos x="connsiteX2" y="connsiteY2"/>
                                                        </a:cxn>
                                                        <a:cxn ang="0">
                                                          <a:pos x="connsiteX3" y="connsiteY3"/>
                                                        </a:cxn>
                                                        <a:cxn ang="0">
                                                          <a:pos x="connsiteX4" y="connsiteY4"/>
                                                        </a:cxn>
                                                        <a:cxn ang="0">
                                                          <a:pos x="connsiteX5" y="connsiteY5"/>
                                                        </a:cxn>
                                                        <a:cxn ang="0">
                                                          <a:pos x="connsiteX6" y="connsiteY6"/>
                                                        </a:cxn>
                                                        <a:cxn ang="0">
                                                          <a:pos x="connsiteX7" y="connsiteY7"/>
                                                        </a:cxn>
                                                        <a:cxn ang="0">
                                                          <a:pos x="connsiteX8" y="connsiteY8"/>
                                                        </a:cxn>
                                                        <a:cxn ang="0">
                                                          <a:pos x="connsiteX9" y="connsiteY9"/>
                                                        </a:cxn>
                                                        <a:cxn ang="0">
                                                          <a:pos x="connsiteX10" y="connsiteY10"/>
                                                        </a:cxn>
                                                        <a:cxn ang="0">
                                                          <a:pos x="connsiteX11" y="connsiteY11"/>
                                                        </a:cxn>
                                                        <a:cxn ang="0">
                                                          <a:pos x="connsiteX12" y="connsiteY12"/>
                                                        </a:cxn>
                                                        <a:cxn ang="0">
                                                          <a:pos x="connsiteX13" y="connsiteY13"/>
                                                        </a:cxn>
                                                        <a:cxn ang="0">
                                                          <a:pos x="connsiteX14" y="connsiteY14"/>
                                                        </a:cxn>
                                                      </a:cxnLst>
                                                      <a:rect l="l" t="t" r="r" b="b"/>
                                                      <a:pathLst>
                                                        <a:path w="561975" h="269082">
                                                          <a:moveTo>
                                                            <a:pt x="0" y="100013"/>
                                                          </a:moveTo>
                                                          <a:lnTo>
                                                            <a:pt x="35719" y="152400"/>
                                                          </a:lnTo>
                                                          <a:lnTo>
                                                            <a:pt x="50007" y="226219"/>
                                                          </a:lnTo>
                                                          <a:lnTo>
                                                            <a:pt x="100013" y="264319"/>
                                                          </a:lnTo>
                                                          <a:lnTo>
                                                            <a:pt x="183357" y="269082"/>
                                                          </a:lnTo>
                                                          <a:lnTo>
                                                            <a:pt x="238125" y="164307"/>
                                                          </a:lnTo>
                                                          <a:lnTo>
                                                            <a:pt x="285750" y="111919"/>
                                                          </a:lnTo>
                                                          <a:lnTo>
                                                            <a:pt x="371475" y="111919"/>
                                                          </a:lnTo>
                                                          <a:lnTo>
                                                            <a:pt x="457200" y="138113"/>
                                                          </a:lnTo>
                                                          <a:lnTo>
                                                            <a:pt x="485775" y="190500"/>
                                                          </a:lnTo>
                                                          <a:lnTo>
                                                            <a:pt x="526257" y="135732"/>
                                                          </a:lnTo>
                                                          <a:lnTo>
                                                            <a:pt x="561975" y="102394"/>
                                                          </a:lnTo>
                                                          <a:lnTo>
                                                            <a:pt x="428625" y="52388"/>
                                                          </a:lnTo>
                                                          <a:lnTo>
                                                            <a:pt x="71438" y="0"/>
                                                          </a:lnTo>
                                                          <a:lnTo>
                                                            <a:pt x="0" y="100013"/>
                                                          </a:lnTo>
                                                          <a:close/>
                                                        </a:path>
                                                      </a:pathLst>
                                                    </a:custGeom>
                                                    <a:solidFill>
                                                      <a:schemeClr val="bg1">
                                                        <a:lumMod val="95000"/>
                                                      </a:schemeClr>
                                                    </a:solidFill>
                                                    <a:ln>
                                                      <a:noFill/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AU"/>
                                                    </a:p>
                                                  </p:txBody>
                                                </p:sp>
                                                <p:sp>
                                                  <p:nvSpPr>
                                                    <p:cNvPr id="144" name="Freeform 143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5948363" y="2817019"/>
                                                      <a:ext cx="438150" cy="609600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connsiteX0" fmla="*/ 21431 w 438150"/>
                                                        <a:gd name="connsiteY0" fmla="*/ 609600 h 609600"/>
                                                        <a:gd name="connsiteX1" fmla="*/ 14287 w 438150"/>
                                                        <a:gd name="connsiteY1" fmla="*/ 533400 h 609600"/>
                                                        <a:gd name="connsiteX2" fmla="*/ 0 w 438150"/>
                                                        <a:gd name="connsiteY2" fmla="*/ 492919 h 609600"/>
                                                        <a:gd name="connsiteX3" fmla="*/ 7143 w 438150"/>
                                                        <a:gd name="connsiteY3" fmla="*/ 428625 h 609600"/>
                                                        <a:gd name="connsiteX4" fmla="*/ 4762 w 438150"/>
                                                        <a:gd name="connsiteY4" fmla="*/ 373856 h 609600"/>
                                                        <a:gd name="connsiteX5" fmla="*/ 119062 w 438150"/>
                                                        <a:gd name="connsiteY5" fmla="*/ 173831 h 609600"/>
                                                        <a:gd name="connsiteX6" fmla="*/ 195262 w 438150"/>
                                                        <a:gd name="connsiteY6" fmla="*/ 33337 h 609600"/>
                                                        <a:gd name="connsiteX7" fmla="*/ 259556 w 438150"/>
                                                        <a:gd name="connsiteY7" fmla="*/ 0 h 609600"/>
                                                        <a:gd name="connsiteX8" fmla="*/ 383381 w 438150"/>
                                                        <a:gd name="connsiteY8" fmla="*/ 23812 h 609600"/>
                                                        <a:gd name="connsiteX9" fmla="*/ 421481 w 438150"/>
                                                        <a:gd name="connsiteY9" fmla="*/ 66675 h 609600"/>
                                                        <a:gd name="connsiteX10" fmla="*/ 438150 w 438150"/>
                                                        <a:gd name="connsiteY10" fmla="*/ 104775 h 609600"/>
                                                        <a:gd name="connsiteX11" fmla="*/ 428625 w 438150"/>
                                                        <a:gd name="connsiteY11" fmla="*/ 171450 h 609600"/>
                                                        <a:gd name="connsiteX12" fmla="*/ 316706 w 438150"/>
                                                        <a:gd name="connsiteY12" fmla="*/ 333375 h 609600"/>
                                                        <a:gd name="connsiteX13" fmla="*/ 285750 w 438150"/>
                                                        <a:gd name="connsiteY13" fmla="*/ 485775 h 609600"/>
                                                        <a:gd name="connsiteX14" fmla="*/ 226218 w 438150"/>
                                                        <a:gd name="connsiteY14" fmla="*/ 547687 h 609600"/>
                                                        <a:gd name="connsiteX15" fmla="*/ 197643 w 438150"/>
                                                        <a:gd name="connsiteY15" fmla="*/ 552450 h 609600"/>
                                                        <a:gd name="connsiteX16" fmla="*/ 130968 w 438150"/>
                                                        <a:gd name="connsiteY16" fmla="*/ 590550 h 609600"/>
                                                        <a:gd name="connsiteX17" fmla="*/ 107156 w 438150"/>
                                                        <a:gd name="connsiteY17" fmla="*/ 581025 h 609600"/>
                                                        <a:gd name="connsiteX18" fmla="*/ 21431 w 438150"/>
                                                        <a:gd name="connsiteY18" fmla="*/ 609600 h 609600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connsiteX0" y="connsiteY0"/>
                                                        </a:cxn>
                                                        <a:cxn ang="0">
                                                          <a:pos x="connsiteX1" y="connsiteY1"/>
                                                        </a:cxn>
                                                        <a:cxn ang="0">
                                                          <a:pos x="connsiteX2" y="connsiteY2"/>
                                                        </a:cxn>
                                                        <a:cxn ang="0">
                                                          <a:pos x="connsiteX3" y="connsiteY3"/>
                                                        </a:cxn>
                                                        <a:cxn ang="0">
                                                          <a:pos x="connsiteX4" y="connsiteY4"/>
                                                        </a:cxn>
                                                        <a:cxn ang="0">
                                                          <a:pos x="connsiteX5" y="connsiteY5"/>
                                                        </a:cxn>
                                                        <a:cxn ang="0">
                                                          <a:pos x="connsiteX6" y="connsiteY6"/>
                                                        </a:cxn>
                                                        <a:cxn ang="0">
                                                          <a:pos x="connsiteX7" y="connsiteY7"/>
                                                        </a:cxn>
                                                        <a:cxn ang="0">
                                                          <a:pos x="connsiteX8" y="connsiteY8"/>
                                                        </a:cxn>
                                                        <a:cxn ang="0">
                                                          <a:pos x="connsiteX9" y="connsiteY9"/>
                                                        </a:cxn>
                                                        <a:cxn ang="0">
                                                          <a:pos x="connsiteX10" y="connsiteY10"/>
                                                        </a:cxn>
                                                        <a:cxn ang="0">
                                                          <a:pos x="connsiteX11" y="connsiteY11"/>
                                                        </a:cxn>
                                                        <a:cxn ang="0">
                                                          <a:pos x="connsiteX12" y="connsiteY12"/>
                                                        </a:cxn>
                                                        <a:cxn ang="0">
                                                          <a:pos x="connsiteX13" y="connsiteY13"/>
                                                        </a:cxn>
                                                        <a:cxn ang="0">
                                                          <a:pos x="connsiteX14" y="connsiteY14"/>
                                                        </a:cxn>
                                                        <a:cxn ang="0">
                                                          <a:pos x="connsiteX15" y="connsiteY15"/>
                                                        </a:cxn>
                                                        <a:cxn ang="0">
                                                          <a:pos x="connsiteX16" y="connsiteY16"/>
                                                        </a:cxn>
                                                        <a:cxn ang="0">
                                                          <a:pos x="connsiteX17" y="connsiteY17"/>
                                                        </a:cxn>
                                                        <a:cxn ang="0">
                                                          <a:pos x="connsiteX18" y="connsiteY18"/>
                                                        </a:cxn>
                                                      </a:cxnLst>
                                                      <a:rect l="l" t="t" r="r" b="b"/>
                                                      <a:pathLst>
                                                        <a:path w="438150" h="609600">
                                                          <a:moveTo>
                                                            <a:pt x="21431" y="609600"/>
                                                          </a:moveTo>
                                                          <a:lnTo>
                                                            <a:pt x="14287" y="533400"/>
                                                          </a:lnTo>
                                                          <a:lnTo>
                                                            <a:pt x="0" y="492919"/>
                                                          </a:lnTo>
                                                          <a:lnTo>
                                                            <a:pt x="7143" y="428625"/>
                                                          </a:lnTo>
                                                          <a:cubicBezTo>
                                                            <a:pt x="6349" y="410369"/>
                                                            <a:pt x="5556" y="392112"/>
                                                            <a:pt x="4762" y="373856"/>
                                                          </a:cubicBezTo>
                                                          <a:lnTo>
                                                            <a:pt x="119062" y="173831"/>
                                                          </a:lnTo>
                                                          <a:lnTo>
                                                            <a:pt x="195262" y="33337"/>
                                                          </a:lnTo>
                                                          <a:lnTo>
                                                            <a:pt x="259556" y="0"/>
                                                          </a:lnTo>
                                                          <a:lnTo>
                                                            <a:pt x="383381" y="23812"/>
                                                          </a:lnTo>
                                                          <a:lnTo>
                                                            <a:pt x="421481" y="66675"/>
                                                          </a:lnTo>
                                                          <a:lnTo>
                                                            <a:pt x="438150" y="104775"/>
                                                          </a:lnTo>
                                                          <a:lnTo>
                                                            <a:pt x="428625" y="171450"/>
                                                          </a:lnTo>
                                                          <a:lnTo>
                                                            <a:pt x="316706" y="333375"/>
                                                          </a:lnTo>
                                                          <a:lnTo>
                                                            <a:pt x="285750" y="485775"/>
                                                          </a:lnTo>
                                                          <a:lnTo>
                                                            <a:pt x="226218" y="547687"/>
                                                          </a:lnTo>
                                                          <a:lnTo>
                                                            <a:pt x="197643" y="552450"/>
                                                          </a:lnTo>
                                                          <a:lnTo>
                                                            <a:pt x="130968" y="590550"/>
                                                          </a:lnTo>
                                                          <a:lnTo>
                                                            <a:pt x="107156" y="581025"/>
                                                          </a:lnTo>
                                                          <a:lnTo>
                                                            <a:pt x="21431" y="609600"/>
                                                          </a:lnTo>
                                                          <a:close/>
                                                        </a:path>
                                                      </a:pathLst>
                                                    </a:custGeom>
                                                    <a:solidFill>
                                                      <a:srgbClr val="FF2929"/>
                                                    </a:solidFill>
                                                    <a:ln>
                                                      <a:noFill/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AU"/>
                                                    </a:p>
                                                  </p:txBody>
                                                </p:sp>
                                                <p:sp>
                                                  <p:nvSpPr>
                                                    <p:cNvPr id="145" name="Freeform 144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5607844" y="3714507"/>
                                                      <a:ext cx="264353" cy="186862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connsiteX0" fmla="*/ 40481 w 264353"/>
                                                        <a:gd name="connsiteY0" fmla="*/ 174074 h 186862"/>
                                                        <a:gd name="connsiteX1" fmla="*/ 54769 w 264353"/>
                                                        <a:gd name="connsiteY1" fmla="*/ 97874 h 186862"/>
                                                        <a:gd name="connsiteX2" fmla="*/ 88106 w 264353"/>
                                                        <a:gd name="connsiteY2" fmla="*/ 35962 h 186862"/>
                                                        <a:gd name="connsiteX3" fmla="*/ 126206 w 264353"/>
                                                        <a:gd name="connsiteY3" fmla="*/ 31199 h 186862"/>
                                                        <a:gd name="connsiteX4" fmla="*/ 142875 w 264353"/>
                                                        <a:gd name="connsiteY4" fmla="*/ 78824 h 186862"/>
                                                        <a:gd name="connsiteX5" fmla="*/ 128587 w 264353"/>
                                                        <a:gd name="connsiteY5" fmla="*/ 147881 h 186862"/>
                                                        <a:gd name="connsiteX6" fmla="*/ 133350 w 264353"/>
                                                        <a:gd name="connsiteY6" fmla="*/ 181218 h 186862"/>
                                                        <a:gd name="connsiteX7" fmla="*/ 185737 w 264353"/>
                                                        <a:gd name="connsiteY7" fmla="*/ 185981 h 186862"/>
                                                        <a:gd name="connsiteX8" fmla="*/ 259556 w 264353"/>
                                                        <a:gd name="connsiteY8" fmla="*/ 171693 h 186862"/>
                                                        <a:gd name="connsiteX9" fmla="*/ 254794 w 264353"/>
                                                        <a:gd name="connsiteY9" fmla="*/ 116924 h 186862"/>
                                                        <a:gd name="connsiteX10" fmla="*/ 235744 w 264353"/>
                                                        <a:gd name="connsiteY10" fmla="*/ 28818 h 186862"/>
                                                        <a:gd name="connsiteX11" fmla="*/ 214312 w 264353"/>
                                                        <a:gd name="connsiteY11" fmla="*/ 116924 h 186862"/>
                                                        <a:gd name="connsiteX12" fmla="*/ 188119 w 264353"/>
                                                        <a:gd name="connsiteY12" fmla="*/ 135974 h 186862"/>
                                                        <a:gd name="connsiteX13" fmla="*/ 171450 w 264353"/>
                                                        <a:gd name="connsiteY13" fmla="*/ 128831 h 186862"/>
                                                        <a:gd name="connsiteX14" fmla="*/ 173831 w 264353"/>
                                                        <a:gd name="connsiteY14" fmla="*/ 59774 h 186862"/>
                                                        <a:gd name="connsiteX15" fmla="*/ 157162 w 264353"/>
                                                        <a:gd name="connsiteY15" fmla="*/ 7387 h 186862"/>
                                                        <a:gd name="connsiteX16" fmla="*/ 107156 w 264353"/>
                                                        <a:gd name="connsiteY16" fmla="*/ 2624 h 186862"/>
                                                        <a:gd name="connsiteX17" fmla="*/ 52387 w 264353"/>
                                                        <a:gd name="connsiteY17" fmla="*/ 28818 h 186862"/>
                                                        <a:gd name="connsiteX18" fmla="*/ 19050 w 264353"/>
                                                        <a:gd name="connsiteY18" fmla="*/ 81206 h 186862"/>
                                                        <a:gd name="connsiteX19" fmla="*/ 0 w 264353"/>
                                                        <a:gd name="connsiteY19" fmla="*/ 116924 h 186862"/>
                                                        <a:gd name="connsiteX20" fmla="*/ 40481 w 264353"/>
                                                        <a:gd name="connsiteY20" fmla="*/ 174074 h 186862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connsiteX0" y="connsiteY0"/>
                                                        </a:cxn>
                                                        <a:cxn ang="0">
                                                          <a:pos x="connsiteX1" y="connsiteY1"/>
                                                        </a:cxn>
                                                        <a:cxn ang="0">
                                                          <a:pos x="connsiteX2" y="connsiteY2"/>
                                                        </a:cxn>
                                                        <a:cxn ang="0">
                                                          <a:pos x="connsiteX3" y="connsiteY3"/>
                                                        </a:cxn>
                                                        <a:cxn ang="0">
                                                          <a:pos x="connsiteX4" y="connsiteY4"/>
                                                        </a:cxn>
                                                        <a:cxn ang="0">
                                                          <a:pos x="connsiteX5" y="connsiteY5"/>
                                                        </a:cxn>
                                                        <a:cxn ang="0">
                                                          <a:pos x="connsiteX6" y="connsiteY6"/>
                                                        </a:cxn>
                                                        <a:cxn ang="0">
                                                          <a:pos x="connsiteX7" y="connsiteY7"/>
                                                        </a:cxn>
                                                        <a:cxn ang="0">
                                                          <a:pos x="connsiteX8" y="connsiteY8"/>
                                                        </a:cxn>
                                                        <a:cxn ang="0">
                                                          <a:pos x="connsiteX9" y="connsiteY9"/>
                                                        </a:cxn>
                                                        <a:cxn ang="0">
                                                          <a:pos x="connsiteX10" y="connsiteY10"/>
                                                        </a:cxn>
                                                        <a:cxn ang="0">
                                                          <a:pos x="connsiteX11" y="connsiteY11"/>
                                                        </a:cxn>
                                                        <a:cxn ang="0">
                                                          <a:pos x="connsiteX12" y="connsiteY12"/>
                                                        </a:cxn>
                                                        <a:cxn ang="0">
                                                          <a:pos x="connsiteX13" y="connsiteY13"/>
                                                        </a:cxn>
                                                        <a:cxn ang="0">
                                                          <a:pos x="connsiteX14" y="connsiteY14"/>
                                                        </a:cxn>
                                                        <a:cxn ang="0">
                                                          <a:pos x="connsiteX15" y="connsiteY15"/>
                                                        </a:cxn>
                                                        <a:cxn ang="0">
                                                          <a:pos x="connsiteX16" y="connsiteY16"/>
                                                        </a:cxn>
                                                        <a:cxn ang="0">
                                                          <a:pos x="connsiteX17" y="connsiteY17"/>
                                                        </a:cxn>
                                                        <a:cxn ang="0">
                                                          <a:pos x="connsiteX18" y="connsiteY18"/>
                                                        </a:cxn>
                                                        <a:cxn ang="0">
                                                          <a:pos x="connsiteX19" y="connsiteY19"/>
                                                        </a:cxn>
                                                        <a:cxn ang="0">
                                                          <a:pos x="connsiteX20" y="connsiteY20"/>
                                                        </a:cxn>
                                                      </a:cxnLst>
                                                      <a:rect l="l" t="t" r="r" b="b"/>
                                                      <a:pathLst>
                                                        <a:path w="264353" h="186862">
                                                          <a:moveTo>
                                                            <a:pt x="40481" y="174074"/>
                                                          </a:moveTo>
                                                          <a:cubicBezTo>
                                                            <a:pt x="49609" y="170899"/>
                                                            <a:pt x="46832" y="120893"/>
                                                            <a:pt x="54769" y="97874"/>
                                                          </a:cubicBezTo>
                                                          <a:cubicBezTo>
                                                            <a:pt x="62706" y="74855"/>
                                                            <a:pt x="76200" y="47074"/>
                                                            <a:pt x="88106" y="35962"/>
                                                          </a:cubicBezTo>
                                                          <a:cubicBezTo>
                                                            <a:pt x="100012" y="24850"/>
                                                            <a:pt x="117078" y="24055"/>
                                                            <a:pt x="126206" y="31199"/>
                                                          </a:cubicBezTo>
                                                          <a:cubicBezTo>
                                                            <a:pt x="135334" y="38343"/>
                                                            <a:pt x="142478" y="59377"/>
                                                            <a:pt x="142875" y="78824"/>
                                                          </a:cubicBezTo>
                                                          <a:cubicBezTo>
                                                            <a:pt x="143272" y="98271"/>
                                                            <a:pt x="130174" y="130815"/>
                                                            <a:pt x="128587" y="147881"/>
                                                          </a:cubicBezTo>
                                                          <a:cubicBezTo>
                                                            <a:pt x="127000" y="164947"/>
                                                            <a:pt x="123825" y="174868"/>
                                                            <a:pt x="133350" y="181218"/>
                                                          </a:cubicBezTo>
                                                          <a:cubicBezTo>
                                                            <a:pt x="142875" y="187568"/>
                                                            <a:pt x="164703" y="187568"/>
                                                            <a:pt x="185737" y="185981"/>
                                                          </a:cubicBezTo>
                                                          <a:cubicBezTo>
                                                            <a:pt x="206771" y="184394"/>
                                                            <a:pt x="248047" y="183202"/>
                                                            <a:pt x="259556" y="171693"/>
                                                          </a:cubicBezTo>
                                                          <a:cubicBezTo>
                                                            <a:pt x="271065" y="160184"/>
                                                            <a:pt x="258763" y="140736"/>
                                                            <a:pt x="254794" y="116924"/>
                                                          </a:cubicBezTo>
                                                          <a:cubicBezTo>
                                                            <a:pt x="250825" y="93112"/>
                                                            <a:pt x="242491" y="28818"/>
                                                            <a:pt x="235744" y="28818"/>
                                                          </a:cubicBezTo>
                                                          <a:cubicBezTo>
                                                            <a:pt x="228997" y="28818"/>
                                                            <a:pt x="222249" y="99065"/>
                                                            <a:pt x="214312" y="116924"/>
                                                          </a:cubicBezTo>
                                                          <a:cubicBezTo>
                                                            <a:pt x="206375" y="134783"/>
                                                            <a:pt x="195263" y="133990"/>
                                                            <a:pt x="188119" y="135974"/>
                                                          </a:cubicBezTo>
                                                          <a:cubicBezTo>
                                                            <a:pt x="180975" y="137958"/>
                                                            <a:pt x="173831" y="141531"/>
                                                            <a:pt x="171450" y="128831"/>
                                                          </a:cubicBezTo>
                                                          <a:cubicBezTo>
                                                            <a:pt x="169069" y="116131"/>
                                                            <a:pt x="176212" y="80015"/>
                                                            <a:pt x="173831" y="59774"/>
                                                          </a:cubicBezTo>
                                                          <a:cubicBezTo>
                                                            <a:pt x="171450" y="39533"/>
                                                            <a:pt x="168275" y="16912"/>
                                                            <a:pt x="157162" y="7387"/>
                                                          </a:cubicBezTo>
                                                          <a:cubicBezTo>
                                                            <a:pt x="146050" y="-2138"/>
                                                            <a:pt x="124619" y="-948"/>
                                                            <a:pt x="107156" y="2624"/>
                                                          </a:cubicBezTo>
                                                          <a:cubicBezTo>
                                                            <a:pt x="89694" y="6196"/>
                                                            <a:pt x="67071" y="15721"/>
                                                            <a:pt x="52387" y="28818"/>
                                                          </a:cubicBezTo>
                                                          <a:cubicBezTo>
                                                            <a:pt x="37703" y="41915"/>
                                                            <a:pt x="27781" y="66522"/>
                                                            <a:pt x="19050" y="81206"/>
                                                          </a:cubicBezTo>
                                                          <a:cubicBezTo>
                                                            <a:pt x="10319" y="95890"/>
                                                            <a:pt x="0" y="104224"/>
                                                            <a:pt x="0" y="116924"/>
                                                          </a:cubicBezTo>
                                                          <a:cubicBezTo>
                                                            <a:pt x="0" y="129624"/>
                                                            <a:pt x="31353" y="177249"/>
                                                            <a:pt x="40481" y="174074"/>
                                                          </a:cubicBezTo>
                                                          <a:close/>
                                                        </a:path>
                                                      </a:pathLst>
                                                    </a:custGeom>
                                                    <a:solidFill>
                                                      <a:srgbClr val="FF6565"/>
                                                    </a:solidFill>
                                                    <a:ln>
                                                      <a:noFill/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AU"/>
                                                    </a:p>
                                                  </p:txBody>
                                                </p:sp>
                                                <p:sp>
                                                  <p:nvSpPr>
                                                    <p:cNvPr id="146" name="Freeform 145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5898157" y="3440659"/>
                                                      <a:ext cx="100263" cy="278209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connsiteX0" fmla="*/ 38299 w 100263"/>
                                                        <a:gd name="connsiteY0" fmla="*/ 247 h 278209"/>
                                                        <a:gd name="connsiteX1" fmla="*/ 2581 w 100263"/>
                                                        <a:gd name="connsiteY1" fmla="*/ 78829 h 278209"/>
                                                        <a:gd name="connsiteX2" fmla="*/ 19249 w 100263"/>
                                                        <a:gd name="connsiteY2" fmla="*/ 171697 h 278209"/>
                                                        <a:gd name="connsiteX3" fmla="*/ 35918 w 100263"/>
                                                        <a:gd name="connsiteY3" fmla="*/ 209797 h 278209"/>
                                                        <a:gd name="connsiteX4" fmla="*/ 199 w 100263"/>
                                                        <a:gd name="connsiteY4" fmla="*/ 259804 h 278209"/>
                                                        <a:gd name="connsiteX5" fmla="*/ 54968 w 100263"/>
                                                        <a:gd name="connsiteY5" fmla="*/ 274091 h 278209"/>
                                                        <a:gd name="connsiteX6" fmla="*/ 100212 w 100263"/>
                                                        <a:gd name="connsiteY6" fmla="*/ 274091 h 278209"/>
                                                        <a:gd name="connsiteX7" fmla="*/ 64493 w 100263"/>
                                                        <a:gd name="connsiteY7" fmla="*/ 226466 h 278209"/>
                                                        <a:gd name="connsiteX8" fmla="*/ 90687 w 100263"/>
                                                        <a:gd name="connsiteY8" fmla="*/ 190747 h 278209"/>
                                                        <a:gd name="connsiteX9" fmla="*/ 59731 w 100263"/>
                                                        <a:gd name="connsiteY9" fmla="*/ 150266 h 278209"/>
                                                        <a:gd name="connsiteX10" fmla="*/ 50206 w 100263"/>
                                                        <a:gd name="connsiteY10" fmla="*/ 105022 h 278209"/>
                                                        <a:gd name="connsiteX11" fmla="*/ 38299 w 100263"/>
                                                        <a:gd name="connsiteY11" fmla="*/ 247 h 278209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connsiteX0" y="connsiteY0"/>
                                                        </a:cxn>
                                                        <a:cxn ang="0">
                                                          <a:pos x="connsiteX1" y="connsiteY1"/>
                                                        </a:cxn>
                                                        <a:cxn ang="0">
                                                          <a:pos x="connsiteX2" y="connsiteY2"/>
                                                        </a:cxn>
                                                        <a:cxn ang="0">
                                                          <a:pos x="connsiteX3" y="connsiteY3"/>
                                                        </a:cxn>
                                                        <a:cxn ang="0">
                                                          <a:pos x="connsiteX4" y="connsiteY4"/>
                                                        </a:cxn>
                                                        <a:cxn ang="0">
                                                          <a:pos x="connsiteX5" y="connsiteY5"/>
                                                        </a:cxn>
                                                        <a:cxn ang="0">
                                                          <a:pos x="connsiteX6" y="connsiteY6"/>
                                                        </a:cxn>
                                                        <a:cxn ang="0">
                                                          <a:pos x="connsiteX7" y="connsiteY7"/>
                                                        </a:cxn>
                                                        <a:cxn ang="0">
                                                          <a:pos x="connsiteX8" y="connsiteY8"/>
                                                        </a:cxn>
                                                        <a:cxn ang="0">
                                                          <a:pos x="connsiteX9" y="connsiteY9"/>
                                                        </a:cxn>
                                                        <a:cxn ang="0">
                                                          <a:pos x="connsiteX10" y="connsiteY10"/>
                                                        </a:cxn>
                                                        <a:cxn ang="0">
                                                          <a:pos x="connsiteX11" y="connsiteY11"/>
                                                        </a:cxn>
                                                      </a:cxnLst>
                                                      <a:rect l="l" t="t" r="r" b="b"/>
                                                      <a:pathLst>
                                                        <a:path w="100263" h="278209">
                                                          <a:moveTo>
                                                            <a:pt x="38299" y="247"/>
                                                          </a:moveTo>
                                                          <a:cubicBezTo>
                                                            <a:pt x="30362" y="-4118"/>
                                                            <a:pt x="5756" y="50254"/>
                                                            <a:pt x="2581" y="78829"/>
                                                          </a:cubicBezTo>
                                                          <a:cubicBezTo>
                                                            <a:pt x="-594" y="107404"/>
                                                            <a:pt x="13693" y="149869"/>
                                                            <a:pt x="19249" y="171697"/>
                                                          </a:cubicBezTo>
                                                          <a:cubicBezTo>
                                                            <a:pt x="24805" y="193525"/>
                                                            <a:pt x="39093" y="195113"/>
                                                            <a:pt x="35918" y="209797"/>
                                                          </a:cubicBezTo>
                                                          <a:cubicBezTo>
                                                            <a:pt x="32743" y="224481"/>
                                                            <a:pt x="-2976" y="249088"/>
                                                            <a:pt x="199" y="259804"/>
                                                          </a:cubicBezTo>
                                                          <a:cubicBezTo>
                                                            <a:pt x="3374" y="270520"/>
                                                            <a:pt x="38299" y="271710"/>
                                                            <a:pt x="54968" y="274091"/>
                                                          </a:cubicBezTo>
                                                          <a:cubicBezTo>
                                                            <a:pt x="71637" y="276472"/>
                                                            <a:pt x="98624" y="282029"/>
                                                            <a:pt x="100212" y="274091"/>
                                                          </a:cubicBezTo>
                                                          <a:cubicBezTo>
                                                            <a:pt x="101800" y="266153"/>
                                                            <a:pt x="66081" y="240357"/>
                                                            <a:pt x="64493" y="226466"/>
                                                          </a:cubicBezTo>
                                                          <a:cubicBezTo>
                                                            <a:pt x="62905" y="212575"/>
                                                            <a:pt x="91481" y="203447"/>
                                                            <a:pt x="90687" y="190747"/>
                                                          </a:cubicBezTo>
                                                          <a:cubicBezTo>
                                                            <a:pt x="89893" y="178047"/>
                                                            <a:pt x="66478" y="164553"/>
                                                            <a:pt x="59731" y="150266"/>
                                                          </a:cubicBezTo>
                                                          <a:cubicBezTo>
                                                            <a:pt x="52984" y="135979"/>
                                                            <a:pt x="52984" y="128438"/>
                                                            <a:pt x="50206" y="105022"/>
                                                          </a:cubicBezTo>
                                                          <a:cubicBezTo>
                                                            <a:pt x="47428" y="81606"/>
                                                            <a:pt x="46236" y="4612"/>
                                                            <a:pt x="38299" y="247"/>
                                                          </a:cubicBezTo>
                                                          <a:close/>
                                                        </a:path>
                                                      </a:pathLst>
                                                    </a:custGeom>
                                                    <a:solidFill>
                                                      <a:srgbClr val="FF6565"/>
                                                    </a:solidFill>
                                                    <a:ln>
                                                      <a:noFill/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AU"/>
                                                    </a:p>
                                                  </p:txBody>
                                                </p:sp>
                                                <p:grpSp>
                                                  <p:nvGrpSpPr>
                                                    <p:cNvPr id="139" name="Group 138"/>
                                                    <p:cNvGrpSpPr/>
                                                    <p:nvPr/>
                                                  </p:nvGrpSpPr>
                                                  <p:grpSpPr>
                                                    <a:xfrm>
                                                      <a:off x="3805090" y="1383506"/>
                                                      <a:ext cx="4787578" cy="4617054"/>
                                                      <a:chOff x="3805090" y="1383506"/>
                                                      <a:chExt cx="4787578" cy="4617054"/>
                                                    </a:xfrm>
                                                  </p:grpSpPr>
                                                  <p:sp>
                                                    <p:nvSpPr>
                                                      <p:cNvPr id="137" name="Freeform 136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5379244" y="3352800"/>
                                                        <a:ext cx="378619" cy="659606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221456 w 378619"/>
                                                          <a:gd name="connsiteY0" fmla="*/ 0 h 659606"/>
                                                          <a:gd name="connsiteX1" fmla="*/ 354806 w 378619"/>
                                                          <a:gd name="connsiteY1" fmla="*/ 14288 h 659606"/>
                                                          <a:gd name="connsiteX2" fmla="*/ 378619 w 378619"/>
                                                          <a:gd name="connsiteY2" fmla="*/ 30956 h 659606"/>
                                                          <a:gd name="connsiteX3" fmla="*/ 366712 w 378619"/>
                                                          <a:gd name="connsiteY3" fmla="*/ 140494 h 659606"/>
                                                          <a:gd name="connsiteX4" fmla="*/ 326231 w 378619"/>
                                                          <a:gd name="connsiteY4" fmla="*/ 242888 h 659606"/>
                                                          <a:gd name="connsiteX5" fmla="*/ 304800 w 378619"/>
                                                          <a:gd name="connsiteY5" fmla="*/ 288131 h 659606"/>
                                                          <a:gd name="connsiteX6" fmla="*/ 285750 w 378619"/>
                                                          <a:gd name="connsiteY6" fmla="*/ 314325 h 659606"/>
                                                          <a:gd name="connsiteX7" fmla="*/ 233362 w 378619"/>
                                                          <a:gd name="connsiteY7" fmla="*/ 347663 h 659606"/>
                                                          <a:gd name="connsiteX8" fmla="*/ 183356 w 378619"/>
                                                          <a:gd name="connsiteY8" fmla="*/ 404813 h 659606"/>
                                                          <a:gd name="connsiteX9" fmla="*/ 169069 w 378619"/>
                                                          <a:gd name="connsiteY9" fmla="*/ 473869 h 659606"/>
                                                          <a:gd name="connsiteX10" fmla="*/ 145256 w 378619"/>
                                                          <a:gd name="connsiteY10" fmla="*/ 526256 h 659606"/>
                                                          <a:gd name="connsiteX11" fmla="*/ 123825 w 378619"/>
                                                          <a:gd name="connsiteY11" fmla="*/ 569119 h 659606"/>
                                                          <a:gd name="connsiteX12" fmla="*/ 161925 w 378619"/>
                                                          <a:gd name="connsiteY12" fmla="*/ 614363 h 659606"/>
                                                          <a:gd name="connsiteX13" fmla="*/ 178594 w 378619"/>
                                                          <a:gd name="connsiteY13" fmla="*/ 647700 h 659606"/>
                                                          <a:gd name="connsiteX14" fmla="*/ 161925 w 378619"/>
                                                          <a:gd name="connsiteY14" fmla="*/ 659606 h 659606"/>
                                                          <a:gd name="connsiteX15" fmla="*/ 107156 w 378619"/>
                                                          <a:gd name="connsiteY15" fmla="*/ 642938 h 659606"/>
                                                          <a:gd name="connsiteX16" fmla="*/ 28575 w 378619"/>
                                                          <a:gd name="connsiteY16" fmla="*/ 585788 h 659606"/>
                                                          <a:gd name="connsiteX17" fmla="*/ 0 w 378619"/>
                                                          <a:gd name="connsiteY17" fmla="*/ 533400 h 659606"/>
                                                          <a:gd name="connsiteX18" fmla="*/ 2381 w 378619"/>
                                                          <a:gd name="connsiteY18" fmla="*/ 488156 h 659606"/>
                                                          <a:gd name="connsiteX19" fmla="*/ 28575 w 378619"/>
                                                          <a:gd name="connsiteY19" fmla="*/ 428625 h 659606"/>
                                                          <a:gd name="connsiteX20" fmla="*/ 76200 w 378619"/>
                                                          <a:gd name="connsiteY20" fmla="*/ 357188 h 659606"/>
                                                          <a:gd name="connsiteX21" fmla="*/ 116681 w 378619"/>
                                                          <a:gd name="connsiteY21" fmla="*/ 295275 h 659606"/>
                                                          <a:gd name="connsiteX22" fmla="*/ 161925 w 378619"/>
                                                          <a:gd name="connsiteY22" fmla="*/ 238125 h 659606"/>
                                                          <a:gd name="connsiteX23" fmla="*/ 192881 w 378619"/>
                                                          <a:gd name="connsiteY23" fmla="*/ 176213 h 659606"/>
                                                          <a:gd name="connsiteX24" fmla="*/ 207169 w 378619"/>
                                                          <a:gd name="connsiteY24" fmla="*/ 126206 h 659606"/>
                                                          <a:gd name="connsiteX25" fmla="*/ 221456 w 378619"/>
                                                          <a:gd name="connsiteY25" fmla="*/ 64294 h 659606"/>
                                                          <a:gd name="connsiteX26" fmla="*/ 221456 w 378619"/>
                                                          <a:gd name="connsiteY26" fmla="*/ 0 h 659606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  <a:cxn ang="0">
                                                            <a:pos x="connsiteX10" y="connsiteY10"/>
                                                          </a:cxn>
                                                          <a:cxn ang="0">
                                                            <a:pos x="connsiteX11" y="connsiteY11"/>
                                                          </a:cxn>
                                                          <a:cxn ang="0">
                                                            <a:pos x="connsiteX12" y="connsiteY12"/>
                                                          </a:cxn>
                                                          <a:cxn ang="0">
                                                            <a:pos x="connsiteX13" y="connsiteY13"/>
                                                          </a:cxn>
                                                          <a:cxn ang="0">
                                                            <a:pos x="connsiteX14" y="connsiteY14"/>
                                                          </a:cxn>
                                                          <a:cxn ang="0">
                                                            <a:pos x="connsiteX15" y="connsiteY15"/>
                                                          </a:cxn>
                                                          <a:cxn ang="0">
                                                            <a:pos x="connsiteX16" y="connsiteY16"/>
                                                          </a:cxn>
                                                          <a:cxn ang="0">
                                                            <a:pos x="connsiteX17" y="connsiteY17"/>
                                                          </a:cxn>
                                                          <a:cxn ang="0">
                                                            <a:pos x="connsiteX18" y="connsiteY18"/>
                                                          </a:cxn>
                                                          <a:cxn ang="0">
                                                            <a:pos x="connsiteX19" y="connsiteY19"/>
                                                          </a:cxn>
                                                          <a:cxn ang="0">
                                                            <a:pos x="connsiteX20" y="connsiteY20"/>
                                                          </a:cxn>
                                                          <a:cxn ang="0">
                                                            <a:pos x="connsiteX21" y="connsiteY21"/>
                                                          </a:cxn>
                                                          <a:cxn ang="0">
                                                            <a:pos x="connsiteX22" y="connsiteY22"/>
                                                          </a:cxn>
                                                          <a:cxn ang="0">
                                                            <a:pos x="connsiteX23" y="connsiteY23"/>
                                                          </a:cxn>
                                                          <a:cxn ang="0">
                                                            <a:pos x="connsiteX24" y="connsiteY24"/>
                                                          </a:cxn>
                                                          <a:cxn ang="0">
                                                            <a:pos x="connsiteX25" y="connsiteY25"/>
                                                          </a:cxn>
                                                          <a:cxn ang="0">
                                                            <a:pos x="connsiteX26" y="connsiteY26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378619" h="659606">
                                                            <a:moveTo>
                                                              <a:pt x="221456" y="0"/>
                                                            </a:moveTo>
                                                            <a:lnTo>
                                                              <a:pt x="354806" y="14288"/>
                                                            </a:lnTo>
                                                            <a:lnTo>
                                                              <a:pt x="378619" y="30956"/>
                                                            </a:lnTo>
                                                            <a:lnTo>
                                                              <a:pt x="366712" y="140494"/>
                                                            </a:lnTo>
                                                            <a:lnTo>
                                                              <a:pt x="326231" y="242888"/>
                                                            </a:lnTo>
                                                            <a:lnTo>
                                                              <a:pt x="304800" y="288131"/>
                                                            </a:lnTo>
                                                            <a:lnTo>
                                                              <a:pt x="285750" y="314325"/>
                                                            </a:lnTo>
                                                            <a:lnTo>
                                                              <a:pt x="233362" y="347663"/>
                                                            </a:lnTo>
                                                            <a:lnTo>
                                                              <a:pt x="183356" y="404813"/>
                                                            </a:lnTo>
                                                            <a:lnTo>
                                                              <a:pt x="169069" y="473869"/>
                                                            </a:lnTo>
                                                            <a:lnTo>
                                                              <a:pt x="145256" y="526256"/>
                                                            </a:lnTo>
                                                            <a:lnTo>
                                                              <a:pt x="123825" y="569119"/>
                                                            </a:lnTo>
                                                            <a:lnTo>
                                                              <a:pt x="161925" y="614363"/>
                                                            </a:lnTo>
                                                            <a:lnTo>
                                                              <a:pt x="178594" y="647700"/>
                                                            </a:lnTo>
                                                            <a:lnTo>
                                                              <a:pt x="161925" y="659606"/>
                                                            </a:lnTo>
                                                            <a:lnTo>
                                                              <a:pt x="107156" y="642938"/>
                                                            </a:lnTo>
                                                            <a:lnTo>
                                                              <a:pt x="28575" y="585788"/>
                                                            </a:lnTo>
                                                            <a:lnTo>
                                                              <a:pt x="0" y="533400"/>
                                                            </a:lnTo>
                                                            <a:lnTo>
                                                              <a:pt x="2381" y="488156"/>
                                                            </a:lnTo>
                                                            <a:lnTo>
                                                              <a:pt x="28575" y="428625"/>
                                                            </a:lnTo>
                                                            <a:lnTo>
                                                              <a:pt x="76200" y="357188"/>
                                                            </a:lnTo>
                                                            <a:lnTo>
                                                              <a:pt x="116681" y="295275"/>
                                                            </a:lnTo>
                                                            <a:lnTo>
                                                              <a:pt x="161925" y="238125"/>
                                                            </a:lnTo>
                                                            <a:lnTo>
                                                              <a:pt x="192881" y="176213"/>
                                                            </a:lnTo>
                                                            <a:lnTo>
                                                              <a:pt x="207169" y="126206"/>
                                                            </a:lnTo>
                                                            <a:lnTo>
                                                              <a:pt x="221456" y="64294"/>
                                                            </a:lnTo>
                                                            <a:lnTo>
                                                              <a:pt x="221456" y="0"/>
                                                            </a:ln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chemeClr val="accent2">
                                                          <a:lumMod val="40000"/>
                                                          <a:lumOff val="60000"/>
                                                        </a:schemeClr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AU"/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38" name="Freeform 137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6086475" y="3026569"/>
                                                        <a:ext cx="521494" cy="638175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226219 w 521494"/>
                                                          <a:gd name="connsiteY0" fmla="*/ 50006 h 638175"/>
                                                          <a:gd name="connsiteX1" fmla="*/ 266700 w 521494"/>
                                                          <a:gd name="connsiteY1" fmla="*/ 0 h 638175"/>
                                                          <a:gd name="connsiteX2" fmla="*/ 288131 w 521494"/>
                                                          <a:gd name="connsiteY2" fmla="*/ 80962 h 638175"/>
                                                          <a:gd name="connsiteX3" fmla="*/ 283369 w 521494"/>
                                                          <a:gd name="connsiteY3" fmla="*/ 128587 h 638175"/>
                                                          <a:gd name="connsiteX4" fmla="*/ 245269 w 521494"/>
                                                          <a:gd name="connsiteY4" fmla="*/ 235744 h 638175"/>
                                                          <a:gd name="connsiteX5" fmla="*/ 219075 w 521494"/>
                                                          <a:gd name="connsiteY5" fmla="*/ 302419 h 638175"/>
                                                          <a:gd name="connsiteX6" fmla="*/ 261938 w 521494"/>
                                                          <a:gd name="connsiteY6" fmla="*/ 373856 h 638175"/>
                                                          <a:gd name="connsiteX7" fmla="*/ 338138 w 521494"/>
                                                          <a:gd name="connsiteY7" fmla="*/ 423862 h 638175"/>
                                                          <a:gd name="connsiteX8" fmla="*/ 347663 w 521494"/>
                                                          <a:gd name="connsiteY8" fmla="*/ 333375 h 638175"/>
                                                          <a:gd name="connsiteX9" fmla="*/ 357188 w 521494"/>
                                                          <a:gd name="connsiteY9" fmla="*/ 304800 h 638175"/>
                                                          <a:gd name="connsiteX10" fmla="*/ 431006 w 521494"/>
                                                          <a:gd name="connsiteY10" fmla="*/ 326231 h 638175"/>
                                                          <a:gd name="connsiteX11" fmla="*/ 500063 w 521494"/>
                                                          <a:gd name="connsiteY11" fmla="*/ 369094 h 638175"/>
                                                          <a:gd name="connsiteX12" fmla="*/ 516731 w 521494"/>
                                                          <a:gd name="connsiteY12" fmla="*/ 388144 h 638175"/>
                                                          <a:gd name="connsiteX13" fmla="*/ 521494 w 521494"/>
                                                          <a:gd name="connsiteY13" fmla="*/ 495300 h 638175"/>
                                                          <a:gd name="connsiteX14" fmla="*/ 500063 w 521494"/>
                                                          <a:gd name="connsiteY14" fmla="*/ 564356 h 638175"/>
                                                          <a:gd name="connsiteX15" fmla="*/ 450056 w 521494"/>
                                                          <a:gd name="connsiteY15" fmla="*/ 628650 h 638175"/>
                                                          <a:gd name="connsiteX16" fmla="*/ 402431 w 521494"/>
                                                          <a:gd name="connsiteY16" fmla="*/ 638175 h 638175"/>
                                                          <a:gd name="connsiteX17" fmla="*/ 300038 w 521494"/>
                                                          <a:gd name="connsiteY17" fmla="*/ 600075 h 638175"/>
                                                          <a:gd name="connsiteX18" fmla="*/ 190500 w 521494"/>
                                                          <a:gd name="connsiteY18" fmla="*/ 521494 h 638175"/>
                                                          <a:gd name="connsiteX19" fmla="*/ 121444 w 521494"/>
                                                          <a:gd name="connsiteY19" fmla="*/ 423862 h 638175"/>
                                                          <a:gd name="connsiteX20" fmla="*/ 83344 w 521494"/>
                                                          <a:gd name="connsiteY20" fmla="*/ 345281 h 638175"/>
                                                          <a:gd name="connsiteX21" fmla="*/ 116681 w 521494"/>
                                                          <a:gd name="connsiteY21" fmla="*/ 280987 h 638175"/>
                                                          <a:gd name="connsiteX22" fmla="*/ 145256 w 521494"/>
                                                          <a:gd name="connsiteY22" fmla="*/ 238125 h 638175"/>
                                                          <a:gd name="connsiteX23" fmla="*/ 109538 w 521494"/>
                                                          <a:gd name="connsiteY23" fmla="*/ 223837 h 638175"/>
                                                          <a:gd name="connsiteX24" fmla="*/ 71438 w 521494"/>
                                                          <a:gd name="connsiteY24" fmla="*/ 247650 h 638175"/>
                                                          <a:gd name="connsiteX25" fmla="*/ 61913 w 521494"/>
                                                          <a:gd name="connsiteY25" fmla="*/ 278606 h 638175"/>
                                                          <a:gd name="connsiteX26" fmla="*/ 30956 w 521494"/>
                                                          <a:gd name="connsiteY26" fmla="*/ 278606 h 638175"/>
                                                          <a:gd name="connsiteX27" fmla="*/ 21431 w 521494"/>
                                                          <a:gd name="connsiteY27" fmla="*/ 250031 h 638175"/>
                                                          <a:gd name="connsiteX28" fmla="*/ 7144 w 521494"/>
                                                          <a:gd name="connsiteY28" fmla="*/ 216694 h 638175"/>
                                                          <a:gd name="connsiteX29" fmla="*/ 7144 w 521494"/>
                                                          <a:gd name="connsiteY29" fmla="*/ 195262 h 638175"/>
                                                          <a:gd name="connsiteX30" fmla="*/ 0 w 521494"/>
                                                          <a:gd name="connsiteY30" fmla="*/ 178594 h 638175"/>
                                                          <a:gd name="connsiteX31" fmla="*/ 7144 w 521494"/>
                                                          <a:gd name="connsiteY31" fmla="*/ 147637 h 638175"/>
                                                          <a:gd name="connsiteX32" fmla="*/ 9525 w 521494"/>
                                                          <a:gd name="connsiteY32" fmla="*/ 114300 h 638175"/>
                                                          <a:gd name="connsiteX33" fmla="*/ 26194 w 521494"/>
                                                          <a:gd name="connsiteY33" fmla="*/ 78581 h 638175"/>
                                                          <a:gd name="connsiteX34" fmla="*/ 61913 w 521494"/>
                                                          <a:gd name="connsiteY34" fmla="*/ 47625 h 638175"/>
                                                          <a:gd name="connsiteX35" fmla="*/ 126206 w 521494"/>
                                                          <a:gd name="connsiteY35" fmla="*/ 26194 h 638175"/>
                                                          <a:gd name="connsiteX36" fmla="*/ 154781 w 521494"/>
                                                          <a:gd name="connsiteY36" fmla="*/ 16669 h 638175"/>
                                                          <a:gd name="connsiteX37" fmla="*/ 178594 w 521494"/>
                                                          <a:gd name="connsiteY37" fmla="*/ 26194 h 638175"/>
                                                          <a:gd name="connsiteX38" fmla="*/ 226219 w 521494"/>
                                                          <a:gd name="connsiteY38" fmla="*/ 50006 h 638175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  <a:cxn ang="0">
                                                            <a:pos x="connsiteX10" y="connsiteY10"/>
                                                          </a:cxn>
                                                          <a:cxn ang="0">
                                                            <a:pos x="connsiteX11" y="connsiteY11"/>
                                                          </a:cxn>
                                                          <a:cxn ang="0">
                                                            <a:pos x="connsiteX12" y="connsiteY12"/>
                                                          </a:cxn>
                                                          <a:cxn ang="0">
                                                            <a:pos x="connsiteX13" y="connsiteY13"/>
                                                          </a:cxn>
                                                          <a:cxn ang="0">
                                                            <a:pos x="connsiteX14" y="connsiteY14"/>
                                                          </a:cxn>
                                                          <a:cxn ang="0">
                                                            <a:pos x="connsiteX15" y="connsiteY15"/>
                                                          </a:cxn>
                                                          <a:cxn ang="0">
                                                            <a:pos x="connsiteX16" y="connsiteY16"/>
                                                          </a:cxn>
                                                          <a:cxn ang="0">
                                                            <a:pos x="connsiteX17" y="connsiteY17"/>
                                                          </a:cxn>
                                                          <a:cxn ang="0">
                                                            <a:pos x="connsiteX18" y="connsiteY18"/>
                                                          </a:cxn>
                                                          <a:cxn ang="0">
                                                            <a:pos x="connsiteX19" y="connsiteY19"/>
                                                          </a:cxn>
                                                          <a:cxn ang="0">
                                                            <a:pos x="connsiteX20" y="connsiteY20"/>
                                                          </a:cxn>
                                                          <a:cxn ang="0">
                                                            <a:pos x="connsiteX21" y="connsiteY21"/>
                                                          </a:cxn>
                                                          <a:cxn ang="0">
                                                            <a:pos x="connsiteX22" y="connsiteY22"/>
                                                          </a:cxn>
                                                          <a:cxn ang="0">
                                                            <a:pos x="connsiteX23" y="connsiteY23"/>
                                                          </a:cxn>
                                                          <a:cxn ang="0">
                                                            <a:pos x="connsiteX24" y="connsiteY24"/>
                                                          </a:cxn>
                                                          <a:cxn ang="0">
                                                            <a:pos x="connsiteX25" y="connsiteY25"/>
                                                          </a:cxn>
                                                          <a:cxn ang="0">
                                                            <a:pos x="connsiteX26" y="connsiteY26"/>
                                                          </a:cxn>
                                                          <a:cxn ang="0">
                                                            <a:pos x="connsiteX27" y="connsiteY27"/>
                                                          </a:cxn>
                                                          <a:cxn ang="0">
                                                            <a:pos x="connsiteX28" y="connsiteY28"/>
                                                          </a:cxn>
                                                          <a:cxn ang="0">
                                                            <a:pos x="connsiteX29" y="connsiteY29"/>
                                                          </a:cxn>
                                                          <a:cxn ang="0">
                                                            <a:pos x="connsiteX30" y="connsiteY30"/>
                                                          </a:cxn>
                                                          <a:cxn ang="0">
                                                            <a:pos x="connsiteX31" y="connsiteY31"/>
                                                          </a:cxn>
                                                          <a:cxn ang="0">
                                                            <a:pos x="connsiteX32" y="connsiteY32"/>
                                                          </a:cxn>
                                                          <a:cxn ang="0">
                                                            <a:pos x="connsiteX33" y="connsiteY33"/>
                                                          </a:cxn>
                                                          <a:cxn ang="0">
                                                            <a:pos x="connsiteX34" y="connsiteY34"/>
                                                          </a:cxn>
                                                          <a:cxn ang="0">
                                                            <a:pos x="connsiteX35" y="connsiteY35"/>
                                                          </a:cxn>
                                                          <a:cxn ang="0">
                                                            <a:pos x="connsiteX36" y="connsiteY36"/>
                                                          </a:cxn>
                                                          <a:cxn ang="0">
                                                            <a:pos x="connsiteX37" y="connsiteY37"/>
                                                          </a:cxn>
                                                          <a:cxn ang="0">
                                                            <a:pos x="connsiteX38" y="connsiteY38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521494" h="638175">
                                                            <a:moveTo>
                                                              <a:pt x="226219" y="50006"/>
                                                            </a:moveTo>
                                                            <a:lnTo>
                                                              <a:pt x="266700" y="0"/>
                                                            </a:lnTo>
                                                            <a:lnTo>
                                                              <a:pt x="288131" y="80962"/>
                                                            </a:lnTo>
                                                            <a:lnTo>
                                                              <a:pt x="283369" y="128587"/>
                                                            </a:lnTo>
                                                            <a:lnTo>
                                                              <a:pt x="245269" y="235744"/>
                                                            </a:lnTo>
                                                            <a:lnTo>
                                                              <a:pt x="219075" y="302419"/>
                                                            </a:lnTo>
                                                            <a:lnTo>
                                                              <a:pt x="261938" y="373856"/>
                                                            </a:lnTo>
                                                            <a:lnTo>
                                                              <a:pt x="338138" y="423862"/>
                                                            </a:lnTo>
                                                            <a:lnTo>
                                                              <a:pt x="347663" y="333375"/>
                                                            </a:lnTo>
                                                            <a:lnTo>
                                                              <a:pt x="357188" y="304800"/>
                                                            </a:lnTo>
                                                            <a:lnTo>
                                                              <a:pt x="431006" y="326231"/>
                                                            </a:lnTo>
                                                            <a:lnTo>
                                                              <a:pt x="500063" y="369094"/>
                                                            </a:lnTo>
                                                            <a:lnTo>
                                                              <a:pt x="516731" y="388144"/>
                                                            </a:lnTo>
                                                            <a:lnTo>
                                                              <a:pt x="521494" y="495300"/>
                                                            </a:lnTo>
                                                            <a:lnTo>
                                                              <a:pt x="500063" y="564356"/>
                                                            </a:lnTo>
                                                            <a:lnTo>
                                                              <a:pt x="450056" y="628650"/>
                                                            </a:lnTo>
                                                            <a:lnTo>
                                                              <a:pt x="402431" y="638175"/>
                                                            </a:lnTo>
                                                            <a:lnTo>
                                                              <a:pt x="300038" y="600075"/>
                                                            </a:lnTo>
                                                            <a:lnTo>
                                                              <a:pt x="190500" y="521494"/>
                                                            </a:lnTo>
                                                            <a:lnTo>
                                                              <a:pt x="121444" y="423862"/>
                                                            </a:lnTo>
                                                            <a:lnTo>
                                                              <a:pt x="83344" y="345281"/>
                                                            </a:lnTo>
                                                            <a:lnTo>
                                                              <a:pt x="116681" y="280987"/>
                                                            </a:lnTo>
                                                            <a:lnTo>
                                                              <a:pt x="145256" y="238125"/>
                                                            </a:lnTo>
                                                            <a:lnTo>
                                                              <a:pt x="109538" y="223837"/>
                                                            </a:lnTo>
                                                            <a:lnTo>
                                                              <a:pt x="71438" y="247650"/>
                                                            </a:lnTo>
                                                            <a:lnTo>
                                                              <a:pt x="61913" y="278606"/>
                                                            </a:lnTo>
                                                            <a:lnTo>
                                                              <a:pt x="30956" y="278606"/>
                                                            </a:lnTo>
                                                            <a:lnTo>
                                                              <a:pt x="21431" y="250031"/>
                                                            </a:lnTo>
                                                            <a:lnTo>
                                                              <a:pt x="7144" y="216694"/>
                                                            </a:lnTo>
                                                            <a:lnTo>
                                                              <a:pt x="7144" y="195262"/>
                                                            </a:lnTo>
                                                            <a:lnTo>
                                                              <a:pt x="0" y="178594"/>
                                                            </a:lnTo>
                                                            <a:lnTo>
                                                              <a:pt x="7144" y="147637"/>
                                                            </a:lnTo>
                                                            <a:lnTo>
                                                              <a:pt x="9525" y="114300"/>
                                                            </a:lnTo>
                                                            <a:lnTo>
                                                              <a:pt x="26194" y="78581"/>
                                                            </a:lnTo>
                                                            <a:lnTo>
                                                              <a:pt x="61913" y="47625"/>
                                                            </a:lnTo>
                                                            <a:lnTo>
                                                              <a:pt x="126206" y="26194"/>
                                                            </a:lnTo>
                                                            <a:lnTo>
                                                              <a:pt x="154781" y="16669"/>
                                                            </a:lnTo>
                                                            <a:lnTo>
                                                              <a:pt x="178594" y="26194"/>
                                                            </a:lnTo>
                                                            <a:lnTo>
                                                              <a:pt x="226219" y="50006"/>
                                                            </a:ln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chemeClr val="accent2">
                                                          <a:lumMod val="40000"/>
                                                          <a:lumOff val="60000"/>
                                                        </a:schemeClr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AU"/>
                                                      </a:p>
                                                    </p:txBody>
                                                  </p:sp>
                                                  <p:grpSp>
                                                    <p:nvGrpSpPr>
                                                      <p:cNvPr id="136" name="Group 135"/>
                                                      <p:cNvGrpSpPr/>
                                                      <p:nvPr/>
                                                    </p:nvGrpSpPr>
                                                    <p:grpSpPr>
                                                      <a:xfrm>
                                                        <a:off x="3805090" y="1383506"/>
                                                        <a:ext cx="4787578" cy="4617054"/>
                                                        <a:chOff x="3805090" y="1383506"/>
                                                        <a:chExt cx="4787578" cy="4617054"/>
                                                      </a:xfrm>
                                                    </p:grpSpPr>
                                                    <p:sp>
                                                      <p:nvSpPr>
                                                        <p:cNvPr id="135" name="Freeform 134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5447671" y="2345531"/>
                                                          <a:ext cx="1559009" cy="699747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126835 w 1559009"/>
                                                            <a:gd name="connsiteY0" fmla="*/ 92869 h 699747"/>
                                                            <a:gd name="connsiteX1" fmla="*/ 103023 w 1559009"/>
                                                            <a:gd name="connsiteY1" fmla="*/ 207169 h 699747"/>
                                                            <a:gd name="connsiteX2" fmla="*/ 69685 w 1559009"/>
                                                            <a:gd name="connsiteY2" fmla="*/ 350044 h 699747"/>
                                                            <a:gd name="connsiteX3" fmla="*/ 12535 w 1559009"/>
                                                            <a:gd name="connsiteY3" fmla="*/ 419100 h 699747"/>
                                                            <a:gd name="connsiteX4" fmla="*/ 629 w 1559009"/>
                                                            <a:gd name="connsiteY4" fmla="*/ 495300 h 699747"/>
                                                            <a:gd name="connsiteX5" fmla="*/ 24442 w 1559009"/>
                                                            <a:gd name="connsiteY5" fmla="*/ 564357 h 699747"/>
                                                            <a:gd name="connsiteX6" fmla="*/ 36348 w 1559009"/>
                                                            <a:gd name="connsiteY6" fmla="*/ 511969 h 699747"/>
                                                            <a:gd name="connsiteX7" fmla="*/ 57779 w 1559009"/>
                                                            <a:gd name="connsiteY7" fmla="*/ 457200 h 699747"/>
                                                            <a:gd name="connsiteX8" fmla="*/ 81592 w 1559009"/>
                                                            <a:gd name="connsiteY8" fmla="*/ 438150 h 699747"/>
                                                            <a:gd name="connsiteX9" fmla="*/ 76829 w 1559009"/>
                                                            <a:gd name="connsiteY9" fmla="*/ 533400 h 699747"/>
                                                            <a:gd name="connsiteX10" fmla="*/ 114929 w 1559009"/>
                                                            <a:gd name="connsiteY10" fmla="*/ 592932 h 699747"/>
                                                            <a:gd name="connsiteX11" fmla="*/ 219704 w 1559009"/>
                                                            <a:gd name="connsiteY11" fmla="*/ 647700 h 699747"/>
                                                            <a:gd name="connsiteX12" fmla="*/ 267329 w 1559009"/>
                                                            <a:gd name="connsiteY12" fmla="*/ 659607 h 699747"/>
                                                            <a:gd name="connsiteX13" fmla="*/ 283998 w 1559009"/>
                                                            <a:gd name="connsiteY13" fmla="*/ 650082 h 699747"/>
                                                            <a:gd name="connsiteX14" fmla="*/ 314954 w 1559009"/>
                                                            <a:gd name="connsiteY14" fmla="*/ 595313 h 699747"/>
                                                            <a:gd name="connsiteX15" fmla="*/ 360198 w 1559009"/>
                                                            <a:gd name="connsiteY15" fmla="*/ 547688 h 699747"/>
                                                            <a:gd name="connsiteX16" fmla="*/ 395917 w 1559009"/>
                                                            <a:gd name="connsiteY16" fmla="*/ 507207 h 699747"/>
                                                            <a:gd name="connsiteX17" fmla="*/ 422110 w 1559009"/>
                                                            <a:gd name="connsiteY17" fmla="*/ 500063 h 699747"/>
                                                            <a:gd name="connsiteX18" fmla="*/ 467354 w 1559009"/>
                                                            <a:gd name="connsiteY18" fmla="*/ 497682 h 699747"/>
                                                            <a:gd name="connsiteX19" fmla="*/ 479260 w 1559009"/>
                                                            <a:gd name="connsiteY19" fmla="*/ 497682 h 699747"/>
                                                            <a:gd name="connsiteX20" fmla="*/ 510217 w 1559009"/>
                                                            <a:gd name="connsiteY20" fmla="*/ 490538 h 699747"/>
                                                            <a:gd name="connsiteX21" fmla="*/ 543554 w 1559009"/>
                                                            <a:gd name="connsiteY21" fmla="*/ 476250 h 699747"/>
                                                            <a:gd name="connsiteX22" fmla="*/ 593560 w 1559009"/>
                                                            <a:gd name="connsiteY22" fmla="*/ 459582 h 699747"/>
                                                            <a:gd name="connsiteX23" fmla="*/ 750723 w 1559009"/>
                                                            <a:gd name="connsiteY23" fmla="*/ 450057 h 699747"/>
                                                            <a:gd name="connsiteX24" fmla="*/ 793585 w 1559009"/>
                                                            <a:gd name="connsiteY24" fmla="*/ 445294 h 699747"/>
                                                            <a:gd name="connsiteX25" fmla="*/ 872167 w 1559009"/>
                                                            <a:gd name="connsiteY25" fmla="*/ 464344 h 699747"/>
                                                            <a:gd name="connsiteX26" fmla="*/ 974560 w 1559009"/>
                                                            <a:gd name="connsiteY26" fmla="*/ 492919 h 699747"/>
                                                            <a:gd name="connsiteX27" fmla="*/ 1067429 w 1559009"/>
                                                            <a:gd name="connsiteY27" fmla="*/ 516732 h 699747"/>
                                                            <a:gd name="connsiteX28" fmla="*/ 1122198 w 1559009"/>
                                                            <a:gd name="connsiteY28" fmla="*/ 552450 h 699747"/>
                                                            <a:gd name="connsiteX29" fmla="*/ 1172204 w 1559009"/>
                                                            <a:gd name="connsiteY29" fmla="*/ 604838 h 699747"/>
                                                            <a:gd name="connsiteX30" fmla="*/ 1186492 w 1559009"/>
                                                            <a:gd name="connsiteY30" fmla="*/ 640557 h 699747"/>
                                                            <a:gd name="connsiteX31" fmla="*/ 1210304 w 1559009"/>
                                                            <a:gd name="connsiteY31" fmla="*/ 573882 h 699747"/>
                                                            <a:gd name="connsiteX32" fmla="*/ 1229354 w 1559009"/>
                                                            <a:gd name="connsiteY32" fmla="*/ 607219 h 699747"/>
                                                            <a:gd name="connsiteX33" fmla="*/ 1231735 w 1559009"/>
                                                            <a:gd name="connsiteY33" fmla="*/ 681038 h 699747"/>
                                                            <a:gd name="connsiteX34" fmla="*/ 1243642 w 1559009"/>
                                                            <a:gd name="connsiteY34" fmla="*/ 695325 h 699747"/>
                                                            <a:gd name="connsiteX35" fmla="*/ 1353179 w 1559009"/>
                                                            <a:gd name="connsiteY35" fmla="*/ 616744 h 699747"/>
                                                            <a:gd name="connsiteX36" fmla="*/ 1417473 w 1559009"/>
                                                            <a:gd name="connsiteY36" fmla="*/ 528638 h 699747"/>
                                                            <a:gd name="connsiteX37" fmla="*/ 1422235 w 1559009"/>
                                                            <a:gd name="connsiteY37" fmla="*/ 442913 h 699747"/>
                                                            <a:gd name="connsiteX38" fmla="*/ 1407948 w 1559009"/>
                                                            <a:gd name="connsiteY38" fmla="*/ 383382 h 699747"/>
                                                            <a:gd name="connsiteX39" fmla="*/ 1460335 w 1559009"/>
                                                            <a:gd name="connsiteY39" fmla="*/ 431007 h 699747"/>
                                                            <a:gd name="connsiteX40" fmla="*/ 1488910 w 1559009"/>
                                                            <a:gd name="connsiteY40" fmla="*/ 497682 h 699747"/>
                                                            <a:gd name="connsiteX41" fmla="*/ 1503198 w 1559009"/>
                                                            <a:gd name="connsiteY41" fmla="*/ 538163 h 699747"/>
                                                            <a:gd name="connsiteX42" fmla="*/ 1553204 w 1559009"/>
                                                            <a:gd name="connsiteY42" fmla="*/ 500063 h 699747"/>
                                                            <a:gd name="connsiteX43" fmla="*/ 1555585 w 1559009"/>
                                                            <a:gd name="connsiteY43" fmla="*/ 447675 h 699747"/>
                                                            <a:gd name="connsiteX44" fmla="*/ 1531773 w 1559009"/>
                                                            <a:gd name="connsiteY44" fmla="*/ 402432 h 699747"/>
                                                            <a:gd name="connsiteX45" fmla="*/ 1481767 w 1559009"/>
                                                            <a:gd name="connsiteY45" fmla="*/ 352425 h 699747"/>
                                                            <a:gd name="connsiteX46" fmla="*/ 1446048 w 1559009"/>
                                                            <a:gd name="connsiteY46" fmla="*/ 302419 h 699747"/>
                                                            <a:gd name="connsiteX47" fmla="*/ 1322223 w 1559009"/>
                                                            <a:gd name="connsiteY47" fmla="*/ 223838 h 699747"/>
                                                            <a:gd name="connsiteX48" fmla="*/ 865023 w 1559009"/>
                                                            <a:gd name="connsiteY48" fmla="*/ 121444 h 699747"/>
                                                            <a:gd name="connsiteX49" fmla="*/ 322098 w 1559009"/>
                                                            <a:gd name="connsiteY49" fmla="*/ 0 h 699747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  <a:cxn ang="0">
                                                              <a:pos x="connsiteX10" y="connsiteY10"/>
                                                            </a:cxn>
                                                            <a:cxn ang="0">
                                                              <a:pos x="connsiteX11" y="connsiteY11"/>
                                                            </a:cxn>
                                                            <a:cxn ang="0">
                                                              <a:pos x="connsiteX12" y="connsiteY12"/>
                                                            </a:cxn>
                                                            <a:cxn ang="0">
                                                              <a:pos x="connsiteX13" y="connsiteY13"/>
                                                            </a:cxn>
                                                            <a:cxn ang="0">
                                                              <a:pos x="connsiteX14" y="connsiteY14"/>
                                                            </a:cxn>
                                                            <a:cxn ang="0">
                                                              <a:pos x="connsiteX15" y="connsiteY15"/>
                                                            </a:cxn>
                                                            <a:cxn ang="0">
                                                              <a:pos x="connsiteX16" y="connsiteY16"/>
                                                            </a:cxn>
                                                            <a:cxn ang="0">
                                                              <a:pos x="connsiteX17" y="connsiteY17"/>
                                                            </a:cxn>
                                                            <a:cxn ang="0">
                                                              <a:pos x="connsiteX18" y="connsiteY18"/>
                                                            </a:cxn>
                                                            <a:cxn ang="0">
                                                              <a:pos x="connsiteX19" y="connsiteY19"/>
                                                            </a:cxn>
                                                            <a:cxn ang="0">
                                                              <a:pos x="connsiteX20" y="connsiteY20"/>
                                                            </a:cxn>
                                                            <a:cxn ang="0">
                                                              <a:pos x="connsiteX21" y="connsiteY21"/>
                                                            </a:cxn>
                                                            <a:cxn ang="0">
                                                              <a:pos x="connsiteX22" y="connsiteY22"/>
                                                            </a:cxn>
                                                            <a:cxn ang="0">
                                                              <a:pos x="connsiteX23" y="connsiteY23"/>
                                                            </a:cxn>
                                                            <a:cxn ang="0">
                                                              <a:pos x="connsiteX24" y="connsiteY24"/>
                                                            </a:cxn>
                                                            <a:cxn ang="0">
                                                              <a:pos x="connsiteX25" y="connsiteY25"/>
                                                            </a:cxn>
                                                            <a:cxn ang="0">
                                                              <a:pos x="connsiteX26" y="connsiteY26"/>
                                                            </a:cxn>
                                                            <a:cxn ang="0">
                                                              <a:pos x="connsiteX27" y="connsiteY27"/>
                                                            </a:cxn>
                                                            <a:cxn ang="0">
                                                              <a:pos x="connsiteX28" y="connsiteY28"/>
                                                            </a:cxn>
                                                            <a:cxn ang="0">
                                                              <a:pos x="connsiteX29" y="connsiteY29"/>
                                                            </a:cxn>
                                                            <a:cxn ang="0">
                                                              <a:pos x="connsiteX30" y="connsiteY30"/>
                                                            </a:cxn>
                                                            <a:cxn ang="0">
                                                              <a:pos x="connsiteX31" y="connsiteY31"/>
                                                            </a:cxn>
                                                            <a:cxn ang="0">
                                                              <a:pos x="connsiteX32" y="connsiteY32"/>
                                                            </a:cxn>
                                                            <a:cxn ang="0">
                                                              <a:pos x="connsiteX33" y="connsiteY33"/>
                                                            </a:cxn>
                                                            <a:cxn ang="0">
                                                              <a:pos x="connsiteX34" y="connsiteY34"/>
                                                            </a:cxn>
                                                            <a:cxn ang="0">
                                                              <a:pos x="connsiteX35" y="connsiteY35"/>
                                                            </a:cxn>
                                                            <a:cxn ang="0">
                                                              <a:pos x="connsiteX36" y="connsiteY36"/>
                                                            </a:cxn>
                                                            <a:cxn ang="0">
                                                              <a:pos x="connsiteX37" y="connsiteY37"/>
                                                            </a:cxn>
                                                            <a:cxn ang="0">
                                                              <a:pos x="connsiteX38" y="connsiteY38"/>
                                                            </a:cxn>
                                                            <a:cxn ang="0">
                                                              <a:pos x="connsiteX39" y="connsiteY39"/>
                                                            </a:cxn>
                                                            <a:cxn ang="0">
                                                              <a:pos x="connsiteX40" y="connsiteY40"/>
                                                            </a:cxn>
                                                            <a:cxn ang="0">
                                                              <a:pos x="connsiteX41" y="connsiteY41"/>
                                                            </a:cxn>
                                                            <a:cxn ang="0">
                                                              <a:pos x="connsiteX42" y="connsiteY42"/>
                                                            </a:cxn>
                                                            <a:cxn ang="0">
                                                              <a:pos x="connsiteX43" y="connsiteY43"/>
                                                            </a:cxn>
                                                            <a:cxn ang="0">
                                                              <a:pos x="connsiteX44" y="connsiteY44"/>
                                                            </a:cxn>
                                                            <a:cxn ang="0">
                                                              <a:pos x="connsiteX45" y="connsiteY45"/>
                                                            </a:cxn>
                                                            <a:cxn ang="0">
                                                              <a:pos x="connsiteX46" y="connsiteY46"/>
                                                            </a:cxn>
                                                            <a:cxn ang="0">
                                                              <a:pos x="connsiteX47" y="connsiteY47"/>
                                                            </a:cxn>
                                                            <a:cxn ang="0">
                                                              <a:pos x="connsiteX48" y="connsiteY48"/>
                                                            </a:cxn>
                                                            <a:cxn ang="0">
                                                              <a:pos x="connsiteX49" y="connsiteY49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1559009" h="699747">
                                                              <a:moveTo>
                                                                <a:pt x="126835" y="92869"/>
                                                              </a:moveTo>
                                                              <a:cubicBezTo>
                                                                <a:pt x="119691" y="128588"/>
                                                                <a:pt x="112548" y="164307"/>
                                                                <a:pt x="103023" y="207169"/>
                                                              </a:cubicBezTo>
                                                              <a:cubicBezTo>
                                                                <a:pt x="93498" y="250031"/>
                                                                <a:pt x="84766" y="314722"/>
                                                                <a:pt x="69685" y="350044"/>
                                                              </a:cubicBezTo>
                                                              <a:cubicBezTo>
                                                                <a:pt x="54604" y="385366"/>
                                                                <a:pt x="24044" y="394891"/>
                                                                <a:pt x="12535" y="419100"/>
                                                              </a:cubicBezTo>
                                                              <a:cubicBezTo>
                                                                <a:pt x="1026" y="443309"/>
                                                                <a:pt x="-1356" y="471091"/>
                                                                <a:pt x="629" y="495300"/>
                                                              </a:cubicBezTo>
                                                              <a:cubicBezTo>
                                                                <a:pt x="2613" y="519510"/>
                                                                <a:pt x="18489" y="561579"/>
                                                                <a:pt x="24442" y="564357"/>
                                                              </a:cubicBezTo>
                                                              <a:cubicBezTo>
                                                                <a:pt x="30395" y="567135"/>
                                                                <a:pt x="30792" y="529828"/>
                                                                <a:pt x="36348" y="511969"/>
                                                              </a:cubicBezTo>
                                                              <a:cubicBezTo>
                                                                <a:pt x="41904" y="494110"/>
                                                                <a:pt x="50238" y="469503"/>
                                                                <a:pt x="57779" y="457200"/>
                                                              </a:cubicBezTo>
                                                              <a:cubicBezTo>
                                                                <a:pt x="65320" y="444897"/>
                                                                <a:pt x="78417" y="425450"/>
                                                                <a:pt x="81592" y="438150"/>
                                                              </a:cubicBezTo>
                                                              <a:cubicBezTo>
                                                                <a:pt x="84767" y="450850"/>
                                                                <a:pt x="71273" y="507603"/>
                                                                <a:pt x="76829" y="533400"/>
                                                              </a:cubicBezTo>
                                                              <a:cubicBezTo>
                                                                <a:pt x="82385" y="559197"/>
                                                                <a:pt x="91117" y="573882"/>
                                                                <a:pt x="114929" y="592932"/>
                                                              </a:cubicBezTo>
                                                              <a:cubicBezTo>
                                                                <a:pt x="138741" y="611982"/>
                                                                <a:pt x="194304" y="636588"/>
                                                                <a:pt x="219704" y="647700"/>
                                                              </a:cubicBezTo>
                                                              <a:cubicBezTo>
                                                                <a:pt x="245104" y="658812"/>
                                                                <a:pt x="256613" y="659210"/>
                                                                <a:pt x="267329" y="659607"/>
                                                              </a:cubicBezTo>
                                                              <a:cubicBezTo>
                                                                <a:pt x="278045" y="660004"/>
                                                                <a:pt x="276061" y="660798"/>
                                                                <a:pt x="283998" y="650082"/>
                                                              </a:cubicBezTo>
                                                              <a:cubicBezTo>
                                                                <a:pt x="291935" y="639366"/>
                                                                <a:pt x="302254" y="612379"/>
                                                                <a:pt x="314954" y="595313"/>
                                                              </a:cubicBezTo>
                                                              <a:cubicBezTo>
                                                                <a:pt x="327654" y="578247"/>
                                                                <a:pt x="346704" y="562372"/>
                                                                <a:pt x="360198" y="547688"/>
                                                              </a:cubicBezTo>
                                                              <a:cubicBezTo>
                                                                <a:pt x="373692" y="533004"/>
                                                                <a:pt x="385598" y="515144"/>
                                                                <a:pt x="395917" y="507207"/>
                                                              </a:cubicBezTo>
                                                              <a:cubicBezTo>
                                                                <a:pt x="406236" y="499270"/>
                                                                <a:pt x="410204" y="501650"/>
                                                                <a:pt x="422110" y="500063"/>
                                                              </a:cubicBezTo>
                                                              <a:cubicBezTo>
                                                                <a:pt x="434016" y="498476"/>
                                                                <a:pt x="457829" y="498079"/>
                                                                <a:pt x="467354" y="497682"/>
                                                              </a:cubicBezTo>
                                                              <a:cubicBezTo>
                                                                <a:pt x="476879" y="497285"/>
                                                                <a:pt x="472116" y="498873"/>
                                                                <a:pt x="479260" y="497682"/>
                                                              </a:cubicBezTo>
                                                              <a:cubicBezTo>
                                                                <a:pt x="486404" y="496491"/>
                                                                <a:pt x="499501" y="494110"/>
                                                                <a:pt x="510217" y="490538"/>
                                                              </a:cubicBezTo>
                                                              <a:cubicBezTo>
                                                                <a:pt x="520933" y="486966"/>
                                                                <a:pt x="529664" y="481409"/>
                                                                <a:pt x="543554" y="476250"/>
                                                              </a:cubicBezTo>
                                                              <a:cubicBezTo>
                                                                <a:pt x="557444" y="471091"/>
                                                                <a:pt x="559032" y="463947"/>
                                                                <a:pt x="593560" y="459582"/>
                                                              </a:cubicBezTo>
                                                              <a:cubicBezTo>
                                                                <a:pt x="628088" y="455217"/>
                                                                <a:pt x="717386" y="452438"/>
                                                                <a:pt x="750723" y="450057"/>
                                                              </a:cubicBezTo>
                                                              <a:cubicBezTo>
                                                                <a:pt x="784060" y="447676"/>
                                                                <a:pt x="773344" y="442913"/>
                                                                <a:pt x="793585" y="445294"/>
                                                              </a:cubicBezTo>
                                                              <a:cubicBezTo>
                                                                <a:pt x="813826" y="447675"/>
                                                                <a:pt x="842004" y="456406"/>
                                                                <a:pt x="872167" y="464344"/>
                                                              </a:cubicBezTo>
                                                              <a:cubicBezTo>
                                                                <a:pt x="902330" y="472282"/>
                                                                <a:pt x="942016" y="484188"/>
                                                                <a:pt x="974560" y="492919"/>
                                                              </a:cubicBezTo>
                                                              <a:cubicBezTo>
                                                                <a:pt x="1007104" y="501650"/>
                                                                <a:pt x="1042823" y="506810"/>
                                                                <a:pt x="1067429" y="516732"/>
                                                              </a:cubicBezTo>
                                                              <a:cubicBezTo>
                                                                <a:pt x="1092035" y="526654"/>
                                                                <a:pt x="1104736" y="537766"/>
                                                                <a:pt x="1122198" y="552450"/>
                                                              </a:cubicBezTo>
                                                              <a:cubicBezTo>
                                                                <a:pt x="1139661" y="567134"/>
                                                                <a:pt x="1161488" y="590154"/>
                                                                <a:pt x="1172204" y="604838"/>
                                                              </a:cubicBezTo>
                                                              <a:cubicBezTo>
                                                                <a:pt x="1182920" y="619523"/>
                                                                <a:pt x="1180142" y="645716"/>
                                                                <a:pt x="1186492" y="640557"/>
                                                              </a:cubicBezTo>
                                                              <a:cubicBezTo>
                                                                <a:pt x="1192842" y="635398"/>
                                                                <a:pt x="1203160" y="579438"/>
                                                                <a:pt x="1210304" y="573882"/>
                                                              </a:cubicBezTo>
                                                              <a:cubicBezTo>
                                                                <a:pt x="1217448" y="568326"/>
                                                                <a:pt x="1225782" y="589360"/>
                                                                <a:pt x="1229354" y="607219"/>
                                                              </a:cubicBezTo>
                                                              <a:cubicBezTo>
                                                                <a:pt x="1232926" y="625078"/>
                                                                <a:pt x="1229354" y="666354"/>
                                                                <a:pt x="1231735" y="681038"/>
                                                              </a:cubicBezTo>
                                                              <a:cubicBezTo>
                                                                <a:pt x="1234116" y="695722"/>
                                                                <a:pt x="1223401" y="706041"/>
                                                                <a:pt x="1243642" y="695325"/>
                                                              </a:cubicBezTo>
                                                              <a:cubicBezTo>
                                                                <a:pt x="1263883" y="684609"/>
                                                                <a:pt x="1324207" y="644525"/>
                                                                <a:pt x="1353179" y="616744"/>
                                                              </a:cubicBezTo>
                                                              <a:cubicBezTo>
                                                                <a:pt x="1382151" y="588963"/>
                                                                <a:pt x="1405964" y="557610"/>
                                                                <a:pt x="1417473" y="528638"/>
                                                              </a:cubicBezTo>
                                                              <a:cubicBezTo>
                                                                <a:pt x="1428982" y="499666"/>
                                                                <a:pt x="1423822" y="467122"/>
                                                                <a:pt x="1422235" y="442913"/>
                                                              </a:cubicBezTo>
                                                              <a:cubicBezTo>
                                                                <a:pt x="1420648" y="418704"/>
                                                                <a:pt x="1401598" y="385366"/>
                                                                <a:pt x="1407948" y="383382"/>
                                                              </a:cubicBezTo>
                                                              <a:cubicBezTo>
                                                                <a:pt x="1414298" y="381398"/>
                                                                <a:pt x="1446841" y="411957"/>
                                                                <a:pt x="1460335" y="431007"/>
                                                              </a:cubicBezTo>
                                                              <a:cubicBezTo>
                                                                <a:pt x="1473829" y="450057"/>
                                                                <a:pt x="1481766" y="479823"/>
                                                                <a:pt x="1488910" y="497682"/>
                                                              </a:cubicBezTo>
                                                              <a:cubicBezTo>
                                                                <a:pt x="1496054" y="515541"/>
                                                                <a:pt x="1492482" y="537766"/>
                                                                <a:pt x="1503198" y="538163"/>
                                                              </a:cubicBezTo>
                                                              <a:cubicBezTo>
                                                                <a:pt x="1513914" y="538560"/>
                                                                <a:pt x="1544473" y="515144"/>
                                                                <a:pt x="1553204" y="500063"/>
                                                              </a:cubicBezTo>
                                                              <a:cubicBezTo>
                                                                <a:pt x="1561935" y="484982"/>
                                                                <a:pt x="1559157" y="463947"/>
                                                                <a:pt x="1555585" y="447675"/>
                                                              </a:cubicBezTo>
                                                              <a:cubicBezTo>
                                                                <a:pt x="1552013" y="431403"/>
                                                                <a:pt x="1544076" y="418307"/>
                                                                <a:pt x="1531773" y="402432"/>
                                                              </a:cubicBezTo>
                                                              <a:cubicBezTo>
                                                                <a:pt x="1519470" y="386557"/>
                                                                <a:pt x="1496054" y="369094"/>
                                                                <a:pt x="1481767" y="352425"/>
                                                              </a:cubicBezTo>
                                                              <a:cubicBezTo>
                                                                <a:pt x="1467480" y="335756"/>
                                                                <a:pt x="1472639" y="323850"/>
                                                                <a:pt x="1446048" y="302419"/>
                                                              </a:cubicBezTo>
                                                              <a:cubicBezTo>
                                                                <a:pt x="1419457" y="280988"/>
                                                                <a:pt x="1419061" y="254001"/>
                                                                <a:pt x="1322223" y="223838"/>
                                                              </a:cubicBezTo>
                                                              <a:cubicBezTo>
                                                                <a:pt x="1225385" y="193675"/>
                                                                <a:pt x="865023" y="121444"/>
                                                                <a:pt x="865023" y="121444"/>
                                                              </a:cubicBezTo>
                                                              <a:lnTo>
                                                                <a:pt x="322098" y="0"/>
                                                              </a:lnTo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chemeClr val="tx1">
                                                            <a:lumMod val="75000"/>
                                                            <a:lumOff val="25000"/>
                                                          </a:schemeClr>
                                                        </a:solidFill>
                                                        <a:ln>
                                                          <a:noFill/>
                                                        </a:ln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algn="ctr"/>
                                                          <a:endParaRPr lang="en-AU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134" name="Freeform 133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5557838" y="1864519"/>
                                                          <a:ext cx="1157287" cy="1038225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28575 w 1157287"/>
                                                            <a:gd name="connsiteY0" fmla="*/ 261937 h 1038225"/>
                                                            <a:gd name="connsiteX1" fmla="*/ 26194 w 1157287"/>
                                                            <a:gd name="connsiteY1" fmla="*/ 500062 h 1038225"/>
                                                            <a:gd name="connsiteX2" fmla="*/ 14287 w 1157287"/>
                                                            <a:gd name="connsiteY2" fmla="*/ 550069 h 1038225"/>
                                                            <a:gd name="connsiteX3" fmla="*/ 26194 w 1157287"/>
                                                            <a:gd name="connsiteY3" fmla="*/ 602456 h 1038225"/>
                                                            <a:gd name="connsiteX4" fmla="*/ 54769 w 1157287"/>
                                                            <a:gd name="connsiteY4" fmla="*/ 638175 h 1038225"/>
                                                            <a:gd name="connsiteX5" fmla="*/ 38100 w 1157287"/>
                                                            <a:gd name="connsiteY5" fmla="*/ 697706 h 1038225"/>
                                                            <a:gd name="connsiteX6" fmla="*/ 66675 w 1157287"/>
                                                            <a:gd name="connsiteY6" fmla="*/ 800100 h 1038225"/>
                                                            <a:gd name="connsiteX7" fmla="*/ 130969 w 1157287"/>
                                                            <a:gd name="connsiteY7" fmla="*/ 838200 h 1038225"/>
                                                            <a:gd name="connsiteX8" fmla="*/ 300037 w 1157287"/>
                                                            <a:gd name="connsiteY8" fmla="*/ 890587 h 1038225"/>
                                                            <a:gd name="connsiteX9" fmla="*/ 461962 w 1157287"/>
                                                            <a:gd name="connsiteY9" fmla="*/ 890587 h 1038225"/>
                                                            <a:gd name="connsiteX10" fmla="*/ 445294 w 1157287"/>
                                                            <a:gd name="connsiteY10" fmla="*/ 947737 h 1038225"/>
                                                            <a:gd name="connsiteX11" fmla="*/ 488156 w 1157287"/>
                                                            <a:gd name="connsiteY11" fmla="*/ 981075 h 1038225"/>
                                                            <a:gd name="connsiteX12" fmla="*/ 538162 w 1157287"/>
                                                            <a:gd name="connsiteY12" fmla="*/ 1038225 h 1038225"/>
                                                            <a:gd name="connsiteX13" fmla="*/ 569119 w 1157287"/>
                                                            <a:gd name="connsiteY13" fmla="*/ 1007269 h 1038225"/>
                                                            <a:gd name="connsiteX14" fmla="*/ 597694 w 1157287"/>
                                                            <a:gd name="connsiteY14" fmla="*/ 971550 h 1038225"/>
                                                            <a:gd name="connsiteX15" fmla="*/ 666750 w 1157287"/>
                                                            <a:gd name="connsiteY15" fmla="*/ 962025 h 1038225"/>
                                                            <a:gd name="connsiteX16" fmla="*/ 666750 w 1157287"/>
                                                            <a:gd name="connsiteY16" fmla="*/ 931069 h 1038225"/>
                                                            <a:gd name="connsiteX17" fmla="*/ 659606 w 1157287"/>
                                                            <a:gd name="connsiteY17" fmla="*/ 895350 h 1038225"/>
                                                            <a:gd name="connsiteX18" fmla="*/ 766762 w 1157287"/>
                                                            <a:gd name="connsiteY18" fmla="*/ 888206 h 1038225"/>
                                                            <a:gd name="connsiteX19" fmla="*/ 828675 w 1157287"/>
                                                            <a:gd name="connsiteY19" fmla="*/ 873919 h 1038225"/>
                                                            <a:gd name="connsiteX20" fmla="*/ 897731 w 1157287"/>
                                                            <a:gd name="connsiteY20" fmla="*/ 838200 h 1038225"/>
                                                            <a:gd name="connsiteX21" fmla="*/ 969169 w 1157287"/>
                                                            <a:gd name="connsiteY21" fmla="*/ 785812 h 1038225"/>
                                                            <a:gd name="connsiteX22" fmla="*/ 1157287 w 1157287"/>
                                                            <a:gd name="connsiteY22" fmla="*/ 690562 h 1038225"/>
                                                            <a:gd name="connsiteX23" fmla="*/ 1045369 w 1157287"/>
                                                            <a:gd name="connsiteY23" fmla="*/ 250031 h 1038225"/>
                                                            <a:gd name="connsiteX24" fmla="*/ 773906 w 1157287"/>
                                                            <a:gd name="connsiteY24" fmla="*/ 47625 h 1038225"/>
                                                            <a:gd name="connsiteX25" fmla="*/ 278606 w 1157287"/>
                                                            <a:gd name="connsiteY25" fmla="*/ 0 h 1038225"/>
                                                            <a:gd name="connsiteX26" fmla="*/ 0 w 1157287"/>
                                                            <a:gd name="connsiteY26" fmla="*/ 40481 h 1038225"/>
                                                            <a:gd name="connsiteX27" fmla="*/ 28575 w 1157287"/>
                                                            <a:gd name="connsiteY27" fmla="*/ 261937 h 1038225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  <a:cxn ang="0">
                                                              <a:pos x="connsiteX10" y="connsiteY10"/>
                                                            </a:cxn>
                                                            <a:cxn ang="0">
                                                              <a:pos x="connsiteX11" y="connsiteY11"/>
                                                            </a:cxn>
                                                            <a:cxn ang="0">
                                                              <a:pos x="connsiteX12" y="connsiteY12"/>
                                                            </a:cxn>
                                                            <a:cxn ang="0">
                                                              <a:pos x="connsiteX13" y="connsiteY13"/>
                                                            </a:cxn>
                                                            <a:cxn ang="0">
                                                              <a:pos x="connsiteX14" y="connsiteY14"/>
                                                            </a:cxn>
                                                            <a:cxn ang="0">
                                                              <a:pos x="connsiteX15" y="connsiteY15"/>
                                                            </a:cxn>
                                                            <a:cxn ang="0">
                                                              <a:pos x="connsiteX16" y="connsiteY16"/>
                                                            </a:cxn>
                                                            <a:cxn ang="0">
                                                              <a:pos x="connsiteX17" y="connsiteY17"/>
                                                            </a:cxn>
                                                            <a:cxn ang="0">
                                                              <a:pos x="connsiteX18" y="connsiteY18"/>
                                                            </a:cxn>
                                                            <a:cxn ang="0">
                                                              <a:pos x="connsiteX19" y="connsiteY19"/>
                                                            </a:cxn>
                                                            <a:cxn ang="0">
                                                              <a:pos x="connsiteX20" y="connsiteY20"/>
                                                            </a:cxn>
                                                            <a:cxn ang="0">
                                                              <a:pos x="connsiteX21" y="connsiteY21"/>
                                                            </a:cxn>
                                                            <a:cxn ang="0">
                                                              <a:pos x="connsiteX22" y="connsiteY22"/>
                                                            </a:cxn>
                                                            <a:cxn ang="0">
                                                              <a:pos x="connsiteX23" y="connsiteY23"/>
                                                            </a:cxn>
                                                            <a:cxn ang="0">
                                                              <a:pos x="connsiteX24" y="connsiteY24"/>
                                                            </a:cxn>
                                                            <a:cxn ang="0">
                                                              <a:pos x="connsiteX25" y="connsiteY25"/>
                                                            </a:cxn>
                                                            <a:cxn ang="0">
                                                              <a:pos x="connsiteX26" y="connsiteY26"/>
                                                            </a:cxn>
                                                            <a:cxn ang="0">
                                                              <a:pos x="connsiteX27" y="connsiteY27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1157287" h="1038225">
                                                              <a:moveTo>
                                                                <a:pt x="28575" y="261937"/>
                                                              </a:moveTo>
                                                              <a:cubicBezTo>
                                                                <a:pt x="27781" y="341312"/>
                                                                <a:pt x="26988" y="420687"/>
                                                                <a:pt x="26194" y="500062"/>
                                                              </a:cubicBezTo>
                                                              <a:lnTo>
                                                                <a:pt x="14287" y="550069"/>
                                                              </a:lnTo>
                                                              <a:lnTo>
                                                                <a:pt x="26194" y="602456"/>
                                                              </a:lnTo>
                                                              <a:lnTo>
                                                                <a:pt x="54769" y="638175"/>
                                                              </a:lnTo>
                                                              <a:lnTo>
                                                                <a:pt x="38100" y="697706"/>
                                                              </a:lnTo>
                                                              <a:lnTo>
                                                                <a:pt x="66675" y="800100"/>
                                                              </a:lnTo>
                                                              <a:lnTo>
                                                                <a:pt x="130969" y="838200"/>
                                                              </a:lnTo>
                                                              <a:lnTo>
                                                                <a:pt x="300037" y="890587"/>
                                                              </a:lnTo>
                                                              <a:lnTo>
                                                                <a:pt x="461962" y="890587"/>
                                                              </a:lnTo>
                                                              <a:lnTo>
                                                                <a:pt x="445294" y="947737"/>
                                                              </a:lnTo>
                                                              <a:lnTo>
                                                                <a:pt x="488156" y="981075"/>
                                                              </a:lnTo>
                                                              <a:lnTo>
                                                                <a:pt x="538162" y="1038225"/>
                                                              </a:lnTo>
                                                              <a:lnTo>
                                                                <a:pt x="569119" y="1007269"/>
                                                              </a:lnTo>
                                                              <a:lnTo>
                                                                <a:pt x="597694" y="971550"/>
                                                              </a:lnTo>
                                                              <a:lnTo>
                                                                <a:pt x="666750" y="962025"/>
                                                              </a:lnTo>
                                                              <a:lnTo>
                                                                <a:pt x="666750" y="931069"/>
                                                              </a:lnTo>
                                                              <a:lnTo>
                                                                <a:pt x="659606" y="895350"/>
                                                              </a:lnTo>
                                                              <a:lnTo>
                                                                <a:pt x="766762" y="888206"/>
                                                              </a:lnTo>
                                                              <a:lnTo>
                                                                <a:pt x="828675" y="873919"/>
                                                              </a:lnTo>
                                                              <a:lnTo>
                                                                <a:pt x="897731" y="838200"/>
                                                              </a:lnTo>
                                                              <a:lnTo>
                                                                <a:pt x="969169" y="785812"/>
                                                              </a:lnTo>
                                                              <a:lnTo>
                                                                <a:pt x="1157287" y="690562"/>
                                                              </a:lnTo>
                                                              <a:lnTo>
                                                                <a:pt x="1045369" y="250031"/>
                                                              </a:lnTo>
                                                              <a:lnTo>
                                                                <a:pt x="773906" y="47625"/>
                                                              </a:lnTo>
                                                              <a:lnTo>
                                                                <a:pt x="278606" y="0"/>
                                                              </a:lnTo>
                                                              <a:lnTo>
                                                                <a:pt x="0" y="40481"/>
                                                              </a:lnTo>
                                                              <a:lnTo>
                                                                <a:pt x="28575" y="261937"/>
                                                              </a:lnTo>
                                                              <a:close/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chemeClr val="accent2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n>
                                                          <a:noFill/>
                                                        </a:ln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algn="ctr"/>
                                                          <a:endParaRPr lang="en-AU"/>
                                                        </a:p>
                                                      </p:txBody>
                                                    </p:sp>
                                                    <p:grpSp>
                                                      <p:nvGrpSpPr>
                                                        <p:cNvPr id="133" name="Group 132"/>
                                                        <p:cNvGrpSpPr/>
                                                        <p:nvPr/>
                                                      </p:nvGrpSpPr>
                                                      <p:grpSpPr>
                                                        <a:xfrm>
                                                          <a:off x="3805090" y="1383506"/>
                                                          <a:ext cx="4787578" cy="4617054"/>
                                                          <a:chOff x="3805090" y="1383506"/>
                                                          <a:chExt cx="4787578" cy="4617054"/>
                                                        </a:xfrm>
                                                      </p:grpSpPr>
                                                      <p:sp>
                                                        <p:nvSpPr>
                                                          <p:cNvPr id="131" name="Freeform 130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5619749" y="1398773"/>
                                                            <a:ext cx="1317391" cy="741880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connsiteX0" fmla="*/ 0 w 1317391"/>
                                                              <a:gd name="connsiteY0" fmla="*/ 301440 h 741880"/>
                                                              <a:gd name="connsiteX1" fmla="*/ 95250 w 1317391"/>
                                                              <a:gd name="connsiteY1" fmla="*/ 120465 h 741880"/>
                                                              <a:gd name="connsiteX2" fmla="*/ 135731 w 1317391"/>
                                                              <a:gd name="connsiteY2" fmla="*/ 84746 h 741880"/>
                                                              <a:gd name="connsiteX3" fmla="*/ 326231 w 1317391"/>
                                                              <a:gd name="connsiteY3" fmla="*/ 6165 h 741880"/>
                                                              <a:gd name="connsiteX4" fmla="*/ 535781 w 1317391"/>
                                                              <a:gd name="connsiteY4" fmla="*/ 22833 h 741880"/>
                                                              <a:gd name="connsiteX5" fmla="*/ 631031 w 1317391"/>
                                                              <a:gd name="connsiteY5" fmla="*/ 15690 h 741880"/>
                                                              <a:gd name="connsiteX6" fmla="*/ 790575 w 1317391"/>
                                                              <a:gd name="connsiteY6" fmla="*/ 1402 h 741880"/>
                                                              <a:gd name="connsiteX7" fmla="*/ 1026319 w 1317391"/>
                                                              <a:gd name="connsiteY7" fmla="*/ 53790 h 741880"/>
                                                              <a:gd name="connsiteX8" fmla="*/ 1173956 w 1317391"/>
                                                              <a:gd name="connsiteY8" fmla="*/ 146658 h 741880"/>
                                                              <a:gd name="connsiteX9" fmla="*/ 1285875 w 1317391"/>
                                                              <a:gd name="connsiteY9" fmla="*/ 391927 h 741880"/>
                                                              <a:gd name="connsiteX10" fmla="*/ 1314450 w 1317391"/>
                                                              <a:gd name="connsiteY10" fmla="*/ 599096 h 741880"/>
                                                              <a:gd name="connsiteX11" fmla="*/ 1228725 w 1317391"/>
                                                              <a:gd name="connsiteY11" fmla="*/ 737208 h 741880"/>
                                                              <a:gd name="connsiteX12" fmla="*/ 866775 w 1317391"/>
                                                              <a:gd name="connsiteY12" fmla="*/ 691965 h 741880"/>
                                                              <a:gd name="connsiteX13" fmla="*/ 352425 w 1317391"/>
                                                              <a:gd name="connsiteY13" fmla="*/ 522896 h 741880"/>
                                                              <a:gd name="connsiteX14" fmla="*/ 38100 w 1317391"/>
                                                              <a:gd name="connsiteY14" fmla="*/ 410977 h 741880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connsiteX0" y="connsiteY0"/>
                                                              </a:cxn>
                                                              <a:cxn ang="0">
                                                                <a:pos x="connsiteX1" y="connsiteY1"/>
                                                              </a:cxn>
                                                              <a:cxn ang="0">
                                                                <a:pos x="connsiteX2" y="connsiteY2"/>
                                                              </a:cxn>
                                                              <a:cxn ang="0">
                                                                <a:pos x="connsiteX3" y="connsiteY3"/>
                                                              </a:cxn>
                                                              <a:cxn ang="0">
                                                                <a:pos x="connsiteX4" y="connsiteY4"/>
                                                              </a:cxn>
                                                              <a:cxn ang="0">
                                                                <a:pos x="connsiteX5" y="connsiteY5"/>
                                                              </a:cxn>
                                                              <a:cxn ang="0">
                                                                <a:pos x="connsiteX6" y="connsiteY6"/>
                                                              </a:cxn>
                                                              <a:cxn ang="0">
                                                                <a:pos x="connsiteX7" y="connsiteY7"/>
                                                              </a:cxn>
                                                              <a:cxn ang="0">
                                                                <a:pos x="connsiteX8" y="connsiteY8"/>
                                                              </a:cxn>
                                                              <a:cxn ang="0">
                                                                <a:pos x="connsiteX9" y="connsiteY9"/>
                                                              </a:cxn>
                                                              <a:cxn ang="0">
                                                                <a:pos x="connsiteX10" y="connsiteY10"/>
                                                              </a:cxn>
                                                              <a:cxn ang="0">
                                                                <a:pos x="connsiteX11" y="connsiteY11"/>
                                                              </a:cxn>
                                                              <a:cxn ang="0">
                                                                <a:pos x="connsiteX12" y="connsiteY12"/>
                                                              </a:cxn>
                                                              <a:cxn ang="0">
                                                                <a:pos x="connsiteX13" y="connsiteY13"/>
                                                              </a:cxn>
                                                              <a:cxn ang="0">
                                                                <a:pos x="connsiteX14" y="connsiteY14"/>
                                                              </a:cxn>
                                                            </a:cxnLst>
                                                            <a:rect l="l" t="t" r="r" b="b"/>
                                                            <a:pathLst>
                                                              <a:path w="1317391" h="741880">
                                                                <a:moveTo>
                                                                  <a:pt x="0" y="301440"/>
                                                                </a:moveTo>
                                                                <a:cubicBezTo>
                                                                  <a:pt x="36314" y="229010"/>
                                                                  <a:pt x="72628" y="156581"/>
                                                                  <a:pt x="95250" y="120465"/>
                                                                </a:cubicBezTo>
                                                                <a:cubicBezTo>
                                                                  <a:pt x="117872" y="84349"/>
                                                                  <a:pt x="97234" y="103796"/>
                                                                  <a:pt x="135731" y="84746"/>
                                                                </a:cubicBezTo>
                                                                <a:cubicBezTo>
                                                                  <a:pt x="174228" y="65696"/>
                                                                  <a:pt x="259556" y="16484"/>
                                                                  <a:pt x="326231" y="6165"/>
                                                                </a:cubicBezTo>
                                                                <a:cubicBezTo>
                                                                  <a:pt x="392906" y="-4154"/>
                                                                  <a:pt x="484981" y="21245"/>
                                                                  <a:pt x="535781" y="22833"/>
                                                                </a:cubicBezTo>
                                                                <a:cubicBezTo>
                                                                  <a:pt x="586581" y="24420"/>
                                                                  <a:pt x="631031" y="15690"/>
                                                                  <a:pt x="631031" y="15690"/>
                                                                </a:cubicBezTo>
                                                                <a:cubicBezTo>
                                                                  <a:pt x="673497" y="12118"/>
                                                                  <a:pt x="724694" y="-4948"/>
                                                                  <a:pt x="790575" y="1402"/>
                                                                </a:cubicBezTo>
                                                                <a:cubicBezTo>
                                                                  <a:pt x="856456" y="7752"/>
                                                                  <a:pt x="962422" y="29581"/>
                                                                  <a:pt x="1026319" y="53790"/>
                                                                </a:cubicBezTo>
                                                                <a:cubicBezTo>
                                                                  <a:pt x="1090216" y="77999"/>
                                                                  <a:pt x="1130697" y="90302"/>
                                                                  <a:pt x="1173956" y="146658"/>
                                                                </a:cubicBezTo>
                                                                <a:cubicBezTo>
                                                                  <a:pt x="1217215" y="203014"/>
                                                                  <a:pt x="1262459" y="316521"/>
                                                                  <a:pt x="1285875" y="391927"/>
                                                                </a:cubicBezTo>
                                                                <a:cubicBezTo>
                                                                  <a:pt x="1309291" y="467333"/>
                                                                  <a:pt x="1323975" y="541549"/>
                                                                  <a:pt x="1314450" y="599096"/>
                                                                </a:cubicBezTo>
                                                                <a:cubicBezTo>
                                                                  <a:pt x="1304925" y="656643"/>
                                                                  <a:pt x="1303338" y="721730"/>
                                                                  <a:pt x="1228725" y="737208"/>
                                                                </a:cubicBezTo>
                                                                <a:cubicBezTo>
                                                                  <a:pt x="1154112" y="752686"/>
                                                                  <a:pt x="1012825" y="727684"/>
                                                                  <a:pt x="866775" y="691965"/>
                                                                </a:cubicBezTo>
                                                                <a:cubicBezTo>
                                                                  <a:pt x="720725" y="656246"/>
                                                                  <a:pt x="490537" y="569727"/>
                                                                  <a:pt x="352425" y="522896"/>
                                                                </a:cubicBezTo>
                                                                <a:cubicBezTo>
                                                                  <a:pt x="214313" y="476065"/>
                                                                  <a:pt x="126206" y="443521"/>
                                                                  <a:pt x="38100" y="410977"/>
                                                                </a:cubicBezTo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solidFill>
                                                            <a:schemeClr val="tx1">
                                                              <a:lumMod val="75000"/>
                                                              <a:lumOff val="25000"/>
                                                            </a:schemeClr>
                                                          </a:solidFill>
                                                          <a:ln>
                                                            <a:noFill/>
                                                          </a:ln>
                                                        </p:spPr>
                                                        <p:style>
                                                          <a:lnRef idx="2">
                                                            <a:schemeClr val="accent1">
                                                              <a:shade val="50000"/>
                                                            </a:schemeClr>
                                                          </a:lnRef>
                                                          <a:fillRef idx="1">
                                                            <a:schemeClr val="accent1"/>
                                                          </a:fillRef>
                                                          <a:effectRef idx="0">
                                                            <a:schemeClr val="accent1"/>
                                                          </a:effectRef>
                                                          <a:fontRef idx="minor">
                                                            <a:schemeClr val="lt1"/>
                                                          </a:fontRef>
                                                        </p:style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algn="ctr"/>
                                                            <a:endParaRPr lang="en-AU"/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130" name="Freeform 129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5596937" y="1531131"/>
                                                            <a:ext cx="1117417" cy="283413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connsiteX0" fmla="*/ 34719 w 1117417"/>
                                                              <a:gd name="connsiteY0" fmla="*/ 171463 h 283413"/>
                                                              <a:gd name="connsiteX1" fmla="*/ 96632 w 1117417"/>
                                                              <a:gd name="connsiteY1" fmla="*/ 126219 h 283413"/>
                                                              <a:gd name="connsiteX2" fmla="*/ 177594 w 1117417"/>
                                                              <a:gd name="connsiteY2" fmla="*/ 64307 h 283413"/>
                                                              <a:gd name="connsiteX3" fmla="*/ 372857 w 1117417"/>
                                                              <a:gd name="connsiteY3" fmla="*/ 21444 h 283413"/>
                                                              <a:gd name="connsiteX4" fmla="*/ 534782 w 1117417"/>
                                                              <a:gd name="connsiteY4" fmla="*/ 13 h 283413"/>
                                                              <a:gd name="connsiteX5" fmla="*/ 725282 w 1117417"/>
                                                              <a:gd name="connsiteY5" fmla="*/ 19063 h 283413"/>
                                                              <a:gd name="connsiteX6" fmla="*/ 861013 w 1117417"/>
                                                              <a:gd name="connsiteY6" fmla="*/ 64307 h 283413"/>
                                                              <a:gd name="connsiteX7" fmla="*/ 1015794 w 1117417"/>
                                                              <a:gd name="connsiteY7" fmla="*/ 157175 h 283413"/>
                                                              <a:gd name="connsiteX8" fmla="*/ 1089613 w 1117417"/>
                                                              <a:gd name="connsiteY8" fmla="*/ 226232 h 283413"/>
                                                              <a:gd name="connsiteX9" fmla="*/ 1113426 w 1117417"/>
                                                              <a:gd name="connsiteY9" fmla="*/ 283382 h 283413"/>
                                                              <a:gd name="connsiteX10" fmla="*/ 1013413 w 1117417"/>
                                                              <a:gd name="connsiteY10" fmla="*/ 233375 h 283413"/>
                                                              <a:gd name="connsiteX11" fmla="*/ 861013 w 1117417"/>
                                                              <a:gd name="connsiteY11" fmla="*/ 176225 h 283413"/>
                                                              <a:gd name="connsiteX12" fmla="*/ 670513 w 1117417"/>
                                                              <a:gd name="connsiteY12" fmla="*/ 107169 h 283413"/>
                                                              <a:gd name="connsiteX13" fmla="*/ 513351 w 1117417"/>
                                                              <a:gd name="connsiteY13" fmla="*/ 88119 h 283413"/>
                                                              <a:gd name="connsiteX14" fmla="*/ 406194 w 1117417"/>
                                                              <a:gd name="connsiteY14" fmla="*/ 92882 h 283413"/>
                                                              <a:gd name="connsiteX15" fmla="*/ 234744 w 1117417"/>
                                                              <a:gd name="connsiteY15" fmla="*/ 121457 h 283413"/>
                                                              <a:gd name="connsiteX16" fmla="*/ 13288 w 1117417"/>
                                                              <a:gd name="connsiteY16" fmla="*/ 230994 h 283413"/>
                                                              <a:gd name="connsiteX17" fmla="*/ 34719 w 1117417"/>
                                                              <a:gd name="connsiteY17" fmla="*/ 171463 h 283413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connsiteX0" y="connsiteY0"/>
                                                              </a:cxn>
                                                              <a:cxn ang="0">
                                                                <a:pos x="connsiteX1" y="connsiteY1"/>
                                                              </a:cxn>
                                                              <a:cxn ang="0">
                                                                <a:pos x="connsiteX2" y="connsiteY2"/>
                                                              </a:cxn>
                                                              <a:cxn ang="0">
                                                                <a:pos x="connsiteX3" y="connsiteY3"/>
                                                              </a:cxn>
                                                              <a:cxn ang="0">
                                                                <a:pos x="connsiteX4" y="connsiteY4"/>
                                                              </a:cxn>
                                                              <a:cxn ang="0">
                                                                <a:pos x="connsiteX5" y="connsiteY5"/>
                                                              </a:cxn>
                                                              <a:cxn ang="0">
                                                                <a:pos x="connsiteX6" y="connsiteY6"/>
                                                              </a:cxn>
                                                              <a:cxn ang="0">
                                                                <a:pos x="connsiteX7" y="connsiteY7"/>
                                                              </a:cxn>
                                                              <a:cxn ang="0">
                                                                <a:pos x="connsiteX8" y="connsiteY8"/>
                                                              </a:cxn>
                                                              <a:cxn ang="0">
                                                                <a:pos x="connsiteX9" y="connsiteY9"/>
                                                              </a:cxn>
                                                              <a:cxn ang="0">
                                                                <a:pos x="connsiteX10" y="connsiteY10"/>
                                                              </a:cxn>
                                                              <a:cxn ang="0">
                                                                <a:pos x="connsiteX11" y="connsiteY11"/>
                                                              </a:cxn>
                                                              <a:cxn ang="0">
                                                                <a:pos x="connsiteX12" y="connsiteY12"/>
                                                              </a:cxn>
                                                              <a:cxn ang="0">
                                                                <a:pos x="connsiteX13" y="connsiteY13"/>
                                                              </a:cxn>
                                                              <a:cxn ang="0">
                                                                <a:pos x="connsiteX14" y="connsiteY14"/>
                                                              </a:cxn>
                                                              <a:cxn ang="0">
                                                                <a:pos x="connsiteX15" y="connsiteY15"/>
                                                              </a:cxn>
                                                              <a:cxn ang="0">
                                                                <a:pos x="connsiteX16" y="connsiteY16"/>
                                                              </a:cxn>
                                                              <a:cxn ang="0">
                                                                <a:pos x="connsiteX17" y="connsiteY17"/>
                                                              </a:cxn>
                                                            </a:cxnLst>
                                                            <a:rect l="l" t="t" r="r" b="b"/>
                                                            <a:pathLst>
                                                              <a:path w="1117417" h="283413">
                                                                <a:moveTo>
                                                                  <a:pt x="34719" y="171463"/>
                                                                </a:moveTo>
                                                                <a:cubicBezTo>
                                                                  <a:pt x="48610" y="154001"/>
                                                                  <a:pt x="72820" y="144078"/>
                                                                  <a:pt x="96632" y="126219"/>
                                                                </a:cubicBezTo>
                                                                <a:cubicBezTo>
                                                                  <a:pt x="120444" y="108360"/>
                                                                  <a:pt x="131557" y="81769"/>
                                                                  <a:pt x="177594" y="64307"/>
                                                                </a:cubicBezTo>
                                                                <a:cubicBezTo>
                                                                  <a:pt x="223631" y="46845"/>
                                                                  <a:pt x="313326" y="32160"/>
                                                                  <a:pt x="372857" y="21444"/>
                                                                </a:cubicBezTo>
                                                                <a:cubicBezTo>
                                                                  <a:pt x="432388" y="10728"/>
                                                                  <a:pt x="476045" y="410"/>
                                                                  <a:pt x="534782" y="13"/>
                                                                </a:cubicBezTo>
                                                                <a:cubicBezTo>
                                                                  <a:pt x="593519" y="-384"/>
                                                                  <a:pt x="670910" y="8347"/>
                                                                  <a:pt x="725282" y="19063"/>
                                                                </a:cubicBezTo>
                                                                <a:cubicBezTo>
                                                                  <a:pt x="779654" y="29779"/>
                                                                  <a:pt x="812594" y="41288"/>
                                                                  <a:pt x="861013" y="64307"/>
                                                                </a:cubicBezTo>
                                                                <a:cubicBezTo>
                                                                  <a:pt x="909432" y="87326"/>
                                                                  <a:pt x="977694" y="130188"/>
                                                                  <a:pt x="1015794" y="157175"/>
                                                                </a:cubicBezTo>
                                                                <a:cubicBezTo>
                                                                  <a:pt x="1053894" y="184162"/>
                                                                  <a:pt x="1073341" y="205198"/>
                                                                  <a:pt x="1089613" y="226232"/>
                                                                </a:cubicBezTo>
                                                                <a:cubicBezTo>
                                                                  <a:pt x="1105885" y="247267"/>
                                                                  <a:pt x="1126126" y="282192"/>
                                                                  <a:pt x="1113426" y="283382"/>
                                                                </a:cubicBezTo>
                                                                <a:cubicBezTo>
                                                                  <a:pt x="1100726" y="284572"/>
                                                                  <a:pt x="1055482" y="251234"/>
                                                                  <a:pt x="1013413" y="233375"/>
                                                                </a:cubicBezTo>
                                                                <a:cubicBezTo>
                                                                  <a:pt x="971344" y="215516"/>
                                                                  <a:pt x="861013" y="176225"/>
                                                                  <a:pt x="861013" y="176225"/>
                                                                </a:cubicBezTo>
                                                                <a:cubicBezTo>
                                                                  <a:pt x="803863" y="155191"/>
                                                                  <a:pt x="728457" y="121853"/>
                                                                  <a:pt x="670513" y="107169"/>
                                                                </a:cubicBezTo>
                                                                <a:cubicBezTo>
                                                                  <a:pt x="612569" y="92485"/>
                                                                  <a:pt x="557404" y="90500"/>
                                                                  <a:pt x="513351" y="88119"/>
                                                                </a:cubicBezTo>
                                                                <a:cubicBezTo>
                                                                  <a:pt x="469298" y="85738"/>
                                                                  <a:pt x="452629" y="87326"/>
                                                                  <a:pt x="406194" y="92882"/>
                                                                </a:cubicBezTo>
                                                                <a:cubicBezTo>
                                                                  <a:pt x="359760" y="98438"/>
                                                                  <a:pt x="300228" y="98438"/>
                                                                  <a:pt x="234744" y="121457"/>
                                                                </a:cubicBezTo>
                                                                <a:cubicBezTo>
                                                                  <a:pt x="169260" y="144476"/>
                                                                  <a:pt x="47816" y="216707"/>
                                                                  <a:pt x="13288" y="230994"/>
                                                                </a:cubicBezTo>
                                                                <a:cubicBezTo>
                                                                  <a:pt x="-21240" y="245281"/>
                                                                  <a:pt x="20828" y="188925"/>
                                                                  <a:pt x="34719" y="171463"/>
                                                                </a:cubicBezTo>
                                                                <a:close/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solidFill>
                                                            <a:schemeClr val="accent4">
                                                              <a:lumMod val="60000"/>
                                                              <a:lumOff val="40000"/>
                                                            </a:schemeClr>
                                                          </a:solidFill>
                                                          <a:ln>
                                                            <a:noFill/>
                                                          </a:ln>
                                                        </p:spPr>
                                                        <p:style>
                                                          <a:lnRef idx="2">
                                                            <a:schemeClr val="accent1">
                                                              <a:shade val="50000"/>
                                                            </a:schemeClr>
                                                          </a:lnRef>
                                                          <a:fillRef idx="1">
                                                            <a:schemeClr val="accent1"/>
                                                          </a:fillRef>
                                                          <a:effectRef idx="0">
                                                            <a:schemeClr val="accent1"/>
                                                          </a:effectRef>
                                                          <a:fontRef idx="minor">
                                                            <a:schemeClr val="lt1"/>
                                                          </a:fontRef>
                                                        </p:style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algn="ctr"/>
                                                            <a:endParaRPr lang="en-AU"/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132" name="Freeform 131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5893594" y="1383506"/>
                                                            <a:ext cx="304800" cy="88107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connsiteX0" fmla="*/ 0 w 304800"/>
                                                              <a:gd name="connsiteY0" fmla="*/ 40482 h 88107"/>
                                                              <a:gd name="connsiteX1" fmla="*/ 133350 w 304800"/>
                                                              <a:gd name="connsiteY1" fmla="*/ 0 h 88107"/>
                                                              <a:gd name="connsiteX2" fmla="*/ 304800 w 304800"/>
                                                              <a:gd name="connsiteY2" fmla="*/ 45244 h 88107"/>
                                                              <a:gd name="connsiteX3" fmla="*/ 52387 w 304800"/>
                                                              <a:gd name="connsiteY3" fmla="*/ 88107 h 88107"/>
                                                              <a:gd name="connsiteX4" fmla="*/ 0 w 304800"/>
                                                              <a:gd name="connsiteY4" fmla="*/ 40482 h 88107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connsiteX0" y="connsiteY0"/>
                                                              </a:cxn>
                                                              <a:cxn ang="0">
                                                                <a:pos x="connsiteX1" y="connsiteY1"/>
                                                              </a:cxn>
                                                              <a:cxn ang="0">
                                                                <a:pos x="connsiteX2" y="connsiteY2"/>
                                                              </a:cxn>
                                                              <a:cxn ang="0">
                                                                <a:pos x="connsiteX3" y="connsiteY3"/>
                                                              </a:cxn>
                                                              <a:cxn ang="0">
                                                                <a:pos x="connsiteX4" y="connsiteY4"/>
                                                              </a:cxn>
                                                            </a:cxnLst>
                                                            <a:rect l="l" t="t" r="r" b="b"/>
                                                            <a:pathLst>
                                                              <a:path w="304800" h="88107">
                                                                <a:moveTo>
                                                                  <a:pt x="0" y="40482"/>
                                                                </a:moveTo>
                                                                <a:lnTo>
                                                                  <a:pt x="133350" y="0"/>
                                                                </a:lnTo>
                                                                <a:lnTo>
                                                                  <a:pt x="304800" y="45244"/>
                                                                </a:lnTo>
                                                                <a:lnTo>
                                                                  <a:pt x="52387" y="88107"/>
                                                                </a:lnTo>
                                                                <a:lnTo>
                                                                  <a:pt x="0" y="40482"/>
                                                                </a:lnTo>
                                                                <a:close/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solidFill>
                                                            <a:schemeClr val="tx1">
                                                              <a:lumMod val="75000"/>
                                                              <a:lumOff val="25000"/>
                                                            </a:schemeClr>
                                                          </a:solidFill>
                                                          <a:ln>
                                                            <a:noFill/>
                                                          </a:ln>
                                                        </p:spPr>
                                                        <p:style>
                                                          <a:lnRef idx="2">
                                                            <a:schemeClr val="accent1">
                                                              <a:shade val="50000"/>
                                                            </a:schemeClr>
                                                          </a:lnRef>
                                                          <a:fillRef idx="1">
                                                            <a:schemeClr val="accent1"/>
                                                          </a:fillRef>
                                                          <a:effectRef idx="0">
                                                            <a:schemeClr val="accent1"/>
                                                          </a:effectRef>
                                                          <a:fontRef idx="minor">
                                                            <a:schemeClr val="lt1"/>
                                                          </a:fontRef>
                                                        </p:style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algn="ctr"/>
                                                            <a:endParaRPr lang="en-AU"/>
                                                          </a:p>
                                                        </p:txBody>
                                                      </p:sp>
                                                      <p:grpSp>
                                                        <p:nvGrpSpPr>
                                                          <p:cNvPr id="129" name="Group 128"/>
                                                          <p:cNvGrpSpPr/>
                                                          <p:nvPr/>
                                                        </p:nvGrpSpPr>
                                                        <p:grpSpPr>
                                                          <a:xfrm>
                                                            <a:off x="3805090" y="1386081"/>
                                                            <a:ext cx="4787578" cy="4614479"/>
                                                            <a:chOff x="3805090" y="1386081"/>
                                                            <a:chExt cx="4787578" cy="4614479"/>
                                                          </a:xfrm>
                                                        </p:grpSpPr>
                                                        <p:sp>
                                                          <p:nvSpPr>
                                                            <p:cNvPr id="75" name="Freeform 74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700713" y="2371725"/>
                                                              <a:ext cx="171450" cy="254794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4762 w 171450"/>
                                                                <a:gd name="connsiteY0" fmla="*/ 19050 h 254794"/>
                                                                <a:gd name="connsiteX1" fmla="*/ 69056 w 171450"/>
                                                                <a:gd name="connsiteY1" fmla="*/ 0 h 254794"/>
                                                                <a:gd name="connsiteX2" fmla="*/ 152400 w 171450"/>
                                                                <a:gd name="connsiteY2" fmla="*/ 11906 h 254794"/>
                                                                <a:gd name="connsiteX3" fmla="*/ 171450 w 171450"/>
                                                                <a:gd name="connsiteY3" fmla="*/ 109538 h 254794"/>
                                                                <a:gd name="connsiteX4" fmla="*/ 161925 w 171450"/>
                                                                <a:gd name="connsiteY4" fmla="*/ 195263 h 254794"/>
                                                                <a:gd name="connsiteX5" fmla="*/ 133350 w 171450"/>
                                                                <a:gd name="connsiteY5" fmla="*/ 242888 h 254794"/>
                                                                <a:gd name="connsiteX6" fmla="*/ 73818 w 171450"/>
                                                                <a:gd name="connsiteY6" fmla="*/ 254794 h 254794"/>
                                                                <a:gd name="connsiteX7" fmla="*/ 23812 w 171450"/>
                                                                <a:gd name="connsiteY7" fmla="*/ 240506 h 254794"/>
                                                                <a:gd name="connsiteX8" fmla="*/ 4762 w 171450"/>
                                                                <a:gd name="connsiteY8" fmla="*/ 190500 h 254794"/>
                                                                <a:gd name="connsiteX9" fmla="*/ 0 w 171450"/>
                                                                <a:gd name="connsiteY9" fmla="*/ 116681 h 254794"/>
                                                                <a:gd name="connsiteX10" fmla="*/ 4762 w 171450"/>
                                                                <a:gd name="connsiteY10" fmla="*/ 19050 h 254794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  <a:cxn ang="0">
                                                                  <a:pos x="connsiteX10" y="connsiteY10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171450" h="254794">
                                                                  <a:moveTo>
                                                                    <a:pt x="4762" y="19050"/>
                                                                  </a:moveTo>
                                                                  <a:lnTo>
                                                                    <a:pt x="69056" y="0"/>
                                                                  </a:lnTo>
                                                                  <a:lnTo>
                                                                    <a:pt x="152400" y="11906"/>
                                                                  </a:lnTo>
                                                                  <a:lnTo>
                                                                    <a:pt x="171450" y="109538"/>
                                                                  </a:lnTo>
                                                                  <a:lnTo>
                                                                    <a:pt x="161925" y="195263"/>
                                                                  </a:lnTo>
                                                                  <a:lnTo>
                                                                    <a:pt x="133350" y="242888"/>
                                                                  </a:lnTo>
                                                                  <a:lnTo>
                                                                    <a:pt x="73818" y="254794"/>
                                                                  </a:lnTo>
                                                                  <a:lnTo>
                                                                    <a:pt x="23812" y="240506"/>
                                                                  </a:lnTo>
                                                                  <a:lnTo>
                                                                    <a:pt x="4762" y="190500"/>
                                                                  </a:lnTo>
                                                                  <a:lnTo>
                                                                    <a:pt x="0" y="116681"/>
                                                                  </a:lnTo>
                                                                  <a:lnTo>
                                                                    <a:pt x="4762" y="19050"/>
                                                                  </a:ln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solidFill>
                                                              <a:schemeClr val="tx1">
                                                                <a:lumMod val="75000"/>
                                                                <a:lumOff val="25000"/>
                                                              </a:schemeClr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en-AU"/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92" name="Freeform 91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6198394" y="2362200"/>
                                                              <a:ext cx="257175" cy="295275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11906 w 257175"/>
                                                                <a:gd name="connsiteY0" fmla="*/ 23812 h 295275"/>
                                                                <a:gd name="connsiteX1" fmla="*/ 119062 w 257175"/>
                                                                <a:gd name="connsiteY1" fmla="*/ 0 h 295275"/>
                                                                <a:gd name="connsiteX2" fmla="*/ 209550 w 257175"/>
                                                                <a:gd name="connsiteY2" fmla="*/ 11906 h 295275"/>
                                                                <a:gd name="connsiteX3" fmla="*/ 245269 w 257175"/>
                                                                <a:gd name="connsiteY3" fmla="*/ 102394 h 295275"/>
                                                                <a:gd name="connsiteX4" fmla="*/ 257175 w 257175"/>
                                                                <a:gd name="connsiteY4" fmla="*/ 185737 h 295275"/>
                                                                <a:gd name="connsiteX5" fmla="*/ 240506 w 257175"/>
                                                                <a:gd name="connsiteY5" fmla="*/ 252412 h 295275"/>
                                                                <a:gd name="connsiteX6" fmla="*/ 192881 w 257175"/>
                                                                <a:gd name="connsiteY6" fmla="*/ 280987 h 295275"/>
                                                                <a:gd name="connsiteX7" fmla="*/ 95250 w 257175"/>
                                                                <a:gd name="connsiteY7" fmla="*/ 295275 h 295275"/>
                                                                <a:gd name="connsiteX8" fmla="*/ 23812 w 257175"/>
                                                                <a:gd name="connsiteY8" fmla="*/ 273844 h 295275"/>
                                                                <a:gd name="connsiteX9" fmla="*/ 0 w 257175"/>
                                                                <a:gd name="connsiteY9" fmla="*/ 221456 h 295275"/>
                                                                <a:gd name="connsiteX10" fmla="*/ 0 w 257175"/>
                                                                <a:gd name="connsiteY10" fmla="*/ 157162 h 295275"/>
                                                                <a:gd name="connsiteX11" fmla="*/ 11906 w 257175"/>
                                                                <a:gd name="connsiteY11" fmla="*/ 23812 h 295275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  <a:cxn ang="0">
                                                                  <a:pos x="connsiteX10" y="connsiteY10"/>
                                                                </a:cxn>
                                                                <a:cxn ang="0">
                                                                  <a:pos x="connsiteX11" y="connsiteY11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257175" h="295275">
                                                                  <a:moveTo>
                                                                    <a:pt x="11906" y="23812"/>
                                                                  </a:moveTo>
                                                                  <a:lnTo>
                                                                    <a:pt x="119062" y="0"/>
                                                                  </a:lnTo>
                                                                  <a:lnTo>
                                                                    <a:pt x="209550" y="11906"/>
                                                                  </a:lnTo>
                                                                  <a:lnTo>
                                                                    <a:pt x="245269" y="102394"/>
                                                                  </a:lnTo>
                                                                  <a:lnTo>
                                                                    <a:pt x="257175" y="185737"/>
                                                                  </a:lnTo>
                                                                  <a:lnTo>
                                                                    <a:pt x="240506" y="252412"/>
                                                                  </a:lnTo>
                                                                  <a:lnTo>
                                                                    <a:pt x="192881" y="280987"/>
                                                                  </a:lnTo>
                                                                  <a:lnTo>
                                                                    <a:pt x="95250" y="295275"/>
                                                                  </a:lnTo>
                                                                  <a:lnTo>
                                                                    <a:pt x="23812" y="273844"/>
                                                                  </a:lnTo>
                                                                  <a:lnTo>
                                                                    <a:pt x="0" y="221456"/>
                                                                  </a:lnTo>
                                                                  <a:lnTo>
                                                                    <a:pt x="0" y="157162"/>
                                                                  </a:lnTo>
                                                                  <a:lnTo>
                                                                    <a:pt x="11906" y="23812"/>
                                                                  </a:ln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solidFill>
                                                              <a:schemeClr val="tx1">
                                                                <a:lumMod val="75000"/>
                                                                <a:lumOff val="25000"/>
                                                              </a:schemeClr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en-AU"/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103" name="Freeform 102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369719" y="1547813"/>
                                                              <a:ext cx="1554956" cy="1195387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0 w 1554956"/>
                                                                <a:gd name="connsiteY0" fmla="*/ 692943 h 1195387"/>
                                                                <a:gd name="connsiteX1" fmla="*/ 54769 w 1554956"/>
                                                                <a:gd name="connsiteY1" fmla="*/ 759618 h 1195387"/>
                                                                <a:gd name="connsiteX2" fmla="*/ 171450 w 1554956"/>
                                                                <a:gd name="connsiteY2" fmla="*/ 802481 h 1195387"/>
                                                                <a:gd name="connsiteX3" fmla="*/ 290512 w 1554956"/>
                                                                <a:gd name="connsiteY3" fmla="*/ 812006 h 1195387"/>
                                                                <a:gd name="connsiteX4" fmla="*/ 271462 w 1554956"/>
                                                                <a:gd name="connsiteY4" fmla="*/ 709612 h 1195387"/>
                                                                <a:gd name="connsiteX5" fmla="*/ 271462 w 1554956"/>
                                                                <a:gd name="connsiteY5" fmla="*/ 631031 h 1195387"/>
                                                                <a:gd name="connsiteX6" fmla="*/ 307181 w 1554956"/>
                                                                <a:gd name="connsiteY6" fmla="*/ 466725 h 1195387"/>
                                                                <a:gd name="connsiteX7" fmla="*/ 328612 w 1554956"/>
                                                                <a:gd name="connsiteY7" fmla="*/ 690562 h 1195387"/>
                                                                <a:gd name="connsiteX8" fmla="*/ 352425 w 1554956"/>
                                                                <a:gd name="connsiteY8" fmla="*/ 762000 h 1195387"/>
                                                                <a:gd name="connsiteX9" fmla="*/ 392906 w 1554956"/>
                                                                <a:gd name="connsiteY9" fmla="*/ 788193 h 1195387"/>
                                                                <a:gd name="connsiteX10" fmla="*/ 492919 w 1554956"/>
                                                                <a:gd name="connsiteY10" fmla="*/ 809625 h 1195387"/>
                                                                <a:gd name="connsiteX11" fmla="*/ 521494 w 1554956"/>
                                                                <a:gd name="connsiteY11" fmla="*/ 809625 h 1195387"/>
                                                                <a:gd name="connsiteX12" fmla="*/ 521494 w 1554956"/>
                                                                <a:gd name="connsiteY12" fmla="*/ 809625 h 1195387"/>
                                                                <a:gd name="connsiteX13" fmla="*/ 607219 w 1554956"/>
                                                                <a:gd name="connsiteY13" fmla="*/ 792956 h 1195387"/>
                                                                <a:gd name="connsiteX14" fmla="*/ 628650 w 1554956"/>
                                                                <a:gd name="connsiteY14" fmla="*/ 723900 h 1195387"/>
                                                                <a:gd name="connsiteX15" fmla="*/ 645319 w 1554956"/>
                                                                <a:gd name="connsiteY15" fmla="*/ 597693 h 1195387"/>
                                                                <a:gd name="connsiteX16" fmla="*/ 628650 w 1554956"/>
                                                                <a:gd name="connsiteY16" fmla="*/ 516731 h 1195387"/>
                                                                <a:gd name="connsiteX17" fmla="*/ 669131 w 1554956"/>
                                                                <a:gd name="connsiteY17" fmla="*/ 616743 h 1195387"/>
                                                                <a:gd name="connsiteX18" fmla="*/ 673894 w 1554956"/>
                                                                <a:gd name="connsiteY18" fmla="*/ 731043 h 1195387"/>
                                                                <a:gd name="connsiteX19" fmla="*/ 685800 w 1554956"/>
                                                                <a:gd name="connsiteY19" fmla="*/ 773906 h 1195387"/>
                                                                <a:gd name="connsiteX20" fmla="*/ 714375 w 1554956"/>
                                                                <a:gd name="connsiteY20" fmla="*/ 795337 h 1195387"/>
                                                                <a:gd name="connsiteX21" fmla="*/ 783431 w 1554956"/>
                                                                <a:gd name="connsiteY21" fmla="*/ 804862 h 1195387"/>
                                                                <a:gd name="connsiteX22" fmla="*/ 878681 w 1554956"/>
                                                                <a:gd name="connsiteY22" fmla="*/ 807243 h 1195387"/>
                                                                <a:gd name="connsiteX23" fmla="*/ 926306 w 1554956"/>
                                                                <a:gd name="connsiteY23" fmla="*/ 790575 h 1195387"/>
                                                                <a:gd name="connsiteX24" fmla="*/ 942975 w 1554956"/>
                                                                <a:gd name="connsiteY24" fmla="*/ 735806 h 1195387"/>
                                                                <a:gd name="connsiteX25" fmla="*/ 947737 w 1554956"/>
                                                                <a:gd name="connsiteY25" fmla="*/ 614362 h 1195387"/>
                                                                <a:gd name="connsiteX26" fmla="*/ 916781 w 1554956"/>
                                                                <a:gd name="connsiteY26" fmla="*/ 485775 h 1195387"/>
                                                                <a:gd name="connsiteX27" fmla="*/ 985837 w 1554956"/>
                                                                <a:gd name="connsiteY27" fmla="*/ 645318 h 1195387"/>
                                                                <a:gd name="connsiteX28" fmla="*/ 1000125 w 1554956"/>
                                                                <a:gd name="connsiteY28" fmla="*/ 704850 h 1195387"/>
                                                                <a:gd name="connsiteX29" fmla="*/ 1000125 w 1554956"/>
                                                                <a:gd name="connsiteY29" fmla="*/ 754856 h 1195387"/>
                                                                <a:gd name="connsiteX30" fmla="*/ 1038225 w 1554956"/>
                                                                <a:gd name="connsiteY30" fmla="*/ 788193 h 1195387"/>
                                                                <a:gd name="connsiteX31" fmla="*/ 1102519 w 1554956"/>
                                                                <a:gd name="connsiteY31" fmla="*/ 797718 h 1195387"/>
                                                                <a:gd name="connsiteX32" fmla="*/ 1150144 w 1554956"/>
                                                                <a:gd name="connsiteY32" fmla="*/ 783431 h 1195387"/>
                                                                <a:gd name="connsiteX33" fmla="*/ 1178719 w 1554956"/>
                                                                <a:gd name="connsiteY33" fmla="*/ 776287 h 1195387"/>
                                                                <a:gd name="connsiteX34" fmla="*/ 1212056 w 1554956"/>
                                                                <a:gd name="connsiteY34" fmla="*/ 814387 h 1195387"/>
                                                                <a:gd name="connsiteX35" fmla="*/ 1247775 w 1554956"/>
                                                                <a:gd name="connsiteY35" fmla="*/ 883443 h 1195387"/>
                                                                <a:gd name="connsiteX36" fmla="*/ 1245394 w 1554956"/>
                                                                <a:gd name="connsiteY36" fmla="*/ 962025 h 1195387"/>
                                                                <a:gd name="connsiteX37" fmla="*/ 1209675 w 1554956"/>
                                                                <a:gd name="connsiteY37" fmla="*/ 1021556 h 1195387"/>
                                                                <a:gd name="connsiteX38" fmla="*/ 1233487 w 1554956"/>
                                                                <a:gd name="connsiteY38" fmla="*/ 1016793 h 1195387"/>
                                                                <a:gd name="connsiteX39" fmla="*/ 1214437 w 1554956"/>
                                                                <a:gd name="connsiteY39" fmla="*/ 1057275 h 1195387"/>
                                                                <a:gd name="connsiteX40" fmla="*/ 1183481 w 1554956"/>
                                                                <a:gd name="connsiteY40" fmla="*/ 1088231 h 1195387"/>
                                                                <a:gd name="connsiteX41" fmla="*/ 1162050 w 1554956"/>
                                                                <a:gd name="connsiteY41" fmla="*/ 1128712 h 1195387"/>
                                                                <a:gd name="connsiteX42" fmla="*/ 1331119 w 1554956"/>
                                                                <a:gd name="connsiteY42" fmla="*/ 1195387 h 1195387"/>
                                                                <a:gd name="connsiteX43" fmla="*/ 1528762 w 1554956"/>
                                                                <a:gd name="connsiteY43" fmla="*/ 1102518 h 1195387"/>
                                                                <a:gd name="connsiteX44" fmla="*/ 1507331 w 1554956"/>
                                                                <a:gd name="connsiteY44" fmla="*/ 997743 h 1195387"/>
                                                                <a:gd name="connsiteX45" fmla="*/ 1550194 w 1554956"/>
                                                                <a:gd name="connsiteY45" fmla="*/ 852487 h 1195387"/>
                                                                <a:gd name="connsiteX46" fmla="*/ 1547812 w 1554956"/>
                                                                <a:gd name="connsiteY46" fmla="*/ 721518 h 1195387"/>
                                                                <a:gd name="connsiteX47" fmla="*/ 1554956 w 1554956"/>
                                                                <a:gd name="connsiteY47" fmla="*/ 545306 h 1195387"/>
                                                                <a:gd name="connsiteX48" fmla="*/ 1550194 w 1554956"/>
                                                                <a:gd name="connsiteY48" fmla="*/ 414337 h 1195387"/>
                                                                <a:gd name="connsiteX49" fmla="*/ 1276350 w 1554956"/>
                                                                <a:gd name="connsiteY49" fmla="*/ 359568 h 1195387"/>
                                                                <a:gd name="connsiteX50" fmla="*/ 823912 w 1554956"/>
                                                                <a:gd name="connsiteY50" fmla="*/ 80962 h 1195387"/>
                                                                <a:gd name="connsiteX51" fmla="*/ 607219 w 1554956"/>
                                                                <a:gd name="connsiteY51" fmla="*/ 78581 h 1195387"/>
                                                                <a:gd name="connsiteX52" fmla="*/ 419100 w 1554956"/>
                                                                <a:gd name="connsiteY52" fmla="*/ 130968 h 1195387"/>
                                                                <a:gd name="connsiteX53" fmla="*/ 302419 w 1554956"/>
                                                                <a:gd name="connsiteY53" fmla="*/ 171450 h 1195387"/>
                                                                <a:gd name="connsiteX54" fmla="*/ 311944 w 1554956"/>
                                                                <a:gd name="connsiteY54" fmla="*/ 126206 h 1195387"/>
                                                                <a:gd name="connsiteX55" fmla="*/ 247650 w 1554956"/>
                                                                <a:gd name="connsiteY55" fmla="*/ 95250 h 1195387"/>
                                                                <a:gd name="connsiteX56" fmla="*/ 185737 w 1554956"/>
                                                                <a:gd name="connsiteY56" fmla="*/ 78581 h 1195387"/>
                                                                <a:gd name="connsiteX57" fmla="*/ 180975 w 1554956"/>
                                                                <a:gd name="connsiteY57" fmla="*/ 40481 h 1195387"/>
                                                                <a:gd name="connsiteX58" fmla="*/ 180975 w 1554956"/>
                                                                <a:gd name="connsiteY58" fmla="*/ 0 h 1195387"/>
                                                                <a:gd name="connsiteX59" fmla="*/ 133350 w 1554956"/>
                                                                <a:gd name="connsiteY59" fmla="*/ 66675 h 1195387"/>
                                                                <a:gd name="connsiteX60" fmla="*/ 123825 w 1554956"/>
                                                                <a:gd name="connsiteY60" fmla="*/ 138112 h 1195387"/>
                                                                <a:gd name="connsiteX61" fmla="*/ 150019 w 1554956"/>
                                                                <a:gd name="connsiteY61" fmla="*/ 197643 h 1195387"/>
                                                                <a:gd name="connsiteX62" fmla="*/ 176212 w 1554956"/>
                                                                <a:gd name="connsiteY62" fmla="*/ 242887 h 1195387"/>
                                                                <a:gd name="connsiteX63" fmla="*/ 140494 w 1554956"/>
                                                                <a:gd name="connsiteY63" fmla="*/ 330993 h 1195387"/>
                                                                <a:gd name="connsiteX64" fmla="*/ 73819 w 1554956"/>
                                                                <a:gd name="connsiteY64" fmla="*/ 464343 h 1195387"/>
                                                                <a:gd name="connsiteX65" fmla="*/ 30956 w 1554956"/>
                                                                <a:gd name="connsiteY65" fmla="*/ 588168 h 1195387"/>
                                                                <a:gd name="connsiteX66" fmla="*/ 14287 w 1554956"/>
                                                                <a:gd name="connsiteY66" fmla="*/ 642937 h 1195387"/>
                                                                <a:gd name="connsiteX67" fmla="*/ 0 w 1554956"/>
                                                                <a:gd name="connsiteY67" fmla="*/ 692943 h 1195387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  <a:cxn ang="0">
                                                                  <a:pos x="connsiteX10" y="connsiteY10"/>
                                                                </a:cxn>
                                                                <a:cxn ang="0">
                                                                  <a:pos x="connsiteX11" y="connsiteY11"/>
                                                                </a:cxn>
                                                                <a:cxn ang="0">
                                                                  <a:pos x="connsiteX12" y="connsiteY12"/>
                                                                </a:cxn>
                                                                <a:cxn ang="0">
                                                                  <a:pos x="connsiteX13" y="connsiteY13"/>
                                                                </a:cxn>
                                                                <a:cxn ang="0">
                                                                  <a:pos x="connsiteX14" y="connsiteY14"/>
                                                                </a:cxn>
                                                                <a:cxn ang="0">
                                                                  <a:pos x="connsiteX15" y="connsiteY15"/>
                                                                </a:cxn>
                                                                <a:cxn ang="0">
                                                                  <a:pos x="connsiteX16" y="connsiteY16"/>
                                                                </a:cxn>
                                                                <a:cxn ang="0">
                                                                  <a:pos x="connsiteX17" y="connsiteY17"/>
                                                                </a:cxn>
                                                                <a:cxn ang="0">
                                                                  <a:pos x="connsiteX18" y="connsiteY18"/>
                                                                </a:cxn>
                                                                <a:cxn ang="0">
                                                                  <a:pos x="connsiteX19" y="connsiteY19"/>
                                                                </a:cxn>
                                                                <a:cxn ang="0">
                                                                  <a:pos x="connsiteX20" y="connsiteY20"/>
                                                                </a:cxn>
                                                                <a:cxn ang="0">
                                                                  <a:pos x="connsiteX21" y="connsiteY21"/>
                                                                </a:cxn>
                                                                <a:cxn ang="0">
                                                                  <a:pos x="connsiteX22" y="connsiteY22"/>
                                                                </a:cxn>
                                                                <a:cxn ang="0">
                                                                  <a:pos x="connsiteX23" y="connsiteY23"/>
                                                                </a:cxn>
                                                                <a:cxn ang="0">
                                                                  <a:pos x="connsiteX24" y="connsiteY24"/>
                                                                </a:cxn>
                                                                <a:cxn ang="0">
                                                                  <a:pos x="connsiteX25" y="connsiteY25"/>
                                                                </a:cxn>
                                                                <a:cxn ang="0">
                                                                  <a:pos x="connsiteX26" y="connsiteY26"/>
                                                                </a:cxn>
                                                                <a:cxn ang="0">
                                                                  <a:pos x="connsiteX27" y="connsiteY27"/>
                                                                </a:cxn>
                                                                <a:cxn ang="0">
                                                                  <a:pos x="connsiteX28" y="connsiteY28"/>
                                                                </a:cxn>
                                                                <a:cxn ang="0">
                                                                  <a:pos x="connsiteX29" y="connsiteY29"/>
                                                                </a:cxn>
                                                                <a:cxn ang="0">
                                                                  <a:pos x="connsiteX30" y="connsiteY30"/>
                                                                </a:cxn>
                                                                <a:cxn ang="0">
                                                                  <a:pos x="connsiteX31" y="connsiteY31"/>
                                                                </a:cxn>
                                                                <a:cxn ang="0">
                                                                  <a:pos x="connsiteX32" y="connsiteY32"/>
                                                                </a:cxn>
                                                                <a:cxn ang="0">
                                                                  <a:pos x="connsiteX33" y="connsiteY33"/>
                                                                </a:cxn>
                                                                <a:cxn ang="0">
                                                                  <a:pos x="connsiteX34" y="connsiteY34"/>
                                                                </a:cxn>
                                                                <a:cxn ang="0">
                                                                  <a:pos x="connsiteX35" y="connsiteY35"/>
                                                                </a:cxn>
                                                                <a:cxn ang="0">
                                                                  <a:pos x="connsiteX36" y="connsiteY36"/>
                                                                </a:cxn>
                                                                <a:cxn ang="0">
                                                                  <a:pos x="connsiteX37" y="connsiteY37"/>
                                                                </a:cxn>
                                                                <a:cxn ang="0">
                                                                  <a:pos x="connsiteX38" y="connsiteY38"/>
                                                                </a:cxn>
                                                                <a:cxn ang="0">
                                                                  <a:pos x="connsiteX39" y="connsiteY39"/>
                                                                </a:cxn>
                                                                <a:cxn ang="0">
                                                                  <a:pos x="connsiteX40" y="connsiteY40"/>
                                                                </a:cxn>
                                                                <a:cxn ang="0">
                                                                  <a:pos x="connsiteX41" y="connsiteY41"/>
                                                                </a:cxn>
                                                                <a:cxn ang="0">
                                                                  <a:pos x="connsiteX42" y="connsiteY42"/>
                                                                </a:cxn>
                                                                <a:cxn ang="0">
                                                                  <a:pos x="connsiteX43" y="connsiteY43"/>
                                                                </a:cxn>
                                                                <a:cxn ang="0">
                                                                  <a:pos x="connsiteX44" y="connsiteY44"/>
                                                                </a:cxn>
                                                                <a:cxn ang="0">
                                                                  <a:pos x="connsiteX45" y="connsiteY45"/>
                                                                </a:cxn>
                                                                <a:cxn ang="0">
                                                                  <a:pos x="connsiteX46" y="connsiteY46"/>
                                                                </a:cxn>
                                                                <a:cxn ang="0">
                                                                  <a:pos x="connsiteX47" y="connsiteY47"/>
                                                                </a:cxn>
                                                                <a:cxn ang="0">
                                                                  <a:pos x="connsiteX48" y="connsiteY48"/>
                                                                </a:cxn>
                                                                <a:cxn ang="0">
                                                                  <a:pos x="connsiteX49" y="connsiteY49"/>
                                                                </a:cxn>
                                                                <a:cxn ang="0">
                                                                  <a:pos x="connsiteX50" y="connsiteY50"/>
                                                                </a:cxn>
                                                                <a:cxn ang="0">
                                                                  <a:pos x="connsiteX51" y="connsiteY51"/>
                                                                </a:cxn>
                                                                <a:cxn ang="0">
                                                                  <a:pos x="connsiteX52" y="connsiteY52"/>
                                                                </a:cxn>
                                                                <a:cxn ang="0">
                                                                  <a:pos x="connsiteX53" y="connsiteY53"/>
                                                                </a:cxn>
                                                                <a:cxn ang="0">
                                                                  <a:pos x="connsiteX54" y="connsiteY54"/>
                                                                </a:cxn>
                                                                <a:cxn ang="0">
                                                                  <a:pos x="connsiteX55" y="connsiteY55"/>
                                                                </a:cxn>
                                                                <a:cxn ang="0">
                                                                  <a:pos x="connsiteX56" y="connsiteY56"/>
                                                                </a:cxn>
                                                                <a:cxn ang="0">
                                                                  <a:pos x="connsiteX57" y="connsiteY57"/>
                                                                </a:cxn>
                                                                <a:cxn ang="0">
                                                                  <a:pos x="connsiteX58" y="connsiteY58"/>
                                                                </a:cxn>
                                                                <a:cxn ang="0">
                                                                  <a:pos x="connsiteX59" y="connsiteY59"/>
                                                                </a:cxn>
                                                                <a:cxn ang="0">
                                                                  <a:pos x="connsiteX60" y="connsiteY60"/>
                                                                </a:cxn>
                                                                <a:cxn ang="0">
                                                                  <a:pos x="connsiteX61" y="connsiteY61"/>
                                                                </a:cxn>
                                                                <a:cxn ang="0">
                                                                  <a:pos x="connsiteX62" y="connsiteY62"/>
                                                                </a:cxn>
                                                                <a:cxn ang="0">
                                                                  <a:pos x="connsiteX63" y="connsiteY63"/>
                                                                </a:cxn>
                                                                <a:cxn ang="0">
                                                                  <a:pos x="connsiteX64" y="connsiteY64"/>
                                                                </a:cxn>
                                                                <a:cxn ang="0">
                                                                  <a:pos x="connsiteX65" y="connsiteY65"/>
                                                                </a:cxn>
                                                                <a:cxn ang="0">
                                                                  <a:pos x="connsiteX66" y="connsiteY66"/>
                                                                </a:cxn>
                                                                <a:cxn ang="0">
                                                                  <a:pos x="connsiteX67" y="connsiteY67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1554956" h="1195387">
                                                                  <a:moveTo>
                                                                    <a:pt x="0" y="692943"/>
                                                                  </a:moveTo>
                                                                  <a:lnTo>
                                                                    <a:pt x="54769" y="759618"/>
                                                                  </a:lnTo>
                                                                  <a:lnTo>
                                                                    <a:pt x="171450" y="802481"/>
                                                                  </a:lnTo>
                                                                  <a:lnTo>
                                                                    <a:pt x="290512" y="812006"/>
                                                                  </a:lnTo>
                                                                  <a:lnTo>
                                                                    <a:pt x="271462" y="709612"/>
                                                                  </a:lnTo>
                                                                  <a:lnTo>
                                                                    <a:pt x="271462" y="631031"/>
                                                                  </a:lnTo>
                                                                  <a:lnTo>
                                                                    <a:pt x="307181" y="466725"/>
                                                                  </a:lnTo>
                                                                  <a:lnTo>
                                                                    <a:pt x="328612" y="690562"/>
                                                                  </a:lnTo>
                                                                  <a:lnTo>
                                                                    <a:pt x="352425" y="762000"/>
                                                                  </a:lnTo>
                                                                  <a:lnTo>
                                                                    <a:pt x="392906" y="788193"/>
                                                                  </a:lnTo>
                                                                  <a:lnTo>
                                                                    <a:pt x="492919" y="809625"/>
                                                                  </a:lnTo>
                                                                  <a:lnTo>
                                                                    <a:pt x="521494" y="809625"/>
                                                                  </a:lnTo>
                                                                  <a:lnTo>
                                                                    <a:pt x="521494" y="809625"/>
                                                                  </a:lnTo>
                                                                  <a:lnTo>
                                                                    <a:pt x="607219" y="792956"/>
                                                                  </a:lnTo>
                                                                  <a:lnTo>
                                                                    <a:pt x="628650" y="723900"/>
                                                                  </a:lnTo>
                                                                  <a:lnTo>
                                                                    <a:pt x="645319" y="597693"/>
                                                                  </a:lnTo>
                                                                  <a:lnTo>
                                                                    <a:pt x="628650" y="516731"/>
                                                                  </a:lnTo>
                                                                  <a:lnTo>
                                                                    <a:pt x="669131" y="616743"/>
                                                                  </a:lnTo>
                                                                  <a:lnTo>
                                                                    <a:pt x="673894" y="731043"/>
                                                                  </a:lnTo>
                                                                  <a:lnTo>
                                                                    <a:pt x="685800" y="773906"/>
                                                                  </a:lnTo>
                                                                  <a:lnTo>
                                                                    <a:pt x="714375" y="795337"/>
                                                                  </a:lnTo>
                                                                  <a:lnTo>
                                                                    <a:pt x="783431" y="804862"/>
                                                                  </a:lnTo>
                                                                  <a:lnTo>
                                                                    <a:pt x="878681" y="807243"/>
                                                                  </a:lnTo>
                                                                  <a:lnTo>
                                                                    <a:pt x="926306" y="790575"/>
                                                                  </a:lnTo>
                                                                  <a:lnTo>
                                                                    <a:pt x="942975" y="735806"/>
                                                                  </a:lnTo>
                                                                  <a:lnTo>
                                                                    <a:pt x="947737" y="614362"/>
                                                                  </a:lnTo>
                                                                  <a:lnTo>
                                                                    <a:pt x="916781" y="485775"/>
                                                                  </a:lnTo>
                                                                  <a:lnTo>
                                                                    <a:pt x="985837" y="645318"/>
                                                                  </a:lnTo>
                                                                  <a:lnTo>
                                                                    <a:pt x="1000125" y="704850"/>
                                                                  </a:lnTo>
                                                                  <a:lnTo>
                                                                    <a:pt x="1000125" y="754856"/>
                                                                  </a:lnTo>
                                                                  <a:lnTo>
                                                                    <a:pt x="1038225" y="788193"/>
                                                                  </a:lnTo>
                                                                  <a:lnTo>
                                                                    <a:pt x="1102519" y="797718"/>
                                                                  </a:lnTo>
                                                                  <a:lnTo>
                                                                    <a:pt x="1150144" y="783431"/>
                                                                  </a:lnTo>
                                                                  <a:lnTo>
                                                                    <a:pt x="1178719" y="776287"/>
                                                                  </a:lnTo>
                                                                  <a:lnTo>
                                                                    <a:pt x="1212056" y="814387"/>
                                                                  </a:lnTo>
                                                                  <a:lnTo>
                                                                    <a:pt x="1247775" y="883443"/>
                                                                  </a:lnTo>
                                                                  <a:cubicBezTo>
                                                                    <a:pt x="1246981" y="909637"/>
                                                                    <a:pt x="1246188" y="935831"/>
                                                                    <a:pt x="1245394" y="962025"/>
                                                                  </a:cubicBezTo>
                                                                  <a:lnTo>
                                                                    <a:pt x="1209675" y="1021556"/>
                                                                  </a:lnTo>
                                                                  <a:lnTo>
                                                                    <a:pt x="1233487" y="1016793"/>
                                                                  </a:lnTo>
                                                                  <a:lnTo>
                                                                    <a:pt x="1214437" y="1057275"/>
                                                                  </a:lnTo>
                                                                  <a:lnTo>
                                                                    <a:pt x="1183481" y="1088231"/>
                                                                  </a:lnTo>
                                                                  <a:lnTo>
                                                                    <a:pt x="1162050" y="1128712"/>
                                                                  </a:lnTo>
                                                                  <a:lnTo>
                                                                    <a:pt x="1331119" y="1195387"/>
                                                                  </a:lnTo>
                                                                  <a:lnTo>
                                                                    <a:pt x="1528762" y="1102518"/>
                                                                  </a:lnTo>
                                                                  <a:lnTo>
                                                                    <a:pt x="1507331" y="997743"/>
                                                                  </a:lnTo>
                                                                  <a:lnTo>
                                                                    <a:pt x="1550194" y="852487"/>
                                                                  </a:lnTo>
                                                                  <a:lnTo>
                                                                    <a:pt x="1547812" y="721518"/>
                                                                  </a:lnTo>
                                                                  <a:lnTo>
                                                                    <a:pt x="1554956" y="545306"/>
                                                                  </a:lnTo>
                                                                  <a:lnTo>
                                                                    <a:pt x="1550194" y="414337"/>
                                                                  </a:lnTo>
                                                                  <a:lnTo>
                                                                    <a:pt x="1276350" y="359568"/>
                                                                  </a:lnTo>
                                                                  <a:lnTo>
                                                                    <a:pt x="823912" y="80962"/>
                                                                  </a:lnTo>
                                                                  <a:lnTo>
                                                                    <a:pt x="607219" y="78581"/>
                                                                  </a:lnTo>
                                                                  <a:lnTo>
                                                                    <a:pt x="419100" y="130968"/>
                                                                  </a:lnTo>
                                                                  <a:lnTo>
                                                                    <a:pt x="302419" y="171450"/>
                                                                  </a:lnTo>
                                                                  <a:lnTo>
                                                                    <a:pt x="311944" y="126206"/>
                                                                  </a:lnTo>
                                                                  <a:lnTo>
                                                                    <a:pt x="247650" y="95250"/>
                                                                  </a:lnTo>
                                                                  <a:lnTo>
                                                                    <a:pt x="185737" y="78581"/>
                                                                  </a:lnTo>
                                                                  <a:lnTo>
                                                                    <a:pt x="180975" y="40481"/>
                                                                  </a:lnTo>
                                                                  <a:lnTo>
                                                                    <a:pt x="180975" y="0"/>
                                                                  </a:lnTo>
                                                                  <a:lnTo>
                                                                    <a:pt x="133350" y="66675"/>
                                                                  </a:lnTo>
                                                                  <a:lnTo>
                                                                    <a:pt x="123825" y="138112"/>
                                                                  </a:lnTo>
                                                                  <a:lnTo>
                                                                    <a:pt x="150019" y="197643"/>
                                                                  </a:lnTo>
                                                                  <a:lnTo>
                                                                    <a:pt x="176212" y="242887"/>
                                                                  </a:lnTo>
                                                                  <a:lnTo>
                                                                    <a:pt x="140494" y="330993"/>
                                                                  </a:lnTo>
                                                                  <a:lnTo>
                                                                    <a:pt x="73819" y="464343"/>
                                                                  </a:lnTo>
                                                                  <a:lnTo>
                                                                    <a:pt x="30956" y="588168"/>
                                                                  </a:lnTo>
                                                                  <a:lnTo>
                                                                    <a:pt x="14287" y="642937"/>
                                                                  </a:lnTo>
                                                                  <a:lnTo>
                                                                    <a:pt x="0" y="692943"/>
                                                                  </a:ln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solidFill>
                                                              <a:schemeClr val="tx1">
                                                                <a:lumMod val="75000"/>
                                                                <a:lumOff val="25000"/>
                                                              </a:schemeClr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en-AU"/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127" name="Freeform 126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6581775" y="1702594"/>
                                                              <a:ext cx="200025" cy="200025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71438 w 200025"/>
                                                                <a:gd name="connsiteY0" fmla="*/ 80962 h 200025"/>
                                                                <a:gd name="connsiteX1" fmla="*/ 88106 w 200025"/>
                                                                <a:gd name="connsiteY1" fmla="*/ 0 h 200025"/>
                                                                <a:gd name="connsiteX2" fmla="*/ 152400 w 200025"/>
                                                                <a:gd name="connsiteY2" fmla="*/ 35719 h 200025"/>
                                                                <a:gd name="connsiteX3" fmla="*/ 121444 w 200025"/>
                                                                <a:gd name="connsiteY3" fmla="*/ 85725 h 200025"/>
                                                                <a:gd name="connsiteX4" fmla="*/ 200025 w 200025"/>
                                                                <a:gd name="connsiteY4" fmla="*/ 100012 h 200025"/>
                                                                <a:gd name="connsiteX5" fmla="*/ 178594 w 200025"/>
                                                                <a:gd name="connsiteY5" fmla="*/ 152400 h 200025"/>
                                                                <a:gd name="connsiteX6" fmla="*/ 126206 w 200025"/>
                                                                <a:gd name="connsiteY6" fmla="*/ 138112 h 200025"/>
                                                                <a:gd name="connsiteX7" fmla="*/ 109538 w 200025"/>
                                                                <a:gd name="connsiteY7" fmla="*/ 200025 h 200025"/>
                                                                <a:gd name="connsiteX8" fmla="*/ 61913 w 200025"/>
                                                                <a:gd name="connsiteY8" fmla="*/ 178594 h 200025"/>
                                                                <a:gd name="connsiteX9" fmla="*/ 66675 w 200025"/>
                                                                <a:gd name="connsiteY9" fmla="*/ 147637 h 200025"/>
                                                                <a:gd name="connsiteX10" fmla="*/ 14288 w 200025"/>
                                                                <a:gd name="connsiteY10" fmla="*/ 154781 h 200025"/>
                                                                <a:gd name="connsiteX11" fmla="*/ 0 w 200025"/>
                                                                <a:gd name="connsiteY11" fmla="*/ 90487 h 200025"/>
                                                                <a:gd name="connsiteX12" fmla="*/ 71438 w 200025"/>
                                                                <a:gd name="connsiteY12" fmla="*/ 80962 h 200025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  <a:cxn ang="0">
                                                                  <a:pos x="connsiteX10" y="connsiteY10"/>
                                                                </a:cxn>
                                                                <a:cxn ang="0">
                                                                  <a:pos x="connsiteX11" y="connsiteY11"/>
                                                                </a:cxn>
                                                                <a:cxn ang="0">
                                                                  <a:pos x="connsiteX12" y="connsiteY12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200025" h="200025">
                                                                  <a:moveTo>
                                                                    <a:pt x="71438" y="80962"/>
                                                                  </a:moveTo>
                                                                  <a:lnTo>
                                                                    <a:pt x="88106" y="0"/>
                                                                  </a:lnTo>
                                                                  <a:lnTo>
                                                                    <a:pt x="152400" y="35719"/>
                                                                  </a:lnTo>
                                                                  <a:lnTo>
                                                                    <a:pt x="121444" y="85725"/>
                                                                  </a:lnTo>
                                                                  <a:lnTo>
                                                                    <a:pt x="200025" y="100012"/>
                                                                  </a:lnTo>
                                                                  <a:lnTo>
                                                                    <a:pt x="178594" y="152400"/>
                                                                  </a:lnTo>
                                                                  <a:lnTo>
                                                                    <a:pt x="126206" y="138112"/>
                                                                  </a:lnTo>
                                                                  <a:lnTo>
                                                                    <a:pt x="109538" y="200025"/>
                                                                  </a:lnTo>
                                                                  <a:lnTo>
                                                                    <a:pt x="61913" y="178594"/>
                                                                  </a:lnTo>
                                                                  <a:lnTo>
                                                                    <a:pt x="66675" y="147637"/>
                                                                  </a:lnTo>
                                                                  <a:lnTo>
                                                                    <a:pt x="14288" y="154781"/>
                                                                  </a:lnTo>
                                                                  <a:lnTo>
                                                                    <a:pt x="0" y="90487"/>
                                                                  </a:lnTo>
                                                                  <a:lnTo>
                                                                    <a:pt x="71438" y="80962"/>
                                                                  </a:ln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solidFill>
                                                              <a:schemeClr val="accent4">
                                                                <a:lumMod val="60000"/>
                                                                <a:lumOff val="40000"/>
                                                              </a:schemeClr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en-AU"/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128" name="Freeform 127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6643688" y="1828800"/>
                                                              <a:ext cx="61912" cy="78581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21431 w 61912"/>
                                                                <a:gd name="connsiteY0" fmla="*/ 78581 h 78581"/>
                                                                <a:gd name="connsiteX1" fmla="*/ 0 w 61912"/>
                                                                <a:gd name="connsiteY1" fmla="*/ 54769 h 78581"/>
                                                                <a:gd name="connsiteX2" fmla="*/ 14287 w 61912"/>
                                                                <a:gd name="connsiteY2" fmla="*/ 0 h 78581"/>
                                                                <a:gd name="connsiteX3" fmla="*/ 61912 w 61912"/>
                                                                <a:gd name="connsiteY3" fmla="*/ 28575 h 78581"/>
                                                                <a:gd name="connsiteX4" fmla="*/ 21431 w 61912"/>
                                                                <a:gd name="connsiteY4" fmla="*/ 78581 h 78581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61912" h="78581">
                                                                  <a:moveTo>
                                                                    <a:pt x="21431" y="78581"/>
                                                                  </a:moveTo>
                                                                  <a:lnTo>
                                                                    <a:pt x="0" y="54769"/>
                                                                  </a:lnTo>
                                                                  <a:lnTo>
                                                                    <a:pt x="14287" y="0"/>
                                                                  </a:lnTo>
                                                                  <a:lnTo>
                                                                    <a:pt x="61912" y="28575"/>
                                                                  </a:lnTo>
                                                                  <a:lnTo>
                                                                    <a:pt x="21431" y="78581"/>
                                                                  </a:ln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solidFill>
                                                              <a:schemeClr val="accent4">
                                                                <a:lumMod val="60000"/>
                                                                <a:lumOff val="40000"/>
                                                              </a:schemeClr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en-AU"/>
                                                            </a:p>
                                                          </p:txBody>
                                                        </p:sp>
                                                        <p:grpSp>
                                                          <p:nvGrpSpPr>
                                                            <p:cNvPr id="126" name="Group 125"/>
                                                            <p:cNvGrpSpPr/>
                                                            <p:nvPr/>
                                                          </p:nvGrpSpPr>
                                                          <p:grpSpPr>
                                                            <a:xfrm>
                                                              <a:off x="3805090" y="1386081"/>
                                                              <a:ext cx="4787578" cy="4614479"/>
                                                              <a:chOff x="3805090" y="1386081"/>
                                                              <a:chExt cx="4787578" cy="4614479"/>
                                                            </a:xfrm>
                                                          </p:grpSpPr>
                                                          <p:grpSp>
                                                            <p:nvGrpSpPr>
                                                              <p:cNvPr id="120" name="Group 119"/>
                                                              <p:cNvGrpSpPr/>
                                                              <p:nvPr/>
                                                            </p:nvGrpSpPr>
                                                            <p:grpSpPr>
                                                              <a:xfrm>
                                                                <a:off x="3805090" y="1386081"/>
                                                                <a:ext cx="4787578" cy="4614479"/>
                                                                <a:chOff x="3805090" y="1386081"/>
                                                                <a:chExt cx="4787578" cy="4614479"/>
                                                              </a:xfrm>
                                                            </p:grpSpPr>
                                                            <p:grpSp>
                                                              <p:nvGrpSpPr>
                                                                <p:cNvPr id="109" name="Group 108"/>
                                                                <p:cNvGrpSpPr/>
                                                                <p:nvPr/>
                                                              </p:nvGrpSpPr>
                                                              <p:grpSpPr>
                                                                <a:xfrm>
                                                                  <a:off x="3805090" y="1386081"/>
                                                                  <a:ext cx="4787578" cy="3484369"/>
                                                                  <a:chOff x="3805090" y="1386081"/>
                                                                  <a:chExt cx="4787578" cy="3484369"/>
                                                                </a:xfrm>
                                                              </p:grpSpPr>
                                                              <p:grpSp>
                                                                <p:nvGrpSpPr>
                                                                  <p:cNvPr id="82" name="Group 81"/>
                                                                  <p:cNvGrpSpPr/>
                                                                  <p:nvPr/>
                                                                </p:nvGrpSpPr>
                                                                <p:grpSpPr>
                                                                  <a:xfrm>
                                                                    <a:off x="4695825" y="1386081"/>
                                                                    <a:ext cx="2514600" cy="3484369"/>
                                                                    <a:chOff x="4695825" y="1386081"/>
                                                                    <a:chExt cx="2514600" cy="3484369"/>
                                                                  </a:xfrm>
                                                                </p:grpSpPr>
                                                                <p:grpSp>
                                                                  <p:nvGrpSpPr>
                                                                    <p:cNvPr id="80" name="Group 79"/>
                                                                    <p:cNvGrpSpPr/>
                                                                    <p:nvPr/>
                                                                  </p:nvGrpSpPr>
                                                                  <p:grpSpPr>
                                                                    <a:xfrm>
                                                                      <a:off x="5368637" y="1386081"/>
                                                                      <a:ext cx="1645689" cy="3260989"/>
                                                                      <a:chOff x="5368637" y="1386081"/>
                                                                      <a:chExt cx="1645689" cy="3260989"/>
                                                                    </a:xfrm>
                                                                  </p:grpSpPr>
                                                                  <p:grpSp>
                                                                    <p:nvGrpSpPr>
                                                                      <p:cNvPr id="64" name="Group 63"/>
                                                                      <p:cNvGrpSpPr/>
                                                                      <p:nvPr/>
                                                                    </p:nvGrpSpPr>
                                                                    <p:grpSpPr>
                                                                      <a:xfrm>
                                                                        <a:off x="5368637" y="1386081"/>
                                                                        <a:ext cx="1645689" cy="2627813"/>
                                                                        <a:chOff x="5368637" y="1386081"/>
                                                                        <a:chExt cx="1645689" cy="2627813"/>
                                                                      </a:xfrm>
                                                                    </p:grpSpPr>
                                                                    <p:grpSp>
                                                                      <p:nvGrpSpPr>
                                                                        <p:cNvPr id="60" name="Group 59"/>
                                                                        <p:cNvGrpSpPr/>
                                                                        <p:nvPr/>
                                                                      </p:nvGrpSpPr>
                                                                      <p:grpSpPr>
                                                                        <a:xfrm>
                                                                          <a:off x="5368637" y="1386081"/>
                                                                          <a:ext cx="1645689" cy="2451176"/>
                                                                          <a:chOff x="5368637" y="1386081"/>
                                                                          <a:chExt cx="1645689" cy="2451176"/>
                                                                        </a:xfrm>
                                                                      </p:grpSpPr>
                                                                      <p:grpSp>
                                                                        <p:nvGrpSpPr>
                                                                          <p:cNvPr id="47" name="Group 46"/>
                                                                          <p:cNvGrpSpPr/>
                                                                          <p:nvPr/>
                                                                        </p:nvGrpSpPr>
                                                                        <p:grpSpPr>
                                                                          <a:xfrm>
                                                                            <a:off x="5368637" y="1386081"/>
                                                                            <a:ext cx="1645689" cy="2288194"/>
                                                                            <a:chOff x="5368637" y="1386081"/>
                                                                            <a:chExt cx="1645689" cy="2288194"/>
                                                                          </a:xfrm>
                                                                        </p:grpSpPr>
                                                                        <p:grpSp>
                                                                          <p:nvGrpSpPr>
                                                                            <p:cNvPr id="34" name="Group 33"/>
                                                                            <p:cNvGrpSpPr/>
                                                                            <p:nvPr/>
                                                                          </p:nvGrpSpPr>
                                                                          <p:grpSpPr>
                                                                            <a:xfrm>
                                                                              <a:off x="5368637" y="1386081"/>
                                                                              <a:ext cx="1645689" cy="1984415"/>
                                                                              <a:chOff x="5368637" y="1386081"/>
                                                                              <a:chExt cx="1645689" cy="1984415"/>
                                                                            </a:xfrm>
                                                                          </p:grpSpPr>
                                                                          <p:grpSp>
                                                                            <p:nvGrpSpPr>
                                                                              <p:cNvPr id="26" name="Group 25"/>
                                                                              <p:cNvGrpSpPr/>
                                                                              <p:nvPr/>
                                                                            </p:nvGrpSpPr>
                                                                            <p:grpSpPr>
                                                                              <a:xfrm>
                                                                                <a:off x="5368637" y="1386081"/>
                                                                                <a:ext cx="1622955" cy="1386572"/>
                                                                                <a:chOff x="5368637" y="1386081"/>
                                                                                <a:chExt cx="1622955" cy="1386572"/>
                                                                              </a:xfrm>
                                                                            </p:grpSpPr>
                                                                            <p:grpSp>
                                                                              <p:nvGrpSpPr>
                                                                                <p:cNvPr id="21" name="Group 20"/>
                                                                                <p:cNvGrpSpPr/>
                                                                                <p:nvPr/>
                                                                              </p:nvGrpSpPr>
                                                                              <p:grpSpPr>
                                                                                <a:xfrm>
                                                                                  <a:off x="5368637" y="1386081"/>
                                                                                  <a:ext cx="1622955" cy="1386572"/>
                                                                                  <a:chOff x="5368637" y="1386081"/>
                                                                                  <a:chExt cx="1622955" cy="1386572"/>
                                                                                </a:xfrm>
                                                                              </p:grpSpPr>
                                                                              <p:sp>
                                                                                <p:nvSpPr>
                                                                                  <p:cNvPr id="2" name="Freeform 1"/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5487900" y="1530306"/>
                                                                                    <a:ext cx="157297" cy="258379"/>
                                                                                  </a:xfrm>
                                                                                  <a:custGeom>
                                                                                    <a:avLst/>
                                                                                    <a:gdLst>
                                                                                      <a:gd name="connsiteX0" fmla="*/ 62000 w 157297"/>
                                                                                      <a:gd name="connsiteY0" fmla="*/ 257219 h 258379"/>
                                                                                      <a:gd name="connsiteX1" fmla="*/ 1675 w 157297"/>
                                                                                      <a:gd name="connsiteY1" fmla="*/ 184194 h 258379"/>
                                                                                      <a:gd name="connsiteX2" fmla="*/ 20725 w 157297"/>
                                                                                      <a:gd name="connsiteY2" fmla="*/ 69894 h 258379"/>
                                                                                      <a:gd name="connsiteX3" fmla="*/ 62000 w 157297"/>
                                                                                      <a:gd name="connsiteY3" fmla="*/ 44 h 258379"/>
                                                                                      <a:gd name="connsiteX4" fmla="*/ 74700 w 157297"/>
                                                                                      <a:gd name="connsiteY4" fmla="*/ 79419 h 258379"/>
                                                                                      <a:gd name="connsiteX5" fmla="*/ 157250 w 157297"/>
                                                                                      <a:gd name="connsiteY5" fmla="*/ 127044 h 258379"/>
                                                                                      <a:gd name="connsiteX6" fmla="*/ 62000 w 157297"/>
                                                                                      <a:gd name="connsiteY6" fmla="*/ 95294 h 258379"/>
                                                                                      <a:gd name="connsiteX7" fmla="*/ 52475 w 157297"/>
                                                                                      <a:gd name="connsiteY7" fmla="*/ 31794 h 258379"/>
                                                                                      <a:gd name="connsiteX8" fmla="*/ 14375 w 157297"/>
                                                                                      <a:gd name="connsiteY8" fmla="*/ 127044 h 258379"/>
                                                                                      <a:gd name="connsiteX9" fmla="*/ 62000 w 157297"/>
                                                                                      <a:gd name="connsiteY9" fmla="*/ 257219 h 258379"/>
                                                                                    </a:gdLst>
                                                                                    <a:ahLst/>
                                                                                    <a:cxnLst>
                                                                                      <a:cxn ang="0">
                                                                                        <a:pos x="connsiteX0" y="connsiteY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" y="connsiteY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" y="connsiteY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" y="connsiteY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" y="connsiteY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" y="connsiteY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" y="connsiteY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7" y="connsiteY7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8" y="connsiteY8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9" y="connsiteY9"/>
                                                                                      </a:cxn>
                                                                                    </a:cxnLst>
                                                                                    <a:rect l="l" t="t" r="r" b="b"/>
                                                                                    <a:pathLst>
                                                                                      <a:path w="157297" h="258379">
                                                                                        <a:moveTo>
                                                                                          <a:pt x="62000" y="257219"/>
                                                                                        </a:moveTo>
                                                                                        <a:cubicBezTo>
                                                                                          <a:pt x="59883" y="266744"/>
                                                                                          <a:pt x="8554" y="215415"/>
                                                                                          <a:pt x="1675" y="18419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-5204" y="152973"/>
                                                                                          <a:pt x="10671" y="100586"/>
                                                                                          <a:pt x="20725" y="6989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0779" y="39202"/>
                                                                                          <a:pt x="53004" y="-1543"/>
                                                                                          <a:pt x="62000" y="4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70996" y="1631"/>
                                                                                          <a:pt x="58825" y="58252"/>
                                                                                          <a:pt x="74700" y="7941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90575" y="100586"/>
                                                                                          <a:pt x="159367" y="124398"/>
                                                                                          <a:pt x="157250" y="12704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55133" y="129690"/>
                                                                                          <a:pt x="79462" y="111169"/>
                                                                                          <a:pt x="62000" y="9529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4538" y="79419"/>
                                                                                          <a:pt x="60412" y="26502"/>
                                                                                          <a:pt x="52475" y="3179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4538" y="37086"/>
                                                                                          <a:pt x="15433" y="91061"/>
                                                                                          <a:pt x="14375" y="12704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3317" y="163027"/>
                                                                                          <a:pt x="64117" y="247694"/>
                                                                                          <a:pt x="62000" y="257219"/>
                                                                                        </a:cubicBezTo>
                                                                                        <a:close/>
                                                                                      </a:path>
                                                                                    </a:pathLst>
                                                                                  </a:custGeom>
                                                                                  <a:solidFill>
                                                                                    <a:schemeClr val="tx1">
                                                                                      <a:lumMod val="85000"/>
                                                                                      <a:lumOff val="15000"/>
                                                                                    </a:schemeClr>
                                                                                  </a:solidFill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rtlCol="0"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algn="ctr"/>
                                                                                    <a:endParaRPr lang="en-AU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  <p:sp>
                                                                                <p:nvSpPr>
                                                                                  <p:cNvPr id="3" name="Freeform 2"/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5368637" y="1819878"/>
                                                                                    <a:ext cx="295622" cy="543369"/>
                                                                                  </a:xfrm>
                                                                                  <a:custGeom>
                                                                                    <a:avLst/>
                                                                                    <a:gdLst>
                                                                                      <a:gd name="connsiteX0" fmla="*/ 171738 w 295622"/>
                                                                                      <a:gd name="connsiteY0" fmla="*/ 2572 h 543369"/>
                                                                                      <a:gd name="connsiteX1" fmla="*/ 92363 w 295622"/>
                                                                                      <a:gd name="connsiteY1" fmla="*/ 139097 h 543369"/>
                                                                                      <a:gd name="connsiteX2" fmla="*/ 288 w 295622"/>
                                                                                      <a:gd name="connsiteY2" fmla="*/ 421672 h 543369"/>
                                                                                      <a:gd name="connsiteX3" fmla="*/ 124113 w 295622"/>
                                                                                      <a:gd name="connsiteY3" fmla="*/ 529622 h 543369"/>
                                                                                      <a:gd name="connsiteX4" fmla="*/ 295563 w 295622"/>
                                                                                      <a:gd name="connsiteY4" fmla="*/ 539147 h 543369"/>
                                                                                      <a:gd name="connsiteX5" fmla="*/ 105063 w 295622"/>
                                                                                      <a:gd name="connsiteY5" fmla="*/ 504222 h 543369"/>
                                                                                      <a:gd name="connsiteX6" fmla="*/ 22513 w 295622"/>
                                                                                      <a:gd name="connsiteY6" fmla="*/ 428022 h 543369"/>
                                                                                      <a:gd name="connsiteX7" fmla="*/ 63788 w 295622"/>
                                                                                      <a:gd name="connsiteY7" fmla="*/ 250222 h 543369"/>
                                                                                      <a:gd name="connsiteX8" fmla="*/ 171738 w 295622"/>
                                                                                      <a:gd name="connsiteY8" fmla="*/ 2572 h 543369"/>
                                                                                    </a:gdLst>
                                                                                    <a:ahLst/>
                                                                                    <a:cxnLst>
                                                                                      <a:cxn ang="0">
                                                                                        <a:pos x="connsiteX0" y="connsiteY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" y="connsiteY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" y="connsiteY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" y="connsiteY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" y="connsiteY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" y="connsiteY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" y="connsiteY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7" y="connsiteY7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8" y="connsiteY8"/>
                                                                                      </a:cxn>
                                                                                    </a:cxnLst>
                                                                                    <a:rect l="l" t="t" r="r" b="b"/>
                                                                                    <a:pathLst>
                                                                                      <a:path w="295622" h="543369">
                                                                                        <a:moveTo>
                                                                                          <a:pt x="171738" y="2572"/>
                                                                                        </a:moveTo>
                                                                                        <a:cubicBezTo>
                                                                                          <a:pt x="176501" y="-15949"/>
                                                                                          <a:pt x="120938" y="69247"/>
                                                                                          <a:pt x="92363" y="139097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63788" y="208947"/>
                                                                                          <a:pt x="-5004" y="356585"/>
                                                                                          <a:pt x="288" y="42167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580" y="486759"/>
                                                                                          <a:pt x="74900" y="510043"/>
                                                                                          <a:pt x="124113" y="52962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73326" y="549201"/>
                                                                                          <a:pt x="298738" y="543380"/>
                                                                                          <a:pt x="295563" y="539147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92388" y="534914"/>
                                                                                          <a:pt x="150571" y="522743"/>
                                                                                          <a:pt x="105063" y="50422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9555" y="485701"/>
                                                                                          <a:pt x="29392" y="470355"/>
                                                                                          <a:pt x="22513" y="42802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5634" y="385689"/>
                                                                                          <a:pt x="38917" y="319543"/>
                                                                                          <a:pt x="63788" y="25022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88659" y="180901"/>
                                                                                          <a:pt x="166975" y="21093"/>
                                                                                          <a:pt x="171738" y="2572"/>
                                                                                        </a:cubicBezTo>
                                                                                        <a:close/>
                                                                                      </a:path>
                                                                                    </a:pathLst>
                                                                                  </a:custGeom>
                                                                                  <a:solidFill>
                                                                                    <a:schemeClr val="tx1">
                                                                                      <a:lumMod val="85000"/>
                                                                                      <a:lumOff val="15000"/>
                                                                                    </a:schemeClr>
                                                                                  </a:solidFill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rtlCol="0"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algn="ctr"/>
                                                                                    <a:endParaRPr lang="en-AU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  <p:sp>
                                                                                <p:nvSpPr>
                                                                                  <p:cNvPr id="5" name="Freeform 4"/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5632096" y="2003339"/>
                                                                                    <a:ext cx="48135" cy="343203"/>
                                                                                  </a:xfrm>
                                                                                  <a:custGeom>
                                                                                    <a:avLst/>
                                                                                    <a:gdLst>
                                                                                      <a:gd name="connsiteX0" fmla="*/ 25754 w 48135"/>
                                                                                      <a:gd name="connsiteY0" fmla="*/ 342986 h 343203"/>
                                                                                      <a:gd name="connsiteX1" fmla="*/ 354 w 48135"/>
                                                                                      <a:gd name="connsiteY1" fmla="*/ 231861 h 343203"/>
                                                                                      <a:gd name="connsiteX2" fmla="*/ 47979 w 48135"/>
                                                                                      <a:gd name="connsiteY2" fmla="*/ 86 h 343203"/>
                                                                                      <a:gd name="connsiteX3" fmla="*/ 16229 w 48135"/>
                                                                                      <a:gd name="connsiteY3" fmla="*/ 206461 h 343203"/>
                                                                                      <a:gd name="connsiteX4" fmla="*/ 25754 w 48135"/>
                                                                                      <a:gd name="connsiteY4" fmla="*/ 342986 h 343203"/>
                                                                                    </a:gdLst>
                                                                                    <a:ahLst/>
                                                                                    <a:cxnLst>
                                                                                      <a:cxn ang="0">
                                                                                        <a:pos x="connsiteX0" y="connsiteY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" y="connsiteY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" y="connsiteY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" y="connsiteY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" y="connsiteY4"/>
                                                                                      </a:cxn>
                                                                                    </a:cxnLst>
                                                                                    <a:rect l="l" t="t" r="r" b="b"/>
                                                                                    <a:pathLst>
                                                                                      <a:path w="48135" h="343203">
                                                                                        <a:moveTo>
                                                                                          <a:pt x="25754" y="342986"/>
                                                                                        </a:moveTo>
                                                                                        <a:cubicBezTo>
                                                                                          <a:pt x="23108" y="347219"/>
                                                                                          <a:pt x="-3350" y="289011"/>
                                                                                          <a:pt x="354" y="231861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058" y="174711"/>
                                                                                          <a:pt x="45333" y="4319"/>
                                                                                          <a:pt x="47979" y="86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0625" y="-4147"/>
                                                                                          <a:pt x="18875" y="147724"/>
                                                                                          <a:pt x="16229" y="206461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3583" y="265198"/>
                                                                                          <a:pt x="28400" y="338753"/>
                                                                                          <a:pt x="25754" y="342986"/>
                                                                                        </a:cubicBezTo>
                                                                                        <a:close/>
                                                                                      </a:path>
                                                                                    </a:pathLst>
                                                                                  </a:custGeom>
                                                                                  <a:solidFill>
                                                                                    <a:schemeClr val="tx1">
                                                                                      <a:lumMod val="85000"/>
                                                                                      <a:lumOff val="15000"/>
                                                                                    </a:schemeClr>
                                                                                  </a:solidFill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rtlCol="0"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algn="ctr"/>
                                                                                    <a:endParaRPr lang="en-AU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  <p:sp>
                                                                                <p:nvSpPr>
                                                                                  <p:cNvPr id="6" name="Freeform 5"/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5678194" y="2031891"/>
                                                                                    <a:ext cx="160633" cy="324642"/>
                                                                                  </a:xfrm>
                                                                                  <a:custGeom>
                                                                                    <a:avLst/>
                                                                                    <a:gdLst>
                                                                                      <a:gd name="connsiteX0" fmla="*/ 1881 w 160633"/>
                                                                                      <a:gd name="connsiteY0" fmla="*/ 109 h 324642"/>
                                                                                      <a:gd name="connsiteX1" fmla="*/ 14581 w 160633"/>
                                                                                      <a:gd name="connsiteY1" fmla="*/ 231884 h 324642"/>
                                                                                      <a:gd name="connsiteX2" fmla="*/ 49506 w 160633"/>
                                                                                      <a:gd name="connsiteY2" fmla="*/ 292209 h 324642"/>
                                                                                      <a:gd name="connsiteX3" fmla="*/ 160631 w 160633"/>
                                                                                      <a:gd name="connsiteY3" fmla="*/ 323959 h 324642"/>
                                                                                      <a:gd name="connsiteX4" fmla="*/ 52681 w 160633"/>
                                                                                      <a:gd name="connsiteY4" fmla="*/ 263634 h 324642"/>
                                                                                      <a:gd name="connsiteX5" fmla="*/ 1881 w 160633"/>
                                                                                      <a:gd name="connsiteY5" fmla="*/ 109 h 324642"/>
                                                                                    </a:gdLst>
                                                                                    <a:ahLst/>
                                                                                    <a:cxnLst>
                                                                                      <a:cxn ang="0">
                                                                                        <a:pos x="connsiteX0" y="connsiteY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" y="connsiteY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" y="connsiteY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" y="connsiteY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" y="connsiteY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" y="connsiteY5"/>
                                                                                      </a:cxn>
                                                                                    </a:cxnLst>
                                                                                    <a:rect l="l" t="t" r="r" b="b"/>
                                                                                    <a:pathLst>
                                                                                      <a:path w="160633" h="324642">
                                                                                        <a:moveTo>
                                                                                          <a:pt x="1881" y="109"/>
                                                                                        </a:moveTo>
                                                                                        <a:cubicBezTo>
                                                                                          <a:pt x="-4469" y="-5183"/>
                                                                                          <a:pt x="6644" y="183201"/>
                                                                                          <a:pt x="14581" y="23188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2518" y="280567"/>
                                                                                          <a:pt x="25164" y="276863"/>
                                                                                          <a:pt x="49506" y="29220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73848" y="307555"/>
                                                                                          <a:pt x="160102" y="328722"/>
                                                                                          <a:pt x="160631" y="32395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61160" y="319197"/>
                                                                                          <a:pt x="78610" y="316551"/>
                                                                                          <a:pt x="52681" y="26363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6752" y="210717"/>
                                                                                          <a:pt x="8231" y="5401"/>
                                                                                          <a:pt x="1881" y="109"/>
                                                                                        </a:cubicBezTo>
                                                                                        <a:close/>
                                                                                      </a:path>
                                                                                    </a:pathLst>
                                                                                  </a:custGeom>
                                                                                  <a:solidFill>
                                                                                    <a:schemeClr val="tx1">
                                                                                      <a:lumMod val="85000"/>
                                                                                      <a:lumOff val="15000"/>
                                                                                    </a:schemeClr>
                                                                                  </a:solidFill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rtlCol="0"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algn="ctr"/>
                                                                                    <a:endParaRPr lang="en-AU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  <p:sp>
                                                                                <p:nvSpPr>
                                                                                  <p:cNvPr id="7" name="Freeform 6"/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5899093" y="1980951"/>
                                                                                    <a:ext cx="430594" cy="382217"/>
                                                                                  </a:xfrm>
                                                                                  <a:custGeom>
                                                                                    <a:avLst/>
                                                                                    <a:gdLst>
                                                                                      <a:gd name="connsiteX0" fmla="*/ 57 w 430594"/>
                                                                                      <a:gd name="connsiteY0" fmla="*/ 371724 h 382217"/>
                                                                                      <a:gd name="connsiteX1" fmla="*/ 73082 w 430594"/>
                                                                                      <a:gd name="connsiteY1" fmla="*/ 349499 h 382217"/>
                                                                                      <a:gd name="connsiteX2" fmla="*/ 108007 w 430594"/>
                                                                                      <a:gd name="connsiteY2" fmla="*/ 168524 h 382217"/>
                                                                                      <a:gd name="connsiteX3" fmla="*/ 79432 w 430594"/>
                                                                                      <a:gd name="connsiteY3" fmla="*/ 249 h 382217"/>
                                                                                      <a:gd name="connsiteX4" fmla="*/ 149282 w 430594"/>
                                                                                      <a:gd name="connsiteY4" fmla="*/ 206624 h 382217"/>
                                                                                      <a:gd name="connsiteX5" fmla="*/ 165157 w 430594"/>
                                                                                      <a:gd name="connsiteY5" fmla="*/ 339974 h 382217"/>
                                                                                      <a:gd name="connsiteX6" fmla="*/ 285807 w 430594"/>
                                                                                      <a:gd name="connsiteY6" fmla="*/ 368549 h 382217"/>
                                                                                      <a:gd name="connsiteX7" fmla="*/ 393757 w 430594"/>
                                                                                      <a:gd name="connsiteY7" fmla="*/ 343149 h 382217"/>
                                                                                      <a:gd name="connsiteX8" fmla="*/ 406457 w 430594"/>
                                                                                      <a:gd name="connsiteY8" fmla="*/ 158999 h 382217"/>
                                                                                      <a:gd name="connsiteX9" fmla="*/ 381057 w 430594"/>
                                                                                      <a:gd name="connsiteY9" fmla="*/ 31999 h 382217"/>
                                                                                      <a:gd name="connsiteX10" fmla="*/ 428682 w 430594"/>
                                                                                      <a:gd name="connsiteY10" fmla="*/ 187574 h 382217"/>
                                                                                      <a:gd name="connsiteX11" fmla="*/ 412807 w 430594"/>
                                                                                      <a:gd name="connsiteY11" fmla="*/ 355849 h 382217"/>
                                                                                      <a:gd name="connsiteX12" fmla="*/ 336607 w 430594"/>
                                                                                      <a:gd name="connsiteY12" fmla="*/ 381249 h 382217"/>
                                                                                      <a:gd name="connsiteX13" fmla="*/ 190557 w 430594"/>
                                                                                      <a:gd name="connsiteY13" fmla="*/ 371724 h 382217"/>
                                                                                      <a:gd name="connsiteX14" fmla="*/ 142932 w 430594"/>
                                                                                      <a:gd name="connsiteY14" fmla="*/ 324099 h 382217"/>
                                                                                      <a:gd name="connsiteX15" fmla="*/ 136582 w 430594"/>
                                                                                      <a:gd name="connsiteY15" fmla="*/ 212974 h 382217"/>
                                                                                      <a:gd name="connsiteX16" fmla="*/ 123882 w 430594"/>
                                                                                      <a:gd name="connsiteY16" fmla="*/ 152649 h 382217"/>
                                                                                      <a:gd name="connsiteX17" fmla="*/ 104832 w 430594"/>
                                                                                      <a:gd name="connsiteY17" fmla="*/ 305049 h 382217"/>
                                                                                      <a:gd name="connsiteX18" fmla="*/ 85782 w 430594"/>
                                                                                      <a:gd name="connsiteY18" fmla="*/ 362199 h 382217"/>
                                                                                      <a:gd name="connsiteX19" fmla="*/ 57 w 430594"/>
                                                                                      <a:gd name="connsiteY19" fmla="*/ 371724 h 382217"/>
                                                                                    </a:gdLst>
                                                                                    <a:ahLst/>
                                                                                    <a:cxnLst>
                                                                                      <a:cxn ang="0">
                                                                                        <a:pos x="connsiteX0" y="connsiteY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" y="connsiteY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" y="connsiteY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" y="connsiteY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" y="connsiteY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" y="connsiteY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" y="connsiteY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7" y="connsiteY7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8" y="connsiteY8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9" y="connsiteY9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0" y="connsiteY1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1" y="connsiteY1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2" y="connsiteY1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3" y="connsiteY1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4" y="connsiteY1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5" y="connsiteY1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6" y="connsiteY1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7" y="connsiteY17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8" y="connsiteY18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9" y="connsiteY19"/>
                                                                                      </a:cxn>
                                                                                    </a:cxnLst>
                                                                                    <a:rect l="l" t="t" r="r" b="b"/>
                                                                                    <a:pathLst>
                                                                                      <a:path w="430594" h="382217">
                                                                                        <a:moveTo>
                                                                                          <a:pt x="57" y="371724"/>
                                                                                        </a:moveTo>
                                                                                        <a:cubicBezTo>
                                                                                          <a:pt x="-2060" y="369607"/>
                                                                                          <a:pt x="55090" y="383366"/>
                                                                                          <a:pt x="73082" y="34949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91074" y="315632"/>
                                                                                          <a:pt x="106949" y="226732"/>
                                                                                          <a:pt x="108007" y="16852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09065" y="110316"/>
                                                                                          <a:pt x="72553" y="-6101"/>
                                                                                          <a:pt x="79432" y="24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86311" y="6599"/>
                                                                                          <a:pt x="134994" y="150003"/>
                                                                                          <a:pt x="149282" y="20662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63570" y="263245"/>
                                                                                          <a:pt x="142403" y="312986"/>
                                                                                          <a:pt x="165157" y="33997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87911" y="366961"/>
                                                                                          <a:pt x="247707" y="368020"/>
                                                                                          <a:pt x="285807" y="36854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23907" y="369078"/>
                                                                                          <a:pt x="373649" y="378074"/>
                                                                                          <a:pt x="393757" y="34314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13865" y="308224"/>
                                                                                          <a:pt x="408574" y="210857"/>
                                                                                          <a:pt x="406457" y="15899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04340" y="107141"/>
                                                                                          <a:pt x="377353" y="27237"/>
                                                                                          <a:pt x="381057" y="3199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84761" y="36761"/>
                                                                                          <a:pt x="423390" y="133599"/>
                                                                                          <a:pt x="428682" y="18757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33974" y="241549"/>
                                                                                          <a:pt x="428153" y="323570"/>
                                                                                          <a:pt x="412807" y="35584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97461" y="388128"/>
                                                                                          <a:pt x="373649" y="378603"/>
                                                                                          <a:pt x="336607" y="38124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99565" y="383895"/>
                                                                                          <a:pt x="222836" y="381249"/>
                                                                                          <a:pt x="190557" y="37172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58278" y="362199"/>
                                                                                          <a:pt x="151928" y="350557"/>
                                                                                          <a:pt x="142932" y="32409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33936" y="297641"/>
                                                                                          <a:pt x="139757" y="241549"/>
                                                                                          <a:pt x="136582" y="21297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33407" y="184399"/>
                                                                                          <a:pt x="129174" y="137303"/>
                                                                                          <a:pt x="123882" y="15264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18590" y="167995"/>
                                                                                          <a:pt x="111182" y="270124"/>
                                                                                          <a:pt x="104832" y="30504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98482" y="339974"/>
                                                                                          <a:pt x="101657" y="351086"/>
                                                                                          <a:pt x="85782" y="36219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69907" y="373312"/>
                                                                                          <a:pt x="2174" y="373841"/>
                                                                                          <a:pt x="57" y="371724"/>
                                                                                        </a:cubicBezTo>
                                                                                        <a:close/>
                                                                                      </a:path>
                                                                                    </a:pathLst>
                                                                                  </a:custGeom>
                                                                                  <a:solidFill>
                                                                                    <a:schemeClr val="tx1">
                                                                                      <a:lumMod val="85000"/>
                                                                                      <a:lumOff val="15000"/>
                                                                                    </a:schemeClr>
                                                                                  </a:solidFill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rtlCol="0"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algn="ctr"/>
                                                                                    <a:endParaRPr lang="en-AU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  <p:sp>
                                                                                <p:nvSpPr>
                                                                                  <p:cNvPr id="8" name="Freeform 7"/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6292850" y="1898440"/>
                                                                                    <a:ext cx="461233" cy="457846"/>
                                                                                  </a:xfrm>
                                                                                  <a:custGeom>
                                                                                    <a:avLst/>
                                                                                    <a:gdLst>
                                                                                      <a:gd name="connsiteX0" fmla="*/ 0 w 461233"/>
                                                                                      <a:gd name="connsiteY0" fmla="*/ 143085 h 457846"/>
                                                                                      <a:gd name="connsiteX1" fmla="*/ 69850 w 461233"/>
                                                                                      <a:gd name="connsiteY1" fmla="*/ 298660 h 457846"/>
                                                                                      <a:gd name="connsiteX2" fmla="*/ 92075 w 461233"/>
                                                                                      <a:gd name="connsiteY2" fmla="*/ 406610 h 457846"/>
                                                                                      <a:gd name="connsiteX3" fmla="*/ 203200 w 461233"/>
                                                                                      <a:gd name="connsiteY3" fmla="*/ 435185 h 457846"/>
                                                                                      <a:gd name="connsiteX4" fmla="*/ 250825 w 461233"/>
                                                                                      <a:gd name="connsiteY4" fmla="*/ 403435 h 457846"/>
                                                                                      <a:gd name="connsiteX5" fmla="*/ 273050 w 461233"/>
                                                                                      <a:gd name="connsiteY5" fmla="*/ 298660 h 457846"/>
                                                                                      <a:gd name="connsiteX6" fmla="*/ 336550 w 461233"/>
                                                                                      <a:gd name="connsiteY6" fmla="*/ 349460 h 457846"/>
                                                                                      <a:gd name="connsiteX7" fmla="*/ 419100 w 461233"/>
                                                                                      <a:gd name="connsiteY7" fmla="*/ 314535 h 457846"/>
                                                                                      <a:gd name="connsiteX8" fmla="*/ 438150 w 461233"/>
                                                                                      <a:gd name="connsiteY8" fmla="*/ 238335 h 457846"/>
                                                                                      <a:gd name="connsiteX9" fmla="*/ 403225 w 461233"/>
                                                                                      <a:gd name="connsiteY9" fmla="*/ 82760 h 457846"/>
                                                                                      <a:gd name="connsiteX10" fmla="*/ 355600 w 461233"/>
                                                                                      <a:gd name="connsiteY10" fmla="*/ 210 h 457846"/>
                                                                                      <a:gd name="connsiteX11" fmla="*/ 419100 w 461233"/>
                                                                                      <a:gd name="connsiteY11" fmla="*/ 63710 h 457846"/>
                                                                                      <a:gd name="connsiteX12" fmla="*/ 457200 w 461233"/>
                                                                                      <a:gd name="connsiteY12" fmla="*/ 200235 h 457846"/>
                                                                                      <a:gd name="connsiteX13" fmla="*/ 454025 w 461233"/>
                                                                                      <a:gd name="connsiteY13" fmla="*/ 292310 h 457846"/>
                                                                                      <a:gd name="connsiteX14" fmla="*/ 403225 w 461233"/>
                                                                                      <a:gd name="connsiteY14" fmla="*/ 365335 h 457846"/>
                                                                                      <a:gd name="connsiteX15" fmla="*/ 333375 w 461233"/>
                                                                                      <a:gd name="connsiteY15" fmla="*/ 368510 h 457846"/>
                                                                                      <a:gd name="connsiteX16" fmla="*/ 282575 w 461233"/>
                                                                                      <a:gd name="connsiteY16" fmla="*/ 324060 h 457846"/>
                                                                                      <a:gd name="connsiteX17" fmla="*/ 279400 w 461233"/>
                                                                                      <a:gd name="connsiteY17" fmla="*/ 393910 h 457846"/>
                                                                                      <a:gd name="connsiteX18" fmla="*/ 254000 w 461233"/>
                                                                                      <a:gd name="connsiteY18" fmla="*/ 435185 h 457846"/>
                                                                                      <a:gd name="connsiteX19" fmla="*/ 161925 w 461233"/>
                                                                                      <a:gd name="connsiteY19" fmla="*/ 457410 h 457846"/>
                                                                                      <a:gd name="connsiteX20" fmla="*/ 69850 w 461233"/>
                                                                                      <a:gd name="connsiteY20" fmla="*/ 416135 h 457846"/>
                                                                                      <a:gd name="connsiteX21" fmla="*/ 69850 w 461233"/>
                                                                                      <a:gd name="connsiteY21" fmla="*/ 343110 h 457846"/>
                                                                                      <a:gd name="connsiteX22" fmla="*/ 0 w 461233"/>
                                                                                      <a:gd name="connsiteY22" fmla="*/ 143085 h 457846"/>
                                                                                    </a:gdLst>
                                                                                    <a:ahLst/>
                                                                                    <a:cxnLst>
                                                                                      <a:cxn ang="0">
                                                                                        <a:pos x="connsiteX0" y="connsiteY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" y="connsiteY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" y="connsiteY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" y="connsiteY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" y="connsiteY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" y="connsiteY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" y="connsiteY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7" y="connsiteY7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8" y="connsiteY8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9" y="connsiteY9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0" y="connsiteY1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1" y="connsiteY1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2" y="connsiteY1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3" y="connsiteY1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4" y="connsiteY1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5" y="connsiteY1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6" y="connsiteY1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7" y="connsiteY17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8" y="connsiteY18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9" y="connsiteY19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0" y="connsiteY2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1" y="connsiteY2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2" y="connsiteY22"/>
                                                                                      </a:cxn>
                                                                                    </a:cxnLst>
                                                                                    <a:rect l="l" t="t" r="r" b="b"/>
                                                                                    <a:pathLst>
                                                                                      <a:path w="461233" h="457846">
                                                                                        <a:moveTo>
                                                                                          <a:pt x="0" y="143085"/>
                                                                                        </a:moveTo>
                                                                                        <a:cubicBezTo>
                                                                                          <a:pt x="0" y="135677"/>
                                                                                          <a:pt x="54504" y="254739"/>
                                                                                          <a:pt x="69850" y="29866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85196" y="342581"/>
                                                                                          <a:pt x="69850" y="383856"/>
                                                                                          <a:pt x="92075" y="40661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14300" y="429364"/>
                                                                                          <a:pt x="176742" y="435714"/>
                                                                                          <a:pt x="203200" y="43518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29658" y="434656"/>
                                                                                          <a:pt x="239183" y="426189"/>
                                                                                          <a:pt x="250825" y="40343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62467" y="380681"/>
                                                                                          <a:pt x="258763" y="307656"/>
                                                                                          <a:pt x="273050" y="29866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87337" y="289664"/>
                                                                                          <a:pt x="312208" y="346814"/>
                                                                                          <a:pt x="336550" y="34946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60892" y="352106"/>
                                                                                          <a:pt x="402167" y="333056"/>
                                                                                          <a:pt x="419100" y="31453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36033" y="296014"/>
                                                                                          <a:pt x="440796" y="276964"/>
                                                                                          <a:pt x="438150" y="23833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35504" y="199706"/>
                                                                                          <a:pt x="416983" y="122447"/>
                                                                                          <a:pt x="403225" y="8276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89467" y="43073"/>
                                                                                          <a:pt x="352954" y="3385"/>
                                                                                          <a:pt x="355600" y="21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58246" y="-2965"/>
                                                                                          <a:pt x="402167" y="30373"/>
                                                                                          <a:pt x="419100" y="6371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36033" y="97047"/>
                                                                                          <a:pt x="451379" y="162135"/>
                                                                                          <a:pt x="457200" y="20023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63021" y="238335"/>
                                                                                          <a:pt x="463021" y="264793"/>
                                                                                          <a:pt x="454025" y="29231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45029" y="319827"/>
                                                                                          <a:pt x="423333" y="352635"/>
                                                                                          <a:pt x="403225" y="36533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83117" y="378035"/>
                                                                                          <a:pt x="353483" y="375389"/>
                                                                                          <a:pt x="333375" y="36851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13267" y="361631"/>
                                                                                          <a:pt x="291571" y="319827"/>
                                                                                          <a:pt x="282575" y="32406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73579" y="328293"/>
                                                                                          <a:pt x="284163" y="375389"/>
                                                                                          <a:pt x="279400" y="39391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74637" y="412431"/>
                                                                                          <a:pt x="273579" y="424602"/>
                                                                                          <a:pt x="254000" y="43518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34421" y="445768"/>
                                                                                          <a:pt x="192617" y="460585"/>
                                                                                          <a:pt x="161925" y="45741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31233" y="454235"/>
                                                                                          <a:pt x="85196" y="435185"/>
                                                                                          <a:pt x="69850" y="41613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4504" y="397085"/>
                                                                                          <a:pt x="79904" y="384914"/>
                                                                                          <a:pt x="69850" y="34311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9796" y="301306"/>
                                                                                          <a:pt x="0" y="150493"/>
                                                                                          <a:pt x="0" y="143085"/>
                                                                                        </a:cubicBezTo>
                                                                                        <a:close/>
                                                                                      </a:path>
                                                                                    </a:pathLst>
                                                                                  </a:custGeom>
                                                                                  <a:solidFill>
                                                                                    <a:schemeClr val="tx1">
                                                                                      <a:lumMod val="85000"/>
                                                                                      <a:lumOff val="15000"/>
                                                                                    </a:schemeClr>
                                                                                  </a:solidFill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rtlCol="0"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algn="ctr"/>
                                                                                    <a:endParaRPr lang="en-AU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  <p:sp>
                                                                                <p:nvSpPr>
                                                                                  <p:cNvPr id="9" name="Freeform 8"/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5675855" y="1614305"/>
                                                                                    <a:ext cx="935947" cy="151748"/>
                                                                                  </a:xfrm>
                                                                                  <a:custGeom>
                                                                                    <a:avLst/>
                                                                                    <a:gdLst>
                                                                                      <a:gd name="connsiteX0" fmla="*/ 1045 w 935947"/>
                                                                                      <a:gd name="connsiteY0" fmla="*/ 106545 h 151748"/>
                                                                                      <a:gd name="connsiteX1" fmla="*/ 175670 w 935947"/>
                                                                                      <a:gd name="connsiteY1" fmla="*/ 27170 h 151748"/>
                                                                                      <a:gd name="connsiteX2" fmla="*/ 543970 w 935947"/>
                                                                                      <a:gd name="connsiteY2" fmla="*/ 8120 h 151748"/>
                                                                                      <a:gd name="connsiteX3" fmla="*/ 934495 w 935947"/>
                                                                                      <a:gd name="connsiteY3" fmla="*/ 150995 h 151748"/>
                                                                                      <a:gd name="connsiteX4" fmla="*/ 667795 w 935947"/>
                                                                                      <a:gd name="connsiteY4" fmla="*/ 62095 h 151748"/>
                                                                                      <a:gd name="connsiteX5" fmla="*/ 439195 w 935947"/>
                                                                                      <a:gd name="connsiteY5" fmla="*/ 8120 h 151748"/>
                                                                                      <a:gd name="connsiteX6" fmla="*/ 248695 w 935947"/>
                                                                                      <a:gd name="connsiteY6" fmla="*/ 33520 h 151748"/>
                                                                                      <a:gd name="connsiteX7" fmla="*/ 1045 w 935947"/>
                                                                                      <a:gd name="connsiteY7" fmla="*/ 106545 h 151748"/>
                                                                                    </a:gdLst>
                                                                                    <a:ahLst/>
                                                                                    <a:cxnLst>
                                                                                      <a:cxn ang="0">
                                                                                        <a:pos x="connsiteX0" y="connsiteY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" y="connsiteY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" y="connsiteY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" y="connsiteY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" y="connsiteY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" y="connsiteY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" y="connsiteY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7" y="connsiteY7"/>
                                                                                      </a:cxn>
                                                                                    </a:cxnLst>
                                                                                    <a:rect l="l" t="t" r="r" b="b"/>
                                                                                    <a:pathLst>
                                                                                      <a:path w="935947" h="151748">
                                                                                        <a:moveTo>
                                                                                          <a:pt x="1045" y="106545"/>
                                                                                        </a:moveTo>
                                                                                        <a:cubicBezTo>
                                                                                          <a:pt x="-11126" y="105487"/>
                                                                                          <a:pt x="85183" y="43574"/>
                                                                                          <a:pt x="175670" y="2717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66157" y="10766"/>
                                                                                          <a:pt x="417499" y="-12518"/>
                                                                                          <a:pt x="543970" y="812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670441" y="28757"/>
                                                                                          <a:pt x="913858" y="141999"/>
                                                                                          <a:pt x="934495" y="15099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955133" y="159991"/>
                                                                                          <a:pt x="750345" y="85907"/>
                                                                                          <a:pt x="667795" y="6209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85245" y="38282"/>
                                                                                          <a:pt x="509045" y="12882"/>
                                                                                          <a:pt x="439195" y="812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69345" y="3357"/>
                                                                                          <a:pt x="318016" y="18703"/>
                                                                                          <a:pt x="248695" y="3352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79374" y="48337"/>
                                                                                          <a:pt x="13216" y="107603"/>
                                                                                          <a:pt x="1045" y="106545"/>
                                                                                        </a:cubicBezTo>
                                                                                        <a:close/>
                                                                                      </a:path>
                                                                                    </a:pathLst>
                                                                                  </a:custGeom>
                                                                                  <a:solidFill>
                                                                                    <a:schemeClr val="tx1">
                                                                                      <a:lumMod val="85000"/>
                                                                                      <a:lumOff val="15000"/>
                                                                                    </a:schemeClr>
                                                                                  </a:solidFill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rtlCol="0"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algn="ctr"/>
                                                                                    <a:endParaRPr lang="en-AU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  <p:sp>
                                                                                <p:nvSpPr>
                                                                                  <p:cNvPr id="10" name="Freeform 9"/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5685122" y="1527081"/>
                                                                                    <a:ext cx="947675" cy="177896"/>
                                                                                  </a:xfrm>
                                                                                  <a:custGeom>
                                                                                    <a:avLst/>
                                                                                    <a:gdLst>
                                                                                      <a:gd name="connsiteX0" fmla="*/ 1303 w 947675"/>
                                                                                      <a:gd name="connsiteY0" fmla="*/ 152494 h 177896"/>
                                                                                      <a:gd name="connsiteX1" fmla="*/ 121953 w 947675"/>
                                                                                      <a:gd name="connsiteY1" fmla="*/ 57244 h 177896"/>
                                                                                      <a:gd name="connsiteX2" fmla="*/ 483903 w 947675"/>
                                                                                      <a:gd name="connsiteY2" fmla="*/ 94 h 177896"/>
                                                                                      <a:gd name="connsiteX3" fmla="*/ 785528 w 947675"/>
                                                                                      <a:gd name="connsiteY3" fmla="*/ 69944 h 177896"/>
                                                                                      <a:gd name="connsiteX4" fmla="*/ 947453 w 947675"/>
                                                                                      <a:gd name="connsiteY4" fmla="*/ 177894 h 177896"/>
                                                                                      <a:gd name="connsiteX5" fmla="*/ 753778 w 947675"/>
                                                                                      <a:gd name="connsiteY5" fmla="*/ 66769 h 177896"/>
                                                                                      <a:gd name="connsiteX6" fmla="*/ 502953 w 947675"/>
                                                                                      <a:gd name="connsiteY6" fmla="*/ 15969 h 177896"/>
                                                                                      <a:gd name="connsiteX7" fmla="*/ 271178 w 947675"/>
                                                                                      <a:gd name="connsiteY7" fmla="*/ 41369 h 177896"/>
                                                                                      <a:gd name="connsiteX8" fmla="*/ 71153 w 947675"/>
                                                                                      <a:gd name="connsiteY8" fmla="*/ 85819 h 177896"/>
                                                                                      <a:gd name="connsiteX9" fmla="*/ 1303 w 947675"/>
                                                                                      <a:gd name="connsiteY9" fmla="*/ 152494 h 177896"/>
                                                                                    </a:gdLst>
                                                                                    <a:ahLst/>
                                                                                    <a:cxnLst>
                                                                                      <a:cxn ang="0">
                                                                                        <a:pos x="connsiteX0" y="connsiteY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" y="connsiteY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" y="connsiteY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" y="connsiteY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" y="connsiteY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" y="connsiteY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" y="connsiteY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7" y="connsiteY7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8" y="connsiteY8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9" y="connsiteY9"/>
                                                                                      </a:cxn>
                                                                                    </a:cxnLst>
                                                                                    <a:rect l="l" t="t" r="r" b="b"/>
                                                                                    <a:pathLst>
                                                                                      <a:path w="947675" h="177896">
                                                                                        <a:moveTo>
                                                                                          <a:pt x="1303" y="152494"/>
                                                                                        </a:moveTo>
                                                                                        <a:cubicBezTo>
                                                                                          <a:pt x="9770" y="147731"/>
                                                                                          <a:pt x="41520" y="82644"/>
                                                                                          <a:pt x="121953" y="5724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02386" y="31844"/>
                                                                                          <a:pt x="373307" y="-2023"/>
                                                                                          <a:pt x="483903" y="9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94499" y="2211"/>
                                                                                          <a:pt x="708270" y="40311"/>
                                                                                          <a:pt x="785528" y="6994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862786" y="99577"/>
                                                                                          <a:pt x="952745" y="178423"/>
                                                                                          <a:pt x="947453" y="17789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942161" y="177365"/>
                                                                                          <a:pt x="827861" y="93756"/>
                                                                                          <a:pt x="753778" y="6676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679695" y="39781"/>
                                                                                          <a:pt x="583386" y="20202"/>
                                                                                          <a:pt x="502953" y="1596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22520" y="11736"/>
                                                                                          <a:pt x="343145" y="29727"/>
                                                                                          <a:pt x="271178" y="4136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99211" y="53011"/>
                                                                                          <a:pt x="115603" y="69415"/>
                                                                                          <a:pt x="71153" y="8581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6703" y="102223"/>
                                                                                          <a:pt x="-7164" y="157257"/>
                                                                                          <a:pt x="1303" y="152494"/>
                                                                                        </a:cubicBezTo>
                                                                                        <a:close/>
                                                                                      </a:path>
                                                                                    </a:pathLst>
                                                                                  </a:custGeom>
                                                                                  <a:solidFill>
                                                                                    <a:schemeClr val="tx1">
                                                                                      <a:lumMod val="85000"/>
                                                                                      <a:lumOff val="15000"/>
                                                                                    </a:schemeClr>
                                                                                  </a:solidFill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rtlCol="0"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algn="ctr"/>
                                                                                    <a:endParaRPr lang="en-AU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  <p:sp>
                                                                                <p:nvSpPr>
                                                                                  <p:cNvPr id="11" name="Freeform 10"/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5663646" y="1386081"/>
                                                                                    <a:ext cx="1327946" cy="1366765"/>
                                                                                  </a:xfrm>
                                                                                  <a:custGeom>
                                                                                    <a:avLst/>
                                                                                    <a:gdLst>
                                                                                      <a:gd name="connsiteX0" fmla="*/ 554 w 1327946"/>
                                                                                      <a:gd name="connsiteY0" fmla="*/ 236344 h 1366765"/>
                                                                                      <a:gd name="connsiteX1" fmla="*/ 98979 w 1327946"/>
                                                                                      <a:gd name="connsiteY1" fmla="*/ 77594 h 1366765"/>
                                                                                      <a:gd name="connsiteX2" fmla="*/ 337104 w 1327946"/>
                                                                                      <a:gd name="connsiteY2" fmla="*/ 1394 h 1366765"/>
                                                                                      <a:gd name="connsiteX3" fmla="*/ 505379 w 1327946"/>
                                                                                      <a:gd name="connsiteY3" fmla="*/ 26794 h 1366765"/>
                                                                                      <a:gd name="connsiteX4" fmla="*/ 746679 w 1327946"/>
                                                                                      <a:gd name="connsiteY4" fmla="*/ 7744 h 1366765"/>
                                                                                      <a:gd name="connsiteX5" fmla="*/ 1080054 w 1327946"/>
                                                                                      <a:gd name="connsiteY5" fmla="*/ 112519 h 1366765"/>
                                                                                      <a:gd name="connsiteX6" fmla="*/ 1254679 w 1327946"/>
                                                                                      <a:gd name="connsiteY6" fmla="*/ 445894 h 1366765"/>
                                                                                      <a:gd name="connsiteX7" fmla="*/ 1261029 w 1327946"/>
                                                                                      <a:gd name="connsiteY7" fmla="*/ 966594 h 1366765"/>
                                                                                      <a:gd name="connsiteX8" fmla="*/ 1238804 w 1327946"/>
                                                                                      <a:gd name="connsiteY8" fmla="*/ 1223769 h 1366765"/>
                                                                                      <a:gd name="connsiteX9" fmla="*/ 1327704 w 1327946"/>
                                                                                      <a:gd name="connsiteY9" fmla="*/ 1366644 h 1366765"/>
                                                                                      <a:gd name="connsiteX10" fmla="*/ 1207054 w 1327946"/>
                                                                                      <a:gd name="connsiteY10" fmla="*/ 1242819 h 1366765"/>
                                                                                      <a:gd name="connsiteX11" fmla="*/ 1241979 w 1327946"/>
                                                                                      <a:gd name="connsiteY11" fmla="*/ 960244 h 1366765"/>
                                                                                      <a:gd name="connsiteX12" fmla="*/ 1245154 w 1327946"/>
                                                                                      <a:gd name="connsiteY12" fmla="*/ 553844 h 1366765"/>
                                                                                      <a:gd name="connsiteX13" fmla="*/ 1181654 w 1327946"/>
                                                                                      <a:gd name="connsiteY13" fmla="*/ 299844 h 1366765"/>
                                                                                      <a:gd name="connsiteX14" fmla="*/ 1057829 w 1327946"/>
                                                                                      <a:gd name="connsiteY14" fmla="*/ 125219 h 1366765"/>
                                                                                      <a:gd name="connsiteX15" fmla="*/ 775254 w 1327946"/>
                                                                                      <a:gd name="connsiteY15" fmla="*/ 36319 h 1366765"/>
                                                                                      <a:gd name="connsiteX16" fmla="*/ 533954 w 1327946"/>
                                                                                      <a:gd name="connsiteY16" fmla="*/ 49019 h 1366765"/>
                                                                                      <a:gd name="connsiteX17" fmla="*/ 368854 w 1327946"/>
                                                                                      <a:gd name="connsiteY17" fmla="*/ 17269 h 1366765"/>
                                                                                      <a:gd name="connsiteX18" fmla="*/ 162479 w 1327946"/>
                                                                                      <a:gd name="connsiteY18" fmla="*/ 74419 h 1366765"/>
                                                                                      <a:gd name="connsiteX19" fmla="*/ 64054 w 1327946"/>
                                                                                      <a:gd name="connsiteY19" fmla="*/ 137919 h 1366765"/>
                                                                                      <a:gd name="connsiteX20" fmla="*/ 554 w 1327946"/>
                                                                                      <a:gd name="connsiteY20" fmla="*/ 236344 h 1366765"/>
                                                                                    </a:gdLst>
                                                                                    <a:ahLst/>
                                                                                    <a:cxnLst>
                                                                                      <a:cxn ang="0">
                                                                                        <a:pos x="connsiteX0" y="connsiteY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" y="connsiteY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" y="connsiteY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" y="connsiteY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" y="connsiteY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" y="connsiteY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" y="connsiteY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7" y="connsiteY7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8" y="connsiteY8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9" y="connsiteY9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0" y="connsiteY1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1" y="connsiteY1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2" y="connsiteY1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3" y="connsiteY1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4" y="connsiteY1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5" y="connsiteY1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6" y="connsiteY1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7" y="connsiteY17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8" y="connsiteY18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9" y="connsiteY19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0" y="connsiteY20"/>
                                                                                      </a:cxn>
                                                                                    </a:cxnLst>
                                                                                    <a:rect l="l" t="t" r="r" b="b"/>
                                                                                    <a:pathLst>
                                                                                      <a:path w="1327946" h="1366765">
                                                                                        <a:moveTo>
                                                                                          <a:pt x="554" y="236344"/>
                                                                                        </a:moveTo>
                                                                                        <a:cubicBezTo>
                                                                                          <a:pt x="6375" y="226290"/>
                                                                                          <a:pt x="42887" y="116752"/>
                                                                                          <a:pt x="98979" y="7759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55071" y="38436"/>
                                                                                          <a:pt x="269371" y="9861"/>
                                                                                          <a:pt x="337104" y="139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04837" y="-7073"/>
                                                                                          <a:pt x="437117" y="25736"/>
                                                                                          <a:pt x="505379" y="2679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73641" y="27852"/>
                                                                                          <a:pt x="650900" y="-6543"/>
                                                                                          <a:pt x="746679" y="774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842458" y="22031"/>
                                                                                          <a:pt x="995387" y="39494"/>
                                                                                          <a:pt x="1080054" y="11251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164721" y="185544"/>
                                                                                          <a:pt x="1224517" y="303548"/>
                                                                                          <a:pt x="1254679" y="44589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284841" y="588240"/>
                                                                                          <a:pt x="1263675" y="836948"/>
                                                                                          <a:pt x="1261029" y="96659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258383" y="1096240"/>
                                                                                          <a:pt x="1227692" y="1157094"/>
                                                                                          <a:pt x="1238804" y="122376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249917" y="1290444"/>
                                                                                          <a:pt x="1332996" y="1363469"/>
                                                                                          <a:pt x="1327704" y="136664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322412" y="1369819"/>
                                                                                          <a:pt x="1221341" y="1310552"/>
                                                                                          <a:pt x="1207054" y="124281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192767" y="1175086"/>
                                                                                          <a:pt x="1235629" y="1075073"/>
                                                                                          <a:pt x="1241979" y="96024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248329" y="845415"/>
                                                                                          <a:pt x="1255208" y="663911"/>
                                                                                          <a:pt x="1245154" y="55384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235100" y="443777"/>
                                                                                          <a:pt x="1212875" y="371281"/>
                                                                                          <a:pt x="1181654" y="29984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150433" y="228407"/>
                                                                                          <a:pt x="1125562" y="169140"/>
                                                                                          <a:pt x="1057829" y="12521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990096" y="81298"/>
                                                                                          <a:pt x="862567" y="49019"/>
                                                                                          <a:pt x="775254" y="3631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687941" y="23619"/>
                                                                                          <a:pt x="601687" y="52194"/>
                                                                                          <a:pt x="533954" y="4901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66221" y="45844"/>
                                                                                          <a:pt x="430767" y="13036"/>
                                                                                          <a:pt x="368854" y="1726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06941" y="21502"/>
                                                                                          <a:pt x="213279" y="54311"/>
                                                                                          <a:pt x="162479" y="7441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11679" y="94527"/>
                                                                                          <a:pt x="92100" y="110932"/>
                                                                                          <a:pt x="64054" y="13791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6008" y="164906"/>
                                                                                          <a:pt x="-5267" y="246398"/>
                                                                                          <a:pt x="554" y="236344"/>
                                                                                        </a:cubicBezTo>
                                                                                        <a:close/>
                                                                                      </a:path>
                                                                                    </a:pathLst>
                                                                                  </a:custGeom>
                                                                                  <a:solidFill>
                                                                                    <a:schemeClr val="tx1">
                                                                                      <a:lumMod val="85000"/>
                                                                                      <a:lumOff val="15000"/>
                                                                                    </a:schemeClr>
                                                                                  </a:solidFill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rtlCol="0"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algn="ctr"/>
                                                                                    <a:endParaRPr lang="en-AU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  <p:sp>
                                                                                <p:nvSpPr>
                                                                                  <p:cNvPr id="12" name="Freeform 11"/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6576835" y="1693923"/>
                                                                                    <a:ext cx="211255" cy="212571"/>
                                                                                  </a:xfrm>
                                                                                  <a:custGeom>
                                                                                    <a:avLst/>
                                                                                    <a:gdLst>
                                                                                      <a:gd name="connsiteX0" fmla="*/ 71615 w 211255"/>
                                                                                      <a:gd name="connsiteY0" fmla="*/ 96777 h 212571"/>
                                                                                      <a:gd name="connsiteX1" fmla="*/ 83521 w 211255"/>
                                                                                      <a:gd name="connsiteY1" fmla="*/ 1527 h 212571"/>
                                                                                      <a:gd name="connsiteX2" fmla="*/ 164484 w 211255"/>
                                                                                      <a:gd name="connsiteY2" fmla="*/ 42008 h 212571"/>
                                                                                      <a:gd name="connsiteX3" fmla="*/ 128765 w 211255"/>
                                                                                      <a:gd name="connsiteY3" fmla="*/ 94396 h 212571"/>
                                                                                      <a:gd name="connsiteX4" fmla="*/ 207346 w 211255"/>
                                                                                      <a:gd name="connsiteY4" fmla="*/ 96777 h 212571"/>
                                                                                      <a:gd name="connsiteX5" fmla="*/ 193059 w 211255"/>
                                                                                      <a:gd name="connsiteY5" fmla="*/ 165833 h 212571"/>
                                                                                      <a:gd name="connsiteX6" fmla="*/ 138290 w 211255"/>
                                                                                      <a:gd name="connsiteY6" fmla="*/ 156308 h 212571"/>
                                                                                      <a:gd name="connsiteX7" fmla="*/ 116859 w 211255"/>
                                                                                      <a:gd name="connsiteY7" fmla="*/ 211077 h 212571"/>
                                                                                      <a:gd name="connsiteX8" fmla="*/ 54946 w 211255"/>
                                                                                      <a:gd name="connsiteY8" fmla="*/ 194408 h 212571"/>
                                                                                      <a:gd name="connsiteX9" fmla="*/ 64471 w 211255"/>
                                                                                      <a:gd name="connsiteY9" fmla="*/ 165833 h 212571"/>
                                                                                      <a:gd name="connsiteX10" fmla="*/ 14465 w 211255"/>
                                                                                      <a:gd name="connsiteY10" fmla="*/ 163452 h 212571"/>
                                                                                      <a:gd name="connsiteX11" fmla="*/ 178 w 211255"/>
                                                                                      <a:gd name="connsiteY11" fmla="*/ 99158 h 212571"/>
                                                                                      <a:gd name="connsiteX12" fmla="*/ 21609 w 211255"/>
                                                                                      <a:gd name="connsiteY12" fmla="*/ 96777 h 212571"/>
                                                                                      <a:gd name="connsiteX13" fmla="*/ 14465 w 211255"/>
                                                                                      <a:gd name="connsiteY13" fmla="*/ 122971 h 212571"/>
                                                                                      <a:gd name="connsiteX14" fmla="*/ 31134 w 211255"/>
                                                                                      <a:gd name="connsiteY14" fmla="*/ 153927 h 212571"/>
                                                                                      <a:gd name="connsiteX15" fmla="*/ 78759 w 211255"/>
                                                                                      <a:gd name="connsiteY15" fmla="*/ 156308 h 212571"/>
                                                                                      <a:gd name="connsiteX16" fmla="*/ 83521 w 211255"/>
                                                                                      <a:gd name="connsiteY16" fmla="*/ 206315 h 212571"/>
                                                                                      <a:gd name="connsiteX17" fmla="*/ 116859 w 211255"/>
                                                                                      <a:gd name="connsiteY17" fmla="*/ 192027 h 212571"/>
                                                                                      <a:gd name="connsiteX18" fmla="*/ 128765 w 211255"/>
                                                                                      <a:gd name="connsiteY18" fmla="*/ 144402 h 212571"/>
                                                                                      <a:gd name="connsiteX19" fmla="*/ 185915 w 211255"/>
                                                                                      <a:gd name="connsiteY19" fmla="*/ 149165 h 212571"/>
                                                                                      <a:gd name="connsiteX20" fmla="*/ 185915 w 211255"/>
                                                                                      <a:gd name="connsiteY20" fmla="*/ 111065 h 212571"/>
                                                                                      <a:gd name="connsiteX21" fmla="*/ 124003 w 211255"/>
                                                                                      <a:gd name="connsiteY21" fmla="*/ 103921 h 212571"/>
                                                                                      <a:gd name="connsiteX22" fmla="*/ 138290 w 211255"/>
                                                                                      <a:gd name="connsiteY22" fmla="*/ 46771 h 212571"/>
                                                                                      <a:gd name="connsiteX23" fmla="*/ 97809 w 211255"/>
                                                                                      <a:gd name="connsiteY23" fmla="*/ 22958 h 212571"/>
                                                                                      <a:gd name="connsiteX24" fmla="*/ 71615 w 211255"/>
                                                                                      <a:gd name="connsiteY24" fmla="*/ 96777 h 212571"/>
                                                                                    </a:gdLst>
                                                                                    <a:ahLst/>
                                                                                    <a:cxnLst>
                                                                                      <a:cxn ang="0">
                                                                                        <a:pos x="connsiteX0" y="connsiteY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" y="connsiteY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" y="connsiteY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" y="connsiteY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" y="connsiteY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" y="connsiteY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" y="connsiteY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7" y="connsiteY7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8" y="connsiteY8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9" y="connsiteY9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0" y="connsiteY1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1" y="connsiteY1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2" y="connsiteY1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3" y="connsiteY1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4" y="connsiteY1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5" y="connsiteY1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6" y="connsiteY1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7" y="connsiteY17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8" y="connsiteY18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9" y="connsiteY19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0" y="connsiteY2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1" y="connsiteY2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2" y="connsiteY2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3" y="connsiteY2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4" y="connsiteY24"/>
                                                                                      </a:cxn>
                                                                                    </a:cxnLst>
                                                                                    <a:rect l="l" t="t" r="r" b="b"/>
                                                                                    <a:pathLst>
                                                                                      <a:path w="211255" h="212571">
                                                                                        <a:moveTo>
                                                                                          <a:pt x="71615" y="96777"/>
                                                                                        </a:moveTo>
                                                                                        <a:cubicBezTo>
                                                                                          <a:pt x="69234" y="93205"/>
                                                                                          <a:pt x="68043" y="10655"/>
                                                                                          <a:pt x="83521" y="1527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98999" y="-7601"/>
                                                                                          <a:pt x="156943" y="26530"/>
                                                                                          <a:pt x="164484" y="42008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72025" y="57486"/>
                                                                                          <a:pt x="121621" y="85268"/>
                                                                                          <a:pt x="128765" y="94396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35909" y="103524"/>
                                                                                          <a:pt x="196630" y="84871"/>
                                                                                          <a:pt x="207346" y="96777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18062" y="108683"/>
                                                                                          <a:pt x="204568" y="155911"/>
                                                                                          <a:pt x="193059" y="165833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81550" y="175755"/>
                                                                                          <a:pt x="150990" y="148767"/>
                                                                                          <a:pt x="138290" y="156308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25590" y="163849"/>
                                                                                          <a:pt x="130750" y="204727"/>
                                                                                          <a:pt x="116859" y="211077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02968" y="217427"/>
                                                                                          <a:pt x="63677" y="201949"/>
                                                                                          <a:pt x="54946" y="194408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6215" y="186867"/>
                                                                                          <a:pt x="71218" y="170992"/>
                                                                                          <a:pt x="64471" y="165833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7724" y="160674"/>
                                                                                          <a:pt x="25180" y="174564"/>
                                                                                          <a:pt x="14465" y="16345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750" y="152340"/>
                                                                                          <a:pt x="-1013" y="110271"/>
                                                                                          <a:pt x="178" y="99158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369" y="88045"/>
                                                                                          <a:pt x="19228" y="92808"/>
                                                                                          <a:pt x="21609" y="96777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3990" y="100746"/>
                                                                                          <a:pt x="12877" y="113446"/>
                                                                                          <a:pt x="14465" y="122971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6052" y="132496"/>
                                                                                          <a:pt x="20418" y="148371"/>
                                                                                          <a:pt x="31134" y="153927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1850" y="159483"/>
                                                                                          <a:pt x="70028" y="147577"/>
                                                                                          <a:pt x="78759" y="156308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87490" y="165039"/>
                                                                                          <a:pt x="77171" y="200362"/>
                                                                                          <a:pt x="83521" y="20631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89871" y="212268"/>
                                                                                          <a:pt x="109318" y="202346"/>
                                                                                          <a:pt x="116859" y="192027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24400" y="181708"/>
                                                                                          <a:pt x="117256" y="151546"/>
                                                                                          <a:pt x="128765" y="14440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40274" y="137258"/>
                                                                                          <a:pt x="176390" y="154721"/>
                                                                                          <a:pt x="185915" y="14916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95440" y="143609"/>
                                                                                          <a:pt x="196234" y="118606"/>
                                                                                          <a:pt x="185915" y="11106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75596" y="103524"/>
                                                                                          <a:pt x="131940" y="114637"/>
                                                                                          <a:pt x="124003" y="103921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16066" y="93205"/>
                                                                                          <a:pt x="142656" y="60265"/>
                                                                                          <a:pt x="138290" y="46771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33924" y="33277"/>
                                                                                          <a:pt x="109318" y="14624"/>
                                                                                          <a:pt x="97809" y="22958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86300" y="31292"/>
                                                                                          <a:pt x="73996" y="100349"/>
                                                                                          <a:pt x="71615" y="96777"/>
                                                                                        </a:cubicBezTo>
                                                                                        <a:close/>
                                                                                      </a:path>
                                                                                    </a:pathLst>
                                                                                  </a:custGeom>
                                                                                  <a:solidFill>
                                                                                    <a:schemeClr val="tx1">
                                                                                      <a:lumMod val="85000"/>
                                                                                      <a:lumOff val="15000"/>
                                                                                    </a:schemeClr>
                                                                                  </a:solidFill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rtlCol="0"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algn="ctr"/>
                                                                                    <a:endParaRPr lang="en-AU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  <p:sp>
                                                                                <p:nvSpPr>
                                                                                  <p:cNvPr id="13" name="Freeform 12"/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 rot="9846169">
                                                                                    <a:off x="6576812" y="1773099"/>
                                                                                    <a:ext cx="78973" cy="22372"/>
                                                                                  </a:xfrm>
                                                                                  <a:custGeom>
                                                                                    <a:avLst/>
                                                                                    <a:gdLst>
                                                                                      <a:gd name="connsiteX0" fmla="*/ 201 w 78973"/>
                                                                                      <a:gd name="connsiteY0" fmla="*/ 933 h 22372"/>
                                                                                      <a:gd name="connsiteX1" fmla="*/ 76401 w 78973"/>
                                                                                      <a:gd name="connsiteY1" fmla="*/ 5696 h 22372"/>
                                                                                      <a:gd name="connsiteX2" fmla="*/ 54970 w 78973"/>
                                                                                      <a:gd name="connsiteY2" fmla="*/ 22364 h 22372"/>
                                                                                      <a:gd name="connsiteX3" fmla="*/ 201 w 78973"/>
                                                                                      <a:gd name="connsiteY3" fmla="*/ 933 h 22372"/>
                                                                                    </a:gdLst>
                                                                                    <a:ahLst/>
                                                                                    <a:cxnLst>
                                                                                      <a:cxn ang="0">
                                                                                        <a:pos x="connsiteX0" y="connsiteY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" y="connsiteY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" y="connsiteY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" y="connsiteY3"/>
                                                                                      </a:cxn>
                                                                                    </a:cxnLst>
                                                                                    <a:rect l="l" t="t" r="r" b="b"/>
                                                                                    <a:pathLst>
                                                                                      <a:path w="78973" h="22372">
                                                                                        <a:moveTo>
                                                                                          <a:pt x="201" y="933"/>
                                                                                        </a:moveTo>
                                                                                        <a:cubicBezTo>
                                                                                          <a:pt x="3773" y="-1845"/>
                                                                                          <a:pt x="67273" y="2124"/>
                                                                                          <a:pt x="76401" y="5696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85529" y="9268"/>
                                                                                          <a:pt x="68464" y="22761"/>
                                                                                          <a:pt x="54970" y="2236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1476" y="21967"/>
                                                                                          <a:pt x="-3371" y="3711"/>
                                                                                          <a:pt x="201" y="933"/>
                                                                                        </a:cubicBezTo>
                                                                                        <a:close/>
                                                                                      </a:path>
                                                                                    </a:pathLst>
                                                                                  </a:custGeom>
                                                                                  <a:solidFill>
                                                                                    <a:schemeClr val="tx1">
                                                                                      <a:lumMod val="85000"/>
                                                                                      <a:lumOff val="15000"/>
                                                                                    </a:schemeClr>
                                                                                  </a:solidFill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rtlCol="0"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algn="ctr"/>
                                                                                    <a:endParaRPr lang="en-AU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  <p:sp>
                                                                                <p:nvSpPr>
                                                                                  <p:cNvPr id="14" name="Freeform 13"/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6567223" y="2281614"/>
                                                                                    <a:ext cx="180319" cy="290824"/>
                                                                                  </a:xfrm>
                                                                                  <a:custGeom>
                                                                                    <a:avLst/>
                                                                                    <a:gdLst>
                                                                                      <a:gd name="connsiteX0" fmla="*/ 2646 w 180319"/>
                                                                                      <a:gd name="connsiteY0" fmla="*/ 2005 h 290824"/>
                                                                                      <a:gd name="connsiteX1" fmla="*/ 107421 w 180319"/>
                                                                                      <a:gd name="connsiteY1" fmla="*/ 11530 h 290824"/>
                                                                                      <a:gd name="connsiteX2" fmla="*/ 178858 w 180319"/>
                                                                                      <a:gd name="connsiteY2" fmla="*/ 102017 h 290824"/>
                                                                                      <a:gd name="connsiteX3" fmla="*/ 143140 w 180319"/>
                                                                                      <a:gd name="connsiteY3" fmla="*/ 235367 h 290824"/>
                                                                                      <a:gd name="connsiteX4" fmla="*/ 2646 w 180319"/>
                                                                                      <a:gd name="connsiteY4" fmla="*/ 290136 h 290824"/>
                                                                                      <a:gd name="connsiteX5" fmla="*/ 47890 w 180319"/>
                                                                                      <a:gd name="connsiteY5" fmla="*/ 202030 h 290824"/>
                                                                                      <a:gd name="connsiteX6" fmla="*/ 5027 w 180319"/>
                                                                                      <a:gd name="connsiteY6" fmla="*/ 61536 h 290824"/>
                                                                                      <a:gd name="connsiteX7" fmla="*/ 59796 w 180319"/>
                                                                                      <a:gd name="connsiteY7" fmla="*/ 144880 h 290824"/>
                                                                                      <a:gd name="connsiteX8" fmla="*/ 59796 w 180319"/>
                                                                                      <a:gd name="connsiteY8" fmla="*/ 223461 h 290824"/>
                                                                                      <a:gd name="connsiteX9" fmla="*/ 21696 w 180319"/>
                                                                                      <a:gd name="connsiteY9" fmla="*/ 278230 h 290824"/>
                                                                                      <a:gd name="connsiteX10" fmla="*/ 114565 w 180319"/>
                                                                                      <a:gd name="connsiteY10" fmla="*/ 235367 h 290824"/>
                                                                                      <a:gd name="connsiteX11" fmla="*/ 157427 w 180319"/>
                                                                                      <a:gd name="connsiteY11" fmla="*/ 161549 h 290824"/>
                                                                                      <a:gd name="connsiteX12" fmla="*/ 159808 w 180319"/>
                                                                                      <a:gd name="connsiteY12" fmla="*/ 80586 h 290824"/>
                                                                                      <a:gd name="connsiteX13" fmla="*/ 81227 w 180319"/>
                                                                                      <a:gd name="connsiteY13" fmla="*/ 18674 h 290824"/>
                                                                                      <a:gd name="connsiteX14" fmla="*/ 2646 w 180319"/>
                                                                                      <a:gd name="connsiteY14" fmla="*/ 2005 h 290824"/>
                                                                                    </a:gdLst>
                                                                                    <a:ahLst/>
                                                                                    <a:cxnLst>
                                                                                      <a:cxn ang="0">
                                                                                        <a:pos x="connsiteX0" y="connsiteY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" y="connsiteY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" y="connsiteY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" y="connsiteY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" y="connsiteY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" y="connsiteY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" y="connsiteY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7" y="connsiteY7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8" y="connsiteY8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9" y="connsiteY9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0" y="connsiteY1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1" y="connsiteY1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2" y="connsiteY1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3" y="connsiteY1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4" y="connsiteY14"/>
                                                                                      </a:cxn>
                                                                                    </a:cxnLst>
                                                                                    <a:rect l="l" t="t" r="r" b="b"/>
                                                                                    <a:pathLst>
                                                                                      <a:path w="180319" h="290824">
                                                                                        <a:moveTo>
                                                                                          <a:pt x="2646" y="2005"/>
                                                                                        </a:moveTo>
                                                                                        <a:cubicBezTo>
                                                                                          <a:pt x="7012" y="814"/>
                                                                                          <a:pt x="78052" y="-5139"/>
                                                                                          <a:pt x="107421" y="1153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36790" y="28199"/>
                                                                                          <a:pt x="172905" y="64711"/>
                                                                                          <a:pt x="178858" y="102017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84811" y="139323"/>
                                                                                          <a:pt x="172509" y="204014"/>
                                                                                          <a:pt x="143140" y="235367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13771" y="266720"/>
                                                                                          <a:pt x="18521" y="295692"/>
                                                                                          <a:pt x="2646" y="290136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-13229" y="284580"/>
                                                                                          <a:pt x="47493" y="240130"/>
                                                                                          <a:pt x="47890" y="20203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8287" y="163930"/>
                                                                                          <a:pt x="3043" y="71061"/>
                                                                                          <a:pt x="5027" y="61536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7011" y="52011"/>
                                                                                          <a:pt x="50668" y="117893"/>
                                                                                          <a:pt x="59796" y="14488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68924" y="171868"/>
                                                                                          <a:pt x="66146" y="201236"/>
                                                                                          <a:pt x="59796" y="223461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3446" y="245686"/>
                                                                                          <a:pt x="12568" y="276246"/>
                                                                                          <a:pt x="21696" y="27823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0824" y="280214"/>
                                                                                          <a:pt x="91943" y="254814"/>
                                                                                          <a:pt x="114565" y="235367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37187" y="215920"/>
                                                                                          <a:pt x="149887" y="187346"/>
                                                                                          <a:pt x="157427" y="16154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64967" y="135752"/>
                                                                                          <a:pt x="172508" y="104399"/>
                                                                                          <a:pt x="159808" y="80586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47108" y="56774"/>
                                                                                          <a:pt x="106627" y="31374"/>
                                                                                          <a:pt x="81227" y="1867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5827" y="5974"/>
                                                                                          <a:pt x="-1720" y="3196"/>
                                                                                          <a:pt x="2646" y="2005"/>
                                                                                        </a:cubicBezTo>
                                                                                        <a:close/>
                                                                                      </a:path>
                                                                                    </a:pathLst>
                                                                                  </a:custGeom>
                                                                                  <a:solidFill>
                                                                                    <a:schemeClr val="tx1">
                                                                                      <a:lumMod val="85000"/>
                                                                                      <a:lumOff val="15000"/>
                                                                                    </a:schemeClr>
                                                                                  </a:solidFill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rtlCol="0"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algn="ctr"/>
                                                                                    <a:endParaRPr lang="en-AU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  <p:sp>
                                                                                <p:nvSpPr>
                                                                                  <p:cNvPr id="15" name="Freeform 14"/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5567036" y="2349856"/>
                                                                                    <a:ext cx="47956" cy="160890"/>
                                                                                  </a:xfrm>
                                                                                  <a:custGeom>
                                                                                    <a:avLst/>
                                                                                    <a:gdLst>
                                                                                      <a:gd name="connsiteX0" fmla="*/ 31283 w 47956"/>
                                                                                      <a:gd name="connsiteY0" fmla="*/ 438 h 160890"/>
                                                                                      <a:gd name="connsiteX1" fmla="*/ 327 w 47956"/>
                                                                                      <a:gd name="connsiteY1" fmla="*/ 57588 h 160890"/>
                                                                                      <a:gd name="connsiteX2" fmla="*/ 16995 w 47956"/>
                                                                                      <a:gd name="connsiteY2" fmla="*/ 124263 h 160890"/>
                                                                                      <a:gd name="connsiteX3" fmla="*/ 47952 w 47956"/>
                                                                                      <a:gd name="connsiteY3" fmla="*/ 159982 h 160890"/>
                                                                                      <a:gd name="connsiteX4" fmla="*/ 19377 w 47956"/>
                                                                                      <a:gd name="connsiteY4" fmla="*/ 88544 h 160890"/>
                                                                                      <a:gd name="connsiteX5" fmla="*/ 31283 w 47956"/>
                                                                                      <a:gd name="connsiteY5" fmla="*/ 438 h 160890"/>
                                                                                    </a:gdLst>
                                                                                    <a:ahLst/>
                                                                                    <a:cxnLst>
                                                                                      <a:cxn ang="0">
                                                                                        <a:pos x="connsiteX0" y="connsiteY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" y="connsiteY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" y="connsiteY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" y="connsiteY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" y="connsiteY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" y="connsiteY5"/>
                                                                                      </a:cxn>
                                                                                    </a:cxnLst>
                                                                                    <a:rect l="l" t="t" r="r" b="b"/>
                                                                                    <a:pathLst>
                                                                                      <a:path w="47956" h="160890">
                                                                                        <a:moveTo>
                                                                                          <a:pt x="31283" y="438"/>
                                                                                        </a:moveTo>
                                                                                        <a:cubicBezTo>
                                                                                          <a:pt x="28108" y="-4721"/>
                                                                                          <a:pt x="2708" y="36951"/>
                                                                                          <a:pt x="327" y="57588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-2054" y="78225"/>
                                                                                          <a:pt x="9058" y="107197"/>
                                                                                          <a:pt x="16995" y="124263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4932" y="141329"/>
                                                                                          <a:pt x="47555" y="165935"/>
                                                                                          <a:pt x="47952" y="15998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8349" y="154029"/>
                                                                                          <a:pt x="22949" y="109579"/>
                                                                                          <a:pt x="19377" y="8854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5805" y="67509"/>
                                                                                          <a:pt x="34458" y="5597"/>
                                                                                          <a:pt x="31283" y="438"/>
                                                                                        </a:cubicBezTo>
                                                                                        <a:close/>
                                                                                      </a:path>
                                                                                    </a:pathLst>
                                                                                  </a:custGeom>
                                                                                  <a:solidFill>
                                                                                    <a:schemeClr val="tx1">
                                                                                      <a:lumMod val="85000"/>
                                                                                      <a:lumOff val="15000"/>
                                                                                    </a:schemeClr>
                                                                                  </a:solidFill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rtlCol="0"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algn="ctr"/>
                                                                                    <a:endParaRPr lang="en-AU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  <p:sp>
                                                                                <p:nvSpPr>
                                                                                  <p:cNvPr id="16" name="Freeform 15"/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5593543" y="2364559"/>
                                                                                    <a:ext cx="1013222" cy="408094"/>
                                                                                  </a:xfrm>
                                                                                  <a:custGeom>
                                                                                    <a:avLst/>
                                                                                    <a:gdLst>
                                                                                      <a:gd name="connsiteX0" fmla="*/ 35732 w 1013222"/>
                                                                                      <a:gd name="connsiteY0" fmla="*/ 22 h 408094"/>
                                                                                      <a:gd name="connsiteX1" fmla="*/ 40495 w 1013222"/>
                                                                                      <a:gd name="connsiteY1" fmla="*/ 83366 h 408094"/>
                                                                                      <a:gd name="connsiteX2" fmla="*/ 13 w 1013222"/>
                                                                                      <a:gd name="connsiteY2" fmla="*/ 209572 h 408094"/>
                                                                                      <a:gd name="connsiteX3" fmla="*/ 45257 w 1013222"/>
                                                                                      <a:gd name="connsiteY3" fmla="*/ 319110 h 408094"/>
                                                                                      <a:gd name="connsiteX4" fmla="*/ 252426 w 1013222"/>
                                                                                      <a:gd name="connsiteY4" fmla="*/ 397691 h 408094"/>
                                                                                      <a:gd name="connsiteX5" fmla="*/ 550082 w 1013222"/>
                                                                                      <a:gd name="connsiteY5" fmla="*/ 407216 h 408094"/>
                                                                                      <a:gd name="connsiteX6" fmla="*/ 726295 w 1013222"/>
                                                                                      <a:gd name="connsiteY6" fmla="*/ 397691 h 408094"/>
                                                                                      <a:gd name="connsiteX7" fmla="*/ 869170 w 1013222"/>
                                                                                      <a:gd name="connsiteY7" fmla="*/ 354829 h 408094"/>
                                                                                      <a:gd name="connsiteX8" fmla="*/ 971563 w 1013222"/>
                                                                                      <a:gd name="connsiteY8" fmla="*/ 269104 h 408094"/>
                                                                                      <a:gd name="connsiteX9" fmla="*/ 1012045 w 1013222"/>
                                                                                      <a:gd name="connsiteY9" fmla="*/ 197666 h 408094"/>
                                                                                      <a:gd name="connsiteX10" fmla="*/ 931082 w 1013222"/>
                                                                                      <a:gd name="connsiteY10" fmla="*/ 290535 h 408094"/>
                                                                                      <a:gd name="connsiteX11" fmla="*/ 773920 w 1013222"/>
                                                                                      <a:gd name="connsiteY11" fmla="*/ 373879 h 408094"/>
                                                                                      <a:gd name="connsiteX12" fmla="*/ 490551 w 1013222"/>
                                                                                      <a:gd name="connsiteY12" fmla="*/ 388166 h 408094"/>
                                                                                      <a:gd name="connsiteX13" fmla="*/ 247663 w 1013222"/>
                                                                                      <a:gd name="connsiteY13" fmla="*/ 381022 h 408094"/>
                                                                                      <a:gd name="connsiteX14" fmla="*/ 90501 w 1013222"/>
                                                                                      <a:gd name="connsiteY14" fmla="*/ 323872 h 408094"/>
                                                                                      <a:gd name="connsiteX15" fmla="*/ 23826 w 1013222"/>
                                                                                      <a:gd name="connsiteY15" fmla="*/ 271485 h 408094"/>
                                                                                      <a:gd name="connsiteX16" fmla="*/ 16682 w 1013222"/>
                                                                                      <a:gd name="connsiteY16" fmla="*/ 183379 h 408094"/>
                                                                                      <a:gd name="connsiteX17" fmla="*/ 59545 w 1013222"/>
                                                                                      <a:gd name="connsiteY17" fmla="*/ 76222 h 408094"/>
                                                                                      <a:gd name="connsiteX18" fmla="*/ 35732 w 1013222"/>
                                                                                      <a:gd name="connsiteY18" fmla="*/ 22 h 408094"/>
                                                                                    </a:gdLst>
                                                                                    <a:ahLst/>
                                                                                    <a:cxnLst>
                                                                                      <a:cxn ang="0">
                                                                                        <a:pos x="connsiteX0" y="connsiteY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" y="connsiteY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" y="connsiteY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" y="connsiteY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" y="connsiteY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" y="connsiteY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" y="connsiteY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7" y="connsiteY7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8" y="connsiteY8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9" y="connsiteY9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0" y="connsiteY1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1" y="connsiteY1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2" y="connsiteY1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3" y="connsiteY1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4" y="connsiteY1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5" y="connsiteY1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6" y="connsiteY1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7" y="connsiteY17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8" y="connsiteY18"/>
                                                                                      </a:cxn>
                                                                                    </a:cxnLst>
                                                                                    <a:rect l="l" t="t" r="r" b="b"/>
                                                                                    <a:pathLst>
                                                                                      <a:path w="1013222" h="408094">
                                                                                        <a:moveTo>
                                                                                          <a:pt x="35732" y="22"/>
                                                                                        </a:moveTo>
                                                                                        <a:cubicBezTo>
                                                                                          <a:pt x="32557" y="1213"/>
                                                                                          <a:pt x="46448" y="48441"/>
                                                                                          <a:pt x="40495" y="83366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4542" y="118291"/>
                                                                                          <a:pt x="-781" y="170281"/>
                                                                                          <a:pt x="13" y="20957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807" y="248863"/>
                                                                                          <a:pt x="3188" y="287757"/>
                                                                                          <a:pt x="45257" y="31911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87326" y="350463"/>
                                                                                          <a:pt x="168289" y="383007"/>
                                                                                          <a:pt x="252426" y="397691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36563" y="412375"/>
                                                                                          <a:pt x="471104" y="407216"/>
                                                                                          <a:pt x="550082" y="407216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629060" y="407216"/>
                                                                                          <a:pt x="673114" y="406422"/>
                                                                                          <a:pt x="726295" y="397691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779476" y="388960"/>
                                                                                          <a:pt x="828292" y="376260"/>
                                                                                          <a:pt x="869170" y="35482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910048" y="333398"/>
                                                                                          <a:pt x="947751" y="295298"/>
                                                                                          <a:pt x="971563" y="26910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995375" y="242910"/>
                                                                                          <a:pt x="1018792" y="194094"/>
                                                                                          <a:pt x="1012045" y="197666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005298" y="201238"/>
                                                                                          <a:pt x="970769" y="261166"/>
                                                                                          <a:pt x="931082" y="29053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891395" y="319904"/>
                                                                                          <a:pt x="847342" y="357607"/>
                                                                                          <a:pt x="773920" y="37387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700498" y="390151"/>
                                                                                          <a:pt x="578260" y="386976"/>
                                                                                          <a:pt x="490551" y="388166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02842" y="389356"/>
                                                                                          <a:pt x="314338" y="391738"/>
                                                                                          <a:pt x="247663" y="38102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80988" y="370306"/>
                                                                                          <a:pt x="127807" y="342128"/>
                                                                                          <a:pt x="90501" y="32387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3195" y="305616"/>
                                                                                          <a:pt x="36129" y="294900"/>
                                                                                          <a:pt x="23826" y="27148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1523" y="248070"/>
                                                                                          <a:pt x="10729" y="215923"/>
                                                                                          <a:pt x="16682" y="18337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2635" y="150835"/>
                                                                                          <a:pt x="54783" y="106782"/>
                                                                                          <a:pt x="59545" y="7622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64308" y="45663"/>
                                                                                          <a:pt x="38907" y="-1169"/>
                                                                                          <a:pt x="35732" y="22"/>
                                                                                        </a:cubicBezTo>
                                                                                        <a:close/>
                                                                                      </a:path>
                                                                                    </a:pathLst>
                                                                                  </a:custGeom>
                                                                                  <a:solidFill>
                                                                                    <a:schemeClr val="tx1">
                                                                                      <a:lumMod val="85000"/>
                                                                                      <a:lumOff val="15000"/>
                                                                                    </a:schemeClr>
                                                                                  </a:solidFill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rtlCol="0"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algn="ctr"/>
                                                                                    <a:endParaRPr lang="en-AU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  <p:sp>
                                                                                <p:nvSpPr>
                                                                                  <p:cNvPr id="17" name="Freeform 16"/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5660136" y="2367991"/>
                                                                                    <a:ext cx="248504" cy="37807"/>
                                                                                  </a:xfrm>
                                                                                  <a:custGeom>
                                                                                    <a:avLst/>
                                                                                    <a:gdLst>
                                                                                      <a:gd name="connsiteX0" fmla="*/ 95 w 248504"/>
                                                                                      <a:gd name="connsiteY0" fmla="*/ 37072 h 37807"/>
                                                                                      <a:gd name="connsiteX1" fmla="*/ 76295 w 248504"/>
                                                                                      <a:gd name="connsiteY1" fmla="*/ 3734 h 37807"/>
                                                                                      <a:gd name="connsiteX2" fmla="*/ 176308 w 248504"/>
                                                                                      <a:gd name="connsiteY2" fmla="*/ 3734 h 37807"/>
                                                                                      <a:gd name="connsiteX3" fmla="*/ 247745 w 248504"/>
                                                                                      <a:gd name="connsiteY3" fmla="*/ 29928 h 37807"/>
                                                                                      <a:gd name="connsiteX4" fmla="*/ 131064 w 248504"/>
                                                                                      <a:gd name="connsiteY4" fmla="*/ 18022 h 37807"/>
                                                                                      <a:gd name="connsiteX5" fmla="*/ 62008 w 248504"/>
                                                                                      <a:gd name="connsiteY5" fmla="*/ 25165 h 37807"/>
                                                                                      <a:gd name="connsiteX6" fmla="*/ 95 w 248504"/>
                                                                                      <a:gd name="connsiteY6" fmla="*/ 37072 h 37807"/>
                                                                                    </a:gdLst>
                                                                                    <a:ahLst/>
                                                                                    <a:cxnLst>
                                                                                      <a:cxn ang="0">
                                                                                        <a:pos x="connsiteX0" y="connsiteY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" y="connsiteY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" y="connsiteY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" y="connsiteY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" y="connsiteY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" y="connsiteY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" y="connsiteY6"/>
                                                                                      </a:cxn>
                                                                                    </a:cxnLst>
                                                                                    <a:rect l="l" t="t" r="r" b="b"/>
                                                                                    <a:pathLst>
                                                                                      <a:path w="248504" h="37807">
                                                                                        <a:moveTo>
                                                                                          <a:pt x="95" y="37072"/>
                                                                                        </a:moveTo>
                                                                                        <a:cubicBezTo>
                                                                                          <a:pt x="2476" y="33500"/>
                                                                                          <a:pt x="46926" y="9290"/>
                                                                                          <a:pt x="76295" y="373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05664" y="-1822"/>
                                                                                          <a:pt x="147733" y="-632"/>
                                                                                          <a:pt x="176308" y="373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04883" y="8100"/>
                                                                                          <a:pt x="255286" y="27547"/>
                                                                                          <a:pt x="247745" y="29928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40204" y="32309"/>
                                                                                          <a:pt x="162020" y="18816"/>
                                                                                          <a:pt x="131064" y="1802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00108" y="17228"/>
                                                                                          <a:pt x="83439" y="20006"/>
                                                                                          <a:pt x="62008" y="2516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0577" y="30324"/>
                                                                                          <a:pt x="-2286" y="40644"/>
                                                                                          <a:pt x="95" y="37072"/>
                                                                                        </a:cubicBezTo>
                                                                                        <a:close/>
                                                                                      </a:path>
                                                                                    </a:pathLst>
                                                                                  </a:custGeom>
                                                                                  <a:solidFill>
                                                                                    <a:schemeClr val="tx1">
                                                                                      <a:lumMod val="85000"/>
                                                                                      <a:lumOff val="15000"/>
                                                                                    </a:schemeClr>
                                                                                  </a:solidFill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rtlCol="0"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algn="ctr"/>
                                                                                    <a:endParaRPr lang="en-AU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  <p:sp>
                                                                                <p:nvSpPr>
                                                                                  <p:cNvPr id="18" name="Freeform 17"/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6165827" y="2350589"/>
                                                                                    <a:ext cx="328983" cy="54530"/>
                                                                                  </a:xfrm>
                                                                                  <a:custGeom>
                                                                                    <a:avLst/>
                                                                                    <a:gdLst>
                                                                                      <a:gd name="connsiteX0" fmla="*/ 1611 w 328983"/>
                                                                                      <a:gd name="connsiteY0" fmla="*/ 44949 h 54530"/>
                                                                                      <a:gd name="connsiteX1" fmla="*/ 139723 w 328983"/>
                                                                                      <a:gd name="connsiteY1" fmla="*/ 2086 h 54530"/>
                                                                                      <a:gd name="connsiteX2" fmla="*/ 249261 w 328983"/>
                                                                                      <a:gd name="connsiteY2" fmla="*/ 11611 h 54530"/>
                                                                                      <a:gd name="connsiteX3" fmla="*/ 327842 w 328983"/>
                                                                                      <a:gd name="connsiteY3" fmla="*/ 54474 h 54530"/>
                                                                                      <a:gd name="connsiteX4" fmla="*/ 189729 w 328983"/>
                                                                                      <a:gd name="connsiteY4" fmla="*/ 21136 h 54530"/>
                                                                                      <a:gd name="connsiteX5" fmla="*/ 73048 w 328983"/>
                                                                                      <a:gd name="connsiteY5" fmla="*/ 37805 h 54530"/>
                                                                                      <a:gd name="connsiteX6" fmla="*/ 1611 w 328983"/>
                                                                                      <a:gd name="connsiteY6" fmla="*/ 44949 h 54530"/>
                                                                                    </a:gdLst>
                                                                                    <a:ahLst/>
                                                                                    <a:cxnLst>
                                                                                      <a:cxn ang="0">
                                                                                        <a:pos x="connsiteX0" y="connsiteY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" y="connsiteY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" y="connsiteY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" y="connsiteY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" y="connsiteY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" y="connsiteY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" y="connsiteY6"/>
                                                                                      </a:cxn>
                                                                                    </a:cxnLst>
                                                                                    <a:rect l="l" t="t" r="r" b="b"/>
                                                                                    <a:pathLst>
                                                                                      <a:path w="328983" h="54530">
                                                                                        <a:moveTo>
                                                                                          <a:pt x="1611" y="44949"/>
                                                                                        </a:moveTo>
                                                                                        <a:cubicBezTo>
                                                                                          <a:pt x="12723" y="38996"/>
                                                                                          <a:pt x="98448" y="7642"/>
                                                                                          <a:pt x="139723" y="2086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80998" y="-3470"/>
                                                                                          <a:pt x="217908" y="2880"/>
                                                                                          <a:pt x="249261" y="11611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80614" y="20342"/>
                                                                                          <a:pt x="337764" y="52886"/>
                                                                                          <a:pt x="327842" y="5447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17920" y="56062"/>
                                                                                          <a:pt x="232195" y="23914"/>
                                                                                          <a:pt x="189729" y="21136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47263" y="18358"/>
                                                                                          <a:pt x="106782" y="32646"/>
                                                                                          <a:pt x="73048" y="3780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9314" y="42964"/>
                                                                                          <a:pt x="-9501" y="50902"/>
                                                                                          <a:pt x="1611" y="44949"/>
                                                                                        </a:cubicBezTo>
                                                                                        <a:close/>
                                                                                      </a:path>
                                                                                    </a:pathLst>
                                                                                  </a:custGeom>
                                                                                  <a:solidFill>
                                                                                    <a:schemeClr val="tx1">
                                                                                      <a:lumMod val="85000"/>
                                                                                      <a:lumOff val="15000"/>
                                                                                    </a:schemeClr>
                                                                                  </a:solidFill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rtlCol="0"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algn="ctr"/>
                                                                                    <a:endParaRPr lang="en-AU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  <p:sp>
                                                                                <p:nvSpPr>
                                                                                  <p:cNvPr id="19" name="Freeform 18"/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5692698" y="2384996"/>
                                                                                    <a:ext cx="187497" cy="256316"/>
                                                                                  </a:xfrm>
                                                                                  <a:custGeom>
                                                                                    <a:avLst/>
                                                                                    <a:gdLst>
                                                                                      <a:gd name="connsiteX0" fmla="*/ 10396 w 187497"/>
                                                                                      <a:gd name="connsiteY0" fmla="*/ 17685 h 256316"/>
                                                                                      <a:gd name="connsiteX1" fmla="*/ 871 w 187497"/>
                                                                                      <a:gd name="connsiteY1" fmla="*/ 155798 h 256316"/>
                                                                                      <a:gd name="connsiteX2" fmla="*/ 34208 w 187497"/>
                                                                                      <a:gd name="connsiteY2" fmla="*/ 243904 h 256316"/>
                                                                                      <a:gd name="connsiteX3" fmla="*/ 141365 w 187497"/>
                                                                                      <a:gd name="connsiteY3" fmla="*/ 246285 h 256316"/>
                                                                                      <a:gd name="connsiteX4" fmla="*/ 184227 w 187497"/>
                                                                                      <a:gd name="connsiteY4" fmla="*/ 155798 h 256316"/>
                                                                                      <a:gd name="connsiteX5" fmla="*/ 181846 w 187497"/>
                                                                                      <a:gd name="connsiteY5" fmla="*/ 67692 h 256316"/>
                                                                                      <a:gd name="connsiteX6" fmla="*/ 160415 w 187497"/>
                                                                                      <a:gd name="connsiteY6" fmla="*/ 1017 h 256316"/>
                                                                                      <a:gd name="connsiteX7" fmla="*/ 169940 w 187497"/>
                                                                                      <a:gd name="connsiteY7" fmla="*/ 120079 h 256316"/>
                                                                                      <a:gd name="connsiteX8" fmla="*/ 143746 w 187497"/>
                                                                                      <a:gd name="connsiteY8" fmla="*/ 220092 h 256316"/>
                                                                                      <a:gd name="connsiteX9" fmla="*/ 55640 w 187497"/>
                                                                                      <a:gd name="connsiteY9" fmla="*/ 229617 h 256316"/>
                                                                                      <a:gd name="connsiteX10" fmla="*/ 17540 w 187497"/>
                                                                                      <a:gd name="connsiteY10" fmla="*/ 155798 h 256316"/>
                                                                                      <a:gd name="connsiteX11" fmla="*/ 10396 w 187497"/>
                                                                                      <a:gd name="connsiteY11" fmla="*/ 17685 h 256316"/>
                                                                                    </a:gdLst>
                                                                                    <a:ahLst/>
                                                                                    <a:cxnLst>
                                                                                      <a:cxn ang="0">
                                                                                        <a:pos x="connsiteX0" y="connsiteY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" y="connsiteY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" y="connsiteY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" y="connsiteY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" y="connsiteY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" y="connsiteY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" y="connsiteY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7" y="connsiteY7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8" y="connsiteY8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9" y="connsiteY9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0" y="connsiteY1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1" y="connsiteY11"/>
                                                                                      </a:cxn>
                                                                                    </a:cxnLst>
                                                                                    <a:rect l="l" t="t" r="r" b="b"/>
                                                                                    <a:pathLst>
                                                                                      <a:path w="187497" h="256316">
                                                                                        <a:moveTo>
                                                                                          <a:pt x="10396" y="17685"/>
                                                                                        </a:moveTo>
                                                                                        <a:cubicBezTo>
                                                                                          <a:pt x="7618" y="17685"/>
                                                                                          <a:pt x="-3098" y="118095"/>
                                                                                          <a:pt x="871" y="155798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840" y="193501"/>
                                                                                          <a:pt x="10792" y="228823"/>
                                                                                          <a:pt x="34208" y="24390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7624" y="258985"/>
                                                                                          <a:pt x="116362" y="260969"/>
                                                                                          <a:pt x="141365" y="24628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66368" y="231601"/>
                                                                                          <a:pt x="177480" y="185564"/>
                                                                                          <a:pt x="184227" y="155798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90974" y="126033"/>
                                                                                          <a:pt x="185815" y="93489"/>
                                                                                          <a:pt x="181846" y="6769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77877" y="41895"/>
                                                                                          <a:pt x="162399" y="-7714"/>
                                                                                          <a:pt x="160415" y="1017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58431" y="9748"/>
                                                                                          <a:pt x="172718" y="83567"/>
                                                                                          <a:pt x="169940" y="12007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67162" y="156592"/>
                                                                                          <a:pt x="162796" y="201836"/>
                                                                                          <a:pt x="143746" y="22009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24696" y="238348"/>
                                                                                          <a:pt x="76674" y="240333"/>
                                                                                          <a:pt x="55640" y="229617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4606" y="218901"/>
                                                                                          <a:pt x="23890" y="191914"/>
                                                                                          <a:pt x="17540" y="155798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1190" y="119682"/>
                                                                                          <a:pt x="13174" y="17685"/>
                                                                                          <a:pt x="10396" y="17685"/>
                                                                                        </a:cubicBezTo>
                                                                                        <a:close/>
                                                                                      </a:path>
                                                                                    </a:pathLst>
                                                                                  </a:custGeom>
                                                                                  <a:solidFill>
                                                                                    <a:schemeClr val="tx1">
                                                                                      <a:lumMod val="85000"/>
                                                                                      <a:lumOff val="15000"/>
                                                                                    </a:schemeClr>
                                                                                  </a:solidFill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rtlCol="0"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algn="ctr"/>
                                                                                    <a:endParaRPr lang="en-AU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  <p:sp>
                                                                                <p:nvSpPr>
                                                                                  <p:cNvPr id="20" name="Freeform 19"/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6188802" y="2369309"/>
                                                                                    <a:ext cx="274424" cy="290234"/>
                                                                                  </a:xfrm>
                                                                                  <a:custGeom>
                                                                                    <a:avLst/>
                                                                                    <a:gdLst>
                                                                                      <a:gd name="connsiteX0" fmla="*/ 28642 w 274424"/>
                                                                                      <a:gd name="connsiteY0" fmla="*/ 23847 h 290234"/>
                                                                                      <a:gd name="connsiteX1" fmla="*/ 19117 w 274424"/>
                                                                                      <a:gd name="connsiteY1" fmla="*/ 183391 h 290234"/>
                                                                                      <a:gd name="connsiteX2" fmla="*/ 52454 w 274424"/>
                                                                                      <a:gd name="connsiteY2" fmla="*/ 266735 h 290234"/>
                                                                                      <a:gd name="connsiteX3" fmla="*/ 159611 w 274424"/>
                                                                                      <a:gd name="connsiteY3" fmla="*/ 278641 h 290234"/>
                                                                                      <a:gd name="connsiteX4" fmla="*/ 240573 w 274424"/>
                                                                                      <a:gd name="connsiteY4" fmla="*/ 238160 h 290234"/>
                                                                                      <a:gd name="connsiteX5" fmla="*/ 254861 w 274424"/>
                                                                                      <a:gd name="connsiteY5" fmla="*/ 133385 h 290234"/>
                                                                                      <a:gd name="connsiteX6" fmla="*/ 216761 w 274424"/>
                                                                                      <a:gd name="connsiteY6" fmla="*/ 35 h 290234"/>
                                                                                      <a:gd name="connsiteX7" fmla="*/ 271529 w 274424"/>
                                                                                      <a:gd name="connsiteY7" fmla="*/ 121479 h 290234"/>
                                                                                      <a:gd name="connsiteX8" fmla="*/ 257242 w 274424"/>
                                                                                      <a:gd name="connsiteY8" fmla="*/ 250066 h 290234"/>
                                                                                      <a:gd name="connsiteX9" fmla="*/ 176279 w 274424"/>
                                                                                      <a:gd name="connsiteY9" fmla="*/ 281022 h 290234"/>
                                                                                      <a:gd name="connsiteX10" fmla="*/ 42929 w 274424"/>
                                                                                      <a:gd name="connsiteY10" fmla="*/ 281022 h 290234"/>
                                                                                      <a:gd name="connsiteX11" fmla="*/ 67 w 274424"/>
                                                                                      <a:gd name="connsiteY11" fmla="*/ 173866 h 290234"/>
                                                                                      <a:gd name="connsiteX12" fmla="*/ 28642 w 274424"/>
                                                                                      <a:gd name="connsiteY12" fmla="*/ 23847 h 290234"/>
                                                                                    </a:gdLst>
                                                                                    <a:ahLst/>
                                                                                    <a:cxnLst>
                                                                                      <a:cxn ang="0">
                                                                                        <a:pos x="connsiteX0" y="connsiteY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" y="connsiteY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" y="connsiteY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" y="connsiteY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" y="connsiteY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" y="connsiteY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" y="connsiteY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7" y="connsiteY7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8" y="connsiteY8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9" y="connsiteY9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0" y="connsiteY1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1" y="connsiteY1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2" y="connsiteY12"/>
                                                                                      </a:cxn>
                                                                                    </a:cxnLst>
                                                                                    <a:rect l="l" t="t" r="r" b="b"/>
                                                                                    <a:pathLst>
                                                                                      <a:path w="274424" h="290234">
                                                                                        <a:moveTo>
                                                                                          <a:pt x="28642" y="23847"/>
                                                                                        </a:moveTo>
                                                                                        <a:cubicBezTo>
                                                                                          <a:pt x="31817" y="25434"/>
                                                                                          <a:pt x="15148" y="142910"/>
                                                                                          <a:pt x="19117" y="183391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3086" y="223872"/>
                                                                                          <a:pt x="29038" y="250860"/>
                                                                                          <a:pt x="52454" y="26673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75870" y="282610"/>
                                                                                          <a:pt x="128258" y="283403"/>
                                                                                          <a:pt x="159611" y="278641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90964" y="273879"/>
                                                                                          <a:pt x="224698" y="262369"/>
                                                                                          <a:pt x="240573" y="23816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56448" y="213951"/>
                                                                                          <a:pt x="258830" y="173073"/>
                                                                                          <a:pt x="254861" y="13338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50892" y="93698"/>
                                                                                          <a:pt x="213983" y="2019"/>
                                                                                          <a:pt x="216761" y="3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19539" y="-1949"/>
                                                                                          <a:pt x="264782" y="79807"/>
                                                                                          <a:pt x="271529" y="12147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78276" y="163151"/>
                                                                                          <a:pt x="273117" y="223476"/>
                                                                                          <a:pt x="257242" y="250066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41367" y="276656"/>
                                                                                          <a:pt x="211998" y="275863"/>
                                                                                          <a:pt x="176279" y="28102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40560" y="286181"/>
                                                                                          <a:pt x="72298" y="298881"/>
                                                                                          <a:pt x="42929" y="28102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3560" y="263163"/>
                                                                                          <a:pt x="1654" y="215538"/>
                                                                                          <a:pt x="67" y="173866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-1520" y="132194"/>
                                                                                          <a:pt x="25467" y="22260"/>
                                                                                          <a:pt x="28642" y="23847"/>
                                                                                        </a:cubicBezTo>
                                                                                        <a:close/>
                                                                                      </a:path>
                                                                                    </a:pathLst>
                                                                                  </a:custGeom>
                                                                                  <a:solidFill>
                                                                                    <a:schemeClr val="tx1">
                                                                                      <a:lumMod val="85000"/>
                                                                                      <a:lumOff val="15000"/>
                                                                                    </a:schemeClr>
                                                                                  </a:solidFill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rtlCol="0"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algn="ctr"/>
                                                                                    <a:endParaRPr lang="en-AU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</p:grpSp>
                                                                            <p:sp>
                                                                              <p:nvSpPr>
                                                                                <p:cNvPr id="22" name="Oval 21"/>
                                                                                <p:cNvSpPr/>
                                                                                <p:nvPr/>
                                                                              </p:nvSpPr>
                                                                              <p:spPr>
                                                                                <a:xfrm>
                                                                                  <a:off x="5554705" y="2615733"/>
                                                                                  <a:ext cx="154781" cy="73818"/>
                                                                                </a:xfrm>
                                                                                <a:prstGeom prst="ellipse">
                                                                                  <a:avLst/>
                                                                                </a:prstGeom>
                                                                                <a:solidFill>
                                                                                  <a:schemeClr val="tx1">
                                                                                    <a:lumMod val="85000"/>
                                                                                    <a:lumOff val="15000"/>
                                                                                  </a:schemeClr>
                                                                                </a:solidFill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</p:spPr>
                                                                              <p:style>
                                                                                <a:lnRef idx="2">
                                                                                  <a:schemeClr val="accent1">
                                                                                    <a:shade val="50000"/>
                                                                                  </a:schemeClr>
                                                                                </a:lnRef>
                                                                                <a:fillRef idx="1">
                                                                                  <a:schemeClr val="accent1"/>
                                                                                </a:fillRef>
                                                                                <a:effectRef idx="0">
                                                                                  <a:schemeClr val="accent1"/>
                                                                                </a:effectRef>
                                                                                <a:fontRef idx="minor">
                                                                                  <a:schemeClr val="lt1"/>
                                                                                </a:fontRef>
                                                                              </p:style>
                                                                              <p:txBody>
                                                                                <a:bodyPr rtlCol="0" anchor="ctr"/>
                                                                                <a:lstStyle/>
                                                                                <a:p>
                                                                                  <a:pPr algn="ctr"/>
                                                                                  <a:endParaRPr lang="en-AU"/>
                                                                                </a:p>
                                                                              </p:txBody>
                                                                            </p:sp>
                                                                            <p:sp>
                                                                              <p:nvSpPr>
                                                                                <p:cNvPr id="23" name="Oval 22"/>
                                                                                <p:cNvSpPr/>
                                                                                <p:nvPr/>
                                                                              </p:nvSpPr>
                                                                              <p:spPr>
                                                                                <a:xfrm>
                                                                                  <a:off x="6432034" y="2624777"/>
                                                                                  <a:ext cx="174731" cy="75729"/>
                                                                                </a:xfrm>
                                                                                <a:prstGeom prst="ellipse">
                                                                                  <a:avLst/>
                                                                                </a:prstGeom>
                                                                                <a:solidFill>
                                                                                  <a:schemeClr val="tx1">
                                                                                    <a:lumMod val="85000"/>
                                                                                    <a:lumOff val="15000"/>
                                                                                  </a:schemeClr>
                                                                                </a:solidFill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</p:spPr>
                                                                              <p:style>
                                                                                <a:lnRef idx="2">
                                                                                  <a:schemeClr val="accent1">
                                                                                    <a:shade val="50000"/>
                                                                                  </a:schemeClr>
                                                                                </a:lnRef>
                                                                                <a:fillRef idx="1">
                                                                                  <a:schemeClr val="accent1"/>
                                                                                </a:fillRef>
                                                                                <a:effectRef idx="0">
                                                                                  <a:schemeClr val="accent1"/>
                                                                                </a:effectRef>
                                                                                <a:fontRef idx="minor">
                                                                                  <a:schemeClr val="lt1"/>
                                                                                </a:fontRef>
                                                                              </p:style>
                                                                              <p:txBody>
                                                                                <a:bodyPr rtlCol="0" anchor="ctr"/>
                                                                                <a:lstStyle/>
                                                                                <a:p>
                                                                                  <a:pPr algn="ctr"/>
                                                                                  <a:endParaRPr lang="en-AU"/>
                                                                                </a:p>
                                                                              </p:txBody>
                                                                            </p:sp>
                                                                            <p:sp>
                                                                              <p:nvSpPr>
                                                                                <p:cNvPr id="24" name="Oval 23"/>
                                                                                <p:cNvSpPr/>
                                                                                <p:nvPr/>
                                                                              </p:nvSpPr>
                                                                              <p:spPr>
                                                                                <a:xfrm>
                                                                                  <a:off x="6453212" y="2638766"/>
                                                                                  <a:ext cx="128101" cy="45719"/>
                                                                                </a:xfrm>
                                                                                <a:prstGeom prst="ellipse">
                                                                                  <a:avLst/>
                                                                                </a:prstGeom>
                                                                                <a:solidFill>
                                                                                  <a:srgbClr val="FF6D6D"/>
                                                                                </a:solidFill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</p:spPr>
                                                                              <p:style>
                                                                                <a:lnRef idx="2">
                                                                                  <a:schemeClr val="accent1">
                                                                                    <a:shade val="50000"/>
                                                                                  </a:schemeClr>
                                                                                </a:lnRef>
                                                                                <a:fillRef idx="1">
                                                                                  <a:schemeClr val="accent1"/>
                                                                                </a:fillRef>
                                                                                <a:effectRef idx="0">
                                                                                  <a:schemeClr val="accent1"/>
                                                                                </a:effectRef>
                                                                                <a:fontRef idx="minor">
                                                                                  <a:schemeClr val="lt1"/>
                                                                                </a:fontRef>
                                                                              </p:style>
                                                                              <p:txBody>
                                                                                <a:bodyPr rtlCol="0" anchor="ctr"/>
                                                                                <a:lstStyle/>
                                                                                <a:p>
                                                                                  <a:pPr algn="ctr"/>
                                                                                  <a:endParaRPr lang="en-AU"/>
                                                                                </a:p>
                                                                              </p:txBody>
                                                                            </p:sp>
                                                                            <p:sp>
                                                                              <p:nvSpPr>
                                                                                <p:cNvPr id="25" name="Oval 24"/>
                                                                                <p:cNvSpPr/>
                                                                                <p:nvPr/>
                                                                              </p:nvSpPr>
                                                                              <p:spPr>
                                                                                <a:xfrm>
                                                                                  <a:off x="5576560" y="2629085"/>
                                                                                  <a:ext cx="108819" cy="46892"/>
                                                                                </a:xfrm>
                                                                                <a:prstGeom prst="ellipse">
                                                                                  <a:avLst/>
                                                                                </a:prstGeom>
                                                                                <a:solidFill>
                                                                                  <a:srgbClr val="FF6D6D"/>
                                                                                </a:solidFill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</p:spPr>
                                                                              <p:style>
                                                                                <a:lnRef idx="2">
                                                                                  <a:schemeClr val="accent1">
                                                                                    <a:shade val="50000"/>
                                                                                  </a:schemeClr>
                                                                                </a:lnRef>
                                                                                <a:fillRef idx="1">
                                                                                  <a:schemeClr val="accent1"/>
                                                                                </a:fillRef>
                                                                                <a:effectRef idx="0">
                                                                                  <a:schemeClr val="accent1"/>
                                                                                </a:effectRef>
                                                                                <a:fontRef idx="minor">
                                                                                  <a:schemeClr val="lt1"/>
                                                                                </a:fontRef>
                                                                              </p:style>
                                                                              <p:txBody>
                                                                                <a:bodyPr rtlCol="0" anchor="ctr"/>
                                                                                <a:lstStyle/>
                                                                                <a:p>
                                                                                  <a:pPr algn="ctr"/>
                                                                                  <a:endParaRPr lang="en-AU"/>
                                                                                </a:p>
                                                                              </p:txBody>
                                                                            </p:sp>
                                                                          </p:grpSp>
                                                                          <p:sp>
                                                                            <p:nvSpPr>
                                                                              <p:cNvPr id="27" name="Freeform 26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6633612" y="2720498"/>
                                                                                <a:ext cx="380714" cy="349963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348213 w 380714"/>
                                                                                  <a:gd name="connsiteY0" fmla="*/ 27465 h 349963"/>
                                                                                  <a:gd name="connsiteX1" fmla="*/ 357738 w 380714"/>
                                                                                  <a:gd name="connsiteY1" fmla="*/ 106046 h 349963"/>
                                                                                  <a:gd name="connsiteX2" fmla="*/ 317257 w 380714"/>
                                                                                  <a:gd name="connsiteY2" fmla="*/ 146527 h 349963"/>
                                                                                  <a:gd name="connsiteX3" fmla="*/ 298207 w 380714"/>
                                                                                  <a:gd name="connsiteY3" fmla="*/ 70327 h 349963"/>
                                                                                  <a:gd name="connsiteX4" fmla="*/ 212482 w 380714"/>
                                                                                  <a:gd name="connsiteY4" fmla="*/ 1271 h 349963"/>
                                                                                  <a:gd name="connsiteX5" fmla="*/ 226769 w 380714"/>
                                                                                  <a:gd name="connsiteY5" fmla="*/ 132240 h 349963"/>
                                                                                  <a:gd name="connsiteX6" fmla="*/ 131519 w 380714"/>
                                                                                  <a:gd name="connsiteY6" fmla="*/ 260827 h 349963"/>
                                                                                  <a:gd name="connsiteX7" fmla="*/ 62463 w 380714"/>
                                                                                  <a:gd name="connsiteY7" fmla="*/ 298927 h 349963"/>
                                                                                  <a:gd name="connsiteX8" fmla="*/ 48176 w 380714"/>
                                                                                  <a:gd name="connsiteY8" fmla="*/ 210821 h 349963"/>
                                                                                  <a:gd name="connsiteX9" fmla="*/ 7694 w 380714"/>
                                                                                  <a:gd name="connsiteY9" fmla="*/ 141765 h 349963"/>
                                                                                  <a:gd name="connsiteX10" fmla="*/ 10076 w 380714"/>
                                                                                  <a:gd name="connsiteY10" fmla="*/ 225108 h 349963"/>
                                                                                  <a:gd name="connsiteX11" fmla="*/ 551 w 380714"/>
                                                                                  <a:gd name="connsiteY11" fmla="*/ 282258 h 349963"/>
                                                                                  <a:gd name="connsiteX12" fmla="*/ 29126 w 380714"/>
                                                                                  <a:gd name="connsiteY12" fmla="*/ 217965 h 349963"/>
                                                                                  <a:gd name="connsiteX13" fmla="*/ 43413 w 380714"/>
                                                                                  <a:gd name="connsiteY13" fmla="*/ 306071 h 349963"/>
                                                                                  <a:gd name="connsiteX14" fmla="*/ 48176 w 380714"/>
                                                                                  <a:gd name="connsiteY14" fmla="*/ 348933 h 349963"/>
                                                                                  <a:gd name="connsiteX15" fmla="*/ 152951 w 380714"/>
                                                                                  <a:gd name="connsiteY15" fmla="*/ 265590 h 349963"/>
                                                                                  <a:gd name="connsiteX16" fmla="*/ 226769 w 380714"/>
                                                                                  <a:gd name="connsiteY16" fmla="*/ 196533 h 349963"/>
                                                                                  <a:gd name="connsiteX17" fmla="*/ 248201 w 380714"/>
                                                                                  <a:gd name="connsiteY17" fmla="*/ 98902 h 349963"/>
                                                                                  <a:gd name="connsiteX18" fmla="*/ 236294 w 380714"/>
                                                                                  <a:gd name="connsiteY18" fmla="*/ 27465 h 349963"/>
                                                                                  <a:gd name="connsiteX19" fmla="*/ 288682 w 380714"/>
                                                                                  <a:gd name="connsiteY19" fmla="*/ 106046 h 349963"/>
                                                                                  <a:gd name="connsiteX20" fmla="*/ 312494 w 380714"/>
                                                                                  <a:gd name="connsiteY20" fmla="*/ 167958 h 349963"/>
                                                                                  <a:gd name="connsiteX21" fmla="*/ 372026 w 380714"/>
                                                                                  <a:gd name="connsiteY21" fmla="*/ 132240 h 349963"/>
                                                                                  <a:gd name="connsiteX22" fmla="*/ 379169 w 380714"/>
                                                                                  <a:gd name="connsiteY22" fmla="*/ 77471 h 349963"/>
                                                                                  <a:gd name="connsiteX23" fmla="*/ 348213 w 380714"/>
                                                                                  <a:gd name="connsiteY23" fmla="*/ 27465 h 349963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" y="connsiteY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" y="connsiteY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9" y="connsiteY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0" y="connsiteY1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1" y="connsiteY1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2" y="connsiteY1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3" y="connsiteY1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4" y="connsiteY1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5" y="connsiteY1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6" y="connsiteY1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7" y="connsiteY1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8" y="connsiteY1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9" y="connsiteY1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0" y="connsiteY2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1" y="connsiteY2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2" y="connsiteY2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3" y="connsiteY23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380714" h="349963">
                                                                                    <a:moveTo>
                                                                                      <a:pt x="348213" y="27465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344641" y="32227"/>
                                                                                      <a:pt x="362897" y="86202"/>
                                                                                      <a:pt x="357738" y="10604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52579" y="125890"/>
                                                                                      <a:pt x="327179" y="152480"/>
                                                                                      <a:pt x="317257" y="14652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07335" y="140574"/>
                                                                                      <a:pt x="315670" y="94536"/>
                                                                                      <a:pt x="298207" y="7032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80744" y="46118"/>
                                                                                      <a:pt x="224388" y="-9048"/>
                                                                                      <a:pt x="212482" y="127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00576" y="11590"/>
                                                                                      <a:pt x="240263" y="88981"/>
                                                                                      <a:pt x="226769" y="13224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13275" y="175499"/>
                                                                                      <a:pt x="158903" y="233046"/>
                                                                                      <a:pt x="131519" y="26082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4135" y="288608"/>
                                                                                      <a:pt x="76353" y="307261"/>
                                                                                      <a:pt x="62463" y="29892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8573" y="290593"/>
                                                                                      <a:pt x="57304" y="237015"/>
                                                                                      <a:pt x="48176" y="21082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9048" y="184627"/>
                                                                                      <a:pt x="14044" y="139384"/>
                                                                                      <a:pt x="7694" y="14176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344" y="144146"/>
                                                                                      <a:pt x="11266" y="201693"/>
                                                                                      <a:pt x="10076" y="22510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886" y="248523"/>
                                                                                      <a:pt x="-2624" y="283448"/>
                                                                                      <a:pt x="551" y="28225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726" y="281068"/>
                                                                                      <a:pt x="21983" y="213996"/>
                                                                                      <a:pt x="29126" y="21796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6269" y="221934"/>
                                                                                      <a:pt x="40238" y="284243"/>
                                                                                      <a:pt x="43413" y="30607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6588" y="327899"/>
                                                                                      <a:pt x="29920" y="355680"/>
                                                                                      <a:pt x="48176" y="34893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6432" y="342186"/>
                                                                                      <a:pt x="123185" y="290990"/>
                                                                                      <a:pt x="152951" y="26559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82716" y="240190"/>
                                                                                      <a:pt x="210894" y="224314"/>
                                                                                      <a:pt x="226769" y="19653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42644" y="168752"/>
                                                                                      <a:pt x="246613" y="127080"/>
                                                                                      <a:pt x="248201" y="9890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49788" y="70724"/>
                                                                                      <a:pt x="229547" y="26274"/>
                                                                                      <a:pt x="236294" y="2746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43041" y="28656"/>
                                                                                      <a:pt x="275982" y="82631"/>
                                                                                      <a:pt x="288682" y="10604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01382" y="129462"/>
                                                                                      <a:pt x="298603" y="163592"/>
                                                                                      <a:pt x="312494" y="16795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26385" y="172324"/>
                                                                                      <a:pt x="360913" y="147321"/>
                                                                                      <a:pt x="372026" y="13224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83139" y="117159"/>
                                                                                      <a:pt x="381153" y="92949"/>
                                                                                      <a:pt x="379169" y="7747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77185" y="61993"/>
                                                                                      <a:pt x="351785" y="22703"/>
                                                                                      <a:pt x="348213" y="27465"/>
                                                                                    </a:cubicBezTo>
                                                                                    <a:close/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solidFill>
                                                                                <a:schemeClr val="tx1">
                                                                                  <a:lumMod val="85000"/>
                                                                                  <a:lumOff val="15000"/>
                                                                                </a:schemeClr>
                                                                              </a:solidFill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</p:spPr>
                                                                            <p:style>
                                                                              <a:lnRef idx="2">
                                                                                <a:schemeClr val="accent1">
                                                                                  <a:shade val="50000"/>
                                                                                </a:schemeClr>
                                                                              </a:lnRef>
                                                                              <a:fillRef idx="1">
                                                                                <a:schemeClr val="accent1"/>
                                                                              </a:fillRef>
                                                                              <a:effectRef idx="0">
                                                                                <a:schemeClr val="accent1"/>
                                                                              </a:effectRef>
                                                                              <a:fontRef idx="minor">
                                                                                <a:schemeClr val="lt1"/>
                                                                              </a:fontRef>
                                                                            </p:style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/>
                                                                              <a:p>
                                                                                <a:pPr algn="ctr"/>
                                                                                <a:endParaRPr lang="en-AU"/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28" name="Freeform 27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6900712" y="2676471"/>
                                                                                <a:ext cx="104032" cy="140632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151 w 104032"/>
                                                                                  <a:gd name="connsiteY0" fmla="*/ 54 h 140632"/>
                                                                                  <a:gd name="connsiteX1" fmla="*/ 73969 w 104032"/>
                                                                                  <a:gd name="connsiteY1" fmla="*/ 85779 h 140632"/>
                                                                                  <a:gd name="connsiteX2" fmla="*/ 100163 w 104032"/>
                                                                                  <a:gd name="connsiteY2" fmla="*/ 140548 h 140632"/>
                                                                                  <a:gd name="connsiteX3" fmla="*/ 95401 w 104032"/>
                                                                                  <a:gd name="connsiteY3" fmla="*/ 73873 h 140632"/>
                                                                                  <a:gd name="connsiteX4" fmla="*/ 151 w 104032"/>
                                                                                  <a:gd name="connsiteY4" fmla="*/ 54 h 140632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104032" h="140632">
                                                                                    <a:moveTo>
                                                                                      <a:pt x="151" y="54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-3421" y="2038"/>
                                                                                      <a:pt x="57300" y="62363"/>
                                                                                      <a:pt x="73969" y="8577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0638" y="109195"/>
                                                                                      <a:pt x="96591" y="142532"/>
                                                                                      <a:pt x="100163" y="14054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3735" y="138564"/>
                                                                                      <a:pt x="108498" y="96892"/>
                                                                                      <a:pt x="95401" y="7387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2304" y="50854"/>
                                                                                      <a:pt x="3723" y="-1930"/>
                                                                                      <a:pt x="151" y="54"/>
                                                                                    </a:cubicBezTo>
                                                                                    <a:close/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solidFill>
                                                                                <a:schemeClr val="tx1">
                                                                                  <a:lumMod val="85000"/>
                                                                                  <a:lumOff val="15000"/>
                                                                                </a:schemeClr>
                                                                              </a:solidFill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</p:spPr>
                                                                            <p:style>
                                                                              <a:lnRef idx="2">
                                                                                <a:schemeClr val="accent1">
                                                                                  <a:shade val="50000"/>
                                                                                </a:schemeClr>
                                                                              </a:lnRef>
                                                                              <a:fillRef idx="1">
                                                                                <a:schemeClr val="accent1"/>
                                                                              </a:fillRef>
                                                                              <a:effectRef idx="0">
                                                                                <a:schemeClr val="accent1"/>
                                                                              </a:effectRef>
                                                                              <a:fontRef idx="minor">
                                                                                <a:schemeClr val="lt1"/>
                                                                              </a:fontRef>
                                                                            </p:style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/>
                                                                              <a:p>
                                                                                <a:pPr algn="ctr"/>
                                                                                <a:endParaRPr lang="en-AU"/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29" name="Freeform 28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5437884" y="2517630"/>
                                                                                <a:ext cx="279508" cy="492393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115191 w 279508"/>
                                                                                  <a:gd name="connsiteY0" fmla="*/ 1733 h 492393"/>
                                                                                  <a:gd name="connsiteX1" fmla="*/ 93760 w 279508"/>
                                                                                  <a:gd name="connsiteY1" fmla="*/ 130320 h 492393"/>
                                                                                  <a:gd name="connsiteX2" fmla="*/ 29466 w 279508"/>
                                                                                  <a:gd name="connsiteY2" fmla="*/ 235095 h 492393"/>
                                                                                  <a:gd name="connsiteX3" fmla="*/ 891 w 279508"/>
                                                                                  <a:gd name="connsiteY3" fmla="*/ 325583 h 492393"/>
                                                                                  <a:gd name="connsiteX4" fmla="*/ 60422 w 279508"/>
                                                                                  <a:gd name="connsiteY4" fmla="*/ 454170 h 492393"/>
                                                                                  <a:gd name="connsiteX5" fmla="*/ 43754 w 279508"/>
                                                                                  <a:gd name="connsiteY5" fmla="*/ 368445 h 492393"/>
                                                                                  <a:gd name="connsiteX6" fmla="*/ 84235 w 279508"/>
                                                                                  <a:gd name="connsiteY6" fmla="*/ 273195 h 492393"/>
                                                                                  <a:gd name="connsiteX7" fmla="*/ 81854 w 279508"/>
                                                                                  <a:gd name="connsiteY7" fmla="*/ 385114 h 492393"/>
                                                                                  <a:gd name="connsiteX8" fmla="*/ 155672 w 279508"/>
                                                                                  <a:gd name="connsiteY8" fmla="*/ 454170 h 492393"/>
                                                                                  <a:gd name="connsiteX9" fmla="*/ 279497 w 279508"/>
                                                                                  <a:gd name="connsiteY9" fmla="*/ 492270 h 492393"/>
                                                                                  <a:gd name="connsiteX10" fmla="*/ 162816 w 279508"/>
                                                                                  <a:gd name="connsiteY10" fmla="*/ 442264 h 492393"/>
                                                                                  <a:gd name="connsiteX11" fmla="*/ 119954 w 279508"/>
                                                                                  <a:gd name="connsiteY11" fmla="*/ 382733 h 492393"/>
                                                                                  <a:gd name="connsiteX12" fmla="*/ 100904 w 279508"/>
                                                                                  <a:gd name="connsiteY12" fmla="*/ 287483 h 492393"/>
                                                                                  <a:gd name="connsiteX13" fmla="*/ 98522 w 279508"/>
                                                                                  <a:gd name="connsiteY13" fmla="*/ 247001 h 492393"/>
                                                                                  <a:gd name="connsiteX14" fmla="*/ 58041 w 279508"/>
                                                                                  <a:gd name="connsiteY14" fmla="*/ 294626 h 492393"/>
                                                                                  <a:gd name="connsiteX15" fmla="*/ 29466 w 279508"/>
                                                                                  <a:gd name="connsiteY15" fmla="*/ 373208 h 492393"/>
                                                                                  <a:gd name="connsiteX16" fmla="*/ 24704 w 279508"/>
                                                                                  <a:gd name="connsiteY16" fmla="*/ 285101 h 492393"/>
                                                                                  <a:gd name="connsiteX17" fmla="*/ 98522 w 279508"/>
                                                                                  <a:gd name="connsiteY17" fmla="*/ 170801 h 492393"/>
                                                                                  <a:gd name="connsiteX18" fmla="*/ 115191 w 279508"/>
                                                                                  <a:gd name="connsiteY18" fmla="*/ 63645 h 492393"/>
                                                                                  <a:gd name="connsiteX19" fmla="*/ 115191 w 279508"/>
                                                                                  <a:gd name="connsiteY19" fmla="*/ 1733 h 492393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" y="connsiteY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" y="connsiteY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9" y="connsiteY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0" y="connsiteY1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1" y="connsiteY1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2" y="connsiteY1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3" y="connsiteY1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4" y="connsiteY1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5" y="connsiteY1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6" y="connsiteY1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7" y="connsiteY1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8" y="connsiteY1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9" y="connsiteY19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279508" h="492393">
                                                                                    <a:moveTo>
                                                                                      <a:pt x="115191" y="1733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111619" y="12845"/>
                                                                                      <a:pt x="108047" y="91426"/>
                                                                                      <a:pt x="93760" y="13032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9472" y="169214"/>
                                                                                      <a:pt x="44944" y="202551"/>
                                                                                      <a:pt x="29466" y="23509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3988" y="267639"/>
                                                                                      <a:pt x="-4268" y="289071"/>
                                                                                      <a:pt x="891" y="32558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050" y="362095"/>
                                                                                      <a:pt x="53278" y="447026"/>
                                                                                      <a:pt x="60422" y="45417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7566" y="461314"/>
                                                                                      <a:pt x="39785" y="398607"/>
                                                                                      <a:pt x="43754" y="36844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7723" y="338283"/>
                                                                                      <a:pt x="77885" y="270417"/>
                                                                                      <a:pt x="84235" y="27319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0585" y="275973"/>
                                                                                      <a:pt x="69948" y="354952"/>
                                                                                      <a:pt x="81854" y="38511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3760" y="415276"/>
                                                                                      <a:pt x="122732" y="436311"/>
                                                                                      <a:pt x="155672" y="45417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88613" y="472029"/>
                                                                                      <a:pt x="278306" y="494254"/>
                                                                                      <a:pt x="279497" y="49227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80688" y="490286"/>
                                                                                      <a:pt x="189407" y="460520"/>
                                                                                      <a:pt x="162816" y="44226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36226" y="424008"/>
                                                                                      <a:pt x="130273" y="408530"/>
                                                                                      <a:pt x="119954" y="38273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9635" y="356936"/>
                                                                                      <a:pt x="104476" y="310105"/>
                                                                                      <a:pt x="100904" y="28748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7332" y="264861"/>
                                                                                      <a:pt x="105666" y="245811"/>
                                                                                      <a:pt x="98522" y="24700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1378" y="248191"/>
                                                                                      <a:pt x="69550" y="273591"/>
                                                                                      <a:pt x="58041" y="29462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6532" y="315661"/>
                                                                                      <a:pt x="35022" y="374795"/>
                                                                                      <a:pt x="29466" y="37320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3910" y="371621"/>
                                                                                      <a:pt x="13195" y="318836"/>
                                                                                      <a:pt x="24704" y="28510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6213" y="251367"/>
                                                                                      <a:pt x="83441" y="207710"/>
                                                                                      <a:pt x="98522" y="17080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3603" y="133892"/>
                                                                                      <a:pt x="112810" y="91823"/>
                                                                                      <a:pt x="115191" y="6364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7572" y="35467"/>
                                                                                      <a:pt x="118763" y="-9379"/>
                                                                                      <a:pt x="115191" y="1733"/>
                                                                                    </a:cubicBezTo>
                                                                                    <a:close/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solidFill>
                                                                                <a:schemeClr val="tx1">
                                                                                  <a:lumMod val="85000"/>
                                                                                  <a:lumOff val="15000"/>
                                                                                </a:schemeClr>
                                                                              </a:solidFill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</p:spPr>
                                                                            <p:style>
                                                                              <a:lnRef idx="2">
                                                                                <a:schemeClr val="accent1">
                                                                                  <a:shade val="50000"/>
                                                                                </a:schemeClr>
                                                                              </a:lnRef>
                                                                              <a:fillRef idx="1">
                                                                                <a:schemeClr val="accent1"/>
                                                                              </a:fillRef>
                                                                              <a:effectRef idx="0">
                                                                                <a:schemeClr val="accent1"/>
                                                                              </a:effectRef>
                                                                              <a:fontRef idx="minor">
                                                                                <a:schemeClr val="lt1"/>
                                                                              </a:fontRef>
                                                                            </p:style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/>
                                                                              <a:p>
                                                                                <a:pPr algn="ctr"/>
                                                                                <a:endParaRPr lang="en-AU"/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30" name="Freeform 29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5924513" y="2769391"/>
                                                                                <a:ext cx="167059" cy="176431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95287 w 167059"/>
                                                                                  <a:gd name="connsiteY0" fmla="*/ 3 h 176431"/>
                                                                                  <a:gd name="connsiteX1" fmla="*/ 104812 w 167059"/>
                                                                                  <a:gd name="connsiteY1" fmla="*/ 52390 h 176431"/>
                                                                                  <a:gd name="connsiteX2" fmla="*/ 166725 w 167059"/>
                                                                                  <a:gd name="connsiteY2" fmla="*/ 126209 h 176431"/>
                                                                                  <a:gd name="connsiteX3" fmla="*/ 126243 w 167059"/>
                                                                                  <a:gd name="connsiteY3" fmla="*/ 176215 h 176431"/>
                                                                                  <a:gd name="connsiteX4" fmla="*/ 57187 w 167059"/>
                                                                                  <a:gd name="connsiteY4" fmla="*/ 107159 h 176431"/>
                                                                                  <a:gd name="connsiteX5" fmla="*/ 28612 w 167059"/>
                                                                                  <a:gd name="connsiteY5" fmla="*/ 80965 h 176431"/>
                                                                                  <a:gd name="connsiteX6" fmla="*/ 37 w 167059"/>
                                                                                  <a:gd name="connsiteY6" fmla="*/ 76203 h 176431"/>
                                                                                  <a:gd name="connsiteX7" fmla="*/ 23850 w 167059"/>
                                                                                  <a:gd name="connsiteY7" fmla="*/ 59534 h 176431"/>
                                                                                  <a:gd name="connsiteX8" fmla="*/ 76237 w 167059"/>
                                                                                  <a:gd name="connsiteY8" fmla="*/ 54772 h 176431"/>
                                                                                  <a:gd name="connsiteX9" fmla="*/ 40518 w 167059"/>
                                                                                  <a:gd name="connsiteY9" fmla="*/ 69059 h 176431"/>
                                                                                  <a:gd name="connsiteX10" fmla="*/ 76237 w 167059"/>
                                                                                  <a:gd name="connsiteY10" fmla="*/ 107159 h 176431"/>
                                                                                  <a:gd name="connsiteX11" fmla="*/ 131006 w 167059"/>
                                                                                  <a:gd name="connsiteY11" fmla="*/ 157165 h 176431"/>
                                                                                  <a:gd name="connsiteX12" fmla="*/ 147675 w 167059"/>
                                                                                  <a:gd name="connsiteY12" fmla="*/ 121447 h 176431"/>
                                                                                  <a:gd name="connsiteX13" fmla="*/ 97668 w 167059"/>
                                                                                  <a:gd name="connsiteY13" fmla="*/ 61915 h 176431"/>
                                                                                  <a:gd name="connsiteX14" fmla="*/ 64331 w 167059"/>
                                                                                  <a:gd name="connsiteY14" fmla="*/ 54772 h 176431"/>
                                                                                  <a:gd name="connsiteX15" fmla="*/ 95287 w 167059"/>
                                                                                  <a:gd name="connsiteY15" fmla="*/ 3 h 176431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" y="connsiteY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" y="connsiteY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9" y="connsiteY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0" y="connsiteY1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1" y="connsiteY1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2" y="connsiteY1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3" y="connsiteY1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4" y="connsiteY1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5" y="connsiteY15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167059" h="176431">
                                                                                    <a:moveTo>
                                                                                      <a:pt x="95287" y="3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102034" y="-394"/>
                                                                                      <a:pt x="92906" y="31356"/>
                                                                                      <a:pt x="104812" y="5239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6718" y="73424"/>
                                                                                      <a:pt x="163153" y="105572"/>
                                                                                      <a:pt x="166725" y="12620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70297" y="146846"/>
                                                                                      <a:pt x="144499" y="179390"/>
                                                                                      <a:pt x="126243" y="17621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7987" y="173040"/>
                                                                                      <a:pt x="73459" y="123034"/>
                                                                                      <a:pt x="57187" y="10715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0915" y="91284"/>
                                                                                      <a:pt x="38137" y="86124"/>
                                                                                      <a:pt x="28612" y="8096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9087" y="75806"/>
                                                                                      <a:pt x="831" y="79775"/>
                                                                                      <a:pt x="37" y="7620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-757" y="72631"/>
                                                                                      <a:pt x="11150" y="63106"/>
                                                                                      <a:pt x="23850" y="5953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6550" y="55962"/>
                                                                                      <a:pt x="73459" y="53185"/>
                                                                                      <a:pt x="76237" y="5477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9015" y="56359"/>
                                                                                      <a:pt x="40518" y="60328"/>
                                                                                      <a:pt x="40518" y="6905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0518" y="77790"/>
                                                                                      <a:pt x="61156" y="92475"/>
                                                                                      <a:pt x="76237" y="10715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1318" y="121843"/>
                                                                                      <a:pt x="119100" y="154784"/>
                                                                                      <a:pt x="131006" y="15716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42912" y="159546"/>
                                                                                      <a:pt x="153231" y="137322"/>
                                                                                      <a:pt x="147675" y="12144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42119" y="105572"/>
                                                                                      <a:pt x="111559" y="73027"/>
                                                                                      <a:pt x="97668" y="6191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3777" y="50803"/>
                                                                                      <a:pt x="66712" y="57947"/>
                                                                                      <a:pt x="64331" y="5477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1950" y="51597"/>
                                                                                      <a:pt x="88540" y="400"/>
                                                                                      <a:pt x="95287" y="3"/>
                                                                                    </a:cubicBezTo>
                                                                                    <a:close/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solidFill>
                                                                                <a:schemeClr val="tx1">
                                                                                  <a:lumMod val="85000"/>
                                                                                  <a:lumOff val="15000"/>
                                                                                </a:schemeClr>
                                                                              </a:solidFill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</p:spPr>
                                                                            <p:style>
                                                                              <a:lnRef idx="2">
                                                                                <a:schemeClr val="accent1">
                                                                                  <a:shade val="50000"/>
                                                                                </a:schemeClr>
                                                                              </a:lnRef>
                                                                              <a:fillRef idx="1">
                                                                                <a:schemeClr val="accent1"/>
                                                                              </a:fillRef>
                                                                              <a:effectRef idx="0">
                                                                                <a:schemeClr val="accent1"/>
                                                                              </a:effectRef>
                                                                              <a:fontRef idx="minor">
                                                                                <a:schemeClr val="lt1"/>
                                                                              </a:fontRef>
                                                                            </p:style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/>
                                                                              <a:p>
                                                                                <a:pPr algn="ctr"/>
                                                                                <a:endParaRPr lang="en-AU"/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31" name="Freeform 30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6215162" y="2765983"/>
                                                                                <a:ext cx="162022" cy="69076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2282 w 162022"/>
                                                                                  <a:gd name="connsiteY0" fmla="*/ 1030 h 69076"/>
                                                                                  <a:gd name="connsiteX1" fmla="*/ 7044 w 162022"/>
                                                                                  <a:gd name="connsiteY1" fmla="*/ 60561 h 69076"/>
                                                                                  <a:gd name="connsiteX2" fmla="*/ 2282 w 162022"/>
                                                                                  <a:gd name="connsiteY2" fmla="*/ 67705 h 69076"/>
                                                                                  <a:gd name="connsiteX3" fmla="*/ 38001 w 162022"/>
                                                                                  <a:gd name="connsiteY3" fmla="*/ 51036 h 69076"/>
                                                                                  <a:gd name="connsiteX4" fmla="*/ 76101 w 162022"/>
                                                                                  <a:gd name="connsiteY4" fmla="*/ 39130 h 69076"/>
                                                                                  <a:gd name="connsiteX5" fmla="*/ 161826 w 162022"/>
                                                                                  <a:gd name="connsiteY5" fmla="*/ 58180 h 69076"/>
                                                                                  <a:gd name="connsiteX6" fmla="*/ 49907 w 162022"/>
                                                                                  <a:gd name="connsiteY6" fmla="*/ 24842 h 69076"/>
                                                                                  <a:gd name="connsiteX7" fmla="*/ 2282 w 162022"/>
                                                                                  <a:gd name="connsiteY7" fmla="*/ 1030 h 69076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" y="connsiteY7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162022" h="69076">
                                                                                    <a:moveTo>
                                                                                      <a:pt x="2282" y="1030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-4862" y="6983"/>
                                                                                      <a:pt x="7044" y="49449"/>
                                                                                      <a:pt x="7044" y="6056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044" y="71673"/>
                                                                                      <a:pt x="-2877" y="69292"/>
                                                                                      <a:pt x="2282" y="6770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441" y="66118"/>
                                                                                      <a:pt x="25698" y="55798"/>
                                                                                      <a:pt x="38001" y="5103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0304" y="46274"/>
                                                                                      <a:pt x="55464" y="37939"/>
                                                                                      <a:pt x="76101" y="3913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6738" y="40321"/>
                                                                                      <a:pt x="166192" y="60561"/>
                                                                                      <a:pt x="161826" y="5818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57460" y="55799"/>
                                                                                      <a:pt x="75704" y="33176"/>
                                                                                      <a:pt x="49907" y="2484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4110" y="16508"/>
                                                                                      <a:pt x="9426" y="-4923"/>
                                                                                      <a:pt x="2282" y="1030"/>
                                                                                    </a:cubicBezTo>
                                                                                    <a:close/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solidFill>
                                                                                <a:schemeClr val="tx1">
                                                                                  <a:lumMod val="85000"/>
                                                                                  <a:lumOff val="15000"/>
                                                                                </a:schemeClr>
                                                                              </a:solidFill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</p:spPr>
                                                                            <p:style>
                                                                              <a:lnRef idx="2">
                                                                                <a:schemeClr val="accent1">
                                                                                  <a:shade val="50000"/>
                                                                                </a:schemeClr>
                                                                              </a:lnRef>
                                                                              <a:fillRef idx="1">
                                                                                <a:schemeClr val="accent1"/>
                                                                              </a:fillRef>
                                                                              <a:effectRef idx="0">
                                                                                <a:schemeClr val="accent1"/>
                                                                              </a:effectRef>
                                                                              <a:fontRef idx="minor">
                                                                                <a:schemeClr val="lt1"/>
                                                                              </a:fontRef>
                                                                            </p:style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/>
                                                                              <a:p>
                                                                                <a:pPr algn="ctr"/>
                                                                                <a:endParaRPr lang="en-AU"/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32" name="Freeform 31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5938745" y="2816803"/>
                                                                                <a:ext cx="454911" cy="553693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335849 w 454911"/>
                                                                                  <a:gd name="connsiteY0" fmla="*/ 7360 h 553693"/>
                                                                                  <a:gd name="connsiteX1" fmla="*/ 250124 w 454911"/>
                                                                                  <a:gd name="connsiteY1" fmla="*/ 2597 h 553693"/>
                                                                                  <a:gd name="connsiteX2" fmla="*/ 185830 w 454911"/>
                                                                                  <a:gd name="connsiteY2" fmla="*/ 45460 h 553693"/>
                                                                                  <a:gd name="connsiteX3" fmla="*/ 109630 w 454911"/>
                                                                                  <a:gd name="connsiteY3" fmla="*/ 195478 h 553693"/>
                                                                                  <a:gd name="connsiteX4" fmla="*/ 2474 w 454911"/>
                                                                                  <a:gd name="connsiteY4" fmla="*/ 369310 h 553693"/>
                                                                                  <a:gd name="connsiteX5" fmla="*/ 40574 w 454911"/>
                                                                                  <a:gd name="connsiteY5" fmla="*/ 478847 h 553693"/>
                                                                                  <a:gd name="connsiteX6" fmla="*/ 112011 w 454911"/>
                                                                                  <a:gd name="connsiteY6" fmla="*/ 547903 h 553693"/>
                                                                                  <a:gd name="connsiteX7" fmla="*/ 235836 w 454911"/>
                                                                                  <a:gd name="connsiteY7" fmla="*/ 547903 h 553693"/>
                                                                                  <a:gd name="connsiteX8" fmla="*/ 131061 w 454911"/>
                                                                                  <a:gd name="connsiteY8" fmla="*/ 531235 h 553693"/>
                                                                                  <a:gd name="connsiteX9" fmla="*/ 26286 w 454911"/>
                                                                                  <a:gd name="connsiteY9" fmla="*/ 421697 h 553693"/>
                                                                                  <a:gd name="connsiteX10" fmla="*/ 35811 w 454911"/>
                                                                                  <a:gd name="connsiteY10" fmla="*/ 347878 h 553693"/>
                                                                                  <a:gd name="connsiteX11" fmla="*/ 138205 w 454911"/>
                                                                                  <a:gd name="connsiteY11" fmla="*/ 178810 h 553693"/>
                                                                                  <a:gd name="connsiteX12" fmla="*/ 185830 w 454911"/>
                                                                                  <a:gd name="connsiteY12" fmla="*/ 88322 h 553693"/>
                                                                                  <a:gd name="connsiteX13" fmla="*/ 197736 w 454911"/>
                                                                                  <a:gd name="connsiteY13" fmla="*/ 121660 h 553693"/>
                                                                                  <a:gd name="connsiteX14" fmla="*/ 292986 w 454911"/>
                                                                                  <a:gd name="connsiteY14" fmla="*/ 185953 h 553693"/>
                                                                                  <a:gd name="connsiteX15" fmla="*/ 373949 w 454911"/>
                                                                                  <a:gd name="connsiteY15" fmla="*/ 197860 h 553693"/>
                                                                                  <a:gd name="connsiteX16" fmla="*/ 414430 w 454911"/>
                                                                                  <a:gd name="connsiteY16" fmla="*/ 181191 h 553693"/>
                                                                                  <a:gd name="connsiteX17" fmla="*/ 397761 w 454911"/>
                                                                                  <a:gd name="connsiteY17" fmla="*/ 214528 h 553693"/>
                                                                                  <a:gd name="connsiteX18" fmla="*/ 376330 w 454911"/>
                                                                                  <a:gd name="connsiteY18" fmla="*/ 264535 h 553693"/>
                                                                                  <a:gd name="connsiteX19" fmla="*/ 438243 w 454911"/>
                                                                                  <a:gd name="connsiteY19" fmla="*/ 183572 h 553693"/>
                                                                                  <a:gd name="connsiteX20" fmla="*/ 454911 w 454911"/>
                                                                                  <a:gd name="connsiteY20" fmla="*/ 128803 h 553693"/>
                                                                                  <a:gd name="connsiteX21" fmla="*/ 438243 w 454911"/>
                                                                                  <a:gd name="connsiteY21" fmla="*/ 74035 h 553693"/>
                                                                                  <a:gd name="connsiteX22" fmla="*/ 390618 w 454911"/>
                                                                                  <a:gd name="connsiteY22" fmla="*/ 31172 h 553693"/>
                                                                                  <a:gd name="connsiteX23" fmla="*/ 438243 w 454911"/>
                                                                                  <a:gd name="connsiteY23" fmla="*/ 97847 h 553693"/>
                                                                                  <a:gd name="connsiteX24" fmla="*/ 428718 w 454911"/>
                                                                                  <a:gd name="connsiteY24" fmla="*/ 157378 h 553693"/>
                                                                                  <a:gd name="connsiteX25" fmla="*/ 383474 w 454911"/>
                                                                                  <a:gd name="connsiteY25" fmla="*/ 181191 h 553693"/>
                                                                                  <a:gd name="connsiteX26" fmla="*/ 288224 w 454911"/>
                                                                                  <a:gd name="connsiteY26" fmla="*/ 159760 h 553693"/>
                                                                                  <a:gd name="connsiteX27" fmla="*/ 226311 w 454911"/>
                                                                                  <a:gd name="connsiteY27" fmla="*/ 104991 h 553693"/>
                                                                                  <a:gd name="connsiteX28" fmla="*/ 214405 w 454911"/>
                                                                                  <a:gd name="connsiteY28" fmla="*/ 54985 h 553693"/>
                                                                                  <a:gd name="connsiteX29" fmla="*/ 235836 w 454911"/>
                                                                                  <a:gd name="connsiteY29" fmla="*/ 28791 h 553693"/>
                                                                                  <a:gd name="connsiteX30" fmla="*/ 335849 w 454911"/>
                                                                                  <a:gd name="connsiteY30" fmla="*/ 7360 h 553693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" y="connsiteY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" y="connsiteY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9" y="connsiteY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0" y="connsiteY1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1" y="connsiteY1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2" y="connsiteY1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3" y="connsiteY1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4" y="connsiteY1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5" y="connsiteY1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6" y="connsiteY1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7" y="connsiteY1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8" y="connsiteY1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9" y="connsiteY1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0" y="connsiteY2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1" y="connsiteY2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2" y="connsiteY2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3" y="connsiteY2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4" y="connsiteY2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5" y="connsiteY2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6" y="connsiteY2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7" y="connsiteY2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8" y="connsiteY2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9" y="connsiteY2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0" y="connsiteY30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454911" h="553693">
                                                                                    <a:moveTo>
                                                                                      <a:pt x="335849" y="7360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338230" y="2994"/>
                                                                                      <a:pt x="275127" y="-3753"/>
                                                                                      <a:pt x="250124" y="259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25121" y="8947"/>
                                                                                      <a:pt x="209246" y="13313"/>
                                                                                      <a:pt x="185830" y="4546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62414" y="77607"/>
                                                                                      <a:pt x="140189" y="141503"/>
                                                                                      <a:pt x="109630" y="19547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9071" y="249453"/>
                                                                                      <a:pt x="13983" y="322082"/>
                                                                                      <a:pt x="2474" y="36931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-9035" y="416538"/>
                                                                                      <a:pt x="22318" y="449082"/>
                                                                                      <a:pt x="40574" y="47884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8830" y="508612"/>
                                                                                      <a:pt x="79467" y="536394"/>
                                                                                      <a:pt x="112011" y="54790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44555" y="559412"/>
                                                                                      <a:pt x="232661" y="550681"/>
                                                                                      <a:pt x="235836" y="54790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39011" y="545125"/>
                                                                                      <a:pt x="165986" y="552269"/>
                                                                                      <a:pt x="131061" y="53123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6136" y="510201"/>
                                                                                      <a:pt x="42161" y="452256"/>
                                                                                      <a:pt x="26286" y="42169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411" y="391138"/>
                                                                                      <a:pt x="17158" y="388359"/>
                                                                                      <a:pt x="35811" y="34787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4464" y="307397"/>
                                                                                      <a:pt x="113202" y="222069"/>
                                                                                      <a:pt x="138205" y="17881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63208" y="135551"/>
                                                                                      <a:pt x="175908" y="97847"/>
                                                                                      <a:pt x="185830" y="8832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95752" y="78797"/>
                                                                                      <a:pt x="179877" y="105388"/>
                                                                                      <a:pt x="197736" y="12166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15595" y="137932"/>
                                                                                      <a:pt x="263617" y="173253"/>
                                                                                      <a:pt x="292986" y="18595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22355" y="198653"/>
                                                                                      <a:pt x="353708" y="198654"/>
                                                                                      <a:pt x="373949" y="19786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94190" y="197066"/>
                                                                                      <a:pt x="410461" y="178413"/>
                                                                                      <a:pt x="414430" y="18119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18399" y="183969"/>
                                                                                      <a:pt x="404111" y="200637"/>
                                                                                      <a:pt x="397761" y="21452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91411" y="228419"/>
                                                                                      <a:pt x="369583" y="269694"/>
                                                                                      <a:pt x="376330" y="26453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83077" y="259376"/>
                                                                                      <a:pt x="425146" y="206194"/>
                                                                                      <a:pt x="438243" y="18357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51340" y="160950"/>
                                                                                      <a:pt x="454911" y="147059"/>
                                                                                      <a:pt x="454911" y="12880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54911" y="110547"/>
                                                                                      <a:pt x="448958" y="90307"/>
                                                                                      <a:pt x="438243" y="7403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27528" y="57763"/>
                                                                                      <a:pt x="390618" y="27203"/>
                                                                                      <a:pt x="390618" y="3117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90618" y="35141"/>
                                                                                      <a:pt x="431893" y="76813"/>
                                                                                      <a:pt x="438243" y="9784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44593" y="118881"/>
                                                                                      <a:pt x="437846" y="143487"/>
                                                                                      <a:pt x="428718" y="15737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19590" y="171269"/>
                                                                                      <a:pt x="406890" y="180794"/>
                                                                                      <a:pt x="383474" y="18119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60058" y="181588"/>
                                                                                      <a:pt x="314418" y="172460"/>
                                                                                      <a:pt x="288224" y="15976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62030" y="147060"/>
                                                                                      <a:pt x="238614" y="122454"/>
                                                                                      <a:pt x="226311" y="10499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14008" y="87528"/>
                                                                                      <a:pt x="212818" y="67685"/>
                                                                                      <a:pt x="214405" y="5498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15992" y="42285"/>
                                                                                      <a:pt x="216389" y="34744"/>
                                                                                      <a:pt x="235836" y="2879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55283" y="22838"/>
                                                                                      <a:pt x="333468" y="11726"/>
                                                                                      <a:pt x="335849" y="7360"/>
                                                                                    </a:cubicBezTo>
                                                                                    <a:close/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solidFill>
                                                                                <a:schemeClr val="tx1">
                                                                                  <a:lumMod val="85000"/>
                                                                                  <a:lumOff val="15000"/>
                                                                                </a:schemeClr>
                                                                              </a:solidFill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</p:spPr>
                                                                            <p:style>
                                                                              <a:lnRef idx="2">
                                                                                <a:schemeClr val="accent1">
                                                                                  <a:shade val="50000"/>
                                                                                </a:schemeClr>
                                                                              </a:lnRef>
                                                                              <a:fillRef idx="1">
                                                                                <a:schemeClr val="accent1"/>
                                                                              </a:fillRef>
                                                                              <a:effectRef idx="0">
                                                                                <a:schemeClr val="accent1"/>
                                                                              </a:effectRef>
                                                                              <a:fontRef idx="minor">
                                                                                <a:schemeClr val="lt1"/>
                                                                              </a:fontRef>
                                                                            </p:style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/>
                                                                              <a:p>
                                                                                <a:pPr algn="ctr"/>
                                                                                <a:endParaRPr lang="en-AU"/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33" name="Freeform 32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6225173" y="2816125"/>
                                                                                <a:ext cx="166106" cy="112973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1796 w 166106"/>
                                                                                  <a:gd name="connsiteY0" fmla="*/ 3275 h 112973"/>
                                                                                  <a:gd name="connsiteX1" fmla="*/ 54183 w 166106"/>
                                                                                  <a:gd name="connsiteY1" fmla="*/ 8038 h 112973"/>
                                                                                  <a:gd name="connsiteX2" fmla="*/ 123240 w 166106"/>
                                                                                  <a:gd name="connsiteY2" fmla="*/ 34232 h 112973"/>
                                                                                  <a:gd name="connsiteX3" fmla="*/ 166102 w 166106"/>
                                                                                  <a:gd name="connsiteY3" fmla="*/ 112813 h 112973"/>
                                                                                  <a:gd name="connsiteX4" fmla="*/ 120858 w 166106"/>
                                                                                  <a:gd name="connsiteY4" fmla="*/ 53282 h 112973"/>
                                                                                  <a:gd name="connsiteX5" fmla="*/ 1796 w 166106"/>
                                                                                  <a:gd name="connsiteY5" fmla="*/ 3275 h 112973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166106" h="112973">
                                                                                    <a:moveTo>
                                                                                      <a:pt x="1796" y="3275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-9317" y="-4266"/>
                                                                                      <a:pt x="33942" y="2879"/>
                                                                                      <a:pt x="54183" y="803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4424" y="13197"/>
                                                                                      <a:pt x="104587" y="16770"/>
                                                                                      <a:pt x="123240" y="3423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41893" y="51694"/>
                                                                                      <a:pt x="166499" y="109638"/>
                                                                                      <a:pt x="166102" y="11281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65705" y="115988"/>
                                                                                      <a:pt x="144670" y="71141"/>
                                                                                      <a:pt x="120858" y="5328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7046" y="35423"/>
                                                                                      <a:pt x="12909" y="10816"/>
                                                                                      <a:pt x="1796" y="3275"/>
                                                                                    </a:cubicBezTo>
                                                                                    <a:close/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solidFill>
                                                                                <a:schemeClr val="tx1">
                                                                                  <a:lumMod val="85000"/>
                                                                                  <a:lumOff val="15000"/>
                                                                                </a:schemeClr>
                                                                              </a:solidFill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</p:spPr>
                                                                            <p:style>
                                                                              <a:lnRef idx="2">
                                                                                <a:schemeClr val="accent1">
                                                                                  <a:shade val="50000"/>
                                                                                </a:schemeClr>
                                                                              </a:lnRef>
                                                                              <a:fillRef idx="1">
                                                                                <a:schemeClr val="accent1"/>
                                                                              </a:fillRef>
                                                                              <a:effectRef idx="0">
                                                                                <a:schemeClr val="accent1"/>
                                                                              </a:effectRef>
                                                                              <a:fontRef idx="minor">
                                                                                <a:schemeClr val="lt1"/>
                                                                              </a:fontRef>
                                                                            </p:style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/>
                                                                              <a:p>
                                                                                <a:pPr algn="ctr"/>
                                                                                <a:endParaRPr lang="en-AU"/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</p:grpSp>
                                                                        <p:sp>
                                                                          <p:nvSpPr>
                                                                            <p:cNvPr id="35" name="Freeform 34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6080944" y="3009479"/>
                                                                              <a:ext cx="55537" cy="83860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55537 w 55537"/>
                                                                                <a:gd name="connsiteY0" fmla="*/ 421 h 83860"/>
                                                                                <a:gd name="connsiteX1" fmla="*/ 5531 w 55537"/>
                                                                                <a:gd name="connsiteY1" fmla="*/ 52809 h 83860"/>
                                                                                <a:gd name="connsiteX2" fmla="*/ 5531 w 55537"/>
                                                                                <a:gd name="connsiteY2" fmla="*/ 83765 h 83860"/>
                                                                                <a:gd name="connsiteX3" fmla="*/ 55537 w 55537"/>
                                                                                <a:gd name="connsiteY3" fmla="*/ 421 h 83860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55537" h="83860">
                                                                                  <a:moveTo>
                                                                                    <a:pt x="55537" y="421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55537" y="-4738"/>
                                                                                    <a:pt x="13865" y="38918"/>
                                                                                    <a:pt x="5531" y="5280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-2803" y="66700"/>
                                                                                    <a:pt x="-819" y="85353"/>
                                                                                    <a:pt x="5531" y="8376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1881" y="82178"/>
                                                                                    <a:pt x="55537" y="5580"/>
                                                                                    <a:pt x="55537" y="421"/>
                                                                                  </a:cubicBezTo>
                                                                                  <a:close/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solidFill>
                                                                              <a:schemeClr val="tx1">
                                                                                <a:lumMod val="85000"/>
                                                                                <a:lumOff val="15000"/>
                                                                              </a:schemeClr>
                                                                            </a:solidFill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</p:spPr>
                                                                          <p:style>
                                                                            <a:lnRef idx="2">
                                                                              <a:schemeClr val="accent1">
                                                                                <a:shade val="50000"/>
                                                                              </a:schemeClr>
                                                                            </a:lnRef>
                                                                            <a:fillRef idx="1">
                                                                              <a:schemeClr val="accent1"/>
                                                                            </a:fillRef>
                                                                            <a:effectRef idx="0">
                                                                              <a:schemeClr val="accent1"/>
                                                                            </a:effectRef>
                                                                            <a:fontRef idx="minor">
                                                                              <a:schemeClr val="lt1"/>
                                                                            </a:fontRef>
                                                                          </p:style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/>
                                                                            <a:p>
                                                                              <a:pPr algn="ctr"/>
                                                                              <a:endParaRPr lang="en-AU"/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36" name="Freeform 35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5750569" y="2833420"/>
                                                                              <a:ext cx="324141" cy="833705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324000 w 324141"/>
                                                                                <a:gd name="connsiteY0" fmla="*/ 145524 h 833705"/>
                                                                                <a:gd name="connsiteX1" fmla="*/ 240656 w 324141"/>
                                                                                <a:gd name="connsiteY1" fmla="*/ 128855 h 833705"/>
                                                                                <a:gd name="connsiteX2" fmla="*/ 193031 w 324141"/>
                                                                                <a:gd name="connsiteY2" fmla="*/ 90755 h 833705"/>
                                                                                <a:gd name="connsiteX3" fmla="*/ 173981 w 324141"/>
                                                                                <a:gd name="connsiteY3" fmla="*/ 14555 h 833705"/>
                                                                                <a:gd name="connsiteX4" fmla="*/ 128737 w 324141"/>
                                                                                <a:gd name="connsiteY4" fmla="*/ 268 h 833705"/>
                                                                                <a:gd name="connsiteX5" fmla="*/ 95400 w 324141"/>
                                                                                <a:gd name="connsiteY5" fmla="*/ 19318 h 833705"/>
                                                                                <a:gd name="connsiteX6" fmla="*/ 93019 w 324141"/>
                                                                                <a:gd name="connsiteY6" fmla="*/ 102661 h 833705"/>
                                                                                <a:gd name="connsiteX7" fmla="*/ 43012 w 324141"/>
                                                                                <a:gd name="connsiteY7" fmla="*/ 190768 h 833705"/>
                                                                                <a:gd name="connsiteX8" fmla="*/ 150 w 324141"/>
                                                                                <a:gd name="connsiteY8" fmla="*/ 316974 h 833705"/>
                                                                                <a:gd name="connsiteX9" fmla="*/ 28725 w 324141"/>
                                                                                <a:gd name="connsiteY9" fmla="*/ 464611 h 833705"/>
                                                                                <a:gd name="connsiteX10" fmla="*/ 26344 w 324141"/>
                                                                                <a:gd name="connsiteY10" fmla="*/ 655111 h 833705"/>
                                                                                <a:gd name="connsiteX11" fmla="*/ 16819 w 324141"/>
                                                                                <a:gd name="connsiteY11" fmla="*/ 833705 h 833705"/>
                                                                                <a:gd name="connsiteX12" fmla="*/ 45394 w 324141"/>
                                                                                <a:gd name="connsiteY12" fmla="*/ 655111 h 833705"/>
                                                                                <a:gd name="connsiteX13" fmla="*/ 52537 w 324141"/>
                                                                                <a:gd name="connsiteY13" fmla="*/ 481280 h 833705"/>
                                                                                <a:gd name="connsiteX14" fmla="*/ 21581 w 324141"/>
                                                                                <a:gd name="connsiteY14" fmla="*/ 321736 h 833705"/>
                                                                                <a:gd name="connsiteX15" fmla="*/ 64444 w 324141"/>
                                                                                <a:gd name="connsiteY15" fmla="*/ 195530 h 833705"/>
                                                                                <a:gd name="connsiteX16" fmla="*/ 102544 w 324141"/>
                                                                                <a:gd name="connsiteY16" fmla="*/ 116949 h 833705"/>
                                                                                <a:gd name="connsiteX17" fmla="*/ 109687 w 324141"/>
                                                                                <a:gd name="connsiteY17" fmla="*/ 50274 h 833705"/>
                                                                                <a:gd name="connsiteX18" fmla="*/ 123975 w 324141"/>
                                                                                <a:gd name="connsiteY18" fmla="*/ 16936 h 833705"/>
                                                                                <a:gd name="connsiteX19" fmla="*/ 166837 w 324141"/>
                                                                                <a:gd name="connsiteY19" fmla="*/ 28843 h 833705"/>
                                                                                <a:gd name="connsiteX20" fmla="*/ 178744 w 324141"/>
                                                                                <a:gd name="connsiteY20" fmla="*/ 95518 h 833705"/>
                                                                                <a:gd name="connsiteX21" fmla="*/ 219225 w 324141"/>
                                                                                <a:gd name="connsiteY21" fmla="*/ 138380 h 833705"/>
                                                                                <a:gd name="connsiteX22" fmla="*/ 324000 w 324141"/>
                                                                                <a:gd name="connsiteY22" fmla="*/ 145524 h 833705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0" y="connsiteY1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1" y="connsiteY1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2" y="connsiteY1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3" y="connsiteY1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4" y="connsiteY1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5" y="connsiteY1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6" y="connsiteY1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7" y="connsiteY1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8" y="connsiteY1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9" y="connsiteY1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0" y="connsiteY2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1" y="connsiteY2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2" y="connsiteY22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324141" h="833705">
                                                                                  <a:moveTo>
                                                                                    <a:pt x="324000" y="145524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327572" y="143936"/>
                                                                                    <a:pt x="262484" y="137983"/>
                                                                                    <a:pt x="240656" y="12885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18828" y="119727"/>
                                                                                    <a:pt x="204143" y="109805"/>
                                                                                    <a:pt x="193031" y="9075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81919" y="71705"/>
                                                                                    <a:pt x="184697" y="29636"/>
                                                                                    <a:pt x="173981" y="1455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63265" y="-526"/>
                                                                                    <a:pt x="141834" y="-526"/>
                                                                                    <a:pt x="128737" y="26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15640" y="1062"/>
                                                                                    <a:pt x="101353" y="2253"/>
                                                                                    <a:pt x="95400" y="1931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9447" y="36383"/>
                                                                                    <a:pt x="101750" y="74086"/>
                                                                                    <a:pt x="93019" y="10266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4288" y="131236"/>
                                                                                    <a:pt x="58490" y="155049"/>
                                                                                    <a:pt x="43012" y="19076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7534" y="226487"/>
                                                                                    <a:pt x="2531" y="271334"/>
                                                                                    <a:pt x="150" y="31697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-2231" y="362615"/>
                                                                                    <a:pt x="24359" y="408255"/>
                                                                                    <a:pt x="28725" y="46461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3091" y="520967"/>
                                                                                    <a:pt x="28328" y="593595"/>
                                                                                    <a:pt x="26344" y="65511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4360" y="716627"/>
                                                                                    <a:pt x="13644" y="833705"/>
                                                                                    <a:pt x="16819" y="83370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9994" y="833705"/>
                                                                                    <a:pt x="39441" y="713849"/>
                                                                                    <a:pt x="45394" y="65511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1347" y="596374"/>
                                                                                    <a:pt x="56506" y="536843"/>
                                                                                    <a:pt x="52537" y="48128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8568" y="425717"/>
                                                                                    <a:pt x="19596" y="369361"/>
                                                                                    <a:pt x="21581" y="32173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3566" y="274111"/>
                                                                                    <a:pt x="50950" y="229661"/>
                                                                                    <a:pt x="64444" y="19553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7938" y="161399"/>
                                                                                    <a:pt x="95003" y="141158"/>
                                                                                    <a:pt x="102544" y="11694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10084" y="92740"/>
                                                                                    <a:pt x="106115" y="66943"/>
                                                                                    <a:pt x="109687" y="5027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13259" y="33605"/>
                                                                                    <a:pt x="114450" y="20508"/>
                                                                                    <a:pt x="123975" y="1693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33500" y="13364"/>
                                                                                    <a:pt x="157709" y="15746"/>
                                                                                    <a:pt x="166837" y="2884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75965" y="41940"/>
                                                                                    <a:pt x="170013" y="77262"/>
                                                                                    <a:pt x="178744" y="9551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87475" y="113774"/>
                                                                                    <a:pt x="198191" y="128855"/>
                                                                                    <a:pt x="219225" y="13838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40259" y="147905"/>
                                                                                    <a:pt x="320428" y="147112"/>
                                                                                    <a:pt x="324000" y="145524"/>
                                                                                  </a:cubicBezTo>
                                                                                  <a:close/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solidFill>
                                                                              <a:schemeClr val="tx1">
                                                                                <a:lumMod val="85000"/>
                                                                                <a:lumOff val="15000"/>
                                                                              </a:schemeClr>
                                                                            </a:solidFill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</p:spPr>
                                                                          <p:style>
                                                                            <a:lnRef idx="2">
                                                                              <a:schemeClr val="accent1">
                                                                                <a:shade val="50000"/>
                                                                              </a:schemeClr>
                                                                            </a:lnRef>
                                                                            <a:fillRef idx="1">
                                                                              <a:schemeClr val="accent1"/>
                                                                            </a:fillRef>
                                                                            <a:effectRef idx="0">
                                                                              <a:schemeClr val="accent1"/>
                                                                            </a:effectRef>
                                                                            <a:fontRef idx="minor">
                                                                              <a:schemeClr val="lt1"/>
                                                                            </a:fontRef>
                                                                          </p:style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/>
                                                                            <a:p>
                                                                              <a:pPr algn="ctr"/>
                                                                              <a:endParaRPr lang="en-AU"/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37" name="Freeform 36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6334036" y="2821470"/>
                                                                              <a:ext cx="71719" cy="29197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89 w 71719"/>
                                                                                <a:gd name="connsiteY0" fmla="*/ 28886 h 29197"/>
                                                                                <a:gd name="connsiteX1" fmla="*/ 54858 w 71719"/>
                                                                                <a:gd name="connsiteY1" fmla="*/ 311 h 29197"/>
                                                                                <a:gd name="connsiteX2" fmla="*/ 69145 w 71719"/>
                                                                                <a:gd name="connsiteY2" fmla="*/ 14599 h 29197"/>
                                                                                <a:gd name="connsiteX3" fmla="*/ 89 w 71719"/>
                                                                                <a:gd name="connsiteY3" fmla="*/ 28886 h 29197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71719" h="29197">
                                                                                  <a:moveTo>
                                                                                    <a:pt x="89" y="28886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-2292" y="26505"/>
                                                                                    <a:pt x="43349" y="2692"/>
                                                                                    <a:pt x="54858" y="31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6367" y="-2070"/>
                                                                                    <a:pt x="76686" y="9837"/>
                                                                                    <a:pt x="69145" y="1459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1604" y="19361"/>
                                                                                    <a:pt x="2470" y="31267"/>
                                                                                    <a:pt x="89" y="28886"/>
                                                                                  </a:cubicBezTo>
                                                                                  <a:close/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solidFill>
                                                                              <a:schemeClr val="tx1">
                                                                                <a:lumMod val="85000"/>
                                                                                <a:lumOff val="15000"/>
                                                                              </a:schemeClr>
                                                                            </a:solidFill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</p:spPr>
                                                                          <p:style>
                                                                            <a:lnRef idx="2">
                                                                              <a:schemeClr val="accent1">
                                                                                <a:shade val="50000"/>
                                                                              </a:schemeClr>
                                                                            </a:lnRef>
                                                                            <a:fillRef idx="1">
                                                                              <a:schemeClr val="accent1"/>
                                                                            </a:fillRef>
                                                                            <a:effectRef idx="0">
                                                                              <a:schemeClr val="accent1"/>
                                                                            </a:effectRef>
                                                                            <a:fontRef idx="minor">
                                                                              <a:schemeClr val="lt1"/>
                                                                            </a:fontRef>
                                                                          </p:style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/>
                                                                            <a:p>
                                                                              <a:pPr algn="ctr"/>
                                                                              <a:endParaRPr lang="en-AU"/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38" name="Freeform 37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6372113" y="2834119"/>
                                                                              <a:ext cx="169232" cy="197353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112 w 169232"/>
                                                                                <a:gd name="connsiteY0" fmla="*/ 68625 h 197353"/>
                                                                                <a:gd name="connsiteX1" fmla="*/ 38212 w 169232"/>
                                                                                <a:gd name="connsiteY1" fmla="*/ 4331 h 197353"/>
                                                                                <a:gd name="connsiteX2" fmla="*/ 92981 w 169232"/>
                                                                                <a:gd name="connsiteY2" fmla="*/ 9094 h 197353"/>
                                                                                <a:gd name="connsiteX3" fmla="*/ 169181 w 169232"/>
                                                                                <a:gd name="connsiteY3" fmla="*/ 35287 h 197353"/>
                                                                                <a:gd name="connsiteX4" fmla="*/ 81075 w 169232"/>
                                                                                <a:gd name="connsiteY4" fmla="*/ 106725 h 197353"/>
                                                                                <a:gd name="connsiteX5" fmla="*/ 66787 w 169232"/>
                                                                                <a:gd name="connsiteY5" fmla="*/ 197212 h 197353"/>
                                                                                <a:gd name="connsiteX6" fmla="*/ 54881 w 169232"/>
                                                                                <a:gd name="connsiteY6" fmla="*/ 125775 h 197353"/>
                                                                                <a:gd name="connsiteX7" fmla="*/ 109650 w 169232"/>
                                                                                <a:gd name="connsiteY7" fmla="*/ 56719 h 197353"/>
                                                                                <a:gd name="connsiteX8" fmla="*/ 138225 w 169232"/>
                                                                                <a:gd name="connsiteY8" fmla="*/ 40050 h 197353"/>
                                                                                <a:gd name="connsiteX9" fmla="*/ 71550 w 169232"/>
                                                                                <a:gd name="connsiteY9" fmla="*/ 21000 h 197353"/>
                                                                                <a:gd name="connsiteX10" fmla="*/ 50118 w 169232"/>
                                                                                <a:gd name="connsiteY10" fmla="*/ 21000 h 197353"/>
                                                                                <a:gd name="connsiteX11" fmla="*/ 112 w 169232"/>
                                                                                <a:gd name="connsiteY11" fmla="*/ 68625 h 197353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0" y="connsiteY1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1" y="connsiteY11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169232" h="197353">
                                                                                  <a:moveTo>
                                                                                    <a:pt x="112" y="68625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-1872" y="65847"/>
                                                                                    <a:pt x="22734" y="14253"/>
                                                                                    <a:pt x="38212" y="433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3690" y="-5591"/>
                                                                                    <a:pt x="71153" y="3935"/>
                                                                                    <a:pt x="92981" y="909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14809" y="14253"/>
                                                                                    <a:pt x="171165" y="19015"/>
                                                                                    <a:pt x="169181" y="3528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67197" y="51559"/>
                                                                                    <a:pt x="98141" y="79738"/>
                                                                                    <a:pt x="81075" y="1067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4009" y="133713"/>
                                                                                    <a:pt x="71153" y="194037"/>
                                                                                    <a:pt x="66787" y="19721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2421" y="200387"/>
                                                                                    <a:pt x="47737" y="149191"/>
                                                                                    <a:pt x="54881" y="1257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2025" y="102359"/>
                                                                                    <a:pt x="95759" y="71007"/>
                                                                                    <a:pt x="109650" y="5671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23541" y="42431"/>
                                                                                    <a:pt x="144575" y="46003"/>
                                                                                    <a:pt x="138225" y="4005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31875" y="34097"/>
                                                                                    <a:pt x="86234" y="24175"/>
                                                                                    <a:pt x="71550" y="210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6866" y="17825"/>
                                                                                    <a:pt x="60834" y="14650"/>
                                                                                    <a:pt x="50118" y="210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9402" y="27350"/>
                                                                                    <a:pt x="2096" y="71403"/>
                                                                                    <a:pt x="112" y="68625"/>
                                                                                  </a:cubicBezTo>
                                                                                  <a:close/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solidFill>
                                                                              <a:schemeClr val="tx1">
                                                                                <a:lumMod val="85000"/>
                                                                                <a:lumOff val="15000"/>
                                                                              </a:schemeClr>
                                                                            </a:solidFill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</p:spPr>
                                                                          <p:style>
                                                                            <a:lnRef idx="2">
                                                                              <a:schemeClr val="accent1">
                                                                                <a:shade val="50000"/>
                                                                              </a:schemeClr>
                                                                            </a:lnRef>
                                                                            <a:fillRef idx="1">
                                                                              <a:schemeClr val="accent1"/>
                                                                            </a:fillRef>
                                                                            <a:effectRef idx="0">
                                                                              <a:schemeClr val="accent1"/>
                                                                            </a:effectRef>
                                                                            <a:fontRef idx="minor">
                                                                              <a:schemeClr val="lt1"/>
                                                                            </a:fontRef>
                                                                          </p:style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/>
                                                                            <a:p>
                                                                              <a:pPr algn="ctr"/>
                                                                              <a:endParaRPr lang="en-AU"/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39" name="Freeform 38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5935820" y="3248023"/>
                                                                              <a:ext cx="205479" cy="166694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22068 w 205479"/>
                                                                                <a:gd name="connsiteY0" fmla="*/ 2 h 166694"/>
                                                                                <a:gd name="connsiteX1" fmla="*/ 636 w 205479"/>
                                                                                <a:gd name="connsiteY1" fmla="*/ 69058 h 166694"/>
                                                                                <a:gd name="connsiteX2" fmla="*/ 50643 w 205479"/>
                                                                                <a:gd name="connsiteY2" fmla="*/ 123827 h 166694"/>
                                                                                <a:gd name="connsiteX3" fmla="*/ 138749 w 205479"/>
                                                                                <a:gd name="connsiteY3" fmla="*/ 166690 h 166694"/>
                                                                                <a:gd name="connsiteX4" fmla="*/ 205424 w 205479"/>
                                                                                <a:gd name="connsiteY4" fmla="*/ 121446 h 166694"/>
                                                                                <a:gd name="connsiteX5" fmla="*/ 148274 w 205479"/>
                                                                                <a:gd name="connsiteY5" fmla="*/ 152402 h 166694"/>
                                                                                <a:gd name="connsiteX6" fmla="*/ 48261 w 205479"/>
                                                                                <a:gd name="connsiteY6" fmla="*/ 111921 h 166694"/>
                                                                                <a:gd name="connsiteX7" fmla="*/ 17305 w 205479"/>
                                                                                <a:gd name="connsiteY7" fmla="*/ 66677 h 166694"/>
                                                                                <a:gd name="connsiteX8" fmla="*/ 22068 w 205479"/>
                                                                                <a:gd name="connsiteY8" fmla="*/ 2 h 166694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205479" h="166694">
                                                                                  <a:moveTo>
                                                                                    <a:pt x="22068" y="2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19290" y="399"/>
                                                                                    <a:pt x="-4126" y="48421"/>
                                                                                    <a:pt x="636" y="6905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398" y="89695"/>
                                                                                    <a:pt x="27624" y="107555"/>
                                                                                    <a:pt x="50643" y="12382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3662" y="140099"/>
                                                                                    <a:pt x="112952" y="167087"/>
                                                                                    <a:pt x="138749" y="16669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64546" y="166293"/>
                                                                                    <a:pt x="203837" y="123827"/>
                                                                                    <a:pt x="205424" y="12144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07011" y="119065"/>
                                                                                    <a:pt x="174468" y="153990"/>
                                                                                    <a:pt x="148274" y="15240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22080" y="150815"/>
                                                                                    <a:pt x="70089" y="126209"/>
                                                                                    <a:pt x="48261" y="11192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6433" y="97634"/>
                                                                                    <a:pt x="22464" y="81361"/>
                                                                                    <a:pt x="17305" y="6667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2146" y="51993"/>
                                                                                    <a:pt x="24846" y="-395"/>
                                                                                    <a:pt x="22068" y="2"/>
                                                                                  </a:cubicBezTo>
                                                                                  <a:close/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solidFill>
                                                                              <a:schemeClr val="tx1">
                                                                                <a:lumMod val="85000"/>
                                                                                <a:lumOff val="15000"/>
                                                                              </a:schemeClr>
                                                                            </a:solidFill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</p:spPr>
                                                                          <p:style>
                                                                            <a:lnRef idx="2">
                                                                              <a:schemeClr val="accent1">
                                                                                <a:shade val="50000"/>
                                                                              </a:schemeClr>
                                                                            </a:lnRef>
                                                                            <a:fillRef idx="1">
                                                                              <a:schemeClr val="accent1"/>
                                                                            </a:fillRef>
                                                                            <a:effectRef idx="0">
                                                                              <a:schemeClr val="accent1"/>
                                                                            </a:effectRef>
                                                                            <a:fontRef idx="minor">
                                                                              <a:schemeClr val="lt1"/>
                                                                            </a:fontRef>
                                                                          </p:style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/>
                                                                            <a:p>
                                                                              <a:pPr algn="ctr"/>
                                                                              <a:endParaRPr lang="en-AU"/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41" name="Freeform 40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5960144" y="3354969"/>
                                                                              <a:ext cx="81247" cy="82626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4887 w 81247"/>
                                                                                <a:gd name="connsiteY0" fmla="*/ 212 h 82626"/>
                                                                                <a:gd name="connsiteX1" fmla="*/ 7269 w 81247"/>
                                                                                <a:gd name="connsiteY1" fmla="*/ 81175 h 82626"/>
                                                                                <a:gd name="connsiteX2" fmla="*/ 81087 w 81247"/>
                                                                                <a:gd name="connsiteY2" fmla="*/ 52600 h 82626"/>
                                                                                <a:gd name="connsiteX3" fmla="*/ 26319 w 81247"/>
                                                                                <a:gd name="connsiteY3" fmla="*/ 57362 h 82626"/>
                                                                                <a:gd name="connsiteX4" fmla="*/ 4887 w 81247"/>
                                                                                <a:gd name="connsiteY4" fmla="*/ 212 h 82626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81247" h="82626">
                                                                                  <a:moveTo>
                                                                                    <a:pt x="4887" y="212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1712" y="4181"/>
                                                                                    <a:pt x="-5431" y="72444"/>
                                                                                    <a:pt x="7269" y="811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9969" y="89906"/>
                                                                                    <a:pt x="77912" y="56569"/>
                                                                                    <a:pt x="81087" y="526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4262" y="48631"/>
                                                                                    <a:pt x="39416" y="65696"/>
                                                                                    <a:pt x="26319" y="5736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3222" y="49028"/>
                                                                                    <a:pt x="8062" y="-3757"/>
                                                                                    <a:pt x="4887" y="212"/>
                                                                                  </a:cubicBezTo>
                                                                                  <a:close/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solidFill>
                                                                              <a:schemeClr val="tx1">
                                                                                <a:lumMod val="85000"/>
                                                                                <a:lumOff val="15000"/>
                                                                              </a:schemeClr>
                                                                            </a:solidFill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</p:spPr>
                                                                          <p:style>
                                                                            <a:lnRef idx="2">
                                                                              <a:schemeClr val="accent1">
                                                                                <a:shade val="50000"/>
                                                                              </a:schemeClr>
                                                                            </a:lnRef>
                                                                            <a:fillRef idx="1">
                                                                              <a:schemeClr val="accent1"/>
                                                                            </a:fillRef>
                                                                            <a:effectRef idx="0">
                                                                              <a:schemeClr val="accent1"/>
                                                                            </a:effectRef>
                                                                            <a:fontRef idx="minor">
                                                                              <a:schemeClr val="lt1"/>
                                                                            </a:fontRef>
                                                                          </p:style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/>
                                                                            <a:p>
                                                                              <a:pPr algn="ctr"/>
                                                                              <a:endParaRPr lang="en-AU"/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42" name="Freeform 41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6255540" y="3033696"/>
                                                                              <a:ext cx="224297" cy="483410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100016 w 224297"/>
                                                                                <a:gd name="connsiteY0" fmla="*/ 17 h 483410"/>
                                                                                <a:gd name="connsiteX1" fmla="*/ 126210 w 224297"/>
                                                                                <a:gd name="connsiteY1" fmla="*/ 95267 h 483410"/>
                                                                                <a:gd name="connsiteX2" fmla="*/ 90491 w 224297"/>
                                                                                <a:gd name="connsiteY2" fmla="*/ 211948 h 483410"/>
                                                                                <a:gd name="connsiteX3" fmla="*/ 61916 w 224297"/>
                                                                                <a:gd name="connsiteY3" fmla="*/ 295292 h 483410"/>
                                                                                <a:gd name="connsiteX4" fmla="*/ 92873 w 224297"/>
                                                                                <a:gd name="connsiteY4" fmla="*/ 342917 h 483410"/>
                                                                                <a:gd name="connsiteX5" fmla="*/ 183360 w 224297"/>
                                                                                <a:gd name="connsiteY5" fmla="*/ 423879 h 483410"/>
                                                                                <a:gd name="connsiteX6" fmla="*/ 223841 w 224297"/>
                                                                                <a:gd name="connsiteY6" fmla="*/ 483410 h 483410"/>
                                                                                <a:gd name="connsiteX7" fmla="*/ 159548 w 224297"/>
                                                                                <a:gd name="connsiteY7" fmla="*/ 423879 h 483410"/>
                                                                                <a:gd name="connsiteX8" fmla="*/ 88110 w 224297"/>
                                                                                <a:gd name="connsiteY8" fmla="*/ 364348 h 483410"/>
                                                                                <a:gd name="connsiteX9" fmla="*/ 40485 w 224297"/>
                                                                                <a:gd name="connsiteY9" fmla="*/ 309579 h 483410"/>
                                                                                <a:gd name="connsiteX10" fmla="*/ 4 w 224297"/>
                                                                                <a:gd name="connsiteY10" fmla="*/ 319104 h 483410"/>
                                                                                <a:gd name="connsiteX11" fmla="*/ 42866 w 224297"/>
                                                                                <a:gd name="connsiteY11" fmla="*/ 276242 h 483410"/>
                                                                                <a:gd name="connsiteX12" fmla="*/ 66679 w 224297"/>
                                                                                <a:gd name="connsiteY12" fmla="*/ 230998 h 483410"/>
                                                                                <a:gd name="connsiteX13" fmla="*/ 92873 w 224297"/>
                                                                                <a:gd name="connsiteY13" fmla="*/ 169085 h 483410"/>
                                                                                <a:gd name="connsiteX14" fmla="*/ 114304 w 224297"/>
                                                                                <a:gd name="connsiteY14" fmla="*/ 102410 h 483410"/>
                                                                                <a:gd name="connsiteX15" fmla="*/ 100016 w 224297"/>
                                                                                <a:gd name="connsiteY15" fmla="*/ 17 h 483410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0" y="connsiteY1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1" y="connsiteY1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2" y="connsiteY1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3" y="connsiteY1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4" y="connsiteY1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5" y="connsiteY15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224297" h="483410">
                                                                                  <a:moveTo>
                                                                                    <a:pt x="100016" y="17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102000" y="-1174"/>
                                                                                    <a:pt x="127797" y="59945"/>
                                                                                    <a:pt x="126210" y="9526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24623" y="130589"/>
                                                                                    <a:pt x="101207" y="178611"/>
                                                                                    <a:pt x="90491" y="21194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9775" y="245285"/>
                                                                                    <a:pt x="61519" y="273464"/>
                                                                                    <a:pt x="61916" y="29529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2313" y="317120"/>
                                                                                    <a:pt x="72632" y="321486"/>
                                                                                    <a:pt x="92873" y="34291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13114" y="364348"/>
                                                                                    <a:pt x="161532" y="400464"/>
                                                                                    <a:pt x="183360" y="42387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05188" y="447294"/>
                                                                                    <a:pt x="227810" y="483410"/>
                                                                                    <a:pt x="223841" y="48341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19872" y="483410"/>
                                                                                    <a:pt x="182170" y="443723"/>
                                                                                    <a:pt x="159548" y="42387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36926" y="404035"/>
                                                                                    <a:pt x="107954" y="383398"/>
                                                                                    <a:pt x="88110" y="36434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8266" y="345298"/>
                                                                                    <a:pt x="55169" y="317120"/>
                                                                                    <a:pt x="40485" y="30957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5801" y="302038"/>
                                                                                    <a:pt x="-393" y="324660"/>
                                                                                    <a:pt x="4" y="31910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01" y="313548"/>
                                                                                    <a:pt x="31753" y="290926"/>
                                                                                    <a:pt x="42866" y="27624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3978" y="261558"/>
                                                                                    <a:pt x="58344" y="248858"/>
                                                                                    <a:pt x="66679" y="23099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5013" y="213139"/>
                                                                                    <a:pt x="84936" y="190516"/>
                                                                                    <a:pt x="92873" y="16908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0810" y="147654"/>
                                                                                    <a:pt x="112717" y="130588"/>
                                                                                    <a:pt x="114304" y="10241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15892" y="74232"/>
                                                                                    <a:pt x="98032" y="1208"/>
                                                                                    <a:pt x="100016" y="17"/>
                                                                                  </a:cubicBezTo>
                                                                                  <a:close/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solidFill>
                                                                              <a:schemeClr val="tx1">
                                                                                <a:lumMod val="85000"/>
                                                                                <a:lumOff val="15000"/>
                                                                              </a:schemeClr>
                                                                            </a:solidFill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</p:spPr>
                                                                          <p:style>
                                                                            <a:lnRef idx="2">
                                                                              <a:schemeClr val="accent1">
                                                                                <a:shade val="50000"/>
                                                                              </a:schemeClr>
                                                                            </a:lnRef>
                                                                            <a:fillRef idx="1">
                                                                              <a:schemeClr val="accent1"/>
                                                                            </a:fillRef>
                                                                            <a:effectRef idx="0">
                                                                              <a:schemeClr val="accent1"/>
                                                                            </a:effectRef>
                                                                            <a:fontRef idx="minor">
                                                                              <a:schemeClr val="lt1"/>
                                                                            </a:fontRef>
                                                                          </p:style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/>
                                                                            <a:p>
                                                                              <a:pPr algn="ctr"/>
                                                                              <a:endParaRPr lang="en-AU"/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43" name="Freeform 42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6081713" y="3042571"/>
                                                                              <a:ext cx="273845" cy="345020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273843 w 273845"/>
                                                                                <a:gd name="connsiteY0" fmla="*/ 84010 h 345020"/>
                                                                                <a:gd name="connsiteX1" fmla="*/ 214312 w 273845"/>
                                                                                <a:gd name="connsiteY1" fmla="*/ 10192 h 345020"/>
                                                                                <a:gd name="connsiteX2" fmla="*/ 121443 w 273845"/>
                                                                                <a:gd name="connsiteY2" fmla="*/ 5429 h 345020"/>
                                                                                <a:gd name="connsiteX3" fmla="*/ 33337 w 273845"/>
                                                                                <a:gd name="connsiteY3" fmla="*/ 55435 h 345020"/>
                                                                                <a:gd name="connsiteX4" fmla="*/ 7143 w 273845"/>
                                                                                <a:gd name="connsiteY4" fmla="*/ 112585 h 345020"/>
                                                                                <a:gd name="connsiteX5" fmla="*/ 7143 w 273845"/>
                                                                                <a:gd name="connsiteY5" fmla="*/ 141160 h 345020"/>
                                                                                <a:gd name="connsiteX6" fmla="*/ 0 w 273845"/>
                                                                                <a:gd name="connsiteY6" fmla="*/ 172117 h 345020"/>
                                                                                <a:gd name="connsiteX7" fmla="*/ 7143 w 273845"/>
                                                                                <a:gd name="connsiteY7" fmla="*/ 198310 h 345020"/>
                                                                                <a:gd name="connsiteX8" fmla="*/ 7143 w 273845"/>
                                                                                <a:gd name="connsiteY8" fmla="*/ 224504 h 345020"/>
                                                                                <a:gd name="connsiteX9" fmla="*/ 26193 w 273845"/>
                                                                                <a:gd name="connsiteY9" fmla="*/ 253079 h 345020"/>
                                                                                <a:gd name="connsiteX10" fmla="*/ 28575 w 273845"/>
                                                                                <a:gd name="connsiteY10" fmla="*/ 272129 h 345020"/>
                                                                                <a:gd name="connsiteX11" fmla="*/ 69056 w 273845"/>
                                                                                <a:gd name="connsiteY11" fmla="*/ 264985 h 345020"/>
                                                                                <a:gd name="connsiteX12" fmla="*/ 92868 w 273845"/>
                                                                                <a:gd name="connsiteY12" fmla="*/ 226885 h 345020"/>
                                                                                <a:gd name="connsiteX13" fmla="*/ 145256 w 273845"/>
                                                                                <a:gd name="connsiteY13" fmla="*/ 222123 h 345020"/>
                                                                                <a:gd name="connsiteX14" fmla="*/ 114300 w 273845"/>
                                                                                <a:gd name="connsiteY14" fmla="*/ 269748 h 345020"/>
                                                                                <a:gd name="connsiteX15" fmla="*/ 85725 w 273845"/>
                                                                                <a:gd name="connsiteY15" fmla="*/ 312610 h 345020"/>
                                                                                <a:gd name="connsiteX16" fmla="*/ 90487 w 273845"/>
                                                                                <a:gd name="connsiteY16" fmla="*/ 343567 h 345020"/>
                                                                                <a:gd name="connsiteX17" fmla="*/ 130968 w 273845"/>
                                                                                <a:gd name="connsiteY17" fmla="*/ 264985 h 345020"/>
                                                                                <a:gd name="connsiteX18" fmla="*/ 161925 w 273845"/>
                                                                                <a:gd name="connsiteY18" fmla="*/ 226885 h 345020"/>
                                                                                <a:gd name="connsiteX19" fmla="*/ 183356 w 273845"/>
                                                                                <a:gd name="connsiteY19" fmla="*/ 243554 h 345020"/>
                                                                                <a:gd name="connsiteX20" fmla="*/ 147637 w 273845"/>
                                                                                <a:gd name="connsiteY20" fmla="*/ 200692 h 345020"/>
                                                                                <a:gd name="connsiteX21" fmla="*/ 90487 w 273845"/>
                                                                                <a:gd name="connsiteY21" fmla="*/ 210217 h 345020"/>
                                                                                <a:gd name="connsiteX22" fmla="*/ 57150 w 273845"/>
                                                                                <a:gd name="connsiteY22" fmla="*/ 257842 h 345020"/>
                                                                                <a:gd name="connsiteX23" fmla="*/ 38100 w 273845"/>
                                                                                <a:gd name="connsiteY23" fmla="*/ 253079 h 345020"/>
                                                                                <a:gd name="connsiteX24" fmla="*/ 40481 w 273845"/>
                                                                                <a:gd name="connsiteY24" fmla="*/ 226885 h 345020"/>
                                                                                <a:gd name="connsiteX25" fmla="*/ 69056 w 273845"/>
                                                                                <a:gd name="connsiteY25" fmla="*/ 181642 h 345020"/>
                                                                                <a:gd name="connsiteX26" fmla="*/ 126206 w 273845"/>
                                                                                <a:gd name="connsiteY26" fmla="*/ 162592 h 345020"/>
                                                                                <a:gd name="connsiteX27" fmla="*/ 66675 w 273845"/>
                                                                                <a:gd name="connsiteY27" fmla="*/ 167354 h 345020"/>
                                                                                <a:gd name="connsiteX28" fmla="*/ 47625 w 273845"/>
                                                                                <a:gd name="connsiteY28" fmla="*/ 205454 h 345020"/>
                                                                                <a:gd name="connsiteX29" fmla="*/ 28575 w 273845"/>
                                                                                <a:gd name="connsiteY29" fmla="*/ 224504 h 345020"/>
                                                                                <a:gd name="connsiteX30" fmla="*/ 19050 w 273845"/>
                                                                                <a:gd name="connsiteY30" fmla="*/ 193548 h 345020"/>
                                                                                <a:gd name="connsiteX31" fmla="*/ 54768 w 273845"/>
                                                                                <a:gd name="connsiteY31" fmla="*/ 150685 h 345020"/>
                                                                                <a:gd name="connsiteX32" fmla="*/ 102393 w 273845"/>
                                                                                <a:gd name="connsiteY32" fmla="*/ 110204 h 345020"/>
                                                                                <a:gd name="connsiteX33" fmla="*/ 142875 w 273845"/>
                                                                                <a:gd name="connsiteY33" fmla="*/ 100679 h 345020"/>
                                                                                <a:gd name="connsiteX34" fmla="*/ 100012 w 273845"/>
                                                                                <a:gd name="connsiteY34" fmla="*/ 100679 h 345020"/>
                                                                                <a:gd name="connsiteX35" fmla="*/ 59531 w 273845"/>
                                                                                <a:gd name="connsiteY35" fmla="*/ 129254 h 345020"/>
                                                                                <a:gd name="connsiteX36" fmla="*/ 14287 w 273845"/>
                                                                                <a:gd name="connsiteY36" fmla="*/ 172117 h 345020"/>
                                                                                <a:gd name="connsiteX37" fmla="*/ 26193 w 273845"/>
                                                                                <a:gd name="connsiteY37" fmla="*/ 141160 h 345020"/>
                                                                                <a:gd name="connsiteX38" fmla="*/ 52387 w 273845"/>
                                                                                <a:gd name="connsiteY38" fmla="*/ 86392 h 345020"/>
                                                                                <a:gd name="connsiteX39" fmla="*/ 116681 w 273845"/>
                                                                                <a:gd name="connsiteY39" fmla="*/ 50673 h 345020"/>
                                                                                <a:gd name="connsiteX40" fmla="*/ 150018 w 273845"/>
                                                                                <a:gd name="connsiteY40" fmla="*/ 45910 h 345020"/>
                                                                                <a:gd name="connsiteX41" fmla="*/ 100012 w 273845"/>
                                                                                <a:gd name="connsiteY41" fmla="*/ 45910 h 345020"/>
                                                                                <a:gd name="connsiteX42" fmla="*/ 47625 w 273845"/>
                                                                                <a:gd name="connsiteY42" fmla="*/ 74485 h 345020"/>
                                                                                <a:gd name="connsiteX43" fmla="*/ 14287 w 273845"/>
                                                                                <a:gd name="connsiteY43" fmla="*/ 138779 h 345020"/>
                                                                                <a:gd name="connsiteX44" fmla="*/ 30956 w 273845"/>
                                                                                <a:gd name="connsiteY44" fmla="*/ 76867 h 345020"/>
                                                                                <a:gd name="connsiteX45" fmla="*/ 100012 w 273845"/>
                                                                                <a:gd name="connsiteY45" fmla="*/ 26860 h 345020"/>
                                                                                <a:gd name="connsiteX46" fmla="*/ 159543 w 273845"/>
                                                                                <a:gd name="connsiteY46" fmla="*/ 10192 h 345020"/>
                                                                                <a:gd name="connsiteX47" fmla="*/ 216693 w 273845"/>
                                                                                <a:gd name="connsiteY47" fmla="*/ 34004 h 345020"/>
                                                                                <a:gd name="connsiteX48" fmla="*/ 273843 w 273845"/>
                                                                                <a:gd name="connsiteY48" fmla="*/ 84010 h 345020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0" y="connsiteY1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1" y="connsiteY1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2" y="connsiteY1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3" y="connsiteY1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4" y="connsiteY1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5" y="connsiteY1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6" y="connsiteY1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7" y="connsiteY1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8" y="connsiteY1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9" y="connsiteY1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0" y="connsiteY2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1" y="connsiteY2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2" y="connsiteY2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3" y="connsiteY2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4" y="connsiteY2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5" y="connsiteY2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6" y="connsiteY2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7" y="connsiteY2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8" y="connsiteY2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9" y="connsiteY2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0" y="connsiteY3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1" y="connsiteY3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2" y="connsiteY3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3" y="connsiteY3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4" y="connsiteY3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5" y="connsiteY3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6" y="connsiteY3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7" y="connsiteY3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8" y="connsiteY3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9" y="connsiteY3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0" y="connsiteY4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1" y="connsiteY4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2" y="connsiteY4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3" y="connsiteY4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4" y="connsiteY4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5" y="connsiteY4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6" y="connsiteY4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7" y="connsiteY4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8" y="connsiteY48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273845" h="345020">
                                                                                  <a:moveTo>
                                                                                    <a:pt x="273843" y="84010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273446" y="80041"/>
                                                                                    <a:pt x="239712" y="23289"/>
                                                                                    <a:pt x="214312" y="1019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88912" y="-2905"/>
                                                                                    <a:pt x="151605" y="-2111"/>
                                                                                    <a:pt x="121443" y="542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1281" y="12969"/>
                                                                                    <a:pt x="52387" y="37576"/>
                                                                                    <a:pt x="33337" y="5543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4287" y="73294"/>
                                                                                    <a:pt x="11509" y="98298"/>
                                                                                    <a:pt x="7143" y="11258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777" y="126872"/>
                                                                                    <a:pt x="8333" y="131238"/>
                                                                                    <a:pt x="7143" y="14116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953" y="151082"/>
                                                                                    <a:pt x="0" y="162592"/>
                                                                                    <a:pt x="0" y="17211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0" y="181642"/>
                                                                                    <a:pt x="5953" y="189579"/>
                                                                                    <a:pt x="7143" y="19831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333" y="207041"/>
                                                                                    <a:pt x="3968" y="215376"/>
                                                                                    <a:pt x="7143" y="22450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318" y="233632"/>
                                                                                    <a:pt x="22621" y="245142"/>
                                                                                    <a:pt x="26193" y="25307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9765" y="261016"/>
                                                                                    <a:pt x="21431" y="270145"/>
                                                                                    <a:pt x="28575" y="27212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5719" y="274113"/>
                                                                                    <a:pt x="58341" y="272526"/>
                                                                                    <a:pt x="69056" y="26498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9771" y="257444"/>
                                                                                    <a:pt x="80168" y="234029"/>
                                                                                    <a:pt x="92868" y="22688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5568" y="219741"/>
                                                                                    <a:pt x="141684" y="214979"/>
                                                                                    <a:pt x="145256" y="22212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48828" y="229267"/>
                                                                                    <a:pt x="124222" y="254667"/>
                                                                                    <a:pt x="114300" y="26974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4378" y="284829"/>
                                                                                    <a:pt x="89694" y="300307"/>
                                                                                    <a:pt x="85725" y="31261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1756" y="324913"/>
                                                                                    <a:pt x="82947" y="351504"/>
                                                                                    <a:pt x="90487" y="34356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8027" y="335630"/>
                                                                                    <a:pt x="119062" y="284432"/>
                                                                                    <a:pt x="130968" y="26498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42874" y="245538"/>
                                                                                    <a:pt x="153194" y="230457"/>
                                                                                    <a:pt x="161925" y="22688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70656" y="223313"/>
                                                                                    <a:pt x="185737" y="247919"/>
                                                                                    <a:pt x="183356" y="24355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80975" y="239189"/>
                                                                                    <a:pt x="163115" y="206248"/>
                                                                                    <a:pt x="147637" y="20069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32159" y="195136"/>
                                                                                    <a:pt x="105568" y="200692"/>
                                                                                    <a:pt x="90487" y="21021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5406" y="219742"/>
                                                                                    <a:pt x="65881" y="250698"/>
                                                                                    <a:pt x="57150" y="25784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8419" y="264986"/>
                                                                                    <a:pt x="40878" y="258239"/>
                                                                                    <a:pt x="38100" y="25307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5322" y="247920"/>
                                                                                    <a:pt x="35322" y="238791"/>
                                                                                    <a:pt x="40481" y="22688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5640" y="214979"/>
                                                                                    <a:pt x="54769" y="192357"/>
                                                                                    <a:pt x="69056" y="18164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3343" y="170927"/>
                                                                                    <a:pt x="126603" y="164973"/>
                                                                                    <a:pt x="126206" y="16259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25809" y="160211"/>
                                                                                    <a:pt x="79772" y="160210"/>
                                                                                    <a:pt x="66675" y="16735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3578" y="174498"/>
                                                                                    <a:pt x="53975" y="195929"/>
                                                                                    <a:pt x="47625" y="20545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1275" y="214979"/>
                                                                                    <a:pt x="33337" y="226488"/>
                                                                                    <a:pt x="28575" y="22450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3812" y="222520"/>
                                                                                    <a:pt x="14684" y="205851"/>
                                                                                    <a:pt x="19050" y="19354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3415" y="181245"/>
                                                                                    <a:pt x="40878" y="164576"/>
                                                                                    <a:pt x="54768" y="15068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8658" y="136794"/>
                                                                                    <a:pt x="87708" y="118538"/>
                                                                                    <a:pt x="102393" y="11020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17077" y="101870"/>
                                                                                    <a:pt x="143272" y="102266"/>
                                                                                    <a:pt x="142875" y="10067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42478" y="99092"/>
                                                                                    <a:pt x="113903" y="95917"/>
                                                                                    <a:pt x="100012" y="10067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6121" y="105442"/>
                                                                                    <a:pt x="73818" y="117348"/>
                                                                                    <a:pt x="59531" y="12925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5244" y="141160"/>
                                                                                    <a:pt x="19843" y="170133"/>
                                                                                    <a:pt x="14287" y="17211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731" y="174101"/>
                                                                                    <a:pt x="19843" y="155448"/>
                                                                                    <a:pt x="26193" y="14116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2543" y="126872"/>
                                                                                    <a:pt x="37306" y="101473"/>
                                                                                    <a:pt x="52387" y="8639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7468" y="71311"/>
                                                                                    <a:pt x="100409" y="57420"/>
                                                                                    <a:pt x="116681" y="5067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32953" y="43926"/>
                                                                                    <a:pt x="152796" y="46704"/>
                                                                                    <a:pt x="150018" y="4591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47240" y="45116"/>
                                                                                    <a:pt x="117077" y="41147"/>
                                                                                    <a:pt x="100012" y="4591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2946" y="50672"/>
                                                                                    <a:pt x="61912" y="59007"/>
                                                                                    <a:pt x="47625" y="7448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3338" y="89963"/>
                                                                                    <a:pt x="17065" y="138382"/>
                                                                                    <a:pt x="14287" y="13877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1509" y="139176"/>
                                                                                    <a:pt x="16669" y="95520"/>
                                                                                    <a:pt x="30956" y="7686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5243" y="58214"/>
                                                                                    <a:pt x="78581" y="37973"/>
                                                                                    <a:pt x="100012" y="2686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21443" y="15747"/>
                                                                                    <a:pt x="140096" y="9001"/>
                                                                                    <a:pt x="159543" y="1019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78990" y="11383"/>
                                                                                    <a:pt x="200024" y="23289"/>
                                                                                    <a:pt x="216693" y="3400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33362" y="44719"/>
                                                                                    <a:pt x="274240" y="87979"/>
                                                                                    <a:pt x="273843" y="84010"/>
                                                                                  </a:cubicBezTo>
                                                                                  <a:close/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solidFill>
                                                                              <a:schemeClr val="tx1">
                                                                                <a:lumMod val="85000"/>
                                                                                <a:lumOff val="15000"/>
                                                                              </a:schemeClr>
                                                                            </a:solidFill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</p:spPr>
                                                                          <p:style>
                                                                            <a:lnRef idx="2">
                                                                              <a:schemeClr val="accent1">
                                                                                <a:shade val="50000"/>
                                                                              </a:schemeClr>
                                                                            </a:lnRef>
                                                                            <a:fillRef idx="1">
                                                                              <a:schemeClr val="accent1"/>
                                                                            </a:fillRef>
                                                                            <a:effectRef idx="0">
                                                                              <a:schemeClr val="accent1"/>
                                                                            </a:effectRef>
                                                                            <a:fontRef idx="minor">
                                                                              <a:schemeClr val="lt1"/>
                                                                            </a:fontRef>
                                                                          </p:style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/>
                                                                            <a:p>
                                                                              <a:pPr algn="ctr"/>
                                                                              <a:endParaRPr lang="en-AU"/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44" name="Freeform 43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6179242" y="3395655"/>
                                                                              <a:ext cx="439200" cy="278620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102 w 439200"/>
                                                                                <a:gd name="connsiteY0" fmla="*/ 8 h 278620"/>
                                                                                <a:gd name="connsiteX1" fmla="*/ 112021 w 439200"/>
                                                                                <a:gd name="connsiteY1" fmla="*/ 178601 h 278620"/>
                                                                                <a:gd name="connsiteX2" fmla="*/ 264421 w 439200"/>
                                                                                <a:gd name="connsiteY2" fmla="*/ 266708 h 278620"/>
                                                                                <a:gd name="connsiteX3" fmla="*/ 364433 w 439200"/>
                                                                                <a:gd name="connsiteY3" fmla="*/ 264326 h 278620"/>
                                                                                <a:gd name="connsiteX4" fmla="*/ 435871 w 439200"/>
                                                                                <a:gd name="connsiteY4" fmla="*/ 142883 h 278620"/>
                                                                                <a:gd name="connsiteX5" fmla="*/ 426346 w 439200"/>
                                                                                <a:gd name="connsiteY5" fmla="*/ 38108 h 278620"/>
                                                                                <a:gd name="connsiteX6" fmla="*/ 416821 w 439200"/>
                                                                                <a:gd name="connsiteY6" fmla="*/ 159551 h 278620"/>
                                                                                <a:gd name="connsiteX7" fmla="*/ 371577 w 439200"/>
                                                                                <a:gd name="connsiteY7" fmla="*/ 245276 h 278620"/>
                                                                                <a:gd name="connsiteX8" fmla="*/ 281089 w 439200"/>
                                                                                <a:gd name="connsiteY8" fmla="*/ 254801 h 278620"/>
                                                                                <a:gd name="connsiteX9" fmla="*/ 131071 w 439200"/>
                                                                                <a:gd name="connsiteY9" fmla="*/ 171458 h 278620"/>
                                                                                <a:gd name="connsiteX10" fmla="*/ 102 w 439200"/>
                                                                                <a:gd name="connsiteY10" fmla="*/ 8 h 278620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0" y="connsiteY10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439200" h="278620">
                                                                                  <a:moveTo>
                                                                                    <a:pt x="102" y="8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-3073" y="1198"/>
                                                                                    <a:pt x="67968" y="134151"/>
                                                                                    <a:pt x="112021" y="17860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56074" y="223051"/>
                                                                                    <a:pt x="222352" y="252421"/>
                                                                                    <a:pt x="264421" y="26670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06490" y="280995"/>
                                                                                    <a:pt x="335858" y="284963"/>
                                                                                    <a:pt x="364433" y="26432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93008" y="243689"/>
                                                                                    <a:pt x="425552" y="180586"/>
                                                                                    <a:pt x="435871" y="14288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46190" y="105180"/>
                                                                                    <a:pt x="429521" y="35330"/>
                                                                                    <a:pt x="426346" y="3810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23171" y="40886"/>
                                                                                    <a:pt x="425949" y="125023"/>
                                                                                    <a:pt x="416821" y="15955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07693" y="194079"/>
                                                                                    <a:pt x="394199" y="229401"/>
                                                                                    <a:pt x="371577" y="24527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48955" y="261151"/>
                                                                                    <a:pt x="321173" y="267104"/>
                                                                                    <a:pt x="281089" y="25480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41005" y="242498"/>
                                                                                    <a:pt x="177902" y="215114"/>
                                                                                    <a:pt x="131071" y="17145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4240" y="127802"/>
                                                                                    <a:pt x="3277" y="-1182"/>
                                                                                    <a:pt x="102" y="8"/>
                                                                                  </a:cubicBezTo>
                                                                                  <a:close/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solidFill>
                                                                              <a:schemeClr val="tx1">
                                                                                <a:lumMod val="85000"/>
                                                                                <a:lumOff val="15000"/>
                                                                              </a:schemeClr>
                                                                            </a:solidFill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</p:spPr>
                                                                          <p:style>
                                                                            <a:lnRef idx="2">
                                                                              <a:schemeClr val="accent1">
                                                                                <a:shade val="50000"/>
                                                                              </a:schemeClr>
                                                                            </a:lnRef>
                                                                            <a:fillRef idx="1">
                                                                              <a:schemeClr val="accent1"/>
                                                                            </a:fillRef>
                                                                            <a:effectRef idx="0">
                                                                              <a:schemeClr val="accent1"/>
                                                                            </a:effectRef>
                                                                            <a:fontRef idx="minor">
                                                                              <a:schemeClr val="lt1"/>
                                                                            </a:fontRef>
                                                                          </p:style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/>
                                                                            <a:p>
                                                                              <a:pPr algn="ctr"/>
                                                                              <a:endParaRPr lang="en-AU"/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45" name="Freeform 44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6415008" y="3355162"/>
                                                                              <a:ext cx="22707" cy="107236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21511 w 22707"/>
                                                                                <a:gd name="connsiteY0" fmla="*/ 19 h 107236"/>
                                                                                <a:gd name="connsiteX1" fmla="*/ 80 w 22707"/>
                                                                                <a:gd name="connsiteY1" fmla="*/ 73838 h 107236"/>
                                                                                <a:gd name="connsiteX2" fmla="*/ 14367 w 22707"/>
                                                                                <a:gd name="connsiteY2" fmla="*/ 107176 h 107236"/>
                                                                                <a:gd name="connsiteX3" fmla="*/ 19130 w 22707"/>
                                                                                <a:gd name="connsiteY3" fmla="*/ 66694 h 107236"/>
                                                                                <a:gd name="connsiteX4" fmla="*/ 21511 w 22707"/>
                                                                                <a:gd name="connsiteY4" fmla="*/ 19 h 107236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22707" h="107236">
                                                                                  <a:moveTo>
                                                                                    <a:pt x="21511" y="19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18336" y="1210"/>
                                                                                    <a:pt x="1271" y="55979"/>
                                                                                    <a:pt x="80" y="7383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-1111" y="91697"/>
                                                                                    <a:pt x="11192" y="108367"/>
                                                                                    <a:pt x="14367" y="10717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7542" y="105985"/>
                                                                                    <a:pt x="17543" y="80981"/>
                                                                                    <a:pt x="19130" y="6669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0717" y="52407"/>
                                                                                    <a:pt x="24686" y="-1172"/>
                                                                                    <a:pt x="21511" y="19"/>
                                                                                  </a:cubicBezTo>
                                                                                  <a:close/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solidFill>
                                                                              <a:schemeClr val="tx1">
                                                                                <a:lumMod val="85000"/>
                                                                                <a:lumOff val="15000"/>
                                                                              </a:schemeClr>
                                                                            </a:solidFill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</p:spPr>
                                                                          <p:style>
                                                                            <a:lnRef idx="2">
                                                                              <a:schemeClr val="accent1">
                                                                                <a:shade val="50000"/>
                                                                              </a:schemeClr>
                                                                            </a:lnRef>
                                                                            <a:fillRef idx="1">
                                                                              <a:schemeClr val="accent1"/>
                                                                            </a:fillRef>
                                                                            <a:effectRef idx="0">
                                                                              <a:schemeClr val="accent1"/>
                                                                            </a:effectRef>
                                                                            <a:fontRef idx="minor">
                                                                              <a:schemeClr val="lt1"/>
                                                                            </a:fontRef>
                                                                          </p:style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/>
                                                                            <a:p>
                                                                              <a:pPr algn="ctr"/>
                                                                              <a:endParaRPr lang="en-AU"/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46" name="Freeform 45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5556898" y="2857186"/>
                                                                              <a:ext cx="287548" cy="541120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286690 w 287548"/>
                                                                                <a:gd name="connsiteY0" fmla="*/ 314 h 541120"/>
                                                                                <a:gd name="connsiteX1" fmla="*/ 184296 w 287548"/>
                                                                                <a:gd name="connsiteY1" fmla="*/ 102708 h 541120"/>
                                                                                <a:gd name="connsiteX2" fmla="*/ 86665 w 287548"/>
                                                                                <a:gd name="connsiteY2" fmla="*/ 321783 h 541120"/>
                                                                                <a:gd name="connsiteX3" fmla="*/ 43802 w 287548"/>
                                                                                <a:gd name="connsiteY3" fmla="*/ 409889 h 541120"/>
                                                                                <a:gd name="connsiteX4" fmla="*/ 3321 w 287548"/>
                                                                                <a:gd name="connsiteY4" fmla="*/ 440845 h 541120"/>
                                                                                <a:gd name="connsiteX5" fmla="*/ 10465 w 287548"/>
                                                                                <a:gd name="connsiteY5" fmla="*/ 505139 h 541120"/>
                                                                                <a:gd name="connsiteX6" fmla="*/ 74758 w 287548"/>
                                                                                <a:gd name="connsiteY6" fmla="*/ 509902 h 541120"/>
                                                                                <a:gd name="connsiteX7" fmla="*/ 148577 w 287548"/>
                                                                                <a:gd name="connsiteY7" fmla="*/ 512283 h 541120"/>
                                                                                <a:gd name="connsiteX8" fmla="*/ 229540 w 287548"/>
                                                                                <a:gd name="connsiteY8" fmla="*/ 540858 h 541120"/>
                                                                                <a:gd name="connsiteX9" fmla="*/ 184296 w 287548"/>
                                                                                <a:gd name="connsiteY9" fmla="*/ 493233 h 541120"/>
                                                                                <a:gd name="connsiteX10" fmla="*/ 34277 w 287548"/>
                                                                                <a:gd name="connsiteY10" fmla="*/ 490852 h 541120"/>
                                                                                <a:gd name="connsiteX11" fmla="*/ 22371 w 287548"/>
                                                                                <a:gd name="connsiteY11" fmla="*/ 457514 h 541120"/>
                                                                                <a:gd name="connsiteX12" fmla="*/ 43802 w 287548"/>
                                                                                <a:gd name="connsiteY12" fmla="*/ 431320 h 541120"/>
                                                                                <a:gd name="connsiteX13" fmla="*/ 110477 w 287548"/>
                                                                                <a:gd name="connsiteY13" fmla="*/ 424177 h 541120"/>
                                                                                <a:gd name="connsiteX14" fmla="*/ 229540 w 287548"/>
                                                                                <a:gd name="connsiteY14" fmla="*/ 459895 h 541120"/>
                                                                                <a:gd name="connsiteX15" fmla="*/ 181915 w 287548"/>
                                                                                <a:gd name="connsiteY15" fmla="*/ 428939 h 541120"/>
                                                                                <a:gd name="connsiteX16" fmla="*/ 112858 w 287548"/>
                                                                                <a:gd name="connsiteY16" fmla="*/ 400364 h 541120"/>
                                                                                <a:gd name="connsiteX17" fmla="*/ 77140 w 287548"/>
                                                                                <a:gd name="connsiteY17" fmla="*/ 397983 h 541120"/>
                                                                                <a:gd name="connsiteX18" fmla="*/ 110477 w 287548"/>
                                                                                <a:gd name="connsiteY18" fmla="*/ 328927 h 541120"/>
                                                                                <a:gd name="connsiteX19" fmla="*/ 170008 w 287548"/>
                                                                                <a:gd name="connsiteY19" fmla="*/ 169383 h 541120"/>
                                                                                <a:gd name="connsiteX20" fmla="*/ 229540 w 287548"/>
                                                                                <a:gd name="connsiteY20" fmla="*/ 74133 h 541120"/>
                                                                                <a:gd name="connsiteX21" fmla="*/ 286690 w 287548"/>
                                                                                <a:gd name="connsiteY21" fmla="*/ 314 h 541120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0" y="connsiteY1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1" y="connsiteY1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2" y="connsiteY1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3" y="connsiteY1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4" y="connsiteY1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5" y="connsiteY1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6" y="connsiteY1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7" y="connsiteY1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8" y="connsiteY1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9" y="connsiteY1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0" y="connsiteY2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1" y="connsiteY21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287548" h="541120">
                                                                                  <a:moveTo>
                                                                                    <a:pt x="286690" y="314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279149" y="5076"/>
                                                                                    <a:pt x="217633" y="49130"/>
                                                                                    <a:pt x="184296" y="10270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50958" y="156286"/>
                                                                                    <a:pt x="110081" y="270586"/>
                                                                                    <a:pt x="86665" y="32178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3249" y="372980"/>
                                                                                    <a:pt x="57693" y="390045"/>
                                                                                    <a:pt x="43802" y="40988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9911" y="429733"/>
                                                                                    <a:pt x="8877" y="424970"/>
                                                                                    <a:pt x="3321" y="44084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-2235" y="456720"/>
                                                                                    <a:pt x="-1441" y="493630"/>
                                                                                    <a:pt x="10465" y="50513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2371" y="516648"/>
                                                                                    <a:pt x="51739" y="508711"/>
                                                                                    <a:pt x="74758" y="50990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7777" y="511093"/>
                                                                                    <a:pt x="122780" y="507124"/>
                                                                                    <a:pt x="148577" y="51228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74374" y="517442"/>
                                                                                    <a:pt x="223587" y="544033"/>
                                                                                    <a:pt x="229540" y="54085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35493" y="537683"/>
                                                                                    <a:pt x="216840" y="501567"/>
                                                                                    <a:pt x="184296" y="49323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51752" y="484899"/>
                                                                                    <a:pt x="61264" y="496805"/>
                                                                                    <a:pt x="34277" y="49085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290" y="484899"/>
                                                                                    <a:pt x="20783" y="467436"/>
                                                                                    <a:pt x="22371" y="45751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3959" y="447592"/>
                                                                                    <a:pt x="29118" y="436876"/>
                                                                                    <a:pt x="43802" y="43132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8486" y="425764"/>
                                                                                    <a:pt x="79521" y="419414"/>
                                                                                    <a:pt x="110477" y="42417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41433" y="428940"/>
                                                                                    <a:pt x="217634" y="459101"/>
                                                                                    <a:pt x="229540" y="45989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41446" y="460689"/>
                                                                                    <a:pt x="201362" y="438861"/>
                                                                                    <a:pt x="181915" y="42893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62468" y="419017"/>
                                                                                    <a:pt x="130320" y="405523"/>
                                                                                    <a:pt x="112858" y="40036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5395" y="395205"/>
                                                                                    <a:pt x="77537" y="409889"/>
                                                                                    <a:pt x="77140" y="39798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6743" y="386077"/>
                                                                                    <a:pt x="94999" y="367027"/>
                                                                                    <a:pt x="110477" y="32892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25955" y="290827"/>
                                                                                    <a:pt x="150164" y="211849"/>
                                                                                    <a:pt x="170008" y="16938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89852" y="126917"/>
                                                                                    <a:pt x="208903" y="102311"/>
                                                                                    <a:pt x="229540" y="7413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50177" y="45955"/>
                                                                                    <a:pt x="294231" y="-4448"/>
                                                                                    <a:pt x="286690" y="314"/>
                                                                                  </a:cubicBezTo>
                                                                                  <a:close/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solidFill>
                                                                              <a:schemeClr val="tx1">
                                                                                <a:lumMod val="85000"/>
                                                                                <a:lumOff val="15000"/>
                                                                              </a:schemeClr>
                                                                            </a:solidFill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</p:spPr>
                                                                          <p:style>
                                                                            <a:lnRef idx="2">
                                                                              <a:schemeClr val="accent1">
                                                                                <a:shade val="50000"/>
                                                                              </a:schemeClr>
                                                                            </a:lnRef>
                                                                            <a:fillRef idx="1">
                                                                              <a:schemeClr val="accent1"/>
                                                                            </a:fillRef>
                                                                            <a:effectRef idx="0">
                                                                              <a:schemeClr val="accent1"/>
                                                                            </a:effectRef>
                                                                            <a:fontRef idx="minor">
                                                                              <a:schemeClr val="lt1"/>
                                                                            </a:fontRef>
                                                                          </p:style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/>
                                                                            <a:p>
                                                                              <a:pPr algn="ctr"/>
                                                                              <a:endParaRPr lang="en-AU"/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</p:grpSp>
                                                                      <p:sp>
                                                                        <p:nvSpPr>
                                                                          <p:cNvPr id="48" name="Freeform 47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6385579" y="2962152"/>
                                                                            <a:ext cx="136666" cy="309709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98565 w 136666"/>
                                                                              <a:gd name="connsiteY0" fmla="*/ 123 h 309709"/>
                                                                              <a:gd name="connsiteX1" fmla="*/ 39034 w 136666"/>
                                                                              <a:gd name="connsiteY1" fmla="*/ 97754 h 309709"/>
                                                                              <a:gd name="connsiteX2" fmla="*/ 12840 w 136666"/>
                                                                              <a:gd name="connsiteY2" fmla="*/ 219198 h 309709"/>
                                                                              <a:gd name="connsiteX3" fmla="*/ 31890 w 136666"/>
                                                                              <a:gd name="connsiteY3" fmla="*/ 252536 h 309709"/>
                                                                              <a:gd name="connsiteX4" fmla="*/ 934 w 136666"/>
                                                                              <a:gd name="connsiteY4" fmla="*/ 281111 h 309709"/>
                                                                              <a:gd name="connsiteX5" fmla="*/ 74752 w 136666"/>
                                                                              <a:gd name="connsiteY5" fmla="*/ 309686 h 309709"/>
                                                                              <a:gd name="connsiteX6" fmla="*/ 31890 w 136666"/>
                                                                              <a:gd name="connsiteY6" fmla="*/ 276348 h 309709"/>
                                                                              <a:gd name="connsiteX7" fmla="*/ 136665 w 136666"/>
                                                                              <a:gd name="connsiteY7" fmla="*/ 278729 h 309709"/>
                                                                              <a:gd name="connsiteX8" fmla="*/ 29509 w 136666"/>
                                                                              <a:gd name="connsiteY8" fmla="*/ 235867 h 309709"/>
                                                                              <a:gd name="connsiteX9" fmla="*/ 43796 w 136666"/>
                                                                              <a:gd name="connsiteY9" fmla="*/ 150142 h 309709"/>
                                                                              <a:gd name="connsiteX10" fmla="*/ 65227 w 136666"/>
                                                                              <a:gd name="connsiteY10" fmla="*/ 78704 h 309709"/>
                                                                              <a:gd name="connsiteX11" fmla="*/ 98565 w 136666"/>
                                                                              <a:gd name="connsiteY11" fmla="*/ 123 h 309709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" y="connsiteY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6" y="connsiteY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7" y="connsiteY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8" y="connsiteY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9" y="connsiteY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0" y="connsiteY1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1" y="connsiteY11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136666" h="309709">
                                                                                <a:moveTo>
                                                                                  <a:pt x="98565" y="123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94200" y="3298"/>
                                                                                  <a:pt x="53321" y="61242"/>
                                                                                  <a:pt x="39034" y="9775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4747" y="134266"/>
                                                                                  <a:pt x="14031" y="193401"/>
                                                                                  <a:pt x="12840" y="21919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1649" y="244995"/>
                                                                                  <a:pt x="33874" y="242217"/>
                                                                                  <a:pt x="31890" y="25253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9906" y="262855"/>
                                                                                  <a:pt x="-6210" y="271586"/>
                                                                                  <a:pt x="934" y="28111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078" y="290636"/>
                                                                                  <a:pt x="69593" y="310480"/>
                                                                                  <a:pt x="74752" y="30968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79911" y="308892"/>
                                                                                  <a:pt x="21571" y="281507"/>
                                                                                  <a:pt x="31890" y="27634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42209" y="271189"/>
                                                                                  <a:pt x="137062" y="285476"/>
                                                                                  <a:pt x="136665" y="27872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36268" y="271982"/>
                                                                                  <a:pt x="44987" y="257298"/>
                                                                                  <a:pt x="29509" y="23586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4031" y="214436"/>
                                                                                  <a:pt x="37843" y="176336"/>
                                                                                  <a:pt x="43796" y="15014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49749" y="123948"/>
                                                                                  <a:pt x="57290" y="101723"/>
                                                                                  <a:pt x="65227" y="7870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73164" y="55685"/>
                                                                                  <a:pt x="102930" y="-3052"/>
                                                                                  <a:pt x="98565" y="123"/>
                                                                                </a:cubicBezTo>
                                                                                <a:close/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solidFill>
                                                                            <a:schemeClr val="tx1">
                                                                              <a:lumMod val="85000"/>
                                                                              <a:lumOff val="15000"/>
                                                                            </a:schemeClr>
                                                                          </a:solidFill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</p:spPr>
                                                                        <p:style>
                                                                          <a:lnRef idx="2">
                                                                            <a:schemeClr val="accent1">
                                                                              <a:shade val="50000"/>
                                                                            </a:schemeClr>
                                                                          </a:lnRef>
                                                                          <a:fillRef idx="1">
                                                                            <a:schemeClr val="accent1"/>
                                                                          </a:fillRef>
                                                                          <a:effectRef idx="0">
                                                                            <a:schemeClr val="accent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lt1"/>
                                                                          </a:fontRef>
                                                                        </p:style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/>
                                                                          <a:p>
                                                                            <a:pPr algn="ctr"/>
                                                                            <a:endParaRPr lang="en-AU"/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49" name="Freeform 48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6524581" y="2873915"/>
                                                                            <a:ext cx="164450" cy="462223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44 w 164450"/>
                                                                              <a:gd name="connsiteY0" fmla="*/ 254 h 462223"/>
                                                                              <a:gd name="connsiteX1" fmla="*/ 66719 w 164450"/>
                                                                              <a:gd name="connsiteY1" fmla="*/ 28829 h 462223"/>
                                                                              <a:gd name="connsiteX2" fmla="*/ 109582 w 164450"/>
                                                                              <a:gd name="connsiteY2" fmla="*/ 97885 h 462223"/>
                                                                              <a:gd name="connsiteX3" fmla="*/ 140538 w 164450"/>
                                                                              <a:gd name="connsiteY3" fmla="*/ 274098 h 462223"/>
                                                                              <a:gd name="connsiteX4" fmla="*/ 140538 w 164450"/>
                                                                              <a:gd name="connsiteY4" fmla="*/ 331248 h 462223"/>
                                                                              <a:gd name="connsiteX5" fmla="*/ 164350 w 164450"/>
                                                                              <a:gd name="connsiteY5" fmla="*/ 357441 h 462223"/>
                                                                              <a:gd name="connsiteX6" fmla="*/ 138157 w 164450"/>
                                                                              <a:gd name="connsiteY6" fmla="*/ 390779 h 462223"/>
                                                                              <a:gd name="connsiteX7" fmla="*/ 164350 w 164450"/>
                                                                              <a:gd name="connsiteY7" fmla="*/ 421735 h 462223"/>
                                                                              <a:gd name="connsiteX8" fmla="*/ 126250 w 164450"/>
                                                                              <a:gd name="connsiteY8" fmla="*/ 440785 h 462223"/>
                                                                              <a:gd name="connsiteX9" fmla="*/ 135775 w 164450"/>
                                                                              <a:gd name="connsiteY9" fmla="*/ 462216 h 462223"/>
                                                                              <a:gd name="connsiteX10" fmla="*/ 111963 w 164450"/>
                                                                              <a:gd name="connsiteY10" fmla="*/ 438404 h 462223"/>
                                                                              <a:gd name="connsiteX11" fmla="*/ 135775 w 164450"/>
                                                                              <a:gd name="connsiteY11" fmla="*/ 414591 h 462223"/>
                                                                              <a:gd name="connsiteX12" fmla="*/ 114344 w 164450"/>
                                                                              <a:gd name="connsiteY12" fmla="*/ 393160 h 462223"/>
                                                                              <a:gd name="connsiteX13" fmla="*/ 76244 w 164450"/>
                                                                              <a:gd name="connsiteY13" fmla="*/ 376491 h 462223"/>
                                                                              <a:gd name="connsiteX14" fmla="*/ 138157 w 164450"/>
                                                                              <a:gd name="connsiteY14" fmla="*/ 364585 h 462223"/>
                                                                              <a:gd name="connsiteX15" fmla="*/ 100057 w 164450"/>
                                                                              <a:gd name="connsiteY15" fmla="*/ 347916 h 462223"/>
                                                                              <a:gd name="connsiteX16" fmla="*/ 121488 w 164450"/>
                                                                              <a:gd name="connsiteY16" fmla="*/ 326485 h 462223"/>
                                                                              <a:gd name="connsiteX17" fmla="*/ 116725 w 164450"/>
                                                                              <a:gd name="connsiteY17" fmla="*/ 193135 h 462223"/>
                                                                              <a:gd name="connsiteX18" fmla="*/ 102438 w 164450"/>
                                                                              <a:gd name="connsiteY18" fmla="*/ 102648 h 462223"/>
                                                                              <a:gd name="connsiteX19" fmla="*/ 57194 w 164450"/>
                                                                              <a:gd name="connsiteY19" fmla="*/ 43116 h 462223"/>
                                                                              <a:gd name="connsiteX20" fmla="*/ 44 w 164450"/>
                                                                              <a:gd name="connsiteY20" fmla="*/ 254 h 462223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" y="connsiteY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6" y="connsiteY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7" y="connsiteY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8" y="connsiteY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9" y="connsiteY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0" y="connsiteY1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1" y="connsiteY1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2" y="connsiteY1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3" y="connsiteY1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4" y="connsiteY1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5" y="connsiteY1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6" y="connsiteY1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7" y="connsiteY1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8" y="connsiteY1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9" y="connsiteY1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0" y="connsiteY20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164450" h="462223">
                                                                                <a:moveTo>
                                                                                  <a:pt x="44" y="254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1632" y="-2127"/>
                                                                                  <a:pt x="48463" y="12557"/>
                                                                                  <a:pt x="66719" y="2882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4975" y="45101"/>
                                                                                  <a:pt x="97279" y="57007"/>
                                                                                  <a:pt x="109582" y="9788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21885" y="138763"/>
                                                                                  <a:pt x="135379" y="235204"/>
                                                                                  <a:pt x="140538" y="27409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45697" y="312992"/>
                                                                                  <a:pt x="136569" y="317358"/>
                                                                                  <a:pt x="140538" y="33124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44507" y="345138"/>
                                                                                  <a:pt x="164747" y="347519"/>
                                                                                  <a:pt x="164350" y="35744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63953" y="367363"/>
                                                                                  <a:pt x="138157" y="380063"/>
                                                                                  <a:pt x="138157" y="39077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38157" y="401495"/>
                                                                                  <a:pt x="166334" y="413401"/>
                                                                                  <a:pt x="164350" y="42173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62366" y="430069"/>
                                                                                  <a:pt x="131012" y="434038"/>
                                                                                  <a:pt x="126250" y="44078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21488" y="447532"/>
                                                                                  <a:pt x="138156" y="462613"/>
                                                                                  <a:pt x="135775" y="46221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33394" y="461819"/>
                                                                                  <a:pt x="111963" y="446341"/>
                                                                                  <a:pt x="111963" y="43840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11963" y="430467"/>
                                                                                  <a:pt x="135378" y="422132"/>
                                                                                  <a:pt x="135775" y="41459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36172" y="407050"/>
                                                                                  <a:pt x="124266" y="399510"/>
                                                                                  <a:pt x="114344" y="39316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04422" y="386810"/>
                                                                                  <a:pt x="72275" y="381253"/>
                                                                                  <a:pt x="76244" y="37649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0213" y="371729"/>
                                                                                  <a:pt x="134188" y="369347"/>
                                                                                  <a:pt x="138157" y="36458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42126" y="359823"/>
                                                                                  <a:pt x="102835" y="354266"/>
                                                                                  <a:pt x="100057" y="34791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97279" y="341566"/>
                                                                                  <a:pt x="118710" y="352282"/>
                                                                                  <a:pt x="121488" y="32648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24266" y="300688"/>
                                                                                  <a:pt x="119900" y="230441"/>
                                                                                  <a:pt x="116725" y="19313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13550" y="155829"/>
                                                                                  <a:pt x="112360" y="127651"/>
                                                                                  <a:pt x="102438" y="10264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92516" y="77645"/>
                                                                                  <a:pt x="74657" y="55022"/>
                                                                                  <a:pt x="57194" y="4311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9732" y="31210"/>
                                                                                  <a:pt x="-1544" y="2635"/>
                                                                                  <a:pt x="44" y="254"/>
                                                                                </a:cubicBezTo>
                                                                                <a:close/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solidFill>
                                                                            <a:schemeClr val="tx1">
                                                                              <a:lumMod val="85000"/>
                                                                              <a:lumOff val="15000"/>
                                                                            </a:schemeClr>
                                                                          </a:solidFill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</p:spPr>
                                                                        <p:style>
                                                                          <a:lnRef idx="2">
                                                                            <a:schemeClr val="accent1">
                                                                              <a:shade val="50000"/>
                                                                            </a:schemeClr>
                                                                          </a:lnRef>
                                                                          <a:fillRef idx="1">
                                                                            <a:schemeClr val="accent1"/>
                                                                          </a:fillRef>
                                                                          <a:effectRef idx="0">
                                                                            <a:schemeClr val="accent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lt1"/>
                                                                          </a:fontRef>
                                                                        </p:style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/>
                                                                          <a:p>
                                                                            <a:pPr algn="ctr"/>
                                                                            <a:endParaRPr lang="en-AU"/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50" name="Freeform 49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6372970" y="3267529"/>
                                                                            <a:ext cx="300017" cy="195154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187374 w 300017"/>
                                                                              <a:gd name="connsiteY0" fmla="*/ 13834 h 195154"/>
                                                                              <a:gd name="connsiteX1" fmla="*/ 25449 w 300017"/>
                                                                              <a:gd name="connsiteY1" fmla="*/ 1927 h 195154"/>
                                                                              <a:gd name="connsiteX2" fmla="*/ 8780 w 300017"/>
                                                                              <a:gd name="connsiteY2" fmla="*/ 49552 h 195154"/>
                                                                              <a:gd name="connsiteX3" fmla="*/ 1636 w 300017"/>
                                                                              <a:gd name="connsiteY3" fmla="*/ 66221 h 195154"/>
                                                                              <a:gd name="connsiteX4" fmla="*/ 39736 w 300017"/>
                                                                              <a:gd name="connsiteY4" fmla="*/ 101940 h 195154"/>
                                                                              <a:gd name="connsiteX5" fmla="*/ 63549 w 300017"/>
                                                                              <a:gd name="connsiteY5" fmla="*/ 70984 h 195154"/>
                                                                              <a:gd name="connsiteX6" fmla="*/ 161180 w 300017"/>
                                                                              <a:gd name="connsiteY6" fmla="*/ 109084 h 195154"/>
                                                                              <a:gd name="connsiteX7" fmla="*/ 246905 w 300017"/>
                                                                              <a:gd name="connsiteY7" fmla="*/ 159090 h 195154"/>
                                                                              <a:gd name="connsiteX8" fmla="*/ 254049 w 300017"/>
                                                                              <a:gd name="connsiteY8" fmla="*/ 194809 h 195154"/>
                                                                              <a:gd name="connsiteX9" fmla="*/ 299293 w 300017"/>
                                                                              <a:gd name="connsiteY9" fmla="*/ 137659 h 195154"/>
                                                                              <a:gd name="connsiteX10" fmla="*/ 282624 w 300017"/>
                                                                              <a:gd name="connsiteY10" fmla="*/ 109084 h 195154"/>
                                                                              <a:gd name="connsiteX11" fmla="*/ 292149 w 300017"/>
                                                                              <a:gd name="connsiteY11" fmla="*/ 80509 h 195154"/>
                                                                              <a:gd name="connsiteX12" fmla="*/ 244524 w 300017"/>
                                                                              <a:gd name="connsiteY12" fmla="*/ 42409 h 195154"/>
                                                                              <a:gd name="connsiteX13" fmla="*/ 280243 w 300017"/>
                                                                              <a:gd name="connsiteY13" fmla="*/ 94796 h 195154"/>
                                                                              <a:gd name="connsiteX14" fmla="*/ 268336 w 300017"/>
                                                                              <a:gd name="connsiteY14" fmla="*/ 104321 h 195154"/>
                                                                              <a:gd name="connsiteX15" fmla="*/ 232618 w 300017"/>
                                                                              <a:gd name="connsiteY15" fmla="*/ 85271 h 195154"/>
                                                                              <a:gd name="connsiteX16" fmla="*/ 287386 w 300017"/>
                                                                              <a:gd name="connsiteY16" fmla="*/ 137659 h 195154"/>
                                                                              <a:gd name="connsiteX17" fmla="*/ 258811 w 300017"/>
                                                                              <a:gd name="connsiteY17" fmla="*/ 156709 h 195154"/>
                                                                              <a:gd name="connsiteX18" fmla="*/ 194518 w 300017"/>
                                                                              <a:gd name="connsiteY18" fmla="*/ 106702 h 195154"/>
                                                                              <a:gd name="connsiteX19" fmla="*/ 115936 w 300017"/>
                                                                              <a:gd name="connsiteY19" fmla="*/ 66221 h 195154"/>
                                                                              <a:gd name="connsiteX20" fmla="*/ 49261 w 300017"/>
                                                                              <a:gd name="connsiteY20" fmla="*/ 63840 h 195154"/>
                                                                              <a:gd name="connsiteX21" fmla="*/ 30211 w 300017"/>
                                                                              <a:gd name="connsiteY21" fmla="*/ 85271 h 195154"/>
                                                                              <a:gd name="connsiteX22" fmla="*/ 20686 w 300017"/>
                                                                              <a:gd name="connsiteY22" fmla="*/ 56696 h 195154"/>
                                                                              <a:gd name="connsiteX23" fmla="*/ 51643 w 300017"/>
                                                                              <a:gd name="connsiteY23" fmla="*/ 40027 h 195154"/>
                                                                              <a:gd name="connsiteX24" fmla="*/ 82599 w 300017"/>
                                                                              <a:gd name="connsiteY24" fmla="*/ 40027 h 195154"/>
                                                                              <a:gd name="connsiteX25" fmla="*/ 27830 w 300017"/>
                                                                              <a:gd name="connsiteY25" fmla="*/ 32884 h 195154"/>
                                                                              <a:gd name="connsiteX26" fmla="*/ 27830 w 300017"/>
                                                                              <a:gd name="connsiteY26" fmla="*/ 18596 h 195154"/>
                                                                              <a:gd name="connsiteX27" fmla="*/ 77836 w 300017"/>
                                                                              <a:gd name="connsiteY27" fmla="*/ 11452 h 195154"/>
                                                                              <a:gd name="connsiteX28" fmla="*/ 187374 w 300017"/>
                                                                              <a:gd name="connsiteY28" fmla="*/ 13834 h 195154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" y="connsiteY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6" y="connsiteY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7" y="connsiteY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8" y="connsiteY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9" y="connsiteY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0" y="connsiteY1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1" y="connsiteY1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2" y="connsiteY1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3" y="connsiteY1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4" y="connsiteY1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5" y="connsiteY1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6" y="connsiteY1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7" y="connsiteY1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8" y="connsiteY1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9" y="connsiteY1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0" y="connsiteY2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1" y="connsiteY2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2" y="connsiteY2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3" y="connsiteY2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4" y="connsiteY2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5" y="connsiteY2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6" y="connsiteY2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7" y="connsiteY2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8" y="connsiteY28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300017" h="195154">
                                                                                <a:moveTo>
                                                                                  <a:pt x="187374" y="13834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121294" y="4904"/>
                                                                                  <a:pt x="55215" y="-4026"/>
                                                                                  <a:pt x="25449" y="192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-4317" y="7880"/>
                                                                                  <a:pt x="12749" y="38836"/>
                                                                                  <a:pt x="8780" y="4955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4811" y="60268"/>
                                                                                  <a:pt x="-3523" y="57490"/>
                                                                                  <a:pt x="1636" y="6622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6795" y="74952"/>
                                                                                  <a:pt x="29417" y="101146"/>
                                                                                  <a:pt x="39736" y="10194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50055" y="102734"/>
                                                                                  <a:pt x="43308" y="69793"/>
                                                                                  <a:pt x="63549" y="7098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3790" y="72175"/>
                                                                                  <a:pt x="130621" y="94400"/>
                                                                                  <a:pt x="161180" y="10908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91739" y="123768"/>
                                                                                  <a:pt x="231427" y="144803"/>
                                                                                  <a:pt x="246905" y="15909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62383" y="173377"/>
                                                                                  <a:pt x="245318" y="198381"/>
                                                                                  <a:pt x="254049" y="19480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62780" y="191237"/>
                                                                                  <a:pt x="294530" y="151947"/>
                                                                                  <a:pt x="299293" y="13765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04056" y="123371"/>
                                                                                  <a:pt x="283815" y="118609"/>
                                                                                  <a:pt x="282624" y="10908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81433" y="99559"/>
                                                                                  <a:pt x="298499" y="91621"/>
                                                                                  <a:pt x="292149" y="8050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85799" y="69397"/>
                                                                                  <a:pt x="246508" y="40028"/>
                                                                                  <a:pt x="244524" y="4240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42540" y="44790"/>
                                                                                  <a:pt x="276274" y="84477"/>
                                                                                  <a:pt x="280243" y="9479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84212" y="105115"/>
                                                                                  <a:pt x="276274" y="105909"/>
                                                                                  <a:pt x="268336" y="10432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60398" y="102733"/>
                                                                                  <a:pt x="229443" y="79715"/>
                                                                                  <a:pt x="232618" y="8527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35793" y="90827"/>
                                                                                  <a:pt x="283021" y="125753"/>
                                                                                  <a:pt x="287386" y="13765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91751" y="149565"/>
                                                                                  <a:pt x="274289" y="161868"/>
                                                                                  <a:pt x="258811" y="15670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43333" y="151550"/>
                                                                                  <a:pt x="218331" y="121783"/>
                                                                                  <a:pt x="194518" y="10670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70705" y="91621"/>
                                                                                  <a:pt x="140146" y="73365"/>
                                                                                  <a:pt x="115936" y="6622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91726" y="59077"/>
                                                                                  <a:pt x="63548" y="60665"/>
                                                                                  <a:pt x="49261" y="6384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4974" y="67015"/>
                                                                                  <a:pt x="34973" y="86462"/>
                                                                                  <a:pt x="30211" y="8527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5449" y="84080"/>
                                                                                  <a:pt x="17114" y="64237"/>
                                                                                  <a:pt x="20686" y="5669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4258" y="49155"/>
                                                                                  <a:pt x="41324" y="42805"/>
                                                                                  <a:pt x="51643" y="4002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61962" y="37249"/>
                                                                                  <a:pt x="86568" y="41217"/>
                                                                                  <a:pt x="82599" y="4002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78630" y="38837"/>
                                                                                  <a:pt x="36958" y="36456"/>
                                                                                  <a:pt x="27830" y="3288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8702" y="29312"/>
                                                                                  <a:pt x="19496" y="22168"/>
                                                                                  <a:pt x="27830" y="1859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6164" y="15024"/>
                                                                                  <a:pt x="77836" y="11452"/>
                                                                                  <a:pt x="77836" y="11452"/>
                                                                                </a:cubicBezTo>
                                                                                <a:lnTo>
                                                                                  <a:pt x="187374" y="13834"/>
                                                                                </a:lnTo>
                                                                                <a:close/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solidFill>
                                                                            <a:schemeClr val="tx1">
                                                                              <a:lumMod val="85000"/>
                                                                              <a:lumOff val="15000"/>
                                                                            </a:schemeClr>
                                                                          </a:solidFill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</p:spPr>
                                                                        <p:style>
                                                                          <a:lnRef idx="2">
                                                                            <a:schemeClr val="accent1">
                                                                              <a:shade val="50000"/>
                                                                            </a:schemeClr>
                                                                          </a:lnRef>
                                                                          <a:fillRef idx="1">
                                                                            <a:schemeClr val="accent1"/>
                                                                          </a:fillRef>
                                                                          <a:effectRef idx="0">
                                                                            <a:schemeClr val="accent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lt1"/>
                                                                          </a:fontRef>
                                                                        </p:style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/>
                                                                          <a:p>
                                                                            <a:pPr algn="ctr"/>
                                                                            <a:endParaRPr lang="en-AU"/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52" name="Freeform 51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6469723" y="3669425"/>
                                                                            <a:ext cx="45897" cy="157334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133 w 45897"/>
                                                                              <a:gd name="connsiteY0" fmla="*/ 81 h 157334"/>
                                                                              <a:gd name="connsiteX1" fmla="*/ 26327 w 45897"/>
                                                                              <a:gd name="connsiteY1" fmla="*/ 88188 h 157334"/>
                                                                              <a:gd name="connsiteX2" fmla="*/ 45377 w 45897"/>
                                                                              <a:gd name="connsiteY2" fmla="*/ 157244 h 157334"/>
                                                                              <a:gd name="connsiteX3" fmla="*/ 38233 w 45897"/>
                                                                              <a:gd name="connsiteY3" fmla="*/ 73900 h 157334"/>
                                                                              <a:gd name="connsiteX4" fmla="*/ 133 w 45897"/>
                                                                              <a:gd name="connsiteY4" fmla="*/ 81 h 157334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45897" h="157334">
                                                                                <a:moveTo>
                                                                                  <a:pt x="133" y="81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-1851" y="2462"/>
                                                                                  <a:pt x="18786" y="61994"/>
                                                                                  <a:pt x="26327" y="8818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3868" y="114382"/>
                                                                                  <a:pt x="43393" y="159625"/>
                                                                                  <a:pt x="45377" y="15724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47361" y="154863"/>
                                                                                  <a:pt x="43392" y="99697"/>
                                                                                  <a:pt x="38233" y="7390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3074" y="48103"/>
                                                                                  <a:pt x="2117" y="-2300"/>
                                                                                  <a:pt x="133" y="81"/>
                                                                                </a:cubicBezTo>
                                                                                <a:close/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solidFill>
                                                                            <a:schemeClr val="tx1">
                                                                              <a:lumMod val="85000"/>
                                                                              <a:lumOff val="15000"/>
                                                                            </a:schemeClr>
                                                                          </a:solidFill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</p:spPr>
                                                                        <p:style>
                                                                          <a:lnRef idx="2">
                                                                            <a:schemeClr val="accent1">
                                                                              <a:shade val="50000"/>
                                                                            </a:schemeClr>
                                                                          </a:lnRef>
                                                                          <a:fillRef idx="1">
                                                                            <a:schemeClr val="accent1"/>
                                                                          </a:fillRef>
                                                                          <a:effectRef idx="0">
                                                                            <a:schemeClr val="accent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lt1"/>
                                                                          </a:fontRef>
                                                                        </p:style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/>
                                                                          <a:p>
                                                                            <a:pPr algn="ctr"/>
                                                                            <a:endParaRPr lang="en-AU"/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53" name="Freeform 52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5659750" y="3390723"/>
                                                                            <a:ext cx="105583" cy="281300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100494 w 105583"/>
                                                                              <a:gd name="connsiteY0" fmla="*/ 177 h 281300"/>
                                                                              <a:gd name="connsiteX1" fmla="*/ 76681 w 105583"/>
                                                                              <a:gd name="connsiteY1" fmla="*/ 112096 h 281300"/>
                                                                              <a:gd name="connsiteX2" fmla="*/ 45725 w 105583"/>
                                                                              <a:gd name="connsiteY2" fmla="*/ 202583 h 281300"/>
                                                                              <a:gd name="connsiteX3" fmla="*/ 481 w 105583"/>
                                                                              <a:gd name="connsiteY3" fmla="*/ 281165 h 281300"/>
                                                                              <a:gd name="connsiteX4" fmla="*/ 76681 w 105583"/>
                                                                              <a:gd name="connsiteY4" fmla="*/ 183533 h 281300"/>
                                                                              <a:gd name="connsiteX5" fmla="*/ 100494 w 105583"/>
                                                                              <a:gd name="connsiteY5" fmla="*/ 88283 h 281300"/>
                                                                              <a:gd name="connsiteX6" fmla="*/ 100494 w 105583"/>
                                                                              <a:gd name="connsiteY6" fmla="*/ 177 h 281300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" y="connsiteY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6" y="connsiteY6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105583" h="281300">
                                                                                <a:moveTo>
                                                                                  <a:pt x="100494" y="177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96525" y="4146"/>
                                                                                  <a:pt x="85809" y="78362"/>
                                                                                  <a:pt x="76681" y="11209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67553" y="145830"/>
                                                                                  <a:pt x="58425" y="174405"/>
                                                                                  <a:pt x="45725" y="20258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3025" y="230761"/>
                                                                                  <a:pt x="-4678" y="284340"/>
                                                                                  <a:pt x="481" y="28116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5640" y="277990"/>
                                                                                  <a:pt x="60012" y="215680"/>
                                                                                  <a:pt x="76681" y="18353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93350" y="151386"/>
                                                                                  <a:pt x="91366" y="116858"/>
                                                                                  <a:pt x="100494" y="8828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09622" y="59708"/>
                                                                                  <a:pt x="104463" y="-3792"/>
                                                                                  <a:pt x="100494" y="177"/>
                                                                                </a:cubicBezTo>
                                                                                <a:close/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solidFill>
                                                                            <a:schemeClr val="tx1">
                                                                              <a:lumMod val="85000"/>
                                                                              <a:lumOff val="15000"/>
                                                                            </a:schemeClr>
                                                                          </a:solidFill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</p:spPr>
                                                                        <p:style>
                                                                          <a:lnRef idx="2">
                                                                            <a:schemeClr val="accent1">
                                                                              <a:shade val="50000"/>
                                                                            </a:schemeClr>
                                                                          </a:lnRef>
                                                                          <a:fillRef idx="1">
                                                                            <a:schemeClr val="accent1"/>
                                                                          </a:fillRef>
                                                                          <a:effectRef idx="0">
                                                                            <a:schemeClr val="accent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lt1"/>
                                                                          </a:fontRef>
                                                                        </p:style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/>
                                                                          <a:p>
                                                                            <a:pPr algn="ctr"/>
                                                                            <a:endParaRPr lang="en-AU"/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54" name="Freeform 53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6483304" y="3443287"/>
                                                                            <a:ext cx="358048" cy="393970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174671 w 358048"/>
                                                                              <a:gd name="connsiteY0" fmla="*/ 1 h 393970"/>
                                                                              <a:gd name="connsiteX1" fmla="*/ 210390 w 358048"/>
                                                                              <a:gd name="connsiteY1" fmla="*/ 97632 h 393970"/>
                                                                              <a:gd name="connsiteX2" fmla="*/ 172290 w 358048"/>
                                                                              <a:gd name="connsiteY2" fmla="*/ 150019 h 393970"/>
                                                                              <a:gd name="connsiteX3" fmla="*/ 100852 w 358048"/>
                                                                              <a:gd name="connsiteY3" fmla="*/ 238126 h 393970"/>
                                                                              <a:gd name="connsiteX4" fmla="*/ 840 w 358048"/>
                                                                              <a:gd name="connsiteY4" fmla="*/ 252413 h 393970"/>
                                                                              <a:gd name="connsiteX5" fmla="*/ 57990 w 358048"/>
                                                                              <a:gd name="connsiteY5" fmla="*/ 264319 h 393970"/>
                                                                              <a:gd name="connsiteX6" fmla="*/ 146096 w 358048"/>
                                                                              <a:gd name="connsiteY6" fmla="*/ 228601 h 393970"/>
                                                                              <a:gd name="connsiteX7" fmla="*/ 212771 w 358048"/>
                                                                              <a:gd name="connsiteY7" fmla="*/ 133351 h 393970"/>
                                                                              <a:gd name="connsiteX8" fmla="*/ 222296 w 358048"/>
                                                                              <a:gd name="connsiteY8" fmla="*/ 190501 h 393970"/>
                                                                              <a:gd name="connsiteX9" fmla="*/ 186577 w 358048"/>
                                                                              <a:gd name="connsiteY9" fmla="*/ 271463 h 393970"/>
                                                                              <a:gd name="connsiteX10" fmla="*/ 122284 w 358048"/>
                                                                              <a:gd name="connsiteY10" fmla="*/ 326232 h 393970"/>
                                                                              <a:gd name="connsiteX11" fmla="*/ 41321 w 358048"/>
                                                                              <a:gd name="connsiteY11" fmla="*/ 364332 h 393970"/>
                                                                              <a:gd name="connsiteX12" fmla="*/ 165146 w 358048"/>
                                                                              <a:gd name="connsiteY12" fmla="*/ 323851 h 393970"/>
                                                                              <a:gd name="connsiteX13" fmla="*/ 243727 w 358048"/>
                                                                              <a:gd name="connsiteY13" fmla="*/ 221457 h 393970"/>
                                                                              <a:gd name="connsiteX14" fmla="*/ 291352 w 358048"/>
                                                                              <a:gd name="connsiteY14" fmla="*/ 307182 h 393970"/>
                                                                              <a:gd name="connsiteX15" fmla="*/ 358027 w 358048"/>
                                                                              <a:gd name="connsiteY15" fmla="*/ 392907 h 393970"/>
                                                                              <a:gd name="connsiteX16" fmla="*/ 284209 w 358048"/>
                                                                              <a:gd name="connsiteY16" fmla="*/ 245269 h 393970"/>
                                                                              <a:gd name="connsiteX17" fmla="*/ 262777 w 358048"/>
                                                                              <a:gd name="connsiteY17" fmla="*/ 188119 h 393970"/>
                                                                              <a:gd name="connsiteX18" fmla="*/ 246109 w 358048"/>
                                                                              <a:gd name="connsiteY18" fmla="*/ 135732 h 393970"/>
                                                                              <a:gd name="connsiteX19" fmla="*/ 222296 w 358048"/>
                                                                              <a:gd name="connsiteY19" fmla="*/ 95251 h 393970"/>
                                                                              <a:gd name="connsiteX20" fmla="*/ 174671 w 358048"/>
                                                                              <a:gd name="connsiteY20" fmla="*/ 1 h 393970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" y="connsiteY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6" y="connsiteY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7" y="connsiteY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8" y="connsiteY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9" y="connsiteY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0" y="connsiteY1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1" y="connsiteY1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2" y="connsiteY1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3" y="connsiteY1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4" y="connsiteY1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5" y="connsiteY1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6" y="connsiteY1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7" y="connsiteY1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8" y="connsiteY1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9" y="connsiteY1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0" y="connsiteY20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358048" h="393970">
                                                                                <a:moveTo>
                                                                                  <a:pt x="174671" y="1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172687" y="398"/>
                                                                                  <a:pt x="210787" y="72629"/>
                                                                                  <a:pt x="210390" y="9763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09993" y="122635"/>
                                                                                  <a:pt x="190546" y="126603"/>
                                                                                  <a:pt x="172290" y="15001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54034" y="173435"/>
                                                                                  <a:pt x="129427" y="221060"/>
                                                                                  <a:pt x="100852" y="23812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72277" y="255192"/>
                                                                                  <a:pt x="7984" y="248048"/>
                                                                                  <a:pt x="840" y="25241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-6304" y="256778"/>
                                                                                  <a:pt x="33781" y="268288"/>
                                                                                  <a:pt x="57990" y="26431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2199" y="260350"/>
                                                                                  <a:pt x="120299" y="250429"/>
                                                                                  <a:pt x="146096" y="22860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71893" y="206773"/>
                                                                                  <a:pt x="200071" y="139701"/>
                                                                                  <a:pt x="212771" y="13335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25471" y="127001"/>
                                                                                  <a:pt x="226662" y="167482"/>
                                                                                  <a:pt x="222296" y="19050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17930" y="213520"/>
                                                                                  <a:pt x="203246" y="248841"/>
                                                                                  <a:pt x="186577" y="27146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69908" y="294085"/>
                                                                                  <a:pt x="146493" y="310754"/>
                                                                                  <a:pt x="122284" y="32623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98075" y="341710"/>
                                                                                  <a:pt x="34177" y="364729"/>
                                                                                  <a:pt x="41321" y="36433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48465" y="363935"/>
                                                                                  <a:pt x="131412" y="347663"/>
                                                                                  <a:pt x="165146" y="32385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98880" y="300039"/>
                                                                                  <a:pt x="222693" y="224235"/>
                                                                                  <a:pt x="243727" y="22145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64761" y="218679"/>
                                                                                  <a:pt x="272302" y="278607"/>
                                                                                  <a:pt x="291352" y="30718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10402" y="335757"/>
                                                                                  <a:pt x="359218" y="403226"/>
                                                                                  <a:pt x="358027" y="39290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56837" y="382588"/>
                                                                                  <a:pt x="300084" y="279400"/>
                                                                                  <a:pt x="284209" y="24526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68334" y="211138"/>
                                                                                  <a:pt x="269127" y="206375"/>
                                                                                  <a:pt x="262777" y="18811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56427" y="169863"/>
                                                                                  <a:pt x="252856" y="151210"/>
                                                                                  <a:pt x="246109" y="13573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39362" y="120254"/>
                                                                                  <a:pt x="228249" y="112317"/>
                                                                                  <a:pt x="222296" y="9525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16343" y="78185"/>
                                                                                  <a:pt x="176655" y="-396"/>
                                                                                  <a:pt x="174671" y="1"/>
                                                                                </a:cubicBezTo>
                                                                                <a:close/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solidFill>
                                                                            <a:schemeClr val="tx1">
                                                                              <a:lumMod val="85000"/>
                                                                              <a:lumOff val="15000"/>
                                                                            </a:schemeClr>
                                                                          </a:solidFill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</p:spPr>
                                                                        <p:style>
                                                                          <a:lnRef idx="2">
                                                                            <a:schemeClr val="accent1">
                                                                              <a:shade val="50000"/>
                                                                            </a:schemeClr>
                                                                          </a:lnRef>
                                                                          <a:fillRef idx="1">
                                                                            <a:schemeClr val="accent1"/>
                                                                          </a:fillRef>
                                                                          <a:effectRef idx="0">
                                                                            <a:schemeClr val="accent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lt1"/>
                                                                          </a:fontRef>
                                                                        </p:style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/>
                                                                          <a:p>
                                                                            <a:pPr algn="ctr"/>
                                                                            <a:endParaRPr lang="en-AU"/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55" name="Freeform 54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6681762" y="3219423"/>
                                                                            <a:ext cx="184096" cy="240571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26 w 184096"/>
                                                                              <a:gd name="connsiteY0" fmla="*/ 71465 h 240571"/>
                                                                              <a:gd name="connsiteX1" fmla="*/ 52413 w 184096"/>
                                                                              <a:gd name="connsiteY1" fmla="*/ 27 h 240571"/>
                                                                              <a:gd name="connsiteX2" fmla="*/ 181001 w 184096"/>
                                                                              <a:gd name="connsiteY2" fmla="*/ 64321 h 240571"/>
                                                                              <a:gd name="connsiteX3" fmla="*/ 133376 w 184096"/>
                                                                              <a:gd name="connsiteY3" fmla="*/ 164333 h 240571"/>
                                                                              <a:gd name="connsiteX4" fmla="*/ 14313 w 184096"/>
                                                                              <a:gd name="connsiteY4" fmla="*/ 240533 h 240571"/>
                                                                              <a:gd name="connsiteX5" fmla="*/ 116707 w 184096"/>
                                                                              <a:gd name="connsiteY5" fmla="*/ 154808 h 240571"/>
                                                                              <a:gd name="connsiteX6" fmla="*/ 150044 w 184096"/>
                                                                              <a:gd name="connsiteY6" fmla="*/ 107183 h 240571"/>
                                                                              <a:gd name="connsiteX7" fmla="*/ 102419 w 184096"/>
                                                                              <a:gd name="connsiteY7" fmla="*/ 30983 h 240571"/>
                                                                              <a:gd name="connsiteX8" fmla="*/ 64319 w 184096"/>
                                                                              <a:gd name="connsiteY8" fmla="*/ 30983 h 240571"/>
                                                                              <a:gd name="connsiteX9" fmla="*/ 76226 w 184096"/>
                                                                              <a:gd name="connsiteY9" fmla="*/ 78608 h 240571"/>
                                                                              <a:gd name="connsiteX10" fmla="*/ 42888 w 184096"/>
                                                                              <a:gd name="connsiteY10" fmla="*/ 138140 h 240571"/>
                                                                              <a:gd name="connsiteX11" fmla="*/ 57176 w 184096"/>
                                                                              <a:gd name="connsiteY11" fmla="*/ 50033 h 240571"/>
                                                                              <a:gd name="connsiteX12" fmla="*/ 45269 w 184096"/>
                                                                              <a:gd name="connsiteY12" fmla="*/ 33365 h 240571"/>
                                                                              <a:gd name="connsiteX13" fmla="*/ 26 w 184096"/>
                                                                              <a:gd name="connsiteY13" fmla="*/ 71465 h 240571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" y="connsiteY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6" y="connsiteY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7" y="connsiteY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8" y="connsiteY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9" y="connsiteY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0" y="connsiteY1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1" y="connsiteY1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2" y="connsiteY1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3" y="connsiteY13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184096" h="240571">
                                                                                <a:moveTo>
                                                                                  <a:pt x="26" y="71465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1217" y="65909"/>
                                                                                  <a:pt x="22251" y="1218"/>
                                                                                  <a:pt x="52413" y="2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2575" y="-1164"/>
                                                                                  <a:pt x="167507" y="36937"/>
                                                                                  <a:pt x="181001" y="6432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94495" y="91705"/>
                                                                                  <a:pt x="161157" y="134964"/>
                                                                                  <a:pt x="133376" y="16433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05595" y="193702"/>
                                                                                  <a:pt x="17091" y="242120"/>
                                                                                  <a:pt x="14313" y="24053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1535" y="238946"/>
                                                                                  <a:pt x="94085" y="177033"/>
                                                                                  <a:pt x="116707" y="15480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39329" y="132583"/>
                                                                                  <a:pt x="152425" y="127820"/>
                                                                                  <a:pt x="150044" y="10718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47663" y="86546"/>
                                                                                  <a:pt x="116707" y="43683"/>
                                                                                  <a:pt x="102419" y="3098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8132" y="18283"/>
                                                                                  <a:pt x="68684" y="23046"/>
                                                                                  <a:pt x="64319" y="3098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59954" y="38920"/>
                                                                                  <a:pt x="79798" y="60749"/>
                                                                                  <a:pt x="76226" y="7860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72654" y="96467"/>
                                                                                  <a:pt x="46063" y="142902"/>
                                                                                  <a:pt x="42888" y="13814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9713" y="133378"/>
                                                                                  <a:pt x="56779" y="67495"/>
                                                                                  <a:pt x="57176" y="5003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57573" y="32571"/>
                                                                                  <a:pt x="52810" y="31381"/>
                                                                                  <a:pt x="45269" y="3336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7728" y="35349"/>
                                                                                  <a:pt x="-1165" y="77021"/>
                                                                                  <a:pt x="26" y="71465"/>
                                                                                </a:cubicBezTo>
                                                                                <a:close/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solidFill>
                                                                            <a:schemeClr val="tx1">
                                                                              <a:lumMod val="85000"/>
                                                                              <a:lumOff val="15000"/>
                                                                            </a:schemeClr>
                                                                          </a:solidFill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</p:spPr>
                                                                        <p:style>
                                                                          <a:lnRef idx="2">
                                                                            <a:schemeClr val="accent1">
                                                                              <a:shade val="50000"/>
                                                                            </a:schemeClr>
                                                                          </a:lnRef>
                                                                          <a:fillRef idx="1">
                                                                            <a:schemeClr val="accent1"/>
                                                                          </a:fillRef>
                                                                          <a:effectRef idx="0">
                                                                            <a:schemeClr val="accent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lt1"/>
                                                                          </a:fontRef>
                                                                        </p:style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/>
                                                                          <a:p>
                                                                            <a:pPr algn="ctr"/>
                                                                            <a:endParaRPr lang="en-AU"/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56" name="Freeform 55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6681274" y="3319231"/>
                                                                            <a:ext cx="91422" cy="109907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514 w 91422"/>
                                                                              <a:gd name="connsiteY0" fmla="*/ 109769 h 109907"/>
                                                                              <a:gd name="connsiteX1" fmla="*/ 31470 w 91422"/>
                                                                              <a:gd name="connsiteY1" fmla="*/ 38332 h 109907"/>
                                                                              <a:gd name="connsiteX2" fmla="*/ 91001 w 91422"/>
                                                                              <a:gd name="connsiteY2" fmla="*/ 232 h 109907"/>
                                                                              <a:gd name="connsiteX3" fmla="*/ 55282 w 91422"/>
                                                                              <a:gd name="connsiteY3" fmla="*/ 55000 h 109907"/>
                                                                              <a:gd name="connsiteX4" fmla="*/ 514 w 91422"/>
                                                                              <a:gd name="connsiteY4" fmla="*/ 109769 h 109907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91422" h="109907">
                                                                                <a:moveTo>
                                                                                  <a:pt x="514" y="109769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-3455" y="106991"/>
                                                                                  <a:pt x="16389" y="56588"/>
                                                                                  <a:pt x="31470" y="3833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46551" y="20076"/>
                                                                                  <a:pt x="87032" y="-2546"/>
                                                                                  <a:pt x="91001" y="23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94970" y="3010"/>
                                                                                  <a:pt x="69966" y="37141"/>
                                                                                  <a:pt x="55282" y="5500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40598" y="72859"/>
                                                                                  <a:pt x="4483" y="112547"/>
                                                                                  <a:pt x="514" y="109769"/>
                                                                                </a:cubicBezTo>
                                                                                <a:close/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solidFill>
                                                                            <a:schemeClr val="tx1">
                                                                              <a:lumMod val="85000"/>
                                                                              <a:lumOff val="15000"/>
                                                                            </a:schemeClr>
                                                                          </a:solidFill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</p:spPr>
                                                                        <p:style>
                                                                          <a:lnRef idx="2">
                                                                            <a:schemeClr val="accent1">
                                                                              <a:shade val="50000"/>
                                                                            </a:schemeClr>
                                                                          </a:lnRef>
                                                                          <a:fillRef idx="1">
                                                                            <a:schemeClr val="accent1"/>
                                                                          </a:fillRef>
                                                                          <a:effectRef idx="0">
                                                                            <a:schemeClr val="accent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lt1"/>
                                                                          </a:fontRef>
                                                                        </p:style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/>
                                                                          <a:p>
                                                                            <a:pPr algn="ctr"/>
                                                                            <a:endParaRPr lang="en-AU"/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57" name="Freeform 56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6698348" y="3446409"/>
                                                                            <a:ext cx="202780" cy="240086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9633 w 202780"/>
                                                                              <a:gd name="connsiteY0" fmla="*/ 20691 h 240086"/>
                                                                              <a:gd name="connsiteX1" fmla="*/ 88215 w 202780"/>
                                                                              <a:gd name="connsiteY1" fmla="*/ 89747 h 240086"/>
                                                                              <a:gd name="connsiteX2" fmla="*/ 140602 w 202780"/>
                                                                              <a:gd name="connsiteY2" fmla="*/ 70697 h 240086"/>
                                                                              <a:gd name="connsiteX3" fmla="*/ 123933 w 202780"/>
                                                                              <a:gd name="connsiteY3" fmla="*/ 25454 h 240086"/>
                                                                              <a:gd name="connsiteX4" fmla="*/ 73927 w 202780"/>
                                                                              <a:gd name="connsiteY4" fmla="*/ 8785 h 240086"/>
                                                                              <a:gd name="connsiteX5" fmla="*/ 162033 w 202780"/>
                                                                              <a:gd name="connsiteY5" fmla="*/ 4022 h 240086"/>
                                                                              <a:gd name="connsiteX6" fmla="*/ 192990 w 202780"/>
                                                                              <a:gd name="connsiteY6" fmla="*/ 68316 h 240086"/>
                                                                              <a:gd name="connsiteX7" fmla="*/ 200133 w 202780"/>
                                                                              <a:gd name="connsiteY7" fmla="*/ 161185 h 240086"/>
                                                                              <a:gd name="connsiteX8" fmla="*/ 152508 w 202780"/>
                                                                              <a:gd name="connsiteY8" fmla="*/ 239766 h 240086"/>
                                                                              <a:gd name="connsiteX9" fmla="*/ 73927 w 202780"/>
                                                                              <a:gd name="connsiteY9" fmla="*/ 184997 h 240086"/>
                                                                              <a:gd name="connsiteX10" fmla="*/ 108 w 202780"/>
                                                                              <a:gd name="connsiteY10" fmla="*/ 89747 h 240086"/>
                                                                              <a:gd name="connsiteX11" fmla="*/ 90596 w 202780"/>
                                                                              <a:gd name="connsiteY11" fmla="*/ 184997 h 240086"/>
                                                                              <a:gd name="connsiteX12" fmla="*/ 159652 w 202780"/>
                                                                              <a:gd name="connsiteY12" fmla="*/ 223097 h 240086"/>
                                                                              <a:gd name="connsiteX13" fmla="*/ 188227 w 202780"/>
                                                                              <a:gd name="connsiteY13" fmla="*/ 151660 h 240086"/>
                                                                              <a:gd name="connsiteX14" fmla="*/ 178702 w 202780"/>
                                                                              <a:gd name="connsiteY14" fmla="*/ 80222 h 240086"/>
                                                                              <a:gd name="connsiteX15" fmla="*/ 164415 w 202780"/>
                                                                              <a:gd name="connsiteY15" fmla="*/ 20691 h 240086"/>
                                                                              <a:gd name="connsiteX16" fmla="*/ 121552 w 202780"/>
                                                                              <a:gd name="connsiteY16" fmla="*/ 8785 h 240086"/>
                                                                              <a:gd name="connsiteX17" fmla="*/ 157271 w 202780"/>
                                                                              <a:gd name="connsiteY17" fmla="*/ 44504 h 240086"/>
                                                                              <a:gd name="connsiteX18" fmla="*/ 147746 w 202780"/>
                                                                              <a:gd name="connsiteY18" fmla="*/ 96891 h 240086"/>
                                                                              <a:gd name="connsiteX19" fmla="*/ 66783 w 202780"/>
                                                                              <a:gd name="connsiteY19" fmla="*/ 99272 h 240086"/>
                                                                              <a:gd name="connsiteX20" fmla="*/ 9633 w 202780"/>
                                                                              <a:gd name="connsiteY20" fmla="*/ 20691 h 240086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" y="connsiteY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6" y="connsiteY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7" y="connsiteY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8" y="connsiteY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9" y="connsiteY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0" y="connsiteY1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1" y="connsiteY1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2" y="connsiteY1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3" y="connsiteY1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4" y="connsiteY1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5" y="connsiteY1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6" y="connsiteY1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7" y="connsiteY1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8" y="connsiteY1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9" y="connsiteY1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0" y="connsiteY20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202780" h="240086">
                                                                                <a:moveTo>
                                                                                  <a:pt x="9633" y="20691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13205" y="19103"/>
                                                                                  <a:pt x="66387" y="81413"/>
                                                                                  <a:pt x="88215" y="8974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10043" y="98081"/>
                                                                                  <a:pt x="134649" y="81412"/>
                                                                                  <a:pt x="140602" y="7069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46555" y="59982"/>
                                                                                  <a:pt x="135046" y="35773"/>
                                                                                  <a:pt x="123933" y="2545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12820" y="15135"/>
                                                                                  <a:pt x="67577" y="12357"/>
                                                                                  <a:pt x="73927" y="878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0277" y="5213"/>
                                                                                  <a:pt x="142189" y="-5900"/>
                                                                                  <a:pt x="162033" y="402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81877" y="13944"/>
                                                                                  <a:pt x="186640" y="42122"/>
                                                                                  <a:pt x="192990" y="6831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99340" y="94510"/>
                                                                                  <a:pt x="206880" y="132610"/>
                                                                                  <a:pt x="200133" y="16118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93386" y="189760"/>
                                                                                  <a:pt x="173542" y="235797"/>
                                                                                  <a:pt x="152508" y="23976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31474" y="243735"/>
                                                                                  <a:pt x="99327" y="210000"/>
                                                                                  <a:pt x="73927" y="18499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48527" y="159994"/>
                                                                                  <a:pt x="-2670" y="89747"/>
                                                                                  <a:pt x="108" y="8974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886" y="89747"/>
                                                                                  <a:pt x="64005" y="162772"/>
                                                                                  <a:pt x="90596" y="18499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17187" y="207222"/>
                                                                                  <a:pt x="143380" y="228653"/>
                                                                                  <a:pt x="159652" y="22309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75924" y="217541"/>
                                                                                  <a:pt x="185052" y="175473"/>
                                                                                  <a:pt x="188227" y="15166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91402" y="127848"/>
                                                                                  <a:pt x="182671" y="102050"/>
                                                                                  <a:pt x="178702" y="8022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74733" y="58394"/>
                                                                                  <a:pt x="173940" y="32597"/>
                                                                                  <a:pt x="164415" y="2069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54890" y="8785"/>
                                                                                  <a:pt x="122743" y="4816"/>
                                                                                  <a:pt x="121552" y="878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20361" y="12754"/>
                                                                                  <a:pt x="152905" y="29820"/>
                                                                                  <a:pt x="157271" y="4450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61637" y="59188"/>
                                                                                  <a:pt x="162827" y="87763"/>
                                                                                  <a:pt x="147746" y="9689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32665" y="106019"/>
                                                                                  <a:pt x="90595" y="111178"/>
                                                                                  <a:pt x="66783" y="9927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42971" y="87366"/>
                                                                                  <a:pt x="6061" y="22279"/>
                                                                                  <a:pt x="9633" y="20691"/>
                                                                                </a:cubicBezTo>
                                                                                <a:close/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solidFill>
                                                                            <a:schemeClr val="tx1">
                                                                              <a:lumMod val="85000"/>
                                                                              <a:lumOff val="15000"/>
                                                                            </a:schemeClr>
                                                                          </a:solidFill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</p:spPr>
                                                                        <p:style>
                                                                          <a:lnRef idx="2">
                                                                            <a:schemeClr val="accent1">
                                                                              <a:shade val="50000"/>
                                                                            </a:schemeClr>
                                                                          </a:lnRef>
                                                                          <a:fillRef idx="1">
                                                                            <a:schemeClr val="accent1"/>
                                                                          </a:fillRef>
                                                                          <a:effectRef idx="0">
                                                                            <a:schemeClr val="accent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lt1"/>
                                                                          </a:fontRef>
                                                                        </p:style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/>
                                                                          <a:p>
                                                                            <a:pPr algn="ctr"/>
                                                                            <a:endParaRPr lang="en-AU"/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58" name="Freeform 57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6703149" y="3454239"/>
                                                                            <a:ext cx="140701" cy="39245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140564 w 140701"/>
                                                                              <a:gd name="connsiteY0" fmla="*/ 39055 h 39245"/>
                                                                              <a:gd name="connsiteX1" fmla="*/ 90557 w 140701"/>
                                                                              <a:gd name="connsiteY1" fmla="*/ 15243 h 39245"/>
                                                                              <a:gd name="connsiteX2" fmla="*/ 70 w 140701"/>
                                                                              <a:gd name="connsiteY2" fmla="*/ 5718 h 39245"/>
                                                                              <a:gd name="connsiteX3" fmla="*/ 76270 w 140701"/>
                                                                              <a:gd name="connsiteY3" fmla="*/ 955 h 39245"/>
                                                                              <a:gd name="connsiteX4" fmla="*/ 140564 w 140701"/>
                                                                              <a:gd name="connsiteY4" fmla="*/ 39055 h 39245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140701" h="39245">
                                                                                <a:moveTo>
                                                                                  <a:pt x="140564" y="39055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142945" y="41436"/>
                                                                                  <a:pt x="113973" y="20799"/>
                                                                                  <a:pt x="90557" y="1524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67141" y="9687"/>
                                                                                  <a:pt x="2451" y="8099"/>
                                                                                  <a:pt x="70" y="571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-2311" y="3337"/>
                                                                                  <a:pt x="56426" y="-2220"/>
                                                                                  <a:pt x="76270" y="95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96114" y="4130"/>
                                                                                  <a:pt x="138183" y="36674"/>
                                                                                  <a:pt x="140564" y="39055"/>
                                                                                </a:cubicBezTo>
                                                                                <a:close/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solidFill>
                                                                            <a:schemeClr val="tx1">
                                                                              <a:lumMod val="85000"/>
                                                                              <a:lumOff val="15000"/>
                                                                            </a:schemeClr>
                                                                          </a:solidFill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</p:spPr>
                                                                        <p:style>
                                                                          <a:lnRef idx="2">
                                                                            <a:schemeClr val="accent1">
                                                                              <a:shade val="50000"/>
                                                                            </a:schemeClr>
                                                                          </a:lnRef>
                                                                          <a:fillRef idx="1">
                                                                            <a:schemeClr val="accent1"/>
                                                                          </a:fillRef>
                                                                          <a:effectRef idx="0">
                                                                            <a:schemeClr val="accent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lt1"/>
                                                                          </a:fontRef>
                                                                        </p:style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/>
                                                                          <a:p>
                                                                            <a:pPr algn="ctr"/>
                                                                            <a:endParaRPr lang="en-AU"/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59" name="Freeform 58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6724647" y="3526604"/>
                                                                            <a:ext cx="109543" cy="64546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3 w 109543"/>
                                                                              <a:gd name="connsiteY0" fmla="*/ 27 h 64546"/>
                                                                              <a:gd name="connsiteX1" fmla="*/ 50009 w 109543"/>
                                                                              <a:gd name="connsiteY1" fmla="*/ 47652 h 64546"/>
                                                                              <a:gd name="connsiteX2" fmla="*/ 109541 w 109543"/>
                                                                              <a:gd name="connsiteY2" fmla="*/ 64321 h 64546"/>
                                                                              <a:gd name="connsiteX3" fmla="*/ 47628 w 109543"/>
                                                                              <a:gd name="connsiteY3" fmla="*/ 54796 h 64546"/>
                                                                              <a:gd name="connsiteX4" fmla="*/ 3 w 109543"/>
                                                                              <a:gd name="connsiteY4" fmla="*/ 27 h 64546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109543" h="64546">
                                                                                <a:moveTo>
                                                                                  <a:pt x="3" y="27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400" y="-1164"/>
                                                                                  <a:pt x="31753" y="36936"/>
                                                                                  <a:pt x="50009" y="4765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68265" y="58368"/>
                                                                                  <a:pt x="109938" y="63130"/>
                                                                                  <a:pt x="109541" y="6432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09144" y="65512"/>
                                                                                  <a:pt x="63106" y="61940"/>
                                                                                  <a:pt x="47628" y="5479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2150" y="47652"/>
                                                                                  <a:pt x="-394" y="1218"/>
                                                                                  <a:pt x="3" y="27"/>
                                                                                </a:cubicBezTo>
                                                                                <a:close/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solidFill>
                                                                            <a:schemeClr val="tx1">
                                                                              <a:lumMod val="85000"/>
                                                                              <a:lumOff val="15000"/>
                                                                            </a:schemeClr>
                                                                          </a:solidFill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</p:spPr>
                                                                        <p:style>
                                                                          <a:lnRef idx="2">
                                                                            <a:schemeClr val="accent1">
                                                                              <a:shade val="50000"/>
                                                                            </a:schemeClr>
                                                                          </a:lnRef>
                                                                          <a:fillRef idx="1">
                                                                            <a:schemeClr val="accent1"/>
                                                                          </a:fillRef>
                                                                          <a:effectRef idx="0">
                                                                            <a:schemeClr val="accent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lt1"/>
                                                                          </a:fontRef>
                                                                        </p:style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/>
                                                                          <a:p>
                                                                            <a:pPr algn="ctr"/>
                                                                            <a:endParaRPr lang="en-AU"/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</p:grpSp>
                                                                    <p:sp>
                                                                      <p:nvSpPr>
                                                                        <p:cNvPr id="61" name="Freeform 60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5372832" y="3378548"/>
                                                                          <a:ext cx="232692" cy="635346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232631 w 232692"/>
                                                                            <a:gd name="connsiteY0" fmla="*/ 446 h 635346"/>
                                                                            <a:gd name="connsiteX1" fmla="*/ 196912 w 232692"/>
                                                                            <a:gd name="connsiteY1" fmla="*/ 133796 h 635346"/>
                                                                            <a:gd name="connsiteX2" fmla="*/ 134999 w 232692"/>
                                                                            <a:gd name="connsiteY2" fmla="*/ 248096 h 635346"/>
                                                                            <a:gd name="connsiteX3" fmla="*/ 32606 w 232692"/>
                                                                            <a:gd name="connsiteY3" fmla="*/ 400496 h 635346"/>
                                                                            <a:gd name="connsiteX4" fmla="*/ 4031 w 232692"/>
                                                                            <a:gd name="connsiteY4" fmla="*/ 531465 h 635346"/>
                                                                            <a:gd name="connsiteX5" fmla="*/ 108806 w 232692"/>
                                                                            <a:gd name="connsiteY5" fmla="*/ 624333 h 635346"/>
                                                                            <a:gd name="connsiteX6" fmla="*/ 194531 w 232692"/>
                                                                            <a:gd name="connsiteY6" fmla="*/ 629096 h 635346"/>
                                                                            <a:gd name="connsiteX7" fmla="*/ 177862 w 232692"/>
                                                                            <a:gd name="connsiteY7" fmla="*/ 583852 h 635346"/>
                                                                            <a:gd name="connsiteX8" fmla="*/ 139762 w 232692"/>
                                                                            <a:gd name="connsiteY8" fmla="*/ 545752 h 635346"/>
                                                                            <a:gd name="connsiteX9" fmla="*/ 163574 w 232692"/>
                                                                            <a:gd name="connsiteY9" fmla="*/ 500508 h 635346"/>
                                                                            <a:gd name="connsiteX10" fmla="*/ 142143 w 232692"/>
                                                                            <a:gd name="connsiteY10" fmla="*/ 443358 h 635346"/>
                                                                            <a:gd name="connsiteX11" fmla="*/ 130237 w 232692"/>
                                                                            <a:gd name="connsiteY11" fmla="*/ 398115 h 635346"/>
                                                                            <a:gd name="connsiteX12" fmla="*/ 144524 w 232692"/>
                                                                            <a:gd name="connsiteY12" fmla="*/ 493365 h 635346"/>
                                                                            <a:gd name="connsiteX13" fmla="*/ 127856 w 232692"/>
                                                                            <a:gd name="connsiteY13" fmla="*/ 529083 h 635346"/>
                                                                            <a:gd name="connsiteX14" fmla="*/ 104043 w 232692"/>
                                                                            <a:gd name="connsiteY14" fmla="*/ 493365 h 635346"/>
                                                                            <a:gd name="connsiteX15" fmla="*/ 99281 w 232692"/>
                                                                            <a:gd name="connsiteY15" fmla="*/ 457646 h 635346"/>
                                                                            <a:gd name="connsiteX16" fmla="*/ 92137 w 232692"/>
                                                                            <a:gd name="connsiteY16" fmla="*/ 526702 h 635346"/>
                                                                            <a:gd name="connsiteX17" fmla="*/ 142143 w 232692"/>
                                                                            <a:gd name="connsiteY17" fmla="*/ 557658 h 635346"/>
                                                                            <a:gd name="connsiteX18" fmla="*/ 163574 w 232692"/>
                                                                            <a:gd name="connsiteY18" fmla="*/ 590996 h 635346"/>
                                                                            <a:gd name="connsiteX19" fmla="*/ 123093 w 232692"/>
                                                                            <a:gd name="connsiteY19" fmla="*/ 583852 h 635346"/>
                                                                            <a:gd name="connsiteX20" fmla="*/ 84993 w 232692"/>
                                                                            <a:gd name="connsiteY20" fmla="*/ 557658 h 635346"/>
                                                                            <a:gd name="connsiteX21" fmla="*/ 65943 w 232692"/>
                                                                            <a:gd name="connsiteY21" fmla="*/ 531465 h 635346"/>
                                                                            <a:gd name="connsiteX22" fmla="*/ 113568 w 232692"/>
                                                                            <a:gd name="connsiteY22" fmla="*/ 595758 h 635346"/>
                                                                            <a:gd name="connsiteX23" fmla="*/ 165956 w 232692"/>
                                                                            <a:gd name="connsiteY23" fmla="*/ 607665 h 635346"/>
                                                                            <a:gd name="connsiteX24" fmla="*/ 175481 w 232692"/>
                                                                            <a:gd name="connsiteY24" fmla="*/ 626715 h 635346"/>
                                                                            <a:gd name="connsiteX25" fmla="*/ 132618 w 232692"/>
                                                                            <a:gd name="connsiteY25" fmla="*/ 617190 h 635346"/>
                                                                            <a:gd name="connsiteX26" fmla="*/ 58799 w 232692"/>
                                                                            <a:gd name="connsiteY26" fmla="*/ 569565 h 635346"/>
                                                                            <a:gd name="connsiteX27" fmla="*/ 13556 w 232692"/>
                                                                            <a:gd name="connsiteY27" fmla="*/ 505271 h 635346"/>
                                                                            <a:gd name="connsiteX28" fmla="*/ 51656 w 232692"/>
                                                                            <a:gd name="connsiteY28" fmla="*/ 386208 h 635346"/>
                                                                            <a:gd name="connsiteX29" fmla="*/ 144524 w 232692"/>
                                                                            <a:gd name="connsiteY29" fmla="*/ 267146 h 635346"/>
                                                                            <a:gd name="connsiteX30" fmla="*/ 204056 w 232692"/>
                                                                            <a:gd name="connsiteY30" fmla="*/ 181421 h 635346"/>
                                                                            <a:gd name="connsiteX31" fmla="*/ 232631 w 232692"/>
                                                                            <a:gd name="connsiteY31" fmla="*/ 446 h 635346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  <a:cxn ang="0">
                                                                              <a:pos x="connsiteX7" y="connsiteY7"/>
                                                                            </a:cxn>
                                                                            <a:cxn ang="0">
                                                                              <a:pos x="connsiteX8" y="connsiteY8"/>
                                                                            </a:cxn>
                                                                            <a:cxn ang="0">
                                                                              <a:pos x="connsiteX9" y="connsiteY9"/>
                                                                            </a:cxn>
                                                                            <a:cxn ang="0">
                                                                              <a:pos x="connsiteX10" y="connsiteY1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1" y="connsiteY11"/>
                                                                            </a:cxn>
                                                                            <a:cxn ang="0">
                                                                              <a:pos x="connsiteX12" y="connsiteY12"/>
                                                                            </a:cxn>
                                                                            <a:cxn ang="0">
                                                                              <a:pos x="connsiteX13" y="connsiteY13"/>
                                                                            </a:cxn>
                                                                            <a:cxn ang="0">
                                                                              <a:pos x="connsiteX14" y="connsiteY14"/>
                                                                            </a:cxn>
                                                                            <a:cxn ang="0">
                                                                              <a:pos x="connsiteX15" y="connsiteY15"/>
                                                                            </a:cxn>
                                                                            <a:cxn ang="0">
                                                                              <a:pos x="connsiteX16" y="connsiteY16"/>
                                                                            </a:cxn>
                                                                            <a:cxn ang="0">
                                                                              <a:pos x="connsiteX17" y="connsiteY17"/>
                                                                            </a:cxn>
                                                                            <a:cxn ang="0">
                                                                              <a:pos x="connsiteX18" y="connsiteY18"/>
                                                                            </a:cxn>
                                                                            <a:cxn ang="0">
                                                                              <a:pos x="connsiteX19" y="connsiteY19"/>
                                                                            </a:cxn>
                                                                            <a:cxn ang="0">
                                                                              <a:pos x="connsiteX20" y="connsiteY20"/>
                                                                            </a:cxn>
                                                                            <a:cxn ang="0">
                                                                              <a:pos x="connsiteX21" y="connsiteY2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2" y="connsiteY22"/>
                                                                            </a:cxn>
                                                                            <a:cxn ang="0">
                                                                              <a:pos x="connsiteX23" y="connsiteY23"/>
                                                                            </a:cxn>
                                                                            <a:cxn ang="0">
                                                                              <a:pos x="connsiteX24" y="connsiteY24"/>
                                                                            </a:cxn>
                                                                            <a:cxn ang="0">
                                                                              <a:pos x="connsiteX25" y="connsiteY25"/>
                                                                            </a:cxn>
                                                                            <a:cxn ang="0">
                                                                              <a:pos x="connsiteX26" y="connsiteY26"/>
                                                                            </a:cxn>
                                                                            <a:cxn ang="0">
                                                                              <a:pos x="connsiteX27" y="connsiteY27"/>
                                                                            </a:cxn>
                                                                            <a:cxn ang="0">
                                                                              <a:pos x="connsiteX28" y="connsiteY28"/>
                                                                            </a:cxn>
                                                                            <a:cxn ang="0">
                                                                              <a:pos x="connsiteX29" y="connsiteY29"/>
                                                                            </a:cxn>
                                                                            <a:cxn ang="0">
                                                                              <a:pos x="connsiteX30" y="connsiteY30"/>
                                                                            </a:cxn>
                                                                            <a:cxn ang="0">
                                                                              <a:pos x="connsiteX31" y="connsiteY31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232692" h="635346">
                                                                              <a:moveTo>
                                                                                <a:pt x="232631" y="446"/>
                                                                              </a:moveTo>
                                                                              <a:cubicBezTo>
                                                                                <a:pt x="231440" y="-7492"/>
                                                                                <a:pt x="213184" y="92521"/>
                                                                                <a:pt x="196912" y="13379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80640" y="175071"/>
                                                                                <a:pt x="162383" y="203646"/>
                                                                                <a:pt x="134999" y="24809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7615" y="292546"/>
                                                                                <a:pt x="54434" y="353268"/>
                                                                                <a:pt x="32606" y="40049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778" y="447724"/>
                                                                                <a:pt x="-8669" y="494159"/>
                                                                                <a:pt x="4031" y="53146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6731" y="568771"/>
                                                                                <a:pt x="77056" y="608061"/>
                                                                                <a:pt x="108806" y="62433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40556" y="640605"/>
                                                                                <a:pt x="183022" y="635843"/>
                                                                                <a:pt x="194531" y="62909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06040" y="622349"/>
                                                                                <a:pt x="186990" y="597743"/>
                                                                                <a:pt x="177862" y="58385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68734" y="569961"/>
                                                                                <a:pt x="142143" y="559643"/>
                                                                                <a:pt x="139762" y="54575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37381" y="531861"/>
                                                                                <a:pt x="163177" y="517574"/>
                                                                                <a:pt x="163574" y="50050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63971" y="483442"/>
                                                                                <a:pt x="147699" y="460424"/>
                                                                                <a:pt x="142143" y="44335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36587" y="426293"/>
                                                                                <a:pt x="129840" y="389781"/>
                                                                                <a:pt x="130237" y="39811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30634" y="406449"/>
                                                                                <a:pt x="144921" y="471537"/>
                                                                                <a:pt x="144524" y="49336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44127" y="515193"/>
                                                                                <a:pt x="134603" y="529083"/>
                                                                                <a:pt x="127856" y="52908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21109" y="529083"/>
                                                                                <a:pt x="108805" y="505271"/>
                                                                                <a:pt x="104043" y="49336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99280" y="481459"/>
                                                                                <a:pt x="101265" y="452090"/>
                                                                                <a:pt x="99281" y="45764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97297" y="463202"/>
                                                                                <a:pt x="84993" y="510033"/>
                                                                                <a:pt x="92137" y="52670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99281" y="543371"/>
                                                                                <a:pt x="130237" y="546942"/>
                                                                                <a:pt x="142143" y="55765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54049" y="568374"/>
                                                                                <a:pt x="166749" y="586630"/>
                                                                                <a:pt x="163574" y="59099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60399" y="595362"/>
                                                                                <a:pt x="136190" y="589408"/>
                                                                                <a:pt x="123093" y="58385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09996" y="578296"/>
                                                                                <a:pt x="94518" y="566389"/>
                                                                                <a:pt x="84993" y="55765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5468" y="548927"/>
                                                                                <a:pt x="61181" y="525115"/>
                                                                                <a:pt x="65943" y="53146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0705" y="537815"/>
                                                                                <a:pt x="96899" y="583058"/>
                                                                                <a:pt x="113568" y="59575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30237" y="608458"/>
                                                                                <a:pt x="155637" y="602506"/>
                                                                                <a:pt x="165956" y="60766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76275" y="612824"/>
                                                                                <a:pt x="181037" y="625128"/>
                                                                                <a:pt x="175481" y="62671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69925" y="628302"/>
                                                                                <a:pt x="152065" y="626715"/>
                                                                                <a:pt x="132618" y="61719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13171" y="607665"/>
                                                                                <a:pt x="78643" y="588218"/>
                                                                                <a:pt x="58799" y="56956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8955" y="550912"/>
                                                                                <a:pt x="14746" y="535830"/>
                                                                                <a:pt x="13556" y="50527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2366" y="474712"/>
                                                                                <a:pt x="29828" y="425895"/>
                                                                                <a:pt x="51656" y="38620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3484" y="346521"/>
                                                                                <a:pt x="119124" y="301277"/>
                                                                                <a:pt x="144524" y="26714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69924" y="233015"/>
                                                                                <a:pt x="190562" y="223093"/>
                                                                                <a:pt x="204056" y="18142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17550" y="139749"/>
                                                                                <a:pt x="233822" y="8384"/>
                                                                                <a:pt x="232631" y="446"/>
                                                                              </a:cubicBezTo>
                                                                              <a:close/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solidFill>
                                                                          <a:schemeClr val="tx1">
                                                                            <a:lumMod val="85000"/>
                                                                            <a:lumOff val="15000"/>
                                                                          </a:schemeClr>
                                                                        </a:solidFill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</p:spPr>
                                                                      <p:style>
                                                                        <a:lnRef idx="2">
                                                                          <a:schemeClr val="accent1">
                                                                            <a:shade val="50000"/>
                                                                          </a:schemeClr>
                                                                        </a:lnRef>
                                                                        <a:fillRef idx="1">
                                                                          <a:schemeClr val="accent1"/>
                                                                        </a:fillRef>
                                                                        <a:effectRef idx="0">
                                                                          <a:schemeClr val="accent1"/>
                                                                        </a:effectRef>
                                                                        <a:fontRef idx="minor">
                                                                          <a:schemeClr val="lt1"/>
                                                                        </a:fontRef>
                                                                      </p:style>
                                                                      <p:txBody>
                                                                        <a:bodyPr rtlCol="0" anchor="ctr"/>
                                                                        <a:lstStyle/>
                                                                        <a:p>
                                                                          <a:pPr algn="ctr"/>
                                                                          <a:endParaRPr lang="en-AU"/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62" name="Freeform 61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5493541" y="3726058"/>
                                                                          <a:ext cx="48827" cy="77153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3 w 48827"/>
                                                                            <a:gd name="connsiteY0" fmla="*/ 598 h 77153"/>
                                                                            <a:gd name="connsiteX1" fmla="*/ 42865 w 48827"/>
                                                                            <a:gd name="connsiteY1" fmla="*/ 43461 h 77153"/>
                                                                            <a:gd name="connsiteX2" fmla="*/ 47628 w 48827"/>
                                                                            <a:gd name="connsiteY2" fmla="*/ 76798 h 77153"/>
                                                                            <a:gd name="connsiteX3" fmla="*/ 45247 w 48827"/>
                                                                            <a:gd name="connsiteY3" fmla="*/ 22030 h 77153"/>
                                                                            <a:gd name="connsiteX4" fmla="*/ 3 w 48827"/>
                                                                            <a:gd name="connsiteY4" fmla="*/ 598 h 77153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48827" h="77153">
                                                                              <a:moveTo>
                                                                                <a:pt x="3" y="598"/>
                                                                              </a:moveTo>
                                                                              <a:cubicBezTo>
                                                                                <a:pt x="-394" y="4170"/>
                                                                                <a:pt x="34928" y="30761"/>
                                                                                <a:pt x="42865" y="4346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0802" y="56161"/>
                                                                                <a:pt x="47231" y="80370"/>
                                                                                <a:pt x="47628" y="7679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8025" y="73226"/>
                                                                                <a:pt x="51200" y="33936"/>
                                                                                <a:pt x="45247" y="2203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9294" y="10124"/>
                                                                                <a:pt x="400" y="-2974"/>
                                                                                <a:pt x="3" y="598"/>
                                                                              </a:cubicBezTo>
                                                                              <a:close/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solidFill>
                                                                          <a:schemeClr val="tx1">
                                                                            <a:lumMod val="85000"/>
                                                                            <a:lumOff val="15000"/>
                                                                          </a:schemeClr>
                                                                        </a:solidFill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</p:spPr>
                                                                      <p:style>
                                                                        <a:lnRef idx="2">
                                                                          <a:schemeClr val="accent1">
                                                                            <a:shade val="50000"/>
                                                                          </a:schemeClr>
                                                                        </a:lnRef>
                                                                        <a:fillRef idx="1">
                                                                          <a:schemeClr val="accent1"/>
                                                                        </a:fillRef>
                                                                        <a:effectRef idx="0">
                                                                          <a:schemeClr val="accent1"/>
                                                                        </a:effectRef>
                                                                        <a:fontRef idx="minor">
                                                                          <a:schemeClr val="lt1"/>
                                                                        </a:fontRef>
                                                                      </p:style>
                                                                      <p:txBody>
                                                                        <a:bodyPr rtlCol="0" anchor="ctr"/>
                                                                        <a:lstStyle/>
                                                                        <a:p>
                                                                          <a:pPr algn="ctr"/>
                                                                          <a:endParaRPr lang="en-AU"/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sp>
                                                                      <p:nvSpPr>
                                                                        <p:cNvPr id="63" name="Freeform 62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6490234" y="3694063"/>
                                                                          <a:ext cx="74918" cy="109802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60583 w 74918"/>
                                                                            <a:gd name="connsiteY0" fmla="*/ 4019 h 109802"/>
                                                                            <a:gd name="connsiteX1" fmla="*/ 10577 w 74918"/>
                                                                            <a:gd name="connsiteY1" fmla="*/ 34975 h 109802"/>
                                                                            <a:gd name="connsiteX2" fmla="*/ 27246 w 74918"/>
                                                                            <a:gd name="connsiteY2" fmla="*/ 80219 h 109802"/>
                                                                            <a:gd name="connsiteX3" fmla="*/ 74871 w 74918"/>
                                                                            <a:gd name="connsiteY3" fmla="*/ 104031 h 109802"/>
                                                                            <a:gd name="connsiteX4" fmla="*/ 17721 w 74918"/>
                                                                            <a:gd name="connsiteY4" fmla="*/ 104031 h 109802"/>
                                                                            <a:gd name="connsiteX5" fmla="*/ 8196 w 74918"/>
                                                                            <a:gd name="connsiteY5" fmla="*/ 39738 h 109802"/>
                                                                            <a:gd name="connsiteX6" fmla="*/ 1052 w 74918"/>
                                                                            <a:gd name="connsiteY6" fmla="*/ 4019 h 109802"/>
                                                                            <a:gd name="connsiteX7" fmla="*/ 60583 w 74918"/>
                                                                            <a:gd name="connsiteY7" fmla="*/ 4019 h 109802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  <a:cxn ang="0">
                                                                              <a:pos x="connsiteX7" y="connsiteY7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74918" h="109802">
                                                                              <a:moveTo>
                                                                                <a:pt x="60583" y="4019"/>
                                                                              </a:moveTo>
                                                                              <a:cubicBezTo>
                                                                                <a:pt x="62170" y="9178"/>
                                                                                <a:pt x="16133" y="22275"/>
                                                                                <a:pt x="10577" y="3497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021" y="47675"/>
                                                                                <a:pt x="16530" y="68710"/>
                                                                                <a:pt x="27246" y="8021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7962" y="91728"/>
                                                                                <a:pt x="76458" y="100062"/>
                                                                                <a:pt x="74871" y="10403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73284" y="108000"/>
                                                                                <a:pt x="28833" y="114746"/>
                                                                                <a:pt x="17721" y="10403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6609" y="93316"/>
                                                                                <a:pt x="10974" y="56407"/>
                                                                                <a:pt x="8196" y="39738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418" y="23069"/>
                                                                                <a:pt x="-2917" y="9575"/>
                                                                                <a:pt x="1052" y="401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021" y="-1537"/>
                                                                                <a:pt x="58996" y="-1140"/>
                                                                                <a:pt x="60583" y="4019"/>
                                                                              </a:cubicBezTo>
                                                                              <a:close/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solidFill>
                                                                          <a:schemeClr val="tx1">
                                                                            <a:lumMod val="85000"/>
                                                                            <a:lumOff val="15000"/>
                                                                          </a:schemeClr>
                                                                        </a:solidFill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</p:spPr>
                                                                      <p:style>
                                                                        <a:lnRef idx="2">
                                                                          <a:schemeClr val="accent1">
                                                                            <a:shade val="50000"/>
                                                                          </a:schemeClr>
                                                                        </a:lnRef>
                                                                        <a:fillRef idx="1">
                                                                          <a:schemeClr val="accent1"/>
                                                                        </a:fillRef>
                                                                        <a:effectRef idx="0">
                                                                          <a:schemeClr val="accent1"/>
                                                                        </a:effectRef>
                                                                        <a:fontRef idx="minor">
                                                                          <a:schemeClr val="lt1"/>
                                                                        </a:fontRef>
                                                                      </p:style>
                                                                      <p:txBody>
                                                                        <a:bodyPr rtlCol="0" anchor="ctr"/>
                                                                        <a:lstStyle/>
                                                                        <a:p>
                                                                          <a:pPr algn="ctr"/>
                                                                          <a:endParaRPr lang="en-AU"/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</p:grpSp>
                                                                  <p:sp>
                                                                    <p:nvSpPr>
                                                                      <p:cNvPr id="65" name="Freeform 64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6260071" y="3645694"/>
                                                                        <a:ext cx="197882" cy="140605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24048 w 197882"/>
                                                                          <a:gd name="connsiteY0" fmla="*/ 133350 h 140605"/>
                                                                          <a:gd name="connsiteX1" fmla="*/ 235 w 197882"/>
                                                                          <a:gd name="connsiteY1" fmla="*/ 61912 h 140605"/>
                                                                          <a:gd name="connsiteX2" fmla="*/ 40717 w 197882"/>
                                                                          <a:gd name="connsiteY2" fmla="*/ 57150 h 140605"/>
                                                                          <a:gd name="connsiteX3" fmla="*/ 43098 w 197882"/>
                                                                          <a:gd name="connsiteY3" fmla="*/ 0 h 140605"/>
                                                                          <a:gd name="connsiteX4" fmla="*/ 74054 w 197882"/>
                                                                          <a:gd name="connsiteY4" fmla="*/ 57150 h 140605"/>
                                                                          <a:gd name="connsiteX5" fmla="*/ 114535 w 197882"/>
                                                                          <a:gd name="connsiteY5" fmla="*/ 61912 h 140605"/>
                                                                          <a:gd name="connsiteX6" fmla="*/ 135967 w 197882"/>
                                                                          <a:gd name="connsiteY6" fmla="*/ 11906 h 140605"/>
                                                                          <a:gd name="connsiteX7" fmla="*/ 162160 w 197882"/>
                                                                          <a:gd name="connsiteY7" fmla="*/ 66675 h 140605"/>
                                                                          <a:gd name="connsiteX8" fmla="*/ 197879 w 197882"/>
                                                                          <a:gd name="connsiteY8" fmla="*/ 66675 h 140605"/>
                                                                          <a:gd name="connsiteX9" fmla="*/ 164542 w 197882"/>
                                                                          <a:gd name="connsiteY9" fmla="*/ 140494 h 140605"/>
                                                                          <a:gd name="connsiteX10" fmla="*/ 174067 w 197882"/>
                                                                          <a:gd name="connsiteY10" fmla="*/ 83344 h 140605"/>
                                                                          <a:gd name="connsiteX11" fmla="*/ 78817 w 197882"/>
                                                                          <a:gd name="connsiteY11" fmla="*/ 80962 h 140605"/>
                                                                          <a:gd name="connsiteX12" fmla="*/ 24048 w 197882"/>
                                                                          <a:gd name="connsiteY12" fmla="*/ 76200 h 140605"/>
                                                                          <a:gd name="connsiteX13" fmla="*/ 24048 w 197882"/>
                                                                          <a:gd name="connsiteY13" fmla="*/ 133350 h 140605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  <a:cxn ang="0">
                                                                            <a:pos x="connsiteX4" y="connsiteY4"/>
                                                                          </a:cxn>
                                                                          <a:cxn ang="0">
                                                                            <a:pos x="connsiteX5" y="connsiteY5"/>
                                                                          </a:cxn>
                                                                          <a:cxn ang="0">
                                                                            <a:pos x="connsiteX6" y="connsiteY6"/>
                                                                          </a:cxn>
                                                                          <a:cxn ang="0">
                                                                            <a:pos x="connsiteX7" y="connsiteY7"/>
                                                                          </a:cxn>
                                                                          <a:cxn ang="0">
                                                                            <a:pos x="connsiteX8" y="connsiteY8"/>
                                                                          </a:cxn>
                                                                          <a:cxn ang="0">
                                                                            <a:pos x="connsiteX9" y="connsiteY9"/>
                                                                          </a:cxn>
                                                                          <a:cxn ang="0">
                                                                            <a:pos x="connsiteX10" y="connsiteY10"/>
                                                                          </a:cxn>
                                                                          <a:cxn ang="0">
                                                                            <a:pos x="connsiteX11" y="connsiteY11"/>
                                                                          </a:cxn>
                                                                          <a:cxn ang="0">
                                                                            <a:pos x="connsiteX12" y="connsiteY12"/>
                                                                          </a:cxn>
                                                                          <a:cxn ang="0">
                                                                            <a:pos x="connsiteX13" y="connsiteY13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197882" h="140605">
                                                                            <a:moveTo>
                                                                              <a:pt x="24048" y="133350"/>
                                                                            </a:moveTo>
                                                                            <a:cubicBezTo>
                                                                              <a:pt x="20079" y="130969"/>
                                                                              <a:pt x="-2543" y="74612"/>
                                                                              <a:pt x="235" y="61912"/>
                                                                            </a:cubicBezTo>
                                                                            <a:cubicBezTo>
                                                                              <a:pt x="3013" y="49212"/>
                                                                              <a:pt x="33573" y="67469"/>
                                                                              <a:pt x="40717" y="57150"/>
                                                                            </a:cubicBezTo>
                                                                            <a:cubicBezTo>
                                                                              <a:pt x="47861" y="46831"/>
                                                                              <a:pt x="37542" y="0"/>
                                                                              <a:pt x="43098" y="0"/>
                                                                            </a:cubicBezTo>
                                                                            <a:cubicBezTo>
                                                                              <a:pt x="48654" y="0"/>
                                                                              <a:pt x="62148" y="46831"/>
                                                                              <a:pt x="74054" y="57150"/>
                                                                            </a:cubicBezTo>
                                                                            <a:cubicBezTo>
                                                                              <a:pt x="85960" y="67469"/>
                                                                              <a:pt x="104216" y="69453"/>
                                                                              <a:pt x="114535" y="61912"/>
                                                                            </a:cubicBezTo>
                                                                            <a:cubicBezTo>
                                                                              <a:pt x="124854" y="54371"/>
                                                                              <a:pt x="128030" y="11112"/>
                                                                              <a:pt x="135967" y="11906"/>
                                                                            </a:cubicBezTo>
                                                                            <a:cubicBezTo>
                                                                              <a:pt x="143904" y="12700"/>
                                                                              <a:pt x="151841" y="57547"/>
                                                                              <a:pt x="162160" y="66675"/>
                                                                            </a:cubicBezTo>
                                                                            <a:cubicBezTo>
                                                                              <a:pt x="172479" y="75803"/>
                                                                              <a:pt x="197482" y="54372"/>
                                                                              <a:pt x="197879" y="66675"/>
                                                                            </a:cubicBezTo>
                                                                            <a:cubicBezTo>
                                                                              <a:pt x="198276" y="78978"/>
                                                                              <a:pt x="168511" y="137716"/>
                                                                              <a:pt x="164542" y="140494"/>
                                                                            </a:cubicBezTo>
                                                                            <a:cubicBezTo>
                                                                              <a:pt x="160573" y="143272"/>
                                                                              <a:pt x="188354" y="93266"/>
                                                                              <a:pt x="174067" y="83344"/>
                                                                            </a:cubicBezTo>
                                                                            <a:cubicBezTo>
                                                                              <a:pt x="159780" y="73422"/>
                                                                              <a:pt x="103820" y="82153"/>
                                                                              <a:pt x="78817" y="80962"/>
                                                                            </a:cubicBezTo>
                                                                            <a:cubicBezTo>
                                                                              <a:pt x="53814" y="79771"/>
                                                                              <a:pt x="31192" y="68262"/>
                                                                              <a:pt x="24048" y="76200"/>
                                                                            </a:cubicBezTo>
                                                                            <a:cubicBezTo>
                                                                              <a:pt x="16904" y="84137"/>
                                                                              <a:pt x="28017" y="135731"/>
                                                                              <a:pt x="24048" y="133350"/>
                                                                            </a:cubicBezTo>
                                                                            <a:close/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solidFill>
                                                                        <a:schemeClr val="tx1">
                                                                          <a:lumMod val="85000"/>
                                                                          <a:lumOff val="15000"/>
                                                                        </a:schemeClr>
                                                                      </a:solidFill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</p:spPr>
                                                                    <p:style>
                                                                      <a:lnRef idx="2">
                                                                        <a:schemeClr val="accent1">
                                                                          <a:shade val="50000"/>
                                                                        </a:schemeClr>
                                                                      </a:lnRef>
                                                                      <a:fillRef idx="1">
                                                                        <a:schemeClr val="accent1"/>
                                                                      </a:fillRef>
                                                                      <a:effectRef idx="0">
                                                                        <a:schemeClr val="accent1"/>
                                                                      </a:effectRef>
                                                                      <a:fontRef idx="minor">
                                                                        <a:schemeClr val="lt1"/>
                                                                      </a:fontRef>
                                                                    </p:style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algn="ctr"/>
                                                                        <a:endParaRPr lang="en-AU"/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66" name="Freeform 65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5875123" y="3443078"/>
                                                                        <a:ext cx="133667" cy="275693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73240 w 133667"/>
                                                                          <a:gd name="connsiteY0" fmla="*/ 210 h 275693"/>
                                                                          <a:gd name="connsiteX1" fmla="*/ 16090 w 133667"/>
                                                                          <a:gd name="connsiteY1" fmla="*/ 78791 h 275693"/>
                                                                          <a:gd name="connsiteX2" fmla="*/ 42283 w 133667"/>
                                                                          <a:gd name="connsiteY2" fmla="*/ 176422 h 275693"/>
                                                                          <a:gd name="connsiteX3" fmla="*/ 54190 w 133667"/>
                                                                          <a:gd name="connsiteY3" fmla="*/ 226428 h 275693"/>
                                                                          <a:gd name="connsiteX4" fmla="*/ 1802 w 133667"/>
                                                                          <a:gd name="connsiteY4" fmla="*/ 264528 h 275693"/>
                                                                          <a:gd name="connsiteX5" fmla="*/ 130390 w 133667"/>
                                                                          <a:gd name="connsiteY5" fmla="*/ 274053 h 275693"/>
                                                                          <a:gd name="connsiteX6" fmla="*/ 97052 w 133667"/>
                                                                          <a:gd name="connsiteY6" fmla="*/ 235953 h 275693"/>
                                                                          <a:gd name="connsiteX7" fmla="*/ 116102 w 133667"/>
                                                                          <a:gd name="connsiteY7" fmla="*/ 190710 h 275693"/>
                                                                          <a:gd name="connsiteX8" fmla="*/ 78002 w 133667"/>
                                                                          <a:gd name="connsiteY8" fmla="*/ 128797 h 275693"/>
                                                                          <a:gd name="connsiteX9" fmla="*/ 68477 w 133667"/>
                                                                          <a:gd name="connsiteY9" fmla="*/ 71647 h 275693"/>
                                                                          <a:gd name="connsiteX10" fmla="*/ 70858 w 133667"/>
                                                                          <a:gd name="connsiteY10" fmla="*/ 50216 h 275693"/>
                                                                          <a:gd name="connsiteX11" fmla="*/ 78002 w 133667"/>
                                                                          <a:gd name="connsiteY11" fmla="*/ 150228 h 275693"/>
                                                                          <a:gd name="connsiteX12" fmla="*/ 106577 w 133667"/>
                                                                          <a:gd name="connsiteY12" fmla="*/ 190710 h 275693"/>
                                                                          <a:gd name="connsiteX13" fmla="*/ 82765 w 133667"/>
                                                                          <a:gd name="connsiteY13" fmla="*/ 221666 h 275693"/>
                                                                          <a:gd name="connsiteX14" fmla="*/ 106577 w 133667"/>
                                                                          <a:gd name="connsiteY14" fmla="*/ 271672 h 275693"/>
                                                                          <a:gd name="connsiteX15" fmla="*/ 42283 w 133667"/>
                                                                          <a:gd name="connsiteY15" fmla="*/ 257385 h 275693"/>
                                                                          <a:gd name="connsiteX16" fmla="*/ 70858 w 133667"/>
                                                                          <a:gd name="connsiteY16" fmla="*/ 214522 h 275693"/>
                                                                          <a:gd name="connsiteX17" fmla="*/ 32758 w 133667"/>
                                                                          <a:gd name="connsiteY17" fmla="*/ 102603 h 275693"/>
                                                                          <a:gd name="connsiteX18" fmla="*/ 73240 w 133667"/>
                                                                          <a:gd name="connsiteY18" fmla="*/ 210 h 275693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  <a:cxn ang="0">
                                                                            <a:pos x="connsiteX4" y="connsiteY4"/>
                                                                          </a:cxn>
                                                                          <a:cxn ang="0">
                                                                            <a:pos x="connsiteX5" y="connsiteY5"/>
                                                                          </a:cxn>
                                                                          <a:cxn ang="0">
                                                                            <a:pos x="connsiteX6" y="connsiteY6"/>
                                                                          </a:cxn>
                                                                          <a:cxn ang="0">
                                                                            <a:pos x="connsiteX7" y="connsiteY7"/>
                                                                          </a:cxn>
                                                                          <a:cxn ang="0">
                                                                            <a:pos x="connsiteX8" y="connsiteY8"/>
                                                                          </a:cxn>
                                                                          <a:cxn ang="0">
                                                                            <a:pos x="connsiteX9" y="connsiteY9"/>
                                                                          </a:cxn>
                                                                          <a:cxn ang="0">
                                                                            <a:pos x="connsiteX10" y="connsiteY10"/>
                                                                          </a:cxn>
                                                                          <a:cxn ang="0">
                                                                            <a:pos x="connsiteX11" y="connsiteY11"/>
                                                                          </a:cxn>
                                                                          <a:cxn ang="0">
                                                                            <a:pos x="connsiteX12" y="connsiteY12"/>
                                                                          </a:cxn>
                                                                          <a:cxn ang="0">
                                                                            <a:pos x="connsiteX13" y="connsiteY13"/>
                                                                          </a:cxn>
                                                                          <a:cxn ang="0">
                                                                            <a:pos x="connsiteX14" y="connsiteY14"/>
                                                                          </a:cxn>
                                                                          <a:cxn ang="0">
                                                                            <a:pos x="connsiteX15" y="connsiteY15"/>
                                                                          </a:cxn>
                                                                          <a:cxn ang="0">
                                                                            <a:pos x="connsiteX16" y="connsiteY16"/>
                                                                          </a:cxn>
                                                                          <a:cxn ang="0">
                                                                            <a:pos x="connsiteX17" y="connsiteY17"/>
                                                                          </a:cxn>
                                                                          <a:cxn ang="0">
                                                                            <a:pos x="connsiteX18" y="connsiteY18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133667" h="275693">
                                                                            <a:moveTo>
                                                                              <a:pt x="73240" y="210"/>
                                                                            </a:moveTo>
                                                                            <a:cubicBezTo>
                                                                              <a:pt x="70462" y="-3759"/>
                                                                              <a:pt x="21249" y="49422"/>
                                                                              <a:pt x="16090" y="78791"/>
                                                                            </a:cubicBezTo>
                                                                            <a:cubicBezTo>
                                                                              <a:pt x="10931" y="108160"/>
                                                                              <a:pt x="35933" y="151816"/>
                                                                              <a:pt x="42283" y="176422"/>
                                                                            </a:cubicBezTo>
                                                                            <a:cubicBezTo>
                                                                              <a:pt x="48633" y="201028"/>
                                                                              <a:pt x="60937" y="211744"/>
                                                                              <a:pt x="54190" y="226428"/>
                                                                            </a:cubicBezTo>
                                                                            <a:cubicBezTo>
                                                                              <a:pt x="47443" y="241112"/>
                                                                              <a:pt x="-10898" y="256591"/>
                                                                              <a:pt x="1802" y="264528"/>
                                                                            </a:cubicBezTo>
                                                                            <a:cubicBezTo>
                                                                              <a:pt x="14502" y="272465"/>
                                                                              <a:pt x="114515" y="278815"/>
                                                                              <a:pt x="130390" y="274053"/>
                                                                            </a:cubicBezTo>
                                                                            <a:cubicBezTo>
                                                                              <a:pt x="146265" y="269291"/>
                                                                              <a:pt x="99433" y="249844"/>
                                                                              <a:pt x="97052" y="235953"/>
                                                                            </a:cubicBezTo>
                                                                            <a:cubicBezTo>
                                                                              <a:pt x="94671" y="222062"/>
                                                                              <a:pt x="119277" y="208569"/>
                                                                              <a:pt x="116102" y="190710"/>
                                                                            </a:cubicBezTo>
                                                                            <a:cubicBezTo>
                                                                              <a:pt x="112927" y="172851"/>
                                                                              <a:pt x="85939" y="148641"/>
                                                                              <a:pt x="78002" y="128797"/>
                                                                            </a:cubicBezTo>
                                                                            <a:cubicBezTo>
                                                                              <a:pt x="70065" y="108953"/>
                                                                              <a:pt x="69668" y="84744"/>
                                                                              <a:pt x="68477" y="71647"/>
                                                                            </a:cubicBezTo>
                                                                            <a:cubicBezTo>
                                                                              <a:pt x="67286" y="58550"/>
                                                                              <a:pt x="69271" y="37119"/>
                                                                              <a:pt x="70858" y="50216"/>
                                                                            </a:cubicBezTo>
                                                                            <a:cubicBezTo>
                                                                              <a:pt x="72445" y="63313"/>
                                                                              <a:pt x="72049" y="126812"/>
                                                                              <a:pt x="78002" y="150228"/>
                                                                            </a:cubicBezTo>
                                                                            <a:cubicBezTo>
                                                                              <a:pt x="83955" y="173644"/>
                                                                              <a:pt x="105783" y="178804"/>
                                                                              <a:pt x="106577" y="190710"/>
                                                                            </a:cubicBezTo>
                                                                            <a:cubicBezTo>
                                                                              <a:pt x="107371" y="202616"/>
                                                                              <a:pt x="82765" y="208172"/>
                                                                              <a:pt x="82765" y="221666"/>
                                                                            </a:cubicBezTo>
                                                                            <a:cubicBezTo>
                                                                              <a:pt x="82765" y="235160"/>
                                                                              <a:pt x="113324" y="265719"/>
                                                                              <a:pt x="106577" y="271672"/>
                                                                            </a:cubicBezTo>
                                                                            <a:cubicBezTo>
                                                                              <a:pt x="99830" y="277625"/>
                                                                              <a:pt x="48236" y="266910"/>
                                                                              <a:pt x="42283" y="257385"/>
                                                                            </a:cubicBezTo>
                                                                            <a:cubicBezTo>
                                                                              <a:pt x="36330" y="247860"/>
                                                                              <a:pt x="72445" y="240319"/>
                                                                              <a:pt x="70858" y="214522"/>
                                                                            </a:cubicBezTo>
                                                                            <a:cubicBezTo>
                                                                              <a:pt x="69271" y="188725"/>
                                                                              <a:pt x="33552" y="137131"/>
                                                                              <a:pt x="32758" y="102603"/>
                                                                            </a:cubicBezTo>
                                                                            <a:cubicBezTo>
                                                                              <a:pt x="31964" y="68075"/>
                                                                              <a:pt x="76018" y="4179"/>
                                                                              <a:pt x="73240" y="210"/>
                                                                            </a:cubicBezTo>
                                                                            <a:close/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solidFill>
                                                                        <a:schemeClr val="tx1">
                                                                          <a:lumMod val="85000"/>
                                                                          <a:lumOff val="15000"/>
                                                                        </a:schemeClr>
                                                                      </a:solidFill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</p:spPr>
                                                                    <p:style>
                                                                      <a:lnRef idx="2">
                                                                        <a:schemeClr val="accent1">
                                                                          <a:shade val="50000"/>
                                                                        </a:schemeClr>
                                                                      </a:lnRef>
                                                                      <a:fillRef idx="1">
                                                                        <a:schemeClr val="accent1"/>
                                                                      </a:fillRef>
                                                                      <a:effectRef idx="0">
                                                                        <a:schemeClr val="accent1"/>
                                                                      </a:effectRef>
                                                                      <a:fontRef idx="minor">
                                                                        <a:schemeClr val="lt1"/>
                                                                      </a:fontRef>
                                                                    </p:style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algn="ctr"/>
                                                                        <a:endParaRPr lang="en-AU"/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67" name="Freeform 66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5605221" y="3709174"/>
                                                                        <a:ext cx="270790" cy="202440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238367 w 270790"/>
                                                                          <a:gd name="connsiteY0" fmla="*/ 27007 h 202440"/>
                                                                          <a:gd name="connsiteX1" fmla="*/ 202648 w 270790"/>
                                                                          <a:gd name="connsiteY1" fmla="*/ 124639 h 202440"/>
                                                                          <a:gd name="connsiteX2" fmla="*/ 169310 w 270790"/>
                                                                          <a:gd name="connsiteY2" fmla="*/ 122257 h 202440"/>
                                                                          <a:gd name="connsiteX3" fmla="*/ 183598 w 270790"/>
                                                                          <a:gd name="connsiteY3" fmla="*/ 50820 h 202440"/>
                                                                          <a:gd name="connsiteX4" fmla="*/ 147879 w 270790"/>
                                                                          <a:gd name="connsiteY4" fmla="*/ 814 h 202440"/>
                                                                          <a:gd name="connsiteX5" fmla="*/ 50248 w 270790"/>
                                                                          <a:gd name="connsiteY5" fmla="*/ 29389 h 202440"/>
                                                                          <a:gd name="connsiteX6" fmla="*/ 242 w 270790"/>
                                                                          <a:gd name="connsiteY6" fmla="*/ 146070 h 202440"/>
                                                                          <a:gd name="connsiteX7" fmla="*/ 69298 w 270790"/>
                                                                          <a:gd name="connsiteY7" fmla="*/ 186551 h 202440"/>
                                                                          <a:gd name="connsiteX8" fmla="*/ 55010 w 270790"/>
                                                                          <a:gd name="connsiteY8" fmla="*/ 110351 h 202440"/>
                                                                          <a:gd name="connsiteX9" fmla="*/ 107398 w 270790"/>
                                                                          <a:gd name="connsiteY9" fmla="*/ 38914 h 202440"/>
                                                                          <a:gd name="connsiteX10" fmla="*/ 140735 w 270790"/>
                                                                          <a:gd name="connsiteY10" fmla="*/ 74632 h 202440"/>
                                                                          <a:gd name="connsiteX11" fmla="*/ 126448 w 270790"/>
                                                                          <a:gd name="connsiteY11" fmla="*/ 184170 h 202440"/>
                                                                          <a:gd name="connsiteX12" fmla="*/ 195504 w 270790"/>
                                                                          <a:gd name="connsiteY12" fmla="*/ 200839 h 202440"/>
                                                                          <a:gd name="connsiteX13" fmla="*/ 269323 w 270790"/>
                                                                          <a:gd name="connsiteY13" fmla="*/ 167501 h 202440"/>
                                                                          <a:gd name="connsiteX14" fmla="*/ 245510 w 270790"/>
                                                                          <a:gd name="connsiteY14" fmla="*/ 98445 h 202440"/>
                                                                          <a:gd name="connsiteX15" fmla="*/ 255035 w 270790"/>
                                                                          <a:gd name="connsiteY15" fmla="*/ 165120 h 202440"/>
                                                                          <a:gd name="connsiteX16" fmla="*/ 164548 w 270790"/>
                                                                          <a:gd name="connsiteY16" fmla="*/ 186551 h 202440"/>
                                                                          <a:gd name="connsiteX17" fmla="*/ 138354 w 270790"/>
                                                                          <a:gd name="connsiteY17" fmla="*/ 150832 h 202440"/>
                                                                          <a:gd name="connsiteX18" fmla="*/ 150260 w 270790"/>
                                                                          <a:gd name="connsiteY18" fmla="*/ 84157 h 202440"/>
                                                                          <a:gd name="connsiteX19" fmla="*/ 133592 w 270790"/>
                                                                          <a:gd name="connsiteY19" fmla="*/ 34151 h 202440"/>
                                                                          <a:gd name="connsiteX20" fmla="*/ 74060 w 270790"/>
                                                                          <a:gd name="connsiteY20" fmla="*/ 46057 h 202440"/>
                                                                          <a:gd name="connsiteX21" fmla="*/ 47867 w 270790"/>
                                                                          <a:gd name="connsiteY21" fmla="*/ 136545 h 202440"/>
                                                                          <a:gd name="connsiteX22" fmla="*/ 43104 w 270790"/>
                                                                          <a:gd name="connsiteY22" fmla="*/ 162739 h 202440"/>
                                                                          <a:gd name="connsiteX23" fmla="*/ 12148 w 270790"/>
                                                                          <a:gd name="connsiteY23" fmla="*/ 131782 h 202440"/>
                                                                          <a:gd name="connsiteX24" fmla="*/ 43104 w 270790"/>
                                                                          <a:gd name="connsiteY24" fmla="*/ 53201 h 202440"/>
                                                                          <a:gd name="connsiteX25" fmla="*/ 88348 w 270790"/>
                                                                          <a:gd name="connsiteY25" fmla="*/ 17482 h 202440"/>
                                                                          <a:gd name="connsiteX26" fmla="*/ 155023 w 270790"/>
                                                                          <a:gd name="connsiteY26" fmla="*/ 12720 h 202440"/>
                                                                          <a:gd name="connsiteX27" fmla="*/ 169310 w 270790"/>
                                                                          <a:gd name="connsiteY27" fmla="*/ 86539 h 202440"/>
                                                                          <a:gd name="connsiteX28" fmla="*/ 171692 w 270790"/>
                                                                          <a:gd name="connsiteY28" fmla="*/ 148451 h 202440"/>
                                                                          <a:gd name="connsiteX29" fmla="*/ 219317 w 270790"/>
                                                                          <a:gd name="connsiteY29" fmla="*/ 134164 h 202440"/>
                                                                          <a:gd name="connsiteX30" fmla="*/ 238367 w 270790"/>
                                                                          <a:gd name="connsiteY30" fmla="*/ 27007 h 202440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  <a:cxn ang="0">
                                                                            <a:pos x="connsiteX4" y="connsiteY4"/>
                                                                          </a:cxn>
                                                                          <a:cxn ang="0">
                                                                            <a:pos x="connsiteX5" y="connsiteY5"/>
                                                                          </a:cxn>
                                                                          <a:cxn ang="0">
                                                                            <a:pos x="connsiteX6" y="connsiteY6"/>
                                                                          </a:cxn>
                                                                          <a:cxn ang="0">
                                                                            <a:pos x="connsiteX7" y="connsiteY7"/>
                                                                          </a:cxn>
                                                                          <a:cxn ang="0">
                                                                            <a:pos x="connsiteX8" y="connsiteY8"/>
                                                                          </a:cxn>
                                                                          <a:cxn ang="0">
                                                                            <a:pos x="connsiteX9" y="connsiteY9"/>
                                                                          </a:cxn>
                                                                          <a:cxn ang="0">
                                                                            <a:pos x="connsiteX10" y="connsiteY10"/>
                                                                          </a:cxn>
                                                                          <a:cxn ang="0">
                                                                            <a:pos x="connsiteX11" y="connsiteY11"/>
                                                                          </a:cxn>
                                                                          <a:cxn ang="0">
                                                                            <a:pos x="connsiteX12" y="connsiteY12"/>
                                                                          </a:cxn>
                                                                          <a:cxn ang="0">
                                                                            <a:pos x="connsiteX13" y="connsiteY13"/>
                                                                          </a:cxn>
                                                                          <a:cxn ang="0">
                                                                            <a:pos x="connsiteX14" y="connsiteY14"/>
                                                                          </a:cxn>
                                                                          <a:cxn ang="0">
                                                                            <a:pos x="connsiteX15" y="connsiteY15"/>
                                                                          </a:cxn>
                                                                          <a:cxn ang="0">
                                                                            <a:pos x="connsiteX16" y="connsiteY16"/>
                                                                          </a:cxn>
                                                                          <a:cxn ang="0">
                                                                            <a:pos x="connsiteX17" y="connsiteY17"/>
                                                                          </a:cxn>
                                                                          <a:cxn ang="0">
                                                                            <a:pos x="connsiteX18" y="connsiteY18"/>
                                                                          </a:cxn>
                                                                          <a:cxn ang="0">
                                                                            <a:pos x="connsiteX19" y="connsiteY19"/>
                                                                          </a:cxn>
                                                                          <a:cxn ang="0">
                                                                            <a:pos x="connsiteX20" y="connsiteY20"/>
                                                                          </a:cxn>
                                                                          <a:cxn ang="0">
                                                                            <a:pos x="connsiteX21" y="connsiteY21"/>
                                                                          </a:cxn>
                                                                          <a:cxn ang="0">
                                                                            <a:pos x="connsiteX22" y="connsiteY22"/>
                                                                          </a:cxn>
                                                                          <a:cxn ang="0">
                                                                            <a:pos x="connsiteX23" y="connsiteY23"/>
                                                                          </a:cxn>
                                                                          <a:cxn ang="0">
                                                                            <a:pos x="connsiteX24" y="connsiteY24"/>
                                                                          </a:cxn>
                                                                          <a:cxn ang="0">
                                                                            <a:pos x="connsiteX25" y="connsiteY25"/>
                                                                          </a:cxn>
                                                                          <a:cxn ang="0">
                                                                            <a:pos x="connsiteX26" y="connsiteY26"/>
                                                                          </a:cxn>
                                                                          <a:cxn ang="0">
                                                                            <a:pos x="connsiteX27" y="connsiteY27"/>
                                                                          </a:cxn>
                                                                          <a:cxn ang="0">
                                                                            <a:pos x="connsiteX28" y="connsiteY28"/>
                                                                          </a:cxn>
                                                                          <a:cxn ang="0">
                                                                            <a:pos x="connsiteX29" y="connsiteY29"/>
                                                                          </a:cxn>
                                                                          <a:cxn ang="0">
                                                                            <a:pos x="connsiteX30" y="connsiteY30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270790" h="202440">
                                                                            <a:moveTo>
                                                                              <a:pt x="238367" y="27007"/>
                                                                            </a:moveTo>
                                                                            <a:cubicBezTo>
                                                                              <a:pt x="235589" y="25420"/>
                                                                              <a:pt x="214157" y="108764"/>
                                                                              <a:pt x="202648" y="124639"/>
                                                                            </a:cubicBezTo>
                                                                            <a:cubicBezTo>
                                                                              <a:pt x="191139" y="140514"/>
                                                                              <a:pt x="172485" y="134560"/>
                                                                              <a:pt x="169310" y="122257"/>
                                                                            </a:cubicBezTo>
                                                                            <a:cubicBezTo>
                                                                              <a:pt x="166135" y="109954"/>
                                                                              <a:pt x="187170" y="71060"/>
                                                                              <a:pt x="183598" y="50820"/>
                                                                            </a:cubicBezTo>
                                                                            <a:cubicBezTo>
                                                                              <a:pt x="180026" y="30580"/>
                                                                              <a:pt x="170104" y="4386"/>
                                                                              <a:pt x="147879" y="814"/>
                                                                            </a:cubicBezTo>
                                                                            <a:cubicBezTo>
                                                                              <a:pt x="125654" y="-2758"/>
                                                                              <a:pt x="74854" y="5180"/>
                                                                              <a:pt x="50248" y="29389"/>
                                                                            </a:cubicBezTo>
                                                                            <a:cubicBezTo>
                                                                              <a:pt x="25642" y="53598"/>
                                                                              <a:pt x="-2933" y="119876"/>
                                                                              <a:pt x="242" y="146070"/>
                                                                            </a:cubicBezTo>
                                                                            <a:cubicBezTo>
                                                                              <a:pt x="3417" y="172264"/>
                                                                              <a:pt x="60170" y="192504"/>
                                                                              <a:pt x="69298" y="186551"/>
                                                                            </a:cubicBezTo>
                                                                            <a:cubicBezTo>
                                                                              <a:pt x="78426" y="180598"/>
                                                                              <a:pt x="48660" y="134957"/>
                                                                              <a:pt x="55010" y="110351"/>
                                                                            </a:cubicBezTo>
                                                                            <a:cubicBezTo>
                                                                              <a:pt x="61360" y="85745"/>
                                                                              <a:pt x="93111" y="44867"/>
                                                                              <a:pt x="107398" y="38914"/>
                                                                            </a:cubicBezTo>
                                                                            <a:cubicBezTo>
                                                                              <a:pt x="121685" y="32961"/>
                                                                              <a:pt x="137560" y="50423"/>
                                                                              <a:pt x="140735" y="74632"/>
                                                                            </a:cubicBezTo>
                                                                            <a:cubicBezTo>
                                                                              <a:pt x="143910" y="98841"/>
                                                                              <a:pt x="117320" y="163136"/>
                                                                              <a:pt x="126448" y="184170"/>
                                                                            </a:cubicBezTo>
                                                                            <a:cubicBezTo>
                                                                              <a:pt x="135576" y="205205"/>
                                                                              <a:pt x="171691" y="203617"/>
                                                                              <a:pt x="195504" y="200839"/>
                                                                            </a:cubicBezTo>
                                                                            <a:cubicBezTo>
                                                                              <a:pt x="219317" y="198061"/>
                                                                              <a:pt x="260989" y="184567"/>
                                                                              <a:pt x="269323" y="167501"/>
                                                                            </a:cubicBezTo>
                                                                            <a:cubicBezTo>
                                                                              <a:pt x="277657" y="150435"/>
                                                                              <a:pt x="247891" y="98842"/>
                                                                              <a:pt x="245510" y="98445"/>
                                                                            </a:cubicBezTo>
                                                                            <a:cubicBezTo>
                                                                              <a:pt x="243129" y="98048"/>
                                                                              <a:pt x="268529" y="150436"/>
                                                                              <a:pt x="255035" y="165120"/>
                                                                            </a:cubicBezTo>
                                                                            <a:cubicBezTo>
                                                                              <a:pt x="241541" y="179804"/>
                                                                              <a:pt x="183995" y="188932"/>
                                                                              <a:pt x="164548" y="186551"/>
                                                                            </a:cubicBezTo>
                                                                            <a:cubicBezTo>
                                                                              <a:pt x="145101" y="184170"/>
                                                                              <a:pt x="140735" y="167898"/>
                                                                              <a:pt x="138354" y="150832"/>
                                                                            </a:cubicBezTo>
                                                                            <a:cubicBezTo>
                                                                              <a:pt x="135973" y="133766"/>
                                                                              <a:pt x="151054" y="103604"/>
                                                                              <a:pt x="150260" y="84157"/>
                                                                            </a:cubicBezTo>
                                                                            <a:cubicBezTo>
                                                                              <a:pt x="149466" y="64710"/>
                                                                              <a:pt x="146292" y="40501"/>
                                                                              <a:pt x="133592" y="34151"/>
                                                                            </a:cubicBezTo>
                                                                            <a:cubicBezTo>
                                                                              <a:pt x="120892" y="27801"/>
                                                                              <a:pt x="88347" y="28991"/>
                                                                              <a:pt x="74060" y="46057"/>
                                                                            </a:cubicBezTo>
                                                                            <a:cubicBezTo>
                                                                              <a:pt x="59772" y="63123"/>
                                                                              <a:pt x="53026" y="117098"/>
                                                                              <a:pt x="47867" y="136545"/>
                                                                            </a:cubicBezTo>
                                                                            <a:cubicBezTo>
                                                                              <a:pt x="42708" y="155992"/>
                                                                              <a:pt x="49057" y="163533"/>
                                                                              <a:pt x="43104" y="162739"/>
                                                                            </a:cubicBezTo>
                                                                            <a:cubicBezTo>
                                                                              <a:pt x="37151" y="161945"/>
                                                                              <a:pt x="12148" y="150038"/>
                                                                              <a:pt x="12148" y="131782"/>
                                                                            </a:cubicBezTo>
                                                                            <a:cubicBezTo>
                                                                              <a:pt x="12148" y="113526"/>
                                                                              <a:pt x="30404" y="72251"/>
                                                                              <a:pt x="43104" y="53201"/>
                                                                            </a:cubicBezTo>
                                                                            <a:cubicBezTo>
                                                                              <a:pt x="55804" y="34151"/>
                                                                              <a:pt x="69695" y="24229"/>
                                                                              <a:pt x="88348" y="17482"/>
                                                                            </a:cubicBezTo>
                                                                            <a:cubicBezTo>
                                                                              <a:pt x="107001" y="10735"/>
                                                                              <a:pt x="141529" y="1211"/>
                                                                              <a:pt x="155023" y="12720"/>
                                                                            </a:cubicBezTo>
                                                                            <a:cubicBezTo>
                                                                              <a:pt x="168517" y="24229"/>
                                                                              <a:pt x="166532" y="63917"/>
                                                                              <a:pt x="169310" y="86539"/>
                                                                            </a:cubicBezTo>
                                                                            <a:cubicBezTo>
                                                                              <a:pt x="172088" y="109161"/>
                                                                              <a:pt x="163357" y="140514"/>
                                                                              <a:pt x="171692" y="148451"/>
                                                                            </a:cubicBezTo>
                                                                            <a:cubicBezTo>
                                                                              <a:pt x="180026" y="156389"/>
                                                                              <a:pt x="205823" y="154405"/>
                                                                              <a:pt x="219317" y="134164"/>
                                                                            </a:cubicBezTo>
                                                                            <a:cubicBezTo>
                                                                              <a:pt x="232811" y="113923"/>
                                                                              <a:pt x="241145" y="28594"/>
                                                                              <a:pt x="238367" y="27007"/>
                                                                            </a:cubicBezTo>
                                                                            <a:close/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solidFill>
                                                                        <a:schemeClr val="tx1">
                                                                          <a:lumMod val="85000"/>
                                                                          <a:lumOff val="15000"/>
                                                                        </a:schemeClr>
                                                                      </a:solidFill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</p:spPr>
                                                                    <p:style>
                                                                      <a:lnRef idx="2">
                                                                        <a:schemeClr val="accent1">
                                                                          <a:shade val="50000"/>
                                                                        </a:schemeClr>
                                                                      </a:lnRef>
                                                                      <a:fillRef idx="1">
                                                                        <a:schemeClr val="accent1"/>
                                                                      </a:fillRef>
                                                                      <a:effectRef idx="0">
                                                                        <a:schemeClr val="accent1"/>
                                                                      </a:effectRef>
                                                                      <a:fontRef idx="minor">
                                                                        <a:schemeClr val="lt1"/>
                                                                      </a:fontRef>
                                                                    </p:style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algn="ctr"/>
                                                                        <a:endParaRPr lang="en-AU"/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69" name="Freeform 68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5525905" y="3652456"/>
                                                                        <a:ext cx="618928" cy="375963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329589 w 618928"/>
                                                                          <a:gd name="connsiteY0" fmla="*/ 382 h 375963"/>
                                                                          <a:gd name="connsiteX1" fmla="*/ 222433 w 618928"/>
                                                                          <a:gd name="connsiteY1" fmla="*/ 7525 h 375963"/>
                                                                          <a:gd name="connsiteX2" fmla="*/ 124801 w 618928"/>
                                                                          <a:gd name="connsiteY2" fmla="*/ 12288 h 375963"/>
                                                                          <a:gd name="connsiteX3" fmla="*/ 34314 w 618928"/>
                                                                          <a:gd name="connsiteY3" fmla="*/ 105157 h 375963"/>
                                                                          <a:gd name="connsiteX4" fmla="*/ 3358 w 618928"/>
                                                                          <a:gd name="connsiteY4" fmla="*/ 186119 h 375963"/>
                                                                          <a:gd name="connsiteX5" fmla="*/ 10501 w 618928"/>
                                                                          <a:gd name="connsiteY5" fmla="*/ 267082 h 375963"/>
                                                                          <a:gd name="connsiteX6" fmla="*/ 89083 w 618928"/>
                                                                          <a:gd name="connsiteY6" fmla="*/ 317088 h 375963"/>
                                                                          <a:gd name="connsiteX7" fmla="*/ 148614 w 618928"/>
                                                                          <a:gd name="connsiteY7" fmla="*/ 374238 h 375963"/>
                                                                          <a:gd name="connsiteX8" fmla="*/ 291489 w 618928"/>
                                                                          <a:gd name="connsiteY8" fmla="*/ 359950 h 375963"/>
                                                                          <a:gd name="connsiteX9" fmla="*/ 470083 w 618928"/>
                                                                          <a:gd name="connsiteY9" fmla="*/ 348044 h 375963"/>
                                                                          <a:gd name="connsiteX10" fmla="*/ 560570 w 618928"/>
                                                                          <a:gd name="connsiteY10" fmla="*/ 309944 h 375963"/>
                                                                          <a:gd name="connsiteX11" fmla="*/ 617720 w 618928"/>
                                                                          <a:gd name="connsiteY11" fmla="*/ 214694 h 375963"/>
                                                                          <a:gd name="connsiteX12" fmla="*/ 596289 w 618928"/>
                                                                          <a:gd name="connsiteY12" fmla="*/ 145638 h 375963"/>
                                                                          <a:gd name="connsiteX13" fmla="*/ 558189 w 618928"/>
                                                                          <a:gd name="connsiteY13" fmla="*/ 93250 h 375963"/>
                                                                          <a:gd name="connsiteX14" fmla="*/ 493895 w 618928"/>
                                                                          <a:gd name="connsiteY14" fmla="*/ 31338 h 375963"/>
                                                                          <a:gd name="connsiteX15" fmla="*/ 458176 w 618928"/>
                                                                          <a:gd name="connsiteY15" fmla="*/ 31338 h 375963"/>
                                                                          <a:gd name="connsiteX16" fmla="*/ 512945 w 618928"/>
                                                                          <a:gd name="connsiteY16" fmla="*/ 74200 h 375963"/>
                                                                          <a:gd name="connsiteX17" fmla="*/ 565333 w 618928"/>
                                                                          <a:gd name="connsiteY17" fmla="*/ 140875 h 375963"/>
                                                                          <a:gd name="connsiteX18" fmla="*/ 560570 w 618928"/>
                                                                          <a:gd name="connsiteY18" fmla="*/ 207550 h 375963"/>
                                                                          <a:gd name="connsiteX19" fmla="*/ 531995 w 618928"/>
                                                                          <a:gd name="connsiteY19" fmla="*/ 255175 h 375963"/>
                                                                          <a:gd name="connsiteX20" fmla="*/ 472464 w 618928"/>
                                                                          <a:gd name="connsiteY20" fmla="*/ 286132 h 375963"/>
                                                                          <a:gd name="connsiteX21" fmla="*/ 348639 w 618928"/>
                                                                          <a:gd name="connsiteY21" fmla="*/ 295657 h 375963"/>
                                                                          <a:gd name="connsiteX22" fmla="*/ 265295 w 618928"/>
                                                                          <a:gd name="connsiteY22" fmla="*/ 281369 h 375963"/>
                                                                          <a:gd name="connsiteX23" fmla="*/ 172426 w 618928"/>
                                                                          <a:gd name="connsiteY23" fmla="*/ 283750 h 375963"/>
                                                                          <a:gd name="connsiteX24" fmla="*/ 117658 w 618928"/>
                                                                          <a:gd name="connsiteY24" fmla="*/ 281369 h 375963"/>
                                                                          <a:gd name="connsiteX25" fmla="*/ 62889 w 618928"/>
                                                                          <a:gd name="connsiteY25" fmla="*/ 252794 h 375963"/>
                                                                          <a:gd name="connsiteX26" fmla="*/ 27170 w 618928"/>
                                                                          <a:gd name="connsiteY26" fmla="*/ 226600 h 375963"/>
                                                                          <a:gd name="connsiteX27" fmla="*/ 93845 w 618928"/>
                                                                          <a:gd name="connsiteY27" fmla="*/ 288513 h 375963"/>
                                                                          <a:gd name="connsiteX28" fmla="*/ 193858 w 618928"/>
                                                                          <a:gd name="connsiteY28" fmla="*/ 295657 h 375963"/>
                                                                          <a:gd name="connsiteX29" fmla="*/ 291489 w 618928"/>
                                                                          <a:gd name="connsiteY29" fmla="*/ 307563 h 375963"/>
                                                                          <a:gd name="connsiteX30" fmla="*/ 391501 w 618928"/>
                                                                          <a:gd name="connsiteY30" fmla="*/ 319469 h 375963"/>
                                                                          <a:gd name="connsiteX31" fmla="*/ 520089 w 618928"/>
                                                                          <a:gd name="connsiteY31" fmla="*/ 286132 h 375963"/>
                                                                          <a:gd name="connsiteX32" fmla="*/ 567714 w 618928"/>
                                                                          <a:gd name="connsiteY32" fmla="*/ 221838 h 375963"/>
                                                                          <a:gd name="connsiteX33" fmla="*/ 596289 w 618928"/>
                                                                          <a:gd name="connsiteY33" fmla="*/ 176594 h 375963"/>
                                                                          <a:gd name="connsiteX34" fmla="*/ 603433 w 618928"/>
                                                                          <a:gd name="connsiteY34" fmla="*/ 214694 h 375963"/>
                                                                          <a:gd name="connsiteX35" fmla="*/ 551045 w 618928"/>
                                                                          <a:gd name="connsiteY35" fmla="*/ 300419 h 375963"/>
                                                                          <a:gd name="connsiteX36" fmla="*/ 417695 w 618928"/>
                                                                          <a:gd name="connsiteY36" fmla="*/ 345663 h 375963"/>
                                                                          <a:gd name="connsiteX37" fmla="*/ 274820 w 618928"/>
                                                                          <a:gd name="connsiteY37" fmla="*/ 348044 h 375963"/>
                                                                          <a:gd name="connsiteX38" fmla="*/ 158139 w 618928"/>
                                                                          <a:gd name="connsiteY38" fmla="*/ 352807 h 375963"/>
                                                                          <a:gd name="connsiteX39" fmla="*/ 105751 w 618928"/>
                                                                          <a:gd name="connsiteY39" fmla="*/ 309944 h 375963"/>
                                                                          <a:gd name="connsiteX40" fmla="*/ 34314 w 618928"/>
                                                                          <a:gd name="connsiteY40" fmla="*/ 276607 h 375963"/>
                                                                          <a:gd name="connsiteX41" fmla="*/ 24789 w 618928"/>
                                                                          <a:gd name="connsiteY41" fmla="*/ 221838 h 375963"/>
                                                                          <a:gd name="connsiteX42" fmla="*/ 34314 w 618928"/>
                                                                          <a:gd name="connsiteY42" fmla="*/ 145638 h 375963"/>
                                                                          <a:gd name="connsiteX43" fmla="*/ 86701 w 618928"/>
                                                                          <a:gd name="connsiteY43" fmla="*/ 62294 h 375963"/>
                                                                          <a:gd name="connsiteX44" fmla="*/ 134326 w 618928"/>
                                                                          <a:gd name="connsiteY44" fmla="*/ 24194 h 375963"/>
                                                                          <a:gd name="connsiteX45" fmla="*/ 210526 w 618928"/>
                                                                          <a:gd name="connsiteY45" fmla="*/ 21813 h 375963"/>
                                                                          <a:gd name="connsiteX46" fmla="*/ 329589 w 618928"/>
                                                                          <a:gd name="connsiteY46" fmla="*/ 382 h 375963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  <a:cxn ang="0">
                                                                            <a:pos x="connsiteX4" y="connsiteY4"/>
                                                                          </a:cxn>
                                                                          <a:cxn ang="0">
                                                                            <a:pos x="connsiteX5" y="connsiteY5"/>
                                                                          </a:cxn>
                                                                          <a:cxn ang="0">
                                                                            <a:pos x="connsiteX6" y="connsiteY6"/>
                                                                          </a:cxn>
                                                                          <a:cxn ang="0">
                                                                            <a:pos x="connsiteX7" y="connsiteY7"/>
                                                                          </a:cxn>
                                                                          <a:cxn ang="0">
                                                                            <a:pos x="connsiteX8" y="connsiteY8"/>
                                                                          </a:cxn>
                                                                          <a:cxn ang="0">
                                                                            <a:pos x="connsiteX9" y="connsiteY9"/>
                                                                          </a:cxn>
                                                                          <a:cxn ang="0">
                                                                            <a:pos x="connsiteX10" y="connsiteY10"/>
                                                                          </a:cxn>
                                                                          <a:cxn ang="0">
                                                                            <a:pos x="connsiteX11" y="connsiteY11"/>
                                                                          </a:cxn>
                                                                          <a:cxn ang="0">
                                                                            <a:pos x="connsiteX12" y="connsiteY12"/>
                                                                          </a:cxn>
                                                                          <a:cxn ang="0">
                                                                            <a:pos x="connsiteX13" y="connsiteY13"/>
                                                                          </a:cxn>
                                                                          <a:cxn ang="0">
                                                                            <a:pos x="connsiteX14" y="connsiteY14"/>
                                                                          </a:cxn>
                                                                          <a:cxn ang="0">
                                                                            <a:pos x="connsiteX15" y="connsiteY15"/>
                                                                          </a:cxn>
                                                                          <a:cxn ang="0">
                                                                            <a:pos x="connsiteX16" y="connsiteY16"/>
                                                                          </a:cxn>
                                                                          <a:cxn ang="0">
                                                                            <a:pos x="connsiteX17" y="connsiteY17"/>
                                                                          </a:cxn>
                                                                          <a:cxn ang="0">
                                                                            <a:pos x="connsiteX18" y="connsiteY18"/>
                                                                          </a:cxn>
                                                                          <a:cxn ang="0">
                                                                            <a:pos x="connsiteX19" y="connsiteY19"/>
                                                                          </a:cxn>
                                                                          <a:cxn ang="0">
                                                                            <a:pos x="connsiteX20" y="connsiteY20"/>
                                                                          </a:cxn>
                                                                          <a:cxn ang="0">
                                                                            <a:pos x="connsiteX21" y="connsiteY21"/>
                                                                          </a:cxn>
                                                                          <a:cxn ang="0">
                                                                            <a:pos x="connsiteX22" y="connsiteY22"/>
                                                                          </a:cxn>
                                                                          <a:cxn ang="0">
                                                                            <a:pos x="connsiteX23" y="connsiteY23"/>
                                                                          </a:cxn>
                                                                          <a:cxn ang="0">
                                                                            <a:pos x="connsiteX24" y="connsiteY24"/>
                                                                          </a:cxn>
                                                                          <a:cxn ang="0">
                                                                            <a:pos x="connsiteX25" y="connsiteY25"/>
                                                                          </a:cxn>
                                                                          <a:cxn ang="0">
                                                                            <a:pos x="connsiteX26" y="connsiteY26"/>
                                                                          </a:cxn>
                                                                          <a:cxn ang="0">
                                                                            <a:pos x="connsiteX27" y="connsiteY27"/>
                                                                          </a:cxn>
                                                                          <a:cxn ang="0">
                                                                            <a:pos x="connsiteX28" y="connsiteY28"/>
                                                                          </a:cxn>
                                                                          <a:cxn ang="0">
                                                                            <a:pos x="connsiteX29" y="connsiteY29"/>
                                                                          </a:cxn>
                                                                          <a:cxn ang="0">
                                                                            <a:pos x="connsiteX30" y="connsiteY30"/>
                                                                          </a:cxn>
                                                                          <a:cxn ang="0">
                                                                            <a:pos x="connsiteX31" y="connsiteY31"/>
                                                                          </a:cxn>
                                                                          <a:cxn ang="0">
                                                                            <a:pos x="connsiteX32" y="connsiteY32"/>
                                                                          </a:cxn>
                                                                          <a:cxn ang="0">
                                                                            <a:pos x="connsiteX33" y="connsiteY33"/>
                                                                          </a:cxn>
                                                                          <a:cxn ang="0">
                                                                            <a:pos x="connsiteX34" y="connsiteY34"/>
                                                                          </a:cxn>
                                                                          <a:cxn ang="0">
                                                                            <a:pos x="connsiteX35" y="connsiteY35"/>
                                                                          </a:cxn>
                                                                          <a:cxn ang="0">
                                                                            <a:pos x="connsiteX36" y="connsiteY36"/>
                                                                          </a:cxn>
                                                                          <a:cxn ang="0">
                                                                            <a:pos x="connsiteX37" y="connsiteY37"/>
                                                                          </a:cxn>
                                                                          <a:cxn ang="0">
                                                                            <a:pos x="connsiteX38" y="connsiteY38"/>
                                                                          </a:cxn>
                                                                          <a:cxn ang="0">
                                                                            <a:pos x="connsiteX39" y="connsiteY39"/>
                                                                          </a:cxn>
                                                                          <a:cxn ang="0">
                                                                            <a:pos x="connsiteX40" y="connsiteY40"/>
                                                                          </a:cxn>
                                                                          <a:cxn ang="0">
                                                                            <a:pos x="connsiteX41" y="connsiteY41"/>
                                                                          </a:cxn>
                                                                          <a:cxn ang="0">
                                                                            <a:pos x="connsiteX42" y="connsiteY42"/>
                                                                          </a:cxn>
                                                                          <a:cxn ang="0">
                                                                            <a:pos x="connsiteX43" y="connsiteY43"/>
                                                                          </a:cxn>
                                                                          <a:cxn ang="0">
                                                                            <a:pos x="connsiteX44" y="connsiteY44"/>
                                                                          </a:cxn>
                                                                          <a:cxn ang="0">
                                                                            <a:pos x="connsiteX45" y="connsiteY45"/>
                                                                          </a:cxn>
                                                                          <a:cxn ang="0">
                                                                            <a:pos x="connsiteX46" y="connsiteY46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618928" h="375963">
                                                                            <a:moveTo>
                                                                              <a:pt x="329589" y="382"/>
                                                                            </a:moveTo>
                                                                            <a:cubicBezTo>
                                                                              <a:pt x="331573" y="-1999"/>
                                                                              <a:pt x="222433" y="7525"/>
                                                                              <a:pt x="222433" y="7525"/>
                                                                            </a:cubicBezTo>
                                                                            <a:cubicBezTo>
                                                                              <a:pt x="188302" y="9509"/>
                                                                              <a:pt x="156154" y="-3984"/>
                                                                              <a:pt x="124801" y="12288"/>
                                                                            </a:cubicBezTo>
                                                                            <a:cubicBezTo>
                                                                              <a:pt x="93448" y="28560"/>
                                                                              <a:pt x="54554" y="76185"/>
                                                                              <a:pt x="34314" y="105157"/>
                                                                            </a:cubicBezTo>
                                                                            <a:cubicBezTo>
                                                                              <a:pt x="14074" y="134129"/>
                                                                              <a:pt x="7327" y="159132"/>
                                                                              <a:pt x="3358" y="186119"/>
                                                                            </a:cubicBezTo>
                                                                            <a:cubicBezTo>
                                                                              <a:pt x="-611" y="213107"/>
                                                                              <a:pt x="-3787" y="245254"/>
                                                                              <a:pt x="10501" y="267082"/>
                                                                            </a:cubicBezTo>
                                                                            <a:cubicBezTo>
                                                                              <a:pt x="24788" y="288910"/>
                                                                              <a:pt x="66064" y="299229"/>
                                                                              <a:pt x="89083" y="317088"/>
                                                                            </a:cubicBezTo>
                                                                            <a:cubicBezTo>
                                                                              <a:pt x="112102" y="334947"/>
                                                                              <a:pt x="114880" y="367094"/>
                                                                              <a:pt x="148614" y="374238"/>
                                                                            </a:cubicBezTo>
                                                                            <a:cubicBezTo>
                                                                              <a:pt x="182348" y="381382"/>
                                                                              <a:pt x="237911" y="364316"/>
                                                                              <a:pt x="291489" y="359950"/>
                                                                            </a:cubicBezTo>
                                                                            <a:cubicBezTo>
                                                                              <a:pt x="345067" y="355584"/>
                                                                              <a:pt x="425236" y="356378"/>
                                                                              <a:pt x="470083" y="348044"/>
                                                                            </a:cubicBezTo>
                                                                            <a:cubicBezTo>
                                                                              <a:pt x="514930" y="339710"/>
                                                                              <a:pt x="535964" y="332169"/>
                                                                              <a:pt x="560570" y="309944"/>
                                                                            </a:cubicBezTo>
                                                                            <a:cubicBezTo>
                                                                              <a:pt x="585176" y="287719"/>
                                                                              <a:pt x="611767" y="242078"/>
                                                                              <a:pt x="617720" y="214694"/>
                                                                            </a:cubicBezTo>
                                                                            <a:cubicBezTo>
                                                                              <a:pt x="623673" y="187310"/>
                                                                              <a:pt x="606211" y="165879"/>
                                                                              <a:pt x="596289" y="145638"/>
                                                                            </a:cubicBezTo>
                                                                            <a:cubicBezTo>
                                                                              <a:pt x="586367" y="125397"/>
                                                                              <a:pt x="575255" y="112300"/>
                                                                              <a:pt x="558189" y="93250"/>
                                                                            </a:cubicBezTo>
                                                                            <a:cubicBezTo>
                                                                              <a:pt x="541123" y="74200"/>
                                                                              <a:pt x="510564" y="41657"/>
                                                                              <a:pt x="493895" y="31338"/>
                                                                            </a:cubicBezTo>
                                                                            <a:cubicBezTo>
                                                                              <a:pt x="477226" y="21019"/>
                                                                              <a:pt x="455001" y="24194"/>
                                                                              <a:pt x="458176" y="31338"/>
                                                                            </a:cubicBezTo>
                                                                            <a:cubicBezTo>
                                                                              <a:pt x="461351" y="38482"/>
                                                                              <a:pt x="495086" y="55944"/>
                                                                              <a:pt x="512945" y="74200"/>
                                                                            </a:cubicBezTo>
                                                                            <a:cubicBezTo>
                                                                              <a:pt x="530804" y="92456"/>
                                                                              <a:pt x="557396" y="118650"/>
                                                                              <a:pt x="565333" y="140875"/>
                                                                            </a:cubicBezTo>
                                                                            <a:cubicBezTo>
                                                                              <a:pt x="573271" y="163100"/>
                                                                              <a:pt x="566126" y="188500"/>
                                                                              <a:pt x="560570" y="207550"/>
                                                                            </a:cubicBezTo>
                                                                            <a:cubicBezTo>
                                                                              <a:pt x="555014" y="226600"/>
                                                                              <a:pt x="546679" y="242078"/>
                                                                              <a:pt x="531995" y="255175"/>
                                                                            </a:cubicBezTo>
                                                                            <a:cubicBezTo>
                                                                              <a:pt x="517311" y="268272"/>
                                                                              <a:pt x="503023" y="279385"/>
                                                                              <a:pt x="472464" y="286132"/>
                                                                            </a:cubicBezTo>
                                                                            <a:cubicBezTo>
                                                                              <a:pt x="441905" y="292879"/>
                                                                              <a:pt x="383167" y="296451"/>
                                                                              <a:pt x="348639" y="295657"/>
                                                                            </a:cubicBezTo>
                                                                            <a:cubicBezTo>
                                                                              <a:pt x="314111" y="294863"/>
                                                                              <a:pt x="294664" y="283353"/>
                                                                              <a:pt x="265295" y="281369"/>
                                                                            </a:cubicBezTo>
                                                                            <a:cubicBezTo>
                                                                              <a:pt x="235926" y="279385"/>
                                                                              <a:pt x="197032" y="283750"/>
                                                                              <a:pt x="172426" y="283750"/>
                                                                            </a:cubicBezTo>
                                                                            <a:cubicBezTo>
                                                                              <a:pt x="147820" y="283750"/>
                                                                              <a:pt x="135914" y="286528"/>
                                                                              <a:pt x="117658" y="281369"/>
                                                                            </a:cubicBezTo>
                                                                            <a:cubicBezTo>
                                                                              <a:pt x="99402" y="276210"/>
                                                                              <a:pt x="77970" y="261922"/>
                                                                              <a:pt x="62889" y="252794"/>
                                                                            </a:cubicBezTo>
                                                                            <a:cubicBezTo>
                                                                              <a:pt x="47808" y="243666"/>
                                                                              <a:pt x="22011" y="220647"/>
                                                                              <a:pt x="27170" y="226600"/>
                                                                            </a:cubicBezTo>
                                                                            <a:cubicBezTo>
                                                                              <a:pt x="32329" y="232553"/>
                                                                              <a:pt x="66064" y="277004"/>
                                                                              <a:pt x="93845" y="288513"/>
                                                                            </a:cubicBezTo>
                                                                            <a:cubicBezTo>
                                                                              <a:pt x="121626" y="300023"/>
                                                                              <a:pt x="160917" y="292482"/>
                                                                              <a:pt x="193858" y="295657"/>
                                                                            </a:cubicBezTo>
                                                                            <a:cubicBezTo>
                                                                              <a:pt x="226799" y="298832"/>
                                                                              <a:pt x="291489" y="307563"/>
                                                                              <a:pt x="291489" y="307563"/>
                                                                            </a:cubicBezTo>
                                                                            <a:cubicBezTo>
                                                                              <a:pt x="324429" y="311532"/>
                                                                              <a:pt x="353401" y="323041"/>
                                                                              <a:pt x="391501" y="319469"/>
                                                                            </a:cubicBezTo>
                                                                            <a:cubicBezTo>
                                                                              <a:pt x="429601" y="315897"/>
                                                                              <a:pt x="490720" y="302404"/>
                                                                              <a:pt x="520089" y="286132"/>
                                                                            </a:cubicBezTo>
                                                                            <a:cubicBezTo>
                                                                              <a:pt x="549458" y="269860"/>
                                                                              <a:pt x="555014" y="240094"/>
                                                                              <a:pt x="567714" y="221838"/>
                                                                            </a:cubicBezTo>
                                                                            <a:cubicBezTo>
                                                                              <a:pt x="580414" y="203582"/>
                                                                              <a:pt x="590336" y="177785"/>
                                                                              <a:pt x="596289" y="176594"/>
                                                                            </a:cubicBezTo>
                                                                            <a:cubicBezTo>
                                                                              <a:pt x="602242" y="175403"/>
                                                                              <a:pt x="610974" y="194057"/>
                                                                              <a:pt x="603433" y="214694"/>
                                                                            </a:cubicBezTo>
                                                                            <a:cubicBezTo>
                                                                              <a:pt x="595892" y="235331"/>
                                                                              <a:pt x="582001" y="278591"/>
                                                                              <a:pt x="551045" y="300419"/>
                                                                            </a:cubicBezTo>
                                                                            <a:cubicBezTo>
                                                                              <a:pt x="520089" y="322247"/>
                                                                              <a:pt x="463732" y="337726"/>
                                                                              <a:pt x="417695" y="345663"/>
                                                                            </a:cubicBezTo>
                                                                            <a:cubicBezTo>
                                                                              <a:pt x="371658" y="353600"/>
                                                                              <a:pt x="318079" y="346853"/>
                                                                              <a:pt x="274820" y="348044"/>
                                                                            </a:cubicBezTo>
                                                                            <a:cubicBezTo>
                                                                              <a:pt x="231561" y="349235"/>
                                                                              <a:pt x="186317" y="359157"/>
                                                                              <a:pt x="158139" y="352807"/>
                                                                            </a:cubicBezTo>
                                                                            <a:cubicBezTo>
                                                                              <a:pt x="129961" y="346457"/>
                                                                              <a:pt x="126388" y="322644"/>
                                                                              <a:pt x="105751" y="309944"/>
                                                                            </a:cubicBezTo>
                                                                            <a:cubicBezTo>
                                                                              <a:pt x="85114" y="297244"/>
                                                                              <a:pt x="47808" y="291291"/>
                                                                              <a:pt x="34314" y="276607"/>
                                                                            </a:cubicBezTo>
                                                                            <a:cubicBezTo>
                                                                              <a:pt x="20820" y="261923"/>
                                                                              <a:pt x="24789" y="243666"/>
                                                                              <a:pt x="24789" y="221838"/>
                                                                            </a:cubicBezTo>
                                                                            <a:cubicBezTo>
                                                                              <a:pt x="24789" y="200010"/>
                                                                              <a:pt x="23995" y="172229"/>
                                                                              <a:pt x="34314" y="145638"/>
                                                                            </a:cubicBezTo>
                                                                            <a:cubicBezTo>
                                                                              <a:pt x="44633" y="119047"/>
                                                                              <a:pt x="70032" y="82535"/>
                                                                              <a:pt x="86701" y="62294"/>
                                                                            </a:cubicBezTo>
                                                                            <a:cubicBezTo>
                                                                              <a:pt x="103370" y="42053"/>
                                                                              <a:pt x="113689" y="30941"/>
                                                                              <a:pt x="134326" y="24194"/>
                                                                            </a:cubicBezTo>
                                                                            <a:cubicBezTo>
                                                                              <a:pt x="154963" y="17447"/>
                                                                              <a:pt x="175204" y="24194"/>
                                                                              <a:pt x="210526" y="21813"/>
                                                                            </a:cubicBezTo>
                                                                            <a:cubicBezTo>
                                                                              <a:pt x="245848" y="19432"/>
                                                                              <a:pt x="327605" y="2763"/>
                                                                              <a:pt x="329589" y="382"/>
                                                                            </a:cubicBezTo>
                                                                            <a:close/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solidFill>
                                                                        <a:schemeClr val="tx1">
                                                                          <a:lumMod val="85000"/>
                                                                          <a:lumOff val="15000"/>
                                                                        </a:schemeClr>
                                                                      </a:solidFill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</p:spPr>
                                                                    <p:style>
                                                                      <a:lnRef idx="2">
                                                                        <a:schemeClr val="accent1">
                                                                          <a:shade val="50000"/>
                                                                        </a:schemeClr>
                                                                      </a:lnRef>
                                                                      <a:fillRef idx="1">
                                                                        <a:schemeClr val="accent1"/>
                                                                      </a:fillRef>
                                                                      <a:effectRef idx="0">
                                                                        <a:schemeClr val="accent1"/>
                                                                      </a:effectRef>
                                                                      <a:fontRef idx="minor">
                                                                        <a:schemeClr val="lt1"/>
                                                                      </a:fontRef>
                                                                    </p:style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algn="ctr"/>
                                                                        <a:endParaRPr lang="en-AU"/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70" name="Freeform 69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5545929" y="3838570"/>
                                                                        <a:ext cx="676542" cy="271495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607221 w 676542"/>
                                                                          <a:gd name="connsiteY0" fmla="*/ 5 h 271495"/>
                                                                          <a:gd name="connsiteX1" fmla="*/ 676277 w 676542"/>
                                                                          <a:gd name="connsiteY1" fmla="*/ 33343 h 271495"/>
                                                                          <a:gd name="connsiteX2" fmla="*/ 631034 w 676542"/>
                                                                          <a:gd name="connsiteY2" fmla="*/ 78586 h 271495"/>
                                                                          <a:gd name="connsiteX3" fmla="*/ 631034 w 676542"/>
                                                                          <a:gd name="connsiteY3" fmla="*/ 171455 h 271495"/>
                                                                          <a:gd name="connsiteX4" fmla="*/ 552452 w 676542"/>
                                                                          <a:gd name="connsiteY4" fmla="*/ 238130 h 271495"/>
                                                                          <a:gd name="connsiteX5" fmla="*/ 478634 w 676542"/>
                                                                          <a:gd name="connsiteY5" fmla="*/ 211936 h 271495"/>
                                                                          <a:gd name="connsiteX6" fmla="*/ 352427 w 676542"/>
                                                                          <a:gd name="connsiteY6" fmla="*/ 257180 h 271495"/>
                                                                          <a:gd name="connsiteX7" fmla="*/ 285752 w 676542"/>
                                                                          <a:gd name="connsiteY7" fmla="*/ 223843 h 271495"/>
                                                                          <a:gd name="connsiteX8" fmla="*/ 164309 w 676542"/>
                                                                          <a:gd name="connsiteY8" fmla="*/ 271468 h 271495"/>
                                                                          <a:gd name="connsiteX9" fmla="*/ 135734 w 676542"/>
                                                                          <a:gd name="connsiteY9" fmla="*/ 230986 h 271495"/>
                                                                          <a:gd name="connsiteX10" fmla="*/ 71440 w 676542"/>
                                                                          <a:gd name="connsiteY10" fmla="*/ 245274 h 271495"/>
                                                                          <a:gd name="connsiteX11" fmla="*/ 2 w 676542"/>
                                                                          <a:gd name="connsiteY11" fmla="*/ 169074 h 271495"/>
                                                                          <a:gd name="connsiteX12" fmla="*/ 69059 w 676542"/>
                                                                          <a:gd name="connsiteY12" fmla="*/ 235749 h 271495"/>
                                                                          <a:gd name="connsiteX13" fmla="*/ 140496 w 676542"/>
                                                                          <a:gd name="connsiteY13" fmla="*/ 209555 h 271495"/>
                                                                          <a:gd name="connsiteX14" fmla="*/ 173834 w 676542"/>
                                                                          <a:gd name="connsiteY14" fmla="*/ 247655 h 271495"/>
                                                                          <a:gd name="connsiteX15" fmla="*/ 302421 w 676542"/>
                                                                          <a:gd name="connsiteY15" fmla="*/ 200030 h 271495"/>
                                                                          <a:gd name="connsiteX16" fmla="*/ 371477 w 676542"/>
                                                                          <a:gd name="connsiteY16" fmla="*/ 235749 h 271495"/>
                                                                          <a:gd name="connsiteX17" fmla="*/ 473871 w 676542"/>
                                                                          <a:gd name="connsiteY17" fmla="*/ 200030 h 271495"/>
                                                                          <a:gd name="connsiteX18" fmla="*/ 581027 w 676542"/>
                                                                          <a:gd name="connsiteY18" fmla="*/ 204793 h 271495"/>
                                                                          <a:gd name="connsiteX19" fmla="*/ 616746 w 676542"/>
                                                                          <a:gd name="connsiteY19" fmla="*/ 133355 h 271495"/>
                                                                          <a:gd name="connsiteX20" fmla="*/ 607221 w 676542"/>
                                                                          <a:gd name="connsiteY20" fmla="*/ 73824 h 271495"/>
                                                                          <a:gd name="connsiteX21" fmla="*/ 647702 w 676542"/>
                                                                          <a:gd name="connsiteY21" fmla="*/ 35724 h 271495"/>
                                                                          <a:gd name="connsiteX22" fmla="*/ 607221 w 676542"/>
                                                                          <a:gd name="connsiteY22" fmla="*/ 5 h 271495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  <a:cxn ang="0">
                                                                            <a:pos x="connsiteX4" y="connsiteY4"/>
                                                                          </a:cxn>
                                                                          <a:cxn ang="0">
                                                                            <a:pos x="connsiteX5" y="connsiteY5"/>
                                                                          </a:cxn>
                                                                          <a:cxn ang="0">
                                                                            <a:pos x="connsiteX6" y="connsiteY6"/>
                                                                          </a:cxn>
                                                                          <a:cxn ang="0">
                                                                            <a:pos x="connsiteX7" y="connsiteY7"/>
                                                                          </a:cxn>
                                                                          <a:cxn ang="0">
                                                                            <a:pos x="connsiteX8" y="connsiteY8"/>
                                                                          </a:cxn>
                                                                          <a:cxn ang="0">
                                                                            <a:pos x="connsiteX9" y="connsiteY9"/>
                                                                          </a:cxn>
                                                                          <a:cxn ang="0">
                                                                            <a:pos x="connsiteX10" y="connsiteY10"/>
                                                                          </a:cxn>
                                                                          <a:cxn ang="0">
                                                                            <a:pos x="connsiteX11" y="connsiteY11"/>
                                                                          </a:cxn>
                                                                          <a:cxn ang="0">
                                                                            <a:pos x="connsiteX12" y="connsiteY12"/>
                                                                          </a:cxn>
                                                                          <a:cxn ang="0">
                                                                            <a:pos x="connsiteX13" y="connsiteY13"/>
                                                                          </a:cxn>
                                                                          <a:cxn ang="0">
                                                                            <a:pos x="connsiteX14" y="connsiteY14"/>
                                                                          </a:cxn>
                                                                          <a:cxn ang="0">
                                                                            <a:pos x="connsiteX15" y="connsiteY15"/>
                                                                          </a:cxn>
                                                                          <a:cxn ang="0">
                                                                            <a:pos x="connsiteX16" y="connsiteY16"/>
                                                                          </a:cxn>
                                                                          <a:cxn ang="0">
                                                                            <a:pos x="connsiteX17" y="connsiteY17"/>
                                                                          </a:cxn>
                                                                          <a:cxn ang="0">
                                                                            <a:pos x="connsiteX18" y="connsiteY18"/>
                                                                          </a:cxn>
                                                                          <a:cxn ang="0">
                                                                            <a:pos x="connsiteX19" y="connsiteY19"/>
                                                                          </a:cxn>
                                                                          <a:cxn ang="0">
                                                                            <a:pos x="connsiteX20" y="connsiteY20"/>
                                                                          </a:cxn>
                                                                          <a:cxn ang="0">
                                                                            <a:pos x="connsiteX21" y="connsiteY21"/>
                                                                          </a:cxn>
                                                                          <a:cxn ang="0">
                                                                            <a:pos x="connsiteX22" y="connsiteY22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676542" h="271495">
                                                                            <a:moveTo>
                                                                              <a:pt x="607221" y="5"/>
                                                                            </a:moveTo>
                                                                            <a:cubicBezTo>
                                                                              <a:pt x="611983" y="-392"/>
                                                                              <a:pt x="672308" y="20246"/>
                                                                              <a:pt x="676277" y="33343"/>
                                                                            </a:cubicBezTo>
                                                                            <a:cubicBezTo>
                                                                              <a:pt x="680246" y="46440"/>
                                                                              <a:pt x="638574" y="55567"/>
                                                                              <a:pt x="631034" y="78586"/>
                                                                            </a:cubicBezTo>
                                                                            <a:cubicBezTo>
                                                                              <a:pt x="623494" y="101605"/>
                                                                              <a:pt x="644131" y="144864"/>
                                                                              <a:pt x="631034" y="171455"/>
                                                                            </a:cubicBezTo>
                                                                            <a:cubicBezTo>
                                                                              <a:pt x="617937" y="198046"/>
                                                                              <a:pt x="577852" y="231383"/>
                                                                              <a:pt x="552452" y="238130"/>
                                                                            </a:cubicBezTo>
                                                                            <a:cubicBezTo>
                                                                              <a:pt x="527052" y="244877"/>
                                                                              <a:pt x="511971" y="208761"/>
                                                                              <a:pt x="478634" y="211936"/>
                                                                            </a:cubicBezTo>
                                                                            <a:cubicBezTo>
                                                                              <a:pt x="445297" y="215111"/>
                                                                              <a:pt x="384574" y="255195"/>
                                                                              <a:pt x="352427" y="257180"/>
                                                                            </a:cubicBezTo>
                                                                            <a:cubicBezTo>
                                                                              <a:pt x="320280" y="259165"/>
                                                                              <a:pt x="317105" y="221462"/>
                                                                              <a:pt x="285752" y="223843"/>
                                                                            </a:cubicBezTo>
                                                                            <a:cubicBezTo>
                                                                              <a:pt x="254399" y="226224"/>
                                                                              <a:pt x="189312" y="270277"/>
                                                                              <a:pt x="164309" y="271468"/>
                                                                            </a:cubicBezTo>
                                                                            <a:cubicBezTo>
                                                                              <a:pt x="139306" y="272659"/>
                                                                              <a:pt x="151212" y="235352"/>
                                                                              <a:pt x="135734" y="230986"/>
                                                                            </a:cubicBezTo>
                                                                            <a:cubicBezTo>
                                                                              <a:pt x="120256" y="226620"/>
                                                                              <a:pt x="94062" y="255593"/>
                                                                              <a:pt x="71440" y="245274"/>
                                                                            </a:cubicBezTo>
                                                                            <a:cubicBezTo>
                                                                              <a:pt x="48818" y="234955"/>
                                                                              <a:pt x="399" y="170661"/>
                                                                              <a:pt x="2" y="169074"/>
                                                                            </a:cubicBezTo>
                                                                            <a:cubicBezTo>
                                                                              <a:pt x="-395" y="167487"/>
                                                                              <a:pt x="45643" y="229002"/>
                                                                              <a:pt x="69059" y="235749"/>
                                                                            </a:cubicBezTo>
                                                                            <a:cubicBezTo>
                                                                              <a:pt x="92475" y="242496"/>
                                                                              <a:pt x="123033" y="207571"/>
                                                                              <a:pt x="140496" y="209555"/>
                                                                            </a:cubicBezTo>
                                                                            <a:cubicBezTo>
                                                                              <a:pt x="157958" y="211539"/>
                                                                              <a:pt x="146847" y="249242"/>
                                                                              <a:pt x="173834" y="247655"/>
                                                                            </a:cubicBezTo>
                                                                            <a:cubicBezTo>
                                                                              <a:pt x="200821" y="246068"/>
                                                                              <a:pt x="269480" y="202014"/>
                                                                              <a:pt x="302421" y="200030"/>
                                                                            </a:cubicBezTo>
                                                                            <a:cubicBezTo>
                                                                              <a:pt x="335361" y="198046"/>
                                                                              <a:pt x="342902" y="235749"/>
                                                                              <a:pt x="371477" y="235749"/>
                                                                            </a:cubicBezTo>
                                                                            <a:cubicBezTo>
                                                                              <a:pt x="400052" y="235749"/>
                                                                              <a:pt x="438946" y="205189"/>
                                                                              <a:pt x="473871" y="200030"/>
                                                                            </a:cubicBezTo>
                                                                            <a:cubicBezTo>
                                                                              <a:pt x="508796" y="194871"/>
                                                                              <a:pt x="557214" y="215906"/>
                                                                              <a:pt x="581027" y="204793"/>
                                                                            </a:cubicBezTo>
                                                                            <a:cubicBezTo>
                                                                              <a:pt x="604839" y="193681"/>
                                                                              <a:pt x="612380" y="155183"/>
                                                                              <a:pt x="616746" y="133355"/>
                                                                            </a:cubicBezTo>
                                                                            <a:cubicBezTo>
                                                                              <a:pt x="621112" y="111527"/>
                                                                              <a:pt x="602062" y="90096"/>
                                                                              <a:pt x="607221" y="73824"/>
                                                                            </a:cubicBezTo>
                                                                            <a:cubicBezTo>
                                                                              <a:pt x="612380" y="57552"/>
                                                                              <a:pt x="646115" y="46836"/>
                                                                              <a:pt x="647702" y="35724"/>
                                                                            </a:cubicBezTo>
                                                                            <a:cubicBezTo>
                                                                              <a:pt x="649289" y="24612"/>
                                                                              <a:pt x="602459" y="402"/>
                                                                              <a:pt x="607221" y="5"/>
                                                                            </a:cubicBezTo>
                                                                            <a:close/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solidFill>
                                                                        <a:schemeClr val="tx1">
                                                                          <a:lumMod val="85000"/>
                                                                          <a:lumOff val="15000"/>
                                                                        </a:schemeClr>
                                                                      </a:solidFill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</p:spPr>
                                                                    <p:style>
                                                                      <a:lnRef idx="2">
                                                                        <a:schemeClr val="accent1">
                                                                          <a:shade val="50000"/>
                                                                        </a:schemeClr>
                                                                      </a:lnRef>
                                                                      <a:fillRef idx="1">
                                                                        <a:schemeClr val="accent1"/>
                                                                      </a:fillRef>
                                                                      <a:effectRef idx="0">
                                                                        <a:schemeClr val="accent1"/>
                                                                      </a:effectRef>
                                                                      <a:fontRef idx="minor">
                                                                        <a:schemeClr val="lt1"/>
                                                                      </a:fontRef>
                                                                    </p:style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algn="ctr"/>
                                                                        <a:endParaRPr lang="en-AU"/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72" name="Freeform 71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5517600" y="4009948"/>
                                                                        <a:ext cx="662082" cy="201648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4519 w 662082"/>
                                                                          <a:gd name="connsiteY0" fmla="*/ 26271 h 201648"/>
                                                                          <a:gd name="connsiteX1" fmla="*/ 16425 w 662082"/>
                                                                          <a:gd name="connsiteY1" fmla="*/ 133427 h 201648"/>
                                                                          <a:gd name="connsiteX2" fmla="*/ 147394 w 662082"/>
                                                                          <a:gd name="connsiteY2" fmla="*/ 188196 h 201648"/>
                                                                          <a:gd name="connsiteX3" fmla="*/ 364088 w 662082"/>
                                                                          <a:gd name="connsiteY3" fmla="*/ 200102 h 201648"/>
                                                                          <a:gd name="connsiteX4" fmla="*/ 552206 w 662082"/>
                                                                          <a:gd name="connsiteY4" fmla="*/ 162002 h 201648"/>
                                                                          <a:gd name="connsiteX5" fmla="*/ 635550 w 662082"/>
                                                                          <a:gd name="connsiteY5" fmla="*/ 111996 h 201648"/>
                                                                          <a:gd name="connsiteX6" fmla="*/ 661744 w 662082"/>
                                                                          <a:gd name="connsiteY6" fmla="*/ 77 h 201648"/>
                                                                          <a:gd name="connsiteX7" fmla="*/ 621263 w 662082"/>
                                                                          <a:gd name="connsiteY7" fmla="*/ 95327 h 201648"/>
                                                                          <a:gd name="connsiteX8" fmla="*/ 473625 w 662082"/>
                                                                          <a:gd name="connsiteY8" fmla="*/ 154858 h 201648"/>
                                                                          <a:gd name="connsiteX9" fmla="*/ 180731 w 662082"/>
                                                                          <a:gd name="connsiteY9" fmla="*/ 173908 h 201648"/>
                                                                          <a:gd name="connsiteX10" fmla="*/ 40238 w 662082"/>
                                                                          <a:gd name="connsiteY10" fmla="*/ 123902 h 201648"/>
                                                                          <a:gd name="connsiteX11" fmla="*/ 4519 w 662082"/>
                                                                          <a:gd name="connsiteY11" fmla="*/ 26271 h 201648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  <a:cxn ang="0">
                                                                            <a:pos x="connsiteX4" y="connsiteY4"/>
                                                                          </a:cxn>
                                                                          <a:cxn ang="0">
                                                                            <a:pos x="connsiteX5" y="connsiteY5"/>
                                                                          </a:cxn>
                                                                          <a:cxn ang="0">
                                                                            <a:pos x="connsiteX6" y="connsiteY6"/>
                                                                          </a:cxn>
                                                                          <a:cxn ang="0">
                                                                            <a:pos x="connsiteX7" y="connsiteY7"/>
                                                                          </a:cxn>
                                                                          <a:cxn ang="0">
                                                                            <a:pos x="connsiteX8" y="connsiteY8"/>
                                                                          </a:cxn>
                                                                          <a:cxn ang="0">
                                                                            <a:pos x="connsiteX9" y="connsiteY9"/>
                                                                          </a:cxn>
                                                                          <a:cxn ang="0">
                                                                            <a:pos x="connsiteX10" y="connsiteY10"/>
                                                                          </a:cxn>
                                                                          <a:cxn ang="0">
                                                                            <a:pos x="connsiteX11" y="connsiteY11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662082" h="201648">
                                                                            <a:moveTo>
                                                                              <a:pt x="4519" y="26271"/>
                                                                            </a:moveTo>
                                                                            <a:cubicBezTo>
                                                                              <a:pt x="550" y="27859"/>
                                                                              <a:pt x="-7387" y="106440"/>
                                                                              <a:pt x="16425" y="133427"/>
                                                                            </a:cubicBezTo>
                                                                            <a:cubicBezTo>
                                                                              <a:pt x="40237" y="160414"/>
                                                                              <a:pt x="89450" y="177084"/>
                                                                              <a:pt x="147394" y="188196"/>
                                                                            </a:cubicBezTo>
                                                                            <a:cubicBezTo>
                                                                              <a:pt x="205338" y="199308"/>
                                                                              <a:pt x="296619" y="204468"/>
                                                                              <a:pt x="364088" y="200102"/>
                                                                            </a:cubicBezTo>
                                                                            <a:cubicBezTo>
                                                                              <a:pt x="431557" y="195736"/>
                                                                              <a:pt x="506962" y="176686"/>
                                                                              <a:pt x="552206" y="162002"/>
                                                                            </a:cubicBezTo>
                                                                            <a:cubicBezTo>
                                                                              <a:pt x="597450" y="147318"/>
                                                                              <a:pt x="617294" y="138984"/>
                                                                              <a:pt x="635550" y="111996"/>
                                                                            </a:cubicBezTo>
                                                                            <a:cubicBezTo>
                                                                              <a:pt x="653806" y="85009"/>
                                                                              <a:pt x="664125" y="2855"/>
                                                                              <a:pt x="661744" y="77"/>
                                                                            </a:cubicBezTo>
                                                                            <a:cubicBezTo>
                                                                              <a:pt x="659363" y="-2701"/>
                                                                              <a:pt x="652616" y="69530"/>
                                                                              <a:pt x="621263" y="95327"/>
                                                                            </a:cubicBezTo>
                                                                            <a:cubicBezTo>
                                                                              <a:pt x="589910" y="121124"/>
                                                                              <a:pt x="547047" y="141761"/>
                                                                              <a:pt x="473625" y="154858"/>
                                                                            </a:cubicBezTo>
                                                                            <a:cubicBezTo>
                                                                              <a:pt x="400203" y="167955"/>
                                                                              <a:pt x="252962" y="179067"/>
                                                                              <a:pt x="180731" y="173908"/>
                                                                            </a:cubicBezTo>
                                                                            <a:cubicBezTo>
                                                                              <a:pt x="108500" y="168749"/>
                                                                              <a:pt x="69210" y="144936"/>
                                                                              <a:pt x="40238" y="123902"/>
                                                                            </a:cubicBezTo>
                                                                            <a:cubicBezTo>
                                                                              <a:pt x="11266" y="102868"/>
                                                                              <a:pt x="8488" y="24683"/>
                                                                              <a:pt x="4519" y="26271"/>
                                                                            </a:cubicBezTo>
                                                                            <a:close/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solidFill>
                                                                        <a:schemeClr val="tx1">
                                                                          <a:lumMod val="85000"/>
                                                                          <a:lumOff val="15000"/>
                                                                        </a:schemeClr>
                                                                      </a:solidFill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</p:spPr>
                                                                    <p:style>
                                                                      <a:lnRef idx="2">
                                                                        <a:schemeClr val="accent1">
                                                                          <a:shade val="50000"/>
                                                                        </a:schemeClr>
                                                                      </a:lnRef>
                                                                      <a:fillRef idx="1">
                                                                        <a:schemeClr val="accent1"/>
                                                                      </a:fillRef>
                                                                      <a:effectRef idx="0">
                                                                        <a:schemeClr val="accent1"/>
                                                                      </a:effectRef>
                                                                      <a:fontRef idx="minor">
                                                                        <a:schemeClr val="lt1"/>
                                                                      </a:fontRef>
                                                                    </p:style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algn="ctr"/>
                                                                        <a:endParaRPr lang="en-AU"/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40" name="Freeform 39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6145774" y="4244070"/>
                                                                        <a:ext cx="641793" cy="403000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324082 w 641793"/>
                                                                          <a:gd name="connsiteY0" fmla="*/ 20749 h 403000"/>
                                                                          <a:gd name="connsiteX1" fmla="*/ 243120 w 641793"/>
                                                                          <a:gd name="connsiteY1" fmla="*/ 20749 h 403000"/>
                                                                          <a:gd name="connsiteX2" fmla="*/ 126439 w 641793"/>
                                                                          <a:gd name="connsiteY2" fmla="*/ 58849 h 403000"/>
                                                                          <a:gd name="connsiteX3" fmla="*/ 43095 w 641793"/>
                                                                          <a:gd name="connsiteY3" fmla="*/ 168386 h 403000"/>
                                                                          <a:gd name="connsiteX4" fmla="*/ 43095 w 641793"/>
                                                                          <a:gd name="connsiteY4" fmla="*/ 270780 h 403000"/>
                                                                          <a:gd name="connsiteX5" fmla="*/ 176445 w 641793"/>
                                                                          <a:gd name="connsiteY5" fmla="*/ 356505 h 403000"/>
                                                                          <a:gd name="connsiteX6" fmla="*/ 385995 w 641793"/>
                                                                          <a:gd name="connsiteY6" fmla="*/ 382699 h 403000"/>
                                                                          <a:gd name="connsiteX7" fmla="*/ 547920 w 641793"/>
                                                                          <a:gd name="connsiteY7" fmla="*/ 332693 h 403000"/>
                                                                          <a:gd name="connsiteX8" fmla="*/ 619357 w 641793"/>
                                                                          <a:gd name="connsiteY8" fmla="*/ 256493 h 403000"/>
                                                                          <a:gd name="connsiteX9" fmla="*/ 566970 w 641793"/>
                                                                          <a:gd name="connsiteY9" fmla="*/ 130286 h 403000"/>
                                                                          <a:gd name="connsiteX10" fmla="*/ 436001 w 641793"/>
                                                                          <a:gd name="connsiteY10" fmla="*/ 42180 h 403000"/>
                                                                          <a:gd name="connsiteX11" fmla="*/ 385995 w 641793"/>
                                                                          <a:gd name="connsiteY11" fmla="*/ 32655 h 403000"/>
                                                                          <a:gd name="connsiteX12" fmla="*/ 466957 w 641793"/>
                                                                          <a:gd name="connsiteY12" fmla="*/ 35036 h 403000"/>
                                                                          <a:gd name="connsiteX13" fmla="*/ 571732 w 641793"/>
                                                                          <a:gd name="connsiteY13" fmla="*/ 113618 h 403000"/>
                                                                          <a:gd name="connsiteX14" fmla="*/ 631264 w 641793"/>
                                                                          <a:gd name="connsiteY14" fmla="*/ 204105 h 403000"/>
                                                                          <a:gd name="connsiteX15" fmla="*/ 633645 w 641793"/>
                                                                          <a:gd name="connsiteY15" fmla="*/ 277924 h 403000"/>
                                                                          <a:gd name="connsiteX16" fmla="*/ 547920 w 641793"/>
                                                                          <a:gd name="connsiteY16" fmla="*/ 349361 h 403000"/>
                                                                          <a:gd name="connsiteX17" fmla="*/ 388376 w 641793"/>
                                                                          <a:gd name="connsiteY17" fmla="*/ 401749 h 403000"/>
                                                                          <a:gd name="connsiteX18" fmla="*/ 188351 w 641793"/>
                                                                          <a:gd name="connsiteY18" fmla="*/ 380318 h 403000"/>
                                                                          <a:gd name="connsiteX19" fmla="*/ 55001 w 641793"/>
                                                                          <a:gd name="connsiteY19" fmla="*/ 311261 h 403000"/>
                                                                          <a:gd name="connsiteX20" fmla="*/ 232 w 641793"/>
                                                                          <a:gd name="connsiteY20" fmla="*/ 227918 h 403000"/>
                                                                          <a:gd name="connsiteX21" fmla="*/ 38332 w 641793"/>
                                                                          <a:gd name="connsiteY21" fmla="*/ 130286 h 403000"/>
                                                                          <a:gd name="connsiteX22" fmla="*/ 109770 w 641793"/>
                                                                          <a:gd name="connsiteY22" fmla="*/ 46943 h 403000"/>
                                                                          <a:gd name="connsiteX23" fmla="*/ 235976 w 641793"/>
                                                                          <a:gd name="connsiteY23" fmla="*/ 1699 h 403000"/>
                                                                          <a:gd name="connsiteX24" fmla="*/ 388376 w 641793"/>
                                                                          <a:gd name="connsiteY24" fmla="*/ 8843 h 403000"/>
                                                                          <a:gd name="connsiteX25" fmla="*/ 324082 w 641793"/>
                                                                          <a:gd name="connsiteY25" fmla="*/ 20749 h 403000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  <a:cxn ang="0">
                                                                            <a:pos x="connsiteX4" y="connsiteY4"/>
                                                                          </a:cxn>
                                                                          <a:cxn ang="0">
                                                                            <a:pos x="connsiteX5" y="connsiteY5"/>
                                                                          </a:cxn>
                                                                          <a:cxn ang="0">
                                                                            <a:pos x="connsiteX6" y="connsiteY6"/>
                                                                          </a:cxn>
                                                                          <a:cxn ang="0">
                                                                            <a:pos x="connsiteX7" y="connsiteY7"/>
                                                                          </a:cxn>
                                                                          <a:cxn ang="0">
                                                                            <a:pos x="connsiteX8" y="connsiteY8"/>
                                                                          </a:cxn>
                                                                          <a:cxn ang="0">
                                                                            <a:pos x="connsiteX9" y="connsiteY9"/>
                                                                          </a:cxn>
                                                                          <a:cxn ang="0">
                                                                            <a:pos x="connsiteX10" y="connsiteY10"/>
                                                                          </a:cxn>
                                                                          <a:cxn ang="0">
                                                                            <a:pos x="connsiteX11" y="connsiteY11"/>
                                                                          </a:cxn>
                                                                          <a:cxn ang="0">
                                                                            <a:pos x="connsiteX12" y="connsiteY12"/>
                                                                          </a:cxn>
                                                                          <a:cxn ang="0">
                                                                            <a:pos x="connsiteX13" y="connsiteY13"/>
                                                                          </a:cxn>
                                                                          <a:cxn ang="0">
                                                                            <a:pos x="connsiteX14" y="connsiteY14"/>
                                                                          </a:cxn>
                                                                          <a:cxn ang="0">
                                                                            <a:pos x="connsiteX15" y="connsiteY15"/>
                                                                          </a:cxn>
                                                                          <a:cxn ang="0">
                                                                            <a:pos x="connsiteX16" y="connsiteY16"/>
                                                                          </a:cxn>
                                                                          <a:cxn ang="0">
                                                                            <a:pos x="connsiteX17" y="connsiteY17"/>
                                                                          </a:cxn>
                                                                          <a:cxn ang="0">
                                                                            <a:pos x="connsiteX18" y="connsiteY18"/>
                                                                          </a:cxn>
                                                                          <a:cxn ang="0">
                                                                            <a:pos x="connsiteX19" y="connsiteY19"/>
                                                                          </a:cxn>
                                                                          <a:cxn ang="0">
                                                                            <a:pos x="connsiteX20" y="connsiteY20"/>
                                                                          </a:cxn>
                                                                          <a:cxn ang="0">
                                                                            <a:pos x="connsiteX21" y="connsiteY21"/>
                                                                          </a:cxn>
                                                                          <a:cxn ang="0">
                                                                            <a:pos x="connsiteX22" y="connsiteY22"/>
                                                                          </a:cxn>
                                                                          <a:cxn ang="0">
                                                                            <a:pos x="connsiteX23" y="connsiteY23"/>
                                                                          </a:cxn>
                                                                          <a:cxn ang="0">
                                                                            <a:pos x="connsiteX24" y="connsiteY24"/>
                                                                          </a:cxn>
                                                                          <a:cxn ang="0">
                                                                            <a:pos x="connsiteX25" y="connsiteY25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641793" h="403000">
                                                                            <a:moveTo>
                                                                              <a:pt x="324082" y="20749"/>
                                                                            </a:moveTo>
                                                                            <a:cubicBezTo>
                                                                              <a:pt x="300071" y="17574"/>
                                                                              <a:pt x="276060" y="14399"/>
                                                                              <a:pt x="243120" y="20749"/>
                                                                            </a:cubicBezTo>
                                                                            <a:cubicBezTo>
                                                                              <a:pt x="210180" y="27099"/>
                                                                              <a:pt x="159776" y="34243"/>
                                                                              <a:pt x="126439" y="58849"/>
                                                                            </a:cubicBezTo>
                                                                            <a:cubicBezTo>
                                                                              <a:pt x="93102" y="83455"/>
                                                                              <a:pt x="56986" y="133064"/>
                                                                              <a:pt x="43095" y="168386"/>
                                                                            </a:cubicBezTo>
                                                                            <a:cubicBezTo>
                                                                              <a:pt x="29204" y="203708"/>
                                                                              <a:pt x="20870" y="239427"/>
                                                                              <a:pt x="43095" y="270780"/>
                                                                            </a:cubicBezTo>
                                                                            <a:cubicBezTo>
                                                                              <a:pt x="65320" y="302133"/>
                                                                              <a:pt x="119295" y="337852"/>
                                                                              <a:pt x="176445" y="356505"/>
                                                                            </a:cubicBezTo>
                                                                            <a:cubicBezTo>
                                                                              <a:pt x="233595" y="375158"/>
                                                                              <a:pt x="324083" y="386668"/>
                                                                              <a:pt x="385995" y="382699"/>
                                                                            </a:cubicBezTo>
                                                                            <a:cubicBezTo>
                                                                              <a:pt x="447907" y="378730"/>
                                                                              <a:pt x="509026" y="353727"/>
                                                                              <a:pt x="547920" y="332693"/>
                                                                            </a:cubicBezTo>
                                                                            <a:cubicBezTo>
                                                                              <a:pt x="586814" y="311659"/>
                                                                              <a:pt x="616182" y="290228"/>
                                                                              <a:pt x="619357" y="256493"/>
                                                                            </a:cubicBezTo>
                                                                            <a:cubicBezTo>
                                                                              <a:pt x="622532" y="222759"/>
                                                                              <a:pt x="597529" y="166005"/>
                                                                              <a:pt x="566970" y="130286"/>
                                                                            </a:cubicBezTo>
                                                                            <a:cubicBezTo>
                                                                              <a:pt x="536411" y="94567"/>
                                                                              <a:pt x="466163" y="58452"/>
                                                                              <a:pt x="436001" y="42180"/>
                                                                            </a:cubicBezTo>
                                                                            <a:cubicBezTo>
                                                                              <a:pt x="405839" y="25908"/>
                                                                              <a:pt x="380836" y="33846"/>
                                                                              <a:pt x="385995" y="32655"/>
                                                                            </a:cubicBezTo>
                                                                            <a:cubicBezTo>
                                                                              <a:pt x="391154" y="31464"/>
                                                                              <a:pt x="436001" y="21542"/>
                                                                              <a:pt x="466957" y="35036"/>
                                                                            </a:cubicBezTo>
                                                                            <a:cubicBezTo>
                                                                              <a:pt x="497913" y="48530"/>
                                                                              <a:pt x="544348" y="85440"/>
                                                                              <a:pt x="571732" y="113618"/>
                                                                            </a:cubicBezTo>
                                                                            <a:cubicBezTo>
                                                                              <a:pt x="599116" y="141796"/>
                                                                              <a:pt x="620945" y="176721"/>
                                                                              <a:pt x="631264" y="204105"/>
                                                                            </a:cubicBezTo>
                                                                            <a:cubicBezTo>
                                                                              <a:pt x="641583" y="231489"/>
                                                                              <a:pt x="647536" y="253715"/>
                                                                              <a:pt x="633645" y="277924"/>
                                                                            </a:cubicBezTo>
                                                                            <a:cubicBezTo>
                                                                              <a:pt x="619754" y="302133"/>
                                                                              <a:pt x="588798" y="328723"/>
                                                                              <a:pt x="547920" y="349361"/>
                                                                            </a:cubicBezTo>
                                                                            <a:cubicBezTo>
                                                                              <a:pt x="507042" y="369999"/>
                                                                              <a:pt x="448304" y="396590"/>
                                                                              <a:pt x="388376" y="401749"/>
                                                                            </a:cubicBezTo>
                                                                            <a:cubicBezTo>
                                                                              <a:pt x="328448" y="406908"/>
                                                                              <a:pt x="243913" y="395399"/>
                                                                              <a:pt x="188351" y="380318"/>
                                                                            </a:cubicBezTo>
                                                                            <a:cubicBezTo>
                                                                              <a:pt x="132788" y="365237"/>
                                                                              <a:pt x="86354" y="336661"/>
                                                                              <a:pt x="55001" y="311261"/>
                                                                            </a:cubicBezTo>
                                                                            <a:cubicBezTo>
                                                                              <a:pt x="23648" y="285861"/>
                                                                              <a:pt x="3010" y="258080"/>
                                                                              <a:pt x="232" y="227918"/>
                                                                            </a:cubicBezTo>
                                                                            <a:cubicBezTo>
                                                                              <a:pt x="-2546" y="197756"/>
                                                                              <a:pt x="20076" y="160449"/>
                                                                              <a:pt x="38332" y="130286"/>
                                                                            </a:cubicBezTo>
                                                                            <a:cubicBezTo>
                                                                              <a:pt x="56588" y="100123"/>
                                                                              <a:pt x="76829" y="68374"/>
                                                                              <a:pt x="109770" y="46943"/>
                                                                            </a:cubicBezTo>
                                                                            <a:cubicBezTo>
                                                                              <a:pt x="142711" y="25512"/>
                                                                              <a:pt x="189542" y="8049"/>
                                                                              <a:pt x="235976" y="1699"/>
                                                                            </a:cubicBezTo>
                                                                            <a:cubicBezTo>
                                                                              <a:pt x="282410" y="-4651"/>
                                                                              <a:pt x="388376" y="8843"/>
                                                                              <a:pt x="388376" y="8843"/>
                                                                            </a:cubicBezTo>
                                                                            <a:lnTo>
                                                                              <a:pt x="324082" y="20749"/>
                                                                            </a:lnTo>
                                                                            <a:close/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solidFill>
                                                                        <a:schemeClr val="tx1">
                                                                          <a:lumMod val="85000"/>
                                                                          <a:lumOff val="15000"/>
                                                                        </a:schemeClr>
                                                                      </a:solidFill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</p:spPr>
                                                                    <p:style>
                                                                      <a:lnRef idx="2">
                                                                        <a:schemeClr val="accent1">
                                                                          <a:shade val="50000"/>
                                                                        </a:schemeClr>
                                                                      </a:lnRef>
                                                                      <a:fillRef idx="1">
                                                                        <a:schemeClr val="accent1"/>
                                                                      </a:fillRef>
                                                                      <a:effectRef idx="0">
                                                                        <a:schemeClr val="accent1"/>
                                                                      </a:effectRef>
                                                                      <a:fontRef idx="minor">
                                                                        <a:schemeClr val="lt1"/>
                                                                      </a:fontRef>
                                                                    </p:style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algn="ctr"/>
                                                                        <a:endParaRPr lang="en-AU"/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51" name="Freeform 50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6493392" y="4233696"/>
                                                                        <a:ext cx="72896" cy="44122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277 w 72896"/>
                                                                          <a:gd name="connsiteY0" fmla="*/ 28741 h 44122"/>
                                                                          <a:gd name="connsiteX1" fmla="*/ 47902 w 72896"/>
                                                                          <a:gd name="connsiteY1" fmla="*/ 166 h 44122"/>
                                                                          <a:gd name="connsiteX2" fmla="*/ 71714 w 72896"/>
                                                                          <a:gd name="connsiteY2" fmla="*/ 43029 h 44122"/>
                                                                          <a:gd name="connsiteX3" fmla="*/ 277 w 72896"/>
                                                                          <a:gd name="connsiteY3" fmla="*/ 28741 h 44122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72896" h="44122">
                                                                            <a:moveTo>
                                                                              <a:pt x="277" y="28741"/>
                                                                            </a:moveTo>
                                                                            <a:cubicBezTo>
                                                                              <a:pt x="-3692" y="21597"/>
                                                                              <a:pt x="35996" y="-2215"/>
                                                                              <a:pt x="47902" y="166"/>
                                                                            </a:cubicBezTo>
                                                                            <a:cubicBezTo>
                                                                              <a:pt x="59808" y="2547"/>
                                                                              <a:pt x="77667" y="38267"/>
                                                                              <a:pt x="71714" y="43029"/>
                                                                            </a:cubicBezTo>
                                                                            <a:cubicBezTo>
                                                                              <a:pt x="65761" y="47791"/>
                                                                              <a:pt x="4246" y="35885"/>
                                                                              <a:pt x="277" y="28741"/>
                                                                            </a:cubicBezTo>
                                                                            <a:close/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solidFill>
                                                                        <a:schemeClr val="tx1">
                                                                          <a:lumMod val="85000"/>
                                                                          <a:lumOff val="15000"/>
                                                                        </a:schemeClr>
                                                                      </a:solidFill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</p:spPr>
                                                                    <p:style>
                                                                      <a:lnRef idx="2">
                                                                        <a:schemeClr val="accent1">
                                                                          <a:shade val="50000"/>
                                                                        </a:schemeClr>
                                                                      </a:lnRef>
                                                                      <a:fillRef idx="1">
                                                                        <a:schemeClr val="accent1"/>
                                                                      </a:fillRef>
                                                                      <a:effectRef idx="0">
                                                                        <a:schemeClr val="accent1"/>
                                                                      </a:effectRef>
                                                                      <a:fontRef idx="minor">
                                                                        <a:schemeClr val="lt1"/>
                                                                      </a:fontRef>
                                                                    </p:style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algn="ctr"/>
                                                                        <a:endParaRPr lang="en-AU"/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68" name="Freeform 67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6252696" y="4328704"/>
                                                                        <a:ext cx="43796" cy="65839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43329 w 43796"/>
                                                                          <a:gd name="connsiteY0" fmla="*/ 409 h 65839"/>
                                                                          <a:gd name="connsiteX1" fmla="*/ 467 w 43796"/>
                                                                          <a:gd name="connsiteY1" fmla="*/ 38509 h 65839"/>
                                                                          <a:gd name="connsiteX2" fmla="*/ 21898 w 43796"/>
                                                                          <a:gd name="connsiteY2" fmla="*/ 64702 h 65839"/>
                                                                          <a:gd name="connsiteX3" fmla="*/ 43329 w 43796"/>
                                                                          <a:gd name="connsiteY3" fmla="*/ 409 h 65839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43796" h="65839">
                                                                            <a:moveTo>
                                                                              <a:pt x="43329" y="409"/>
                                                                            </a:moveTo>
                                                                            <a:cubicBezTo>
                                                                              <a:pt x="39757" y="-3956"/>
                                                                              <a:pt x="4039" y="27793"/>
                                                                              <a:pt x="467" y="38509"/>
                                                                            </a:cubicBezTo>
                                                                            <a:cubicBezTo>
                                                                              <a:pt x="-3105" y="49225"/>
                                                                              <a:pt x="14754" y="71052"/>
                                                                              <a:pt x="21898" y="64702"/>
                                                                            </a:cubicBezTo>
                                                                            <a:cubicBezTo>
                                                                              <a:pt x="29042" y="58352"/>
                                                                              <a:pt x="46901" y="4774"/>
                                                                              <a:pt x="43329" y="409"/>
                                                                            </a:cubicBezTo>
                                                                            <a:close/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solidFill>
                                                                        <a:schemeClr val="tx1">
                                                                          <a:lumMod val="85000"/>
                                                                          <a:lumOff val="15000"/>
                                                                        </a:schemeClr>
                                                                      </a:solidFill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</p:spPr>
                                                                    <p:style>
                                                                      <a:lnRef idx="2">
                                                                        <a:schemeClr val="accent1">
                                                                          <a:shade val="50000"/>
                                                                        </a:schemeClr>
                                                                      </a:lnRef>
                                                                      <a:fillRef idx="1">
                                                                        <a:schemeClr val="accent1"/>
                                                                      </a:fillRef>
                                                                      <a:effectRef idx="0">
                                                                        <a:schemeClr val="accent1"/>
                                                                      </a:effectRef>
                                                                      <a:fontRef idx="minor">
                                                                        <a:schemeClr val="lt1"/>
                                                                      </a:fontRef>
                                                                    </p:style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algn="ctr"/>
                                                                        <a:endParaRPr lang="en-AU"/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71" name="Freeform 70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6383825" y="4282898"/>
                                                                        <a:ext cx="65874" cy="46217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306 w 65874"/>
                                                                          <a:gd name="connsiteY0" fmla="*/ 971 h 46217"/>
                                                                          <a:gd name="connsiteX1" fmla="*/ 64600 w 65874"/>
                                                                          <a:gd name="connsiteY1" fmla="*/ 17640 h 46217"/>
                                                                          <a:gd name="connsiteX2" fmla="*/ 40788 w 65874"/>
                                                                          <a:gd name="connsiteY2" fmla="*/ 46215 h 46217"/>
                                                                          <a:gd name="connsiteX3" fmla="*/ 306 w 65874"/>
                                                                          <a:gd name="connsiteY3" fmla="*/ 971 h 46217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65874" h="46217">
                                                                            <a:moveTo>
                                                                              <a:pt x="306" y="971"/>
                                                                            </a:moveTo>
                                                                            <a:cubicBezTo>
                                                                              <a:pt x="4275" y="-3791"/>
                                                                              <a:pt x="57853" y="10099"/>
                                                                              <a:pt x="64600" y="17640"/>
                                                                            </a:cubicBezTo>
                                                                            <a:cubicBezTo>
                                                                              <a:pt x="71347" y="25181"/>
                                                                              <a:pt x="49519" y="45818"/>
                                                                              <a:pt x="40788" y="46215"/>
                                                                            </a:cubicBezTo>
                                                                            <a:cubicBezTo>
                                                                              <a:pt x="32057" y="46612"/>
                                                                              <a:pt x="-3663" y="5733"/>
                                                                              <a:pt x="306" y="971"/>
                                                                            </a:cubicBezTo>
                                                                            <a:close/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solidFill>
                                                                        <a:schemeClr val="tx1">
                                                                          <a:lumMod val="85000"/>
                                                                          <a:lumOff val="15000"/>
                                                                        </a:schemeClr>
                                                                      </a:solidFill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</p:spPr>
                                                                    <p:style>
                                                                      <a:lnRef idx="2">
                                                                        <a:schemeClr val="accent1">
                                                                          <a:shade val="50000"/>
                                                                        </a:schemeClr>
                                                                      </a:lnRef>
                                                                      <a:fillRef idx="1">
                                                                        <a:schemeClr val="accent1"/>
                                                                      </a:fillRef>
                                                                      <a:effectRef idx="0">
                                                                        <a:schemeClr val="accent1"/>
                                                                      </a:effectRef>
                                                                      <a:fontRef idx="minor">
                                                                        <a:schemeClr val="lt1"/>
                                                                      </a:fontRef>
                                                                    </p:style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algn="ctr"/>
                                                                        <a:endParaRPr lang="en-AU"/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73" name="Freeform 72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6388759" y="4381194"/>
                                                                        <a:ext cx="52046" cy="68495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35854 w 52046"/>
                                                                          <a:gd name="connsiteY0" fmla="*/ 306 h 68495"/>
                                                                          <a:gd name="connsiteX1" fmla="*/ 135 w 52046"/>
                                                                          <a:gd name="connsiteY1" fmla="*/ 43169 h 68495"/>
                                                                          <a:gd name="connsiteX2" fmla="*/ 50141 w 52046"/>
                                                                          <a:gd name="connsiteY2" fmla="*/ 66981 h 68495"/>
                                                                          <a:gd name="connsiteX3" fmla="*/ 35854 w 52046"/>
                                                                          <a:gd name="connsiteY3" fmla="*/ 306 h 68495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52046" h="68495">
                                                                            <a:moveTo>
                                                                              <a:pt x="35854" y="306"/>
                                                                            </a:moveTo>
                                                                            <a:cubicBezTo>
                                                                              <a:pt x="27520" y="-3663"/>
                                                                              <a:pt x="-2246" y="32057"/>
                                                                              <a:pt x="135" y="43169"/>
                                                                            </a:cubicBezTo>
                                                                            <a:cubicBezTo>
                                                                              <a:pt x="2516" y="54282"/>
                                                                              <a:pt x="43394" y="74125"/>
                                                                              <a:pt x="50141" y="66981"/>
                                                                            </a:cubicBezTo>
                                                                            <a:cubicBezTo>
                                                                              <a:pt x="56888" y="59837"/>
                                                                              <a:pt x="44188" y="4275"/>
                                                                              <a:pt x="35854" y="306"/>
                                                                            </a:cubicBezTo>
                                                                            <a:close/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solidFill>
                                                                        <a:schemeClr val="tx1">
                                                                          <a:lumMod val="85000"/>
                                                                          <a:lumOff val="15000"/>
                                                                        </a:schemeClr>
                                                                      </a:solidFill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</p:spPr>
                                                                    <p:style>
                                                                      <a:lnRef idx="2">
                                                                        <a:schemeClr val="accent1">
                                                                          <a:shade val="50000"/>
                                                                        </a:schemeClr>
                                                                      </a:lnRef>
                                                                      <a:fillRef idx="1">
                                                                        <a:schemeClr val="accent1"/>
                                                                      </a:fillRef>
                                                                      <a:effectRef idx="0">
                                                                        <a:schemeClr val="accent1"/>
                                                                      </a:effectRef>
                                                                      <a:fontRef idx="minor">
                                                                        <a:schemeClr val="lt1"/>
                                                                      </a:fontRef>
                                                                    </p:style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algn="ctr"/>
                                                                        <a:endParaRPr lang="en-AU"/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74" name="Freeform 73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6567062" y="4300316"/>
                                                                        <a:ext cx="46542" cy="58830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426 w 46542"/>
                                                                          <a:gd name="connsiteY0" fmla="*/ 222 h 58830"/>
                                                                          <a:gd name="connsiteX1" fmla="*/ 24238 w 46542"/>
                                                                          <a:gd name="connsiteY1" fmla="*/ 57372 h 58830"/>
                                                                          <a:gd name="connsiteX2" fmla="*/ 45669 w 46542"/>
                                                                          <a:gd name="connsiteY2" fmla="*/ 38322 h 58830"/>
                                                                          <a:gd name="connsiteX3" fmla="*/ 426 w 46542"/>
                                                                          <a:gd name="connsiteY3" fmla="*/ 222 h 58830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46542" h="58830">
                                                                            <a:moveTo>
                                                                              <a:pt x="426" y="222"/>
                                                                            </a:moveTo>
                                                                            <a:cubicBezTo>
                                                                              <a:pt x="-3146" y="3397"/>
                                                                              <a:pt x="16698" y="51022"/>
                                                                              <a:pt x="24238" y="57372"/>
                                                                            </a:cubicBezTo>
                                                                            <a:cubicBezTo>
                                                                              <a:pt x="31778" y="63722"/>
                                                                              <a:pt x="50828" y="47847"/>
                                                                              <a:pt x="45669" y="38322"/>
                                                                            </a:cubicBezTo>
                                                                            <a:cubicBezTo>
                                                                              <a:pt x="40510" y="28797"/>
                                                                              <a:pt x="3998" y="-2953"/>
                                                                              <a:pt x="426" y="222"/>
                                                                            </a:cubicBezTo>
                                                                            <a:close/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solidFill>
                                                                        <a:schemeClr val="tx1">
                                                                          <a:lumMod val="85000"/>
                                                                          <a:lumOff val="15000"/>
                                                                        </a:schemeClr>
                                                                      </a:solidFill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</p:spPr>
                                                                    <p:style>
                                                                      <a:lnRef idx="2">
                                                                        <a:schemeClr val="accent1">
                                                                          <a:shade val="50000"/>
                                                                        </a:schemeClr>
                                                                      </a:lnRef>
                                                                      <a:fillRef idx="1">
                                                                        <a:schemeClr val="accent1"/>
                                                                      </a:fillRef>
                                                                      <a:effectRef idx="0">
                                                                        <a:schemeClr val="accent1"/>
                                                                      </a:effectRef>
                                                                      <a:fontRef idx="minor">
                                                                        <a:schemeClr val="lt1"/>
                                                                      </a:fontRef>
                                                                    </p:style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algn="ctr"/>
                                                                        <a:endParaRPr lang="en-AU"/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76" name="Freeform 75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6279139" y="4440945"/>
                                                                        <a:ext cx="36591" cy="75153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21649 w 36591"/>
                                                                          <a:gd name="connsiteY0" fmla="*/ 86 h 75153"/>
                                                                          <a:gd name="connsiteX1" fmla="*/ 217 w 36591"/>
                                                                          <a:gd name="connsiteY1" fmla="*/ 57236 h 75153"/>
                                                                          <a:gd name="connsiteX2" fmla="*/ 35936 w 36591"/>
                                                                          <a:gd name="connsiteY2" fmla="*/ 71524 h 75153"/>
                                                                          <a:gd name="connsiteX3" fmla="*/ 21649 w 36591"/>
                                                                          <a:gd name="connsiteY3" fmla="*/ 86 h 75153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36591" h="75153">
                                                                            <a:moveTo>
                                                                              <a:pt x="21649" y="86"/>
                                                                            </a:moveTo>
                                                                            <a:cubicBezTo>
                                                                              <a:pt x="15696" y="-2295"/>
                                                                              <a:pt x="-2164" y="45330"/>
                                                                              <a:pt x="217" y="57236"/>
                                                                            </a:cubicBezTo>
                                                                            <a:cubicBezTo>
                                                                              <a:pt x="2598" y="69142"/>
                                                                              <a:pt x="32364" y="81446"/>
                                                                              <a:pt x="35936" y="71524"/>
                                                                            </a:cubicBezTo>
                                                                            <a:cubicBezTo>
                                                                              <a:pt x="39508" y="61602"/>
                                                                              <a:pt x="27602" y="2467"/>
                                                                              <a:pt x="21649" y="86"/>
                                                                            </a:cubicBezTo>
                                                                            <a:close/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solidFill>
                                                                        <a:schemeClr val="tx1">
                                                                          <a:lumMod val="85000"/>
                                                                          <a:lumOff val="15000"/>
                                                                        </a:schemeClr>
                                                                      </a:solidFill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</p:spPr>
                                                                    <p:style>
                                                                      <a:lnRef idx="2">
                                                                        <a:schemeClr val="accent1">
                                                                          <a:shade val="50000"/>
                                                                        </a:schemeClr>
                                                                      </a:lnRef>
                                                                      <a:fillRef idx="1">
                                                                        <a:schemeClr val="accent1"/>
                                                                      </a:fillRef>
                                                                      <a:effectRef idx="0">
                                                                        <a:schemeClr val="accent1"/>
                                                                      </a:effectRef>
                                                                      <a:fontRef idx="minor">
                                                                        <a:schemeClr val="lt1"/>
                                                                      </a:fontRef>
                                                                    </p:style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algn="ctr"/>
                                                                        <a:endParaRPr lang="en-AU"/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77" name="Freeform 76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6490392" y="4476750"/>
                                                                        <a:ext cx="39011" cy="66532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3277 w 39011"/>
                                                                          <a:gd name="connsiteY0" fmla="*/ 0 h 66532"/>
                                                                          <a:gd name="connsiteX1" fmla="*/ 5658 w 39011"/>
                                                                          <a:gd name="connsiteY1" fmla="*/ 59531 h 66532"/>
                                                                          <a:gd name="connsiteX2" fmla="*/ 38996 w 39011"/>
                                                                          <a:gd name="connsiteY2" fmla="*/ 59531 h 66532"/>
                                                                          <a:gd name="connsiteX3" fmla="*/ 3277 w 39011"/>
                                                                          <a:gd name="connsiteY3" fmla="*/ 0 h 66532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39011" h="66532">
                                                                            <a:moveTo>
                                                                              <a:pt x="3277" y="0"/>
                                                                            </a:moveTo>
                                                                            <a:cubicBezTo>
                                                                              <a:pt x="-2279" y="0"/>
                                                                              <a:pt x="-295" y="49609"/>
                                                                              <a:pt x="5658" y="59531"/>
                                                                            </a:cubicBezTo>
                                                                            <a:cubicBezTo>
                                                                              <a:pt x="11611" y="69453"/>
                                                                              <a:pt x="38202" y="68262"/>
                                                                              <a:pt x="38996" y="59531"/>
                                                                            </a:cubicBezTo>
                                                                            <a:cubicBezTo>
                                                                              <a:pt x="39790" y="50800"/>
                                                                              <a:pt x="8833" y="0"/>
                                                                              <a:pt x="3277" y="0"/>
                                                                            </a:cubicBezTo>
                                                                            <a:close/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solidFill>
                                                                        <a:schemeClr val="tx1">
                                                                          <a:lumMod val="85000"/>
                                                                          <a:lumOff val="15000"/>
                                                                        </a:schemeClr>
                                                                      </a:solidFill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</p:spPr>
                                                                    <p:style>
                                                                      <a:lnRef idx="2">
                                                                        <a:schemeClr val="accent1">
                                                                          <a:shade val="50000"/>
                                                                        </a:schemeClr>
                                                                      </a:lnRef>
                                                                      <a:fillRef idx="1">
                                                                        <a:schemeClr val="accent1"/>
                                                                      </a:fillRef>
                                                                      <a:effectRef idx="0">
                                                                        <a:schemeClr val="accent1"/>
                                                                      </a:effectRef>
                                                                      <a:fontRef idx="minor">
                                                                        <a:schemeClr val="lt1"/>
                                                                      </a:fontRef>
                                                                    </p:style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algn="ctr"/>
                                                                        <a:endParaRPr lang="en-AU"/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78" name="Freeform 77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6553851" y="4376728"/>
                                                                        <a:ext cx="37523" cy="62004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8874 w 37523"/>
                                                                          <a:gd name="connsiteY0" fmla="*/ 10 h 62004"/>
                                                                          <a:gd name="connsiteX1" fmla="*/ 1730 w 37523"/>
                                                                          <a:gd name="connsiteY1" fmla="*/ 52397 h 62004"/>
                                                                          <a:gd name="connsiteX2" fmla="*/ 37449 w 37523"/>
                                                                          <a:gd name="connsiteY2" fmla="*/ 57160 h 62004"/>
                                                                          <a:gd name="connsiteX3" fmla="*/ 8874 w 37523"/>
                                                                          <a:gd name="connsiteY3" fmla="*/ 10 h 62004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37523" h="62004">
                                                                            <a:moveTo>
                                                                              <a:pt x="8874" y="10"/>
                                                                            </a:moveTo>
                                                                            <a:cubicBezTo>
                                                                              <a:pt x="2921" y="-784"/>
                                                                              <a:pt x="-3033" y="42872"/>
                                                                              <a:pt x="1730" y="52397"/>
                                                                            </a:cubicBezTo>
                                                                            <a:cubicBezTo>
                                                                              <a:pt x="6493" y="61922"/>
                                                                              <a:pt x="35861" y="65891"/>
                                                                              <a:pt x="37449" y="57160"/>
                                                                            </a:cubicBezTo>
                                                                            <a:cubicBezTo>
                                                                              <a:pt x="39037" y="48429"/>
                                                                              <a:pt x="14827" y="804"/>
                                                                              <a:pt x="8874" y="10"/>
                                                                            </a:cubicBezTo>
                                                                            <a:close/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solidFill>
                                                                        <a:schemeClr val="tx1">
                                                                          <a:lumMod val="85000"/>
                                                                          <a:lumOff val="15000"/>
                                                                        </a:schemeClr>
                                                                      </a:solidFill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</p:spPr>
                                                                    <p:style>
                                                                      <a:lnRef idx="2">
                                                                        <a:schemeClr val="accent1">
                                                                          <a:shade val="50000"/>
                                                                        </a:schemeClr>
                                                                      </a:lnRef>
                                                                      <a:fillRef idx="1">
                                                                        <a:schemeClr val="accent1"/>
                                                                      </a:fillRef>
                                                                      <a:effectRef idx="0">
                                                                        <a:schemeClr val="accent1"/>
                                                                      </a:effectRef>
                                                                      <a:fontRef idx="minor">
                                                                        <a:schemeClr val="lt1"/>
                                                                      </a:fontRef>
                                                                    </p:style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algn="ctr"/>
                                                                        <a:endParaRPr lang="en-AU"/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79" name="Freeform 78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6666062" y="4414836"/>
                                                                        <a:ext cx="54114" cy="56658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18107 w 54114"/>
                                                                          <a:gd name="connsiteY0" fmla="*/ 2 h 56658"/>
                                                                          <a:gd name="connsiteX1" fmla="*/ 1438 w 54114"/>
                                                                          <a:gd name="connsiteY1" fmla="*/ 52389 h 56658"/>
                                                                          <a:gd name="connsiteX2" fmla="*/ 53826 w 54114"/>
                                                                          <a:gd name="connsiteY2" fmla="*/ 50008 h 56658"/>
                                                                          <a:gd name="connsiteX3" fmla="*/ 18107 w 54114"/>
                                                                          <a:gd name="connsiteY3" fmla="*/ 2 h 56658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54114" h="56658">
                                                                            <a:moveTo>
                                                                              <a:pt x="18107" y="2"/>
                                                                            </a:moveTo>
                                                                            <a:cubicBezTo>
                                                                              <a:pt x="9376" y="399"/>
                                                                              <a:pt x="-4515" y="44055"/>
                                                                              <a:pt x="1438" y="52389"/>
                                                                            </a:cubicBezTo>
                                                                            <a:cubicBezTo>
                                                                              <a:pt x="7391" y="60723"/>
                                                                              <a:pt x="50254" y="55167"/>
                                                                              <a:pt x="53826" y="50008"/>
                                                                            </a:cubicBezTo>
                                                                            <a:cubicBezTo>
                                                                              <a:pt x="57398" y="44849"/>
                                                                              <a:pt x="26838" y="-395"/>
                                                                              <a:pt x="18107" y="2"/>
                                                                            </a:cubicBezTo>
                                                                            <a:close/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solidFill>
                                                                        <a:schemeClr val="tx1">
                                                                          <a:lumMod val="85000"/>
                                                                          <a:lumOff val="15000"/>
                                                                        </a:schemeClr>
                                                                      </a:solidFill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</p:spPr>
                                                                    <p:style>
                                                                      <a:lnRef idx="2">
                                                                        <a:schemeClr val="accent1">
                                                                          <a:shade val="50000"/>
                                                                        </a:schemeClr>
                                                                      </a:lnRef>
                                                                      <a:fillRef idx="1">
                                                                        <a:schemeClr val="accent1"/>
                                                                      </a:fillRef>
                                                                      <a:effectRef idx="0">
                                                                        <a:schemeClr val="accent1"/>
                                                                      </a:effectRef>
                                                                      <a:fontRef idx="minor">
                                                                        <a:schemeClr val="lt1"/>
                                                                      </a:fontRef>
                                                                    </p:style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algn="ctr"/>
                                                                        <a:endParaRPr lang="en-AU"/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</p:grpSp>
                                                                <p:sp>
                                                                  <p:nvSpPr>
                                                                    <p:cNvPr id="81" name="Freeform 80"/>
                                                                    <p:cNvSpPr/>
                                                                    <p:nvPr/>
                                                                  </p:nvSpPr>
                                                                  <p:spPr>
                                                                    <a:xfrm>
                                                                      <a:off x="4695825" y="3800475"/>
                                                                      <a:ext cx="2514600" cy="1069975"/>
                                                                    </a:xfrm>
                                                                    <a:custGeom>
                                                                      <a:avLst/>
                                                                      <a:gdLst>
                                                                        <a:gd name="connsiteX0" fmla="*/ 666750 w 2514600"/>
                                                                        <a:gd name="connsiteY0" fmla="*/ 0 h 1069975"/>
                                                                        <a:gd name="connsiteX1" fmla="*/ 476250 w 2514600"/>
                                                                        <a:gd name="connsiteY1" fmla="*/ 12700 h 1069975"/>
                                                                        <a:gd name="connsiteX2" fmla="*/ 0 w 2514600"/>
                                                                        <a:gd name="connsiteY2" fmla="*/ 828675 h 1069975"/>
                                                                        <a:gd name="connsiteX3" fmla="*/ 19050 w 2514600"/>
                                                                        <a:gd name="connsiteY3" fmla="*/ 936625 h 1069975"/>
                                                                        <a:gd name="connsiteX4" fmla="*/ 2193925 w 2514600"/>
                                                                        <a:gd name="connsiteY4" fmla="*/ 1069975 h 1069975"/>
                                                                        <a:gd name="connsiteX5" fmla="*/ 2514600 w 2514600"/>
                                                                        <a:gd name="connsiteY5" fmla="*/ 250825 h 1069975"/>
                                                                        <a:gd name="connsiteX6" fmla="*/ 2498725 w 2514600"/>
                                                                        <a:gd name="connsiteY6" fmla="*/ 41275 h 1069975"/>
                                                                        <a:gd name="connsiteX7" fmla="*/ 1514475 w 2514600"/>
                                                                        <a:gd name="connsiteY7" fmla="*/ 15875 h 1069975"/>
                                                                        <a:gd name="connsiteX8" fmla="*/ 2451100 w 2514600"/>
                                                                        <a:gd name="connsiteY8" fmla="*/ 69850 h 1069975"/>
                                                                        <a:gd name="connsiteX9" fmla="*/ 2136775 w 2514600"/>
                                                                        <a:gd name="connsiteY9" fmla="*/ 914400 h 1069975"/>
                                                                        <a:gd name="connsiteX10" fmla="*/ 44450 w 2514600"/>
                                                                        <a:gd name="connsiteY10" fmla="*/ 835025 h 1069975"/>
                                                                        <a:gd name="connsiteX11" fmla="*/ 2146300 w 2514600"/>
                                                                        <a:gd name="connsiteY11" fmla="*/ 939800 h 1069975"/>
                                                                        <a:gd name="connsiteX12" fmla="*/ 2473325 w 2514600"/>
                                                                        <a:gd name="connsiteY12" fmla="*/ 88900 h 1069975"/>
                                                                        <a:gd name="connsiteX13" fmla="*/ 2492375 w 2514600"/>
                                                                        <a:gd name="connsiteY13" fmla="*/ 260350 h 1069975"/>
                                                                        <a:gd name="connsiteX14" fmla="*/ 2184400 w 2514600"/>
                                                                        <a:gd name="connsiteY14" fmla="*/ 1041400 h 1069975"/>
                                                                        <a:gd name="connsiteX15" fmla="*/ 34925 w 2514600"/>
                                                                        <a:gd name="connsiteY15" fmla="*/ 917575 h 1069975"/>
                                                                        <a:gd name="connsiteX16" fmla="*/ 25400 w 2514600"/>
                                                                        <a:gd name="connsiteY16" fmla="*/ 822325 h 1069975"/>
                                                                        <a:gd name="connsiteX17" fmla="*/ 482600 w 2514600"/>
                                                                        <a:gd name="connsiteY17" fmla="*/ 38100 h 1069975"/>
                                                                        <a:gd name="connsiteX18" fmla="*/ 666750 w 2514600"/>
                                                                        <a:gd name="connsiteY18" fmla="*/ 0 h 1069975"/>
                                                                      </a:gdLst>
                                                                      <a:ahLst/>
                                                                      <a:cxnLst>
                                                                        <a:cxn ang="0">
                                                                          <a:pos x="connsiteX0" y="connsiteY0"/>
                                                                        </a:cxn>
                                                                        <a:cxn ang="0">
                                                                          <a:pos x="connsiteX1" y="connsiteY1"/>
                                                                        </a:cxn>
                                                                        <a:cxn ang="0">
                                                                          <a:pos x="connsiteX2" y="connsiteY2"/>
                                                                        </a:cxn>
                                                                        <a:cxn ang="0">
                                                                          <a:pos x="connsiteX3" y="connsiteY3"/>
                                                                        </a:cxn>
                                                                        <a:cxn ang="0">
                                                                          <a:pos x="connsiteX4" y="connsiteY4"/>
                                                                        </a:cxn>
                                                                        <a:cxn ang="0">
                                                                          <a:pos x="connsiteX5" y="connsiteY5"/>
                                                                        </a:cxn>
                                                                        <a:cxn ang="0">
                                                                          <a:pos x="connsiteX6" y="connsiteY6"/>
                                                                        </a:cxn>
                                                                        <a:cxn ang="0">
                                                                          <a:pos x="connsiteX7" y="connsiteY7"/>
                                                                        </a:cxn>
                                                                        <a:cxn ang="0">
                                                                          <a:pos x="connsiteX8" y="connsiteY8"/>
                                                                        </a:cxn>
                                                                        <a:cxn ang="0">
                                                                          <a:pos x="connsiteX9" y="connsiteY9"/>
                                                                        </a:cxn>
                                                                        <a:cxn ang="0">
                                                                          <a:pos x="connsiteX10" y="connsiteY10"/>
                                                                        </a:cxn>
                                                                        <a:cxn ang="0">
                                                                          <a:pos x="connsiteX11" y="connsiteY11"/>
                                                                        </a:cxn>
                                                                        <a:cxn ang="0">
                                                                          <a:pos x="connsiteX12" y="connsiteY12"/>
                                                                        </a:cxn>
                                                                        <a:cxn ang="0">
                                                                          <a:pos x="connsiteX13" y="connsiteY13"/>
                                                                        </a:cxn>
                                                                        <a:cxn ang="0">
                                                                          <a:pos x="connsiteX14" y="connsiteY14"/>
                                                                        </a:cxn>
                                                                        <a:cxn ang="0">
                                                                          <a:pos x="connsiteX15" y="connsiteY15"/>
                                                                        </a:cxn>
                                                                        <a:cxn ang="0">
                                                                          <a:pos x="connsiteX16" y="connsiteY16"/>
                                                                        </a:cxn>
                                                                        <a:cxn ang="0">
                                                                          <a:pos x="connsiteX17" y="connsiteY17"/>
                                                                        </a:cxn>
                                                                        <a:cxn ang="0">
                                                                          <a:pos x="connsiteX18" y="connsiteY18"/>
                                                                        </a:cxn>
                                                                      </a:cxnLst>
                                                                      <a:rect l="l" t="t" r="r" b="b"/>
                                                                      <a:pathLst>
                                                                        <a:path w="2514600" h="1069975">
                                                                          <a:moveTo>
                                                                            <a:pt x="666750" y="0"/>
                                                                          </a:moveTo>
                                                                          <a:lnTo>
                                                                            <a:pt x="476250" y="12700"/>
                                                                          </a:lnTo>
                                                                          <a:lnTo>
                                                                            <a:pt x="0" y="828675"/>
                                                                          </a:lnTo>
                                                                          <a:lnTo>
                                                                            <a:pt x="19050" y="936625"/>
                                                                          </a:lnTo>
                                                                          <a:lnTo>
                                                                            <a:pt x="2193925" y="1069975"/>
                                                                          </a:lnTo>
                                                                          <a:lnTo>
                                                                            <a:pt x="2514600" y="250825"/>
                                                                          </a:lnTo>
                                                                          <a:lnTo>
                                                                            <a:pt x="2498725" y="41275"/>
                                                                          </a:lnTo>
                                                                          <a:lnTo>
                                                                            <a:pt x="1514475" y="15875"/>
                                                                          </a:lnTo>
                                                                          <a:lnTo>
                                                                            <a:pt x="2451100" y="69850"/>
                                                                          </a:lnTo>
                                                                          <a:lnTo>
                                                                            <a:pt x="2136775" y="914400"/>
                                                                          </a:lnTo>
                                                                          <a:lnTo>
                                                                            <a:pt x="44450" y="835025"/>
                                                                          </a:lnTo>
                                                                          <a:lnTo>
                                                                            <a:pt x="2146300" y="939800"/>
                                                                          </a:lnTo>
                                                                          <a:lnTo>
                                                                            <a:pt x="2473325" y="88900"/>
                                                                          </a:lnTo>
                                                                          <a:lnTo>
                                                                            <a:pt x="2492375" y="260350"/>
                                                                          </a:lnTo>
                                                                          <a:lnTo>
                                                                            <a:pt x="2184400" y="1041400"/>
                                                                          </a:lnTo>
                                                                          <a:lnTo>
                                                                            <a:pt x="34925" y="917575"/>
                                                                          </a:lnTo>
                                                                          <a:lnTo>
                                                                            <a:pt x="25400" y="822325"/>
                                                                          </a:lnTo>
                                                                          <a:lnTo>
                                                                            <a:pt x="482600" y="38100"/>
                                                                          </a:lnTo>
                                                                          <a:lnTo>
                                                                            <a:pt x="666750" y="0"/>
                                                                          </a:lnTo>
                                                                          <a:close/>
                                                                        </a:path>
                                                                      </a:pathLst>
                                                                    </a:custGeom>
                                                                    <a:solidFill>
                                                                      <a:schemeClr val="tx1">
                                                                        <a:lumMod val="85000"/>
                                                                        <a:lumOff val="15000"/>
                                                                      </a:schemeClr>
                                                                    </a:solidFill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</p:spPr>
                                                                  <p:style>
                                                                    <a:lnRef idx="2">
                                                                      <a:schemeClr val="accent1">
                                                                        <a:shade val="50000"/>
                                                                      </a:schemeClr>
                                                                    </a:lnRef>
                                                                    <a:fillRef idx="1">
                                                                      <a:schemeClr val="accent1"/>
                                                                    </a:fillRef>
                                                                    <a:effectRef idx="0">
                                                                      <a:schemeClr val="accent1"/>
                                                                    </a:effectRef>
                                                                    <a:fontRef idx="minor">
                                                                      <a:schemeClr val="lt1"/>
                                                                    </a:fontRef>
                                                                  </p:style>
                                                                  <p:txBody>
                                                                    <a:bodyPr rtlCol="0" anchor="ctr"/>
                                                                    <a:lstStyle/>
                                                                    <a:p>
                                                                      <a:pPr algn="ctr"/>
                                                                      <a:endParaRPr lang="en-AU"/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</p:grpSp>
                                                              <p:sp>
                                                                <p:nvSpPr>
                                                                  <p:cNvPr id="83" name="Freeform 82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3805090" y="3833276"/>
                                                                    <a:ext cx="1357460" cy="29112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1357460 w 1357460"/>
                                                                      <a:gd name="connsiteY0" fmla="*/ 10062 h 29112"/>
                                                                      <a:gd name="connsiteX1" fmla="*/ 671660 w 1357460"/>
                                                                      <a:gd name="connsiteY1" fmla="*/ 537 h 29112"/>
                                                                      <a:gd name="connsiteX2" fmla="*/ 148 w 1357460"/>
                                                                      <a:gd name="connsiteY2" fmla="*/ 24349 h 29112"/>
                                                                      <a:gd name="connsiteX3" fmla="*/ 604985 w 1357460"/>
                                                                      <a:gd name="connsiteY3" fmla="*/ 29112 h 29112"/>
                                                                      <a:gd name="connsiteX4" fmla="*/ 1357460 w 1357460"/>
                                                                      <a:gd name="connsiteY4" fmla="*/ 10062 h 29112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1357460" h="29112">
                                                                        <a:moveTo>
                                                                          <a:pt x="1357460" y="10062"/>
                                                                        </a:moveTo>
                                                                        <a:cubicBezTo>
                                                                          <a:pt x="1127669" y="4109"/>
                                                                          <a:pt x="897879" y="-1844"/>
                                                                          <a:pt x="671660" y="537"/>
                                                                        </a:cubicBezTo>
                                                                        <a:cubicBezTo>
                                                                          <a:pt x="445441" y="2918"/>
                                                                          <a:pt x="11260" y="19587"/>
                                                                          <a:pt x="148" y="24349"/>
                                                                        </a:cubicBezTo>
                                                                        <a:cubicBezTo>
                                                                          <a:pt x="-10964" y="29111"/>
                                                                          <a:pt x="604985" y="29112"/>
                                                                          <a:pt x="604985" y="29112"/>
                                                                        </a:cubicBezTo>
                                                                        <a:lnTo>
                                                                          <a:pt x="1357460" y="10062"/>
                                                                        </a:lnTo>
                                                                        <a:close/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solidFill>
                                                                    <a:schemeClr val="tx1">
                                                                      <a:lumMod val="85000"/>
                                                                      <a:lumOff val="15000"/>
                                                                    </a:schemeClr>
                                                                  </a:solidFill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</p:spPr>
                                                                <p:style>
                                                                  <a:lnRef idx="2">
                                                                    <a:schemeClr val="accent1">
                                                                      <a:shade val="50000"/>
                                                                    </a:schemeClr>
                                                                  </a:lnRef>
                                                                  <a:fillRef idx="1">
                                                                    <a:schemeClr val="accent1"/>
                                                                  </a:fillRef>
                                                                  <a:effectRef idx="0">
                                                                    <a:schemeClr val="accent1"/>
                                                                  </a:effectRef>
                                                                  <a:fontRef idx="minor">
                                                                    <a:schemeClr val="lt1"/>
                                                                  </a:fontRef>
                                                                </p:style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algn="ctr"/>
                                                                    <a:endParaRPr lang="en-AU"/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84" name="Freeform 83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7184298" y="3947802"/>
                                                                    <a:ext cx="491980" cy="29039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7077 w 491980"/>
                                                                      <a:gd name="connsiteY0" fmla="*/ 311 h 29039"/>
                                                                      <a:gd name="connsiteX1" fmla="*/ 488090 w 491980"/>
                                                                      <a:gd name="connsiteY1" fmla="*/ 14598 h 29039"/>
                                                                      <a:gd name="connsiteX2" fmla="*/ 221390 w 491980"/>
                                                                      <a:gd name="connsiteY2" fmla="*/ 28886 h 29039"/>
                                                                      <a:gd name="connsiteX3" fmla="*/ 7077 w 491980"/>
                                                                      <a:gd name="connsiteY3" fmla="*/ 311 h 29039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491980" h="29039">
                                                                        <a:moveTo>
                                                                          <a:pt x="7077" y="311"/>
                                                                        </a:moveTo>
                                                                        <a:cubicBezTo>
                                                                          <a:pt x="51527" y="-2070"/>
                                                                          <a:pt x="452371" y="9836"/>
                                                                          <a:pt x="488090" y="14598"/>
                                                                        </a:cubicBezTo>
                                                                        <a:cubicBezTo>
                                                                          <a:pt x="523809" y="19360"/>
                                                                          <a:pt x="303940" y="30473"/>
                                                                          <a:pt x="221390" y="28886"/>
                                                                        </a:cubicBezTo>
                                                                        <a:cubicBezTo>
                                                                          <a:pt x="138840" y="27299"/>
                                                                          <a:pt x="-37373" y="2692"/>
                                                                          <a:pt x="7077" y="311"/>
                                                                        </a:cubicBezTo>
                                                                        <a:close/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solidFill>
                                                                    <a:schemeClr val="tx1">
                                                                      <a:lumMod val="85000"/>
                                                                      <a:lumOff val="15000"/>
                                                                    </a:schemeClr>
                                                                  </a:solidFill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</p:spPr>
                                                                <p:style>
                                                                  <a:lnRef idx="2">
                                                                    <a:schemeClr val="accent1">
                                                                      <a:shade val="50000"/>
                                                                    </a:schemeClr>
                                                                  </a:lnRef>
                                                                  <a:fillRef idx="1">
                                                                    <a:schemeClr val="accent1"/>
                                                                  </a:fillRef>
                                                                  <a:effectRef idx="0">
                                                                    <a:schemeClr val="accent1"/>
                                                                  </a:effectRef>
                                                                  <a:fontRef idx="minor">
                                                                    <a:schemeClr val="lt1"/>
                                                                  </a:fontRef>
                                                                </p:style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algn="ctr"/>
                                                                    <a:endParaRPr lang="en-AU"/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85" name="Freeform 84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8248959" y="4000063"/>
                                                                    <a:ext cx="343709" cy="24417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9216 w 343709"/>
                                                                      <a:gd name="connsiteY0" fmla="*/ 437 h 24417"/>
                                                                      <a:gd name="connsiteX1" fmla="*/ 342591 w 343709"/>
                                                                      <a:gd name="connsiteY1" fmla="*/ 9962 h 24417"/>
                                                                      <a:gd name="connsiteX2" fmla="*/ 113991 w 343709"/>
                                                                      <a:gd name="connsiteY2" fmla="*/ 24250 h 24417"/>
                                                                      <a:gd name="connsiteX3" fmla="*/ 9216 w 343709"/>
                                                                      <a:gd name="connsiteY3" fmla="*/ 437 h 24417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343709" h="24417">
                                                                        <a:moveTo>
                                                                          <a:pt x="9216" y="437"/>
                                                                        </a:moveTo>
                                                                        <a:cubicBezTo>
                                                                          <a:pt x="47316" y="-1944"/>
                                                                          <a:pt x="325129" y="5993"/>
                                                                          <a:pt x="342591" y="9962"/>
                                                                        </a:cubicBezTo>
                                                                        <a:cubicBezTo>
                                                                          <a:pt x="360054" y="13931"/>
                                                                          <a:pt x="167966" y="21869"/>
                                                                          <a:pt x="113991" y="24250"/>
                                                                        </a:cubicBezTo>
                                                                        <a:cubicBezTo>
                                                                          <a:pt x="60016" y="26631"/>
                                                                          <a:pt x="-28884" y="2818"/>
                                                                          <a:pt x="9216" y="437"/>
                                                                        </a:cubicBezTo>
                                                                        <a:close/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solidFill>
                                                                    <a:schemeClr val="tx1">
                                                                      <a:lumMod val="85000"/>
                                                                      <a:lumOff val="15000"/>
                                                                    </a:schemeClr>
                                                                  </a:solidFill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</p:spPr>
                                                                <p:style>
                                                                  <a:lnRef idx="2">
                                                                    <a:schemeClr val="accent1">
                                                                      <a:shade val="50000"/>
                                                                    </a:schemeClr>
                                                                  </a:lnRef>
                                                                  <a:fillRef idx="1">
                                                                    <a:schemeClr val="accent1"/>
                                                                  </a:fillRef>
                                                                  <a:effectRef idx="0">
                                                                    <a:schemeClr val="accent1"/>
                                                                  </a:effectRef>
                                                                  <a:fontRef idx="minor">
                                                                    <a:schemeClr val="lt1"/>
                                                                  </a:fontRef>
                                                                </p:style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algn="ctr"/>
                                                                    <a:endParaRPr lang="en-AU"/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86" name="Freeform 85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4190587" y="4011811"/>
                                                                    <a:ext cx="502210" cy="418824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152813 w 502210"/>
                                                                      <a:gd name="connsiteY0" fmla="*/ 195858 h 418824"/>
                                                                      <a:gd name="connsiteX1" fmla="*/ 229013 w 502210"/>
                                                                      <a:gd name="connsiteY1" fmla="*/ 210145 h 418824"/>
                                                                      <a:gd name="connsiteX2" fmla="*/ 276638 w 502210"/>
                                                                      <a:gd name="connsiteY2" fmla="*/ 269677 h 418824"/>
                                                                      <a:gd name="connsiteX3" fmla="*/ 274257 w 502210"/>
                                                                      <a:gd name="connsiteY3" fmla="*/ 367308 h 418824"/>
                                                                      <a:gd name="connsiteX4" fmla="*/ 217107 w 502210"/>
                                                                      <a:gd name="connsiteY4" fmla="*/ 407789 h 418824"/>
                                                                      <a:gd name="connsiteX5" fmla="*/ 90901 w 502210"/>
                                                                      <a:gd name="connsiteY5" fmla="*/ 407789 h 418824"/>
                                                                      <a:gd name="connsiteX6" fmla="*/ 413 w 502210"/>
                                                                      <a:gd name="connsiteY6" fmla="*/ 281583 h 418824"/>
                                                                      <a:gd name="connsiteX7" fmla="*/ 62326 w 502210"/>
                                                                      <a:gd name="connsiteY7" fmla="*/ 148233 h 418824"/>
                                                                      <a:gd name="connsiteX8" fmla="*/ 176626 w 502210"/>
                                                                      <a:gd name="connsiteY8" fmla="*/ 69652 h 418824"/>
                                                                      <a:gd name="connsiteX9" fmla="*/ 319501 w 502210"/>
                                                                      <a:gd name="connsiteY9" fmla="*/ 7739 h 418824"/>
                                                                      <a:gd name="connsiteX10" fmla="*/ 450469 w 502210"/>
                                                                      <a:gd name="connsiteY10" fmla="*/ 7739 h 418824"/>
                                                                      <a:gd name="connsiteX11" fmla="*/ 500476 w 502210"/>
                                                                      <a:gd name="connsiteY11" fmla="*/ 69652 h 418824"/>
                                                                      <a:gd name="connsiteX12" fmla="*/ 481426 w 502210"/>
                                                                      <a:gd name="connsiteY12" fmla="*/ 131564 h 418824"/>
                                                                      <a:gd name="connsiteX13" fmla="*/ 393319 w 502210"/>
                                                                      <a:gd name="connsiteY13" fmla="*/ 150614 h 418824"/>
                                                                      <a:gd name="connsiteX14" fmla="*/ 331407 w 502210"/>
                                                                      <a:gd name="connsiteY14" fmla="*/ 152995 h 418824"/>
                                                                      <a:gd name="connsiteX15" fmla="*/ 243301 w 502210"/>
                                                                      <a:gd name="connsiteY15" fmla="*/ 219670 h 418824"/>
                                                                      <a:gd name="connsiteX16" fmla="*/ 286163 w 502210"/>
                                                                      <a:gd name="connsiteY16" fmla="*/ 155377 h 418824"/>
                                                                      <a:gd name="connsiteX17" fmla="*/ 388557 w 502210"/>
                                                                      <a:gd name="connsiteY17" fmla="*/ 122039 h 418824"/>
                                                                      <a:gd name="connsiteX18" fmla="*/ 469519 w 502210"/>
                                                                      <a:gd name="connsiteY18" fmla="*/ 119658 h 418824"/>
                                                                      <a:gd name="connsiteX19" fmla="*/ 476663 w 502210"/>
                                                                      <a:gd name="connsiteY19" fmla="*/ 50602 h 418824"/>
                                                                      <a:gd name="connsiteX20" fmla="*/ 398082 w 502210"/>
                                                                      <a:gd name="connsiteY20" fmla="*/ 7739 h 418824"/>
                                                                      <a:gd name="connsiteX21" fmla="*/ 214726 w 502210"/>
                                                                      <a:gd name="connsiteY21" fmla="*/ 57745 h 418824"/>
                                                                      <a:gd name="connsiteX22" fmla="*/ 81376 w 502210"/>
                                                                      <a:gd name="connsiteY22" fmla="*/ 148233 h 418824"/>
                                                                      <a:gd name="connsiteX23" fmla="*/ 26607 w 502210"/>
                                                                      <a:gd name="connsiteY23" fmla="*/ 253008 h 418824"/>
                                                                      <a:gd name="connsiteX24" fmla="*/ 45657 w 502210"/>
                                                                      <a:gd name="connsiteY24" fmla="*/ 343495 h 418824"/>
                                                                      <a:gd name="connsiteX25" fmla="*/ 131382 w 502210"/>
                                                                      <a:gd name="connsiteY25" fmla="*/ 400645 h 418824"/>
                                                                      <a:gd name="connsiteX26" fmla="*/ 224251 w 502210"/>
                                                                      <a:gd name="connsiteY26" fmla="*/ 395883 h 418824"/>
                                                                      <a:gd name="connsiteX27" fmla="*/ 257588 w 502210"/>
                                                                      <a:gd name="connsiteY27" fmla="*/ 338733 h 418824"/>
                                                                      <a:gd name="connsiteX28" fmla="*/ 245682 w 502210"/>
                                                                      <a:gd name="connsiteY28" fmla="*/ 238720 h 418824"/>
                                                                      <a:gd name="connsiteX29" fmla="*/ 152813 w 502210"/>
                                                                      <a:gd name="connsiteY29" fmla="*/ 195858 h 418824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  <a:cxn ang="0">
                                                                        <a:pos x="connsiteX6" y="connsiteY6"/>
                                                                      </a:cxn>
                                                                      <a:cxn ang="0">
                                                                        <a:pos x="connsiteX7" y="connsiteY7"/>
                                                                      </a:cxn>
                                                                      <a:cxn ang="0">
                                                                        <a:pos x="connsiteX8" y="connsiteY8"/>
                                                                      </a:cxn>
                                                                      <a:cxn ang="0">
                                                                        <a:pos x="connsiteX9" y="connsiteY9"/>
                                                                      </a:cxn>
                                                                      <a:cxn ang="0">
                                                                        <a:pos x="connsiteX10" y="connsiteY10"/>
                                                                      </a:cxn>
                                                                      <a:cxn ang="0">
                                                                        <a:pos x="connsiteX11" y="connsiteY11"/>
                                                                      </a:cxn>
                                                                      <a:cxn ang="0">
                                                                        <a:pos x="connsiteX12" y="connsiteY12"/>
                                                                      </a:cxn>
                                                                      <a:cxn ang="0">
                                                                        <a:pos x="connsiteX13" y="connsiteY13"/>
                                                                      </a:cxn>
                                                                      <a:cxn ang="0">
                                                                        <a:pos x="connsiteX14" y="connsiteY14"/>
                                                                      </a:cxn>
                                                                      <a:cxn ang="0">
                                                                        <a:pos x="connsiteX15" y="connsiteY15"/>
                                                                      </a:cxn>
                                                                      <a:cxn ang="0">
                                                                        <a:pos x="connsiteX16" y="connsiteY16"/>
                                                                      </a:cxn>
                                                                      <a:cxn ang="0">
                                                                        <a:pos x="connsiteX17" y="connsiteY17"/>
                                                                      </a:cxn>
                                                                      <a:cxn ang="0">
                                                                        <a:pos x="connsiteX18" y="connsiteY18"/>
                                                                      </a:cxn>
                                                                      <a:cxn ang="0">
                                                                        <a:pos x="connsiteX19" y="connsiteY19"/>
                                                                      </a:cxn>
                                                                      <a:cxn ang="0">
                                                                        <a:pos x="connsiteX20" y="connsiteY20"/>
                                                                      </a:cxn>
                                                                      <a:cxn ang="0">
                                                                        <a:pos x="connsiteX21" y="connsiteY21"/>
                                                                      </a:cxn>
                                                                      <a:cxn ang="0">
                                                                        <a:pos x="connsiteX22" y="connsiteY22"/>
                                                                      </a:cxn>
                                                                      <a:cxn ang="0">
                                                                        <a:pos x="connsiteX23" y="connsiteY23"/>
                                                                      </a:cxn>
                                                                      <a:cxn ang="0">
                                                                        <a:pos x="connsiteX24" y="connsiteY24"/>
                                                                      </a:cxn>
                                                                      <a:cxn ang="0">
                                                                        <a:pos x="connsiteX25" y="connsiteY25"/>
                                                                      </a:cxn>
                                                                      <a:cxn ang="0">
                                                                        <a:pos x="connsiteX26" y="connsiteY26"/>
                                                                      </a:cxn>
                                                                      <a:cxn ang="0">
                                                                        <a:pos x="connsiteX27" y="connsiteY27"/>
                                                                      </a:cxn>
                                                                      <a:cxn ang="0">
                                                                        <a:pos x="connsiteX28" y="connsiteY28"/>
                                                                      </a:cxn>
                                                                      <a:cxn ang="0">
                                                                        <a:pos x="connsiteX29" y="connsiteY29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502210" h="418824">
                                                                        <a:moveTo>
                                                                          <a:pt x="152813" y="195858"/>
                                                                        </a:moveTo>
                                                                        <a:cubicBezTo>
                                                                          <a:pt x="150035" y="191095"/>
                                                                          <a:pt x="208375" y="197842"/>
                                                                          <a:pt x="229013" y="210145"/>
                                                                        </a:cubicBezTo>
                                                                        <a:cubicBezTo>
                                                                          <a:pt x="249651" y="222448"/>
                                                                          <a:pt x="269097" y="243483"/>
                                                                          <a:pt x="276638" y="269677"/>
                                                                        </a:cubicBezTo>
                                                                        <a:cubicBezTo>
                                                                          <a:pt x="284179" y="295871"/>
                                                                          <a:pt x="284179" y="344289"/>
                                                                          <a:pt x="274257" y="367308"/>
                                                                        </a:cubicBezTo>
                                                                        <a:cubicBezTo>
                                                                          <a:pt x="264335" y="390327"/>
                                                                          <a:pt x="247666" y="401042"/>
                                                                          <a:pt x="217107" y="407789"/>
                                                                        </a:cubicBezTo>
                                                                        <a:cubicBezTo>
                                                                          <a:pt x="186548" y="414536"/>
                                                                          <a:pt x="127017" y="428823"/>
                                                                          <a:pt x="90901" y="407789"/>
                                                                        </a:cubicBezTo>
                                                                        <a:cubicBezTo>
                                                                          <a:pt x="54785" y="386755"/>
                                                                          <a:pt x="5175" y="324842"/>
                                                                          <a:pt x="413" y="281583"/>
                                                                        </a:cubicBezTo>
                                                                        <a:cubicBezTo>
                                                                          <a:pt x="-4349" y="238324"/>
                                                                          <a:pt x="32957" y="183555"/>
                                                                          <a:pt x="62326" y="148233"/>
                                                                        </a:cubicBezTo>
                                                                        <a:cubicBezTo>
                                                                          <a:pt x="91695" y="112911"/>
                                                                          <a:pt x="133764" y="93068"/>
                                                                          <a:pt x="176626" y="69652"/>
                                                                        </a:cubicBezTo>
                                                                        <a:cubicBezTo>
                                                                          <a:pt x="219488" y="46236"/>
                                                                          <a:pt x="273861" y="18058"/>
                                                                          <a:pt x="319501" y="7739"/>
                                                                        </a:cubicBezTo>
                                                                        <a:cubicBezTo>
                                                                          <a:pt x="365141" y="-2580"/>
                                                                          <a:pt x="420307" y="-2580"/>
                                                                          <a:pt x="450469" y="7739"/>
                                                                        </a:cubicBezTo>
                                                                        <a:cubicBezTo>
                                                                          <a:pt x="480631" y="18058"/>
                                                                          <a:pt x="495317" y="49015"/>
                                                                          <a:pt x="500476" y="69652"/>
                                                                        </a:cubicBezTo>
                                                                        <a:cubicBezTo>
                                                                          <a:pt x="505635" y="90289"/>
                                                                          <a:pt x="499285" y="118070"/>
                                                                          <a:pt x="481426" y="131564"/>
                                                                        </a:cubicBezTo>
                                                                        <a:cubicBezTo>
                                                                          <a:pt x="463567" y="145058"/>
                                                                          <a:pt x="418322" y="147042"/>
                                                                          <a:pt x="393319" y="150614"/>
                                                                        </a:cubicBezTo>
                                                                        <a:cubicBezTo>
                                                                          <a:pt x="368316" y="154186"/>
                                                                          <a:pt x="356410" y="141486"/>
                                                                          <a:pt x="331407" y="152995"/>
                                                                        </a:cubicBezTo>
                                                                        <a:cubicBezTo>
                                                                          <a:pt x="306404" y="164504"/>
                                                                          <a:pt x="250842" y="219273"/>
                                                                          <a:pt x="243301" y="219670"/>
                                                                        </a:cubicBezTo>
                                                                        <a:cubicBezTo>
                                                                          <a:pt x="235760" y="220067"/>
                                                                          <a:pt x="261954" y="171649"/>
                                                                          <a:pt x="286163" y="155377"/>
                                                                        </a:cubicBezTo>
                                                                        <a:cubicBezTo>
                                                                          <a:pt x="310372" y="139105"/>
                                                                          <a:pt x="357998" y="127992"/>
                                                                          <a:pt x="388557" y="122039"/>
                                                                        </a:cubicBezTo>
                                                                        <a:cubicBezTo>
                                                                          <a:pt x="419116" y="116086"/>
                                                                          <a:pt x="454835" y="131564"/>
                                                                          <a:pt x="469519" y="119658"/>
                                                                        </a:cubicBezTo>
                                                                        <a:cubicBezTo>
                                                                          <a:pt x="484203" y="107752"/>
                                                                          <a:pt x="488569" y="69255"/>
                                                                          <a:pt x="476663" y="50602"/>
                                                                        </a:cubicBezTo>
                                                                        <a:cubicBezTo>
                                                                          <a:pt x="464757" y="31949"/>
                                                                          <a:pt x="441738" y="6549"/>
                                                                          <a:pt x="398082" y="7739"/>
                                                                        </a:cubicBezTo>
                                                                        <a:cubicBezTo>
                                                                          <a:pt x="354426" y="8929"/>
                                                                          <a:pt x="267510" y="34329"/>
                                                                          <a:pt x="214726" y="57745"/>
                                                                        </a:cubicBezTo>
                                                                        <a:cubicBezTo>
                                                                          <a:pt x="161942" y="81161"/>
                                                                          <a:pt x="112729" y="115689"/>
                                                                          <a:pt x="81376" y="148233"/>
                                                                        </a:cubicBezTo>
                                                                        <a:cubicBezTo>
                                                                          <a:pt x="50023" y="180777"/>
                                                                          <a:pt x="32560" y="220464"/>
                                                                          <a:pt x="26607" y="253008"/>
                                                                        </a:cubicBezTo>
                                                                        <a:cubicBezTo>
                                                                          <a:pt x="20654" y="285552"/>
                                                                          <a:pt x="28195" y="318889"/>
                                                                          <a:pt x="45657" y="343495"/>
                                                                        </a:cubicBezTo>
                                                                        <a:cubicBezTo>
                                                                          <a:pt x="63119" y="368101"/>
                                                                          <a:pt x="101616" y="391914"/>
                                                                          <a:pt x="131382" y="400645"/>
                                                                        </a:cubicBezTo>
                                                                        <a:cubicBezTo>
                                                                          <a:pt x="161148" y="409376"/>
                                                                          <a:pt x="203217" y="406202"/>
                                                                          <a:pt x="224251" y="395883"/>
                                                                        </a:cubicBezTo>
                                                                        <a:cubicBezTo>
                                                                          <a:pt x="245285" y="385564"/>
                                                                          <a:pt x="254016" y="364927"/>
                                                                          <a:pt x="257588" y="338733"/>
                                                                        </a:cubicBezTo>
                                                                        <a:cubicBezTo>
                                                                          <a:pt x="261160" y="312539"/>
                                                                          <a:pt x="261160" y="262929"/>
                                                                          <a:pt x="245682" y="238720"/>
                                                                        </a:cubicBezTo>
                                                                        <a:cubicBezTo>
                                                                          <a:pt x="230204" y="214511"/>
                                                                          <a:pt x="155591" y="200621"/>
                                                                          <a:pt x="152813" y="195858"/>
                                                                        </a:cubicBezTo>
                                                                        <a:close/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solidFill>
                                                                    <a:schemeClr val="tx1">
                                                                      <a:lumMod val="85000"/>
                                                                      <a:lumOff val="15000"/>
                                                                    </a:schemeClr>
                                                                  </a:solidFill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</p:spPr>
                                                                <p:style>
                                                                  <a:lnRef idx="2">
                                                                    <a:schemeClr val="accent1">
                                                                      <a:shade val="50000"/>
                                                                    </a:schemeClr>
                                                                  </a:lnRef>
                                                                  <a:fillRef idx="1">
                                                                    <a:schemeClr val="accent1"/>
                                                                  </a:fillRef>
                                                                  <a:effectRef idx="0">
                                                                    <a:schemeClr val="accent1"/>
                                                                  </a:effectRef>
                                                                  <a:fontRef idx="minor">
                                                                    <a:schemeClr val="lt1"/>
                                                                  </a:fontRef>
                                                                </p:style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algn="ctr"/>
                                                                    <a:endParaRPr lang="en-AU"/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87" name="Freeform 86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4255006" y="4032256"/>
                                                                    <a:ext cx="334042" cy="312502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333663 w 334042"/>
                                                                      <a:gd name="connsiteY0" fmla="*/ 34919 h 312502"/>
                                                                      <a:gd name="connsiteX1" fmla="*/ 252701 w 334042"/>
                                                                      <a:gd name="connsiteY1" fmla="*/ 11107 h 312502"/>
                                                                      <a:gd name="connsiteX2" fmla="*/ 195551 w 334042"/>
                                                                      <a:gd name="connsiteY2" fmla="*/ 77782 h 312502"/>
                                                                      <a:gd name="connsiteX3" fmla="*/ 128876 w 334042"/>
                                                                      <a:gd name="connsiteY3" fmla="*/ 61113 h 312502"/>
                                                                      <a:gd name="connsiteX4" fmla="*/ 100301 w 334042"/>
                                                                      <a:gd name="connsiteY4" fmla="*/ 132550 h 312502"/>
                                                                      <a:gd name="connsiteX5" fmla="*/ 9813 w 334042"/>
                                                                      <a:gd name="connsiteY5" fmla="*/ 173032 h 312502"/>
                                                                      <a:gd name="connsiteX6" fmla="*/ 40769 w 334042"/>
                                                                      <a:gd name="connsiteY6" fmla="*/ 232563 h 312502"/>
                                                                      <a:gd name="connsiteX7" fmla="*/ 24101 w 334042"/>
                                                                      <a:gd name="connsiteY7" fmla="*/ 292094 h 312502"/>
                                                                      <a:gd name="connsiteX8" fmla="*/ 90776 w 334042"/>
                                                                      <a:gd name="connsiteY8" fmla="*/ 294475 h 312502"/>
                                                                      <a:gd name="connsiteX9" fmla="*/ 147926 w 334042"/>
                                                                      <a:gd name="connsiteY9" fmla="*/ 258757 h 312502"/>
                                                                      <a:gd name="connsiteX10" fmla="*/ 76488 w 334042"/>
                                                                      <a:gd name="connsiteY10" fmla="*/ 270663 h 312502"/>
                                                                      <a:gd name="connsiteX11" fmla="*/ 74107 w 334042"/>
                                                                      <a:gd name="connsiteY11" fmla="*/ 220657 h 312502"/>
                                                                      <a:gd name="connsiteX12" fmla="*/ 47913 w 334042"/>
                                                                      <a:gd name="connsiteY12" fmla="*/ 192082 h 312502"/>
                                                                      <a:gd name="connsiteX13" fmla="*/ 76488 w 334042"/>
                                                                      <a:gd name="connsiteY13" fmla="*/ 168269 h 312502"/>
                                                                      <a:gd name="connsiteX14" fmla="*/ 138401 w 334042"/>
                                                                      <a:gd name="connsiteY14" fmla="*/ 149219 h 312502"/>
                                                                      <a:gd name="connsiteX15" fmla="*/ 147926 w 334042"/>
                                                                      <a:gd name="connsiteY15" fmla="*/ 96832 h 312502"/>
                                                                      <a:gd name="connsiteX16" fmla="*/ 205076 w 334042"/>
                                                                      <a:gd name="connsiteY16" fmla="*/ 106357 h 312502"/>
                                                                      <a:gd name="connsiteX17" fmla="*/ 266988 w 334042"/>
                                                                      <a:gd name="connsiteY17" fmla="*/ 42063 h 312502"/>
                                                                      <a:gd name="connsiteX18" fmla="*/ 281276 w 334042"/>
                                                                      <a:gd name="connsiteY18" fmla="*/ 51588 h 312502"/>
                                                                      <a:gd name="connsiteX19" fmla="*/ 212219 w 334042"/>
                                                                      <a:gd name="connsiteY19" fmla="*/ 123025 h 312502"/>
                                                                      <a:gd name="connsiteX20" fmla="*/ 166976 w 334042"/>
                                                                      <a:gd name="connsiteY20" fmla="*/ 118263 h 312502"/>
                                                                      <a:gd name="connsiteX21" fmla="*/ 140782 w 334042"/>
                                                                      <a:gd name="connsiteY21" fmla="*/ 165888 h 312502"/>
                                                                      <a:gd name="connsiteX22" fmla="*/ 64582 w 334042"/>
                                                                      <a:gd name="connsiteY22" fmla="*/ 184938 h 312502"/>
                                                                      <a:gd name="connsiteX23" fmla="*/ 86013 w 334042"/>
                                                                      <a:gd name="connsiteY23" fmla="*/ 225419 h 312502"/>
                                                                      <a:gd name="connsiteX24" fmla="*/ 86013 w 334042"/>
                                                                      <a:gd name="connsiteY24" fmla="*/ 256375 h 312502"/>
                                                                      <a:gd name="connsiteX25" fmla="*/ 157451 w 334042"/>
                                                                      <a:gd name="connsiteY25" fmla="*/ 253994 h 312502"/>
                                                                      <a:gd name="connsiteX26" fmla="*/ 107444 w 334042"/>
                                                                      <a:gd name="connsiteY26" fmla="*/ 301619 h 312502"/>
                                                                      <a:gd name="connsiteX27" fmla="*/ 31244 w 334042"/>
                                                                      <a:gd name="connsiteY27" fmla="*/ 311144 h 312502"/>
                                                                      <a:gd name="connsiteX28" fmla="*/ 7432 w 334042"/>
                                                                      <a:gd name="connsiteY28" fmla="*/ 280188 h 312502"/>
                                                                      <a:gd name="connsiteX29" fmla="*/ 31244 w 334042"/>
                                                                      <a:gd name="connsiteY29" fmla="*/ 237325 h 312502"/>
                                                                      <a:gd name="connsiteX30" fmla="*/ 12194 w 334042"/>
                                                                      <a:gd name="connsiteY30" fmla="*/ 206369 h 312502"/>
                                                                      <a:gd name="connsiteX31" fmla="*/ 288 w 334042"/>
                                                                      <a:gd name="connsiteY31" fmla="*/ 180175 h 312502"/>
                                                                      <a:gd name="connsiteX32" fmla="*/ 24101 w 334042"/>
                                                                      <a:gd name="connsiteY32" fmla="*/ 153982 h 312502"/>
                                                                      <a:gd name="connsiteX33" fmla="*/ 90776 w 334042"/>
                                                                      <a:gd name="connsiteY33" fmla="*/ 137313 h 312502"/>
                                                                      <a:gd name="connsiteX34" fmla="*/ 100301 w 334042"/>
                                                                      <a:gd name="connsiteY34" fmla="*/ 101594 h 312502"/>
                                                                      <a:gd name="connsiteX35" fmla="*/ 119351 w 334042"/>
                                                                      <a:gd name="connsiteY35" fmla="*/ 61113 h 312502"/>
                                                                      <a:gd name="connsiteX36" fmla="*/ 147926 w 334042"/>
                                                                      <a:gd name="connsiteY36" fmla="*/ 61113 h 312502"/>
                                                                      <a:gd name="connsiteX37" fmla="*/ 186026 w 334042"/>
                                                                      <a:gd name="connsiteY37" fmla="*/ 70638 h 312502"/>
                                                                      <a:gd name="connsiteX38" fmla="*/ 209838 w 334042"/>
                                                                      <a:gd name="connsiteY38" fmla="*/ 39682 h 312502"/>
                                                                      <a:gd name="connsiteX39" fmla="*/ 233651 w 334042"/>
                                                                      <a:gd name="connsiteY39" fmla="*/ 6344 h 312502"/>
                                                                      <a:gd name="connsiteX40" fmla="*/ 281276 w 334042"/>
                                                                      <a:gd name="connsiteY40" fmla="*/ 3963 h 312502"/>
                                                                      <a:gd name="connsiteX41" fmla="*/ 333663 w 334042"/>
                                                                      <a:gd name="connsiteY41" fmla="*/ 34919 h 312502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  <a:cxn ang="0">
                                                                        <a:pos x="connsiteX6" y="connsiteY6"/>
                                                                      </a:cxn>
                                                                      <a:cxn ang="0">
                                                                        <a:pos x="connsiteX7" y="connsiteY7"/>
                                                                      </a:cxn>
                                                                      <a:cxn ang="0">
                                                                        <a:pos x="connsiteX8" y="connsiteY8"/>
                                                                      </a:cxn>
                                                                      <a:cxn ang="0">
                                                                        <a:pos x="connsiteX9" y="connsiteY9"/>
                                                                      </a:cxn>
                                                                      <a:cxn ang="0">
                                                                        <a:pos x="connsiteX10" y="connsiteY10"/>
                                                                      </a:cxn>
                                                                      <a:cxn ang="0">
                                                                        <a:pos x="connsiteX11" y="connsiteY11"/>
                                                                      </a:cxn>
                                                                      <a:cxn ang="0">
                                                                        <a:pos x="connsiteX12" y="connsiteY12"/>
                                                                      </a:cxn>
                                                                      <a:cxn ang="0">
                                                                        <a:pos x="connsiteX13" y="connsiteY13"/>
                                                                      </a:cxn>
                                                                      <a:cxn ang="0">
                                                                        <a:pos x="connsiteX14" y="connsiteY14"/>
                                                                      </a:cxn>
                                                                      <a:cxn ang="0">
                                                                        <a:pos x="connsiteX15" y="connsiteY15"/>
                                                                      </a:cxn>
                                                                      <a:cxn ang="0">
                                                                        <a:pos x="connsiteX16" y="connsiteY16"/>
                                                                      </a:cxn>
                                                                      <a:cxn ang="0">
                                                                        <a:pos x="connsiteX17" y="connsiteY17"/>
                                                                      </a:cxn>
                                                                      <a:cxn ang="0">
                                                                        <a:pos x="connsiteX18" y="connsiteY18"/>
                                                                      </a:cxn>
                                                                      <a:cxn ang="0">
                                                                        <a:pos x="connsiteX19" y="connsiteY19"/>
                                                                      </a:cxn>
                                                                      <a:cxn ang="0">
                                                                        <a:pos x="connsiteX20" y="connsiteY20"/>
                                                                      </a:cxn>
                                                                      <a:cxn ang="0">
                                                                        <a:pos x="connsiteX21" y="connsiteY21"/>
                                                                      </a:cxn>
                                                                      <a:cxn ang="0">
                                                                        <a:pos x="connsiteX22" y="connsiteY22"/>
                                                                      </a:cxn>
                                                                      <a:cxn ang="0">
                                                                        <a:pos x="connsiteX23" y="connsiteY23"/>
                                                                      </a:cxn>
                                                                      <a:cxn ang="0">
                                                                        <a:pos x="connsiteX24" y="connsiteY24"/>
                                                                      </a:cxn>
                                                                      <a:cxn ang="0">
                                                                        <a:pos x="connsiteX25" y="connsiteY25"/>
                                                                      </a:cxn>
                                                                      <a:cxn ang="0">
                                                                        <a:pos x="connsiteX26" y="connsiteY26"/>
                                                                      </a:cxn>
                                                                      <a:cxn ang="0">
                                                                        <a:pos x="connsiteX27" y="connsiteY27"/>
                                                                      </a:cxn>
                                                                      <a:cxn ang="0">
                                                                        <a:pos x="connsiteX28" y="connsiteY28"/>
                                                                      </a:cxn>
                                                                      <a:cxn ang="0">
                                                                        <a:pos x="connsiteX29" y="connsiteY29"/>
                                                                      </a:cxn>
                                                                      <a:cxn ang="0">
                                                                        <a:pos x="connsiteX30" y="connsiteY30"/>
                                                                      </a:cxn>
                                                                      <a:cxn ang="0">
                                                                        <a:pos x="connsiteX31" y="connsiteY31"/>
                                                                      </a:cxn>
                                                                      <a:cxn ang="0">
                                                                        <a:pos x="connsiteX32" y="connsiteY32"/>
                                                                      </a:cxn>
                                                                      <a:cxn ang="0">
                                                                        <a:pos x="connsiteX33" y="connsiteY33"/>
                                                                      </a:cxn>
                                                                      <a:cxn ang="0">
                                                                        <a:pos x="connsiteX34" y="connsiteY34"/>
                                                                      </a:cxn>
                                                                      <a:cxn ang="0">
                                                                        <a:pos x="connsiteX35" y="connsiteY35"/>
                                                                      </a:cxn>
                                                                      <a:cxn ang="0">
                                                                        <a:pos x="connsiteX36" y="connsiteY36"/>
                                                                      </a:cxn>
                                                                      <a:cxn ang="0">
                                                                        <a:pos x="connsiteX37" y="connsiteY37"/>
                                                                      </a:cxn>
                                                                      <a:cxn ang="0">
                                                                        <a:pos x="connsiteX38" y="connsiteY38"/>
                                                                      </a:cxn>
                                                                      <a:cxn ang="0">
                                                                        <a:pos x="connsiteX39" y="connsiteY39"/>
                                                                      </a:cxn>
                                                                      <a:cxn ang="0">
                                                                        <a:pos x="connsiteX40" y="connsiteY40"/>
                                                                      </a:cxn>
                                                                      <a:cxn ang="0">
                                                                        <a:pos x="connsiteX41" y="connsiteY41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334042" h="312502">
                                                                        <a:moveTo>
                                                                          <a:pt x="333663" y="34919"/>
                                                                        </a:moveTo>
                                                                        <a:cubicBezTo>
                                                                          <a:pt x="328901" y="36110"/>
                                                                          <a:pt x="275720" y="3963"/>
                                                                          <a:pt x="252701" y="11107"/>
                                                                        </a:cubicBezTo>
                                                                        <a:cubicBezTo>
                                                                          <a:pt x="229682" y="18251"/>
                                                                          <a:pt x="216188" y="69448"/>
                                                                          <a:pt x="195551" y="77782"/>
                                                                        </a:cubicBezTo>
                                                                        <a:cubicBezTo>
                                                                          <a:pt x="174914" y="86116"/>
                                                                          <a:pt x="144751" y="51985"/>
                                                                          <a:pt x="128876" y="61113"/>
                                                                        </a:cubicBezTo>
                                                                        <a:cubicBezTo>
                                                                          <a:pt x="113001" y="70241"/>
                                                                          <a:pt x="120145" y="113897"/>
                                                                          <a:pt x="100301" y="132550"/>
                                                                        </a:cubicBezTo>
                                                                        <a:cubicBezTo>
                                                                          <a:pt x="80457" y="151203"/>
                                                                          <a:pt x="19735" y="156363"/>
                                                                          <a:pt x="9813" y="173032"/>
                                                                        </a:cubicBezTo>
                                                                        <a:cubicBezTo>
                                                                          <a:pt x="-109" y="189701"/>
                                                                          <a:pt x="38388" y="212719"/>
                                                                          <a:pt x="40769" y="232563"/>
                                                                        </a:cubicBezTo>
                                                                        <a:cubicBezTo>
                                                                          <a:pt x="43150" y="252407"/>
                                                                          <a:pt x="15767" y="281775"/>
                                                                          <a:pt x="24101" y="292094"/>
                                                                        </a:cubicBezTo>
                                                                        <a:cubicBezTo>
                                                                          <a:pt x="32435" y="302413"/>
                                                                          <a:pt x="70139" y="300031"/>
                                                                          <a:pt x="90776" y="294475"/>
                                                                        </a:cubicBezTo>
                                                                        <a:cubicBezTo>
                                                                          <a:pt x="111413" y="288919"/>
                                                                          <a:pt x="150307" y="262726"/>
                                                                          <a:pt x="147926" y="258757"/>
                                                                        </a:cubicBezTo>
                                                                        <a:cubicBezTo>
                                                                          <a:pt x="145545" y="254788"/>
                                                                          <a:pt x="88791" y="277013"/>
                                                                          <a:pt x="76488" y="270663"/>
                                                                        </a:cubicBezTo>
                                                                        <a:cubicBezTo>
                                                                          <a:pt x="64185" y="264313"/>
                                                                          <a:pt x="78869" y="233754"/>
                                                                          <a:pt x="74107" y="220657"/>
                                                                        </a:cubicBezTo>
                                                                        <a:cubicBezTo>
                                                                          <a:pt x="69345" y="207560"/>
                                                                          <a:pt x="47516" y="200813"/>
                                                                          <a:pt x="47913" y="192082"/>
                                                                        </a:cubicBezTo>
                                                                        <a:cubicBezTo>
                                                                          <a:pt x="48310" y="183351"/>
                                                                          <a:pt x="61407" y="175413"/>
                                                                          <a:pt x="76488" y="168269"/>
                                                                        </a:cubicBezTo>
                                                                        <a:cubicBezTo>
                                                                          <a:pt x="91569" y="161125"/>
                                                                          <a:pt x="126495" y="161125"/>
                                                                          <a:pt x="138401" y="149219"/>
                                                                        </a:cubicBezTo>
                                                                        <a:cubicBezTo>
                                                                          <a:pt x="150307" y="137313"/>
                                                                          <a:pt x="136813" y="103976"/>
                                                                          <a:pt x="147926" y="96832"/>
                                                                        </a:cubicBezTo>
                                                                        <a:cubicBezTo>
                                                                          <a:pt x="159038" y="89688"/>
                                                                          <a:pt x="185232" y="115485"/>
                                                                          <a:pt x="205076" y="106357"/>
                                                                        </a:cubicBezTo>
                                                                        <a:cubicBezTo>
                                                                          <a:pt x="224920" y="97229"/>
                                                                          <a:pt x="254288" y="51191"/>
                                                                          <a:pt x="266988" y="42063"/>
                                                                        </a:cubicBezTo>
                                                                        <a:cubicBezTo>
                                                                          <a:pt x="279688" y="32935"/>
                                                                          <a:pt x="290404" y="38094"/>
                                                                          <a:pt x="281276" y="51588"/>
                                                                        </a:cubicBezTo>
                                                                        <a:cubicBezTo>
                                                                          <a:pt x="272148" y="65082"/>
                                                                          <a:pt x="231269" y="111913"/>
                                                                          <a:pt x="212219" y="123025"/>
                                                                        </a:cubicBezTo>
                                                                        <a:cubicBezTo>
                                                                          <a:pt x="193169" y="134137"/>
                                                                          <a:pt x="178882" y="111119"/>
                                                                          <a:pt x="166976" y="118263"/>
                                                                        </a:cubicBezTo>
                                                                        <a:cubicBezTo>
                                                                          <a:pt x="155070" y="125407"/>
                                                                          <a:pt x="157848" y="154776"/>
                                                                          <a:pt x="140782" y="165888"/>
                                                                        </a:cubicBezTo>
                                                                        <a:cubicBezTo>
                                                                          <a:pt x="123716" y="177000"/>
                                                                          <a:pt x="73710" y="175016"/>
                                                                          <a:pt x="64582" y="184938"/>
                                                                        </a:cubicBezTo>
                                                                        <a:cubicBezTo>
                                                                          <a:pt x="55454" y="194860"/>
                                                                          <a:pt x="82441" y="213513"/>
                                                                          <a:pt x="86013" y="225419"/>
                                                                        </a:cubicBezTo>
                                                                        <a:cubicBezTo>
                                                                          <a:pt x="89585" y="237325"/>
                                                                          <a:pt x="74107" y="251613"/>
                                                                          <a:pt x="86013" y="256375"/>
                                                                        </a:cubicBezTo>
                                                                        <a:cubicBezTo>
                                                                          <a:pt x="97919" y="261137"/>
                                                                          <a:pt x="153879" y="246453"/>
                                                                          <a:pt x="157451" y="253994"/>
                                                                        </a:cubicBezTo>
                                                                        <a:cubicBezTo>
                                                                          <a:pt x="161023" y="261535"/>
                                                                          <a:pt x="128478" y="292094"/>
                                                                          <a:pt x="107444" y="301619"/>
                                                                        </a:cubicBezTo>
                                                                        <a:cubicBezTo>
                                                                          <a:pt x="86410" y="311144"/>
                                                                          <a:pt x="47913" y="314716"/>
                                                                          <a:pt x="31244" y="311144"/>
                                                                        </a:cubicBezTo>
                                                                        <a:cubicBezTo>
                                                                          <a:pt x="14575" y="307572"/>
                                                                          <a:pt x="7432" y="292491"/>
                                                                          <a:pt x="7432" y="280188"/>
                                                                        </a:cubicBezTo>
                                                                        <a:cubicBezTo>
                                                                          <a:pt x="7432" y="267885"/>
                                                                          <a:pt x="30450" y="249628"/>
                                                                          <a:pt x="31244" y="237325"/>
                                                                        </a:cubicBezTo>
                                                                        <a:cubicBezTo>
                                                                          <a:pt x="32038" y="225022"/>
                                                                          <a:pt x="17353" y="215894"/>
                                                                          <a:pt x="12194" y="206369"/>
                                                                        </a:cubicBezTo>
                                                                        <a:cubicBezTo>
                                                                          <a:pt x="7035" y="196844"/>
                                                                          <a:pt x="-1696" y="188906"/>
                                                                          <a:pt x="288" y="180175"/>
                                                                        </a:cubicBezTo>
                                                                        <a:cubicBezTo>
                                                                          <a:pt x="2272" y="171444"/>
                                                                          <a:pt x="9020" y="161126"/>
                                                                          <a:pt x="24101" y="153982"/>
                                                                        </a:cubicBezTo>
                                                                        <a:cubicBezTo>
                                                                          <a:pt x="39182" y="146838"/>
                                                                          <a:pt x="78076" y="146044"/>
                                                                          <a:pt x="90776" y="137313"/>
                                                                        </a:cubicBezTo>
                                                                        <a:cubicBezTo>
                                                                          <a:pt x="103476" y="128582"/>
                                                                          <a:pt x="95538" y="114294"/>
                                                                          <a:pt x="100301" y="101594"/>
                                                                        </a:cubicBezTo>
                                                                        <a:cubicBezTo>
                                                                          <a:pt x="105064" y="88894"/>
                                                                          <a:pt x="111413" y="67860"/>
                                                                          <a:pt x="119351" y="61113"/>
                                                                        </a:cubicBezTo>
                                                                        <a:cubicBezTo>
                                                                          <a:pt x="127288" y="54366"/>
                                                                          <a:pt x="136814" y="59526"/>
                                                                          <a:pt x="147926" y="61113"/>
                                                                        </a:cubicBezTo>
                                                                        <a:cubicBezTo>
                                                                          <a:pt x="159038" y="62700"/>
                                                                          <a:pt x="175707" y="74210"/>
                                                                          <a:pt x="186026" y="70638"/>
                                                                        </a:cubicBezTo>
                                                                        <a:cubicBezTo>
                                                                          <a:pt x="196345" y="67066"/>
                                                                          <a:pt x="201901" y="50398"/>
                                                                          <a:pt x="209838" y="39682"/>
                                                                        </a:cubicBezTo>
                                                                        <a:cubicBezTo>
                                                                          <a:pt x="217775" y="28966"/>
                                                                          <a:pt x="221745" y="12297"/>
                                                                          <a:pt x="233651" y="6344"/>
                                                                        </a:cubicBezTo>
                                                                        <a:cubicBezTo>
                                                                          <a:pt x="245557" y="391"/>
                                                                          <a:pt x="265401" y="-3181"/>
                                                                          <a:pt x="281276" y="3963"/>
                                                                        </a:cubicBezTo>
                                                                        <a:cubicBezTo>
                                                                          <a:pt x="297151" y="11107"/>
                                                                          <a:pt x="338425" y="33728"/>
                                                                          <a:pt x="333663" y="34919"/>
                                                                        </a:cubicBezTo>
                                                                        <a:close/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solidFill>
                                                                    <a:schemeClr val="tx1">
                                                                      <a:lumMod val="85000"/>
                                                                      <a:lumOff val="15000"/>
                                                                    </a:schemeClr>
                                                                  </a:solidFill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</p:spPr>
                                                                <p:style>
                                                                  <a:lnRef idx="2">
                                                                    <a:schemeClr val="accent1">
                                                                      <a:shade val="50000"/>
                                                                    </a:schemeClr>
                                                                  </a:lnRef>
                                                                  <a:fillRef idx="1">
                                                                    <a:schemeClr val="accent1"/>
                                                                  </a:fillRef>
                                                                  <a:effectRef idx="0">
                                                                    <a:schemeClr val="accent1"/>
                                                                  </a:effectRef>
                                                                  <a:fontRef idx="minor">
                                                                    <a:schemeClr val="lt1"/>
                                                                  </a:fontRef>
                                                                </p:style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algn="ctr"/>
                                                                    <a:endParaRPr lang="en-AU"/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88" name="Freeform 87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4045081" y="4119320"/>
                                                                    <a:ext cx="210784" cy="290814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210213 w 210784"/>
                                                                      <a:gd name="connsiteY0" fmla="*/ 21674 h 290814"/>
                                                                      <a:gd name="connsiteX1" fmla="*/ 119725 w 210784"/>
                                                                      <a:gd name="connsiteY1" fmla="*/ 243 h 290814"/>
                                                                      <a:gd name="connsiteX2" fmla="*/ 34000 w 210784"/>
                                                                      <a:gd name="connsiteY2" fmla="*/ 38343 h 290814"/>
                                                                      <a:gd name="connsiteX3" fmla="*/ 663 w 210784"/>
                                                                      <a:gd name="connsiteY3" fmla="*/ 176455 h 290814"/>
                                                                      <a:gd name="connsiteX4" fmla="*/ 60194 w 210784"/>
                                                                      <a:gd name="connsiteY4" fmla="*/ 290755 h 290814"/>
                                                                      <a:gd name="connsiteX5" fmla="*/ 19713 w 210784"/>
                                                                      <a:gd name="connsiteY5" fmla="*/ 190743 h 290814"/>
                                                                      <a:gd name="connsiteX6" fmla="*/ 26857 w 210784"/>
                                                                      <a:gd name="connsiteY6" fmla="*/ 97874 h 290814"/>
                                                                      <a:gd name="connsiteX7" fmla="*/ 50669 w 210784"/>
                                                                      <a:gd name="connsiteY7" fmla="*/ 43105 h 290814"/>
                                                                      <a:gd name="connsiteX8" fmla="*/ 34000 w 210784"/>
                                                                      <a:gd name="connsiteY8" fmla="*/ 140736 h 290814"/>
                                                                      <a:gd name="connsiteX9" fmla="*/ 62575 w 210784"/>
                                                                      <a:gd name="connsiteY9" fmla="*/ 195505 h 290814"/>
                                                                      <a:gd name="connsiteX10" fmla="*/ 112582 w 210784"/>
                                                                      <a:gd name="connsiteY10" fmla="*/ 231224 h 290814"/>
                                                                      <a:gd name="connsiteX11" fmla="*/ 172113 w 210784"/>
                                                                      <a:gd name="connsiteY11" fmla="*/ 250274 h 290814"/>
                                                                      <a:gd name="connsiteX12" fmla="*/ 88769 w 210784"/>
                                                                      <a:gd name="connsiteY12" fmla="*/ 195505 h 290814"/>
                                                                      <a:gd name="connsiteX13" fmla="*/ 53050 w 210784"/>
                                                                      <a:gd name="connsiteY13" fmla="*/ 124068 h 290814"/>
                                                                      <a:gd name="connsiteX14" fmla="*/ 60194 w 210784"/>
                                                                      <a:gd name="connsiteY14" fmla="*/ 71680 h 290814"/>
                                                                      <a:gd name="connsiteX15" fmla="*/ 95913 w 210784"/>
                                                                      <a:gd name="connsiteY15" fmla="*/ 21674 h 290814"/>
                                                                      <a:gd name="connsiteX16" fmla="*/ 155444 w 210784"/>
                                                                      <a:gd name="connsiteY16" fmla="*/ 14530 h 290814"/>
                                                                      <a:gd name="connsiteX17" fmla="*/ 210213 w 210784"/>
                                                                      <a:gd name="connsiteY17" fmla="*/ 21674 h 290814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  <a:cxn ang="0">
                                                                        <a:pos x="connsiteX6" y="connsiteY6"/>
                                                                      </a:cxn>
                                                                      <a:cxn ang="0">
                                                                        <a:pos x="connsiteX7" y="connsiteY7"/>
                                                                      </a:cxn>
                                                                      <a:cxn ang="0">
                                                                        <a:pos x="connsiteX8" y="connsiteY8"/>
                                                                      </a:cxn>
                                                                      <a:cxn ang="0">
                                                                        <a:pos x="connsiteX9" y="connsiteY9"/>
                                                                      </a:cxn>
                                                                      <a:cxn ang="0">
                                                                        <a:pos x="connsiteX10" y="connsiteY10"/>
                                                                      </a:cxn>
                                                                      <a:cxn ang="0">
                                                                        <a:pos x="connsiteX11" y="connsiteY11"/>
                                                                      </a:cxn>
                                                                      <a:cxn ang="0">
                                                                        <a:pos x="connsiteX12" y="connsiteY12"/>
                                                                      </a:cxn>
                                                                      <a:cxn ang="0">
                                                                        <a:pos x="connsiteX13" y="connsiteY13"/>
                                                                      </a:cxn>
                                                                      <a:cxn ang="0">
                                                                        <a:pos x="connsiteX14" y="connsiteY14"/>
                                                                      </a:cxn>
                                                                      <a:cxn ang="0">
                                                                        <a:pos x="connsiteX15" y="connsiteY15"/>
                                                                      </a:cxn>
                                                                      <a:cxn ang="0">
                                                                        <a:pos x="connsiteX16" y="connsiteY16"/>
                                                                      </a:cxn>
                                                                      <a:cxn ang="0">
                                                                        <a:pos x="connsiteX17" y="connsiteY17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210784" h="290814">
                                                                        <a:moveTo>
                                                                          <a:pt x="210213" y="21674"/>
                                                                        </a:moveTo>
                                                                        <a:cubicBezTo>
                                                                          <a:pt x="204260" y="19293"/>
                                                                          <a:pt x="149094" y="-2535"/>
                                                                          <a:pt x="119725" y="243"/>
                                                                        </a:cubicBezTo>
                                                                        <a:cubicBezTo>
                                                                          <a:pt x="90356" y="3021"/>
                                                                          <a:pt x="53844" y="8974"/>
                                                                          <a:pt x="34000" y="38343"/>
                                                                        </a:cubicBezTo>
                                                                        <a:cubicBezTo>
                                                                          <a:pt x="14156" y="67712"/>
                                                                          <a:pt x="-3703" y="134386"/>
                                                                          <a:pt x="663" y="176455"/>
                                                                        </a:cubicBezTo>
                                                                        <a:cubicBezTo>
                                                                          <a:pt x="5029" y="218524"/>
                                                                          <a:pt x="57019" y="288374"/>
                                                                          <a:pt x="60194" y="290755"/>
                                                                        </a:cubicBezTo>
                                                                        <a:cubicBezTo>
                                                                          <a:pt x="63369" y="293136"/>
                                                                          <a:pt x="25269" y="222890"/>
                                                                          <a:pt x="19713" y="190743"/>
                                                                        </a:cubicBezTo>
                                                                        <a:cubicBezTo>
                                                                          <a:pt x="14157" y="158596"/>
                                                                          <a:pt x="21698" y="122480"/>
                                                                          <a:pt x="26857" y="97874"/>
                                                                        </a:cubicBezTo>
                                                                        <a:cubicBezTo>
                                                                          <a:pt x="32016" y="73268"/>
                                                                          <a:pt x="49479" y="35961"/>
                                                                          <a:pt x="50669" y="43105"/>
                                                                        </a:cubicBezTo>
                                                                        <a:cubicBezTo>
                                                                          <a:pt x="51859" y="50249"/>
                                                                          <a:pt x="32016" y="115336"/>
                                                                          <a:pt x="34000" y="140736"/>
                                                                        </a:cubicBezTo>
                                                                        <a:cubicBezTo>
                                                                          <a:pt x="35984" y="166136"/>
                                                                          <a:pt x="49478" y="180424"/>
                                                                          <a:pt x="62575" y="195505"/>
                                                                        </a:cubicBezTo>
                                                                        <a:cubicBezTo>
                                                                          <a:pt x="75672" y="210586"/>
                                                                          <a:pt x="94326" y="222096"/>
                                                                          <a:pt x="112582" y="231224"/>
                                                                        </a:cubicBezTo>
                                                                        <a:cubicBezTo>
                                                                          <a:pt x="130838" y="240352"/>
                                                                          <a:pt x="176082" y="256227"/>
                                                                          <a:pt x="172113" y="250274"/>
                                                                        </a:cubicBezTo>
                                                                        <a:cubicBezTo>
                                                                          <a:pt x="168144" y="244321"/>
                                                                          <a:pt x="108613" y="216539"/>
                                                                          <a:pt x="88769" y="195505"/>
                                                                        </a:cubicBezTo>
                                                                        <a:cubicBezTo>
                                                                          <a:pt x="68925" y="174471"/>
                                                                          <a:pt x="57812" y="144705"/>
                                                                          <a:pt x="53050" y="124068"/>
                                                                        </a:cubicBezTo>
                                                                        <a:cubicBezTo>
                                                                          <a:pt x="48288" y="103431"/>
                                                                          <a:pt x="53050" y="88746"/>
                                                                          <a:pt x="60194" y="71680"/>
                                                                        </a:cubicBezTo>
                                                                        <a:cubicBezTo>
                                                                          <a:pt x="67338" y="54614"/>
                                                                          <a:pt x="80038" y="31199"/>
                                                                          <a:pt x="95913" y="21674"/>
                                                                        </a:cubicBezTo>
                                                                        <a:cubicBezTo>
                                                                          <a:pt x="111788" y="12149"/>
                                                                          <a:pt x="136791" y="13339"/>
                                                                          <a:pt x="155444" y="14530"/>
                                                                        </a:cubicBezTo>
                                                                        <a:cubicBezTo>
                                                                          <a:pt x="174097" y="15721"/>
                                                                          <a:pt x="216166" y="24055"/>
                                                                          <a:pt x="210213" y="21674"/>
                                                                        </a:cubicBezTo>
                                                                        <a:close/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solidFill>
                                                                    <a:schemeClr val="tx1">
                                                                      <a:lumMod val="85000"/>
                                                                      <a:lumOff val="15000"/>
                                                                    </a:schemeClr>
                                                                  </a:solidFill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</p:spPr>
                                                                <p:style>
                                                                  <a:lnRef idx="2">
                                                                    <a:schemeClr val="accent1">
                                                                      <a:shade val="50000"/>
                                                                    </a:schemeClr>
                                                                  </a:lnRef>
                                                                  <a:fillRef idx="1">
                                                                    <a:schemeClr val="accent1"/>
                                                                  </a:fillRef>
                                                                  <a:effectRef idx="0">
                                                                    <a:schemeClr val="accent1"/>
                                                                  </a:effectRef>
                                                                  <a:fontRef idx="minor">
                                                                    <a:schemeClr val="lt1"/>
                                                                  </a:fontRef>
                                                                </p:style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algn="ctr"/>
                                                                    <a:endParaRPr lang="en-AU"/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89" name="Freeform 88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4033800" y="4355409"/>
                                                                    <a:ext cx="333747" cy="247721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195300 w 333747"/>
                                                                      <a:gd name="connsiteY0" fmla="*/ 11804 h 247721"/>
                                                                      <a:gd name="connsiteX1" fmla="*/ 107194 w 333747"/>
                                                                      <a:gd name="connsiteY1" fmla="*/ 4660 h 247721"/>
                                                                      <a:gd name="connsiteX2" fmla="*/ 59569 w 333747"/>
                                                                      <a:gd name="connsiteY2" fmla="*/ 80860 h 247721"/>
                                                                      <a:gd name="connsiteX3" fmla="*/ 2419 w 333747"/>
                                                                      <a:gd name="connsiteY3" fmla="*/ 116579 h 247721"/>
                                                                      <a:gd name="connsiteX4" fmla="*/ 19088 w 333747"/>
                                                                      <a:gd name="connsiteY4" fmla="*/ 214210 h 247721"/>
                                                                      <a:gd name="connsiteX5" fmla="*/ 95288 w 333747"/>
                                                                      <a:gd name="connsiteY5" fmla="*/ 207066 h 247721"/>
                                                                      <a:gd name="connsiteX6" fmla="*/ 150056 w 333747"/>
                                                                      <a:gd name="connsiteY6" fmla="*/ 247547 h 247721"/>
                                                                      <a:gd name="connsiteX7" fmla="*/ 223875 w 333747"/>
                                                                      <a:gd name="connsiteY7" fmla="*/ 221354 h 247721"/>
                                                                      <a:gd name="connsiteX8" fmla="*/ 292931 w 333747"/>
                                                                      <a:gd name="connsiteY8" fmla="*/ 211829 h 247721"/>
                                                                      <a:gd name="connsiteX9" fmla="*/ 333413 w 333747"/>
                                                                      <a:gd name="connsiteY9" fmla="*/ 157060 h 247721"/>
                                                                      <a:gd name="connsiteX10" fmla="*/ 271500 w 333747"/>
                                                                      <a:gd name="connsiteY10" fmla="*/ 192779 h 247721"/>
                                                                      <a:gd name="connsiteX11" fmla="*/ 190538 w 333747"/>
                                                                      <a:gd name="connsiteY11" fmla="*/ 207066 h 247721"/>
                                                                      <a:gd name="connsiteX12" fmla="*/ 157200 w 333747"/>
                                                                      <a:gd name="connsiteY12" fmla="*/ 230879 h 247721"/>
                                                                      <a:gd name="connsiteX13" fmla="*/ 102431 w 333747"/>
                                                                      <a:gd name="connsiteY13" fmla="*/ 185635 h 247721"/>
                                                                      <a:gd name="connsiteX14" fmla="*/ 40519 w 333747"/>
                                                                      <a:gd name="connsiteY14" fmla="*/ 207066 h 247721"/>
                                                                      <a:gd name="connsiteX15" fmla="*/ 23850 w 333747"/>
                                                                      <a:gd name="connsiteY15" fmla="*/ 130866 h 247721"/>
                                                                      <a:gd name="connsiteX16" fmla="*/ 85763 w 333747"/>
                                                                      <a:gd name="connsiteY16" fmla="*/ 90385 h 247721"/>
                                                                      <a:gd name="connsiteX17" fmla="*/ 104813 w 333747"/>
                                                                      <a:gd name="connsiteY17" fmla="*/ 40379 h 247721"/>
                                                                      <a:gd name="connsiteX18" fmla="*/ 195300 w 333747"/>
                                                                      <a:gd name="connsiteY18" fmla="*/ 11804 h 247721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  <a:cxn ang="0">
                                                                        <a:pos x="connsiteX6" y="connsiteY6"/>
                                                                      </a:cxn>
                                                                      <a:cxn ang="0">
                                                                        <a:pos x="connsiteX7" y="connsiteY7"/>
                                                                      </a:cxn>
                                                                      <a:cxn ang="0">
                                                                        <a:pos x="connsiteX8" y="connsiteY8"/>
                                                                      </a:cxn>
                                                                      <a:cxn ang="0">
                                                                        <a:pos x="connsiteX9" y="connsiteY9"/>
                                                                      </a:cxn>
                                                                      <a:cxn ang="0">
                                                                        <a:pos x="connsiteX10" y="connsiteY10"/>
                                                                      </a:cxn>
                                                                      <a:cxn ang="0">
                                                                        <a:pos x="connsiteX11" y="connsiteY11"/>
                                                                      </a:cxn>
                                                                      <a:cxn ang="0">
                                                                        <a:pos x="connsiteX12" y="connsiteY12"/>
                                                                      </a:cxn>
                                                                      <a:cxn ang="0">
                                                                        <a:pos x="connsiteX13" y="connsiteY13"/>
                                                                      </a:cxn>
                                                                      <a:cxn ang="0">
                                                                        <a:pos x="connsiteX14" y="connsiteY14"/>
                                                                      </a:cxn>
                                                                      <a:cxn ang="0">
                                                                        <a:pos x="connsiteX15" y="connsiteY15"/>
                                                                      </a:cxn>
                                                                      <a:cxn ang="0">
                                                                        <a:pos x="connsiteX16" y="connsiteY16"/>
                                                                      </a:cxn>
                                                                      <a:cxn ang="0">
                                                                        <a:pos x="connsiteX17" y="connsiteY17"/>
                                                                      </a:cxn>
                                                                      <a:cxn ang="0">
                                                                        <a:pos x="connsiteX18" y="connsiteY18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333747" h="247721">
                                                                        <a:moveTo>
                                                                          <a:pt x="195300" y="11804"/>
                                                                        </a:moveTo>
                                                                        <a:cubicBezTo>
                                                                          <a:pt x="195697" y="5851"/>
                                                                          <a:pt x="129816" y="-6849"/>
                                                                          <a:pt x="107194" y="4660"/>
                                                                        </a:cubicBezTo>
                                                                        <a:cubicBezTo>
                                                                          <a:pt x="84572" y="16169"/>
                                                                          <a:pt x="77031" y="62207"/>
                                                                          <a:pt x="59569" y="80860"/>
                                                                        </a:cubicBezTo>
                                                                        <a:cubicBezTo>
                                                                          <a:pt x="42107" y="99513"/>
                                                                          <a:pt x="9166" y="94354"/>
                                                                          <a:pt x="2419" y="116579"/>
                                                                        </a:cubicBezTo>
                                                                        <a:cubicBezTo>
                                                                          <a:pt x="-4328" y="138804"/>
                                                                          <a:pt x="3610" y="199129"/>
                                                                          <a:pt x="19088" y="214210"/>
                                                                        </a:cubicBezTo>
                                                                        <a:cubicBezTo>
                                                                          <a:pt x="34566" y="229291"/>
                                                                          <a:pt x="73460" y="201510"/>
                                                                          <a:pt x="95288" y="207066"/>
                                                                        </a:cubicBezTo>
                                                                        <a:cubicBezTo>
                                                                          <a:pt x="117116" y="212622"/>
                                                                          <a:pt x="128625" y="245166"/>
                                                                          <a:pt x="150056" y="247547"/>
                                                                        </a:cubicBezTo>
                                                                        <a:cubicBezTo>
                                                                          <a:pt x="171487" y="249928"/>
                                                                          <a:pt x="200063" y="227307"/>
                                                                          <a:pt x="223875" y="221354"/>
                                                                        </a:cubicBezTo>
                                                                        <a:cubicBezTo>
                                                                          <a:pt x="247687" y="215401"/>
                                                                          <a:pt x="274675" y="222545"/>
                                                                          <a:pt x="292931" y="211829"/>
                                                                        </a:cubicBezTo>
                                                                        <a:cubicBezTo>
                                                                          <a:pt x="311187" y="201113"/>
                                                                          <a:pt x="336985" y="160235"/>
                                                                          <a:pt x="333413" y="157060"/>
                                                                        </a:cubicBezTo>
                                                                        <a:cubicBezTo>
                                                                          <a:pt x="329841" y="153885"/>
                                                                          <a:pt x="295312" y="184445"/>
                                                                          <a:pt x="271500" y="192779"/>
                                                                        </a:cubicBezTo>
                                                                        <a:cubicBezTo>
                                                                          <a:pt x="247688" y="201113"/>
                                                                          <a:pt x="209588" y="200716"/>
                                                                          <a:pt x="190538" y="207066"/>
                                                                        </a:cubicBezTo>
                                                                        <a:cubicBezTo>
                                                                          <a:pt x="171488" y="213416"/>
                                                                          <a:pt x="171884" y="234451"/>
                                                                          <a:pt x="157200" y="230879"/>
                                                                        </a:cubicBezTo>
                                                                        <a:cubicBezTo>
                                                                          <a:pt x="142516" y="227307"/>
                                                                          <a:pt x="121878" y="189604"/>
                                                                          <a:pt x="102431" y="185635"/>
                                                                        </a:cubicBezTo>
                                                                        <a:cubicBezTo>
                                                                          <a:pt x="82984" y="181666"/>
                                                                          <a:pt x="53616" y="216194"/>
                                                                          <a:pt x="40519" y="207066"/>
                                                                        </a:cubicBezTo>
                                                                        <a:cubicBezTo>
                                                                          <a:pt x="27422" y="197938"/>
                                                                          <a:pt x="16309" y="150313"/>
                                                                          <a:pt x="23850" y="130866"/>
                                                                        </a:cubicBezTo>
                                                                        <a:cubicBezTo>
                                                                          <a:pt x="31391" y="111419"/>
                                                                          <a:pt x="72269" y="105466"/>
                                                                          <a:pt x="85763" y="90385"/>
                                                                        </a:cubicBezTo>
                                                                        <a:cubicBezTo>
                                                                          <a:pt x="99257" y="75304"/>
                                                                          <a:pt x="88145" y="52682"/>
                                                                          <a:pt x="104813" y="40379"/>
                                                                        </a:cubicBezTo>
                                                                        <a:cubicBezTo>
                                                                          <a:pt x="121481" y="28076"/>
                                                                          <a:pt x="194903" y="17757"/>
                                                                          <a:pt x="195300" y="11804"/>
                                                                        </a:cubicBezTo>
                                                                        <a:close/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solidFill>
                                                                    <a:schemeClr val="tx1">
                                                                      <a:lumMod val="85000"/>
                                                                      <a:lumOff val="15000"/>
                                                                    </a:schemeClr>
                                                                  </a:solidFill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</p:spPr>
                                                                <p:style>
                                                                  <a:lnRef idx="2">
                                                                    <a:schemeClr val="accent1">
                                                                      <a:shade val="50000"/>
                                                                    </a:schemeClr>
                                                                  </a:lnRef>
                                                                  <a:fillRef idx="1">
                                                                    <a:schemeClr val="accent1"/>
                                                                  </a:fillRef>
                                                                  <a:effectRef idx="0">
                                                                    <a:schemeClr val="accent1"/>
                                                                  </a:effectRef>
                                                                  <a:fontRef idx="minor">
                                                                    <a:schemeClr val="lt1"/>
                                                                  </a:fontRef>
                                                                </p:style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algn="ctr"/>
                                                                    <a:endParaRPr lang="en-AU"/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90" name="Freeform 89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4332285" y="4383783"/>
                                                                    <a:ext cx="217547" cy="195389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11115 w 217547"/>
                                                                      <a:gd name="connsiteY0" fmla="*/ 50105 h 195389"/>
                                                                      <a:gd name="connsiteX1" fmla="*/ 6353 w 217547"/>
                                                                      <a:gd name="connsiteY1" fmla="*/ 133448 h 195389"/>
                                                                      <a:gd name="connsiteX2" fmla="*/ 96840 w 217547"/>
                                                                      <a:gd name="connsiteY2" fmla="*/ 150117 h 195389"/>
                                                                      <a:gd name="connsiteX3" fmla="*/ 158753 w 217547"/>
                                                                      <a:gd name="connsiteY3" fmla="*/ 195361 h 195389"/>
                                                                      <a:gd name="connsiteX4" fmla="*/ 215903 w 217547"/>
                                                                      <a:gd name="connsiteY4" fmla="*/ 142973 h 195389"/>
                                                                      <a:gd name="connsiteX5" fmla="*/ 201615 w 217547"/>
                                                                      <a:gd name="connsiteY5" fmla="*/ 73917 h 195389"/>
                                                                      <a:gd name="connsiteX6" fmla="*/ 196853 w 217547"/>
                                                                      <a:gd name="connsiteY6" fmla="*/ 28673 h 195389"/>
                                                                      <a:gd name="connsiteX7" fmla="*/ 151609 w 217547"/>
                                                                      <a:gd name="connsiteY7" fmla="*/ 98 h 195389"/>
                                                                      <a:gd name="connsiteX8" fmla="*/ 177803 w 217547"/>
                                                                      <a:gd name="connsiteY8" fmla="*/ 38198 h 195389"/>
                                                                      <a:gd name="connsiteX9" fmla="*/ 177803 w 217547"/>
                                                                      <a:gd name="connsiteY9" fmla="*/ 95348 h 195389"/>
                                                                      <a:gd name="connsiteX10" fmla="*/ 203996 w 217547"/>
                                                                      <a:gd name="connsiteY10" fmla="*/ 147736 h 195389"/>
                                                                      <a:gd name="connsiteX11" fmla="*/ 161134 w 217547"/>
                                                                      <a:gd name="connsiteY11" fmla="*/ 171548 h 195389"/>
                                                                      <a:gd name="connsiteX12" fmla="*/ 113509 w 217547"/>
                                                                      <a:gd name="connsiteY12" fmla="*/ 133448 h 195389"/>
                                                                      <a:gd name="connsiteX13" fmla="*/ 39690 w 217547"/>
                                                                      <a:gd name="connsiteY13" fmla="*/ 116780 h 195389"/>
                                                                      <a:gd name="connsiteX14" fmla="*/ 11115 w 217547"/>
                                                                      <a:gd name="connsiteY14" fmla="*/ 50105 h 195389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  <a:cxn ang="0">
                                                                        <a:pos x="connsiteX6" y="connsiteY6"/>
                                                                      </a:cxn>
                                                                      <a:cxn ang="0">
                                                                        <a:pos x="connsiteX7" y="connsiteY7"/>
                                                                      </a:cxn>
                                                                      <a:cxn ang="0">
                                                                        <a:pos x="connsiteX8" y="connsiteY8"/>
                                                                      </a:cxn>
                                                                      <a:cxn ang="0">
                                                                        <a:pos x="connsiteX9" y="connsiteY9"/>
                                                                      </a:cxn>
                                                                      <a:cxn ang="0">
                                                                        <a:pos x="connsiteX10" y="connsiteY10"/>
                                                                      </a:cxn>
                                                                      <a:cxn ang="0">
                                                                        <a:pos x="connsiteX11" y="connsiteY11"/>
                                                                      </a:cxn>
                                                                      <a:cxn ang="0">
                                                                        <a:pos x="connsiteX12" y="connsiteY12"/>
                                                                      </a:cxn>
                                                                      <a:cxn ang="0">
                                                                        <a:pos x="connsiteX13" y="connsiteY13"/>
                                                                      </a:cxn>
                                                                      <a:cxn ang="0">
                                                                        <a:pos x="connsiteX14" y="connsiteY14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217547" h="195389">
                                                                        <a:moveTo>
                                                                          <a:pt x="11115" y="50105"/>
                                                                        </a:moveTo>
                                                                        <a:cubicBezTo>
                                                                          <a:pt x="5559" y="52883"/>
                                                                          <a:pt x="-7934" y="116779"/>
                                                                          <a:pt x="6353" y="133448"/>
                                                                        </a:cubicBezTo>
                                                                        <a:cubicBezTo>
                                                                          <a:pt x="20640" y="150117"/>
                                                                          <a:pt x="71440" y="139798"/>
                                                                          <a:pt x="96840" y="150117"/>
                                                                        </a:cubicBezTo>
                                                                        <a:cubicBezTo>
                                                                          <a:pt x="122240" y="160436"/>
                                                                          <a:pt x="138909" y="196552"/>
                                                                          <a:pt x="158753" y="195361"/>
                                                                        </a:cubicBezTo>
                                                                        <a:cubicBezTo>
                                                                          <a:pt x="178597" y="194170"/>
                                                                          <a:pt x="208759" y="163214"/>
                                                                          <a:pt x="215903" y="142973"/>
                                                                        </a:cubicBezTo>
                                                                        <a:cubicBezTo>
                                                                          <a:pt x="223047" y="122732"/>
                                                                          <a:pt x="204790" y="92967"/>
                                                                          <a:pt x="201615" y="73917"/>
                                                                        </a:cubicBezTo>
                                                                        <a:cubicBezTo>
                                                                          <a:pt x="198440" y="54867"/>
                                                                          <a:pt x="205187" y="40976"/>
                                                                          <a:pt x="196853" y="28673"/>
                                                                        </a:cubicBezTo>
                                                                        <a:cubicBezTo>
                                                                          <a:pt x="188519" y="16370"/>
                                                                          <a:pt x="154784" y="-1489"/>
                                                                          <a:pt x="151609" y="98"/>
                                                                        </a:cubicBezTo>
                                                                        <a:cubicBezTo>
                                                                          <a:pt x="148434" y="1685"/>
                                                                          <a:pt x="173437" y="22323"/>
                                                                          <a:pt x="177803" y="38198"/>
                                                                        </a:cubicBezTo>
                                                                        <a:cubicBezTo>
                                                                          <a:pt x="182169" y="54073"/>
                                                                          <a:pt x="173438" y="77092"/>
                                                                          <a:pt x="177803" y="95348"/>
                                                                        </a:cubicBezTo>
                                                                        <a:cubicBezTo>
                                                                          <a:pt x="182168" y="113604"/>
                                                                          <a:pt x="206774" y="135036"/>
                                                                          <a:pt x="203996" y="147736"/>
                                                                        </a:cubicBezTo>
                                                                        <a:cubicBezTo>
                                                                          <a:pt x="201218" y="160436"/>
                                                                          <a:pt x="176215" y="173929"/>
                                                                          <a:pt x="161134" y="171548"/>
                                                                        </a:cubicBezTo>
                                                                        <a:cubicBezTo>
                                                                          <a:pt x="146053" y="169167"/>
                                                                          <a:pt x="133750" y="142576"/>
                                                                          <a:pt x="113509" y="133448"/>
                                                                        </a:cubicBezTo>
                                                                        <a:cubicBezTo>
                                                                          <a:pt x="93268" y="124320"/>
                                                                          <a:pt x="55168" y="128289"/>
                                                                          <a:pt x="39690" y="116780"/>
                                                                        </a:cubicBezTo>
                                                                        <a:cubicBezTo>
                                                                          <a:pt x="24212" y="105271"/>
                                                                          <a:pt x="16671" y="47327"/>
                                                                          <a:pt x="11115" y="50105"/>
                                                                        </a:cubicBezTo>
                                                                        <a:close/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solidFill>
                                                                    <a:schemeClr val="tx1">
                                                                      <a:lumMod val="85000"/>
                                                                      <a:lumOff val="15000"/>
                                                                    </a:schemeClr>
                                                                  </a:solidFill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</p:spPr>
                                                                <p:style>
                                                                  <a:lnRef idx="2">
                                                                    <a:schemeClr val="accent1">
                                                                      <a:shade val="50000"/>
                                                                    </a:schemeClr>
                                                                  </a:lnRef>
                                                                  <a:fillRef idx="1">
                                                                    <a:schemeClr val="accent1"/>
                                                                  </a:fillRef>
                                                                  <a:effectRef idx="0">
                                                                    <a:schemeClr val="accent1"/>
                                                                  </a:effectRef>
                                                                  <a:fontRef idx="minor">
                                                                    <a:schemeClr val="lt1"/>
                                                                  </a:fontRef>
                                                                </p:style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algn="ctr"/>
                                                                    <a:endParaRPr lang="en-AU"/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91" name="Freeform 90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4102495" y="4402874"/>
                                                                    <a:ext cx="143772" cy="114387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143274 w 143772"/>
                                                                      <a:gd name="connsiteY0" fmla="*/ 57 h 114387"/>
                                                                      <a:gd name="connsiteX1" fmla="*/ 83743 w 143772"/>
                                                                      <a:gd name="connsiteY1" fmla="*/ 31014 h 114387"/>
                                                                      <a:gd name="connsiteX2" fmla="*/ 67074 w 143772"/>
                                                                      <a:gd name="connsiteY2" fmla="*/ 4820 h 114387"/>
                                                                      <a:gd name="connsiteX3" fmla="*/ 59930 w 143772"/>
                                                                      <a:gd name="connsiteY3" fmla="*/ 47682 h 114387"/>
                                                                      <a:gd name="connsiteX4" fmla="*/ 399 w 143772"/>
                                                                      <a:gd name="connsiteY4" fmla="*/ 85782 h 114387"/>
                                                                      <a:gd name="connsiteX5" fmla="*/ 93268 w 143772"/>
                                                                      <a:gd name="connsiteY5" fmla="*/ 50064 h 114387"/>
                                                                      <a:gd name="connsiteX6" fmla="*/ 88505 w 143772"/>
                                                                      <a:gd name="connsiteY6" fmla="*/ 114357 h 114387"/>
                                                                      <a:gd name="connsiteX7" fmla="*/ 109936 w 143772"/>
                                                                      <a:gd name="connsiteY7" fmla="*/ 40539 h 114387"/>
                                                                      <a:gd name="connsiteX8" fmla="*/ 143274 w 143772"/>
                                                                      <a:gd name="connsiteY8" fmla="*/ 57 h 114387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  <a:cxn ang="0">
                                                                        <a:pos x="connsiteX6" y="connsiteY6"/>
                                                                      </a:cxn>
                                                                      <a:cxn ang="0">
                                                                        <a:pos x="connsiteX7" y="connsiteY7"/>
                                                                      </a:cxn>
                                                                      <a:cxn ang="0">
                                                                        <a:pos x="connsiteX8" y="connsiteY8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143772" h="114387">
                                                                        <a:moveTo>
                                                                          <a:pt x="143274" y="57"/>
                                                                        </a:moveTo>
                                                                        <a:cubicBezTo>
                                                                          <a:pt x="138909" y="-1530"/>
                                                                          <a:pt x="96443" y="30220"/>
                                                                          <a:pt x="83743" y="31014"/>
                                                                        </a:cubicBezTo>
                                                                        <a:cubicBezTo>
                                                                          <a:pt x="71043" y="31808"/>
                                                                          <a:pt x="71043" y="2042"/>
                                                                          <a:pt x="67074" y="4820"/>
                                                                        </a:cubicBezTo>
                                                                        <a:cubicBezTo>
                                                                          <a:pt x="63105" y="7598"/>
                                                                          <a:pt x="71042" y="34188"/>
                                                                          <a:pt x="59930" y="47682"/>
                                                                        </a:cubicBezTo>
                                                                        <a:cubicBezTo>
                                                                          <a:pt x="48817" y="61176"/>
                                                                          <a:pt x="-5157" y="85385"/>
                                                                          <a:pt x="399" y="85782"/>
                                                                        </a:cubicBezTo>
                                                                        <a:cubicBezTo>
                                                                          <a:pt x="5955" y="86179"/>
                                                                          <a:pt x="78584" y="45301"/>
                                                                          <a:pt x="93268" y="50064"/>
                                                                        </a:cubicBezTo>
                                                                        <a:cubicBezTo>
                                                                          <a:pt x="107952" y="54827"/>
                                                                          <a:pt x="85727" y="115944"/>
                                                                          <a:pt x="88505" y="114357"/>
                                                                        </a:cubicBezTo>
                                                                        <a:cubicBezTo>
                                                                          <a:pt x="91283" y="112770"/>
                                                                          <a:pt x="97633" y="59986"/>
                                                                          <a:pt x="109936" y="40539"/>
                                                                        </a:cubicBezTo>
                                                                        <a:cubicBezTo>
                                                                          <a:pt x="122239" y="21092"/>
                                                                          <a:pt x="147639" y="1644"/>
                                                                          <a:pt x="143274" y="57"/>
                                                                        </a:cubicBezTo>
                                                                        <a:close/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solidFill>
                                                                    <a:schemeClr val="tx1">
                                                                      <a:lumMod val="85000"/>
                                                                      <a:lumOff val="15000"/>
                                                                    </a:schemeClr>
                                                                  </a:solidFill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</p:spPr>
                                                                <p:style>
                                                                  <a:lnRef idx="2">
                                                                    <a:schemeClr val="accent1">
                                                                      <a:shade val="50000"/>
                                                                    </a:schemeClr>
                                                                  </a:lnRef>
                                                                  <a:fillRef idx="1">
                                                                    <a:schemeClr val="accent1"/>
                                                                  </a:fillRef>
                                                                  <a:effectRef idx="0">
                                                                    <a:schemeClr val="accent1"/>
                                                                  </a:effectRef>
                                                                  <a:fontRef idx="minor">
                                                                    <a:schemeClr val="lt1"/>
                                                                  </a:fontRef>
                                                                </p:style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algn="ctr"/>
                                                                    <a:endParaRPr lang="en-AU"/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93" name="Freeform 92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4416222" y="4425287"/>
                                                                    <a:ext cx="80059" cy="90811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6457 w 102187"/>
                                                                      <a:gd name="connsiteY0" fmla="*/ 1457 h 115911"/>
                                                                      <a:gd name="connsiteX1" fmla="*/ 11220 w 102187"/>
                                                                      <a:gd name="connsiteY1" fmla="*/ 94326 h 115911"/>
                                                                      <a:gd name="connsiteX2" fmla="*/ 32651 w 102187"/>
                                                                      <a:gd name="connsiteY2" fmla="*/ 56226 h 115911"/>
                                                                      <a:gd name="connsiteX3" fmla="*/ 101707 w 102187"/>
                                                                      <a:gd name="connsiteY3" fmla="*/ 115757 h 115911"/>
                                                                      <a:gd name="connsiteX4" fmla="*/ 49320 w 102187"/>
                                                                      <a:gd name="connsiteY4" fmla="*/ 34794 h 115911"/>
                                                                      <a:gd name="connsiteX5" fmla="*/ 101707 w 102187"/>
                                                                      <a:gd name="connsiteY5" fmla="*/ 37176 h 115911"/>
                                                                      <a:gd name="connsiteX6" fmla="*/ 6457 w 102187"/>
                                                                      <a:gd name="connsiteY6" fmla="*/ 1457 h 115911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  <a:cxn ang="0">
                                                                        <a:pos x="connsiteX6" y="connsiteY6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102187" h="115911">
                                                                        <a:moveTo>
                                                                          <a:pt x="6457" y="1457"/>
                                                                        </a:moveTo>
                                                                        <a:cubicBezTo>
                                                                          <a:pt x="-8624" y="10982"/>
                                                                          <a:pt x="6854" y="85198"/>
                                                                          <a:pt x="11220" y="94326"/>
                                                                        </a:cubicBezTo>
                                                                        <a:cubicBezTo>
                                                                          <a:pt x="15586" y="103454"/>
                                                                          <a:pt x="17570" y="52654"/>
                                                                          <a:pt x="32651" y="56226"/>
                                                                        </a:cubicBezTo>
                                                                        <a:cubicBezTo>
                                                                          <a:pt x="47732" y="59798"/>
                                                                          <a:pt x="98929" y="119329"/>
                                                                          <a:pt x="101707" y="115757"/>
                                                                        </a:cubicBezTo>
                                                                        <a:cubicBezTo>
                                                                          <a:pt x="104485" y="112185"/>
                                                                          <a:pt x="49320" y="47891"/>
                                                                          <a:pt x="49320" y="34794"/>
                                                                        </a:cubicBezTo>
                                                                        <a:cubicBezTo>
                                                                          <a:pt x="49320" y="21697"/>
                                                                          <a:pt x="108057" y="42335"/>
                                                                          <a:pt x="101707" y="37176"/>
                                                                        </a:cubicBezTo>
                                                                        <a:cubicBezTo>
                                                                          <a:pt x="95357" y="32017"/>
                                                                          <a:pt x="21538" y="-8068"/>
                                                                          <a:pt x="6457" y="1457"/>
                                                                        </a:cubicBezTo>
                                                                        <a:close/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solidFill>
                                                                    <a:schemeClr val="tx1">
                                                                      <a:lumMod val="85000"/>
                                                                      <a:lumOff val="15000"/>
                                                                    </a:schemeClr>
                                                                  </a:solidFill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</p:spPr>
                                                                <p:style>
                                                                  <a:lnRef idx="2">
                                                                    <a:schemeClr val="accent1">
                                                                      <a:shade val="50000"/>
                                                                    </a:schemeClr>
                                                                  </a:lnRef>
                                                                  <a:fillRef idx="1">
                                                                    <a:schemeClr val="accent1"/>
                                                                  </a:fillRef>
                                                                  <a:effectRef idx="0">
                                                                    <a:schemeClr val="accent1"/>
                                                                  </a:effectRef>
                                                                  <a:fontRef idx="minor">
                                                                    <a:schemeClr val="lt1"/>
                                                                  </a:fontRef>
                                                                </p:style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algn="ctr"/>
                                                                    <a:endParaRPr lang="en-AU"/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94" name="Freeform 93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4235742" y="3945546"/>
                                                                    <a:ext cx="637269" cy="677811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502 w 637269"/>
                                                                      <a:gd name="connsiteY0" fmla="*/ 154967 h 677811"/>
                                                                      <a:gd name="connsiteX1" fmla="*/ 248152 w 637269"/>
                                                                      <a:gd name="connsiteY1" fmla="*/ 38285 h 677811"/>
                                                                      <a:gd name="connsiteX2" fmla="*/ 536283 w 637269"/>
                                                                      <a:gd name="connsiteY2" fmla="*/ 7329 h 677811"/>
                                                                      <a:gd name="connsiteX3" fmla="*/ 633914 w 637269"/>
                                                                      <a:gd name="connsiteY3" fmla="*/ 162110 h 677811"/>
                                                                      <a:gd name="connsiteX4" fmla="*/ 433889 w 637269"/>
                                                                      <a:gd name="connsiteY4" fmla="*/ 478817 h 677811"/>
                                                                      <a:gd name="connsiteX5" fmla="*/ 276727 w 637269"/>
                                                                      <a:gd name="connsiteY5" fmla="*/ 631217 h 677811"/>
                                                                      <a:gd name="connsiteX6" fmla="*/ 167189 w 637269"/>
                                                                      <a:gd name="connsiteY6" fmla="*/ 676460 h 677811"/>
                                                                      <a:gd name="connsiteX7" fmla="*/ 314827 w 637269"/>
                                                                      <a:gd name="connsiteY7" fmla="*/ 590735 h 677811"/>
                                                                      <a:gd name="connsiteX8" fmla="*/ 481514 w 637269"/>
                                                                      <a:gd name="connsiteY8" fmla="*/ 393092 h 677811"/>
                                                                      <a:gd name="connsiteX9" fmla="*/ 586289 w 637269"/>
                                                                      <a:gd name="connsiteY9" fmla="*/ 231167 h 677811"/>
                                                                      <a:gd name="connsiteX10" fmla="*/ 607721 w 637269"/>
                                                                      <a:gd name="connsiteY10" fmla="*/ 85910 h 677811"/>
                                                                      <a:gd name="connsiteX11" fmla="*/ 538664 w 637269"/>
                                                                      <a:gd name="connsiteY11" fmla="*/ 26379 h 677811"/>
                                                                      <a:gd name="connsiteX12" fmla="*/ 341021 w 637269"/>
                                                                      <a:gd name="connsiteY12" fmla="*/ 28760 h 677811"/>
                                                                      <a:gd name="connsiteX13" fmla="*/ 188621 w 637269"/>
                                                                      <a:gd name="connsiteY13" fmla="*/ 81148 h 677811"/>
                                                                      <a:gd name="connsiteX14" fmla="*/ 502 w 637269"/>
                                                                      <a:gd name="connsiteY14" fmla="*/ 154967 h 677811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  <a:cxn ang="0">
                                                                        <a:pos x="connsiteX6" y="connsiteY6"/>
                                                                      </a:cxn>
                                                                      <a:cxn ang="0">
                                                                        <a:pos x="connsiteX7" y="connsiteY7"/>
                                                                      </a:cxn>
                                                                      <a:cxn ang="0">
                                                                        <a:pos x="connsiteX8" y="connsiteY8"/>
                                                                      </a:cxn>
                                                                      <a:cxn ang="0">
                                                                        <a:pos x="connsiteX9" y="connsiteY9"/>
                                                                      </a:cxn>
                                                                      <a:cxn ang="0">
                                                                        <a:pos x="connsiteX10" y="connsiteY10"/>
                                                                      </a:cxn>
                                                                      <a:cxn ang="0">
                                                                        <a:pos x="connsiteX11" y="connsiteY11"/>
                                                                      </a:cxn>
                                                                      <a:cxn ang="0">
                                                                        <a:pos x="connsiteX12" y="connsiteY12"/>
                                                                      </a:cxn>
                                                                      <a:cxn ang="0">
                                                                        <a:pos x="connsiteX13" y="connsiteY13"/>
                                                                      </a:cxn>
                                                                      <a:cxn ang="0">
                                                                        <a:pos x="connsiteX14" y="connsiteY14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637269" h="677811">
                                                                        <a:moveTo>
                                                                          <a:pt x="502" y="154967"/>
                                                                        </a:moveTo>
                                                                        <a:cubicBezTo>
                                                                          <a:pt x="10424" y="147823"/>
                                                                          <a:pt x="158855" y="62891"/>
                                                                          <a:pt x="248152" y="38285"/>
                                                                        </a:cubicBezTo>
                                                                        <a:cubicBezTo>
                                                                          <a:pt x="337449" y="13679"/>
                                                                          <a:pt x="471989" y="-13308"/>
                                                                          <a:pt x="536283" y="7329"/>
                                                                        </a:cubicBezTo>
                                                                        <a:cubicBezTo>
                                                                          <a:pt x="600577" y="27966"/>
                                                                          <a:pt x="650980" y="83529"/>
                                                                          <a:pt x="633914" y="162110"/>
                                                                        </a:cubicBezTo>
                                                                        <a:cubicBezTo>
                                                                          <a:pt x="616848" y="240691"/>
                                                                          <a:pt x="493420" y="400633"/>
                                                                          <a:pt x="433889" y="478817"/>
                                                                        </a:cubicBezTo>
                                                                        <a:cubicBezTo>
                                                                          <a:pt x="374358" y="557002"/>
                                                                          <a:pt x="321177" y="598277"/>
                                                                          <a:pt x="276727" y="631217"/>
                                                                        </a:cubicBezTo>
                                                                        <a:cubicBezTo>
                                                                          <a:pt x="232277" y="664157"/>
                                                                          <a:pt x="160839" y="683207"/>
                                                                          <a:pt x="167189" y="676460"/>
                                                                        </a:cubicBezTo>
                                                                        <a:cubicBezTo>
                                                                          <a:pt x="173539" y="669713"/>
                                                                          <a:pt x="262440" y="637963"/>
                                                                          <a:pt x="314827" y="590735"/>
                                                                        </a:cubicBezTo>
                                                                        <a:cubicBezTo>
                                                                          <a:pt x="367214" y="543507"/>
                                                                          <a:pt x="436270" y="453020"/>
                                                                          <a:pt x="481514" y="393092"/>
                                                                        </a:cubicBezTo>
                                                                        <a:cubicBezTo>
                                                                          <a:pt x="526758" y="333164"/>
                                                                          <a:pt x="565255" y="282364"/>
                                                                          <a:pt x="586289" y="231167"/>
                                                                        </a:cubicBezTo>
                                                                        <a:cubicBezTo>
                                                                          <a:pt x="607323" y="179970"/>
                                                                          <a:pt x="615659" y="120041"/>
                                                                          <a:pt x="607721" y="85910"/>
                                                                        </a:cubicBezTo>
                                                                        <a:cubicBezTo>
                                                                          <a:pt x="599783" y="51779"/>
                                                                          <a:pt x="583114" y="35904"/>
                                                                          <a:pt x="538664" y="26379"/>
                                                                        </a:cubicBezTo>
                                                                        <a:cubicBezTo>
                                                                          <a:pt x="494214" y="16854"/>
                                                                          <a:pt x="399362" y="19632"/>
                                                                          <a:pt x="341021" y="28760"/>
                                                                        </a:cubicBezTo>
                                                                        <a:cubicBezTo>
                                                                          <a:pt x="282680" y="37888"/>
                                                                          <a:pt x="246962" y="57732"/>
                                                                          <a:pt x="188621" y="81148"/>
                                                                        </a:cubicBezTo>
                                                                        <a:cubicBezTo>
                                                                          <a:pt x="130280" y="104564"/>
                                                                          <a:pt x="-9420" y="162111"/>
                                                                          <a:pt x="502" y="154967"/>
                                                                        </a:cubicBezTo>
                                                                        <a:close/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solidFill>
                                                                    <a:schemeClr val="tx1">
                                                                      <a:lumMod val="85000"/>
                                                                      <a:lumOff val="15000"/>
                                                                    </a:schemeClr>
                                                                  </a:solidFill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</p:spPr>
                                                                <p:style>
                                                                  <a:lnRef idx="2">
                                                                    <a:schemeClr val="accent1">
                                                                      <a:shade val="50000"/>
                                                                    </a:schemeClr>
                                                                  </a:lnRef>
                                                                  <a:fillRef idx="1">
                                                                    <a:schemeClr val="accent1"/>
                                                                  </a:fillRef>
                                                                  <a:effectRef idx="0">
                                                                    <a:schemeClr val="accent1"/>
                                                                  </a:effectRef>
                                                                  <a:fontRef idx="minor">
                                                                    <a:schemeClr val="lt1"/>
                                                                  </a:fontRef>
                                                                </p:style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algn="ctr"/>
                                                                    <a:endParaRPr lang="en-AU"/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95" name="Freeform 94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3933160" y="4285947"/>
                                                                    <a:ext cx="391187" cy="385208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100678 w 391187"/>
                                                                      <a:gd name="connsiteY0" fmla="*/ 303 h 385208"/>
                                                                      <a:gd name="connsiteX1" fmla="*/ 665 w 391187"/>
                                                                      <a:gd name="connsiteY1" fmla="*/ 202709 h 385208"/>
                                                                      <a:gd name="connsiteX2" fmla="*/ 69721 w 391187"/>
                                                                      <a:gd name="connsiteY2" fmla="*/ 362253 h 385208"/>
                                                                      <a:gd name="connsiteX3" fmla="*/ 295940 w 391187"/>
                                                                      <a:gd name="connsiteY3" fmla="*/ 383684 h 385208"/>
                                                                      <a:gd name="connsiteX4" fmla="*/ 386428 w 391187"/>
                                                                      <a:gd name="connsiteY4" fmla="*/ 357491 h 385208"/>
                                                                      <a:gd name="connsiteX5" fmla="*/ 162590 w 391187"/>
                                                                      <a:gd name="connsiteY5" fmla="*/ 369397 h 385208"/>
                                                                      <a:gd name="connsiteX6" fmla="*/ 31621 w 391187"/>
                                                                      <a:gd name="connsiteY6" fmla="*/ 295578 h 385208"/>
                                                                      <a:gd name="connsiteX7" fmla="*/ 29240 w 391187"/>
                                                                      <a:gd name="connsiteY7" fmla="*/ 159847 h 385208"/>
                                                                      <a:gd name="connsiteX8" fmla="*/ 100678 w 391187"/>
                                                                      <a:gd name="connsiteY8" fmla="*/ 303 h 385208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  <a:cxn ang="0">
                                                                        <a:pos x="connsiteX6" y="connsiteY6"/>
                                                                      </a:cxn>
                                                                      <a:cxn ang="0">
                                                                        <a:pos x="connsiteX7" y="connsiteY7"/>
                                                                      </a:cxn>
                                                                      <a:cxn ang="0">
                                                                        <a:pos x="connsiteX8" y="connsiteY8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391187" h="385208">
                                                                        <a:moveTo>
                                                                          <a:pt x="100678" y="303"/>
                                                                        </a:moveTo>
                                                                        <a:cubicBezTo>
                                                                          <a:pt x="95916" y="7447"/>
                                                                          <a:pt x="5824" y="142384"/>
                                                                          <a:pt x="665" y="202709"/>
                                                                        </a:cubicBezTo>
                                                                        <a:cubicBezTo>
                                                                          <a:pt x="-4495" y="263034"/>
                                                                          <a:pt x="20509" y="332091"/>
                                                                          <a:pt x="69721" y="362253"/>
                                                                        </a:cubicBezTo>
                                                                        <a:cubicBezTo>
                                                                          <a:pt x="118933" y="392415"/>
                                                                          <a:pt x="243156" y="384478"/>
                                                                          <a:pt x="295940" y="383684"/>
                                                                        </a:cubicBezTo>
                                                                        <a:cubicBezTo>
                                                                          <a:pt x="348725" y="382890"/>
                                                                          <a:pt x="408653" y="359872"/>
                                                                          <a:pt x="386428" y="357491"/>
                                                                        </a:cubicBezTo>
                                                                        <a:cubicBezTo>
                                                                          <a:pt x="364203" y="355110"/>
                                                                          <a:pt x="221725" y="379716"/>
                                                                          <a:pt x="162590" y="369397"/>
                                                                        </a:cubicBezTo>
                                                                        <a:cubicBezTo>
                                                                          <a:pt x="103455" y="359078"/>
                                                                          <a:pt x="53846" y="330503"/>
                                                                          <a:pt x="31621" y="295578"/>
                                                                        </a:cubicBezTo>
                                                                        <a:cubicBezTo>
                                                                          <a:pt x="9396" y="260653"/>
                                                                          <a:pt x="18128" y="205488"/>
                                                                          <a:pt x="29240" y="159847"/>
                                                                        </a:cubicBezTo>
                                                                        <a:cubicBezTo>
                                                                          <a:pt x="40352" y="114206"/>
                                                                          <a:pt x="105440" y="-6841"/>
                                                                          <a:pt x="100678" y="303"/>
                                                                        </a:cubicBezTo>
                                                                        <a:close/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solidFill>
                                                                    <a:schemeClr val="tx1">
                                                                      <a:lumMod val="85000"/>
                                                                      <a:lumOff val="15000"/>
                                                                    </a:schemeClr>
                                                                  </a:solidFill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</p:spPr>
                                                                <p:style>
                                                                  <a:lnRef idx="2">
                                                                    <a:schemeClr val="accent1">
                                                                      <a:shade val="50000"/>
                                                                    </a:schemeClr>
                                                                  </a:lnRef>
                                                                  <a:fillRef idx="1">
                                                                    <a:schemeClr val="accent1"/>
                                                                  </a:fillRef>
                                                                  <a:effectRef idx="0">
                                                                    <a:schemeClr val="accent1"/>
                                                                  </a:effectRef>
                                                                  <a:fontRef idx="minor">
                                                                    <a:schemeClr val="lt1"/>
                                                                  </a:fontRef>
                                                                </p:style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algn="ctr"/>
                                                                    <a:endParaRPr lang="en-AU"/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96" name="Freeform 95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4528341" y="4140811"/>
                                                                    <a:ext cx="182837" cy="271943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153197 w 182837"/>
                                                                      <a:gd name="connsiteY0" fmla="*/ 183 h 271943"/>
                                                                      <a:gd name="connsiteX1" fmla="*/ 153197 w 182837"/>
                                                                      <a:gd name="connsiteY1" fmla="*/ 69239 h 271943"/>
                                                                      <a:gd name="connsiteX2" fmla="*/ 76997 w 182837"/>
                                                                      <a:gd name="connsiteY2" fmla="*/ 197827 h 271943"/>
                                                                      <a:gd name="connsiteX3" fmla="*/ 797 w 182837"/>
                                                                      <a:gd name="connsiteY3" fmla="*/ 271645 h 271943"/>
                                                                      <a:gd name="connsiteX4" fmla="*/ 127003 w 182837"/>
                                                                      <a:gd name="connsiteY4" fmla="*/ 171633 h 271943"/>
                                                                      <a:gd name="connsiteX5" fmla="*/ 181772 w 182837"/>
                                                                      <a:gd name="connsiteY5" fmla="*/ 52570 h 271943"/>
                                                                      <a:gd name="connsiteX6" fmla="*/ 153197 w 182837"/>
                                                                      <a:gd name="connsiteY6" fmla="*/ 183 h 271943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  <a:cxn ang="0">
                                                                        <a:pos x="connsiteX6" y="connsiteY6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182837" h="271943">
                                                                        <a:moveTo>
                                                                          <a:pt x="153197" y="183"/>
                                                                        </a:moveTo>
                                                                        <a:cubicBezTo>
                                                                          <a:pt x="148434" y="2961"/>
                                                                          <a:pt x="165897" y="36298"/>
                                                                          <a:pt x="153197" y="69239"/>
                                                                        </a:cubicBezTo>
                                                                        <a:cubicBezTo>
                                                                          <a:pt x="140497" y="102180"/>
                                                                          <a:pt x="102397" y="164093"/>
                                                                          <a:pt x="76997" y="197827"/>
                                                                        </a:cubicBezTo>
                                                                        <a:cubicBezTo>
                                                                          <a:pt x="51597" y="231561"/>
                                                                          <a:pt x="-7537" y="276011"/>
                                                                          <a:pt x="797" y="271645"/>
                                                                        </a:cubicBezTo>
                                                                        <a:cubicBezTo>
                                                                          <a:pt x="9131" y="267279"/>
                                                                          <a:pt x="96840" y="208146"/>
                                                                          <a:pt x="127003" y="171633"/>
                                                                        </a:cubicBezTo>
                                                                        <a:cubicBezTo>
                                                                          <a:pt x="157166" y="135120"/>
                                                                          <a:pt x="174628" y="78367"/>
                                                                          <a:pt x="181772" y="52570"/>
                                                                        </a:cubicBezTo>
                                                                        <a:cubicBezTo>
                                                                          <a:pt x="188916" y="26773"/>
                                                                          <a:pt x="157960" y="-2595"/>
                                                                          <a:pt x="153197" y="183"/>
                                                                        </a:cubicBezTo>
                                                                        <a:close/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solidFill>
                                                                    <a:schemeClr val="tx1">
                                                                      <a:lumMod val="85000"/>
                                                                      <a:lumOff val="15000"/>
                                                                    </a:schemeClr>
                                                                  </a:solidFill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</p:spPr>
                                                                <p:style>
                                                                  <a:lnRef idx="2">
                                                                    <a:schemeClr val="accent1">
                                                                      <a:shade val="50000"/>
                                                                    </a:schemeClr>
                                                                  </a:lnRef>
                                                                  <a:fillRef idx="1">
                                                                    <a:schemeClr val="accent1"/>
                                                                  </a:fillRef>
                                                                  <a:effectRef idx="0">
                                                                    <a:schemeClr val="accent1"/>
                                                                  </a:effectRef>
                                                                  <a:fontRef idx="minor">
                                                                    <a:schemeClr val="lt1"/>
                                                                  </a:fontRef>
                                                                </p:style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algn="ctr"/>
                                                                    <a:endParaRPr lang="en-AU"/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97" name="Freeform 96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7258127" y="4226054"/>
                                                                    <a:ext cx="151068" cy="522319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104698 w 151068"/>
                                                                      <a:gd name="connsiteY0" fmla="*/ 522159 h 522319"/>
                                                                      <a:gd name="connsiteX1" fmla="*/ 40404 w 151068"/>
                                                                      <a:gd name="connsiteY1" fmla="*/ 364996 h 522319"/>
                                                                      <a:gd name="connsiteX2" fmla="*/ 57073 w 151068"/>
                                                                      <a:gd name="connsiteY2" fmla="*/ 164971 h 522319"/>
                                                                      <a:gd name="connsiteX3" fmla="*/ 142798 w 151068"/>
                                                                      <a:gd name="connsiteY3" fmla="*/ 34002 h 522319"/>
                                                                      <a:gd name="connsiteX4" fmla="*/ 140417 w 151068"/>
                                                                      <a:gd name="connsiteY4" fmla="*/ 3046 h 522319"/>
                                                                      <a:gd name="connsiteX5" fmla="*/ 78504 w 151068"/>
                                                                      <a:gd name="connsiteY5" fmla="*/ 91152 h 522319"/>
                                                                      <a:gd name="connsiteX6" fmla="*/ 11829 w 151068"/>
                                                                      <a:gd name="connsiteY6" fmla="*/ 205452 h 522319"/>
                                                                      <a:gd name="connsiteX7" fmla="*/ 7067 w 151068"/>
                                                                      <a:gd name="connsiteY7" fmla="*/ 336421 h 522319"/>
                                                                      <a:gd name="connsiteX8" fmla="*/ 104698 w 151068"/>
                                                                      <a:gd name="connsiteY8" fmla="*/ 522159 h 522319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  <a:cxn ang="0">
                                                                        <a:pos x="connsiteX6" y="connsiteY6"/>
                                                                      </a:cxn>
                                                                      <a:cxn ang="0">
                                                                        <a:pos x="connsiteX7" y="connsiteY7"/>
                                                                      </a:cxn>
                                                                      <a:cxn ang="0">
                                                                        <a:pos x="connsiteX8" y="connsiteY8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151068" h="522319">
                                                                        <a:moveTo>
                                                                          <a:pt x="104698" y="522159"/>
                                                                        </a:moveTo>
                                                                        <a:cubicBezTo>
                                                                          <a:pt x="110254" y="526921"/>
                                                                          <a:pt x="48341" y="424527"/>
                                                                          <a:pt x="40404" y="364996"/>
                                                                        </a:cubicBezTo>
                                                                        <a:cubicBezTo>
                                                                          <a:pt x="32467" y="305465"/>
                                                                          <a:pt x="40007" y="220137"/>
                                                                          <a:pt x="57073" y="164971"/>
                                                                        </a:cubicBezTo>
                                                                        <a:cubicBezTo>
                                                                          <a:pt x="74139" y="109805"/>
                                                                          <a:pt x="128907" y="60989"/>
                                                                          <a:pt x="142798" y="34002"/>
                                                                        </a:cubicBezTo>
                                                                        <a:cubicBezTo>
                                                                          <a:pt x="156689" y="7015"/>
                                                                          <a:pt x="151133" y="-6479"/>
                                                                          <a:pt x="140417" y="3046"/>
                                                                        </a:cubicBezTo>
                                                                        <a:cubicBezTo>
                                                                          <a:pt x="129701" y="12571"/>
                                                                          <a:pt x="99935" y="57418"/>
                                                                          <a:pt x="78504" y="91152"/>
                                                                        </a:cubicBezTo>
                                                                        <a:cubicBezTo>
                                                                          <a:pt x="57073" y="124886"/>
                                                                          <a:pt x="23735" y="164574"/>
                                                                          <a:pt x="11829" y="205452"/>
                                                                        </a:cubicBezTo>
                                                                        <a:cubicBezTo>
                                                                          <a:pt x="-77" y="246330"/>
                                                                          <a:pt x="-5236" y="282843"/>
                                                                          <a:pt x="7067" y="336421"/>
                                                                        </a:cubicBezTo>
                                                                        <a:cubicBezTo>
                                                                          <a:pt x="19370" y="389999"/>
                                                                          <a:pt x="99142" y="517397"/>
                                                                          <a:pt x="104698" y="522159"/>
                                                                        </a:cubicBezTo>
                                                                        <a:close/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solidFill>
                                                                    <a:schemeClr val="tx1">
                                                                      <a:lumMod val="85000"/>
                                                                      <a:lumOff val="15000"/>
                                                                    </a:schemeClr>
                                                                  </a:solidFill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</p:spPr>
                                                                <p:style>
                                                                  <a:lnRef idx="2">
                                                                    <a:schemeClr val="accent1">
                                                                      <a:shade val="50000"/>
                                                                    </a:schemeClr>
                                                                  </a:lnRef>
                                                                  <a:fillRef idx="1">
                                                                    <a:schemeClr val="accent1"/>
                                                                  </a:fillRef>
                                                                  <a:effectRef idx="0">
                                                                    <a:schemeClr val="accent1"/>
                                                                  </a:effectRef>
                                                                  <a:fontRef idx="minor">
                                                                    <a:schemeClr val="lt1"/>
                                                                  </a:fontRef>
                                                                </p:style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algn="ctr"/>
                                                                    <a:endParaRPr lang="en-AU"/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98" name="Freeform 97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7389009" y="3884114"/>
                                                                    <a:ext cx="923935" cy="968008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147647 w 940638"/>
                                                                      <a:gd name="connsiteY0" fmla="*/ 205324 h 985508"/>
                                                                      <a:gd name="connsiteX1" fmla="*/ 278616 w 940638"/>
                                                                      <a:gd name="connsiteY1" fmla="*/ 83880 h 985508"/>
                                                                      <a:gd name="connsiteX2" fmla="*/ 383391 w 940638"/>
                                                                      <a:gd name="connsiteY2" fmla="*/ 5299 h 985508"/>
                                                                      <a:gd name="connsiteX3" fmla="*/ 626278 w 940638"/>
                                                                      <a:gd name="connsiteY3" fmla="*/ 12442 h 985508"/>
                                                                      <a:gd name="connsiteX4" fmla="*/ 826303 w 940638"/>
                                                                      <a:gd name="connsiteY4" fmla="*/ 55305 h 985508"/>
                                                                      <a:gd name="connsiteX5" fmla="*/ 909647 w 940638"/>
                                                                      <a:gd name="connsiteY5" fmla="*/ 167224 h 985508"/>
                                                                      <a:gd name="connsiteX6" fmla="*/ 940603 w 940638"/>
                                                                      <a:gd name="connsiteY6" fmla="*/ 469642 h 985508"/>
                                                                      <a:gd name="connsiteX7" fmla="*/ 904885 w 940638"/>
                                                                      <a:gd name="connsiteY7" fmla="*/ 579180 h 985508"/>
                                                                      <a:gd name="connsiteX8" fmla="*/ 704860 w 940638"/>
                                                                      <a:gd name="connsiteY8" fmla="*/ 814924 h 985508"/>
                                                                      <a:gd name="connsiteX9" fmla="*/ 485785 w 940638"/>
                                                                      <a:gd name="connsiteY9" fmla="*/ 969705 h 985508"/>
                                                                      <a:gd name="connsiteX10" fmla="*/ 252422 w 940638"/>
                                                                      <a:gd name="connsiteY10" fmla="*/ 974467 h 985508"/>
                                                                      <a:gd name="connsiteX11" fmla="*/ 10 w 940638"/>
                                                                      <a:gd name="connsiteY11" fmla="*/ 917317 h 985508"/>
                                                                      <a:gd name="connsiteX12" fmla="*/ 242897 w 940638"/>
                                                                      <a:gd name="connsiteY12" fmla="*/ 960180 h 985508"/>
                                                                      <a:gd name="connsiteX13" fmla="*/ 433397 w 940638"/>
                                                                      <a:gd name="connsiteY13" fmla="*/ 969705 h 985508"/>
                                                                      <a:gd name="connsiteX14" fmla="*/ 459591 w 940638"/>
                                                                      <a:gd name="connsiteY14" fmla="*/ 864930 h 985508"/>
                                                                      <a:gd name="connsiteX15" fmla="*/ 454828 w 940638"/>
                                                                      <a:gd name="connsiteY15" fmla="*/ 714911 h 985508"/>
                                                                      <a:gd name="connsiteX16" fmla="*/ 483403 w 940638"/>
                                                                      <a:gd name="connsiteY16" fmla="*/ 955417 h 985508"/>
                                                                      <a:gd name="connsiteX17" fmla="*/ 607228 w 940638"/>
                                                                      <a:gd name="connsiteY17" fmla="*/ 879217 h 985508"/>
                                                                      <a:gd name="connsiteX18" fmla="*/ 752485 w 940638"/>
                                                                      <a:gd name="connsiteY18" fmla="*/ 736342 h 985508"/>
                                                                      <a:gd name="connsiteX19" fmla="*/ 912028 w 940638"/>
                                                                      <a:gd name="connsiteY19" fmla="*/ 526792 h 985508"/>
                                                                      <a:gd name="connsiteX20" fmla="*/ 916791 w 940638"/>
                                                                      <a:gd name="connsiteY20" fmla="*/ 355342 h 985508"/>
                                                                      <a:gd name="connsiteX21" fmla="*/ 883453 w 940638"/>
                                                                      <a:gd name="connsiteY21" fmla="*/ 133886 h 985508"/>
                                                                      <a:gd name="connsiteX22" fmla="*/ 807253 w 940638"/>
                                                                      <a:gd name="connsiteY22" fmla="*/ 74355 h 985508"/>
                                                                      <a:gd name="connsiteX23" fmla="*/ 550078 w 940638"/>
                                                                      <a:gd name="connsiteY23" fmla="*/ 19586 h 985508"/>
                                                                      <a:gd name="connsiteX24" fmla="*/ 366722 w 940638"/>
                                                                      <a:gd name="connsiteY24" fmla="*/ 29111 h 985508"/>
                                                                      <a:gd name="connsiteX25" fmla="*/ 147647 w 940638"/>
                                                                      <a:gd name="connsiteY25" fmla="*/ 205324 h 985508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  <a:cxn ang="0">
                                                                        <a:pos x="connsiteX6" y="connsiteY6"/>
                                                                      </a:cxn>
                                                                      <a:cxn ang="0">
                                                                        <a:pos x="connsiteX7" y="connsiteY7"/>
                                                                      </a:cxn>
                                                                      <a:cxn ang="0">
                                                                        <a:pos x="connsiteX8" y="connsiteY8"/>
                                                                      </a:cxn>
                                                                      <a:cxn ang="0">
                                                                        <a:pos x="connsiteX9" y="connsiteY9"/>
                                                                      </a:cxn>
                                                                      <a:cxn ang="0">
                                                                        <a:pos x="connsiteX10" y="connsiteY10"/>
                                                                      </a:cxn>
                                                                      <a:cxn ang="0">
                                                                        <a:pos x="connsiteX11" y="connsiteY11"/>
                                                                      </a:cxn>
                                                                      <a:cxn ang="0">
                                                                        <a:pos x="connsiteX12" y="connsiteY12"/>
                                                                      </a:cxn>
                                                                      <a:cxn ang="0">
                                                                        <a:pos x="connsiteX13" y="connsiteY13"/>
                                                                      </a:cxn>
                                                                      <a:cxn ang="0">
                                                                        <a:pos x="connsiteX14" y="connsiteY14"/>
                                                                      </a:cxn>
                                                                      <a:cxn ang="0">
                                                                        <a:pos x="connsiteX15" y="connsiteY15"/>
                                                                      </a:cxn>
                                                                      <a:cxn ang="0">
                                                                        <a:pos x="connsiteX16" y="connsiteY16"/>
                                                                      </a:cxn>
                                                                      <a:cxn ang="0">
                                                                        <a:pos x="connsiteX17" y="connsiteY17"/>
                                                                      </a:cxn>
                                                                      <a:cxn ang="0">
                                                                        <a:pos x="connsiteX18" y="connsiteY18"/>
                                                                      </a:cxn>
                                                                      <a:cxn ang="0">
                                                                        <a:pos x="connsiteX19" y="connsiteY19"/>
                                                                      </a:cxn>
                                                                      <a:cxn ang="0">
                                                                        <a:pos x="connsiteX20" y="connsiteY20"/>
                                                                      </a:cxn>
                                                                      <a:cxn ang="0">
                                                                        <a:pos x="connsiteX21" y="connsiteY21"/>
                                                                      </a:cxn>
                                                                      <a:cxn ang="0">
                                                                        <a:pos x="connsiteX22" y="connsiteY22"/>
                                                                      </a:cxn>
                                                                      <a:cxn ang="0">
                                                                        <a:pos x="connsiteX23" y="connsiteY23"/>
                                                                      </a:cxn>
                                                                      <a:cxn ang="0">
                                                                        <a:pos x="connsiteX24" y="connsiteY24"/>
                                                                      </a:cxn>
                                                                      <a:cxn ang="0">
                                                                        <a:pos x="connsiteX25" y="connsiteY25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940638" h="985508">
                                                                        <a:moveTo>
                                                                          <a:pt x="147647" y="205324"/>
                                                                        </a:moveTo>
                                                                        <a:cubicBezTo>
                                                                          <a:pt x="132963" y="214452"/>
                                                                          <a:pt x="239325" y="117217"/>
                                                                          <a:pt x="278616" y="83880"/>
                                                                        </a:cubicBezTo>
                                                                        <a:cubicBezTo>
                                                                          <a:pt x="317907" y="50543"/>
                                                                          <a:pt x="325447" y="17205"/>
                                                                          <a:pt x="383391" y="5299"/>
                                                                        </a:cubicBezTo>
                                                                        <a:cubicBezTo>
                                                                          <a:pt x="441335" y="-6607"/>
                                                                          <a:pt x="552459" y="4108"/>
                                                                          <a:pt x="626278" y="12442"/>
                                                                        </a:cubicBezTo>
                                                                        <a:cubicBezTo>
                                                                          <a:pt x="700097" y="20776"/>
                                                                          <a:pt x="779075" y="29508"/>
                                                                          <a:pt x="826303" y="55305"/>
                                                                        </a:cubicBezTo>
                                                                        <a:cubicBezTo>
                                                                          <a:pt x="873531" y="81102"/>
                                                                          <a:pt x="890597" y="98168"/>
                                                                          <a:pt x="909647" y="167224"/>
                                                                        </a:cubicBezTo>
                                                                        <a:cubicBezTo>
                                                                          <a:pt x="928697" y="236280"/>
                                                                          <a:pt x="941397" y="400983"/>
                                                                          <a:pt x="940603" y="469642"/>
                                                                        </a:cubicBezTo>
                                                                        <a:cubicBezTo>
                                                                          <a:pt x="939809" y="538301"/>
                                                                          <a:pt x="944175" y="521633"/>
                                                                          <a:pt x="904885" y="579180"/>
                                                                        </a:cubicBezTo>
                                                                        <a:cubicBezTo>
                                                                          <a:pt x="865595" y="636727"/>
                                                                          <a:pt x="774710" y="749837"/>
                                                                          <a:pt x="704860" y="814924"/>
                                                                        </a:cubicBezTo>
                                                                        <a:cubicBezTo>
                                                                          <a:pt x="635010" y="880011"/>
                                                                          <a:pt x="561191" y="943115"/>
                                                                          <a:pt x="485785" y="969705"/>
                                                                        </a:cubicBezTo>
                                                                        <a:cubicBezTo>
                                                                          <a:pt x="410379" y="996296"/>
                                                                          <a:pt x="333384" y="983198"/>
                                                                          <a:pt x="252422" y="974467"/>
                                                                        </a:cubicBezTo>
                                                                        <a:cubicBezTo>
                                                                          <a:pt x="171460" y="965736"/>
                                                                          <a:pt x="1597" y="919698"/>
                                                                          <a:pt x="10" y="917317"/>
                                                                        </a:cubicBezTo>
                                                                        <a:cubicBezTo>
                                                                          <a:pt x="-1578" y="914936"/>
                                                                          <a:pt x="170666" y="951449"/>
                                                                          <a:pt x="242897" y="960180"/>
                                                                        </a:cubicBezTo>
                                                                        <a:cubicBezTo>
                                                                          <a:pt x="315128" y="968911"/>
                                                                          <a:pt x="397281" y="985580"/>
                                                                          <a:pt x="433397" y="969705"/>
                                                                        </a:cubicBezTo>
                                                                        <a:cubicBezTo>
                                                                          <a:pt x="469513" y="953830"/>
                                                                          <a:pt x="456019" y="907396"/>
                                                                          <a:pt x="459591" y="864930"/>
                                                                        </a:cubicBezTo>
                                                                        <a:cubicBezTo>
                                                                          <a:pt x="463163" y="822464"/>
                                                                          <a:pt x="450859" y="699830"/>
                                                                          <a:pt x="454828" y="714911"/>
                                                                        </a:cubicBezTo>
                                                                        <a:cubicBezTo>
                                                                          <a:pt x="458797" y="729992"/>
                                                                          <a:pt x="458003" y="928033"/>
                                                                          <a:pt x="483403" y="955417"/>
                                                                        </a:cubicBezTo>
                                                                        <a:cubicBezTo>
                                                                          <a:pt x="508803" y="982801"/>
                                                                          <a:pt x="562381" y="915729"/>
                                                                          <a:pt x="607228" y="879217"/>
                                                                        </a:cubicBezTo>
                                                                        <a:cubicBezTo>
                                                                          <a:pt x="652075" y="842705"/>
                                                                          <a:pt x="701685" y="795079"/>
                                                                          <a:pt x="752485" y="736342"/>
                                                                        </a:cubicBezTo>
                                                                        <a:cubicBezTo>
                                                                          <a:pt x="803285" y="677605"/>
                                                                          <a:pt x="884644" y="590292"/>
                                                                          <a:pt x="912028" y="526792"/>
                                                                        </a:cubicBezTo>
                                                                        <a:cubicBezTo>
                                                                          <a:pt x="939412" y="463292"/>
                                                                          <a:pt x="921554" y="420826"/>
                                                                          <a:pt x="916791" y="355342"/>
                                                                        </a:cubicBezTo>
                                                                        <a:cubicBezTo>
                                                                          <a:pt x="912029" y="289858"/>
                                                                          <a:pt x="901709" y="180717"/>
                                                                          <a:pt x="883453" y="133886"/>
                                                                        </a:cubicBezTo>
                                                                        <a:cubicBezTo>
                                                                          <a:pt x="865197" y="87055"/>
                                                                          <a:pt x="862816" y="93405"/>
                                                                          <a:pt x="807253" y="74355"/>
                                                                        </a:cubicBezTo>
                                                                        <a:cubicBezTo>
                                                                          <a:pt x="751691" y="55305"/>
                                                                          <a:pt x="623500" y="27127"/>
                                                                          <a:pt x="550078" y="19586"/>
                                                                        </a:cubicBezTo>
                                                                        <a:cubicBezTo>
                                                                          <a:pt x="476656" y="12045"/>
                                                                          <a:pt x="430222" y="-258"/>
                                                                          <a:pt x="366722" y="29111"/>
                                                                        </a:cubicBezTo>
                                                                        <a:cubicBezTo>
                                                                          <a:pt x="303222" y="58480"/>
                                                                          <a:pt x="162331" y="196196"/>
                                                                          <a:pt x="147647" y="205324"/>
                                                                        </a:cubicBezTo>
                                                                        <a:close/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solidFill>
                                                                    <a:schemeClr val="tx1">
                                                                      <a:lumMod val="85000"/>
                                                                      <a:lumOff val="15000"/>
                                                                    </a:schemeClr>
                                                                  </a:solidFill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</p:spPr>
                                                                <p:style>
                                                                  <a:lnRef idx="2">
                                                                    <a:schemeClr val="accent1">
                                                                      <a:shade val="50000"/>
                                                                    </a:schemeClr>
                                                                  </a:lnRef>
                                                                  <a:fillRef idx="1">
                                                                    <a:schemeClr val="accent1"/>
                                                                  </a:fillRef>
                                                                  <a:effectRef idx="0">
                                                                    <a:schemeClr val="accent1"/>
                                                                  </a:effectRef>
                                                                  <a:fontRef idx="minor">
                                                                    <a:schemeClr val="lt1"/>
                                                                  </a:fontRef>
                                                                </p:style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algn="ctr"/>
                                                                    <a:endParaRPr lang="en-AU"/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99" name="Freeform 98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7360233" y="4141339"/>
                                                                    <a:ext cx="843768" cy="581044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210 w 843768"/>
                                                                      <a:gd name="connsiteY0" fmla="*/ 323505 h 581044"/>
                                                                      <a:gd name="connsiteX1" fmla="*/ 338348 w 843768"/>
                                                                      <a:gd name="connsiteY1" fmla="*/ 371130 h 581044"/>
                                                                      <a:gd name="connsiteX2" fmla="*/ 485985 w 843768"/>
                                                                      <a:gd name="connsiteY2" fmla="*/ 385417 h 581044"/>
                                                                      <a:gd name="connsiteX3" fmla="*/ 626479 w 843768"/>
                                                                      <a:gd name="connsiteY3" fmla="*/ 271117 h 581044"/>
                                                                      <a:gd name="connsiteX4" fmla="*/ 840792 w 843768"/>
                                                                      <a:gd name="connsiteY4" fmla="*/ 2036 h 581044"/>
                                                                      <a:gd name="connsiteX5" fmla="*/ 740779 w 843768"/>
                                                                      <a:gd name="connsiteY5" fmla="*/ 156817 h 581044"/>
                                                                      <a:gd name="connsiteX6" fmla="*/ 588379 w 843768"/>
                                                                      <a:gd name="connsiteY6" fmla="*/ 328267 h 581044"/>
                                                                      <a:gd name="connsiteX7" fmla="*/ 509798 w 843768"/>
                                                                      <a:gd name="connsiteY7" fmla="*/ 413992 h 581044"/>
                                                                      <a:gd name="connsiteX8" fmla="*/ 481223 w 843768"/>
                                                                      <a:gd name="connsiteY8" fmla="*/ 580680 h 581044"/>
                                                                      <a:gd name="connsiteX9" fmla="*/ 474079 w 843768"/>
                                                                      <a:gd name="connsiteY9" fmla="*/ 456855 h 581044"/>
                                                                      <a:gd name="connsiteX10" fmla="*/ 390735 w 843768"/>
                                                                      <a:gd name="connsiteY10" fmla="*/ 394942 h 581044"/>
                                                                      <a:gd name="connsiteX11" fmla="*/ 210 w 843768"/>
                                                                      <a:gd name="connsiteY11" fmla="*/ 323505 h 581044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  <a:cxn ang="0">
                                                                        <a:pos x="connsiteX6" y="connsiteY6"/>
                                                                      </a:cxn>
                                                                      <a:cxn ang="0">
                                                                        <a:pos x="connsiteX7" y="connsiteY7"/>
                                                                      </a:cxn>
                                                                      <a:cxn ang="0">
                                                                        <a:pos x="connsiteX8" y="connsiteY8"/>
                                                                      </a:cxn>
                                                                      <a:cxn ang="0">
                                                                        <a:pos x="connsiteX9" y="connsiteY9"/>
                                                                      </a:cxn>
                                                                      <a:cxn ang="0">
                                                                        <a:pos x="connsiteX10" y="connsiteY10"/>
                                                                      </a:cxn>
                                                                      <a:cxn ang="0">
                                                                        <a:pos x="connsiteX11" y="connsiteY11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843768" h="581044">
                                                                        <a:moveTo>
                                                                          <a:pt x="210" y="323505"/>
                                                                        </a:moveTo>
                                                                        <a:cubicBezTo>
                                                                          <a:pt x="-8521" y="319536"/>
                                                                          <a:pt x="257386" y="360811"/>
                                                                          <a:pt x="338348" y="371130"/>
                                                                        </a:cubicBezTo>
                                                                        <a:cubicBezTo>
                                                                          <a:pt x="419310" y="381449"/>
                                                                          <a:pt x="437963" y="402086"/>
                                                                          <a:pt x="485985" y="385417"/>
                                                                        </a:cubicBezTo>
                                                                        <a:cubicBezTo>
                                                                          <a:pt x="534007" y="368748"/>
                                                                          <a:pt x="567345" y="335014"/>
                                                                          <a:pt x="626479" y="271117"/>
                                                                        </a:cubicBezTo>
                                                                        <a:cubicBezTo>
                                                                          <a:pt x="685613" y="207220"/>
                                                                          <a:pt x="821742" y="21086"/>
                                                                          <a:pt x="840792" y="2036"/>
                                                                        </a:cubicBezTo>
                                                                        <a:cubicBezTo>
                                                                          <a:pt x="859842" y="-17014"/>
                                                                          <a:pt x="782848" y="102445"/>
                                                                          <a:pt x="740779" y="156817"/>
                                                                        </a:cubicBezTo>
                                                                        <a:cubicBezTo>
                                                                          <a:pt x="698710" y="211189"/>
                                                                          <a:pt x="626876" y="285405"/>
                                                                          <a:pt x="588379" y="328267"/>
                                                                        </a:cubicBezTo>
                                                                        <a:cubicBezTo>
                                                                          <a:pt x="549882" y="371129"/>
                                                                          <a:pt x="527657" y="371923"/>
                                                                          <a:pt x="509798" y="413992"/>
                                                                        </a:cubicBezTo>
                                                                        <a:cubicBezTo>
                                                                          <a:pt x="491939" y="456061"/>
                                                                          <a:pt x="487176" y="573536"/>
                                                                          <a:pt x="481223" y="580680"/>
                                                                        </a:cubicBezTo>
                                                                        <a:cubicBezTo>
                                                                          <a:pt x="475270" y="587824"/>
                                                                          <a:pt x="489160" y="487811"/>
                                                                          <a:pt x="474079" y="456855"/>
                                                                        </a:cubicBezTo>
                                                                        <a:cubicBezTo>
                                                                          <a:pt x="458998" y="425899"/>
                                                                          <a:pt x="468522" y="417564"/>
                                                                          <a:pt x="390735" y="394942"/>
                                                                        </a:cubicBezTo>
                                                                        <a:cubicBezTo>
                                                                          <a:pt x="312948" y="372320"/>
                                                                          <a:pt x="8941" y="327474"/>
                                                                          <a:pt x="210" y="323505"/>
                                                                        </a:cubicBezTo>
                                                                        <a:close/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solidFill>
                                                                    <a:schemeClr val="tx1">
                                                                      <a:lumMod val="85000"/>
                                                                      <a:lumOff val="15000"/>
                                                                    </a:schemeClr>
                                                                  </a:solidFill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</p:spPr>
                                                                <p:style>
                                                                  <a:lnRef idx="2">
                                                                    <a:schemeClr val="accent1">
                                                                      <a:shade val="50000"/>
                                                                    </a:schemeClr>
                                                                  </a:lnRef>
                                                                  <a:fillRef idx="1">
                                                                    <a:schemeClr val="accent1"/>
                                                                  </a:fillRef>
                                                                  <a:effectRef idx="0">
                                                                    <a:schemeClr val="accent1"/>
                                                                  </a:effectRef>
                                                                  <a:fontRef idx="minor">
                                                                    <a:schemeClr val="lt1"/>
                                                                  </a:fontRef>
                                                                </p:style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algn="ctr"/>
                                                                    <a:endParaRPr lang="en-AU"/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100" name="Freeform 99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7614427" y="4600394"/>
                                                                    <a:ext cx="204744" cy="215171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88917 w 204744"/>
                                                                      <a:gd name="connsiteY0" fmla="*/ 59712 h 215171"/>
                                                                      <a:gd name="connsiteX1" fmla="*/ 53198 w 204744"/>
                                                                      <a:gd name="connsiteY1" fmla="*/ 7325 h 215171"/>
                                                                      <a:gd name="connsiteX2" fmla="*/ 811 w 204744"/>
                                                                      <a:gd name="connsiteY2" fmla="*/ 116862 h 215171"/>
                                                                      <a:gd name="connsiteX3" fmla="*/ 27004 w 204744"/>
                                                                      <a:gd name="connsiteY3" fmla="*/ 183537 h 215171"/>
                                                                      <a:gd name="connsiteX4" fmla="*/ 100823 w 204744"/>
                                                                      <a:gd name="connsiteY4" fmla="*/ 214494 h 215171"/>
                                                                      <a:gd name="connsiteX5" fmla="*/ 169879 w 204744"/>
                                                                      <a:gd name="connsiteY5" fmla="*/ 200206 h 215171"/>
                                                                      <a:gd name="connsiteX6" fmla="*/ 203217 w 204744"/>
                                                                      <a:gd name="connsiteY6" fmla="*/ 147819 h 215171"/>
                                                                      <a:gd name="connsiteX7" fmla="*/ 193692 w 204744"/>
                                                                      <a:gd name="connsiteY7" fmla="*/ 76381 h 215171"/>
                                                                      <a:gd name="connsiteX8" fmla="*/ 146067 w 204744"/>
                                                                      <a:gd name="connsiteY8" fmla="*/ 181 h 215171"/>
                                                                      <a:gd name="connsiteX9" fmla="*/ 88917 w 204744"/>
                                                                      <a:gd name="connsiteY9" fmla="*/ 59712 h 215171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  <a:cxn ang="0">
                                                                        <a:pos x="connsiteX6" y="connsiteY6"/>
                                                                      </a:cxn>
                                                                      <a:cxn ang="0">
                                                                        <a:pos x="connsiteX7" y="connsiteY7"/>
                                                                      </a:cxn>
                                                                      <a:cxn ang="0">
                                                                        <a:pos x="connsiteX8" y="connsiteY8"/>
                                                                      </a:cxn>
                                                                      <a:cxn ang="0">
                                                                        <a:pos x="connsiteX9" y="connsiteY9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204744" h="215171">
                                                                        <a:moveTo>
                                                                          <a:pt x="88917" y="59712"/>
                                                                        </a:moveTo>
                                                                        <a:cubicBezTo>
                                                                          <a:pt x="73439" y="60903"/>
                                                                          <a:pt x="67882" y="-2200"/>
                                                                          <a:pt x="53198" y="7325"/>
                                                                        </a:cubicBezTo>
                                                                        <a:cubicBezTo>
                                                                          <a:pt x="38514" y="16850"/>
                                                                          <a:pt x="5177" y="87493"/>
                                                                          <a:pt x="811" y="116862"/>
                                                                        </a:cubicBezTo>
                                                                        <a:cubicBezTo>
                                                                          <a:pt x="-3555" y="146231"/>
                                                                          <a:pt x="10335" y="167265"/>
                                                                          <a:pt x="27004" y="183537"/>
                                                                        </a:cubicBezTo>
                                                                        <a:cubicBezTo>
                                                                          <a:pt x="43673" y="199809"/>
                                                                          <a:pt x="77010" y="211716"/>
                                                                          <a:pt x="100823" y="214494"/>
                                                                        </a:cubicBezTo>
                                                                        <a:cubicBezTo>
                                                                          <a:pt x="124636" y="217272"/>
                                                                          <a:pt x="152813" y="211318"/>
                                                                          <a:pt x="169879" y="200206"/>
                                                                        </a:cubicBezTo>
                                                                        <a:cubicBezTo>
                                                                          <a:pt x="186945" y="189094"/>
                                                                          <a:pt x="199248" y="168457"/>
                                                                          <a:pt x="203217" y="147819"/>
                                                                        </a:cubicBezTo>
                                                                        <a:cubicBezTo>
                                                                          <a:pt x="207186" y="127181"/>
                                                                          <a:pt x="203217" y="100987"/>
                                                                          <a:pt x="193692" y="76381"/>
                                                                        </a:cubicBezTo>
                                                                        <a:cubicBezTo>
                                                                          <a:pt x="184167" y="51775"/>
                                                                          <a:pt x="160354" y="4150"/>
                                                                          <a:pt x="146067" y="181"/>
                                                                        </a:cubicBezTo>
                                                                        <a:cubicBezTo>
                                                                          <a:pt x="131780" y="-3788"/>
                                                                          <a:pt x="104395" y="58521"/>
                                                                          <a:pt x="88917" y="59712"/>
                                                                        </a:cubicBezTo>
                                                                        <a:close/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solidFill>
                                                                    <a:schemeClr val="tx1">
                                                                      <a:lumMod val="85000"/>
                                                                      <a:lumOff val="15000"/>
                                                                    </a:schemeClr>
                                                                  </a:solidFill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</p:spPr>
                                                                <p:style>
                                                                  <a:lnRef idx="2">
                                                                    <a:schemeClr val="accent1">
                                                                      <a:shade val="50000"/>
                                                                    </a:schemeClr>
                                                                  </a:lnRef>
                                                                  <a:fillRef idx="1">
                                                                    <a:schemeClr val="accent1"/>
                                                                  </a:fillRef>
                                                                  <a:effectRef idx="0">
                                                                    <a:schemeClr val="accent1"/>
                                                                  </a:effectRef>
                                                                  <a:fontRef idx="minor">
                                                                    <a:schemeClr val="lt1"/>
                                                                  </a:fontRef>
                                                                </p:style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algn="ctr"/>
                                                                    <a:endParaRPr lang="en-AU"/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101" name="Oval 100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7642513" y="4701339"/>
                                                                    <a:ext cx="51228" cy="51228"/>
                                                                  </a:xfrm>
                                                                  <a:prstGeom prst="ellipse">
                                                                    <a:avLst/>
                                                                  </a:prstGeom>
                                                                  <a:solidFill>
                                                                    <a:schemeClr val="bg1"/>
                                                                  </a:solidFill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</p:spPr>
                                                                <p:style>
                                                                  <a:lnRef idx="2">
                                                                    <a:schemeClr val="accent1">
                                                                      <a:shade val="50000"/>
                                                                    </a:schemeClr>
                                                                  </a:lnRef>
                                                                  <a:fillRef idx="1">
                                                                    <a:schemeClr val="accent1"/>
                                                                  </a:fillRef>
                                                                  <a:effectRef idx="0">
                                                                    <a:schemeClr val="accent1"/>
                                                                  </a:effectRef>
                                                                  <a:fontRef idx="minor">
                                                                    <a:schemeClr val="lt1"/>
                                                                  </a:fontRef>
                                                                </p:style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algn="ctr"/>
                                                                    <a:endParaRPr lang="en-AU"/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102" name="Oval 101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7736935" y="4703912"/>
                                                                    <a:ext cx="51228" cy="51228"/>
                                                                  </a:xfrm>
                                                                  <a:prstGeom prst="ellipse">
                                                                    <a:avLst/>
                                                                  </a:prstGeom>
                                                                  <a:solidFill>
                                                                    <a:schemeClr val="bg1"/>
                                                                  </a:solidFill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</p:spPr>
                                                                <p:style>
                                                                  <a:lnRef idx="2">
                                                                    <a:schemeClr val="accent1">
                                                                      <a:shade val="50000"/>
                                                                    </a:schemeClr>
                                                                  </a:lnRef>
                                                                  <a:fillRef idx="1">
                                                                    <a:schemeClr val="accent1"/>
                                                                  </a:fillRef>
                                                                  <a:effectRef idx="0">
                                                                    <a:schemeClr val="accent1"/>
                                                                  </a:effectRef>
                                                                  <a:fontRef idx="minor">
                                                                    <a:schemeClr val="lt1"/>
                                                                  </a:fontRef>
                                                                </p:style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algn="ctr"/>
                                                                    <a:endParaRPr lang="en-AU"/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104" name="Freeform 103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7389511" y="4057572"/>
                                                                    <a:ext cx="607497" cy="326878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47133 w 607497"/>
                                                                      <a:gd name="connsiteY0" fmla="*/ 269159 h 326878"/>
                                                                      <a:gd name="connsiteX1" fmla="*/ 1889 w 607497"/>
                                                                      <a:gd name="connsiteY1" fmla="*/ 159622 h 326878"/>
                                                                      <a:gd name="connsiteX2" fmla="*/ 20939 w 607497"/>
                                                                      <a:gd name="connsiteY2" fmla="*/ 88184 h 326878"/>
                                                                      <a:gd name="connsiteX3" fmla="*/ 130477 w 607497"/>
                                                                      <a:gd name="connsiteY3" fmla="*/ 19128 h 326878"/>
                                                                      <a:gd name="connsiteX4" fmla="*/ 251920 w 607497"/>
                                                                      <a:gd name="connsiteY4" fmla="*/ 78 h 326878"/>
                                                                      <a:gd name="connsiteX5" fmla="*/ 466233 w 607497"/>
                                                                      <a:gd name="connsiteY5" fmla="*/ 23891 h 326878"/>
                                                                      <a:gd name="connsiteX6" fmla="*/ 575770 w 607497"/>
                                                                      <a:gd name="connsiteY6" fmla="*/ 71516 h 326878"/>
                                                                      <a:gd name="connsiteX7" fmla="*/ 606727 w 607497"/>
                                                                      <a:gd name="connsiteY7" fmla="*/ 109616 h 326878"/>
                                                                      <a:gd name="connsiteX8" fmla="*/ 551958 w 607497"/>
                                                                      <a:gd name="connsiteY8" fmla="*/ 181053 h 326878"/>
                                                                      <a:gd name="connsiteX9" fmla="*/ 537670 w 607497"/>
                                                                      <a:gd name="connsiteY9" fmla="*/ 269159 h 326878"/>
                                                                      <a:gd name="connsiteX10" fmla="*/ 549577 w 607497"/>
                                                                      <a:gd name="connsiteY10" fmla="*/ 166766 h 326878"/>
                                                                      <a:gd name="connsiteX11" fmla="*/ 585295 w 607497"/>
                                                                      <a:gd name="connsiteY11" fmla="*/ 102472 h 326878"/>
                                                                      <a:gd name="connsiteX12" fmla="*/ 494808 w 607497"/>
                                                                      <a:gd name="connsiteY12" fmla="*/ 35797 h 326878"/>
                                                                      <a:gd name="connsiteX13" fmla="*/ 218583 w 607497"/>
                                                                      <a:gd name="connsiteY13" fmla="*/ 14366 h 326878"/>
                                                                      <a:gd name="connsiteX14" fmla="*/ 94758 w 607497"/>
                                                                      <a:gd name="connsiteY14" fmla="*/ 54847 h 326878"/>
                                                                      <a:gd name="connsiteX15" fmla="*/ 59039 w 607497"/>
                                                                      <a:gd name="connsiteY15" fmla="*/ 88184 h 326878"/>
                                                                      <a:gd name="connsiteX16" fmla="*/ 228108 w 607497"/>
                                                                      <a:gd name="connsiteY16" fmla="*/ 45322 h 326878"/>
                                                                      <a:gd name="connsiteX17" fmla="*/ 430514 w 607497"/>
                                                                      <a:gd name="connsiteY17" fmla="*/ 78659 h 326878"/>
                                                                      <a:gd name="connsiteX18" fmla="*/ 542433 w 607497"/>
                                                                      <a:gd name="connsiteY18" fmla="*/ 123903 h 326878"/>
                                                                      <a:gd name="connsiteX19" fmla="*/ 504333 w 607497"/>
                                                                      <a:gd name="connsiteY19" fmla="*/ 195341 h 326878"/>
                                                                      <a:gd name="connsiteX20" fmla="*/ 509095 w 607497"/>
                                                                      <a:gd name="connsiteY20" fmla="*/ 292972 h 326878"/>
                                                                      <a:gd name="connsiteX21" fmla="*/ 549577 w 607497"/>
                                                                      <a:gd name="connsiteY21" fmla="*/ 266778 h 326878"/>
                                                                      <a:gd name="connsiteX22" fmla="*/ 494808 w 607497"/>
                                                                      <a:gd name="connsiteY22" fmla="*/ 321547 h 326878"/>
                                                                      <a:gd name="connsiteX23" fmla="*/ 278114 w 607497"/>
                                                                      <a:gd name="connsiteY23" fmla="*/ 321547 h 326878"/>
                                                                      <a:gd name="connsiteX24" fmla="*/ 101902 w 607497"/>
                                                                      <a:gd name="connsiteY24" fmla="*/ 292972 h 326878"/>
                                                                      <a:gd name="connsiteX25" fmla="*/ 280495 w 607497"/>
                                                                      <a:gd name="connsiteY25" fmla="*/ 300116 h 326878"/>
                                                                      <a:gd name="connsiteX26" fmla="*/ 475758 w 607497"/>
                                                                      <a:gd name="connsiteY26" fmla="*/ 312022 h 326878"/>
                                                                      <a:gd name="connsiteX27" fmla="*/ 485283 w 607497"/>
                                                                      <a:gd name="connsiteY27" fmla="*/ 235822 h 326878"/>
                                                                      <a:gd name="connsiteX28" fmla="*/ 518620 w 607497"/>
                                                                      <a:gd name="connsiteY28" fmla="*/ 154859 h 326878"/>
                                                                      <a:gd name="connsiteX29" fmla="*/ 494808 w 607497"/>
                                                                      <a:gd name="connsiteY29" fmla="*/ 111997 h 326878"/>
                                                                      <a:gd name="connsiteX30" fmla="*/ 290020 w 607497"/>
                                                                      <a:gd name="connsiteY30" fmla="*/ 66753 h 326878"/>
                                                                      <a:gd name="connsiteX31" fmla="*/ 99520 w 607497"/>
                                                                      <a:gd name="connsiteY31" fmla="*/ 97709 h 326878"/>
                                                                      <a:gd name="connsiteX32" fmla="*/ 25702 w 607497"/>
                                                                      <a:gd name="connsiteY32" fmla="*/ 142953 h 326878"/>
                                                                      <a:gd name="connsiteX33" fmla="*/ 39989 w 607497"/>
                                                                      <a:gd name="connsiteY33" fmla="*/ 202484 h 326878"/>
                                                                      <a:gd name="connsiteX34" fmla="*/ 47133 w 607497"/>
                                                                      <a:gd name="connsiteY34" fmla="*/ 269159 h 326878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  <a:cxn ang="0">
                                                                        <a:pos x="connsiteX6" y="connsiteY6"/>
                                                                      </a:cxn>
                                                                      <a:cxn ang="0">
                                                                        <a:pos x="connsiteX7" y="connsiteY7"/>
                                                                      </a:cxn>
                                                                      <a:cxn ang="0">
                                                                        <a:pos x="connsiteX8" y="connsiteY8"/>
                                                                      </a:cxn>
                                                                      <a:cxn ang="0">
                                                                        <a:pos x="connsiteX9" y="connsiteY9"/>
                                                                      </a:cxn>
                                                                      <a:cxn ang="0">
                                                                        <a:pos x="connsiteX10" y="connsiteY10"/>
                                                                      </a:cxn>
                                                                      <a:cxn ang="0">
                                                                        <a:pos x="connsiteX11" y="connsiteY11"/>
                                                                      </a:cxn>
                                                                      <a:cxn ang="0">
                                                                        <a:pos x="connsiteX12" y="connsiteY12"/>
                                                                      </a:cxn>
                                                                      <a:cxn ang="0">
                                                                        <a:pos x="connsiteX13" y="connsiteY13"/>
                                                                      </a:cxn>
                                                                      <a:cxn ang="0">
                                                                        <a:pos x="connsiteX14" y="connsiteY14"/>
                                                                      </a:cxn>
                                                                      <a:cxn ang="0">
                                                                        <a:pos x="connsiteX15" y="connsiteY15"/>
                                                                      </a:cxn>
                                                                      <a:cxn ang="0">
                                                                        <a:pos x="connsiteX16" y="connsiteY16"/>
                                                                      </a:cxn>
                                                                      <a:cxn ang="0">
                                                                        <a:pos x="connsiteX17" y="connsiteY17"/>
                                                                      </a:cxn>
                                                                      <a:cxn ang="0">
                                                                        <a:pos x="connsiteX18" y="connsiteY18"/>
                                                                      </a:cxn>
                                                                      <a:cxn ang="0">
                                                                        <a:pos x="connsiteX19" y="connsiteY19"/>
                                                                      </a:cxn>
                                                                      <a:cxn ang="0">
                                                                        <a:pos x="connsiteX20" y="connsiteY20"/>
                                                                      </a:cxn>
                                                                      <a:cxn ang="0">
                                                                        <a:pos x="connsiteX21" y="connsiteY21"/>
                                                                      </a:cxn>
                                                                      <a:cxn ang="0">
                                                                        <a:pos x="connsiteX22" y="connsiteY22"/>
                                                                      </a:cxn>
                                                                      <a:cxn ang="0">
                                                                        <a:pos x="connsiteX23" y="connsiteY23"/>
                                                                      </a:cxn>
                                                                      <a:cxn ang="0">
                                                                        <a:pos x="connsiteX24" y="connsiteY24"/>
                                                                      </a:cxn>
                                                                      <a:cxn ang="0">
                                                                        <a:pos x="connsiteX25" y="connsiteY25"/>
                                                                      </a:cxn>
                                                                      <a:cxn ang="0">
                                                                        <a:pos x="connsiteX26" y="connsiteY26"/>
                                                                      </a:cxn>
                                                                      <a:cxn ang="0">
                                                                        <a:pos x="connsiteX27" y="connsiteY27"/>
                                                                      </a:cxn>
                                                                      <a:cxn ang="0">
                                                                        <a:pos x="connsiteX28" y="connsiteY28"/>
                                                                      </a:cxn>
                                                                      <a:cxn ang="0">
                                                                        <a:pos x="connsiteX29" y="connsiteY29"/>
                                                                      </a:cxn>
                                                                      <a:cxn ang="0">
                                                                        <a:pos x="connsiteX30" y="connsiteY30"/>
                                                                      </a:cxn>
                                                                      <a:cxn ang="0">
                                                                        <a:pos x="connsiteX31" y="connsiteY31"/>
                                                                      </a:cxn>
                                                                      <a:cxn ang="0">
                                                                        <a:pos x="connsiteX32" y="connsiteY32"/>
                                                                      </a:cxn>
                                                                      <a:cxn ang="0">
                                                                        <a:pos x="connsiteX33" y="connsiteY33"/>
                                                                      </a:cxn>
                                                                      <a:cxn ang="0">
                                                                        <a:pos x="connsiteX34" y="connsiteY34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607497" h="326878">
                                                                        <a:moveTo>
                                                                          <a:pt x="47133" y="269159"/>
                                                                        </a:moveTo>
                                                                        <a:cubicBezTo>
                                                                          <a:pt x="40783" y="262015"/>
                                                                          <a:pt x="6255" y="189784"/>
                                                                          <a:pt x="1889" y="159622"/>
                                                                        </a:cubicBezTo>
                                                                        <a:cubicBezTo>
                                                                          <a:pt x="-2477" y="129460"/>
                                                                          <a:pt x="-492" y="111600"/>
                                                                          <a:pt x="20939" y="88184"/>
                                                                        </a:cubicBezTo>
                                                                        <a:cubicBezTo>
                                                                          <a:pt x="42370" y="64768"/>
                                                                          <a:pt x="91980" y="33812"/>
                                                                          <a:pt x="130477" y="19128"/>
                                                                        </a:cubicBezTo>
                                                                        <a:cubicBezTo>
                                                                          <a:pt x="168974" y="4444"/>
                                                                          <a:pt x="195961" y="-716"/>
                                                                          <a:pt x="251920" y="78"/>
                                                                        </a:cubicBezTo>
                                                                        <a:cubicBezTo>
                                                                          <a:pt x="307879" y="872"/>
                                                                          <a:pt x="412258" y="11985"/>
                                                                          <a:pt x="466233" y="23891"/>
                                                                        </a:cubicBezTo>
                                                                        <a:cubicBezTo>
                                                                          <a:pt x="520208" y="35797"/>
                                                                          <a:pt x="552354" y="57229"/>
                                                                          <a:pt x="575770" y="71516"/>
                                                                        </a:cubicBezTo>
                                                                        <a:cubicBezTo>
                                                                          <a:pt x="599186" y="85803"/>
                                                                          <a:pt x="610696" y="91360"/>
                                                                          <a:pt x="606727" y="109616"/>
                                                                        </a:cubicBezTo>
                                                                        <a:cubicBezTo>
                                                                          <a:pt x="602758" y="127872"/>
                                                                          <a:pt x="563467" y="154463"/>
                                                                          <a:pt x="551958" y="181053"/>
                                                                        </a:cubicBezTo>
                                                                        <a:cubicBezTo>
                                                                          <a:pt x="540449" y="207643"/>
                                                                          <a:pt x="538067" y="271540"/>
                                                                          <a:pt x="537670" y="269159"/>
                                                                        </a:cubicBezTo>
                                                                        <a:cubicBezTo>
                                                                          <a:pt x="537273" y="266778"/>
                                                                          <a:pt x="541639" y="194547"/>
                                                                          <a:pt x="549577" y="166766"/>
                                                                        </a:cubicBezTo>
                                                                        <a:cubicBezTo>
                                                                          <a:pt x="557515" y="138985"/>
                                                                          <a:pt x="594423" y="124300"/>
                                                                          <a:pt x="585295" y="102472"/>
                                                                        </a:cubicBezTo>
                                                                        <a:cubicBezTo>
                                                                          <a:pt x="576167" y="80644"/>
                                                                          <a:pt x="555927" y="50481"/>
                                                                          <a:pt x="494808" y="35797"/>
                                                                        </a:cubicBezTo>
                                                                        <a:cubicBezTo>
                                                                          <a:pt x="433689" y="21113"/>
                                                                          <a:pt x="285258" y="11191"/>
                                                                          <a:pt x="218583" y="14366"/>
                                                                        </a:cubicBezTo>
                                                                        <a:cubicBezTo>
                                                                          <a:pt x="151908" y="17541"/>
                                                                          <a:pt x="121349" y="42544"/>
                                                                          <a:pt x="94758" y="54847"/>
                                                                        </a:cubicBezTo>
                                                                        <a:cubicBezTo>
                                                                          <a:pt x="68167" y="67150"/>
                                                                          <a:pt x="36814" y="89771"/>
                                                                          <a:pt x="59039" y="88184"/>
                                                                        </a:cubicBezTo>
                                                                        <a:cubicBezTo>
                                                                          <a:pt x="81264" y="86597"/>
                                                                          <a:pt x="166196" y="46909"/>
                                                                          <a:pt x="228108" y="45322"/>
                                                                        </a:cubicBezTo>
                                                                        <a:cubicBezTo>
                                                                          <a:pt x="290020" y="43735"/>
                                                                          <a:pt x="378126" y="65562"/>
                                                                          <a:pt x="430514" y="78659"/>
                                                                        </a:cubicBezTo>
                                                                        <a:cubicBezTo>
                                                                          <a:pt x="482902" y="91756"/>
                                                                          <a:pt x="530130" y="104456"/>
                                                                          <a:pt x="542433" y="123903"/>
                                                                        </a:cubicBezTo>
                                                                        <a:cubicBezTo>
                                                                          <a:pt x="554736" y="143350"/>
                                                                          <a:pt x="509889" y="167163"/>
                                                                          <a:pt x="504333" y="195341"/>
                                                                        </a:cubicBezTo>
                                                                        <a:cubicBezTo>
                                                                          <a:pt x="498777" y="223519"/>
                                                                          <a:pt x="501554" y="281066"/>
                                                                          <a:pt x="509095" y="292972"/>
                                                                        </a:cubicBezTo>
                                                                        <a:cubicBezTo>
                                                                          <a:pt x="516636" y="304878"/>
                                                                          <a:pt x="551958" y="262016"/>
                                                                          <a:pt x="549577" y="266778"/>
                                                                        </a:cubicBezTo>
                                                                        <a:cubicBezTo>
                                                                          <a:pt x="547196" y="271540"/>
                                                                          <a:pt x="540052" y="312419"/>
                                                                          <a:pt x="494808" y="321547"/>
                                                                        </a:cubicBezTo>
                                                                        <a:cubicBezTo>
                                                                          <a:pt x="449564" y="330675"/>
                                                                          <a:pt x="343598" y="326310"/>
                                                                          <a:pt x="278114" y="321547"/>
                                                                        </a:cubicBezTo>
                                                                        <a:cubicBezTo>
                                                                          <a:pt x="212630" y="316785"/>
                                                                          <a:pt x="101505" y="296544"/>
                                                                          <a:pt x="101902" y="292972"/>
                                                                        </a:cubicBezTo>
                                                                        <a:cubicBezTo>
                                                                          <a:pt x="102299" y="289400"/>
                                                                          <a:pt x="218186" y="296941"/>
                                                                          <a:pt x="280495" y="300116"/>
                                                                        </a:cubicBezTo>
                                                                        <a:cubicBezTo>
                                                                          <a:pt x="342804" y="303291"/>
                                                                          <a:pt x="441627" y="322738"/>
                                                                          <a:pt x="475758" y="312022"/>
                                                                        </a:cubicBezTo>
                                                                        <a:cubicBezTo>
                                                                          <a:pt x="509889" y="301306"/>
                                                                          <a:pt x="478139" y="262016"/>
                                                                          <a:pt x="485283" y="235822"/>
                                                                        </a:cubicBezTo>
                                                                        <a:cubicBezTo>
                                                                          <a:pt x="492427" y="209628"/>
                                                                          <a:pt x="517033" y="175496"/>
                                                                          <a:pt x="518620" y="154859"/>
                                                                        </a:cubicBezTo>
                                                                        <a:cubicBezTo>
                                                                          <a:pt x="520207" y="134222"/>
                                                                          <a:pt x="532908" y="126681"/>
                                                                          <a:pt x="494808" y="111997"/>
                                                                        </a:cubicBezTo>
                                                                        <a:cubicBezTo>
                                                                          <a:pt x="456708" y="97313"/>
                                                                          <a:pt x="355901" y="69134"/>
                                                                          <a:pt x="290020" y="66753"/>
                                                                        </a:cubicBezTo>
                                                                        <a:cubicBezTo>
                                                                          <a:pt x="224139" y="64372"/>
                                                                          <a:pt x="143573" y="85009"/>
                                                                          <a:pt x="99520" y="97709"/>
                                                                        </a:cubicBezTo>
                                                                        <a:cubicBezTo>
                                                                          <a:pt x="55467" y="110409"/>
                                                                          <a:pt x="35624" y="125490"/>
                                                                          <a:pt x="25702" y="142953"/>
                                                                        </a:cubicBezTo>
                                                                        <a:cubicBezTo>
                                                                          <a:pt x="15780" y="160416"/>
                                                                          <a:pt x="34830" y="179465"/>
                                                                          <a:pt x="39989" y="202484"/>
                                                                        </a:cubicBezTo>
                                                                        <a:cubicBezTo>
                                                                          <a:pt x="45148" y="225503"/>
                                                                          <a:pt x="53483" y="276303"/>
                                                                          <a:pt x="47133" y="269159"/>
                                                                        </a:cubicBezTo>
                                                                        <a:close/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solidFill>
                                                                    <a:schemeClr val="tx1">
                                                                      <a:lumMod val="85000"/>
                                                                      <a:lumOff val="15000"/>
                                                                    </a:schemeClr>
                                                                  </a:solidFill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</p:spPr>
                                                                <p:style>
                                                                  <a:lnRef idx="2">
                                                                    <a:schemeClr val="accent1">
                                                                      <a:shade val="50000"/>
                                                                    </a:schemeClr>
                                                                  </a:lnRef>
                                                                  <a:fillRef idx="1">
                                                                    <a:schemeClr val="accent1"/>
                                                                  </a:fillRef>
                                                                  <a:effectRef idx="0">
                                                                    <a:schemeClr val="accent1"/>
                                                                  </a:effectRef>
                                                                  <a:fontRef idx="minor">
                                                                    <a:schemeClr val="lt1"/>
                                                                  </a:fontRef>
                                                                </p:style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algn="ctr"/>
                                                                    <a:endParaRPr lang="en-AU"/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105" name="Freeform 104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7378672" y="4276713"/>
                                                                    <a:ext cx="165900" cy="81003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38921 w 165900"/>
                                                                      <a:gd name="connsiteY0" fmla="*/ 12 h 81003"/>
                                                                      <a:gd name="connsiteX1" fmla="*/ 5584 w 165900"/>
                                                                      <a:gd name="connsiteY1" fmla="*/ 52400 h 81003"/>
                                                                      <a:gd name="connsiteX2" fmla="*/ 165128 w 165900"/>
                                                                      <a:gd name="connsiteY2" fmla="*/ 80975 h 81003"/>
                                                                      <a:gd name="connsiteX3" fmla="*/ 65115 w 165900"/>
                                                                      <a:gd name="connsiteY3" fmla="*/ 47637 h 81003"/>
                                                                      <a:gd name="connsiteX4" fmla="*/ 38921 w 165900"/>
                                                                      <a:gd name="connsiteY4" fmla="*/ 12 h 81003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165900" h="81003">
                                                                        <a:moveTo>
                                                                          <a:pt x="38921" y="12"/>
                                                                        </a:moveTo>
                                                                        <a:cubicBezTo>
                                                                          <a:pt x="28999" y="806"/>
                                                                          <a:pt x="-15450" y="38906"/>
                                                                          <a:pt x="5584" y="52400"/>
                                                                        </a:cubicBezTo>
                                                                        <a:cubicBezTo>
                                                                          <a:pt x="26618" y="65894"/>
                                                                          <a:pt x="155206" y="81769"/>
                                                                          <a:pt x="165128" y="80975"/>
                                                                        </a:cubicBezTo>
                                                                        <a:cubicBezTo>
                                                                          <a:pt x="175050" y="80181"/>
                                                                          <a:pt x="86546" y="57559"/>
                                                                          <a:pt x="65115" y="47637"/>
                                                                        </a:cubicBezTo>
                                                                        <a:cubicBezTo>
                                                                          <a:pt x="43684" y="37715"/>
                                                                          <a:pt x="48843" y="-782"/>
                                                                          <a:pt x="38921" y="12"/>
                                                                        </a:cubicBezTo>
                                                                        <a:close/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solidFill>
                                                                    <a:schemeClr val="tx1">
                                                                      <a:lumMod val="85000"/>
                                                                      <a:lumOff val="15000"/>
                                                                    </a:schemeClr>
                                                                  </a:solidFill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</p:spPr>
                                                                <p:style>
                                                                  <a:lnRef idx="2">
                                                                    <a:schemeClr val="accent1">
                                                                      <a:shade val="50000"/>
                                                                    </a:schemeClr>
                                                                  </a:lnRef>
                                                                  <a:fillRef idx="1">
                                                                    <a:schemeClr val="accent1"/>
                                                                  </a:fillRef>
                                                                  <a:effectRef idx="0">
                                                                    <a:schemeClr val="accent1"/>
                                                                  </a:effectRef>
                                                                  <a:fontRef idx="minor">
                                                                    <a:schemeClr val="lt1"/>
                                                                  </a:fontRef>
                                                                </p:style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algn="ctr"/>
                                                                    <a:endParaRPr lang="en-AU"/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106" name="Freeform 105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7924359" y="4264084"/>
                                                                    <a:ext cx="40938" cy="75090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7584 w 40938"/>
                                                                      <a:gd name="connsiteY0" fmla="*/ 735 h 75090"/>
                                                                      <a:gd name="connsiteX1" fmla="*/ 40922 w 40938"/>
                                                                      <a:gd name="connsiteY1" fmla="*/ 38835 h 75090"/>
                                                                      <a:gd name="connsiteX2" fmla="*/ 2822 w 40938"/>
                                                                      <a:gd name="connsiteY2" fmla="*/ 74554 h 75090"/>
                                                                      <a:gd name="connsiteX3" fmla="*/ 7584 w 40938"/>
                                                                      <a:gd name="connsiteY3" fmla="*/ 735 h 75090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40938" h="75090">
                                                                        <a:moveTo>
                                                                          <a:pt x="7584" y="735"/>
                                                                        </a:moveTo>
                                                                        <a:cubicBezTo>
                                                                          <a:pt x="13934" y="-5218"/>
                                                                          <a:pt x="41716" y="26532"/>
                                                                          <a:pt x="40922" y="38835"/>
                                                                        </a:cubicBezTo>
                                                                        <a:cubicBezTo>
                                                                          <a:pt x="40128" y="51138"/>
                                                                          <a:pt x="8775" y="79316"/>
                                                                          <a:pt x="2822" y="74554"/>
                                                                        </a:cubicBezTo>
                                                                        <a:cubicBezTo>
                                                                          <a:pt x="-3131" y="69792"/>
                                                                          <a:pt x="1234" y="6688"/>
                                                                          <a:pt x="7584" y="735"/>
                                                                        </a:cubicBezTo>
                                                                        <a:close/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solidFill>
                                                                    <a:schemeClr val="tx1">
                                                                      <a:lumMod val="85000"/>
                                                                      <a:lumOff val="15000"/>
                                                                    </a:schemeClr>
                                                                  </a:solidFill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</p:spPr>
                                                                <p:style>
                                                                  <a:lnRef idx="2">
                                                                    <a:schemeClr val="accent1">
                                                                      <a:shade val="50000"/>
                                                                    </a:schemeClr>
                                                                  </a:lnRef>
                                                                  <a:fillRef idx="1">
                                                                    <a:schemeClr val="accent1"/>
                                                                  </a:fillRef>
                                                                  <a:effectRef idx="0">
                                                                    <a:schemeClr val="accent1"/>
                                                                  </a:effectRef>
                                                                  <a:fontRef idx="minor">
                                                                    <a:schemeClr val="lt1"/>
                                                                  </a:fontRef>
                                                                </p:style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algn="ctr"/>
                                                                    <a:endParaRPr lang="en-AU"/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107" name="Freeform 106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7685817" y="3969431"/>
                                                                    <a:ext cx="468402" cy="140905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191358 w 468402"/>
                                                                      <a:gd name="connsiteY0" fmla="*/ 81075 h 140905"/>
                                                                      <a:gd name="connsiteX1" fmla="*/ 58008 w 468402"/>
                                                                      <a:gd name="connsiteY1" fmla="*/ 57263 h 140905"/>
                                                                      <a:gd name="connsiteX2" fmla="*/ 65152 w 468402"/>
                                                                      <a:gd name="connsiteY2" fmla="*/ 14400 h 140905"/>
                                                                      <a:gd name="connsiteX3" fmla="*/ 234221 w 468402"/>
                                                                      <a:gd name="connsiteY3" fmla="*/ 38213 h 140905"/>
                                                                      <a:gd name="connsiteX4" fmla="*/ 410433 w 468402"/>
                                                                      <a:gd name="connsiteY4" fmla="*/ 71550 h 140905"/>
                                                                      <a:gd name="connsiteX5" fmla="*/ 434246 w 468402"/>
                                                                      <a:gd name="connsiteY5" fmla="*/ 116794 h 140905"/>
                                                                      <a:gd name="connsiteX6" fmla="*/ 255652 w 468402"/>
                                                                      <a:gd name="connsiteY6" fmla="*/ 88219 h 140905"/>
                                                                      <a:gd name="connsiteX7" fmla="*/ 377096 w 468402"/>
                                                                      <a:gd name="connsiteY7" fmla="*/ 123938 h 140905"/>
                                                                      <a:gd name="connsiteX8" fmla="*/ 446152 w 468402"/>
                                                                      <a:gd name="connsiteY8" fmla="*/ 138225 h 140905"/>
                                                                      <a:gd name="connsiteX9" fmla="*/ 453296 w 468402"/>
                                                                      <a:gd name="connsiteY9" fmla="*/ 71550 h 140905"/>
                                                                      <a:gd name="connsiteX10" fmla="*/ 255652 w 468402"/>
                                                                      <a:gd name="connsiteY10" fmla="*/ 19163 h 140905"/>
                                                                      <a:gd name="connsiteX11" fmla="*/ 79439 w 468402"/>
                                                                      <a:gd name="connsiteY11" fmla="*/ 113 h 140905"/>
                                                                      <a:gd name="connsiteX12" fmla="*/ 19908 w 468402"/>
                                                                      <a:gd name="connsiteY12" fmla="*/ 26307 h 140905"/>
                                                                      <a:gd name="connsiteX13" fmla="*/ 22289 w 468402"/>
                                                                      <a:gd name="connsiteY13" fmla="*/ 64407 h 140905"/>
                                                                      <a:gd name="connsiteX14" fmla="*/ 279464 w 468402"/>
                                                                      <a:gd name="connsiteY14" fmla="*/ 107269 h 140905"/>
                                                                      <a:gd name="connsiteX15" fmla="*/ 191358 w 468402"/>
                                                                      <a:gd name="connsiteY15" fmla="*/ 81075 h 140905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  <a:cxn ang="0">
                                                                        <a:pos x="connsiteX6" y="connsiteY6"/>
                                                                      </a:cxn>
                                                                      <a:cxn ang="0">
                                                                        <a:pos x="connsiteX7" y="connsiteY7"/>
                                                                      </a:cxn>
                                                                      <a:cxn ang="0">
                                                                        <a:pos x="connsiteX8" y="connsiteY8"/>
                                                                      </a:cxn>
                                                                      <a:cxn ang="0">
                                                                        <a:pos x="connsiteX9" y="connsiteY9"/>
                                                                      </a:cxn>
                                                                      <a:cxn ang="0">
                                                                        <a:pos x="connsiteX10" y="connsiteY10"/>
                                                                      </a:cxn>
                                                                      <a:cxn ang="0">
                                                                        <a:pos x="connsiteX11" y="connsiteY11"/>
                                                                      </a:cxn>
                                                                      <a:cxn ang="0">
                                                                        <a:pos x="connsiteX12" y="connsiteY12"/>
                                                                      </a:cxn>
                                                                      <a:cxn ang="0">
                                                                        <a:pos x="connsiteX13" y="connsiteY13"/>
                                                                      </a:cxn>
                                                                      <a:cxn ang="0">
                                                                        <a:pos x="connsiteX14" y="connsiteY14"/>
                                                                      </a:cxn>
                                                                      <a:cxn ang="0">
                                                                        <a:pos x="connsiteX15" y="connsiteY15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468402" h="140905">
                                                                        <a:moveTo>
                                                                          <a:pt x="191358" y="81075"/>
                                                                        </a:moveTo>
                                                                        <a:cubicBezTo>
                                                                          <a:pt x="154449" y="72741"/>
                                                                          <a:pt x="79042" y="68375"/>
                                                                          <a:pt x="58008" y="57263"/>
                                                                        </a:cubicBezTo>
                                                                        <a:cubicBezTo>
                                                                          <a:pt x="36974" y="46151"/>
                                                                          <a:pt x="35783" y="17575"/>
                                                                          <a:pt x="65152" y="14400"/>
                                                                        </a:cubicBezTo>
                                                                        <a:cubicBezTo>
                                                                          <a:pt x="94521" y="11225"/>
                                                                          <a:pt x="176674" y="28688"/>
                                                                          <a:pt x="234221" y="38213"/>
                                                                        </a:cubicBezTo>
                                                                        <a:cubicBezTo>
                                                                          <a:pt x="291768" y="47738"/>
                                                                          <a:pt x="377096" y="58453"/>
                                                                          <a:pt x="410433" y="71550"/>
                                                                        </a:cubicBezTo>
                                                                        <a:cubicBezTo>
                                                                          <a:pt x="443771" y="84647"/>
                                                                          <a:pt x="460043" y="114016"/>
                                                                          <a:pt x="434246" y="116794"/>
                                                                        </a:cubicBezTo>
                                                                        <a:cubicBezTo>
                                                                          <a:pt x="408449" y="119572"/>
                                                                          <a:pt x="265177" y="87028"/>
                                                                          <a:pt x="255652" y="88219"/>
                                                                        </a:cubicBezTo>
                                                                        <a:cubicBezTo>
                                                                          <a:pt x="246127" y="89410"/>
                                                                          <a:pt x="345346" y="115604"/>
                                                                          <a:pt x="377096" y="123938"/>
                                                                        </a:cubicBezTo>
                                                                        <a:cubicBezTo>
                                                                          <a:pt x="408846" y="132272"/>
                                                                          <a:pt x="433452" y="146956"/>
                                                                          <a:pt x="446152" y="138225"/>
                                                                        </a:cubicBezTo>
                                                                        <a:cubicBezTo>
                                                                          <a:pt x="458852" y="129494"/>
                                                                          <a:pt x="485046" y="91394"/>
                                                                          <a:pt x="453296" y="71550"/>
                                                                        </a:cubicBezTo>
                                                                        <a:cubicBezTo>
                                                                          <a:pt x="421546" y="51706"/>
                                                                          <a:pt x="317961" y="31069"/>
                                                                          <a:pt x="255652" y="19163"/>
                                                                        </a:cubicBezTo>
                                                                        <a:cubicBezTo>
                                                                          <a:pt x="193343" y="7257"/>
                                                                          <a:pt x="118730" y="-1078"/>
                                                                          <a:pt x="79439" y="113"/>
                                                                        </a:cubicBezTo>
                                                                        <a:cubicBezTo>
                                                                          <a:pt x="40148" y="1304"/>
                                                                          <a:pt x="29433" y="15591"/>
                                                                          <a:pt x="19908" y="26307"/>
                                                                        </a:cubicBezTo>
                                                                        <a:cubicBezTo>
                                                                          <a:pt x="10383" y="37023"/>
                                                                          <a:pt x="-20970" y="50913"/>
                                                                          <a:pt x="22289" y="64407"/>
                                                                        </a:cubicBezTo>
                                                                        <a:cubicBezTo>
                                                                          <a:pt x="65548" y="77901"/>
                                                                          <a:pt x="252873" y="104094"/>
                                                                          <a:pt x="279464" y="107269"/>
                                                                        </a:cubicBezTo>
                                                                        <a:cubicBezTo>
                                                                          <a:pt x="306055" y="110444"/>
                                                                          <a:pt x="228267" y="89409"/>
                                                                          <a:pt x="191358" y="81075"/>
                                                                        </a:cubicBezTo>
                                                                        <a:close/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solidFill>
                                                                    <a:schemeClr val="tx1">
                                                                      <a:lumMod val="85000"/>
                                                                      <a:lumOff val="15000"/>
                                                                    </a:schemeClr>
                                                                  </a:solidFill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</p:spPr>
                                                                <p:style>
                                                                  <a:lnRef idx="2">
                                                                    <a:schemeClr val="accent1">
                                                                      <a:shade val="50000"/>
                                                                    </a:schemeClr>
                                                                  </a:lnRef>
                                                                  <a:fillRef idx="1">
                                                                    <a:schemeClr val="accent1"/>
                                                                  </a:fillRef>
                                                                  <a:effectRef idx="0">
                                                                    <a:schemeClr val="accent1"/>
                                                                  </a:effectRef>
                                                                  <a:fontRef idx="minor">
                                                                    <a:schemeClr val="lt1"/>
                                                                  </a:fontRef>
                                                                </p:style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algn="ctr"/>
                                                                    <a:endParaRPr lang="en-AU"/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108" name="Freeform 107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7962861" y="4138521"/>
                                                                    <a:ext cx="95501" cy="96015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19089 w 95501"/>
                                                                      <a:gd name="connsiteY0" fmla="*/ 92 h 96015"/>
                                                                      <a:gd name="connsiteX1" fmla="*/ 95289 w 95501"/>
                                                                      <a:gd name="connsiteY1" fmla="*/ 33429 h 96015"/>
                                                                      <a:gd name="connsiteX2" fmla="*/ 40520 w 95501"/>
                                                                      <a:gd name="connsiteY2" fmla="*/ 95342 h 96015"/>
                                                                      <a:gd name="connsiteX3" fmla="*/ 39 w 95501"/>
                                                                      <a:gd name="connsiteY3" fmla="*/ 66767 h 96015"/>
                                                                      <a:gd name="connsiteX4" fmla="*/ 47664 w 95501"/>
                                                                      <a:gd name="connsiteY4" fmla="*/ 73910 h 96015"/>
                                                                      <a:gd name="connsiteX5" fmla="*/ 76239 w 95501"/>
                                                                      <a:gd name="connsiteY5" fmla="*/ 42954 h 96015"/>
                                                                      <a:gd name="connsiteX6" fmla="*/ 19089 w 95501"/>
                                                                      <a:gd name="connsiteY6" fmla="*/ 92 h 96015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  <a:cxn ang="0">
                                                                        <a:pos x="connsiteX6" y="connsiteY6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95501" h="96015">
                                                                        <a:moveTo>
                                                                          <a:pt x="19089" y="92"/>
                                                                        </a:moveTo>
                                                                        <a:cubicBezTo>
                                                                          <a:pt x="22264" y="-1495"/>
                                                                          <a:pt x="91717" y="17554"/>
                                                                          <a:pt x="95289" y="33429"/>
                                                                        </a:cubicBezTo>
                                                                        <a:cubicBezTo>
                                                                          <a:pt x="98861" y="49304"/>
                                                                          <a:pt x="56395" y="89786"/>
                                                                          <a:pt x="40520" y="95342"/>
                                                                        </a:cubicBezTo>
                                                                        <a:cubicBezTo>
                                                                          <a:pt x="24645" y="100898"/>
                                                                          <a:pt x="-1152" y="70339"/>
                                                                          <a:pt x="39" y="66767"/>
                                                                        </a:cubicBezTo>
                                                                        <a:cubicBezTo>
                                                                          <a:pt x="1230" y="63195"/>
                                                                          <a:pt x="34964" y="77879"/>
                                                                          <a:pt x="47664" y="73910"/>
                                                                        </a:cubicBezTo>
                                                                        <a:cubicBezTo>
                                                                          <a:pt x="60364" y="69941"/>
                                                                          <a:pt x="78223" y="53670"/>
                                                                          <a:pt x="76239" y="42954"/>
                                                                        </a:cubicBezTo>
                                                                        <a:cubicBezTo>
                                                                          <a:pt x="74255" y="32238"/>
                                                                          <a:pt x="15914" y="1679"/>
                                                                          <a:pt x="19089" y="92"/>
                                                                        </a:cubicBezTo>
                                                                        <a:close/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solidFill>
                                                                    <a:schemeClr val="tx1">
                                                                      <a:lumMod val="85000"/>
                                                                      <a:lumOff val="15000"/>
                                                                    </a:schemeClr>
                                                                  </a:solidFill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</p:spPr>
                                                                <p:style>
                                                                  <a:lnRef idx="2">
                                                                    <a:schemeClr val="accent1">
                                                                      <a:shade val="50000"/>
                                                                    </a:schemeClr>
                                                                  </a:lnRef>
                                                                  <a:fillRef idx="1">
                                                                    <a:schemeClr val="accent1"/>
                                                                  </a:fillRef>
                                                                  <a:effectRef idx="0">
                                                                    <a:schemeClr val="accent1"/>
                                                                  </a:effectRef>
                                                                  <a:fontRef idx="minor">
                                                                    <a:schemeClr val="lt1"/>
                                                                  </a:fontRef>
                                                                </p:style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algn="ctr"/>
                                                                    <a:endParaRPr lang="en-AU"/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</p:grpSp>
                                                            <p:sp>
                                                              <p:nvSpPr>
                                                                <p:cNvPr id="110" name="Freeform 109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4226616" y="4596396"/>
                                                                  <a:ext cx="180000" cy="283159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103 w 180000"/>
                                                                    <a:gd name="connsiteY0" fmla="*/ 261354 h 283159"/>
                                                                    <a:gd name="connsiteX1" fmla="*/ 50109 w 180000"/>
                                                                    <a:gd name="connsiteY1" fmla="*/ 111335 h 283159"/>
                                                                    <a:gd name="connsiteX2" fmla="*/ 150122 w 180000"/>
                                                                    <a:gd name="connsiteY2" fmla="*/ 1798 h 283159"/>
                                                                    <a:gd name="connsiteX3" fmla="*/ 178697 w 180000"/>
                                                                    <a:gd name="connsiteY3" fmla="*/ 49423 h 283159"/>
                                                                    <a:gd name="connsiteX4" fmla="*/ 116784 w 180000"/>
                                                                    <a:gd name="connsiteY4" fmla="*/ 130385 h 283159"/>
                                                                    <a:gd name="connsiteX5" fmla="*/ 95353 w 180000"/>
                                                                    <a:gd name="connsiteY5" fmla="*/ 282785 h 283159"/>
                                                                    <a:gd name="connsiteX6" fmla="*/ 88209 w 180000"/>
                                                                    <a:gd name="connsiteY6" fmla="*/ 170867 h 283159"/>
                                                                    <a:gd name="connsiteX7" fmla="*/ 126309 w 180000"/>
                                                                    <a:gd name="connsiteY7" fmla="*/ 87523 h 283159"/>
                                                                    <a:gd name="connsiteX8" fmla="*/ 159647 w 180000"/>
                                                                    <a:gd name="connsiteY8" fmla="*/ 27992 h 283159"/>
                                                                    <a:gd name="connsiteX9" fmla="*/ 126309 w 180000"/>
                                                                    <a:gd name="connsiteY9" fmla="*/ 47042 h 283159"/>
                                                                    <a:gd name="connsiteX10" fmla="*/ 62015 w 180000"/>
                                                                    <a:gd name="connsiteY10" fmla="*/ 123242 h 283159"/>
                                                                    <a:gd name="connsiteX11" fmla="*/ 103 w 180000"/>
                                                                    <a:gd name="connsiteY11" fmla="*/ 261354 h 283159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  <a:cxn ang="0">
                                                                      <a:pos x="connsiteX5" y="connsiteY5"/>
                                                                    </a:cxn>
                                                                    <a:cxn ang="0">
                                                                      <a:pos x="connsiteX6" y="connsiteY6"/>
                                                                    </a:cxn>
                                                                    <a:cxn ang="0">
                                                                      <a:pos x="connsiteX7" y="connsiteY7"/>
                                                                    </a:cxn>
                                                                    <a:cxn ang="0">
                                                                      <a:pos x="connsiteX8" y="connsiteY8"/>
                                                                    </a:cxn>
                                                                    <a:cxn ang="0">
                                                                      <a:pos x="connsiteX9" y="connsiteY9"/>
                                                                    </a:cxn>
                                                                    <a:cxn ang="0">
                                                                      <a:pos x="connsiteX10" y="connsiteY10"/>
                                                                    </a:cxn>
                                                                    <a:cxn ang="0">
                                                                      <a:pos x="connsiteX11" y="connsiteY11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180000" h="283159">
                                                                      <a:moveTo>
                                                                        <a:pt x="103" y="261354"/>
                                                                      </a:moveTo>
                                                                      <a:cubicBezTo>
                                                                        <a:pt x="-1881" y="259369"/>
                                                                        <a:pt x="25106" y="154594"/>
                                                                        <a:pt x="50109" y="111335"/>
                                                                      </a:cubicBezTo>
                                                                      <a:cubicBezTo>
                                                                        <a:pt x="75112" y="68076"/>
                                                                        <a:pt x="128691" y="12117"/>
                                                                        <a:pt x="150122" y="1798"/>
                                                                      </a:cubicBezTo>
                                                                      <a:cubicBezTo>
                                                                        <a:pt x="171553" y="-8521"/>
                                                                        <a:pt x="184253" y="27992"/>
                                                                        <a:pt x="178697" y="49423"/>
                                                                      </a:cubicBezTo>
                                                                      <a:cubicBezTo>
                                                                        <a:pt x="173141" y="70854"/>
                                                                        <a:pt x="130675" y="91492"/>
                                                                        <a:pt x="116784" y="130385"/>
                                                                      </a:cubicBezTo>
                                                                      <a:cubicBezTo>
                                                                        <a:pt x="102893" y="169278"/>
                                                                        <a:pt x="100115" y="276038"/>
                                                                        <a:pt x="95353" y="282785"/>
                                                                      </a:cubicBezTo>
                                                                      <a:cubicBezTo>
                                                                        <a:pt x="90591" y="289532"/>
                                                                        <a:pt x="83050" y="203411"/>
                                                                        <a:pt x="88209" y="170867"/>
                                                                      </a:cubicBezTo>
                                                                      <a:cubicBezTo>
                                                                        <a:pt x="93368" y="138323"/>
                                                                        <a:pt x="114403" y="111335"/>
                                                                        <a:pt x="126309" y="87523"/>
                                                                      </a:cubicBezTo>
                                                                      <a:cubicBezTo>
                                                                        <a:pt x="138215" y="63711"/>
                                                                        <a:pt x="159647" y="34739"/>
                                                                        <a:pt x="159647" y="27992"/>
                                                                      </a:cubicBezTo>
                                                                      <a:cubicBezTo>
                                                                        <a:pt x="159647" y="21245"/>
                                                                        <a:pt x="142581" y="31167"/>
                                                                        <a:pt x="126309" y="47042"/>
                                                                      </a:cubicBezTo>
                                                                      <a:cubicBezTo>
                                                                        <a:pt x="110037" y="62917"/>
                                                                        <a:pt x="83049" y="87920"/>
                                                                        <a:pt x="62015" y="123242"/>
                                                                      </a:cubicBezTo>
                                                                      <a:cubicBezTo>
                                                                        <a:pt x="40981" y="158564"/>
                                                                        <a:pt x="2087" y="263339"/>
                                                                        <a:pt x="103" y="261354"/>
                                                                      </a:cubicBezTo>
                                                                      <a:close/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solidFill>
                                                                  <a:schemeClr val="tx1">
                                                                    <a:lumMod val="85000"/>
                                                                    <a:lumOff val="15000"/>
                                                                  </a:schemeClr>
                                                                </a:solidFill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</p:spPr>
                                                              <p:style>
                                                                <a:lnRef idx="2">
                                                                  <a:schemeClr val="accent1">
                                                                    <a:shade val="50000"/>
                                                                  </a:schemeClr>
                                                                </a:lnRef>
                                                                <a:fillRef idx="1">
                                                                  <a:schemeClr val="accent1"/>
                                                                </a:fillRef>
                                                                <a:effectRef idx="0">
                                                                  <a:schemeClr val="accent1"/>
                                                                </a:effectRef>
                                                                <a:fontRef idx="minor">
                                                                  <a:schemeClr val="lt1"/>
                                                                </a:fontRef>
                                                              </p:style>
                                                              <p:txBody>
                                                                <a:bodyPr rtlCol="0" anchor="ctr"/>
                                                                <a:lstStyle/>
                                                                <a:p>
                                                                  <a:pPr algn="ctr"/>
                                                                  <a:endParaRPr lang="en-AU"/>
                                                                </a:p>
                                                              </p:txBody>
                                                            </p:sp>
                                                            <p:sp>
                                                              <p:nvSpPr>
                                                                <p:cNvPr id="111" name="Freeform 110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4144250" y="4872037"/>
                                                                  <a:ext cx="368249" cy="357626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139619 w 368249"/>
                                                                    <a:gd name="connsiteY0" fmla="*/ 109538 h 357626"/>
                                                                    <a:gd name="connsiteX1" fmla="*/ 91994 w 368249"/>
                                                                    <a:gd name="connsiteY1" fmla="*/ 1 h 357626"/>
                                                                    <a:gd name="connsiteX2" fmla="*/ 39606 w 368249"/>
                                                                    <a:gd name="connsiteY2" fmla="*/ 107157 h 357626"/>
                                                                    <a:gd name="connsiteX3" fmla="*/ 3888 w 368249"/>
                                                                    <a:gd name="connsiteY3" fmla="*/ 273844 h 357626"/>
                                                                    <a:gd name="connsiteX4" fmla="*/ 134856 w 368249"/>
                                                                    <a:gd name="connsiteY4" fmla="*/ 350044 h 357626"/>
                                                                    <a:gd name="connsiteX5" fmla="*/ 251538 w 368249"/>
                                                                    <a:gd name="connsiteY5" fmla="*/ 350044 h 357626"/>
                                                                    <a:gd name="connsiteX6" fmla="*/ 334881 w 368249"/>
                                                                    <a:gd name="connsiteY6" fmla="*/ 307182 h 357626"/>
                                                                    <a:gd name="connsiteX7" fmla="*/ 368219 w 368249"/>
                                                                    <a:gd name="connsiteY7" fmla="*/ 219076 h 357626"/>
                                                                    <a:gd name="connsiteX8" fmla="*/ 330119 w 368249"/>
                                                                    <a:gd name="connsiteY8" fmla="*/ 78582 h 357626"/>
                                                                    <a:gd name="connsiteX9" fmla="*/ 313450 w 368249"/>
                                                                    <a:gd name="connsiteY9" fmla="*/ 16669 h 357626"/>
                                                                    <a:gd name="connsiteX10" fmla="*/ 246775 w 368249"/>
                                                                    <a:gd name="connsiteY10" fmla="*/ 123826 h 357626"/>
                                                                    <a:gd name="connsiteX11" fmla="*/ 306306 w 368249"/>
                                                                    <a:gd name="connsiteY11" fmla="*/ 61913 h 357626"/>
                                                                    <a:gd name="connsiteX12" fmla="*/ 337263 w 368249"/>
                                                                    <a:gd name="connsiteY12" fmla="*/ 169069 h 357626"/>
                                                                    <a:gd name="connsiteX13" fmla="*/ 332500 w 368249"/>
                                                                    <a:gd name="connsiteY13" fmla="*/ 264319 h 357626"/>
                                                                    <a:gd name="connsiteX14" fmla="*/ 261063 w 368249"/>
                                                                    <a:gd name="connsiteY14" fmla="*/ 323851 h 357626"/>
                                                                    <a:gd name="connsiteX15" fmla="*/ 125331 w 368249"/>
                                                                    <a:gd name="connsiteY15" fmla="*/ 330994 h 357626"/>
                                                                    <a:gd name="connsiteX16" fmla="*/ 32463 w 368249"/>
                                                                    <a:gd name="connsiteY16" fmla="*/ 269082 h 357626"/>
                                                                    <a:gd name="connsiteX17" fmla="*/ 49131 w 368249"/>
                                                                    <a:gd name="connsiteY17" fmla="*/ 142876 h 357626"/>
                                                                    <a:gd name="connsiteX18" fmla="*/ 89613 w 368249"/>
                                                                    <a:gd name="connsiteY18" fmla="*/ 40482 h 357626"/>
                                                                    <a:gd name="connsiteX19" fmla="*/ 139619 w 368249"/>
                                                                    <a:gd name="connsiteY19" fmla="*/ 109538 h 357626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  <a:cxn ang="0">
                                                                      <a:pos x="connsiteX5" y="connsiteY5"/>
                                                                    </a:cxn>
                                                                    <a:cxn ang="0">
                                                                      <a:pos x="connsiteX6" y="connsiteY6"/>
                                                                    </a:cxn>
                                                                    <a:cxn ang="0">
                                                                      <a:pos x="connsiteX7" y="connsiteY7"/>
                                                                    </a:cxn>
                                                                    <a:cxn ang="0">
                                                                      <a:pos x="connsiteX8" y="connsiteY8"/>
                                                                    </a:cxn>
                                                                    <a:cxn ang="0">
                                                                      <a:pos x="connsiteX9" y="connsiteY9"/>
                                                                    </a:cxn>
                                                                    <a:cxn ang="0">
                                                                      <a:pos x="connsiteX10" y="connsiteY10"/>
                                                                    </a:cxn>
                                                                    <a:cxn ang="0">
                                                                      <a:pos x="connsiteX11" y="connsiteY11"/>
                                                                    </a:cxn>
                                                                    <a:cxn ang="0">
                                                                      <a:pos x="connsiteX12" y="connsiteY12"/>
                                                                    </a:cxn>
                                                                    <a:cxn ang="0">
                                                                      <a:pos x="connsiteX13" y="connsiteY13"/>
                                                                    </a:cxn>
                                                                    <a:cxn ang="0">
                                                                      <a:pos x="connsiteX14" y="connsiteY14"/>
                                                                    </a:cxn>
                                                                    <a:cxn ang="0">
                                                                      <a:pos x="connsiteX15" y="connsiteY15"/>
                                                                    </a:cxn>
                                                                    <a:cxn ang="0">
                                                                      <a:pos x="connsiteX16" y="connsiteY16"/>
                                                                    </a:cxn>
                                                                    <a:cxn ang="0">
                                                                      <a:pos x="connsiteX17" y="connsiteY17"/>
                                                                    </a:cxn>
                                                                    <a:cxn ang="0">
                                                                      <a:pos x="connsiteX18" y="connsiteY18"/>
                                                                    </a:cxn>
                                                                    <a:cxn ang="0">
                                                                      <a:pos x="connsiteX19" y="connsiteY19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368249" h="357626">
                                                                      <a:moveTo>
                                                                        <a:pt x="139619" y="109538"/>
                                                                      </a:moveTo>
                                                                      <a:cubicBezTo>
                                                                        <a:pt x="140016" y="102791"/>
                                                                        <a:pt x="108663" y="398"/>
                                                                        <a:pt x="91994" y="1"/>
                                                                      </a:cubicBezTo>
                                                                      <a:cubicBezTo>
                                                                        <a:pt x="75325" y="-396"/>
                                                                        <a:pt x="54290" y="61517"/>
                                                                        <a:pt x="39606" y="107157"/>
                                                                      </a:cubicBezTo>
                                                                      <a:cubicBezTo>
                                                                        <a:pt x="24922" y="152797"/>
                                                                        <a:pt x="-11987" y="233363"/>
                                                                        <a:pt x="3888" y="273844"/>
                                                                      </a:cubicBezTo>
                                                                      <a:cubicBezTo>
                                                                        <a:pt x="19763" y="314325"/>
                                                                        <a:pt x="93581" y="337344"/>
                                                                        <a:pt x="134856" y="350044"/>
                                                                      </a:cubicBezTo>
                                                                      <a:cubicBezTo>
                                                                        <a:pt x="176131" y="362744"/>
                                                                        <a:pt x="218201" y="357188"/>
                                                                        <a:pt x="251538" y="350044"/>
                                                                      </a:cubicBezTo>
                                                                      <a:cubicBezTo>
                                                                        <a:pt x="284875" y="342900"/>
                                                                        <a:pt x="315434" y="329010"/>
                                                                        <a:pt x="334881" y="307182"/>
                                                                      </a:cubicBezTo>
                                                                      <a:cubicBezTo>
                                                                        <a:pt x="354328" y="285354"/>
                                                                        <a:pt x="369013" y="257176"/>
                                                                        <a:pt x="368219" y="219076"/>
                                                                      </a:cubicBezTo>
                                                                      <a:cubicBezTo>
                                                                        <a:pt x="367425" y="180976"/>
                                                                        <a:pt x="339247" y="112317"/>
                                                                        <a:pt x="330119" y="78582"/>
                                                                      </a:cubicBezTo>
                                                                      <a:cubicBezTo>
                                                                        <a:pt x="320991" y="44847"/>
                                                                        <a:pt x="327341" y="9128"/>
                                                                        <a:pt x="313450" y="16669"/>
                                                                      </a:cubicBezTo>
                                                                      <a:cubicBezTo>
                                                                        <a:pt x="299559" y="24210"/>
                                                                        <a:pt x="247966" y="116285"/>
                                                                        <a:pt x="246775" y="123826"/>
                                                                      </a:cubicBezTo>
                                                                      <a:cubicBezTo>
                                                                        <a:pt x="245584" y="131367"/>
                                                                        <a:pt x="291225" y="54372"/>
                                                                        <a:pt x="306306" y="61913"/>
                                                                      </a:cubicBezTo>
                                                                      <a:cubicBezTo>
                                                                        <a:pt x="321387" y="69454"/>
                                                                        <a:pt x="332897" y="135335"/>
                                                                        <a:pt x="337263" y="169069"/>
                                                                      </a:cubicBezTo>
                                                                      <a:cubicBezTo>
                                                                        <a:pt x="341629" y="202803"/>
                                                                        <a:pt x="345200" y="238522"/>
                                                                        <a:pt x="332500" y="264319"/>
                                                                      </a:cubicBezTo>
                                                                      <a:cubicBezTo>
                                                                        <a:pt x="319800" y="290116"/>
                                                                        <a:pt x="295591" y="312739"/>
                                                                        <a:pt x="261063" y="323851"/>
                                                                      </a:cubicBezTo>
                                                                      <a:cubicBezTo>
                                                                        <a:pt x="226535" y="334963"/>
                                                                        <a:pt x="163431" y="340122"/>
                                                                        <a:pt x="125331" y="330994"/>
                                                                      </a:cubicBezTo>
                                                                      <a:cubicBezTo>
                                                                        <a:pt x="87231" y="321866"/>
                                                                        <a:pt x="45163" y="300435"/>
                                                                        <a:pt x="32463" y="269082"/>
                                                                      </a:cubicBezTo>
                                                                      <a:cubicBezTo>
                                                                        <a:pt x="19763" y="237729"/>
                                                                        <a:pt x="39606" y="180976"/>
                                                                        <a:pt x="49131" y="142876"/>
                                                                      </a:cubicBezTo>
                                                                      <a:cubicBezTo>
                                                                        <a:pt x="58656" y="104776"/>
                                                                        <a:pt x="77707" y="46038"/>
                                                                        <a:pt x="89613" y="40482"/>
                                                                      </a:cubicBezTo>
                                                                      <a:cubicBezTo>
                                                                        <a:pt x="101519" y="34926"/>
                                                                        <a:pt x="139222" y="116285"/>
                                                                        <a:pt x="139619" y="109538"/>
                                                                      </a:cubicBezTo>
                                                                      <a:close/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solidFill>
                                                                  <a:schemeClr val="tx1">
                                                                    <a:lumMod val="85000"/>
                                                                    <a:lumOff val="15000"/>
                                                                  </a:schemeClr>
                                                                </a:solidFill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</p:spPr>
                                                              <p:style>
                                                                <a:lnRef idx="2">
                                                                  <a:schemeClr val="accent1">
                                                                    <a:shade val="50000"/>
                                                                  </a:schemeClr>
                                                                </a:lnRef>
                                                                <a:fillRef idx="1">
                                                                  <a:schemeClr val="accent1"/>
                                                                </a:fillRef>
                                                                <a:effectRef idx="0">
                                                                  <a:schemeClr val="accent1"/>
                                                                </a:effectRef>
                                                                <a:fontRef idx="minor">
                                                                  <a:schemeClr val="lt1"/>
                                                                </a:fontRef>
                                                              </p:style>
                                                              <p:txBody>
                                                                <a:bodyPr rtlCol="0" anchor="ctr"/>
                                                                <a:lstStyle/>
                                                                <a:p>
                                                                  <a:pPr algn="ctr"/>
                                                                  <a:endParaRPr lang="en-AU"/>
                                                                </a:p>
                                                              </p:txBody>
                                                            </p:sp>
                                                            <p:sp>
                                                              <p:nvSpPr>
                                                                <p:cNvPr id="112" name="Freeform 111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4264759" y="4940022"/>
                                                                  <a:ext cx="150141" cy="27462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60 w 150141"/>
                                                                    <a:gd name="connsiteY0" fmla="*/ 5832 h 27462"/>
                                                                    <a:gd name="connsiteX1" fmla="*/ 81023 w 150141"/>
                                                                    <a:gd name="connsiteY1" fmla="*/ 1070 h 27462"/>
                                                                    <a:gd name="connsiteX2" fmla="*/ 150079 w 150141"/>
                                                                    <a:gd name="connsiteY2" fmla="*/ 27264 h 27462"/>
                                                                    <a:gd name="connsiteX3" fmla="*/ 69116 w 150141"/>
                                                                    <a:gd name="connsiteY3" fmla="*/ 12976 h 27462"/>
                                                                    <a:gd name="connsiteX4" fmla="*/ 60 w 150141"/>
                                                                    <a:gd name="connsiteY4" fmla="*/ 5832 h 27462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150141" h="27462">
                                                                      <a:moveTo>
                                                                        <a:pt x="60" y="5832"/>
                                                                      </a:moveTo>
                                                                      <a:cubicBezTo>
                                                                        <a:pt x="2045" y="3848"/>
                                                                        <a:pt x="56020" y="-2502"/>
                                                                        <a:pt x="81023" y="1070"/>
                                                                      </a:cubicBezTo>
                                                                      <a:cubicBezTo>
                                                                        <a:pt x="106026" y="4642"/>
                                                                        <a:pt x="152064" y="25280"/>
                                                                        <a:pt x="150079" y="27264"/>
                                                                      </a:cubicBezTo>
                                                                      <a:cubicBezTo>
                                                                        <a:pt x="148095" y="29248"/>
                                                                        <a:pt x="92532" y="15754"/>
                                                                        <a:pt x="69116" y="12976"/>
                                                                      </a:cubicBezTo>
                                                                      <a:cubicBezTo>
                                                                        <a:pt x="45700" y="10198"/>
                                                                        <a:pt x="-1925" y="7816"/>
                                                                        <a:pt x="60" y="5832"/>
                                                                      </a:cubicBezTo>
                                                                      <a:close/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solidFill>
                                                                  <a:schemeClr val="tx1">
                                                                    <a:lumMod val="85000"/>
                                                                    <a:lumOff val="15000"/>
                                                                  </a:schemeClr>
                                                                </a:solidFill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</p:spPr>
                                                              <p:style>
                                                                <a:lnRef idx="2">
                                                                  <a:schemeClr val="accent1">
                                                                    <a:shade val="50000"/>
                                                                  </a:schemeClr>
                                                                </a:lnRef>
                                                                <a:fillRef idx="1">
                                                                  <a:schemeClr val="accent1"/>
                                                                </a:fillRef>
                                                                <a:effectRef idx="0">
                                                                  <a:schemeClr val="accent1"/>
                                                                </a:effectRef>
                                                                <a:fontRef idx="minor">
                                                                  <a:schemeClr val="lt1"/>
                                                                </a:fontRef>
                                                              </p:style>
                                                              <p:txBody>
                                                                <a:bodyPr rtlCol="0" anchor="ctr"/>
                                                                <a:lstStyle/>
                                                                <a:p>
                                                                  <a:pPr algn="ctr"/>
                                                                  <a:endParaRPr lang="en-AU"/>
                                                                </a:p>
                                                              </p:txBody>
                                                            </p:sp>
                                                            <p:sp>
                                                              <p:nvSpPr>
                                                                <p:cNvPr id="113" name="Freeform 112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4257579" y="5223143"/>
                                                                  <a:ext cx="455908" cy="542759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114396 w 455908"/>
                                                                    <a:gd name="connsiteY0" fmla="*/ 156101 h 542759"/>
                                                                    <a:gd name="connsiteX1" fmla="*/ 207265 w 455908"/>
                                                                    <a:gd name="connsiteY1" fmla="*/ 60851 h 542759"/>
                                                                    <a:gd name="connsiteX2" fmla="*/ 181071 w 455908"/>
                                                                    <a:gd name="connsiteY2" fmla="*/ 25132 h 542759"/>
                                                                    <a:gd name="connsiteX3" fmla="*/ 78677 w 455908"/>
                                                                    <a:gd name="connsiteY3" fmla="*/ 29895 h 542759"/>
                                                                    <a:gd name="connsiteX4" fmla="*/ 135827 w 455908"/>
                                                                    <a:gd name="connsiteY4" fmla="*/ 94188 h 542759"/>
                                                                    <a:gd name="connsiteX5" fmla="*/ 109634 w 455908"/>
                                                                    <a:gd name="connsiteY5" fmla="*/ 84663 h 542759"/>
                                                                    <a:gd name="connsiteX6" fmla="*/ 71534 w 455908"/>
                                                                    <a:gd name="connsiteY6" fmla="*/ 58470 h 542759"/>
                                                                    <a:gd name="connsiteX7" fmla="*/ 71534 w 455908"/>
                                                                    <a:gd name="connsiteY7" fmla="*/ 120382 h 542759"/>
                                                                    <a:gd name="connsiteX8" fmla="*/ 57246 w 455908"/>
                                                                    <a:gd name="connsiteY8" fmla="*/ 137051 h 542759"/>
                                                                    <a:gd name="connsiteX9" fmla="*/ 96 w 455908"/>
                                                                    <a:gd name="connsiteY9" fmla="*/ 75138 h 542759"/>
                                                                    <a:gd name="connsiteX10" fmla="*/ 42959 w 455908"/>
                                                                    <a:gd name="connsiteY10" fmla="*/ 20370 h 542759"/>
                                                                    <a:gd name="connsiteX11" fmla="*/ 16765 w 455908"/>
                                                                    <a:gd name="connsiteY11" fmla="*/ 72757 h 542759"/>
                                                                    <a:gd name="connsiteX12" fmla="*/ 57246 w 455908"/>
                                                                    <a:gd name="connsiteY12" fmla="*/ 108476 h 542759"/>
                                                                    <a:gd name="connsiteX13" fmla="*/ 66771 w 455908"/>
                                                                    <a:gd name="connsiteY13" fmla="*/ 22751 h 542759"/>
                                                                    <a:gd name="connsiteX14" fmla="*/ 185834 w 455908"/>
                                                                    <a:gd name="connsiteY14" fmla="*/ 1320 h 542759"/>
                                                                    <a:gd name="connsiteX15" fmla="*/ 245365 w 455908"/>
                                                                    <a:gd name="connsiteY15" fmla="*/ 51326 h 542759"/>
                                                                    <a:gd name="connsiteX16" fmla="*/ 331090 w 455908"/>
                                                                    <a:gd name="connsiteY16" fmla="*/ 58470 h 542759"/>
                                                                    <a:gd name="connsiteX17" fmla="*/ 445390 w 455908"/>
                                                                    <a:gd name="connsiteY17" fmla="*/ 194201 h 542759"/>
                                                                    <a:gd name="connsiteX18" fmla="*/ 445390 w 455908"/>
                                                                    <a:gd name="connsiteY18" fmla="*/ 341838 h 542759"/>
                                                                    <a:gd name="connsiteX19" fmla="*/ 397765 w 455908"/>
                                                                    <a:gd name="connsiteY19" fmla="*/ 472807 h 542759"/>
                                                                    <a:gd name="connsiteX20" fmla="*/ 366809 w 455908"/>
                                                                    <a:gd name="connsiteY20" fmla="*/ 522813 h 542759"/>
                                                                    <a:gd name="connsiteX21" fmla="*/ 357284 w 455908"/>
                                                                    <a:gd name="connsiteY21" fmla="*/ 537101 h 542759"/>
                                                                    <a:gd name="connsiteX22" fmla="*/ 395384 w 455908"/>
                                                                    <a:gd name="connsiteY22" fmla="*/ 432326 h 542759"/>
                                                                    <a:gd name="connsiteX23" fmla="*/ 438246 w 455908"/>
                                                                    <a:gd name="connsiteY23" fmla="*/ 268020 h 542759"/>
                                                                    <a:gd name="connsiteX24" fmla="*/ 381096 w 455908"/>
                                                                    <a:gd name="connsiteY24" fmla="*/ 122763 h 542759"/>
                                                                    <a:gd name="connsiteX25" fmla="*/ 295371 w 455908"/>
                                                                    <a:gd name="connsiteY25" fmla="*/ 65613 h 542759"/>
                                                                    <a:gd name="connsiteX26" fmla="*/ 221552 w 455908"/>
                                                                    <a:gd name="connsiteY26" fmla="*/ 87045 h 542759"/>
                                                                    <a:gd name="connsiteX27" fmla="*/ 114396 w 455908"/>
                                                                    <a:gd name="connsiteY27" fmla="*/ 156101 h 542759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  <a:cxn ang="0">
                                                                      <a:pos x="connsiteX5" y="connsiteY5"/>
                                                                    </a:cxn>
                                                                    <a:cxn ang="0">
                                                                      <a:pos x="connsiteX6" y="connsiteY6"/>
                                                                    </a:cxn>
                                                                    <a:cxn ang="0">
                                                                      <a:pos x="connsiteX7" y="connsiteY7"/>
                                                                    </a:cxn>
                                                                    <a:cxn ang="0">
                                                                      <a:pos x="connsiteX8" y="connsiteY8"/>
                                                                    </a:cxn>
                                                                    <a:cxn ang="0">
                                                                      <a:pos x="connsiteX9" y="connsiteY9"/>
                                                                    </a:cxn>
                                                                    <a:cxn ang="0">
                                                                      <a:pos x="connsiteX10" y="connsiteY10"/>
                                                                    </a:cxn>
                                                                    <a:cxn ang="0">
                                                                      <a:pos x="connsiteX11" y="connsiteY11"/>
                                                                    </a:cxn>
                                                                    <a:cxn ang="0">
                                                                      <a:pos x="connsiteX12" y="connsiteY12"/>
                                                                    </a:cxn>
                                                                    <a:cxn ang="0">
                                                                      <a:pos x="connsiteX13" y="connsiteY13"/>
                                                                    </a:cxn>
                                                                    <a:cxn ang="0">
                                                                      <a:pos x="connsiteX14" y="connsiteY14"/>
                                                                    </a:cxn>
                                                                    <a:cxn ang="0">
                                                                      <a:pos x="connsiteX15" y="connsiteY15"/>
                                                                    </a:cxn>
                                                                    <a:cxn ang="0">
                                                                      <a:pos x="connsiteX16" y="connsiteY16"/>
                                                                    </a:cxn>
                                                                    <a:cxn ang="0">
                                                                      <a:pos x="connsiteX17" y="connsiteY17"/>
                                                                    </a:cxn>
                                                                    <a:cxn ang="0">
                                                                      <a:pos x="connsiteX18" y="connsiteY18"/>
                                                                    </a:cxn>
                                                                    <a:cxn ang="0">
                                                                      <a:pos x="connsiteX19" y="connsiteY19"/>
                                                                    </a:cxn>
                                                                    <a:cxn ang="0">
                                                                      <a:pos x="connsiteX20" y="connsiteY20"/>
                                                                    </a:cxn>
                                                                    <a:cxn ang="0">
                                                                      <a:pos x="connsiteX21" y="connsiteY21"/>
                                                                    </a:cxn>
                                                                    <a:cxn ang="0">
                                                                      <a:pos x="connsiteX22" y="connsiteY22"/>
                                                                    </a:cxn>
                                                                    <a:cxn ang="0">
                                                                      <a:pos x="connsiteX23" y="connsiteY23"/>
                                                                    </a:cxn>
                                                                    <a:cxn ang="0">
                                                                      <a:pos x="connsiteX24" y="connsiteY24"/>
                                                                    </a:cxn>
                                                                    <a:cxn ang="0">
                                                                      <a:pos x="connsiteX25" y="connsiteY25"/>
                                                                    </a:cxn>
                                                                    <a:cxn ang="0">
                                                                      <a:pos x="connsiteX26" y="connsiteY26"/>
                                                                    </a:cxn>
                                                                    <a:cxn ang="0">
                                                                      <a:pos x="connsiteX27" y="connsiteY27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455908" h="542759">
                                                                      <a:moveTo>
                                                                        <a:pt x="114396" y="156101"/>
                                                                      </a:moveTo>
                                                                      <a:cubicBezTo>
                                                                        <a:pt x="112015" y="151735"/>
                                                                        <a:pt x="196152" y="82679"/>
                                                                        <a:pt x="207265" y="60851"/>
                                                                      </a:cubicBezTo>
                                                                      <a:cubicBezTo>
                                                                        <a:pt x="218378" y="39023"/>
                                                                        <a:pt x="202502" y="30291"/>
                                                                        <a:pt x="181071" y="25132"/>
                                                                      </a:cubicBezTo>
                                                                      <a:cubicBezTo>
                                                                        <a:pt x="159640" y="19973"/>
                                                                        <a:pt x="86218" y="18386"/>
                                                                        <a:pt x="78677" y="29895"/>
                                                                      </a:cubicBezTo>
                                                                      <a:cubicBezTo>
                                                                        <a:pt x="71136" y="41404"/>
                                                                        <a:pt x="130668" y="85060"/>
                                                                        <a:pt x="135827" y="94188"/>
                                                                      </a:cubicBezTo>
                                                                      <a:cubicBezTo>
                                                                        <a:pt x="140986" y="103316"/>
                                                                        <a:pt x="120349" y="90616"/>
                                                                        <a:pt x="109634" y="84663"/>
                                                                      </a:cubicBezTo>
                                                                      <a:cubicBezTo>
                                                                        <a:pt x="98919" y="78710"/>
                                                                        <a:pt x="77884" y="52517"/>
                                                                        <a:pt x="71534" y="58470"/>
                                                                      </a:cubicBezTo>
                                                                      <a:cubicBezTo>
                                                                        <a:pt x="65184" y="64423"/>
                                                                        <a:pt x="73915" y="107285"/>
                                                                        <a:pt x="71534" y="120382"/>
                                                                      </a:cubicBezTo>
                                                                      <a:cubicBezTo>
                                                                        <a:pt x="69153" y="133479"/>
                                                                        <a:pt x="69152" y="144592"/>
                                                                        <a:pt x="57246" y="137051"/>
                                                                      </a:cubicBezTo>
                                                                      <a:cubicBezTo>
                                                                        <a:pt x="45340" y="129510"/>
                                                                        <a:pt x="2477" y="94585"/>
                                                                        <a:pt x="96" y="75138"/>
                                                                      </a:cubicBezTo>
                                                                      <a:cubicBezTo>
                                                                        <a:pt x="-2285" y="55691"/>
                                                                        <a:pt x="40181" y="20767"/>
                                                                        <a:pt x="42959" y="20370"/>
                                                                      </a:cubicBezTo>
                                                                      <a:cubicBezTo>
                                                                        <a:pt x="45737" y="19973"/>
                                                                        <a:pt x="14384" y="58073"/>
                                                                        <a:pt x="16765" y="72757"/>
                                                                      </a:cubicBezTo>
                                                                      <a:cubicBezTo>
                                                                        <a:pt x="19146" y="87441"/>
                                                                        <a:pt x="48912" y="116810"/>
                                                                        <a:pt x="57246" y="108476"/>
                                                                      </a:cubicBezTo>
                                                                      <a:cubicBezTo>
                                                                        <a:pt x="65580" y="100142"/>
                                                                        <a:pt x="45340" y="40610"/>
                                                                        <a:pt x="66771" y="22751"/>
                                                                      </a:cubicBezTo>
                                                                      <a:cubicBezTo>
                                                                        <a:pt x="88202" y="4892"/>
                                                                        <a:pt x="156068" y="-3442"/>
                                                                        <a:pt x="185834" y="1320"/>
                                                                      </a:cubicBezTo>
                                                                      <a:cubicBezTo>
                                                                        <a:pt x="215600" y="6082"/>
                                                                        <a:pt x="221156" y="41801"/>
                                                                        <a:pt x="245365" y="51326"/>
                                                                      </a:cubicBezTo>
                                                                      <a:cubicBezTo>
                                                                        <a:pt x="269574" y="60851"/>
                                                                        <a:pt x="297753" y="34658"/>
                                                                        <a:pt x="331090" y="58470"/>
                                                                      </a:cubicBezTo>
                                                                      <a:cubicBezTo>
                                                                        <a:pt x="364427" y="82282"/>
                                                                        <a:pt x="426340" y="146973"/>
                                                                        <a:pt x="445390" y="194201"/>
                                                                      </a:cubicBezTo>
                                                                      <a:cubicBezTo>
                                                                        <a:pt x="464440" y="241429"/>
                                                                        <a:pt x="453328" y="295404"/>
                                                                        <a:pt x="445390" y="341838"/>
                                                                      </a:cubicBezTo>
                                                                      <a:cubicBezTo>
                                                                        <a:pt x="437453" y="388272"/>
                                                                        <a:pt x="410862" y="442645"/>
                                                                        <a:pt x="397765" y="472807"/>
                                                                      </a:cubicBezTo>
                                                                      <a:cubicBezTo>
                                                                        <a:pt x="384668" y="502969"/>
                                                                        <a:pt x="373556" y="512097"/>
                                                                        <a:pt x="366809" y="522813"/>
                                                                      </a:cubicBezTo>
                                                                      <a:cubicBezTo>
                                                                        <a:pt x="360062" y="533529"/>
                                                                        <a:pt x="352522" y="552182"/>
                                                                        <a:pt x="357284" y="537101"/>
                                                                      </a:cubicBezTo>
                                                                      <a:cubicBezTo>
                                                                        <a:pt x="362046" y="522020"/>
                                                                        <a:pt x="381890" y="477173"/>
                                                                        <a:pt x="395384" y="432326"/>
                                                                      </a:cubicBezTo>
                                                                      <a:cubicBezTo>
                                                                        <a:pt x="408878" y="387479"/>
                                                                        <a:pt x="440627" y="319614"/>
                                                                        <a:pt x="438246" y="268020"/>
                                                                      </a:cubicBezTo>
                                                                      <a:cubicBezTo>
                                                                        <a:pt x="435865" y="216426"/>
                                                                        <a:pt x="404908" y="156497"/>
                                                                        <a:pt x="381096" y="122763"/>
                                                                      </a:cubicBezTo>
                                                                      <a:cubicBezTo>
                                                                        <a:pt x="357284" y="89029"/>
                                                                        <a:pt x="321962" y="71566"/>
                                                                        <a:pt x="295371" y="65613"/>
                                                                      </a:cubicBezTo>
                                                                      <a:cubicBezTo>
                                                                        <a:pt x="268780" y="59660"/>
                                                                        <a:pt x="248143" y="71170"/>
                                                                        <a:pt x="221552" y="87045"/>
                                                                      </a:cubicBezTo>
                                                                      <a:cubicBezTo>
                                                                        <a:pt x="194961" y="102920"/>
                                                                        <a:pt x="116777" y="160467"/>
                                                                        <a:pt x="114396" y="156101"/>
                                                                      </a:cubicBezTo>
                                                                      <a:close/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solidFill>
                                                                  <a:schemeClr val="tx1">
                                                                    <a:lumMod val="85000"/>
                                                                    <a:lumOff val="15000"/>
                                                                  </a:schemeClr>
                                                                </a:solidFill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</p:spPr>
                                                              <p:style>
                                                                <a:lnRef idx="2">
                                                                  <a:schemeClr val="accent1">
                                                                    <a:shade val="50000"/>
                                                                  </a:schemeClr>
                                                                </a:lnRef>
                                                                <a:fillRef idx="1">
                                                                  <a:schemeClr val="accent1"/>
                                                                </a:fillRef>
                                                                <a:effectRef idx="0">
                                                                  <a:schemeClr val="accent1"/>
                                                                </a:effectRef>
                                                                <a:fontRef idx="minor">
                                                                  <a:schemeClr val="lt1"/>
                                                                </a:fontRef>
                                                              </p:style>
                                                              <p:txBody>
                                                                <a:bodyPr rtlCol="0" anchor="ctr"/>
                                                                <a:lstStyle/>
                                                                <a:p>
                                                                  <a:pPr algn="ctr"/>
                                                                  <a:endParaRPr lang="en-AU"/>
                                                                </a:p>
                                                              </p:txBody>
                                                            </p:sp>
                                                            <p:sp>
                                                              <p:nvSpPr>
                                                                <p:cNvPr id="114" name="Freeform 113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4207034" y="5193506"/>
                                                                  <a:ext cx="74902" cy="71438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7779 w 74902"/>
                                                                    <a:gd name="connsiteY0" fmla="*/ 0 h 71438"/>
                                                                    <a:gd name="connsiteX1" fmla="*/ 5397 w 74902"/>
                                                                    <a:gd name="connsiteY1" fmla="*/ 50007 h 71438"/>
                                                                    <a:gd name="connsiteX2" fmla="*/ 74454 w 74902"/>
                                                                    <a:gd name="connsiteY2" fmla="*/ 71438 h 71438"/>
                                                                    <a:gd name="connsiteX3" fmla="*/ 33972 w 74902"/>
                                                                    <a:gd name="connsiteY3" fmla="*/ 50007 h 71438"/>
                                                                    <a:gd name="connsiteX4" fmla="*/ 7779 w 74902"/>
                                                                    <a:gd name="connsiteY4" fmla="*/ 0 h 71438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74902" h="71438">
                                                                      <a:moveTo>
                                                                        <a:pt x="7779" y="0"/>
                                                                      </a:moveTo>
                                                                      <a:cubicBezTo>
                                                                        <a:pt x="3017" y="0"/>
                                                                        <a:pt x="-5715" y="38101"/>
                                                                        <a:pt x="5397" y="50007"/>
                                                                      </a:cubicBezTo>
                                                                      <a:cubicBezTo>
                                                                        <a:pt x="16509" y="61913"/>
                                                                        <a:pt x="69692" y="71438"/>
                                                                        <a:pt x="74454" y="71438"/>
                                                                      </a:cubicBezTo>
                                                                      <a:cubicBezTo>
                                                                        <a:pt x="79216" y="71438"/>
                                                                        <a:pt x="44688" y="58738"/>
                                                                        <a:pt x="33972" y="50007"/>
                                                                      </a:cubicBezTo>
                                                                      <a:cubicBezTo>
                                                                        <a:pt x="23256" y="41276"/>
                                                                        <a:pt x="12541" y="0"/>
                                                                        <a:pt x="7779" y="0"/>
                                                                      </a:cubicBezTo>
                                                                      <a:close/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solidFill>
                                                                  <a:schemeClr val="tx1">
                                                                    <a:lumMod val="85000"/>
                                                                    <a:lumOff val="15000"/>
                                                                  </a:schemeClr>
                                                                </a:solidFill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</p:spPr>
                                                              <p:style>
                                                                <a:lnRef idx="2">
                                                                  <a:schemeClr val="accent1">
                                                                    <a:shade val="50000"/>
                                                                  </a:schemeClr>
                                                                </a:lnRef>
                                                                <a:fillRef idx="1">
                                                                  <a:schemeClr val="accent1"/>
                                                                </a:fillRef>
                                                                <a:effectRef idx="0">
                                                                  <a:schemeClr val="accent1"/>
                                                                </a:effectRef>
                                                                <a:fontRef idx="minor">
                                                                  <a:schemeClr val="lt1"/>
                                                                </a:fontRef>
                                                              </p:style>
                                                              <p:txBody>
                                                                <a:bodyPr rtlCol="0" anchor="ctr"/>
                                                                <a:lstStyle/>
                                                                <a:p>
                                                                  <a:pPr algn="ctr"/>
                                                                  <a:endParaRPr lang="en-AU"/>
                                                                </a:p>
                                                              </p:txBody>
                                                            </p:sp>
                                                            <p:sp>
                                                              <p:nvSpPr>
                                                                <p:cNvPr id="115" name="Freeform 114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4209662" y="5241104"/>
                                                                  <a:ext cx="129078" cy="413235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388 w 129078"/>
                                                                    <a:gd name="connsiteY0" fmla="*/ 27 h 413235"/>
                                                                    <a:gd name="connsiteX1" fmla="*/ 21819 w 129078"/>
                                                                    <a:gd name="connsiteY1" fmla="*/ 121471 h 413235"/>
                                                                    <a:gd name="connsiteX2" fmla="*/ 90876 w 129078"/>
                                                                    <a:gd name="connsiteY2" fmla="*/ 331021 h 413235"/>
                                                                    <a:gd name="connsiteX3" fmla="*/ 107544 w 129078"/>
                                                                    <a:gd name="connsiteY3" fmla="*/ 378646 h 413235"/>
                                                                    <a:gd name="connsiteX4" fmla="*/ 88494 w 129078"/>
                                                                    <a:gd name="connsiteY4" fmla="*/ 411984 h 413235"/>
                                                                    <a:gd name="connsiteX5" fmla="*/ 128976 w 129078"/>
                                                                    <a:gd name="connsiteY5" fmla="*/ 395315 h 413235"/>
                                                                    <a:gd name="connsiteX6" fmla="*/ 98019 w 129078"/>
                                                                    <a:gd name="connsiteY6" fmla="*/ 297684 h 413235"/>
                                                                    <a:gd name="connsiteX7" fmla="*/ 36107 w 129078"/>
                                                                    <a:gd name="connsiteY7" fmla="*/ 130996 h 413235"/>
                                                                    <a:gd name="connsiteX8" fmla="*/ 388 w 129078"/>
                                                                    <a:gd name="connsiteY8" fmla="*/ 27 h 413235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  <a:cxn ang="0">
                                                                      <a:pos x="connsiteX5" y="connsiteY5"/>
                                                                    </a:cxn>
                                                                    <a:cxn ang="0">
                                                                      <a:pos x="connsiteX6" y="connsiteY6"/>
                                                                    </a:cxn>
                                                                    <a:cxn ang="0">
                                                                      <a:pos x="connsiteX7" y="connsiteY7"/>
                                                                    </a:cxn>
                                                                    <a:cxn ang="0">
                                                                      <a:pos x="connsiteX8" y="connsiteY8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129078" h="413235">
                                                                      <a:moveTo>
                                                                        <a:pt x="388" y="27"/>
                                                                      </a:moveTo>
                                                                      <a:cubicBezTo>
                                                                        <a:pt x="-1993" y="-1560"/>
                                                                        <a:pt x="6738" y="66305"/>
                                                                        <a:pt x="21819" y="121471"/>
                                                                      </a:cubicBezTo>
                                                                      <a:cubicBezTo>
                                                                        <a:pt x="36900" y="176637"/>
                                                                        <a:pt x="76589" y="288159"/>
                                                                        <a:pt x="90876" y="331021"/>
                                                                      </a:cubicBezTo>
                                                                      <a:cubicBezTo>
                                                                        <a:pt x="105163" y="373883"/>
                                                                        <a:pt x="107941" y="365152"/>
                                                                        <a:pt x="107544" y="378646"/>
                                                                      </a:cubicBezTo>
                                                                      <a:cubicBezTo>
                                                                        <a:pt x="107147" y="392140"/>
                                                                        <a:pt x="84922" y="409206"/>
                                                                        <a:pt x="88494" y="411984"/>
                                                                      </a:cubicBezTo>
                                                                      <a:cubicBezTo>
                                                                        <a:pt x="92066" y="414762"/>
                                                                        <a:pt x="127389" y="414365"/>
                                                                        <a:pt x="128976" y="395315"/>
                                                                      </a:cubicBezTo>
                                                                      <a:cubicBezTo>
                                                                        <a:pt x="130563" y="376265"/>
                                                                        <a:pt x="113497" y="341737"/>
                                                                        <a:pt x="98019" y="297684"/>
                                                                      </a:cubicBezTo>
                                                                      <a:cubicBezTo>
                                                                        <a:pt x="82541" y="253631"/>
                                                                        <a:pt x="51585" y="179018"/>
                                                                        <a:pt x="36107" y="130996"/>
                                                                      </a:cubicBezTo>
                                                                      <a:cubicBezTo>
                                                                        <a:pt x="20629" y="82974"/>
                                                                        <a:pt x="2769" y="1614"/>
                                                                        <a:pt x="388" y="27"/>
                                                                      </a:cubicBezTo>
                                                                      <a:close/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solidFill>
                                                                  <a:schemeClr val="tx1">
                                                                    <a:lumMod val="85000"/>
                                                                    <a:lumOff val="15000"/>
                                                                  </a:schemeClr>
                                                                </a:solidFill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</p:spPr>
                                                              <p:style>
                                                                <a:lnRef idx="2">
                                                                  <a:schemeClr val="accent1">
                                                                    <a:shade val="50000"/>
                                                                  </a:schemeClr>
                                                                </a:lnRef>
                                                                <a:fillRef idx="1">
                                                                  <a:schemeClr val="accent1"/>
                                                                </a:fillRef>
                                                                <a:effectRef idx="0">
                                                                  <a:schemeClr val="accent1"/>
                                                                </a:effectRef>
                                                                <a:fontRef idx="minor">
                                                                  <a:schemeClr val="lt1"/>
                                                                </a:fontRef>
                                                              </p:style>
                                                              <p:txBody>
                                                                <a:bodyPr rtlCol="0" anchor="ctr"/>
                                                                <a:lstStyle/>
                                                                <a:p>
                                                                  <a:pPr algn="ctr"/>
                                                                  <a:endParaRPr lang="en-AU"/>
                                                                </a:p>
                                                              </p:txBody>
                                                            </p:sp>
                                                            <p:sp>
                                                              <p:nvSpPr>
                                                                <p:cNvPr id="116" name="Freeform 115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4466868" y="5150641"/>
                                                                  <a:ext cx="28933" cy="97637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358 w 28933"/>
                                                                    <a:gd name="connsiteY0" fmla="*/ 97634 h 97637"/>
                                                                    <a:gd name="connsiteX1" fmla="*/ 12265 w 28933"/>
                                                                    <a:gd name="connsiteY1" fmla="*/ 47628 h 97637"/>
                                                                    <a:gd name="connsiteX2" fmla="*/ 2740 w 28933"/>
                                                                    <a:gd name="connsiteY2" fmla="*/ 3 h 97637"/>
                                                                    <a:gd name="connsiteX3" fmla="*/ 28933 w 28933"/>
                                                                    <a:gd name="connsiteY3" fmla="*/ 50009 h 97637"/>
                                                                    <a:gd name="connsiteX4" fmla="*/ 358 w 28933"/>
                                                                    <a:gd name="connsiteY4" fmla="*/ 97634 h 97637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28933" h="97637">
                                                                      <a:moveTo>
                                                                        <a:pt x="358" y="97634"/>
                                                                      </a:moveTo>
                                                                      <a:cubicBezTo>
                                                                        <a:pt x="-2420" y="97237"/>
                                                                        <a:pt x="11868" y="63900"/>
                                                                        <a:pt x="12265" y="47628"/>
                                                                      </a:cubicBezTo>
                                                                      <a:cubicBezTo>
                                                                        <a:pt x="12662" y="31356"/>
                                                                        <a:pt x="-38" y="-394"/>
                                                                        <a:pt x="2740" y="3"/>
                                                                      </a:cubicBezTo>
                                                                      <a:cubicBezTo>
                                                                        <a:pt x="5518" y="400"/>
                                                                        <a:pt x="28933" y="32943"/>
                                                                        <a:pt x="28933" y="50009"/>
                                                                      </a:cubicBezTo>
                                                                      <a:cubicBezTo>
                                                                        <a:pt x="28933" y="67075"/>
                                                                        <a:pt x="3136" y="98031"/>
                                                                        <a:pt x="358" y="97634"/>
                                                                      </a:cubicBezTo>
                                                                      <a:close/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solidFill>
                                                                  <a:schemeClr val="tx1">
                                                                    <a:lumMod val="85000"/>
                                                                    <a:lumOff val="15000"/>
                                                                  </a:schemeClr>
                                                                </a:solidFill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</p:spPr>
                                                              <p:style>
                                                                <a:lnRef idx="2">
                                                                  <a:schemeClr val="accent1">
                                                                    <a:shade val="50000"/>
                                                                  </a:schemeClr>
                                                                </a:lnRef>
                                                                <a:fillRef idx="1">
                                                                  <a:schemeClr val="accent1"/>
                                                                </a:fillRef>
                                                                <a:effectRef idx="0">
                                                                  <a:schemeClr val="accent1"/>
                                                                </a:effectRef>
                                                                <a:fontRef idx="minor">
                                                                  <a:schemeClr val="lt1"/>
                                                                </a:fontRef>
                                                              </p:style>
                                                              <p:txBody>
                                                                <a:bodyPr rtlCol="0" anchor="ctr"/>
                                                                <a:lstStyle/>
                                                                <a:p>
                                                                  <a:pPr algn="ctr"/>
                                                                  <a:endParaRPr lang="en-AU"/>
                                                                </a:p>
                                                              </p:txBody>
                                                            </p:sp>
                                                            <p:sp>
                                                              <p:nvSpPr>
                                                                <p:cNvPr id="117" name="Freeform 116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4242760" y="5588732"/>
                                                                  <a:ext cx="210191" cy="126589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72065 w 210191"/>
                                                                    <a:gd name="connsiteY0" fmla="*/ 2443 h 126589"/>
                                                                    <a:gd name="connsiteX1" fmla="*/ 628 w 210191"/>
                                                                    <a:gd name="connsiteY1" fmla="*/ 9587 h 126589"/>
                                                                    <a:gd name="connsiteX2" fmla="*/ 41109 w 210191"/>
                                                                    <a:gd name="connsiteY2" fmla="*/ 83406 h 126589"/>
                                                                    <a:gd name="connsiteX3" fmla="*/ 107784 w 210191"/>
                                                                    <a:gd name="connsiteY3" fmla="*/ 126268 h 126589"/>
                                                                    <a:gd name="connsiteX4" fmla="*/ 210178 w 210191"/>
                                                                    <a:gd name="connsiteY4" fmla="*/ 61974 h 126589"/>
                                                                    <a:gd name="connsiteX5" fmla="*/ 100640 w 210191"/>
                                                                    <a:gd name="connsiteY5" fmla="*/ 114362 h 126589"/>
                                                                    <a:gd name="connsiteX6" fmla="*/ 22059 w 210191"/>
                                                                    <a:gd name="connsiteY6" fmla="*/ 23874 h 126589"/>
                                                                    <a:gd name="connsiteX7" fmla="*/ 72065 w 210191"/>
                                                                    <a:gd name="connsiteY7" fmla="*/ 2443 h 126589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  <a:cxn ang="0">
                                                                      <a:pos x="connsiteX5" y="connsiteY5"/>
                                                                    </a:cxn>
                                                                    <a:cxn ang="0">
                                                                      <a:pos x="connsiteX6" y="connsiteY6"/>
                                                                    </a:cxn>
                                                                    <a:cxn ang="0">
                                                                      <a:pos x="connsiteX7" y="connsiteY7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210191" h="126589">
                                                                      <a:moveTo>
                                                                        <a:pt x="72065" y="2443"/>
                                                                      </a:moveTo>
                                                                      <a:cubicBezTo>
                                                                        <a:pt x="68493" y="62"/>
                                                                        <a:pt x="5787" y="-3907"/>
                                                                        <a:pt x="628" y="9587"/>
                                                                      </a:cubicBezTo>
                                                                      <a:cubicBezTo>
                                                                        <a:pt x="-4531" y="23081"/>
                                                                        <a:pt x="23250" y="63959"/>
                                                                        <a:pt x="41109" y="83406"/>
                                                                      </a:cubicBezTo>
                                                                      <a:cubicBezTo>
                                                                        <a:pt x="58968" y="102853"/>
                                                                        <a:pt x="79606" y="129840"/>
                                                                        <a:pt x="107784" y="126268"/>
                                                                      </a:cubicBezTo>
                                                                      <a:cubicBezTo>
                                                                        <a:pt x="135962" y="122696"/>
                                                                        <a:pt x="211369" y="63958"/>
                                                                        <a:pt x="210178" y="61974"/>
                                                                      </a:cubicBezTo>
                                                                      <a:cubicBezTo>
                                                                        <a:pt x="208987" y="59990"/>
                                                                        <a:pt x="131993" y="120712"/>
                                                                        <a:pt x="100640" y="114362"/>
                                                                      </a:cubicBezTo>
                                                                      <a:cubicBezTo>
                                                                        <a:pt x="69287" y="108012"/>
                                                                        <a:pt x="27615" y="41336"/>
                                                                        <a:pt x="22059" y="23874"/>
                                                                      </a:cubicBezTo>
                                                                      <a:cubicBezTo>
                                                                        <a:pt x="16503" y="6412"/>
                                                                        <a:pt x="75637" y="4824"/>
                                                                        <a:pt x="72065" y="2443"/>
                                                                      </a:cubicBezTo>
                                                                      <a:close/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solidFill>
                                                                  <a:schemeClr val="tx1">
                                                                    <a:lumMod val="85000"/>
                                                                    <a:lumOff val="15000"/>
                                                                  </a:schemeClr>
                                                                </a:solidFill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</p:spPr>
                                                              <p:style>
                                                                <a:lnRef idx="2">
                                                                  <a:schemeClr val="accent1">
                                                                    <a:shade val="50000"/>
                                                                  </a:schemeClr>
                                                                </a:lnRef>
                                                                <a:fillRef idx="1">
                                                                  <a:schemeClr val="accent1"/>
                                                                </a:fillRef>
                                                                <a:effectRef idx="0">
                                                                  <a:schemeClr val="accent1"/>
                                                                </a:effectRef>
                                                                <a:fontRef idx="minor">
                                                                  <a:schemeClr val="lt1"/>
                                                                </a:fontRef>
                                                              </p:style>
                                                              <p:txBody>
                                                                <a:bodyPr rtlCol="0" anchor="ctr"/>
                                                                <a:lstStyle/>
                                                                <a:p>
                                                                  <a:pPr algn="ctr"/>
                                                                  <a:endParaRPr lang="en-AU"/>
                                                                </a:p>
                                                              </p:txBody>
                                                            </p:sp>
                                                            <p:sp>
                                                              <p:nvSpPr>
                                                                <p:cNvPr id="118" name="Freeform 117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4536638" y="5673284"/>
                                                                  <a:ext cx="171099" cy="129021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121087 w 171099"/>
                                                                    <a:gd name="connsiteY0" fmla="*/ 5998 h 129021"/>
                                                                    <a:gd name="connsiteX1" fmla="*/ 171094 w 171099"/>
                                                                    <a:gd name="connsiteY1" fmla="*/ 17904 h 129021"/>
                                                                    <a:gd name="connsiteX2" fmla="*/ 123469 w 171099"/>
                                                                    <a:gd name="connsiteY2" fmla="*/ 103629 h 129021"/>
                                                                    <a:gd name="connsiteX3" fmla="*/ 13931 w 171099"/>
                                                                    <a:gd name="connsiteY3" fmla="*/ 127442 h 129021"/>
                                                                    <a:gd name="connsiteX4" fmla="*/ 2025 w 171099"/>
                                                                    <a:gd name="connsiteY4" fmla="*/ 67910 h 129021"/>
                                                                    <a:gd name="connsiteX5" fmla="*/ 18694 w 171099"/>
                                                                    <a:gd name="connsiteY5" fmla="*/ 108392 h 129021"/>
                                                                    <a:gd name="connsiteX6" fmla="*/ 102037 w 171099"/>
                                                                    <a:gd name="connsiteY6" fmla="*/ 91723 h 129021"/>
                                                                    <a:gd name="connsiteX7" fmla="*/ 121087 w 171099"/>
                                                                    <a:gd name="connsiteY7" fmla="*/ 5998 h 129021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  <a:cxn ang="0">
                                                                      <a:pos x="connsiteX5" y="connsiteY5"/>
                                                                    </a:cxn>
                                                                    <a:cxn ang="0">
                                                                      <a:pos x="connsiteX6" y="connsiteY6"/>
                                                                    </a:cxn>
                                                                    <a:cxn ang="0">
                                                                      <a:pos x="connsiteX7" y="connsiteY7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171099" h="129021">
                                                                      <a:moveTo>
                                                                        <a:pt x="121087" y="5998"/>
                                                                      </a:moveTo>
                                                                      <a:cubicBezTo>
                                                                        <a:pt x="132596" y="-6305"/>
                                                                        <a:pt x="170697" y="1632"/>
                                                                        <a:pt x="171094" y="17904"/>
                                                                      </a:cubicBezTo>
                                                                      <a:cubicBezTo>
                                                                        <a:pt x="171491" y="34176"/>
                                                                        <a:pt x="149663" y="85373"/>
                                                                        <a:pt x="123469" y="103629"/>
                                                                      </a:cubicBezTo>
                                                                      <a:cubicBezTo>
                                                                        <a:pt x="97275" y="121885"/>
                                                                        <a:pt x="34172" y="133395"/>
                                                                        <a:pt x="13931" y="127442"/>
                                                                      </a:cubicBezTo>
                                                                      <a:cubicBezTo>
                                                                        <a:pt x="-6310" y="121489"/>
                                                                        <a:pt x="1231" y="71085"/>
                                                                        <a:pt x="2025" y="67910"/>
                                                                      </a:cubicBezTo>
                                                                      <a:cubicBezTo>
                                                                        <a:pt x="2819" y="64735"/>
                                                                        <a:pt x="2025" y="104423"/>
                                                                        <a:pt x="18694" y="108392"/>
                                                                      </a:cubicBezTo>
                                                                      <a:cubicBezTo>
                                                                        <a:pt x="35363" y="112361"/>
                                                                        <a:pt x="79415" y="103232"/>
                                                                        <a:pt x="102037" y="91723"/>
                                                                      </a:cubicBezTo>
                                                                      <a:cubicBezTo>
                                                                        <a:pt x="124659" y="80214"/>
                                                                        <a:pt x="109578" y="18301"/>
                                                                        <a:pt x="121087" y="5998"/>
                                                                      </a:cubicBezTo>
                                                                      <a:close/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solidFill>
                                                                  <a:schemeClr val="tx1">
                                                                    <a:lumMod val="85000"/>
                                                                    <a:lumOff val="15000"/>
                                                                  </a:schemeClr>
                                                                </a:solidFill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</p:spPr>
                                                              <p:style>
                                                                <a:lnRef idx="2">
                                                                  <a:schemeClr val="accent1">
                                                                    <a:shade val="50000"/>
                                                                  </a:schemeClr>
                                                                </a:lnRef>
                                                                <a:fillRef idx="1">
                                                                  <a:schemeClr val="accent1"/>
                                                                </a:fillRef>
                                                                <a:effectRef idx="0">
                                                                  <a:schemeClr val="accent1"/>
                                                                </a:effectRef>
                                                                <a:fontRef idx="minor">
                                                                  <a:schemeClr val="lt1"/>
                                                                </a:fontRef>
                                                              </p:style>
                                                              <p:txBody>
                                                                <a:bodyPr rtlCol="0" anchor="ctr"/>
                                                                <a:lstStyle/>
                                                                <a:p>
                                                                  <a:pPr algn="ctr"/>
                                                                  <a:endParaRPr lang="en-AU"/>
                                                                </a:p>
                                                              </p:txBody>
                                                            </p:sp>
                                                            <p:sp>
                                                              <p:nvSpPr>
                                                                <p:cNvPr id="119" name="Freeform 118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4313798" y="5495838"/>
                                                                  <a:ext cx="252100" cy="504722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203433 w 252100"/>
                                                                    <a:gd name="connsiteY0" fmla="*/ 76287 h 504722"/>
                                                                    <a:gd name="connsiteX1" fmla="*/ 162952 w 252100"/>
                                                                    <a:gd name="connsiteY1" fmla="*/ 183443 h 504722"/>
                                                                    <a:gd name="connsiteX2" fmla="*/ 74846 w 252100"/>
                                                                    <a:gd name="connsiteY2" fmla="*/ 281075 h 504722"/>
                                                                    <a:gd name="connsiteX3" fmla="*/ 1027 w 252100"/>
                                                                    <a:gd name="connsiteY3" fmla="*/ 392993 h 504722"/>
                                                                    <a:gd name="connsiteX4" fmla="*/ 41508 w 252100"/>
                                                                    <a:gd name="connsiteY4" fmla="*/ 495387 h 504722"/>
                                                                    <a:gd name="connsiteX5" fmla="*/ 172477 w 252100"/>
                                                                    <a:gd name="connsiteY5" fmla="*/ 493006 h 504722"/>
                                                                    <a:gd name="connsiteX6" fmla="*/ 153427 w 252100"/>
                                                                    <a:gd name="connsiteY6" fmla="*/ 433475 h 504722"/>
                                                                    <a:gd name="connsiteX7" fmla="*/ 74846 w 252100"/>
                                                                    <a:gd name="connsiteY7" fmla="*/ 404900 h 504722"/>
                                                                    <a:gd name="connsiteX8" fmla="*/ 101040 w 252100"/>
                                                                    <a:gd name="connsiteY8" fmla="*/ 302506 h 504722"/>
                                                                    <a:gd name="connsiteX9" fmla="*/ 236771 w 252100"/>
                                                                    <a:gd name="connsiteY9" fmla="*/ 164393 h 504722"/>
                                                                    <a:gd name="connsiteX10" fmla="*/ 248677 w 252100"/>
                                                                    <a:gd name="connsiteY10" fmla="*/ 87 h 504722"/>
                                                                    <a:gd name="connsiteX11" fmla="*/ 234390 w 252100"/>
                                                                    <a:gd name="connsiteY11" fmla="*/ 142962 h 504722"/>
                                                                    <a:gd name="connsiteX12" fmla="*/ 141521 w 252100"/>
                                                                    <a:gd name="connsiteY12" fmla="*/ 240593 h 504722"/>
                                                                    <a:gd name="connsiteX13" fmla="*/ 72465 w 252100"/>
                                                                    <a:gd name="connsiteY13" fmla="*/ 314412 h 504722"/>
                                                                    <a:gd name="connsiteX14" fmla="*/ 53415 w 252100"/>
                                                                    <a:gd name="connsiteY14" fmla="*/ 404900 h 504722"/>
                                                                    <a:gd name="connsiteX15" fmla="*/ 112946 w 252100"/>
                                                                    <a:gd name="connsiteY15" fmla="*/ 438237 h 504722"/>
                                                                    <a:gd name="connsiteX16" fmla="*/ 155808 w 252100"/>
                                                                    <a:gd name="connsiteY16" fmla="*/ 469193 h 504722"/>
                                                                    <a:gd name="connsiteX17" fmla="*/ 112946 w 252100"/>
                                                                    <a:gd name="connsiteY17" fmla="*/ 483481 h 504722"/>
                                                                    <a:gd name="connsiteX18" fmla="*/ 48652 w 252100"/>
                                                                    <a:gd name="connsiteY18" fmla="*/ 476337 h 504722"/>
                                                                    <a:gd name="connsiteX19" fmla="*/ 15315 w 252100"/>
                                                                    <a:gd name="connsiteY19" fmla="*/ 404900 h 504722"/>
                                                                    <a:gd name="connsiteX20" fmla="*/ 55796 w 252100"/>
                                                                    <a:gd name="connsiteY20" fmla="*/ 319175 h 504722"/>
                                                                    <a:gd name="connsiteX21" fmla="*/ 141521 w 252100"/>
                                                                    <a:gd name="connsiteY21" fmla="*/ 223925 h 504722"/>
                                                                    <a:gd name="connsiteX22" fmla="*/ 205815 w 252100"/>
                                                                    <a:gd name="connsiteY22" fmla="*/ 147725 h 504722"/>
                                                                    <a:gd name="connsiteX23" fmla="*/ 203433 w 252100"/>
                                                                    <a:gd name="connsiteY23" fmla="*/ 76287 h 504722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  <a:cxn ang="0">
                                                                      <a:pos x="connsiteX5" y="connsiteY5"/>
                                                                    </a:cxn>
                                                                    <a:cxn ang="0">
                                                                      <a:pos x="connsiteX6" y="connsiteY6"/>
                                                                    </a:cxn>
                                                                    <a:cxn ang="0">
                                                                      <a:pos x="connsiteX7" y="connsiteY7"/>
                                                                    </a:cxn>
                                                                    <a:cxn ang="0">
                                                                      <a:pos x="connsiteX8" y="connsiteY8"/>
                                                                    </a:cxn>
                                                                    <a:cxn ang="0">
                                                                      <a:pos x="connsiteX9" y="connsiteY9"/>
                                                                    </a:cxn>
                                                                    <a:cxn ang="0">
                                                                      <a:pos x="connsiteX10" y="connsiteY10"/>
                                                                    </a:cxn>
                                                                    <a:cxn ang="0">
                                                                      <a:pos x="connsiteX11" y="connsiteY11"/>
                                                                    </a:cxn>
                                                                    <a:cxn ang="0">
                                                                      <a:pos x="connsiteX12" y="connsiteY12"/>
                                                                    </a:cxn>
                                                                    <a:cxn ang="0">
                                                                      <a:pos x="connsiteX13" y="connsiteY13"/>
                                                                    </a:cxn>
                                                                    <a:cxn ang="0">
                                                                      <a:pos x="connsiteX14" y="connsiteY14"/>
                                                                    </a:cxn>
                                                                    <a:cxn ang="0">
                                                                      <a:pos x="connsiteX15" y="connsiteY15"/>
                                                                    </a:cxn>
                                                                    <a:cxn ang="0">
                                                                      <a:pos x="connsiteX16" y="connsiteY16"/>
                                                                    </a:cxn>
                                                                    <a:cxn ang="0">
                                                                      <a:pos x="connsiteX17" y="connsiteY17"/>
                                                                    </a:cxn>
                                                                    <a:cxn ang="0">
                                                                      <a:pos x="connsiteX18" y="connsiteY18"/>
                                                                    </a:cxn>
                                                                    <a:cxn ang="0">
                                                                      <a:pos x="connsiteX19" y="connsiteY19"/>
                                                                    </a:cxn>
                                                                    <a:cxn ang="0">
                                                                      <a:pos x="connsiteX20" y="connsiteY20"/>
                                                                    </a:cxn>
                                                                    <a:cxn ang="0">
                                                                      <a:pos x="connsiteX21" y="connsiteY21"/>
                                                                    </a:cxn>
                                                                    <a:cxn ang="0">
                                                                      <a:pos x="connsiteX22" y="connsiteY22"/>
                                                                    </a:cxn>
                                                                    <a:cxn ang="0">
                                                                      <a:pos x="connsiteX23" y="connsiteY23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252100" h="504722">
                                                                      <a:moveTo>
                                                                        <a:pt x="203433" y="76287"/>
                                                                      </a:moveTo>
                                                                      <a:cubicBezTo>
                                                                        <a:pt x="196289" y="82240"/>
                                                                        <a:pt x="184383" y="149312"/>
                                                                        <a:pt x="162952" y="183443"/>
                                                                      </a:cubicBezTo>
                                                                      <a:cubicBezTo>
                                                                        <a:pt x="141521" y="217574"/>
                                                                        <a:pt x="101833" y="246150"/>
                                                                        <a:pt x="74846" y="281075"/>
                                                                      </a:cubicBezTo>
                                                                      <a:cubicBezTo>
                                                                        <a:pt x="47858" y="316000"/>
                                                                        <a:pt x="6583" y="357274"/>
                                                                        <a:pt x="1027" y="392993"/>
                                                                      </a:cubicBezTo>
                                                                      <a:cubicBezTo>
                                                                        <a:pt x="-4529" y="428712"/>
                                                                        <a:pt x="12933" y="478718"/>
                                                                        <a:pt x="41508" y="495387"/>
                                                                      </a:cubicBezTo>
                                                                      <a:cubicBezTo>
                                                                        <a:pt x="70083" y="512056"/>
                                                                        <a:pt x="153824" y="503325"/>
                                                                        <a:pt x="172477" y="493006"/>
                                                                      </a:cubicBezTo>
                                                                      <a:cubicBezTo>
                                                                        <a:pt x="191130" y="482687"/>
                                                                        <a:pt x="169699" y="448159"/>
                                                                        <a:pt x="153427" y="433475"/>
                                                                      </a:cubicBezTo>
                                                                      <a:cubicBezTo>
                                                                        <a:pt x="137155" y="418791"/>
                                                                        <a:pt x="83577" y="426728"/>
                                                                        <a:pt x="74846" y="404900"/>
                                                                      </a:cubicBezTo>
                                                                      <a:cubicBezTo>
                                                                        <a:pt x="66115" y="383072"/>
                                                                        <a:pt x="74052" y="342591"/>
                                                                        <a:pt x="101040" y="302506"/>
                                                                      </a:cubicBezTo>
                                                                      <a:cubicBezTo>
                                                                        <a:pt x="128027" y="262422"/>
                                                                        <a:pt x="212165" y="214796"/>
                                                                        <a:pt x="236771" y="164393"/>
                                                                      </a:cubicBezTo>
                                                                      <a:cubicBezTo>
                                                                        <a:pt x="261377" y="113990"/>
                                                                        <a:pt x="249074" y="3659"/>
                                                                        <a:pt x="248677" y="87"/>
                                                                      </a:cubicBezTo>
                                                                      <a:cubicBezTo>
                                                                        <a:pt x="248280" y="-3485"/>
                                                                        <a:pt x="252249" y="102878"/>
                                                                        <a:pt x="234390" y="142962"/>
                                                                      </a:cubicBezTo>
                                                                      <a:cubicBezTo>
                                                                        <a:pt x="216531" y="183046"/>
                                                                        <a:pt x="168508" y="212018"/>
                                                                        <a:pt x="141521" y="240593"/>
                                                                      </a:cubicBezTo>
                                                                      <a:cubicBezTo>
                                                                        <a:pt x="114533" y="269168"/>
                                                                        <a:pt x="87149" y="287028"/>
                                                                        <a:pt x="72465" y="314412"/>
                                                                      </a:cubicBezTo>
                                                                      <a:cubicBezTo>
                                                                        <a:pt x="57781" y="341796"/>
                                                                        <a:pt x="46668" y="384263"/>
                                                                        <a:pt x="53415" y="404900"/>
                                                                      </a:cubicBezTo>
                                                                      <a:cubicBezTo>
                                                                        <a:pt x="60162" y="425537"/>
                                                                        <a:pt x="95881" y="427522"/>
                                                                        <a:pt x="112946" y="438237"/>
                                                                      </a:cubicBezTo>
                                                                      <a:cubicBezTo>
                                                                        <a:pt x="130011" y="448952"/>
                                                                        <a:pt x="155808" y="461652"/>
                                                                        <a:pt x="155808" y="469193"/>
                                                                      </a:cubicBezTo>
                                                                      <a:cubicBezTo>
                                                                        <a:pt x="155808" y="476734"/>
                                                                        <a:pt x="130805" y="482290"/>
                                                                        <a:pt x="112946" y="483481"/>
                                                                      </a:cubicBezTo>
                                                                      <a:cubicBezTo>
                                                                        <a:pt x="95087" y="484672"/>
                                                                        <a:pt x="64924" y="489434"/>
                                                                        <a:pt x="48652" y="476337"/>
                                                                      </a:cubicBezTo>
                                                                      <a:cubicBezTo>
                                                                        <a:pt x="32380" y="463240"/>
                                                                        <a:pt x="14124" y="431094"/>
                                                                        <a:pt x="15315" y="404900"/>
                                                                      </a:cubicBezTo>
                                                                      <a:cubicBezTo>
                                                                        <a:pt x="16506" y="378706"/>
                                                                        <a:pt x="34762" y="349337"/>
                                                                        <a:pt x="55796" y="319175"/>
                                                                      </a:cubicBezTo>
                                                                      <a:cubicBezTo>
                                                                        <a:pt x="76830" y="289013"/>
                                                                        <a:pt x="116518" y="252500"/>
                                                                        <a:pt x="141521" y="223925"/>
                                                                      </a:cubicBezTo>
                                                                      <a:cubicBezTo>
                                                                        <a:pt x="166524" y="195350"/>
                                                                        <a:pt x="197084" y="173125"/>
                                                                        <a:pt x="205815" y="147725"/>
                                                                      </a:cubicBezTo>
                                                                      <a:cubicBezTo>
                                                                        <a:pt x="214546" y="122325"/>
                                                                        <a:pt x="210577" y="70334"/>
                                                                        <a:pt x="203433" y="76287"/>
                                                                      </a:cubicBezTo>
                                                                      <a:close/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solidFill>
                                                                  <a:schemeClr val="tx1">
                                                                    <a:lumMod val="85000"/>
                                                                    <a:lumOff val="15000"/>
                                                                  </a:schemeClr>
                                                                </a:solidFill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</p:spPr>
                                                              <p:style>
                                                                <a:lnRef idx="2">
                                                                  <a:schemeClr val="accent1">
                                                                    <a:shade val="50000"/>
                                                                  </a:schemeClr>
                                                                </a:lnRef>
                                                                <a:fillRef idx="1">
                                                                  <a:schemeClr val="accent1"/>
                                                                </a:fillRef>
                                                                <a:effectRef idx="0">
                                                                  <a:schemeClr val="accent1"/>
                                                                </a:effectRef>
                                                                <a:fontRef idx="minor">
                                                                  <a:schemeClr val="lt1"/>
                                                                </a:fontRef>
                                                              </p:style>
                                                              <p:txBody>
                                                                <a:bodyPr rtlCol="0" anchor="ctr"/>
                                                                <a:lstStyle/>
                                                                <a:p>
                                                                  <a:pPr algn="ctr"/>
                                                                  <a:endParaRPr lang="en-AU"/>
                                                                </a:p>
                                                              </p:txBody>
                                                            </p:sp>
                                                          </p:grpSp>
                                                          <p:sp>
                                                            <p:nvSpPr>
                                                              <p:cNvPr id="121" name="Freeform 120"/>
                                                              <p:cNvSpPr/>
                                                              <p:nvPr/>
                                                            </p:nvSpPr>
                                                            <p:spPr>
                                                              <a:xfrm>
                                                                <a:off x="7444582" y="3909988"/>
                                                                <a:ext cx="127842" cy="59164"/>
                                                              </a:xfrm>
                                                              <a:custGeom>
                                                                <a:avLst/>
                                                                <a:gdLst>
                                                                  <a:gd name="connsiteX0" fmla="*/ 36 w 138196"/>
                                                                  <a:gd name="connsiteY0" fmla="*/ 45268 h 52676"/>
                                                                  <a:gd name="connsiteX1" fmla="*/ 71473 w 138196"/>
                                                                  <a:gd name="connsiteY1" fmla="*/ 24 h 52676"/>
                                                                  <a:gd name="connsiteX2" fmla="*/ 138148 w 138196"/>
                                                                  <a:gd name="connsiteY2" fmla="*/ 52412 h 52676"/>
                                                                  <a:gd name="connsiteX3" fmla="*/ 80998 w 138196"/>
                                                                  <a:gd name="connsiteY3" fmla="*/ 21455 h 52676"/>
                                                                  <a:gd name="connsiteX4" fmla="*/ 36 w 138196"/>
                                                                  <a:gd name="connsiteY4" fmla="*/ 45268 h 52676"/>
                                                                </a:gdLst>
                                                                <a:ahLst/>
                                                                <a:cxnLst>
                                                                  <a:cxn ang="0">
                                                                    <a:pos x="connsiteX0" y="connsiteY0"/>
                                                                  </a:cxn>
                                                                  <a:cxn ang="0">
                                                                    <a:pos x="connsiteX1" y="connsiteY1"/>
                                                                  </a:cxn>
                                                                  <a:cxn ang="0">
                                                                    <a:pos x="connsiteX2" y="connsiteY2"/>
                                                                  </a:cxn>
                                                                  <a:cxn ang="0">
                                                                    <a:pos x="connsiteX3" y="connsiteY3"/>
                                                                  </a:cxn>
                                                                  <a:cxn ang="0">
                                                                    <a:pos x="connsiteX4" y="connsiteY4"/>
                                                                  </a:cxn>
                                                                </a:cxnLst>
                                                                <a:rect l="l" t="t" r="r" b="b"/>
                                                                <a:pathLst>
                                                                  <a:path w="138196" h="52676">
                                                                    <a:moveTo>
                                                                      <a:pt x="36" y="45268"/>
                                                                    </a:moveTo>
                                                                    <a:cubicBezTo>
                                                                      <a:pt x="-1552" y="41696"/>
                                                                      <a:pt x="48454" y="-1167"/>
                                                                      <a:pt x="71473" y="24"/>
                                                                    </a:cubicBezTo>
                                                                    <a:cubicBezTo>
                                                                      <a:pt x="94492" y="1215"/>
                                                                      <a:pt x="136561" y="48840"/>
                                                                      <a:pt x="138148" y="52412"/>
                                                                    </a:cubicBezTo>
                                                                    <a:cubicBezTo>
                                                                      <a:pt x="139736" y="55984"/>
                                                                      <a:pt x="101635" y="22249"/>
                                                                      <a:pt x="80998" y="21455"/>
                                                                    </a:cubicBezTo>
                                                                    <a:cubicBezTo>
                                                                      <a:pt x="60361" y="20661"/>
                                                                      <a:pt x="1624" y="48840"/>
                                                                      <a:pt x="36" y="45268"/>
                                                                    </a:cubicBezTo>
                                                                    <a:close/>
                                                                  </a:path>
                                                                </a:pathLst>
                                                              </a:custGeom>
                                                              <a:solidFill>
                                                                <a:schemeClr val="tx1">
                                                                  <a:lumMod val="85000"/>
                                                                  <a:lumOff val="15000"/>
                                                                </a:schemeClr>
                                                              </a:solidFill>
                                                              <a:ln>
                                                                <a:noFill/>
                                                              </a:ln>
                                                            </p:spPr>
                                                            <p:style>
                                                              <a:lnRef idx="2">
                                                                <a:schemeClr val="accent1">
                                                                  <a:shade val="50000"/>
                                                                </a:schemeClr>
                                                              </a:lnRef>
                                                              <a:fillRef idx="1">
                                                                <a:schemeClr val="accent1"/>
                                                              </a:fillRef>
                                                              <a:effectRef idx="0">
                                                                <a:schemeClr val="accent1"/>
                                                              </a:effectRef>
                                                              <a:fontRef idx="minor">
                                                                <a:schemeClr val="lt1"/>
                                                              </a:fontRef>
                                                            </p:style>
                                                            <p:txBody>
                                                              <a:bodyPr rtlCol="0" anchor="ctr"/>
                                                              <a:lstStyle/>
                                                              <a:p>
                                                                <a:pPr algn="ctr"/>
                                                                <a:endParaRPr lang="en-AU"/>
                                                              </a:p>
                                                            </p:txBody>
                                                          </p:sp>
                                                          <p:sp>
                                                            <p:nvSpPr>
                                                              <p:cNvPr id="122" name="Freeform 121"/>
                                                              <p:cNvSpPr/>
                                                              <p:nvPr/>
                                                            </p:nvSpPr>
                                                            <p:spPr>
                                                              <a:xfrm>
                                                                <a:off x="7424566" y="3583704"/>
                                                                <a:ext cx="479436" cy="328921"/>
                                                              </a:xfrm>
                                                              <a:custGeom>
                                                                <a:avLst/>
                                                                <a:gdLst>
                                                                  <a:gd name="connsiteX0" fmla="*/ 59703 w 479436"/>
                                                                  <a:gd name="connsiteY0" fmla="*/ 328690 h 328921"/>
                                                                  <a:gd name="connsiteX1" fmla="*/ 16840 w 479436"/>
                                                                  <a:gd name="connsiteY1" fmla="*/ 257252 h 328921"/>
                                                                  <a:gd name="connsiteX2" fmla="*/ 43034 w 479436"/>
                                                                  <a:gd name="connsiteY2" fmla="*/ 164384 h 328921"/>
                                                                  <a:gd name="connsiteX3" fmla="*/ 90659 w 479436"/>
                                                                  <a:gd name="connsiteY3" fmla="*/ 119140 h 328921"/>
                                                                  <a:gd name="connsiteX4" fmla="*/ 100184 w 479436"/>
                                                                  <a:gd name="connsiteY4" fmla="*/ 26271 h 328921"/>
                                                                  <a:gd name="connsiteX5" fmla="*/ 171622 w 479436"/>
                                                                  <a:gd name="connsiteY5" fmla="*/ 100090 h 328921"/>
                                                                  <a:gd name="connsiteX6" fmla="*/ 293065 w 479436"/>
                                                                  <a:gd name="connsiteY6" fmla="*/ 126284 h 328921"/>
                                                                  <a:gd name="connsiteX7" fmla="*/ 338309 w 479436"/>
                                                                  <a:gd name="connsiteY7" fmla="*/ 140571 h 328921"/>
                                                                  <a:gd name="connsiteX8" fmla="*/ 319259 w 479436"/>
                                                                  <a:gd name="connsiteY8" fmla="*/ 173909 h 328921"/>
                                                                  <a:gd name="connsiteX9" fmla="*/ 414509 w 479436"/>
                                                                  <a:gd name="connsiteY9" fmla="*/ 114377 h 328921"/>
                                                                  <a:gd name="connsiteX10" fmla="*/ 450228 w 479436"/>
                                                                  <a:gd name="connsiteY10" fmla="*/ 97709 h 328921"/>
                                                                  <a:gd name="connsiteX11" fmla="*/ 414509 w 479436"/>
                                                                  <a:gd name="connsiteY11" fmla="*/ 197721 h 328921"/>
                                                                  <a:gd name="connsiteX12" fmla="*/ 450228 w 479436"/>
                                                                  <a:gd name="connsiteY12" fmla="*/ 264396 h 328921"/>
                                                                  <a:gd name="connsiteX13" fmla="*/ 457372 w 479436"/>
                                                                  <a:gd name="connsiteY13" fmla="*/ 178671 h 328921"/>
                                                                  <a:gd name="connsiteX14" fmla="*/ 474040 w 479436"/>
                                                                  <a:gd name="connsiteY14" fmla="*/ 66752 h 328921"/>
                                                                  <a:gd name="connsiteX15" fmla="*/ 352597 w 479436"/>
                                                                  <a:gd name="connsiteY15" fmla="*/ 119140 h 328921"/>
                                                                  <a:gd name="connsiteX16" fmla="*/ 262109 w 479436"/>
                                                                  <a:gd name="connsiteY16" fmla="*/ 92946 h 328921"/>
                                                                  <a:gd name="connsiteX17" fmla="*/ 188290 w 479436"/>
                                                                  <a:gd name="connsiteY17" fmla="*/ 85802 h 328921"/>
                                                                  <a:gd name="connsiteX18" fmla="*/ 93040 w 479436"/>
                                                                  <a:gd name="connsiteY18" fmla="*/ 77 h 328921"/>
                                                                  <a:gd name="connsiteX19" fmla="*/ 76372 w 479436"/>
                                                                  <a:gd name="connsiteY19" fmla="*/ 102471 h 328921"/>
                                                                  <a:gd name="connsiteX20" fmla="*/ 26365 w 479436"/>
                                                                  <a:gd name="connsiteY20" fmla="*/ 152477 h 328921"/>
                                                                  <a:gd name="connsiteX21" fmla="*/ 172 w 479436"/>
                                                                  <a:gd name="connsiteY21" fmla="*/ 233440 h 328921"/>
                                                                  <a:gd name="connsiteX22" fmla="*/ 59703 w 479436"/>
                                                                  <a:gd name="connsiteY22" fmla="*/ 328690 h 328921"/>
                                                                </a:gdLst>
                                                                <a:ahLst/>
                                                                <a:cxnLst>
                                                                  <a:cxn ang="0">
                                                                    <a:pos x="connsiteX0" y="connsiteY0"/>
                                                                  </a:cxn>
                                                                  <a:cxn ang="0">
                                                                    <a:pos x="connsiteX1" y="connsiteY1"/>
                                                                  </a:cxn>
                                                                  <a:cxn ang="0">
                                                                    <a:pos x="connsiteX2" y="connsiteY2"/>
                                                                  </a:cxn>
                                                                  <a:cxn ang="0">
                                                                    <a:pos x="connsiteX3" y="connsiteY3"/>
                                                                  </a:cxn>
                                                                  <a:cxn ang="0">
                                                                    <a:pos x="connsiteX4" y="connsiteY4"/>
                                                                  </a:cxn>
                                                                  <a:cxn ang="0">
                                                                    <a:pos x="connsiteX5" y="connsiteY5"/>
                                                                  </a:cxn>
                                                                  <a:cxn ang="0">
                                                                    <a:pos x="connsiteX6" y="connsiteY6"/>
                                                                  </a:cxn>
                                                                  <a:cxn ang="0">
                                                                    <a:pos x="connsiteX7" y="connsiteY7"/>
                                                                  </a:cxn>
                                                                  <a:cxn ang="0">
                                                                    <a:pos x="connsiteX8" y="connsiteY8"/>
                                                                  </a:cxn>
                                                                  <a:cxn ang="0">
                                                                    <a:pos x="connsiteX9" y="connsiteY9"/>
                                                                  </a:cxn>
                                                                  <a:cxn ang="0">
                                                                    <a:pos x="connsiteX10" y="connsiteY10"/>
                                                                  </a:cxn>
                                                                  <a:cxn ang="0">
                                                                    <a:pos x="connsiteX11" y="connsiteY11"/>
                                                                  </a:cxn>
                                                                  <a:cxn ang="0">
                                                                    <a:pos x="connsiteX12" y="connsiteY12"/>
                                                                  </a:cxn>
                                                                  <a:cxn ang="0">
                                                                    <a:pos x="connsiteX13" y="connsiteY13"/>
                                                                  </a:cxn>
                                                                  <a:cxn ang="0">
                                                                    <a:pos x="connsiteX14" y="connsiteY14"/>
                                                                  </a:cxn>
                                                                  <a:cxn ang="0">
                                                                    <a:pos x="connsiteX15" y="connsiteY15"/>
                                                                  </a:cxn>
                                                                  <a:cxn ang="0">
                                                                    <a:pos x="connsiteX16" y="connsiteY16"/>
                                                                  </a:cxn>
                                                                  <a:cxn ang="0">
                                                                    <a:pos x="connsiteX17" y="connsiteY17"/>
                                                                  </a:cxn>
                                                                  <a:cxn ang="0">
                                                                    <a:pos x="connsiteX18" y="connsiteY18"/>
                                                                  </a:cxn>
                                                                  <a:cxn ang="0">
                                                                    <a:pos x="connsiteX19" y="connsiteY19"/>
                                                                  </a:cxn>
                                                                  <a:cxn ang="0">
                                                                    <a:pos x="connsiteX20" y="connsiteY20"/>
                                                                  </a:cxn>
                                                                  <a:cxn ang="0">
                                                                    <a:pos x="connsiteX21" y="connsiteY21"/>
                                                                  </a:cxn>
                                                                  <a:cxn ang="0">
                                                                    <a:pos x="connsiteX22" y="connsiteY22"/>
                                                                  </a:cxn>
                                                                </a:cxnLst>
                                                                <a:rect l="l" t="t" r="r" b="b"/>
                                                                <a:pathLst>
                                                                  <a:path w="479436" h="328921">
                                                                    <a:moveTo>
                                                                      <a:pt x="59703" y="328690"/>
                                                                    </a:moveTo>
                                                                    <a:cubicBezTo>
                                                                      <a:pt x="62481" y="332659"/>
                                                                      <a:pt x="19618" y="284636"/>
                                                                      <a:pt x="16840" y="257252"/>
                                                                    </a:cubicBezTo>
                                                                    <a:cubicBezTo>
                                                                      <a:pt x="14062" y="229868"/>
                                                                      <a:pt x="30731" y="187403"/>
                                                                      <a:pt x="43034" y="164384"/>
                                                                    </a:cubicBezTo>
                                                                    <a:cubicBezTo>
                                                                      <a:pt x="55337" y="141365"/>
                                                                      <a:pt x="81134" y="142159"/>
                                                                      <a:pt x="90659" y="119140"/>
                                                                    </a:cubicBezTo>
                                                                    <a:cubicBezTo>
                                                                      <a:pt x="100184" y="96121"/>
                                                                      <a:pt x="86690" y="29446"/>
                                                                      <a:pt x="100184" y="26271"/>
                                                                    </a:cubicBezTo>
                                                                    <a:cubicBezTo>
                                                                      <a:pt x="113678" y="23096"/>
                                                                      <a:pt x="139475" y="83421"/>
                                                                      <a:pt x="171622" y="100090"/>
                                                                    </a:cubicBezTo>
                                                                    <a:cubicBezTo>
                                                                      <a:pt x="203769" y="116759"/>
                                                                      <a:pt x="265284" y="119537"/>
                                                                      <a:pt x="293065" y="126284"/>
                                                                    </a:cubicBezTo>
                                                                    <a:cubicBezTo>
                                                                      <a:pt x="320846" y="133031"/>
                                                                      <a:pt x="333943" y="132634"/>
                                                                      <a:pt x="338309" y="140571"/>
                                                                    </a:cubicBezTo>
                                                                    <a:cubicBezTo>
                                                                      <a:pt x="342675" y="148508"/>
                                                                      <a:pt x="306559" y="178275"/>
                                                                      <a:pt x="319259" y="173909"/>
                                                                    </a:cubicBezTo>
                                                                    <a:cubicBezTo>
                                                                      <a:pt x="331959" y="169543"/>
                                                                      <a:pt x="392681" y="127077"/>
                                                                      <a:pt x="414509" y="114377"/>
                                                                    </a:cubicBezTo>
                                                                    <a:cubicBezTo>
                                                                      <a:pt x="436337" y="101677"/>
                                                                      <a:pt x="450228" y="83818"/>
                                                                      <a:pt x="450228" y="97709"/>
                                                                    </a:cubicBezTo>
                                                                    <a:cubicBezTo>
                                                                      <a:pt x="450228" y="111600"/>
                                                                      <a:pt x="414509" y="169940"/>
                                                                      <a:pt x="414509" y="197721"/>
                                                                    </a:cubicBezTo>
                                                                    <a:cubicBezTo>
                                                                      <a:pt x="414509" y="225502"/>
                                                                      <a:pt x="443084" y="267571"/>
                                                                      <a:pt x="450228" y="264396"/>
                                                                    </a:cubicBezTo>
                                                                    <a:cubicBezTo>
                                                                      <a:pt x="457372" y="261221"/>
                                                                      <a:pt x="453403" y="211612"/>
                                                                      <a:pt x="457372" y="178671"/>
                                                                    </a:cubicBezTo>
                                                                    <a:cubicBezTo>
                                                                      <a:pt x="461341" y="145730"/>
                                                                      <a:pt x="491503" y="76674"/>
                                                                      <a:pt x="474040" y="66752"/>
                                                                    </a:cubicBezTo>
                                                                    <a:cubicBezTo>
                                                                      <a:pt x="456577" y="56830"/>
                                                                      <a:pt x="387919" y="114774"/>
                                                                      <a:pt x="352597" y="119140"/>
                                                                    </a:cubicBezTo>
                                                                    <a:cubicBezTo>
                                                                      <a:pt x="317275" y="123506"/>
                                                                      <a:pt x="289494" y="98502"/>
                                                                      <a:pt x="262109" y="92946"/>
                                                                    </a:cubicBezTo>
                                                                    <a:cubicBezTo>
                                                                      <a:pt x="234725" y="87390"/>
                                                                      <a:pt x="216468" y="101280"/>
                                                                      <a:pt x="188290" y="85802"/>
                                                                    </a:cubicBezTo>
                                                                    <a:cubicBezTo>
                                                                      <a:pt x="160112" y="70324"/>
                                                                      <a:pt x="111693" y="-2701"/>
                                                                      <a:pt x="93040" y="77"/>
                                                                    </a:cubicBezTo>
                                                                    <a:cubicBezTo>
                                                                      <a:pt x="74387" y="2855"/>
                                                                      <a:pt x="87484" y="77071"/>
                                                                      <a:pt x="76372" y="102471"/>
                                                                    </a:cubicBezTo>
                                                                    <a:cubicBezTo>
                                                                      <a:pt x="65260" y="127871"/>
                                                                      <a:pt x="39065" y="130649"/>
                                                                      <a:pt x="26365" y="152477"/>
                                                                    </a:cubicBezTo>
                                                                    <a:cubicBezTo>
                                                                      <a:pt x="13665" y="174305"/>
                                                                      <a:pt x="-1812" y="204865"/>
                                                                      <a:pt x="172" y="233440"/>
                                                                    </a:cubicBezTo>
                                                                    <a:cubicBezTo>
                                                                      <a:pt x="2156" y="262015"/>
                                                                      <a:pt x="56925" y="324721"/>
                                                                      <a:pt x="59703" y="328690"/>
                                                                    </a:cubicBezTo>
                                                                    <a:close/>
                                                                  </a:path>
                                                                </a:pathLst>
                                                              </a:custGeom>
                                                              <a:solidFill>
                                                                <a:schemeClr val="tx1">
                                                                  <a:lumMod val="85000"/>
                                                                  <a:lumOff val="15000"/>
                                                                </a:schemeClr>
                                                              </a:solidFill>
                                                              <a:ln>
                                                                <a:noFill/>
                                                              </a:ln>
                                                            </p:spPr>
                                                            <p:style>
                                                              <a:lnRef idx="2">
                                                                <a:schemeClr val="accent1">
                                                                  <a:shade val="50000"/>
                                                                </a:schemeClr>
                                                              </a:lnRef>
                                                              <a:fillRef idx="1">
                                                                <a:schemeClr val="accent1"/>
                                                              </a:fillRef>
                                                              <a:effectRef idx="0">
                                                                <a:schemeClr val="accent1"/>
                                                              </a:effectRef>
                                                              <a:fontRef idx="minor">
                                                                <a:schemeClr val="lt1"/>
                                                              </a:fontRef>
                                                            </p:style>
                                                            <p:txBody>
                                                              <a:bodyPr rtlCol="0" anchor="ctr"/>
                                                              <a:lstStyle/>
                                                              <a:p>
                                                                <a:pPr algn="ctr"/>
                                                                <a:endParaRPr lang="en-AU"/>
                                                              </a:p>
                                                            </p:txBody>
                                                          </p:sp>
                                                          <p:sp>
                                                            <p:nvSpPr>
                                                              <p:cNvPr id="123" name="Freeform 122"/>
                                                              <p:cNvSpPr/>
                                                              <p:nvPr/>
                                                            </p:nvSpPr>
                                                            <p:spPr>
                                                              <a:xfrm>
                                                                <a:off x="7547939" y="3865066"/>
                                                                <a:ext cx="55886" cy="47426"/>
                                                              </a:xfrm>
                                                              <a:custGeom>
                                                                <a:avLst/>
                                                                <a:gdLst>
                                                                  <a:gd name="connsiteX0" fmla="*/ 624 w 55886"/>
                                                                  <a:gd name="connsiteY0" fmla="*/ 2084 h 47426"/>
                                                                  <a:gd name="connsiteX1" fmla="*/ 55392 w 55886"/>
                                                                  <a:gd name="connsiteY1" fmla="*/ 11609 h 47426"/>
                                                                  <a:gd name="connsiteX2" fmla="*/ 26817 w 55886"/>
                                                                  <a:gd name="connsiteY2" fmla="*/ 47328 h 47426"/>
                                                                  <a:gd name="connsiteX3" fmla="*/ 624 w 55886"/>
                                                                  <a:gd name="connsiteY3" fmla="*/ 2084 h 47426"/>
                                                                </a:gdLst>
                                                                <a:ahLst/>
                                                                <a:cxnLst>
                                                                  <a:cxn ang="0">
                                                                    <a:pos x="connsiteX0" y="connsiteY0"/>
                                                                  </a:cxn>
                                                                  <a:cxn ang="0">
                                                                    <a:pos x="connsiteX1" y="connsiteY1"/>
                                                                  </a:cxn>
                                                                  <a:cxn ang="0">
                                                                    <a:pos x="connsiteX2" y="connsiteY2"/>
                                                                  </a:cxn>
                                                                  <a:cxn ang="0">
                                                                    <a:pos x="connsiteX3" y="connsiteY3"/>
                                                                  </a:cxn>
                                                                </a:cxnLst>
                                                                <a:rect l="l" t="t" r="r" b="b"/>
                                                                <a:pathLst>
                                                                  <a:path w="55886" h="47426">
                                                                    <a:moveTo>
                                                                      <a:pt x="624" y="2084"/>
                                                                    </a:moveTo>
                                                                    <a:cubicBezTo>
                                                                      <a:pt x="5386" y="-3869"/>
                                                                      <a:pt x="51027" y="4068"/>
                                                                      <a:pt x="55392" y="11609"/>
                                                                    </a:cubicBezTo>
                                                                    <a:cubicBezTo>
                                                                      <a:pt x="59757" y="19150"/>
                                                                      <a:pt x="33961" y="44947"/>
                                                                      <a:pt x="26817" y="47328"/>
                                                                    </a:cubicBezTo>
                                                                    <a:cubicBezTo>
                                                                      <a:pt x="19673" y="49709"/>
                                                                      <a:pt x="-4138" y="8037"/>
                                                                      <a:pt x="624" y="2084"/>
                                                                    </a:cubicBezTo>
                                                                    <a:close/>
                                                                  </a:path>
                                                                </a:pathLst>
                                                              </a:custGeom>
                                                              <a:solidFill>
                                                                <a:schemeClr val="tx1">
                                                                  <a:lumMod val="85000"/>
                                                                  <a:lumOff val="15000"/>
                                                                </a:schemeClr>
                                                              </a:solidFill>
                                                              <a:ln>
                                                                <a:noFill/>
                                                              </a:ln>
                                                            </p:spPr>
                                                            <p:style>
                                                              <a:lnRef idx="2">
                                                                <a:schemeClr val="accent1">
                                                                  <a:shade val="50000"/>
                                                                </a:schemeClr>
                                                              </a:lnRef>
                                                              <a:fillRef idx="1">
                                                                <a:schemeClr val="accent1"/>
                                                              </a:fillRef>
                                                              <a:effectRef idx="0">
                                                                <a:schemeClr val="accent1"/>
                                                              </a:effectRef>
                                                              <a:fontRef idx="minor">
                                                                <a:schemeClr val="lt1"/>
                                                              </a:fontRef>
                                                            </p:style>
                                                            <p:txBody>
                                                              <a:bodyPr rtlCol="0" anchor="ctr"/>
                                                              <a:lstStyle/>
                                                              <a:p>
                                                                <a:pPr algn="ctr"/>
                                                                <a:endParaRPr lang="en-AU"/>
                                                              </a:p>
                                                            </p:txBody>
                                                          </p:sp>
                                                          <p:sp>
                                                            <p:nvSpPr>
                                                              <p:cNvPr id="124" name="Freeform 123"/>
                                                              <p:cNvSpPr/>
                                                              <p:nvPr/>
                                                            </p:nvSpPr>
                                                            <p:spPr>
                                                              <a:xfrm>
                                                                <a:off x="7655237" y="3830228"/>
                                                                <a:ext cx="81997" cy="53666"/>
                                                              </a:xfrm>
                                                              <a:custGeom>
                                                                <a:avLst/>
                                                                <a:gdLst>
                                                                  <a:gd name="connsiteX0" fmla="*/ 482 w 81997"/>
                                                                  <a:gd name="connsiteY0" fmla="*/ 51210 h 53666"/>
                                                                  <a:gd name="connsiteX1" fmla="*/ 31438 w 81997"/>
                                                                  <a:gd name="connsiteY1" fmla="*/ 1203 h 53666"/>
                                                                  <a:gd name="connsiteX2" fmla="*/ 81444 w 81997"/>
                                                                  <a:gd name="connsiteY2" fmla="*/ 17872 h 53666"/>
                                                                  <a:gd name="connsiteX3" fmla="*/ 55251 w 81997"/>
                                                                  <a:gd name="connsiteY3" fmla="*/ 44066 h 53666"/>
                                                                  <a:gd name="connsiteX4" fmla="*/ 482 w 81997"/>
                                                                  <a:gd name="connsiteY4" fmla="*/ 51210 h 53666"/>
                                                                </a:gdLst>
                                                                <a:ahLst/>
                                                                <a:cxnLst>
                                                                  <a:cxn ang="0">
                                                                    <a:pos x="connsiteX0" y="connsiteY0"/>
                                                                  </a:cxn>
                                                                  <a:cxn ang="0">
                                                                    <a:pos x="connsiteX1" y="connsiteY1"/>
                                                                  </a:cxn>
                                                                  <a:cxn ang="0">
                                                                    <a:pos x="connsiteX2" y="connsiteY2"/>
                                                                  </a:cxn>
                                                                  <a:cxn ang="0">
                                                                    <a:pos x="connsiteX3" y="connsiteY3"/>
                                                                  </a:cxn>
                                                                  <a:cxn ang="0">
                                                                    <a:pos x="connsiteX4" y="connsiteY4"/>
                                                                  </a:cxn>
                                                                </a:cxnLst>
                                                                <a:rect l="l" t="t" r="r" b="b"/>
                                                                <a:pathLst>
                                                                  <a:path w="81997" h="53666">
                                                                    <a:moveTo>
                                                                      <a:pt x="482" y="51210"/>
                                                                    </a:moveTo>
                                                                    <a:cubicBezTo>
                                                                      <a:pt x="-3487" y="44066"/>
                                                                      <a:pt x="17944" y="6759"/>
                                                                      <a:pt x="31438" y="1203"/>
                                                                    </a:cubicBezTo>
                                                                    <a:cubicBezTo>
                                                                      <a:pt x="44932" y="-4353"/>
                                                                      <a:pt x="77475" y="10728"/>
                                                                      <a:pt x="81444" y="17872"/>
                                                                    </a:cubicBezTo>
                                                                    <a:cubicBezTo>
                                                                      <a:pt x="85413" y="25016"/>
                                                                      <a:pt x="67157" y="40097"/>
                                                                      <a:pt x="55251" y="44066"/>
                                                                    </a:cubicBezTo>
                                                                    <a:cubicBezTo>
                                                                      <a:pt x="43345" y="48035"/>
                                                                      <a:pt x="4451" y="58354"/>
                                                                      <a:pt x="482" y="51210"/>
                                                                    </a:cubicBezTo>
                                                                    <a:close/>
                                                                  </a:path>
                                                                </a:pathLst>
                                                              </a:custGeom>
                                                              <a:solidFill>
                                                                <a:schemeClr val="tx1">
                                                                  <a:lumMod val="85000"/>
                                                                  <a:lumOff val="15000"/>
                                                                </a:schemeClr>
                                                              </a:solidFill>
                                                              <a:ln>
                                                                <a:noFill/>
                                                              </a:ln>
                                                            </p:spPr>
                                                            <p:style>
                                                              <a:lnRef idx="2">
                                                                <a:schemeClr val="accent1">
                                                                  <a:shade val="50000"/>
                                                                </a:schemeClr>
                                                              </a:lnRef>
                                                              <a:fillRef idx="1">
                                                                <a:schemeClr val="accent1"/>
                                                              </a:fillRef>
                                                              <a:effectRef idx="0">
                                                                <a:schemeClr val="accent1"/>
                                                              </a:effectRef>
                                                              <a:fontRef idx="minor">
                                                                <a:schemeClr val="lt1"/>
                                                              </a:fontRef>
                                                            </p:style>
                                                            <p:txBody>
                                                              <a:bodyPr rtlCol="0" anchor="ctr"/>
                                                              <a:lstStyle/>
                                                              <a:p>
                                                                <a:pPr algn="ctr"/>
                                                                <a:endParaRPr lang="en-AU"/>
                                                              </a:p>
                                                            </p:txBody>
                                                          </p:sp>
                                                          <p:sp>
                                                            <p:nvSpPr>
                                                              <p:cNvPr id="125" name="Freeform 124"/>
                                                              <p:cNvSpPr/>
                                                              <p:nvPr/>
                                                            </p:nvSpPr>
                                                            <p:spPr>
                                                              <a:xfrm>
                                                                <a:off x="7488482" y="3776651"/>
                                                                <a:ext cx="57701" cy="68828"/>
                                                              </a:xfrm>
                                                              <a:custGeom>
                                                                <a:avLst/>
                                                                <a:gdLst>
                                                                  <a:gd name="connsiteX0" fmla="*/ 7693 w 57701"/>
                                                                  <a:gd name="connsiteY0" fmla="*/ 66687 h 68828"/>
                                                                  <a:gd name="connsiteX1" fmla="*/ 57699 w 57701"/>
                                                                  <a:gd name="connsiteY1" fmla="*/ 47637 h 68828"/>
                                                                  <a:gd name="connsiteX2" fmla="*/ 5312 w 57701"/>
                                                                  <a:gd name="connsiteY2" fmla="*/ 12 h 68828"/>
                                                                  <a:gd name="connsiteX3" fmla="*/ 7693 w 57701"/>
                                                                  <a:gd name="connsiteY3" fmla="*/ 66687 h 68828"/>
                                                                </a:gdLst>
                                                                <a:ahLst/>
                                                                <a:cxnLst>
                                                                  <a:cxn ang="0">
                                                                    <a:pos x="connsiteX0" y="connsiteY0"/>
                                                                  </a:cxn>
                                                                  <a:cxn ang="0">
                                                                    <a:pos x="connsiteX1" y="connsiteY1"/>
                                                                  </a:cxn>
                                                                  <a:cxn ang="0">
                                                                    <a:pos x="connsiteX2" y="connsiteY2"/>
                                                                  </a:cxn>
                                                                  <a:cxn ang="0">
                                                                    <a:pos x="connsiteX3" y="connsiteY3"/>
                                                                  </a:cxn>
                                                                </a:cxnLst>
                                                                <a:rect l="l" t="t" r="r" b="b"/>
                                                                <a:pathLst>
                                                                  <a:path w="57701" h="68828">
                                                                    <a:moveTo>
                                                                      <a:pt x="7693" y="66687"/>
                                                                    </a:moveTo>
                                                                    <a:cubicBezTo>
                                                                      <a:pt x="16424" y="74624"/>
                                                                      <a:pt x="58096" y="58749"/>
                                                                      <a:pt x="57699" y="47637"/>
                                                                    </a:cubicBezTo>
                                                                    <a:cubicBezTo>
                                                                      <a:pt x="57302" y="36525"/>
                                                                      <a:pt x="13646" y="-782"/>
                                                                      <a:pt x="5312" y="12"/>
                                                                    </a:cubicBezTo>
                                                                    <a:cubicBezTo>
                                                                      <a:pt x="-3022" y="806"/>
                                                                      <a:pt x="-1038" y="58750"/>
                                                                      <a:pt x="7693" y="66687"/>
                                                                    </a:cubicBezTo>
                                                                    <a:close/>
                                                                  </a:path>
                                                                </a:pathLst>
                                                              </a:custGeom>
                                                              <a:solidFill>
                                                                <a:schemeClr val="tx1">
                                                                  <a:lumMod val="85000"/>
                                                                  <a:lumOff val="15000"/>
                                                                </a:schemeClr>
                                                              </a:solidFill>
                                                              <a:ln>
                                                                <a:noFill/>
                                                              </a:ln>
                                                            </p:spPr>
                                                            <p:style>
                                                              <a:lnRef idx="2">
                                                                <a:schemeClr val="accent1">
                                                                  <a:shade val="50000"/>
                                                                </a:schemeClr>
                                                              </a:lnRef>
                                                              <a:fillRef idx="1">
                                                                <a:schemeClr val="accent1"/>
                                                              </a:fillRef>
                                                              <a:effectRef idx="0">
                                                                <a:schemeClr val="accent1"/>
                                                              </a:effectRef>
                                                              <a:fontRef idx="minor">
                                                                <a:schemeClr val="lt1"/>
                                                              </a:fontRef>
                                                            </p:style>
                                                            <p:txBody>
                                                              <a:bodyPr rtlCol="0" anchor="ctr"/>
                                                              <a:lstStyle/>
                                                              <a:p>
                                                                <a:pPr algn="ctr"/>
                                                                <a:endParaRPr lang="en-AU"/>
                                                              </a:p>
                                                            </p:txBody>
                                                          </p:sp>
                                                        </p:grpSp>
                                                      </p:grpSp>
                                                    </p:grpSp>
                                                  </p:grpSp>
                                                </p:grpSp>
                                              </p:grpSp>
                                            </p:grpSp>
                                          </p:grpSp>
                                        </p:grpSp>
                                      </p:grpSp>
                                    </p:grpSp>
                                  </p:grpSp>
                                  <p:sp>
                                    <p:nvSpPr>
                                      <p:cNvPr id="178" name="Freeform 177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7205249" y="688368"/>
                                        <a:ext cx="220401" cy="283537"/>
                                      </a:xfrm>
                                      <a:custGeom>
                                        <a:avLst/>
                                        <a:gdLst>
                                          <a:gd name="connsiteX0" fmla="*/ 217107 w 220401"/>
                                          <a:gd name="connsiteY0" fmla="*/ 202220 h 283537"/>
                                          <a:gd name="connsiteX1" fmla="*/ 198057 w 220401"/>
                                          <a:gd name="connsiteY1" fmla="*/ 59345 h 283537"/>
                                          <a:gd name="connsiteX2" fmla="*/ 167101 w 220401"/>
                                          <a:gd name="connsiteY2" fmla="*/ 2195 h 283537"/>
                                          <a:gd name="connsiteX3" fmla="*/ 78995 w 220401"/>
                                          <a:gd name="connsiteY3" fmla="*/ 26007 h 283537"/>
                                          <a:gd name="connsiteX4" fmla="*/ 414 w 220401"/>
                                          <a:gd name="connsiteY4" fmla="*/ 154595 h 283537"/>
                                          <a:gd name="connsiteX5" fmla="*/ 55182 w 220401"/>
                                          <a:gd name="connsiteY5" fmla="*/ 235557 h 283537"/>
                                          <a:gd name="connsiteX6" fmla="*/ 202820 w 220401"/>
                                          <a:gd name="connsiteY6" fmla="*/ 283182 h 283537"/>
                                          <a:gd name="connsiteX7" fmla="*/ 217107 w 220401"/>
                                          <a:gd name="connsiteY7" fmla="*/ 202220 h 283537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220401" h="283537">
                                            <a:moveTo>
                                              <a:pt x="217107" y="202220"/>
                                            </a:moveTo>
                                            <a:cubicBezTo>
                                              <a:pt x="216313" y="164914"/>
                                              <a:pt x="206391" y="92682"/>
                                              <a:pt x="198057" y="59345"/>
                                            </a:cubicBezTo>
                                            <a:cubicBezTo>
                                              <a:pt x="189723" y="26008"/>
                                              <a:pt x="186945" y="7751"/>
                                              <a:pt x="167101" y="2195"/>
                                            </a:cubicBezTo>
                                            <a:cubicBezTo>
                                              <a:pt x="147257" y="-3361"/>
                                              <a:pt x="106776" y="607"/>
                                              <a:pt x="78995" y="26007"/>
                                            </a:cubicBezTo>
                                            <a:cubicBezTo>
                                              <a:pt x="51214" y="51407"/>
                                              <a:pt x="4383" y="119670"/>
                                              <a:pt x="414" y="154595"/>
                                            </a:cubicBezTo>
                                            <a:cubicBezTo>
                                              <a:pt x="-3555" y="189520"/>
                                              <a:pt x="21448" y="214126"/>
                                              <a:pt x="55182" y="235557"/>
                                            </a:cubicBezTo>
                                            <a:cubicBezTo>
                                              <a:pt x="88916" y="256988"/>
                                              <a:pt x="175832" y="287151"/>
                                              <a:pt x="202820" y="283182"/>
                                            </a:cubicBezTo>
                                            <a:cubicBezTo>
                                              <a:pt x="229808" y="279213"/>
                                              <a:pt x="217901" y="239526"/>
                                              <a:pt x="217107" y="202220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80" name="Oval 179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7281863" y="764381"/>
                                        <a:ext cx="78370" cy="78370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chemeClr val="bg1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83" name="Freeform 182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6524626" y="-4763"/>
                                        <a:ext cx="10441" cy="419101"/>
                                      </a:xfrm>
                                      <a:custGeom>
                                        <a:avLst/>
                                        <a:gdLst>
                                          <a:gd name="connsiteX0" fmla="*/ 0 w 10441"/>
                                          <a:gd name="connsiteY0" fmla="*/ 419101 h 419101"/>
                                          <a:gd name="connsiteX1" fmla="*/ 9525 w 10441"/>
                                          <a:gd name="connsiteY1" fmla="*/ 219076 h 419101"/>
                                          <a:gd name="connsiteX2" fmla="*/ 9525 w 10441"/>
                                          <a:gd name="connsiteY2" fmla="*/ 0 h 419101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0441" h="419101">
                                            <a:moveTo>
                                              <a:pt x="0" y="419101"/>
                                            </a:moveTo>
                                            <a:cubicBezTo>
                                              <a:pt x="3969" y="354013"/>
                                              <a:pt x="7938" y="288926"/>
                                              <a:pt x="9525" y="219076"/>
                                            </a:cubicBezTo>
                                            <a:cubicBezTo>
                                              <a:pt x="11112" y="149226"/>
                                              <a:pt x="10318" y="74613"/>
                                              <a:pt x="9525" y="0"/>
                                            </a:cubicBezTo>
                                          </a:path>
                                        </a:pathLst>
                                      </a:custGeom>
                                      <a:noFill/>
                                      <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84" name="Freeform 183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7372350" y="14288"/>
                                        <a:ext cx="28632" cy="752475"/>
                                      </a:xfrm>
                                      <a:custGeom>
                                        <a:avLst/>
                                        <a:gdLst>
                                          <a:gd name="connsiteX0" fmla="*/ 0 w 28632"/>
                                          <a:gd name="connsiteY0" fmla="*/ 0 h 752475"/>
                                          <a:gd name="connsiteX1" fmla="*/ 9525 w 28632"/>
                                          <a:gd name="connsiteY1" fmla="*/ 233362 h 752475"/>
                                          <a:gd name="connsiteX2" fmla="*/ 28575 w 28632"/>
                                          <a:gd name="connsiteY2" fmla="*/ 628650 h 752475"/>
                                          <a:gd name="connsiteX3" fmla="*/ 14288 w 28632"/>
                                          <a:gd name="connsiteY3" fmla="*/ 752475 h 752475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28632" h="752475">
                                            <a:moveTo>
                                              <a:pt x="0" y="0"/>
                                            </a:moveTo>
                                            <a:cubicBezTo>
                                              <a:pt x="2381" y="64293"/>
                                              <a:pt x="4762" y="128587"/>
                                              <a:pt x="9525" y="233362"/>
                                            </a:cubicBezTo>
                                            <a:cubicBezTo>
                                              <a:pt x="14288" y="338137"/>
                                              <a:pt x="27781" y="542131"/>
                                              <a:pt x="28575" y="628650"/>
                                            </a:cubicBezTo>
                                            <a:cubicBezTo>
                                              <a:pt x="29369" y="715169"/>
                                              <a:pt x="21828" y="733822"/>
                                              <a:pt x="14288" y="752475"/>
                                            </a:cubicBezTo>
                                          </a:path>
                                        </a:pathLst>
                                      </a:custGeom>
                                      <a:noFill/>
                                      <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85" name="Freeform 184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7862888" y="-4763"/>
                                        <a:ext cx="19050" cy="742951"/>
                                      </a:xfrm>
                                      <a:custGeom>
                                        <a:avLst/>
                                        <a:gdLst>
                                          <a:gd name="connsiteX0" fmla="*/ 0 w 19050"/>
                                          <a:gd name="connsiteY0" fmla="*/ 0 h 742951"/>
                                          <a:gd name="connsiteX1" fmla="*/ 9525 w 19050"/>
                                          <a:gd name="connsiteY1" fmla="*/ 347663 h 742951"/>
                                          <a:gd name="connsiteX2" fmla="*/ 19050 w 19050"/>
                                          <a:gd name="connsiteY2" fmla="*/ 742951 h 742951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9050" h="742951">
                                            <a:moveTo>
                                              <a:pt x="0" y="0"/>
                                            </a:moveTo>
                                            <a:cubicBezTo>
                                              <a:pt x="3175" y="111919"/>
                                              <a:pt x="6350" y="223838"/>
                                              <a:pt x="9525" y="347663"/>
                                            </a:cubicBezTo>
                                            <a:cubicBezTo>
                                              <a:pt x="12700" y="471488"/>
                                              <a:pt x="15875" y="607219"/>
                                              <a:pt x="19050" y="742951"/>
                                            </a:cubicBezTo>
                                          </a:path>
                                        </a:pathLst>
                                      </a:custGeom>
                                      <a:noFill/>
                                      <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86" name="Freeform 185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8177213" y="0"/>
                                        <a:ext cx="29759" cy="1500188"/>
                                      </a:xfrm>
                                      <a:custGeom>
                                        <a:avLst/>
                                        <a:gdLst>
                                          <a:gd name="connsiteX0" fmla="*/ 0 w 29759"/>
                                          <a:gd name="connsiteY0" fmla="*/ 0 h 1500188"/>
                                          <a:gd name="connsiteX1" fmla="*/ 28575 w 29759"/>
                                          <a:gd name="connsiteY1" fmla="*/ 547688 h 1500188"/>
                                          <a:gd name="connsiteX2" fmla="*/ 23812 w 29759"/>
                                          <a:gd name="connsiteY2" fmla="*/ 1243013 h 1500188"/>
                                          <a:gd name="connsiteX3" fmla="*/ 19050 w 29759"/>
                                          <a:gd name="connsiteY3" fmla="*/ 1500188 h 1500188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29759" h="1500188">
                                            <a:moveTo>
                                              <a:pt x="0" y="0"/>
                                            </a:moveTo>
                                            <a:cubicBezTo>
                                              <a:pt x="12303" y="170259"/>
                                              <a:pt x="24606" y="340519"/>
                                              <a:pt x="28575" y="547688"/>
                                            </a:cubicBezTo>
                                            <a:cubicBezTo>
                                              <a:pt x="32544" y="754857"/>
                                              <a:pt x="25399" y="1084263"/>
                                              <a:pt x="23812" y="1243013"/>
                                            </a:cubicBezTo>
                                            <a:cubicBezTo>
                                              <a:pt x="22225" y="1401763"/>
                                              <a:pt x="20637" y="1450975"/>
                                              <a:pt x="19050" y="1500188"/>
                                            </a:cubicBezTo>
                                          </a:path>
                                        </a:pathLst>
                                      </a:custGeom>
                                      <a:noFill/>
                                      <a:ln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79" name="Freeform 178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7358063" y="654768"/>
                                        <a:ext cx="600086" cy="283200"/>
                                      </a:xfrm>
                                      <a:custGeom>
                                        <a:avLst/>
                                        <a:gdLst>
                                          <a:gd name="connsiteX0" fmla="*/ 23812 w 600086"/>
                                          <a:gd name="connsiteY0" fmla="*/ 107232 h 283200"/>
                                          <a:gd name="connsiteX1" fmla="*/ 107156 w 600086"/>
                                          <a:gd name="connsiteY1" fmla="*/ 114376 h 283200"/>
                                          <a:gd name="connsiteX2" fmla="*/ 111918 w 600086"/>
                                          <a:gd name="connsiteY2" fmla="*/ 35795 h 283200"/>
                                          <a:gd name="connsiteX3" fmla="*/ 161925 w 600086"/>
                                          <a:gd name="connsiteY3" fmla="*/ 33413 h 283200"/>
                                          <a:gd name="connsiteX4" fmla="*/ 176212 w 600086"/>
                                          <a:gd name="connsiteY4" fmla="*/ 121520 h 283200"/>
                                          <a:gd name="connsiteX5" fmla="*/ 223837 w 600086"/>
                                          <a:gd name="connsiteY5" fmla="*/ 114376 h 283200"/>
                                          <a:gd name="connsiteX6" fmla="*/ 226218 w 600086"/>
                                          <a:gd name="connsiteY6" fmla="*/ 21507 h 283200"/>
                                          <a:gd name="connsiteX7" fmla="*/ 278606 w 600086"/>
                                          <a:gd name="connsiteY7" fmla="*/ 21507 h 283200"/>
                                          <a:gd name="connsiteX8" fmla="*/ 288131 w 600086"/>
                                          <a:gd name="connsiteY8" fmla="*/ 104851 h 283200"/>
                                          <a:gd name="connsiteX9" fmla="*/ 347662 w 600086"/>
                                          <a:gd name="connsiteY9" fmla="*/ 100088 h 283200"/>
                                          <a:gd name="connsiteX10" fmla="*/ 354806 w 600086"/>
                                          <a:gd name="connsiteY10" fmla="*/ 33413 h 283200"/>
                                          <a:gd name="connsiteX11" fmla="*/ 411956 w 600086"/>
                                          <a:gd name="connsiteY11" fmla="*/ 40557 h 283200"/>
                                          <a:gd name="connsiteX12" fmla="*/ 421481 w 600086"/>
                                          <a:gd name="connsiteY12" fmla="*/ 92945 h 283200"/>
                                          <a:gd name="connsiteX13" fmla="*/ 490537 w 600086"/>
                                          <a:gd name="connsiteY13" fmla="*/ 83420 h 283200"/>
                                          <a:gd name="connsiteX14" fmla="*/ 573881 w 600086"/>
                                          <a:gd name="connsiteY14" fmla="*/ 2457 h 283200"/>
                                          <a:gd name="connsiteX15" fmla="*/ 597693 w 600086"/>
                                          <a:gd name="connsiteY15" fmla="*/ 33413 h 283200"/>
                                          <a:gd name="connsiteX16" fmla="*/ 566737 w 600086"/>
                                          <a:gd name="connsiteY16" fmla="*/ 157238 h 283200"/>
                                          <a:gd name="connsiteX17" fmla="*/ 600075 w 600086"/>
                                          <a:gd name="connsiteY17" fmla="*/ 262013 h 283200"/>
                                          <a:gd name="connsiteX18" fmla="*/ 569118 w 600086"/>
                                          <a:gd name="connsiteY18" fmla="*/ 271538 h 283200"/>
                                          <a:gd name="connsiteX19" fmla="*/ 469106 w 600086"/>
                                          <a:gd name="connsiteY19" fmla="*/ 171526 h 283200"/>
                                          <a:gd name="connsiteX20" fmla="*/ 428625 w 600086"/>
                                          <a:gd name="connsiteY20" fmla="*/ 171526 h 283200"/>
                                          <a:gd name="connsiteX21" fmla="*/ 419100 w 600086"/>
                                          <a:gd name="connsiteY21" fmla="*/ 245345 h 283200"/>
                                          <a:gd name="connsiteX22" fmla="*/ 376237 w 600086"/>
                                          <a:gd name="connsiteY22" fmla="*/ 252488 h 283200"/>
                                          <a:gd name="connsiteX23" fmla="*/ 359568 w 600086"/>
                                          <a:gd name="connsiteY23" fmla="*/ 185813 h 283200"/>
                                          <a:gd name="connsiteX24" fmla="*/ 314325 w 600086"/>
                                          <a:gd name="connsiteY24" fmla="*/ 181051 h 283200"/>
                                          <a:gd name="connsiteX25" fmla="*/ 307181 w 600086"/>
                                          <a:gd name="connsiteY25" fmla="*/ 252488 h 283200"/>
                                          <a:gd name="connsiteX26" fmla="*/ 266700 w 600086"/>
                                          <a:gd name="connsiteY26" fmla="*/ 269157 h 283200"/>
                                          <a:gd name="connsiteX27" fmla="*/ 252412 w 600086"/>
                                          <a:gd name="connsiteY27" fmla="*/ 185813 h 283200"/>
                                          <a:gd name="connsiteX28" fmla="*/ 192881 w 600086"/>
                                          <a:gd name="connsiteY28" fmla="*/ 188195 h 283200"/>
                                          <a:gd name="connsiteX29" fmla="*/ 169068 w 600086"/>
                                          <a:gd name="connsiteY29" fmla="*/ 271538 h 283200"/>
                                          <a:gd name="connsiteX30" fmla="*/ 126206 w 600086"/>
                                          <a:gd name="connsiteY30" fmla="*/ 273920 h 283200"/>
                                          <a:gd name="connsiteX31" fmla="*/ 121443 w 600086"/>
                                          <a:gd name="connsiteY31" fmla="*/ 190576 h 283200"/>
                                          <a:gd name="connsiteX32" fmla="*/ 33337 w 600086"/>
                                          <a:gd name="connsiteY32" fmla="*/ 188195 h 283200"/>
                                          <a:gd name="connsiteX33" fmla="*/ 0 w 600086"/>
                                          <a:gd name="connsiteY33" fmla="*/ 157238 h 283200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  <a:cxn ang="0">
                                            <a:pos x="connsiteX8" y="connsiteY8"/>
                                          </a:cxn>
                                          <a:cxn ang="0">
                                            <a:pos x="connsiteX9" y="connsiteY9"/>
                                          </a:cxn>
                                          <a:cxn ang="0">
                                            <a:pos x="connsiteX10" y="connsiteY10"/>
                                          </a:cxn>
                                          <a:cxn ang="0">
                                            <a:pos x="connsiteX11" y="connsiteY11"/>
                                          </a:cxn>
                                          <a:cxn ang="0">
                                            <a:pos x="connsiteX12" y="connsiteY12"/>
                                          </a:cxn>
                                          <a:cxn ang="0">
                                            <a:pos x="connsiteX13" y="connsiteY13"/>
                                          </a:cxn>
                                          <a:cxn ang="0">
                                            <a:pos x="connsiteX14" y="connsiteY14"/>
                                          </a:cxn>
                                          <a:cxn ang="0">
                                            <a:pos x="connsiteX15" y="connsiteY15"/>
                                          </a:cxn>
                                          <a:cxn ang="0">
                                            <a:pos x="connsiteX16" y="connsiteY16"/>
                                          </a:cxn>
                                          <a:cxn ang="0">
                                            <a:pos x="connsiteX17" y="connsiteY17"/>
                                          </a:cxn>
                                          <a:cxn ang="0">
                                            <a:pos x="connsiteX18" y="connsiteY18"/>
                                          </a:cxn>
                                          <a:cxn ang="0">
                                            <a:pos x="connsiteX19" y="connsiteY19"/>
                                          </a:cxn>
                                          <a:cxn ang="0">
                                            <a:pos x="connsiteX20" y="connsiteY20"/>
                                          </a:cxn>
                                          <a:cxn ang="0">
                                            <a:pos x="connsiteX21" y="connsiteY21"/>
                                          </a:cxn>
                                          <a:cxn ang="0">
                                            <a:pos x="connsiteX22" y="connsiteY22"/>
                                          </a:cxn>
                                          <a:cxn ang="0">
                                            <a:pos x="connsiteX23" y="connsiteY23"/>
                                          </a:cxn>
                                          <a:cxn ang="0">
                                            <a:pos x="connsiteX24" y="connsiteY24"/>
                                          </a:cxn>
                                          <a:cxn ang="0">
                                            <a:pos x="connsiteX25" y="connsiteY25"/>
                                          </a:cxn>
                                          <a:cxn ang="0">
                                            <a:pos x="connsiteX26" y="connsiteY26"/>
                                          </a:cxn>
                                          <a:cxn ang="0">
                                            <a:pos x="connsiteX27" y="connsiteY27"/>
                                          </a:cxn>
                                          <a:cxn ang="0">
                                            <a:pos x="connsiteX28" y="connsiteY28"/>
                                          </a:cxn>
                                          <a:cxn ang="0">
                                            <a:pos x="connsiteX29" y="connsiteY29"/>
                                          </a:cxn>
                                          <a:cxn ang="0">
                                            <a:pos x="connsiteX30" y="connsiteY30"/>
                                          </a:cxn>
                                          <a:cxn ang="0">
                                            <a:pos x="connsiteX31" y="connsiteY31"/>
                                          </a:cxn>
                                          <a:cxn ang="0">
                                            <a:pos x="connsiteX32" y="connsiteY32"/>
                                          </a:cxn>
                                          <a:cxn ang="0">
                                            <a:pos x="connsiteX33" y="connsiteY33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600086" h="283200">
                                            <a:moveTo>
                                              <a:pt x="23812" y="107232"/>
                                            </a:moveTo>
                                            <a:cubicBezTo>
                                              <a:pt x="58142" y="116757"/>
                                              <a:pt x="92472" y="126282"/>
                                              <a:pt x="107156" y="114376"/>
                                            </a:cubicBezTo>
                                            <a:cubicBezTo>
                                              <a:pt x="121840" y="102470"/>
                                              <a:pt x="102790" y="49289"/>
                                              <a:pt x="111918" y="35795"/>
                                            </a:cubicBezTo>
                                            <a:cubicBezTo>
                                              <a:pt x="121046" y="22301"/>
                                              <a:pt x="151209" y="19125"/>
                                              <a:pt x="161925" y="33413"/>
                                            </a:cubicBezTo>
                                            <a:cubicBezTo>
                                              <a:pt x="172641" y="47701"/>
                                              <a:pt x="165893" y="108026"/>
                                              <a:pt x="176212" y="121520"/>
                                            </a:cubicBezTo>
                                            <a:cubicBezTo>
                                              <a:pt x="186531" y="135014"/>
                                              <a:pt x="215503" y="131045"/>
                                              <a:pt x="223837" y="114376"/>
                                            </a:cubicBezTo>
                                            <a:cubicBezTo>
                                              <a:pt x="232171" y="97707"/>
                                              <a:pt x="217090" y="36985"/>
                                              <a:pt x="226218" y="21507"/>
                                            </a:cubicBezTo>
                                            <a:cubicBezTo>
                                              <a:pt x="235346" y="6029"/>
                                              <a:pt x="268287" y="7616"/>
                                              <a:pt x="278606" y="21507"/>
                                            </a:cubicBezTo>
                                            <a:cubicBezTo>
                                              <a:pt x="288925" y="35398"/>
                                              <a:pt x="276622" y="91754"/>
                                              <a:pt x="288131" y="104851"/>
                                            </a:cubicBezTo>
                                            <a:cubicBezTo>
                                              <a:pt x="299640" y="117948"/>
                                              <a:pt x="336550" y="111994"/>
                                              <a:pt x="347662" y="100088"/>
                                            </a:cubicBezTo>
                                            <a:cubicBezTo>
                                              <a:pt x="358774" y="88182"/>
                                              <a:pt x="344090" y="43335"/>
                                              <a:pt x="354806" y="33413"/>
                                            </a:cubicBezTo>
                                            <a:cubicBezTo>
                                              <a:pt x="365522" y="23491"/>
                                              <a:pt x="400844" y="30635"/>
                                              <a:pt x="411956" y="40557"/>
                                            </a:cubicBezTo>
                                            <a:cubicBezTo>
                                              <a:pt x="423068" y="50479"/>
                                              <a:pt x="408384" y="85801"/>
                                              <a:pt x="421481" y="92945"/>
                                            </a:cubicBezTo>
                                            <a:cubicBezTo>
                                              <a:pt x="434578" y="100089"/>
                                              <a:pt x="465137" y="98501"/>
                                              <a:pt x="490537" y="83420"/>
                                            </a:cubicBezTo>
                                            <a:cubicBezTo>
                                              <a:pt x="515937" y="68339"/>
                                              <a:pt x="556022" y="10791"/>
                                              <a:pt x="573881" y="2457"/>
                                            </a:cubicBezTo>
                                            <a:cubicBezTo>
                                              <a:pt x="591740" y="-5878"/>
                                              <a:pt x="598884" y="7616"/>
                                              <a:pt x="597693" y="33413"/>
                                            </a:cubicBezTo>
                                            <a:cubicBezTo>
                                              <a:pt x="596502" y="59210"/>
                                              <a:pt x="566340" y="119138"/>
                                              <a:pt x="566737" y="157238"/>
                                            </a:cubicBezTo>
                                            <a:cubicBezTo>
                                              <a:pt x="567134" y="195338"/>
                                              <a:pt x="599678" y="242963"/>
                                              <a:pt x="600075" y="262013"/>
                                            </a:cubicBezTo>
                                            <a:cubicBezTo>
                                              <a:pt x="600472" y="281063"/>
                                              <a:pt x="590946" y="286619"/>
                                              <a:pt x="569118" y="271538"/>
                                            </a:cubicBezTo>
                                            <a:cubicBezTo>
                                              <a:pt x="547290" y="256457"/>
                                              <a:pt x="492521" y="188195"/>
                                              <a:pt x="469106" y="171526"/>
                                            </a:cubicBezTo>
                                            <a:cubicBezTo>
                                              <a:pt x="445691" y="154857"/>
                                              <a:pt x="436959" y="159223"/>
                                              <a:pt x="428625" y="171526"/>
                                            </a:cubicBezTo>
                                            <a:cubicBezTo>
                                              <a:pt x="420291" y="183829"/>
                                              <a:pt x="427831" y="231851"/>
                                              <a:pt x="419100" y="245345"/>
                                            </a:cubicBezTo>
                                            <a:cubicBezTo>
                                              <a:pt x="410369" y="258839"/>
                                              <a:pt x="386159" y="262410"/>
                                              <a:pt x="376237" y="252488"/>
                                            </a:cubicBezTo>
                                            <a:cubicBezTo>
                                              <a:pt x="366315" y="242566"/>
                                              <a:pt x="369887" y="197719"/>
                                              <a:pt x="359568" y="185813"/>
                                            </a:cubicBezTo>
                                            <a:cubicBezTo>
                                              <a:pt x="349249" y="173907"/>
                                              <a:pt x="323056" y="169938"/>
                                              <a:pt x="314325" y="181051"/>
                                            </a:cubicBezTo>
                                            <a:cubicBezTo>
                                              <a:pt x="305594" y="192164"/>
                                              <a:pt x="315119" y="237804"/>
                                              <a:pt x="307181" y="252488"/>
                                            </a:cubicBezTo>
                                            <a:cubicBezTo>
                                              <a:pt x="299244" y="267172"/>
                                              <a:pt x="275828" y="280270"/>
                                              <a:pt x="266700" y="269157"/>
                                            </a:cubicBezTo>
                                            <a:cubicBezTo>
                                              <a:pt x="257572" y="258045"/>
                                              <a:pt x="264715" y="199307"/>
                                              <a:pt x="252412" y="185813"/>
                                            </a:cubicBezTo>
                                            <a:cubicBezTo>
                                              <a:pt x="240109" y="172319"/>
                                              <a:pt x="206772" y="173908"/>
                                              <a:pt x="192881" y="188195"/>
                                            </a:cubicBezTo>
                                            <a:cubicBezTo>
                                              <a:pt x="178990" y="202483"/>
                                              <a:pt x="180181" y="257251"/>
                                              <a:pt x="169068" y="271538"/>
                                            </a:cubicBezTo>
                                            <a:cubicBezTo>
                                              <a:pt x="157956" y="285826"/>
                                              <a:pt x="134143" y="287414"/>
                                              <a:pt x="126206" y="273920"/>
                                            </a:cubicBezTo>
                                            <a:cubicBezTo>
                                              <a:pt x="118269" y="260426"/>
                                              <a:pt x="136921" y="204863"/>
                                              <a:pt x="121443" y="190576"/>
                                            </a:cubicBezTo>
                                            <a:cubicBezTo>
                                              <a:pt x="105965" y="176289"/>
                                              <a:pt x="53578" y="193751"/>
                                              <a:pt x="33337" y="188195"/>
                                            </a:cubicBezTo>
                                            <a:cubicBezTo>
                                              <a:pt x="13096" y="182639"/>
                                              <a:pt x="6548" y="169938"/>
                                              <a:pt x="0" y="157238"/>
                                            </a:cubicBezTo>
                                          </a:path>
                                        </a:pathLst>
                                      </a:custGeom>
                                      <a:solidFill>
                                        <a:schemeClr val="bg1">
                                          <a:lumMod val="65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81" name="Freeform 180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8027179" y="1383490"/>
                                        <a:ext cx="359963" cy="391680"/>
                                      </a:xfrm>
                                      <a:custGeom>
                                        <a:avLst/>
                                        <a:gdLst>
                                          <a:gd name="connsiteX0" fmla="*/ 95265 w 359963"/>
                                          <a:gd name="connsiteY0" fmla="*/ 150035 h 391680"/>
                                          <a:gd name="connsiteX1" fmla="*/ 159559 w 359963"/>
                                          <a:gd name="connsiteY1" fmla="*/ 16 h 391680"/>
                                          <a:gd name="connsiteX2" fmla="*/ 245284 w 359963"/>
                                          <a:gd name="connsiteY2" fmla="*/ 140510 h 391680"/>
                                          <a:gd name="connsiteX3" fmla="*/ 359584 w 359963"/>
                                          <a:gd name="connsiteY3" fmla="*/ 161941 h 391680"/>
                                          <a:gd name="connsiteX4" fmla="*/ 283384 w 359963"/>
                                          <a:gd name="connsiteY4" fmla="*/ 252429 h 391680"/>
                                          <a:gd name="connsiteX5" fmla="*/ 316721 w 359963"/>
                                          <a:gd name="connsiteY5" fmla="*/ 364348 h 391680"/>
                                          <a:gd name="connsiteX6" fmla="*/ 200040 w 359963"/>
                                          <a:gd name="connsiteY6" fmla="*/ 328629 h 391680"/>
                                          <a:gd name="connsiteX7" fmla="*/ 123840 w 359963"/>
                                          <a:gd name="connsiteY7" fmla="*/ 390541 h 391680"/>
                                          <a:gd name="connsiteX8" fmla="*/ 88121 w 359963"/>
                                          <a:gd name="connsiteY8" fmla="*/ 264335 h 391680"/>
                                          <a:gd name="connsiteX9" fmla="*/ 15 w 359963"/>
                                          <a:gd name="connsiteY9" fmla="*/ 188135 h 391680"/>
                                          <a:gd name="connsiteX10" fmla="*/ 95265 w 359963"/>
                                          <a:gd name="connsiteY10" fmla="*/ 150035 h 391680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  <a:cxn ang="0">
                                            <a:pos x="connsiteX8" y="connsiteY8"/>
                                          </a:cxn>
                                          <a:cxn ang="0">
                                            <a:pos x="connsiteX9" y="connsiteY9"/>
                                          </a:cxn>
                                          <a:cxn ang="0">
                                            <a:pos x="connsiteX10" y="connsiteY10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359963" h="391680">
                                            <a:moveTo>
                                              <a:pt x="95265" y="150035"/>
                                            </a:moveTo>
                                            <a:cubicBezTo>
                                              <a:pt x="121856" y="118682"/>
                                              <a:pt x="134556" y="1604"/>
                                              <a:pt x="159559" y="16"/>
                                            </a:cubicBezTo>
                                            <a:cubicBezTo>
                                              <a:pt x="184562" y="-1572"/>
                                              <a:pt x="211947" y="113522"/>
                                              <a:pt x="245284" y="140510"/>
                                            </a:cubicBezTo>
                                            <a:cubicBezTo>
                                              <a:pt x="278622" y="167498"/>
                                              <a:pt x="353234" y="143288"/>
                                              <a:pt x="359584" y="161941"/>
                                            </a:cubicBezTo>
                                            <a:cubicBezTo>
                                              <a:pt x="365934" y="180594"/>
                                              <a:pt x="290528" y="218695"/>
                                              <a:pt x="283384" y="252429"/>
                                            </a:cubicBezTo>
                                            <a:cubicBezTo>
                                              <a:pt x="276240" y="286163"/>
                                              <a:pt x="330612" y="351648"/>
                                              <a:pt x="316721" y="364348"/>
                                            </a:cubicBezTo>
                                            <a:cubicBezTo>
                                              <a:pt x="302830" y="377048"/>
                                              <a:pt x="232187" y="324263"/>
                                              <a:pt x="200040" y="328629"/>
                                            </a:cubicBezTo>
                                            <a:cubicBezTo>
                                              <a:pt x="167893" y="332995"/>
                                              <a:pt x="142493" y="401257"/>
                                              <a:pt x="123840" y="390541"/>
                                            </a:cubicBezTo>
                                            <a:cubicBezTo>
                                              <a:pt x="105187" y="379825"/>
                                              <a:pt x="108758" y="298069"/>
                                              <a:pt x="88121" y="264335"/>
                                            </a:cubicBezTo>
                                            <a:cubicBezTo>
                                              <a:pt x="67484" y="230601"/>
                                              <a:pt x="-1176" y="207185"/>
                                              <a:pt x="15" y="188135"/>
                                            </a:cubicBezTo>
                                            <a:cubicBezTo>
                                              <a:pt x="1206" y="169085"/>
                                              <a:pt x="68674" y="181388"/>
                                              <a:pt x="95265" y="150035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CA33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82" name="Freeform 181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6366376" y="339990"/>
                                        <a:ext cx="361199" cy="383317"/>
                                      </a:xfrm>
                                      <a:custGeom>
                                        <a:avLst/>
                                        <a:gdLst>
                                          <a:gd name="connsiteX0" fmla="*/ 115387 w 361199"/>
                                          <a:gd name="connsiteY0" fmla="*/ 110066 h 383317"/>
                                          <a:gd name="connsiteX1" fmla="*/ 129674 w 361199"/>
                                          <a:gd name="connsiteY1" fmla="*/ 33866 h 383317"/>
                                          <a:gd name="connsiteX2" fmla="*/ 177299 w 361199"/>
                                          <a:gd name="connsiteY2" fmla="*/ 529 h 383317"/>
                                          <a:gd name="connsiteX3" fmla="*/ 208255 w 361199"/>
                                          <a:gd name="connsiteY3" fmla="*/ 57679 h 383317"/>
                                          <a:gd name="connsiteX4" fmla="*/ 227305 w 361199"/>
                                          <a:gd name="connsiteY4" fmla="*/ 110066 h 383317"/>
                                          <a:gd name="connsiteX5" fmla="*/ 310649 w 361199"/>
                                          <a:gd name="connsiteY5" fmla="*/ 100541 h 383317"/>
                                          <a:gd name="connsiteX6" fmla="*/ 360655 w 361199"/>
                                          <a:gd name="connsiteY6" fmla="*/ 148166 h 383317"/>
                                          <a:gd name="connsiteX7" fmla="*/ 334462 w 361199"/>
                                          <a:gd name="connsiteY7" fmla="*/ 210079 h 383317"/>
                                          <a:gd name="connsiteX8" fmla="*/ 291599 w 361199"/>
                                          <a:gd name="connsiteY8" fmla="*/ 236273 h 383317"/>
                                          <a:gd name="connsiteX9" fmla="*/ 322555 w 361199"/>
                                          <a:gd name="connsiteY9" fmla="*/ 307710 h 383317"/>
                                          <a:gd name="connsiteX10" fmla="*/ 286837 w 361199"/>
                                          <a:gd name="connsiteY10" fmla="*/ 381529 h 383317"/>
                                          <a:gd name="connsiteX11" fmla="*/ 215399 w 361199"/>
                                          <a:gd name="connsiteY11" fmla="*/ 355335 h 383317"/>
                                          <a:gd name="connsiteX12" fmla="*/ 182062 w 361199"/>
                                          <a:gd name="connsiteY12" fmla="*/ 298185 h 383317"/>
                                          <a:gd name="connsiteX13" fmla="*/ 155868 w 361199"/>
                                          <a:gd name="connsiteY13" fmla="*/ 364860 h 383317"/>
                                          <a:gd name="connsiteX14" fmla="*/ 77287 w 361199"/>
                                          <a:gd name="connsiteY14" fmla="*/ 372004 h 383317"/>
                                          <a:gd name="connsiteX15" fmla="*/ 51093 w 361199"/>
                                          <a:gd name="connsiteY15" fmla="*/ 317235 h 383317"/>
                                          <a:gd name="connsiteX16" fmla="*/ 60618 w 361199"/>
                                          <a:gd name="connsiteY16" fmla="*/ 248179 h 383317"/>
                                          <a:gd name="connsiteX17" fmla="*/ 3468 w 361199"/>
                                          <a:gd name="connsiteY17" fmla="*/ 205316 h 383317"/>
                                          <a:gd name="connsiteX18" fmla="*/ 12993 w 361199"/>
                                          <a:gd name="connsiteY18" fmla="*/ 133879 h 383317"/>
                                          <a:gd name="connsiteX19" fmla="*/ 115387 w 361199"/>
                                          <a:gd name="connsiteY19" fmla="*/ 110066 h 383317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  <a:cxn ang="0">
                                            <a:pos x="connsiteX8" y="connsiteY8"/>
                                          </a:cxn>
                                          <a:cxn ang="0">
                                            <a:pos x="connsiteX9" y="connsiteY9"/>
                                          </a:cxn>
                                          <a:cxn ang="0">
                                            <a:pos x="connsiteX10" y="connsiteY10"/>
                                          </a:cxn>
                                          <a:cxn ang="0">
                                            <a:pos x="connsiteX11" y="connsiteY11"/>
                                          </a:cxn>
                                          <a:cxn ang="0">
                                            <a:pos x="connsiteX12" y="connsiteY12"/>
                                          </a:cxn>
                                          <a:cxn ang="0">
                                            <a:pos x="connsiteX13" y="connsiteY13"/>
                                          </a:cxn>
                                          <a:cxn ang="0">
                                            <a:pos x="connsiteX14" y="connsiteY14"/>
                                          </a:cxn>
                                          <a:cxn ang="0">
                                            <a:pos x="connsiteX15" y="connsiteY15"/>
                                          </a:cxn>
                                          <a:cxn ang="0">
                                            <a:pos x="connsiteX16" y="connsiteY16"/>
                                          </a:cxn>
                                          <a:cxn ang="0">
                                            <a:pos x="connsiteX17" y="connsiteY17"/>
                                          </a:cxn>
                                          <a:cxn ang="0">
                                            <a:pos x="connsiteX18" y="connsiteY18"/>
                                          </a:cxn>
                                          <a:cxn ang="0">
                                            <a:pos x="connsiteX19" y="connsiteY19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361199" h="383317">
                                            <a:moveTo>
                                              <a:pt x="115387" y="110066"/>
                                            </a:moveTo>
                                            <a:cubicBezTo>
                                              <a:pt x="134834" y="93397"/>
                                              <a:pt x="119355" y="52122"/>
                                              <a:pt x="129674" y="33866"/>
                                            </a:cubicBezTo>
                                            <a:cubicBezTo>
                                              <a:pt x="139993" y="15610"/>
                                              <a:pt x="164202" y="-3440"/>
                                              <a:pt x="177299" y="529"/>
                                            </a:cubicBezTo>
                                            <a:cubicBezTo>
                                              <a:pt x="190396" y="4498"/>
                                              <a:pt x="199921" y="39423"/>
                                              <a:pt x="208255" y="57679"/>
                                            </a:cubicBezTo>
                                            <a:cubicBezTo>
                                              <a:pt x="216589" y="75935"/>
                                              <a:pt x="210239" y="102922"/>
                                              <a:pt x="227305" y="110066"/>
                                            </a:cubicBezTo>
                                            <a:cubicBezTo>
                                              <a:pt x="244371" y="117210"/>
                                              <a:pt x="288424" y="94191"/>
                                              <a:pt x="310649" y="100541"/>
                                            </a:cubicBezTo>
                                            <a:cubicBezTo>
                                              <a:pt x="332874" y="106891"/>
                                              <a:pt x="356686" y="129910"/>
                                              <a:pt x="360655" y="148166"/>
                                            </a:cubicBezTo>
                                            <a:cubicBezTo>
                                              <a:pt x="364624" y="166422"/>
                                              <a:pt x="345971" y="195395"/>
                                              <a:pt x="334462" y="210079"/>
                                            </a:cubicBezTo>
                                            <a:cubicBezTo>
                                              <a:pt x="322953" y="224763"/>
                                              <a:pt x="293583" y="220001"/>
                                              <a:pt x="291599" y="236273"/>
                                            </a:cubicBezTo>
                                            <a:cubicBezTo>
                                              <a:pt x="289615" y="252545"/>
                                              <a:pt x="323349" y="283501"/>
                                              <a:pt x="322555" y="307710"/>
                                            </a:cubicBezTo>
                                            <a:cubicBezTo>
                                              <a:pt x="321761" y="331919"/>
                                              <a:pt x="304696" y="373592"/>
                                              <a:pt x="286837" y="381529"/>
                                            </a:cubicBezTo>
                                            <a:cubicBezTo>
                                              <a:pt x="268978" y="389466"/>
                                              <a:pt x="232861" y="369226"/>
                                              <a:pt x="215399" y="355335"/>
                                            </a:cubicBezTo>
                                            <a:cubicBezTo>
                                              <a:pt x="197937" y="341444"/>
                                              <a:pt x="191984" y="296597"/>
                                              <a:pt x="182062" y="298185"/>
                                            </a:cubicBezTo>
                                            <a:cubicBezTo>
                                              <a:pt x="172140" y="299773"/>
                                              <a:pt x="173331" y="352557"/>
                                              <a:pt x="155868" y="364860"/>
                                            </a:cubicBezTo>
                                            <a:cubicBezTo>
                                              <a:pt x="138405" y="377163"/>
                                              <a:pt x="94749" y="379941"/>
                                              <a:pt x="77287" y="372004"/>
                                            </a:cubicBezTo>
                                            <a:cubicBezTo>
                                              <a:pt x="59825" y="364067"/>
                                              <a:pt x="53871" y="337873"/>
                                              <a:pt x="51093" y="317235"/>
                                            </a:cubicBezTo>
                                            <a:cubicBezTo>
                                              <a:pt x="48315" y="296598"/>
                                              <a:pt x="68555" y="266832"/>
                                              <a:pt x="60618" y="248179"/>
                                            </a:cubicBezTo>
                                            <a:cubicBezTo>
                                              <a:pt x="52680" y="229526"/>
                                              <a:pt x="11405" y="224366"/>
                                              <a:pt x="3468" y="205316"/>
                                            </a:cubicBezTo>
                                            <a:cubicBezTo>
                                              <a:pt x="-4469" y="186266"/>
                                              <a:pt x="2277" y="147769"/>
                                              <a:pt x="12993" y="133879"/>
                                            </a:cubicBezTo>
                                            <a:cubicBezTo>
                                              <a:pt x="23709" y="119989"/>
                                              <a:pt x="95940" y="126735"/>
                                              <a:pt x="115387" y="110066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accent6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89" name="Freeform 188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746171" y="0"/>
                                      <a:ext cx="4107543" cy="2423886"/>
                                    </a:xfrm>
                                    <a:custGeom>
                                      <a:avLst/>
                                      <a:gdLst>
                                        <a:gd name="connsiteX0" fmla="*/ 0 w 4107543"/>
                                        <a:gd name="connsiteY0" fmla="*/ 0 h 2423886"/>
                                        <a:gd name="connsiteX1" fmla="*/ 4107543 w 4107543"/>
                                        <a:gd name="connsiteY1" fmla="*/ 0 h 2423886"/>
                                        <a:gd name="connsiteX2" fmla="*/ 4107543 w 4107543"/>
                                        <a:gd name="connsiteY2" fmla="*/ 2423886 h 2423886"/>
                                        <a:gd name="connsiteX3" fmla="*/ 1988458 w 4107543"/>
                                        <a:gd name="connsiteY3" fmla="*/ 1219200 h 2423886"/>
                                        <a:gd name="connsiteX4" fmla="*/ 943429 w 4107543"/>
                                        <a:gd name="connsiteY4" fmla="*/ 682171 h 2423886"/>
                                        <a:gd name="connsiteX5" fmla="*/ 0 w 4107543"/>
                                        <a:gd name="connsiteY5" fmla="*/ 0 h 2423886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  <a:cxn ang="0">
                                          <a:pos x="connsiteX5" y="connsiteY5"/>
                                        </a:cxn>
                                      </a:cxnLst>
                                      <a:rect l="l" t="t" r="r" b="b"/>
                                      <a:pathLst>
                                        <a:path w="4107543" h="2423886">
                                          <a:moveTo>
                                            <a:pt x="0" y="0"/>
                                          </a:moveTo>
                                          <a:lnTo>
                                            <a:pt x="4107543" y="0"/>
                                          </a:lnTo>
                                          <a:lnTo>
                                            <a:pt x="4107543" y="2423886"/>
                                          </a:lnTo>
                                          <a:lnTo>
                                            <a:pt x="1988458" y="1219200"/>
                                          </a:lnTo>
                                          <a:lnTo>
                                            <a:pt x="943429" y="682171"/>
                                          </a:lnTo>
                                          <a:lnTo>
                                            <a:pt x="0" y="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FFFFFF">
                                        <a:alpha val="50196"/>
                                      </a:srgbClr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AU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191" name="Freeform 190"/>
                                  <p:cNvSpPr/>
                                  <p:nvPr/>
                                </p:nvSpPr>
                                <p:spPr>
                                  <a:xfrm>
                                    <a:off x="5635009" y="1591691"/>
                                    <a:ext cx="1018209" cy="199694"/>
                                  </a:xfrm>
                                  <a:custGeom>
                                    <a:avLst/>
                                    <a:gdLst>
                                      <a:gd name="connsiteX0" fmla="*/ 49035 w 1018209"/>
                                      <a:gd name="connsiteY0" fmla="*/ 113284 h 199694"/>
                                      <a:gd name="connsiteX1" fmla="*/ 146666 w 1018209"/>
                                      <a:gd name="connsiteY1" fmla="*/ 46609 h 199694"/>
                                      <a:gd name="connsiteX2" fmla="*/ 334785 w 1018209"/>
                                      <a:gd name="connsiteY2" fmla="*/ 1365 h 199694"/>
                                      <a:gd name="connsiteX3" fmla="*/ 694354 w 1018209"/>
                                      <a:gd name="connsiteY3" fmla="*/ 22797 h 199694"/>
                                      <a:gd name="connsiteX4" fmla="*/ 927716 w 1018209"/>
                                      <a:gd name="connsiteY4" fmla="*/ 129953 h 199694"/>
                                      <a:gd name="connsiteX5" fmla="*/ 970579 w 1018209"/>
                                      <a:gd name="connsiteY5" fmla="*/ 106140 h 199694"/>
                                      <a:gd name="connsiteX6" fmla="*/ 1013441 w 1018209"/>
                                      <a:gd name="connsiteY6" fmla="*/ 120428 h 199694"/>
                                      <a:gd name="connsiteX7" fmla="*/ 1015822 w 1018209"/>
                                      <a:gd name="connsiteY7" fmla="*/ 177578 h 199694"/>
                                      <a:gd name="connsiteX8" fmla="*/ 1001535 w 1018209"/>
                                      <a:gd name="connsiteY8" fmla="*/ 189484 h 199694"/>
                                      <a:gd name="connsiteX9" fmla="*/ 946766 w 1018209"/>
                                      <a:gd name="connsiteY9" fmla="*/ 194247 h 199694"/>
                                      <a:gd name="connsiteX10" fmla="*/ 744360 w 1018209"/>
                                      <a:gd name="connsiteY10" fmla="*/ 108522 h 199694"/>
                                      <a:gd name="connsiteX11" fmla="*/ 453847 w 1018209"/>
                                      <a:gd name="connsiteY11" fmla="*/ 53753 h 199694"/>
                                      <a:gd name="connsiteX12" fmla="*/ 184766 w 1018209"/>
                                      <a:gd name="connsiteY12" fmla="*/ 96615 h 199694"/>
                                      <a:gd name="connsiteX13" fmla="*/ 6172 w 1018209"/>
                                      <a:gd name="connsiteY13" fmla="*/ 139478 h 199694"/>
                                      <a:gd name="connsiteX14" fmla="*/ 49035 w 1018209"/>
                                      <a:gd name="connsiteY14" fmla="*/ 113284 h 199694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  <a:cxn ang="0">
                                        <a:pos x="connsiteX11" y="connsiteY11"/>
                                      </a:cxn>
                                      <a:cxn ang="0">
                                        <a:pos x="connsiteX12" y="connsiteY12"/>
                                      </a:cxn>
                                      <a:cxn ang="0">
                                        <a:pos x="connsiteX13" y="connsiteY13"/>
                                      </a:cxn>
                                      <a:cxn ang="0">
                                        <a:pos x="connsiteX14" y="connsiteY14"/>
                                      </a:cxn>
                                    </a:cxnLst>
                                    <a:rect l="l" t="t" r="r" b="b"/>
                                    <a:pathLst>
                                      <a:path w="1018209" h="199694">
                                        <a:moveTo>
                                          <a:pt x="49035" y="113284"/>
                                        </a:moveTo>
                                        <a:cubicBezTo>
                                          <a:pt x="72451" y="97806"/>
                                          <a:pt x="99041" y="65262"/>
                                          <a:pt x="146666" y="46609"/>
                                        </a:cubicBezTo>
                                        <a:cubicBezTo>
                                          <a:pt x="194291" y="27956"/>
                                          <a:pt x="243504" y="5334"/>
                                          <a:pt x="334785" y="1365"/>
                                        </a:cubicBezTo>
                                        <a:cubicBezTo>
                                          <a:pt x="426066" y="-2604"/>
                                          <a:pt x="595532" y="1366"/>
                                          <a:pt x="694354" y="22797"/>
                                        </a:cubicBezTo>
                                        <a:cubicBezTo>
                                          <a:pt x="793176" y="44228"/>
                                          <a:pt x="881679" y="116063"/>
                                          <a:pt x="927716" y="129953"/>
                                        </a:cubicBezTo>
                                        <a:cubicBezTo>
                                          <a:pt x="973754" y="143844"/>
                                          <a:pt x="956292" y="107727"/>
                                          <a:pt x="970579" y="106140"/>
                                        </a:cubicBezTo>
                                        <a:cubicBezTo>
                                          <a:pt x="984866" y="104553"/>
                                          <a:pt x="1005901" y="108522"/>
                                          <a:pt x="1013441" y="120428"/>
                                        </a:cubicBezTo>
                                        <a:cubicBezTo>
                                          <a:pt x="1020981" y="132334"/>
                                          <a:pt x="1017806" y="166069"/>
                                          <a:pt x="1015822" y="177578"/>
                                        </a:cubicBezTo>
                                        <a:cubicBezTo>
                                          <a:pt x="1013838" y="189087"/>
                                          <a:pt x="1013044" y="186706"/>
                                          <a:pt x="1001535" y="189484"/>
                                        </a:cubicBezTo>
                                        <a:cubicBezTo>
                                          <a:pt x="990026" y="192262"/>
                                          <a:pt x="989629" y="207741"/>
                                          <a:pt x="946766" y="194247"/>
                                        </a:cubicBezTo>
                                        <a:cubicBezTo>
                                          <a:pt x="903903" y="180753"/>
                                          <a:pt x="826513" y="131938"/>
                                          <a:pt x="744360" y="108522"/>
                                        </a:cubicBezTo>
                                        <a:cubicBezTo>
                                          <a:pt x="662207" y="85106"/>
                                          <a:pt x="547113" y="55737"/>
                                          <a:pt x="453847" y="53753"/>
                                        </a:cubicBezTo>
                                        <a:cubicBezTo>
                                          <a:pt x="360581" y="51768"/>
                                          <a:pt x="259378" y="82328"/>
                                          <a:pt x="184766" y="96615"/>
                                        </a:cubicBezTo>
                                        <a:cubicBezTo>
                                          <a:pt x="110154" y="110902"/>
                                          <a:pt x="28000" y="135906"/>
                                          <a:pt x="6172" y="139478"/>
                                        </a:cubicBezTo>
                                        <a:cubicBezTo>
                                          <a:pt x="-15656" y="143050"/>
                                          <a:pt x="25619" y="128762"/>
                                          <a:pt x="49035" y="113284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000000">
                                      <a:alpha val="10196"/>
                                    </a:srgbClr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192" name="Freeform 191"/>
                                  <p:cNvSpPr/>
                                  <p:nvPr/>
                                </p:nvSpPr>
                                <p:spPr>
                                  <a:xfrm>
                                    <a:off x="5809532" y="1488986"/>
                                    <a:ext cx="834881" cy="204777"/>
                                  </a:xfrm>
                                  <a:custGeom>
                                    <a:avLst/>
                                    <a:gdLst>
                                      <a:gd name="connsiteX0" fmla="*/ 3099 w 834881"/>
                                      <a:gd name="connsiteY0" fmla="*/ 89783 h 204777"/>
                                      <a:gd name="connsiteX1" fmla="*/ 257893 w 834881"/>
                                      <a:gd name="connsiteY1" fmla="*/ 6439 h 204777"/>
                                      <a:gd name="connsiteX2" fmla="*/ 515068 w 834881"/>
                                      <a:gd name="connsiteY2" fmla="*/ 27870 h 204777"/>
                                      <a:gd name="connsiteX3" fmla="*/ 834156 w 834881"/>
                                      <a:gd name="connsiteY3" fmla="*/ 204083 h 204777"/>
                                      <a:gd name="connsiteX4" fmla="*/ 593649 w 834881"/>
                                      <a:gd name="connsiteY4" fmla="*/ 87402 h 204777"/>
                                      <a:gd name="connsiteX5" fmla="*/ 317424 w 834881"/>
                                      <a:gd name="connsiteY5" fmla="*/ 39777 h 204777"/>
                                      <a:gd name="connsiteX6" fmla="*/ 129306 w 834881"/>
                                      <a:gd name="connsiteY6" fmla="*/ 75495 h 204777"/>
                                      <a:gd name="connsiteX7" fmla="*/ 3099 w 834881"/>
                                      <a:gd name="connsiteY7" fmla="*/ 89783 h 204777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</a:cxnLst>
                                    <a:rect l="l" t="t" r="r" b="b"/>
                                    <a:pathLst>
                                      <a:path w="834881" h="204777">
                                        <a:moveTo>
                                          <a:pt x="3099" y="89783"/>
                                        </a:moveTo>
                                        <a:cubicBezTo>
                                          <a:pt x="24530" y="78274"/>
                                          <a:pt x="172565" y="16758"/>
                                          <a:pt x="257893" y="6439"/>
                                        </a:cubicBezTo>
                                        <a:cubicBezTo>
                                          <a:pt x="343221" y="-3880"/>
                                          <a:pt x="419024" y="-5071"/>
                                          <a:pt x="515068" y="27870"/>
                                        </a:cubicBezTo>
                                        <a:cubicBezTo>
                                          <a:pt x="611112" y="60811"/>
                                          <a:pt x="821059" y="194161"/>
                                          <a:pt x="834156" y="204083"/>
                                        </a:cubicBezTo>
                                        <a:cubicBezTo>
                                          <a:pt x="847253" y="214005"/>
                                          <a:pt x="679771" y="114786"/>
                                          <a:pt x="593649" y="87402"/>
                                        </a:cubicBezTo>
                                        <a:cubicBezTo>
                                          <a:pt x="507527" y="60018"/>
                                          <a:pt x="394814" y="41761"/>
                                          <a:pt x="317424" y="39777"/>
                                        </a:cubicBezTo>
                                        <a:cubicBezTo>
                                          <a:pt x="240034" y="37793"/>
                                          <a:pt x="182090" y="64382"/>
                                          <a:pt x="129306" y="75495"/>
                                        </a:cubicBezTo>
                                        <a:cubicBezTo>
                                          <a:pt x="76522" y="86608"/>
                                          <a:pt x="-18332" y="101292"/>
                                          <a:pt x="3099" y="89783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000000">
                                      <a:alpha val="10196"/>
                                    </a:srgbClr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193" name="Freeform 192"/>
                                  <p:cNvSpPr/>
                                  <p:nvPr/>
                                </p:nvSpPr>
                                <p:spPr>
                                  <a:xfrm>
                                    <a:off x="6234072" y="1808438"/>
                                    <a:ext cx="577728" cy="1049826"/>
                                  </a:xfrm>
                                  <a:custGeom>
                                    <a:avLst/>
                                    <a:gdLst>
                                      <a:gd name="connsiteX0" fmla="*/ 335797 w 577728"/>
                                      <a:gd name="connsiteY0" fmla="*/ 406125 h 1049826"/>
                                      <a:gd name="connsiteX1" fmla="*/ 409616 w 577728"/>
                                      <a:gd name="connsiteY1" fmla="*/ 446606 h 1049826"/>
                                      <a:gd name="connsiteX2" fmla="*/ 481053 w 577728"/>
                                      <a:gd name="connsiteY2" fmla="*/ 406125 h 1049826"/>
                                      <a:gd name="connsiteX3" fmla="*/ 514391 w 577728"/>
                                      <a:gd name="connsiteY3" fmla="*/ 348975 h 1049826"/>
                                      <a:gd name="connsiteX4" fmla="*/ 495341 w 577728"/>
                                      <a:gd name="connsiteY4" fmla="*/ 237056 h 1049826"/>
                                      <a:gd name="connsiteX5" fmla="*/ 445334 w 577728"/>
                                      <a:gd name="connsiteY5" fmla="*/ 117993 h 1049826"/>
                                      <a:gd name="connsiteX6" fmla="*/ 433428 w 577728"/>
                                      <a:gd name="connsiteY6" fmla="*/ 98943 h 1049826"/>
                                      <a:gd name="connsiteX7" fmla="*/ 428666 w 577728"/>
                                      <a:gd name="connsiteY7" fmla="*/ 67987 h 1049826"/>
                                      <a:gd name="connsiteX8" fmla="*/ 454859 w 577728"/>
                                      <a:gd name="connsiteY8" fmla="*/ 48937 h 1049826"/>
                                      <a:gd name="connsiteX9" fmla="*/ 473909 w 577728"/>
                                      <a:gd name="connsiteY9" fmla="*/ 34650 h 1049826"/>
                                      <a:gd name="connsiteX10" fmla="*/ 476291 w 577728"/>
                                      <a:gd name="connsiteY10" fmla="*/ 13218 h 1049826"/>
                                      <a:gd name="connsiteX11" fmla="*/ 519153 w 577728"/>
                                      <a:gd name="connsiteY11" fmla="*/ 15600 h 1049826"/>
                                      <a:gd name="connsiteX12" fmla="*/ 538203 w 577728"/>
                                      <a:gd name="connsiteY12" fmla="*/ 1312 h 1049826"/>
                                      <a:gd name="connsiteX13" fmla="*/ 550109 w 577728"/>
                                      <a:gd name="connsiteY13" fmla="*/ 53700 h 1049826"/>
                                      <a:gd name="connsiteX14" fmla="*/ 509628 w 577728"/>
                                      <a:gd name="connsiteY14" fmla="*/ 98943 h 1049826"/>
                                      <a:gd name="connsiteX15" fmla="*/ 571541 w 577728"/>
                                      <a:gd name="connsiteY15" fmla="*/ 306112 h 1049826"/>
                                      <a:gd name="connsiteX16" fmla="*/ 573922 w 577728"/>
                                      <a:gd name="connsiteY16" fmla="*/ 472800 h 1049826"/>
                                      <a:gd name="connsiteX17" fmla="*/ 557253 w 577728"/>
                                      <a:gd name="connsiteY17" fmla="*/ 660918 h 1049826"/>
                                      <a:gd name="connsiteX18" fmla="*/ 471528 w 577728"/>
                                      <a:gd name="connsiteY18" fmla="*/ 789506 h 1049826"/>
                                      <a:gd name="connsiteX19" fmla="*/ 476291 w 577728"/>
                                      <a:gd name="connsiteY19" fmla="*/ 937143 h 1049826"/>
                                      <a:gd name="connsiteX20" fmla="*/ 428666 w 577728"/>
                                      <a:gd name="connsiteY20" fmla="*/ 913331 h 1049826"/>
                                      <a:gd name="connsiteX21" fmla="*/ 473909 w 577728"/>
                                      <a:gd name="connsiteY21" fmla="*/ 1049062 h 1049826"/>
                                      <a:gd name="connsiteX22" fmla="*/ 307222 w 577728"/>
                                      <a:gd name="connsiteY22" fmla="*/ 970481 h 1049826"/>
                                      <a:gd name="connsiteX23" fmla="*/ 290553 w 577728"/>
                                      <a:gd name="connsiteY23" fmla="*/ 1015725 h 1049826"/>
                                      <a:gd name="connsiteX24" fmla="*/ 161966 w 577728"/>
                                      <a:gd name="connsiteY24" fmla="*/ 977625 h 1049826"/>
                                      <a:gd name="connsiteX25" fmla="*/ 95291 w 577728"/>
                                      <a:gd name="connsiteY25" fmla="*/ 987150 h 1049826"/>
                                      <a:gd name="connsiteX26" fmla="*/ 41 w 577728"/>
                                      <a:gd name="connsiteY26" fmla="*/ 951431 h 1049826"/>
                                      <a:gd name="connsiteX27" fmla="*/ 107197 w 577728"/>
                                      <a:gd name="connsiteY27" fmla="*/ 949050 h 1049826"/>
                                      <a:gd name="connsiteX28" fmla="*/ 216734 w 577728"/>
                                      <a:gd name="connsiteY28" fmla="*/ 901425 h 1049826"/>
                                      <a:gd name="connsiteX29" fmla="*/ 247691 w 577728"/>
                                      <a:gd name="connsiteY29" fmla="*/ 887137 h 1049826"/>
                                      <a:gd name="connsiteX30" fmla="*/ 295316 w 577728"/>
                                      <a:gd name="connsiteY30" fmla="*/ 884756 h 1049826"/>
                                      <a:gd name="connsiteX31" fmla="*/ 350084 w 577728"/>
                                      <a:gd name="connsiteY31" fmla="*/ 868087 h 1049826"/>
                                      <a:gd name="connsiteX32" fmla="*/ 350084 w 577728"/>
                                      <a:gd name="connsiteY32" fmla="*/ 839512 h 1049826"/>
                                      <a:gd name="connsiteX33" fmla="*/ 326272 w 577728"/>
                                      <a:gd name="connsiteY33" fmla="*/ 822843 h 1049826"/>
                                      <a:gd name="connsiteX34" fmla="*/ 345322 w 577728"/>
                                      <a:gd name="connsiteY34" fmla="*/ 789506 h 1049826"/>
                                      <a:gd name="connsiteX35" fmla="*/ 381041 w 577728"/>
                                      <a:gd name="connsiteY35" fmla="*/ 753787 h 1049826"/>
                                      <a:gd name="connsiteX36" fmla="*/ 464384 w 577728"/>
                                      <a:gd name="connsiteY36" fmla="*/ 710925 h 1049826"/>
                                      <a:gd name="connsiteX37" fmla="*/ 504866 w 577728"/>
                                      <a:gd name="connsiteY37" fmla="*/ 634725 h 1049826"/>
                                      <a:gd name="connsiteX38" fmla="*/ 504866 w 577728"/>
                                      <a:gd name="connsiteY38" fmla="*/ 556143 h 1049826"/>
                                      <a:gd name="connsiteX39" fmla="*/ 459622 w 577728"/>
                                      <a:gd name="connsiteY39" fmla="*/ 501375 h 1049826"/>
                                      <a:gd name="connsiteX40" fmla="*/ 400091 w 577728"/>
                                      <a:gd name="connsiteY40" fmla="*/ 477562 h 1049826"/>
                                      <a:gd name="connsiteX41" fmla="*/ 328653 w 577728"/>
                                      <a:gd name="connsiteY41" fmla="*/ 482325 h 1049826"/>
                                      <a:gd name="connsiteX42" fmla="*/ 311984 w 577728"/>
                                      <a:gd name="connsiteY42" fmla="*/ 501375 h 1049826"/>
                                      <a:gd name="connsiteX43" fmla="*/ 328653 w 577728"/>
                                      <a:gd name="connsiteY43" fmla="*/ 463275 h 1049826"/>
                                      <a:gd name="connsiteX44" fmla="*/ 335797 w 577728"/>
                                      <a:gd name="connsiteY44" fmla="*/ 406125 h 1049826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  <a:cxn ang="0">
                                        <a:pos x="connsiteX11" y="connsiteY11"/>
                                      </a:cxn>
                                      <a:cxn ang="0">
                                        <a:pos x="connsiteX12" y="connsiteY12"/>
                                      </a:cxn>
                                      <a:cxn ang="0">
                                        <a:pos x="connsiteX13" y="connsiteY13"/>
                                      </a:cxn>
                                      <a:cxn ang="0">
                                        <a:pos x="connsiteX14" y="connsiteY14"/>
                                      </a:cxn>
                                      <a:cxn ang="0">
                                        <a:pos x="connsiteX15" y="connsiteY15"/>
                                      </a:cxn>
                                      <a:cxn ang="0">
                                        <a:pos x="connsiteX16" y="connsiteY16"/>
                                      </a:cxn>
                                      <a:cxn ang="0">
                                        <a:pos x="connsiteX17" y="connsiteY17"/>
                                      </a:cxn>
                                      <a:cxn ang="0">
                                        <a:pos x="connsiteX18" y="connsiteY18"/>
                                      </a:cxn>
                                      <a:cxn ang="0">
                                        <a:pos x="connsiteX19" y="connsiteY19"/>
                                      </a:cxn>
                                      <a:cxn ang="0">
                                        <a:pos x="connsiteX20" y="connsiteY20"/>
                                      </a:cxn>
                                      <a:cxn ang="0">
                                        <a:pos x="connsiteX21" y="connsiteY21"/>
                                      </a:cxn>
                                      <a:cxn ang="0">
                                        <a:pos x="connsiteX22" y="connsiteY22"/>
                                      </a:cxn>
                                      <a:cxn ang="0">
                                        <a:pos x="connsiteX23" y="connsiteY23"/>
                                      </a:cxn>
                                      <a:cxn ang="0">
                                        <a:pos x="connsiteX24" y="connsiteY24"/>
                                      </a:cxn>
                                      <a:cxn ang="0">
                                        <a:pos x="connsiteX25" y="connsiteY25"/>
                                      </a:cxn>
                                      <a:cxn ang="0">
                                        <a:pos x="connsiteX26" y="connsiteY26"/>
                                      </a:cxn>
                                      <a:cxn ang="0">
                                        <a:pos x="connsiteX27" y="connsiteY27"/>
                                      </a:cxn>
                                      <a:cxn ang="0">
                                        <a:pos x="connsiteX28" y="connsiteY28"/>
                                      </a:cxn>
                                      <a:cxn ang="0">
                                        <a:pos x="connsiteX29" y="connsiteY29"/>
                                      </a:cxn>
                                      <a:cxn ang="0">
                                        <a:pos x="connsiteX30" y="connsiteY30"/>
                                      </a:cxn>
                                      <a:cxn ang="0">
                                        <a:pos x="connsiteX31" y="connsiteY31"/>
                                      </a:cxn>
                                      <a:cxn ang="0">
                                        <a:pos x="connsiteX32" y="connsiteY32"/>
                                      </a:cxn>
                                      <a:cxn ang="0">
                                        <a:pos x="connsiteX33" y="connsiteY33"/>
                                      </a:cxn>
                                      <a:cxn ang="0">
                                        <a:pos x="connsiteX34" y="connsiteY34"/>
                                      </a:cxn>
                                      <a:cxn ang="0">
                                        <a:pos x="connsiteX35" y="connsiteY35"/>
                                      </a:cxn>
                                      <a:cxn ang="0">
                                        <a:pos x="connsiteX36" y="connsiteY36"/>
                                      </a:cxn>
                                      <a:cxn ang="0">
                                        <a:pos x="connsiteX37" y="connsiteY37"/>
                                      </a:cxn>
                                      <a:cxn ang="0">
                                        <a:pos x="connsiteX38" y="connsiteY38"/>
                                      </a:cxn>
                                      <a:cxn ang="0">
                                        <a:pos x="connsiteX39" y="connsiteY39"/>
                                      </a:cxn>
                                      <a:cxn ang="0">
                                        <a:pos x="connsiteX40" y="connsiteY40"/>
                                      </a:cxn>
                                      <a:cxn ang="0">
                                        <a:pos x="connsiteX41" y="connsiteY41"/>
                                      </a:cxn>
                                      <a:cxn ang="0">
                                        <a:pos x="connsiteX42" y="connsiteY42"/>
                                      </a:cxn>
                                      <a:cxn ang="0">
                                        <a:pos x="connsiteX43" y="connsiteY43"/>
                                      </a:cxn>
                                      <a:cxn ang="0">
                                        <a:pos x="connsiteX44" y="connsiteY44"/>
                                      </a:cxn>
                                    </a:cxnLst>
                                    <a:rect l="l" t="t" r="r" b="b"/>
                                    <a:pathLst>
                                      <a:path w="577728" h="1049826">
                                        <a:moveTo>
                                          <a:pt x="335797" y="406125"/>
                                        </a:moveTo>
                                        <a:cubicBezTo>
                                          <a:pt x="349291" y="403347"/>
                                          <a:pt x="385407" y="446606"/>
                                          <a:pt x="409616" y="446606"/>
                                        </a:cubicBezTo>
                                        <a:cubicBezTo>
                                          <a:pt x="433825" y="446606"/>
                                          <a:pt x="463591" y="422397"/>
                                          <a:pt x="481053" y="406125"/>
                                        </a:cubicBezTo>
                                        <a:cubicBezTo>
                                          <a:pt x="498515" y="389853"/>
                                          <a:pt x="512010" y="377153"/>
                                          <a:pt x="514391" y="348975"/>
                                        </a:cubicBezTo>
                                        <a:cubicBezTo>
                                          <a:pt x="516772" y="320797"/>
                                          <a:pt x="506850" y="275553"/>
                                          <a:pt x="495341" y="237056"/>
                                        </a:cubicBezTo>
                                        <a:cubicBezTo>
                                          <a:pt x="483832" y="198559"/>
                                          <a:pt x="455653" y="141012"/>
                                          <a:pt x="445334" y="117993"/>
                                        </a:cubicBezTo>
                                        <a:cubicBezTo>
                                          <a:pt x="435015" y="94974"/>
                                          <a:pt x="436206" y="107277"/>
                                          <a:pt x="433428" y="98943"/>
                                        </a:cubicBezTo>
                                        <a:cubicBezTo>
                                          <a:pt x="430650" y="90609"/>
                                          <a:pt x="425094" y="76321"/>
                                          <a:pt x="428666" y="67987"/>
                                        </a:cubicBezTo>
                                        <a:cubicBezTo>
                                          <a:pt x="432238" y="59653"/>
                                          <a:pt x="447318" y="54493"/>
                                          <a:pt x="454859" y="48937"/>
                                        </a:cubicBezTo>
                                        <a:cubicBezTo>
                                          <a:pt x="462400" y="43381"/>
                                          <a:pt x="470337" y="40603"/>
                                          <a:pt x="473909" y="34650"/>
                                        </a:cubicBezTo>
                                        <a:cubicBezTo>
                                          <a:pt x="477481" y="28697"/>
                                          <a:pt x="468750" y="16393"/>
                                          <a:pt x="476291" y="13218"/>
                                        </a:cubicBezTo>
                                        <a:cubicBezTo>
                                          <a:pt x="483832" y="10043"/>
                                          <a:pt x="508834" y="17584"/>
                                          <a:pt x="519153" y="15600"/>
                                        </a:cubicBezTo>
                                        <a:cubicBezTo>
                                          <a:pt x="529472" y="13616"/>
                                          <a:pt x="533044" y="-5038"/>
                                          <a:pt x="538203" y="1312"/>
                                        </a:cubicBezTo>
                                        <a:cubicBezTo>
                                          <a:pt x="543362" y="7662"/>
                                          <a:pt x="554871" y="37428"/>
                                          <a:pt x="550109" y="53700"/>
                                        </a:cubicBezTo>
                                        <a:cubicBezTo>
                                          <a:pt x="545347" y="69972"/>
                                          <a:pt x="506056" y="56874"/>
                                          <a:pt x="509628" y="98943"/>
                                        </a:cubicBezTo>
                                        <a:cubicBezTo>
                                          <a:pt x="513200" y="141012"/>
                                          <a:pt x="560825" y="243802"/>
                                          <a:pt x="571541" y="306112"/>
                                        </a:cubicBezTo>
                                        <a:cubicBezTo>
                                          <a:pt x="582257" y="368421"/>
                                          <a:pt x="576303" y="413666"/>
                                          <a:pt x="573922" y="472800"/>
                                        </a:cubicBezTo>
                                        <a:cubicBezTo>
                                          <a:pt x="571541" y="531934"/>
                                          <a:pt x="574319" y="608134"/>
                                          <a:pt x="557253" y="660918"/>
                                        </a:cubicBezTo>
                                        <a:cubicBezTo>
                                          <a:pt x="540187" y="713702"/>
                                          <a:pt x="485022" y="743469"/>
                                          <a:pt x="471528" y="789506"/>
                                        </a:cubicBezTo>
                                        <a:cubicBezTo>
                                          <a:pt x="458034" y="835543"/>
                                          <a:pt x="483435" y="916506"/>
                                          <a:pt x="476291" y="937143"/>
                                        </a:cubicBezTo>
                                        <a:cubicBezTo>
                                          <a:pt x="469147" y="957780"/>
                                          <a:pt x="429063" y="894678"/>
                                          <a:pt x="428666" y="913331"/>
                                        </a:cubicBezTo>
                                        <a:cubicBezTo>
                                          <a:pt x="428269" y="931984"/>
                                          <a:pt x="494150" y="1039537"/>
                                          <a:pt x="473909" y="1049062"/>
                                        </a:cubicBezTo>
                                        <a:cubicBezTo>
                                          <a:pt x="453668" y="1058587"/>
                                          <a:pt x="337781" y="976037"/>
                                          <a:pt x="307222" y="970481"/>
                                        </a:cubicBezTo>
                                        <a:cubicBezTo>
                                          <a:pt x="276663" y="964925"/>
                                          <a:pt x="314762" y="1014534"/>
                                          <a:pt x="290553" y="1015725"/>
                                        </a:cubicBezTo>
                                        <a:cubicBezTo>
                                          <a:pt x="266344" y="1016916"/>
                                          <a:pt x="194510" y="982387"/>
                                          <a:pt x="161966" y="977625"/>
                                        </a:cubicBezTo>
                                        <a:cubicBezTo>
                                          <a:pt x="129422" y="972863"/>
                                          <a:pt x="122278" y="991516"/>
                                          <a:pt x="95291" y="987150"/>
                                        </a:cubicBezTo>
                                        <a:cubicBezTo>
                                          <a:pt x="68304" y="982784"/>
                                          <a:pt x="-1943" y="957781"/>
                                          <a:pt x="41" y="951431"/>
                                        </a:cubicBezTo>
                                        <a:cubicBezTo>
                                          <a:pt x="2025" y="945081"/>
                                          <a:pt x="71081" y="957384"/>
                                          <a:pt x="107197" y="949050"/>
                                        </a:cubicBezTo>
                                        <a:cubicBezTo>
                                          <a:pt x="143313" y="940716"/>
                                          <a:pt x="193318" y="911744"/>
                                          <a:pt x="216734" y="901425"/>
                                        </a:cubicBezTo>
                                        <a:cubicBezTo>
                                          <a:pt x="240150" y="891106"/>
                                          <a:pt x="234594" y="889915"/>
                                          <a:pt x="247691" y="887137"/>
                                        </a:cubicBezTo>
                                        <a:cubicBezTo>
                                          <a:pt x="260788" y="884359"/>
                                          <a:pt x="278250" y="887931"/>
                                          <a:pt x="295316" y="884756"/>
                                        </a:cubicBezTo>
                                        <a:cubicBezTo>
                                          <a:pt x="312381" y="881581"/>
                                          <a:pt x="340956" y="875628"/>
                                          <a:pt x="350084" y="868087"/>
                                        </a:cubicBezTo>
                                        <a:cubicBezTo>
                                          <a:pt x="359212" y="860546"/>
                                          <a:pt x="354053" y="847053"/>
                                          <a:pt x="350084" y="839512"/>
                                        </a:cubicBezTo>
                                        <a:cubicBezTo>
                                          <a:pt x="346115" y="831971"/>
                                          <a:pt x="327066" y="831177"/>
                                          <a:pt x="326272" y="822843"/>
                                        </a:cubicBezTo>
                                        <a:cubicBezTo>
                                          <a:pt x="325478" y="814509"/>
                                          <a:pt x="336194" y="801015"/>
                                          <a:pt x="345322" y="789506"/>
                                        </a:cubicBezTo>
                                        <a:cubicBezTo>
                                          <a:pt x="354450" y="777997"/>
                                          <a:pt x="361197" y="766884"/>
                                          <a:pt x="381041" y="753787"/>
                                        </a:cubicBezTo>
                                        <a:cubicBezTo>
                                          <a:pt x="400885" y="740690"/>
                                          <a:pt x="443747" y="730769"/>
                                          <a:pt x="464384" y="710925"/>
                                        </a:cubicBezTo>
                                        <a:cubicBezTo>
                                          <a:pt x="485021" y="691081"/>
                                          <a:pt x="498119" y="660522"/>
                                          <a:pt x="504866" y="634725"/>
                                        </a:cubicBezTo>
                                        <a:cubicBezTo>
                                          <a:pt x="511613" y="608928"/>
                                          <a:pt x="512407" y="578368"/>
                                          <a:pt x="504866" y="556143"/>
                                        </a:cubicBezTo>
                                        <a:cubicBezTo>
                                          <a:pt x="497325" y="533918"/>
                                          <a:pt x="477085" y="514472"/>
                                          <a:pt x="459622" y="501375"/>
                                        </a:cubicBezTo>
                                        <a:cubicBezTo>
                                          <a:pt x="442160" y="488278"/>
                                          <a:pt x="421919" y="480737"/>
                                          <a:pt x="400091" y="477562"/>
                                        </a:cubicBezTo>
                                        <a:cubicBezTo>
                                          <a:pt x="378263" y="474387"/>
                                          <a:pt x="343337" y="478356"/>
                                          <a:pt x="328653" y="482325"/>
                                        </a:cubicBezTo>
                                        <a:cubicBezTo>
                                          <a:pt x="313969" y="486294"/>
                                          <a:pt x="311984" y="504550"/>
                                          <a:pt x="311984" y="501375"/>
                                        </a:cubicBezTo>
                                        <a:cubicBezTo>
                                          <a:pt x="311984" y="498200"/>
                                          <a:pt x="322700" y="482325"/>
                                          <a:pt x="328653" y="463275"/>
                                        </a:cubicBezTo>
                                        <a:cubicBezTo>
                                          <a:pt x="334606" y="444225"/>
                                          <a:pt x="322303" y="408903"/>
                                          <a:pt x="335797" y="406125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000000">
                                      <a:alpha val="10196"/>
                                    </a:srgbClr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194" name="Freeform 193"/>
                                  <p:cNvSpPr/>
                                  <p:nvPr/>
                                </p:nvSpPr>
                                <p:spPr>
                                  <a:xfrm>
                                    <a:off x="6554893" y="2293100"/>
                                    <a:ext cx="117574" cy="279149"/>
                                  </a:xfrm>
                                  <a:custGeom>
                                    <a:avLst/>
                                    <a:gdLst>
                                      <a:gd name="connsiteX0" fmla="*/ 5451 w 117574"/>
                                      <a:gd name="connsiteY0" fmla="*/ 44 h 279149"/>
                                      <a:gd name="connsiteX1" fmla="*/ 100701 w 117574"/>
                                      <a:gd name="connsiteY1" fmla="*/ 61956 h 279149"/>
                                      <a:gd name="connsiteX2" fmla="*/ 110226 w 117574"/>
                                      <a:gd name="connsiteY2" fmla="*/ 142919 h 279149"/>
                                      <a:gd name="connsiteX3" fmla="*/ 22120 w 117574"/>
                                      <a:gd name="connsiteY3" fmla="*/ 278650 h 279149"/>
                                      <a:gd name="connsiteX4" fmla="*/ 62601 w 117574"/>
                                      <a:gd name="connsiteY4" fmla="*/ 185781 h 279149"/>
                                      <a:gd name="connsiteX5" fmla="*/ 48313 w 117574"/>
                                      <a:gd name="connsiteY5" fmla="*/ 107200 h 279149"/>
                                      <a:gd name="connsiteX6" fmla="*/ 17357 w 117574"/>
                                      <a:gd name="connsiteY6" fmla="*/ 52431 h 279149"/>
                                      <a:gd name="connsiteX7" fmla="*/ 5451 w 117574"/>
                                      <a:gd name="connsiteY7" fmla="*/ 44 h 279149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</a:cxnLst>
                                    <a:rect l="l" t="t" r="r" b="b"/>
                                    <a:pathLst>
                                      <a:path w="117574" h="279149">
                                        <a:moveTo>
                                          <a:pt x="5451" y="44"/>
                                        </a:moveTo>
                                        <a:cubicBezTo>
                                          <a:pt x="19342" y="1632"/>
                                          <a:pt x="83239" y="38144"/>
                                          <a:pt x="100701" y="61956"/>
                                        </a:cubicBezTo>
                                        <a:cubicBezTo>
                                          <a:pt x="118163" y="85768"/>
                                          <a:pt x="123323" y="106803"/>
                                          <a:pt x="110226" y="142919"/>
                                        </a:cubicBezTo>
                                        <a:cubicBezTo>
                                          <a:pt x="97129" y="179035"/>
                                          <a:pt x="30057" y="271506"/>
                                          <a:pt x="22120" y="278650"/>
                                        </a:cubicBezTo>
                                        <a:cubicBezTo>
                                          <a:pt x="14183" y="285794"/>
                                          <a:pt x="58236" y="214356"/>
                                          <a:pt x="62601" y="185781"/>
                                        </a:cubicBezTo>
                                        <a:cubicBezTo>
                                          <a:pt x="66966" y="157206"/>
                                          <a:pt x="55854" y="129425"/>
                                          <a:pt x="48313" y="107200"/>
                                        </a:cubicBezTo>
                                        <a:cubicBezTo>
                                          <a:pt x="40772" y="84975"/>
                                          <a:pt x="27279" y="65131"/>
                                          <a:pt x="17357" y="52431"/>
                                        </a:cubicBezTo>
                                        <a:cubicBezTo>
                                          <a:pt x="7435" y="39731"/>
                                          <a:pt x="-8440" y="-1544"/>
                                          <a:pt x="5451" y="44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000000">
                                      <a:alpha val="10196"/>
                                    </a:srgbClr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195" name="Freeform 194"/>
                                  <p:cNvSpPr/>
                                  <p:nvPr/>
                                </p:nvSpPr>
                                <p:spPr>
                                  <a:xfrm>
                                    <a:off x="6383534" y="1930476"/>
                                    <a:ext cx="281144" cy="404616"/>
                                  </a:xfrm>
                                  <a:custGeom>
                                    <a:avLst/>
                                    <a:gdLst>
                                      <a:gd name="connsiteX0" fmla="*/ 164904 w 281144"/>
                                      <a:gd name="connsiteY0" fmla="*/ 24530 h 404616"/>
                                      <a:gd name="connsiteX1" fmla="*/ 262535 w 281144"/>
                                      <a:gd name="connsiteY1" fmla="*/ 193599 h 404616"/>
                                      <a:gd name="connsiteX2" fmla="*/ 276822 w 281144"/>
                                      <a:gd name="connsiteY2" fmla="*/ 322187 h 404616"/>
                                      <a:gd name="connsiteX3" fmla="*/ 210147 w 281144"/>
                                      <a:gd name="connsiteY3" fmla="*/ 295993 h 404616"/>
                                      <a:gd name="connsiteX4" fmla="*/ 183954 w 281144"/>
                                      <a:gd name="connsiteY4" fmla="*/ 274562 h 404616"/>
                                      <a:gd name="connsiteX5" fmla="*/ 176810 w 281144"/>
                                      <a:gd name="connsiteY5" fmla="*/ 348380 h 404616"/>
                                      <a:gd name="connsiteX6" fmla="*/ 136329 w 281144"/>
                                      <a:gd name="connsiteY6" fmla="*/ 403149 h 404616"/>
                                      <a:gd name="connsiteX7" fmla="*/ 597 w 281144"/>
                                      <a:gd name="connsiteY7" fmla="*/ 386480 h 404616"/>
                                      <a:gd name="connsiteX8" fmla="*/ 88704 w 281144"/>
                                      <a:gd name="connsiteY8" fmla="*/ 360287 h 404616"/>
                                      <a:gd name="connsiteX9" fmla="*/ 136329 w 281144"/>
                                      <a:gd name="connsiteY9" fmla="*/ 222174 h 404616"/>
                                      <a:gd name="connsiteX10" fmla="*/ 91085 w 281144"/>
                                      <a:gd name="connsiteY10" fmla="*/ 48343 h 404616"/>
                                      <a:gd name="connsiteX11" fmla="*/ 131566 w 281144"/>
                                      <a:gd name="connsiteY11" fmla="*/ 88824 h 404616"/>
                                      <a:gd name="connsiteX12" fmla="*/ 117279 w 281144"/>
                                      <a:gd name="connsiteY12" fmla="*/ 7862 h 404616"/>
                                      <a:gd name="connsiteX13" fmla="*/ 164904 w 281144"/>
                                      <a:gd name="connsiteY13" fmla="*/ 24530 h 404616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  <a:cxn ang="0">
                                        <a:pos x="connsiteX11" y="connsiteY11"/>
                                      </a:cxn>
                                      <a:cxn ang="0">
                                        <a:pos x="connsiteX12" y="connsiteY12"/>
                                      </a:cxn>
                                      <a:cxn ang="0">
                                        <a:pos x="connsiteX13" y="connsiteY13"/>
                                      </a:cxn>
                                    </a:cxnLst>
                                    <a:rect l="l" t="t" r="r" b="b"/>
                                    <a:pathLst>
                                      <a:path w="281144" h="404616">
                                        <a:moveTo>
                                          <a:pt x="164904" y="24530"/>
                                        </a:moveTo>
                                        <a:cubicBezTo>
                                          <a:pt x="189113" y="55486"/>
                                          <a:pt x="243882" y="143990"/>
                                          <a:pt x="262535" y="193599"/>
                                        </a:cubicBezTo>
                                        <a:cubicBezTo>
                                          <a:pt x="281188" y="243209"/>
                                          <a:pt x="285553" y="305121"/>
                                          <a:pt x="276822" y="322187"/>
                                        </a:cubicBezTo>
                                        <a:cubicBezTo>
                                          <a:pt x="268091" y="339253"/>
                                          <a:pt x="225625" y="303930"/>
                                          <a:pt x="210147" y="295993"/>
                                        </a:cubicBezTo>
                                        <a:cubicBezTo>
                                          <a:pt x="194669" y="288056"/>
                                          <a:pt x="189510" y="265831"/>
                                          <a:pt x="183954" y="274562"/>
                                        </a:cubicBezTo>
                                        <a:cubicBezTo>
                                          <a:pt x="178398" y="283293"/>
                                          <a:pt x="184747" y="326949"/>
                                          <a:pt x="176810" y="348380"/>
                                        </a:cubicBezTo>
                                        <a:cubicBezTo>
                                          <a:pt x="168873" y="369811"/>
                                          <a:pt x="165698" y="396799"/>
                                          <a:pt x="136329" y="403149"/>
                                        </a:cubicBezTo>
                                        <a:cubicBezTo>
                                          <a:pt x="106960" y="409499"/>
                                          <a:pt x="8534" y="393624"/>
                                          <a:pt x="597" y="386480"/>
                                        </a:cubicBezTo>
                                        <a:cubicBezTo>
                                          <a:pt x="-7340" y="379336"/>
                                          <a:pt x="66082" y="387671"/>
                                          <a:pt x="88704" y="360287"/>
                                        </a:cubicBezTo>
                                        <a:cubicBezTo>
                                          <a:pt x="111326" y="332903"/>
                                          <a:pt x="135932" y="274165"/>
                                          <a:pt x="136329" y="222174"/>
                                        </a:cubicBezTo>
                                        <a:cubicBezTo>
                                          <a:pt x="136726" y="170183"/>
                                          <a:pt x="91879" y="70568"/>
                                          <a:pt x="91085" y="48343"/>
                                        </a:cubicBezTo>
                                        <a:cubicBezTo>
                                          <a:pt x="90291" y="26118"/>
                                          <a:pt x="127200" y="95571"/>
                                          <a:pt x="131566" y="88824"/>
                                        </a:cubicBezTo>
                                        <a:cubicBezTo>
                                          <a:pt x="135932" y="82077"/>
                                          <a:pt x="116088" y="18974"/>
                                          <a:pt x="117279" y="7862"/>
                                        </a:cubicBezTo>
                                        <a:cubicBezTo>
                                          <a:pt x="118470" y="-3251"/>
                                          <a:pt x="140695" y="-6426"/>
                                          <a:pt x="164904" y="2453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000000">
                                      <a:alpha val="10196"/>
                                    </a:srgbClr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196" name="Freeform 195"/>
                                  <p:cNvSpPr/>
                                  <p:nvPr/>
                                </p:nvSpPr>
                                <p:spPr>
                                  <a:xfrm>
                                    <a:off x="6046737" y="1989976"/>
                                    <a:ext cx="275591" cy="361061"/>
                                  </a:xfrm>
                                  <a:custGeom>
                                    <a:avLst/>
                                    <a:gdLst>
                                      <a:gd name="connsiteX0" fmla="*/ 192138 w 275591"/>
                                      <a:gd name="connsiteY0" fmla="*/ 48374 h 361061"/>
                                      <a:gd name="connsiteX1" fmla="*/ 189757 w 275591"/>
                                      <a:gd name="connsiteY1" fmla="*/ 193630 h 361061"/>
                                      <a:gd name="connsiteX2" fmla="*/ 132607 w 275591"/>
                                      <a:gd name="connsiteY2" fmla="*/ 276974 h 361061"/>
                                      <a:gd name="connsiteX3" fmla="*/ 96888 w 275591"/>
                                      <a:gd name="connsiteY3" fmla="*/ 257924 h 361061"/>
                                      <a:gd name="connsiteX4" fmla="*/ 42119 w 275591"/>
                                      <a:gd name="connsiteY4" fmla="*/ 307930 h 361061"/>
                                      <a:gd name="connsiteX5" fmla="*/ 13544 w 275591"/>
                                      <a:gd name="connsiteY5" fmla="*/ 272212 h 361061"/>
                                      <a:gd name="connsiteX6" fmla="*/ 1638 w 275591"/>
                                      <a:gd name="connsiteY6" fmla="*/ 248399 h 361061"/>
                                      <a:gd name="connsiteX7" fmla="*/ 4019 w 275591"/>
                                      <a:gd name="connsiteY7" fmla="*/ 322218 h 361061"/>
                                      <a:gd name="connsiteX8" fmla="*/ 37357 w 275591"/>
                                      <a:gd name="connsiteY8" fmla="*/ 357937 h 361061"/>
                                      <a:gd name="connsiteX9" fmla="*/ 184994 w 275591"/>
                                      <a:gd name="connsiteY9" fmla="*/ 357937 h 361061"/>
                                      <a:gd name="connsiteX10" fmla="*/ 251669 w 275591"/>
                                      <a:gd name="connsiteY10" fmla="*/ 350793 h 361061"/>
                                      <a:gd name="connsiteX11" fmla="*/ 275482 w 275591"/>
                                      <a:gd name="connsiteY11" fmla="*/ 246018 h 361061"/>
                                      <a:gd name="connsiteX12" fmla="*/ 258813 w 275591"/>
                                      <a:gd name="connsiteY12" fmla="*/ 112668 h 361061"/>
                                      <a:gd name="connsiteX13" fmla="*/ 220713 w 275591"/>
                                      <a:gd name="connsiteY13" fmla="*/ 3130 h 361061"/>
                                      <a:gd name="connsiteX14" fmla="*/ 192138 w 275591"/>
                                      <a:gd name="connsiteY14" fmla="*/ 48374 h 361061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  <a:cxn ang="0">
                                        <a:pos x="connsiteX11" y="connsiteY11"/>
                                      </a:cxn>
                                      <a:cxn ang="0">
                                        <a:pos x="connsiteX12" y="connsiteY12"/>
                                      </a:cxn>
                                      <a:cxn ang="0">
                                        <a:pos x="connsiteX13" y="connsiteY13"/>
                                      </a:cxn>
                                      <a:cxn ang="0">
                                        <a:pos x="connsiteX14" y="connsiteY14"/>
                                      </a:cxn>
                                    </a:cxnLst>
                                    <a:rect l="l" t="t" r="r" b="b"/>
                                    <a:pathLst>
                                      <a:path w="275591" h="361061">
                                        <a:moveTo>
                                          <a:pt x="192138" y="48374"/>
                                        </a:moveTo>
                                        <a:cubicBezTo>
                                          <a:pt x="186979" y="80124"/>
                                          <a:pt x="199679" y="155530"/>
                                          <a:pt x="189757" y="193630"/>
                                        </a:cubicBezTo>
                                        <a:cubicBezTo>
                                          <a:pt x="179835" y="231730"/>
                                          <a:pt x="148085" y="266258"/>
                                          <a:pt x="132607" y="276974"/>
                                        </a:cubicBezTo>
                                        <a:cubicBezTo>
                                          <a:pt x="117129" y="287690"/>
                                          <a:pt x="111969" y="252765"/>
                                          <a:pt x="96888" y="257924"/>
                                        </a:cubicBezTo>
                                        <a:cubicBezTo>
                                          <a:pt x="81807" y="263083"/>
                                          <a:pt x="56010" y="305549"/>
                                          <a:pt x="42119" y="307930"/>
                                        </a:cubicBezTo>
                                        <a:cubicBezTo>
                                          <a:pt x="28228" y="310311"/>
                                          <a:pt x="20291" y="282134"/>
                                          <a:pt x="13544" y="272212"/>
                                        </a:cubicBezTo>
                                        <a:cubicBezTo>
                                          <a:pt x="6797" y="262290"/>
                                          <a:pt x="3225" y="240065"/>
                                          <a:pt x="1638" y="248399"/>
                                        </a:cubicBezTo>
                                        <a:cubicBezTo>
                                          <a:pt x="51" y="256733"/>
                                          <a:pt x="-1934" y="303962"/>
                                          <a:pt x="4019" y="322218"/>
                                        </a:cubicBezTo>
                                        <a:cubicBezTo>
                                          <a:pt x="9972" y="340474"/>
                                          <a:pt x="7195" y="351984"/>
                                          <a:pt x="37357" y="357937"/>
                                        </a:cubicBezTo>
                                        <a:cubicBezTo>
                                          <a:pt x="67519" y="363890"/>
                                          <a:pt x="149275" y="359128"/>
                                          <a:pt x="184994" y="357937"/>
                                        </a:cubicBezTo>
                                        <a:cubicBezTo>
                                          <a:pt x="220713" y="356746"/>
                                          <a:pt x="236588" y="369446"/>
                                          <a:pt x="251669" y="350793"/>
                                        </a:cubicBezTo>
                                        <a:cubicBezTo>
                                          <a:pt x="266750" y="332140"/>
                                          <a:pt x="274291" y="285705"/>
                                          <a:pt x="275482" y="246018"/>
                                        </a:cubicBezTo>
                                        <a:cubicBezTo>
                                          <a:pt x="276673" y="206331"/>
                                          <a:pt x="267941" y="153149"/>
                                          <a:pt x="258813" y="112668"/>
                                        </a:cubicBezTo>
                                        <a:cubicBezTo>
                                          <a:pt x="249685" y="72187"/>
                                          <a:pt x="227460" y="15433"/>
                                          <a:pt x="220713" y="3130"/>
                                        </a:cubicBezTo>
                                        <a:cubicBezTo>
                                          <a:pt x="213966" y="-9173"/>
                                          <a:pt x="197297" y="16624"/>
                                          <a:pt x="192138" y="48374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000000">
                                      <a:alpha val="10196"/>
                                    </a:srgbClr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197" name="Freeform 196"/>
                                  <p:cNvSpPr/>
                                  <p:nvPr/>
                                </p:nvSpPr>
                                <p:spPr>
                                  <a:xfrm>
                                    <a:off x="5723682" y="1902591"/>
                                    <a:ext cx="289050" cy="457290"/>
                                  </a:xfrm>
                                  <a:custGeom>
                                    <a:avLst/>
                                    <a:gdLst>
                                      <a:gd name="connsiteX0" fmla="*/ 208012 w 289050"/>
                                      <a:gd name="connsiteY0" fmla="*/ 111947 h 457290"/>
                                      <a:gd name="connsiteX1" fmla="*/ 141337 w 289050"/>
                                      <a:gd name="connsiteY1" fmla="*/ 295303 h 457290"/>
                                      <a:gd name="connsiteX2" fmla="*/ 5606 w 289050"/>
                                      <a:gd name="connsiteY2" fmla="*/ 385790 h 457290"/>
                                      <a:gd name="connsiteX3" fmla="*/ 38943 w 289050"/>
                                      <a:gd name="connsiteY3" fmla="*/ 431034 h 457290"/>
                                      <a:gd name="connsiteX4" fmla="*/ 158006 w 289050"/>
                                      <a:gd name="connsiteY4" fmla="*/ 457228 h 457290"/>
                                      <a:gd name="connsiteX5" fmla="*/ 246112 w 289050"/>
                                      <a:gd name="connsiteY5" fmla="*/ 435797 h 457290"/>
                                      <a:gd name="connsiteX6" fmla="*/ 272306 w 289050"/>
                                      <a:gd name="connsiteY6" fmla="*/ 364359 h 457290"/>
                                      <a:gd name="connsiteX7" fmla="*/ 279449 w 289050"/>
                                      <a:gd name="connsiteY7" fmla="*/ 214340 h 457290"/>
                                      <a:gd name="connsiteX8" fmla="*/ 238968 w 289050"/>
                                      <a:gd name="connsiteY8" fmla="*/ 264347 h 457290"/>
                                      <a:gd name="connsiteX9" fmla="*/ 258018 w 289050"/>
                                      <a:gd name="connsiteY9" fmla="*/ 188147 h 457290"/>
                                      <a:gd name="connsiteX10" fmla="*/ 248493 w 289050"/>
                                      <a:gd name="connsiteY10" fmla="*/ 76228 h 457290"/>
                                      <a:gd name="connsiteX11" fmla="*/ 288974 w 289050"/>
                                      <a:gd name="connsiteY11" fmla="*/ 126234 h 457290"/>
                                      <a:gd name="connsiteX12" fmla="*/ 236587 w 289050"/>
                                      <a:gd name="connsiteY12" fmla="*/ 28 h 457290"/>
                                      <a:gd name="connsiteX13" fmla="*/ 208012 w 289050"/>
                                      <a:gd name="connsiteY13" fmla="*/ 111947 h 457290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  <a:cxn ang="0">
                                        <a:pos x="connsiteX11" y="connsiteY11"/>
                                      </a:cxn>
                                      <a:cxn ang="0">
                                        <a:pos x="connsiteX12" y="connsiteY12"/>
                                      </a:cxn>
                                      <a:cxn ang="0">
                                        <a:pos x="connsiteX13" y="connsiteY13"/>
                                      </a:cxn>
                                    </a:cxnLst>
                                    <a:rect l="l" t="t" r="r" b="b"/>
                                    <a:pathLst>
                                      <a:path w="289050" h="457290">
                                        <a:moveTo>
                                          <a:pt x="208012" y="111947"/>
                                        </a:moveTo>
                                        <a:cubicBezTo>
                                          <a:pt x="192137" y="161159"/>
                                          <a:pt x="175071" y="249663"/>
                                          <a:pt x="141337" y="295303"/>
                                        </a:cubicBezTo>
                                        <a:cubicBezTo>
                                          <a:pt x="107603" y="340943"/>
                                          <a:pt x="22672" y="363168"/>
                                          <a:pt x="5606" y="385790"/>
                                        </a:cubicBezTo>
                                        <a:cubicBezTo>
                                          <a:pt x="-11460" y="408412"/>
                                          <a:pt x="13543" y="419128"/>
                                          <a:pt x="38943" y="431034"/>
                                        </a:cubicBezTo>
                                        <a:cubicBezTo>
                                          <a:pt x="64343" y="442940"/>
                                          <a:pt x="123478" y="456434"/>
                                          <a:pt x="158006" y="457228"/>
                                        </a:cubicBezTo>
                                        <a:cubicBezTo>
                                          <a:pt x="192534" y="458022"/>
                                          <a:pt x="227062" y="451275"/>
                                          <a:pt x="246112" y="435797"/>
                                        </a:cubicBezTo>
                                        <a:cubicBezTo>
                                          <a:pt x="265162" y="420319"/>
                                          <a:pt x="266750" y="401268"/>
                                          <a:pt x="272306" y="364359"/>
                                        </a:cubicBezTo>
                                        <a:cubicBezTo>
                                          <a:pt x="277862" y="327450"/>
                                          <a:pt x="285005" y="231009"/>
                                          <a:pt x="279449" y="214340"/>
                                        </a:cubicBezTo>
                                        <a:cubicBezTo>
                                          <a:pt x="273893" y="197671"/>
                                          <a:pt x="242540" y="268712"/>
                                          <a:pt x="238968" y="264347"/>
                                        </a:cubicBezTo>
                                        <a:cubicBezTo>
                                          <a:pt x="235396" y="259982"/>
                                          <a:pt x="256431" y="219500"/>
                                          <a:pt x="258018" y="188147"/>
                                        </a:cubicBezTo>
                                        <a:cubicBezTo>
                                          <a:pt x="259605" y="156794"/>
                                          <a:pt x="243334" y="86547"/>
                                          <a:pt x="248493" y="76228"/>
                                        </a:cubicBezTo>
                                        <a:cubicBezTo>
                                          <a:pt x="253652" y="65909"/>
                                          <a:pt x="290958" y="138934"/>
                                          <a:pt x="288974" y="126234"/>
                                        </a:cubicBezTo>
                                        <a:cubicBezTo>
                                          <a:pt x="286990" y="113534"/>
                                          <a:pt x="250478" y="1616"/>
                                          <a:pt x="236587" y="28"/>
                                        </a:cubicBezTo>
                                        <a:cubicBezTo>
                                          <a:pt x="222696" y="-1560"/>
                                          <a:pt x="223887" y="62735"/>
                                          <a:pt x="208012" y="111947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000000">
                                      <a:alpha val="10196"/>
                                    </a:srgbClr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198" name="Freeform 197"/>
                                  <p:cNvSpPr/>
                                  <p:nvPr/>
                                </p:nvSpPr>
                                <p:spPr>
                                  <a:xfrm>
                                    <a:off x="5401443" y="2012150"/>
                                    <a:ext cx="299468" cy="353266"/>
                                  </a:xfrm>
                                  <a:custGeom>
                                    <a:avLst/>
                                    <a:gdLst>
                                      <a:gd name="connsiteX0" fmla="*/ 263551 w 299468"/>
                                      <a:gd name="connsiteY0" fmla="*/ 6 h 353266"/>
                                      <a:gd name="connsiteX1" fmla="*/ 187351 w 299468"/>
                                      <a:gd name="connsiteY1" fmla="*/ 197650 h 353266"/>
                                      <a:gd name="connsiteX2" fmla="*/ 199257 w 299468"/>
                                      <a:gd name="connsiteY2" fmla="*/ 300044 h 353266"/>
                                      <a:gd name="connsiteX3" fmla="*/ 96863 w 299468"/>
                                      <a:gd name="connsiteY3" fmla="*/ 276231 h 353266"/>
                                      <a:gd name="connsiteX4" fmla="*/ 1613 w 299468"/>
                                      <a:gd name="connsiteY4" fmla="*/ 252419 h 353266"/>
                                      <a:gd name="connsiteX5" fmla="*/ 49238 w 299468"/>
                                      <a:gd name="connsiteY5" fmla="*/ 295281 h 353266"/>
                                      <a:gd name="connsiteX6" fmla="*/ 201638 w 299468"/>
                                      <a:gd name="connsiteY6" fmla="*/ 342906 h 353266"/>
                                      <a:gd name="connsiteX7" fmla="*/ 256407 w 299468"/>
                                      <a:gd name="connsiteY7" fmla="*/ 338144 h 353266"/>
                                      <a:gd name="connsiteX8" fmla="*/ 234976 w 299468"/>
                                      <a:gd name="connsiteY8" fmla="*/ 185744 h 353266"/>
                                      <a:gd name="connsiteX9" fmla="*/ 270695 w 299468"/>
                                      <a:gd name="connsiteY9" fmla="*/ 133356 h 353266"/>
                                      <a:gd name="connsiteX10" fmla="*/ 299270 w 299468"/>
                                      <a:gd name="connsiteY10" fmla="*/ 190506 h 353266"/>
                                      <a:gd name="connsiteX11" fmla="*/ 263551 w 299468"/>
                                      <a:gd name="connsiteY11" fmla="*/ 6 h 353266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  <a:cxn ang="0">
                                        <a:pos x="connsiteX11" y="connsiteY11"/>
                                      </a:cxn>
                                    </a:cxnLst>
                                    <a:rect l="l" t="t" r="r" b="b"/>
                                    <a:pathLst>
                                      <a:path w="299468" h="353266">
                                        <a:moveTo>
                                          <a:pt x="263551" y="6"/>
                                        </a:moveTo>
                                        <a:cubicBezTo>
                                          <a:pt x="244898" y="1197"/>
                                          <a:pt x="198067" y="147644"/>
                                          <a:pt x="187351" y="197650"/>
                                        </a:cubicBezTo>
                                        <a:cubicBezTo>
                                          <a:pt x="176635" y="247656"/>
                                          <a:pt x="214338" y="286947"/>
                                          <a:pt x="199257" y="300044"/>
                                        </a:cubicBezTo>
                                        <a:cubicBezTo>
                                          <a:pt x="184176" y="313141"/>
                                          <a:pt x="96863" y="276231"/>
                                          <a:pt x="96863" y="276231"/>
                                        </a:cubicBezTo>
                                        <a:cubicBezTo>
                                          <a:pt x="63922" y="268294"/>
                                          <a:pt x="9551" y="249244"/>
                                          <a:pt x="1613" y="252419"/>
                                        </a:cubicBezTo>
                                        <a:cubicBezTo>
                                          <a:pt x="-6325" y="255594"/>
                                          <a:pt x="15901" y="280200"/>
                                          <a:pt x="49238" y="295281"/>
                                        </a:cubicBezTo>
                                        <a:cubicBezTo>
                                          <a:pt x="82575" y="310362"/>
                                          <a:pt x="167110" y="335762"/>
                                          <a:pt x="201638" y="342906"/>
                                        </a:cubicBezTo>
                                        <a:cubicBezTo>
                                          <a:pt x="236166" y="350050"/>
                                          <a:pt x="250851" y="364338"/>
                                          <a:pt x="256407" y="338144"/>
                                        </a:cubicBezTo>
                                        <a:cubicBezTo>
                                          <a:pt x="261963" y="311950"/>
                                          <a:pt x="232595" y="219875"/>
                                          <a:pt x="234976" y="185744"/>
                                        </a:cubicBezTo>
                                        <a:cubicBezTo>
                                          <a:pt x="237357" y="151613"/>
                                          <a:pt x="259979" y="132562"/>
                                          <a:pt x="270695" y="133356"/>
                                        </a:cubicBezTo>
                                        <a:cubicBezTo>
                                          <a:pt x="281411" y="134150"/>
                                          <a:pt x="296889" y="206381"/>
                                          <a:pt x="299270" y="190506"/>
                                        </a:cubicBezTo>
                                        <a:cubicBezTo>
                                          <a:pt x="301651" y="174631"/>
                                          <a:pt x="282204" y="-1185"/>
                                          <a:pt x="263551" y="6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000000">
                                      <a:alpha val="10196"/>
                                    </a:srgbClr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199" name="Freeform 198"/>
                                  <p:cNvSpPr/>
                                  <p:nvPr/>
                                </p:nvSpPr>
                                <p:spPr>
                                  <a:xfrm>
                                    <a:off x="5521045" y="1542943"/>
                                    <a:ext cx="158730" cy="192745"/>
                                  </a:xfrm>
                                  <a:custGeom>
                                    <a:avLst/>
                                    <a:gdLst>
                                      <a:gd name="connsiteX0" fmla="*/ 17743 w 158730"/>
                                      <a:gd name="connsiteY0" fmla="*/ 107 h 192745"/>
                                      <a:gd name="connsiteX1" fmla="*/ 3455 w 158730"/>
                                      <a:gd name="connsiteY1" fmla="*/ 100120 h 192745"/>
                                      <a:gd name="connsiteX2" fmla="*/ 84418 w 158730"/>
                                      <a:gd name="connsiteY2" fmla="*/ 154888 h 192745"/>
                                      <a:gd name="connsiteX3" fmla="*/ 98705 w 158730"/>
                                      <a:gd name="connsiteY3" fmla="*/ 188226 h 192745"/>
                                      <a:gd name="connsiteX4" fmla="*/ 158236 w 158730"/>
                                      <a:gd name="connsiteY4" fmla="*/ 52495 h 192745"/>
                                      <a:gd name="connsiteX5" fmla="*/ 122518 w 158730"/>
                                      <a:gd name="connsiteY5" fmla="*/ 109645 h 192745"/>
                                      <a:gd name="connsiteX6" fmla="*/ 43936 w 158730"/>
                                      <a:gd name="connsiteY6" fmla="*/ 81070 h 192745"/>
                                      <a:gd name="connsiteX7" fmla="*/ 17743 w 158730"/>
                                      <a:gd name="connsiteY7" fmla="*/ 107 h 192745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</a:cxnLst>
                                    <a:rect l="l" t="t" r="r" b="b"/>
                                    <a:pathLst>
                                      <a:path w="158730" h="192745">
                                        <a:moveTo>
                                          <a:pt x="17743" y="107"/>
                                        </a:moveTo>
                                        <a:cubicBezTo>
                                          <a:pt x="10996" y="3282"/>
                                          <a:pt x="-7657" y="74323"/>
                                          <a:pt x="3455" y="100120"/>
                                        </a:cubicBezTo>
                                        <a:cubicBezTo>
                                          <a:pt x="14567" y="125917"/>
                                          <a:pt x="68543" y="140204"/>
                                          <a:pt x="84418" y="154888"/>
                                        </a:cubicBezTo>
                                        <a:cubicBezTo>
                                          <a:pt x="100293" y="169572"/>
                                          <a:pt x="86402" y="205292"/>
                                          <a:pt x="98705" y="188226"/>
                                        </a:cubicBezTo>
                                        <a:cubicBezTo>
                                          <a:pt x="111008" y="171161"/>
                                          <a:pt x="154267" y="65592"/>
                                          <a:pt x="158236" y="52495"/>
                                        </a:cubicBezTo>
                                        <a:cubicBezTo>
                                          <a:pt x="162205" y="39398"/>
                                          <a:pt x="141568" y="104883"/>
                                          <a:pt x="122518" y="109645"/>
                                        </a:cubicBezTo>
                                        <a:cubicBezTo>
                                          <a:pt x="103468" y="114407"/>
                                          <a:pt x="60208" y="97342"/>
                                          <a:pt x="43936" y="81070"/>
                                        </a:cubicBezTo>
                                        <a:cubicBezTo>
                                          <a:pt x="27664" y="64798"/>
                                          <a:pt x="24490" y="-3068"/>
                                          <a:pt x="17743" y="107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000000">
                                      <a:alpha val="10196"/>
                                    </a:srgbClr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200" name="Freeform 199"/>
                                  <p:cNvSpPr/>
                                  <p:nvPr/>
                                </p:nvSpPr>
                                <p:spPr>
                                  <a:xfrm>
                                    <a:off x="6233068" y="1398342"/>
                                    <a:ext cx="717235" cy="1329346"/>
                                  </a:xfrm>
                                  <a:custGeom>
                                    <a:avLst/>
                                    <a:gdLst>
                                      <a:gd name="connsiteX0" fmla="*/ 2632 w 717235"/>
                                      <a:gd name="connsiteY0" fmla="*/ 14533 h 1329346"/>
                                      <a:gd name="connsiteX1" fmla="*/ 320132 w 717235"/>
                                      <a:gd name="connsiteY1" fmla="*/ 87558 h 1329346"/>
                                      <a:gd name="connsiteX2" fmla="*/ 548732 w 717235"/>
                                      <a:gd name="connsiteY2" fmla="*/ 287583 h 1329346"/>
                                      <a:gd name="connsiteX3" fmla="*/ 653507 w 717235"/>
                                      <a:gd name="connsiteY3" fmla="*/ 681283 h 1329346"/>
                                      <a:gd name="connsiteX4" fmla="*/ 647157 w 717235"/>
                                      <a:gd name="connsiteY4" fmla="*/ 1078158 h 1329346"/>
                                      <a:gd name="connsiteX5" fmla="*/ 605882 w 717235"/>
                                      <a:gd name="connsiteY5" fmla="*/ 1255958 h 1329346"/>
                                      <a:gd name="connsiteX6" fmla="*/ 643982 w 717235"/>
                                      <a:gd name="connsiteY6" fmla="*/ 1278183 h 1329346"/>
                                      <a:gd name="connsiteX7" fmla="*/ 717007 w 717235"/>
                                      <a:gd name="connsiteY7" fmla="*/ 1328983 h 1329346"/>
                                      <a:gd name="connsiteX8" fmla="*/ 666207 w 717235"/>
                                      <a:gd name="connsiteY8" fmla="*/ 1249608 h 1329346"/>
                                      <a:gd name="connsiteX9" fmla="*/ 643982 w 717235"/>
                                      <a:gd name="connsiteY9" fmla="*/ 1135308 h 1329346"/>
                                      <a:gd name="connsiteX10" fmla="*/ 694782 w 717235"/>
                                      <a:gd name="connsiteY10" fmla="*/ 836858 h 1329346"/>
                                      <a:gd name="connsiteX11" fmla="*/ 688432 w 717235"/>
                                      <a:gd name="connsiteY11" fmla="*/ 544758 h 1329346"/>
                                      <a:gd name="connsiteX12" fmla="*/ 650332 w 717235"/>
                                      <a:gd name="connsiteY12" fmla="*/ 347908 h 1329346"/>
                                      <a:gd name="connsiteX13" fmla="*/ 583657 w 717235"/>
                                      <a:gd name="connsiteY13" fmla="*/ 182808 h 1329346"/>
                                      <a:gd name="connsiteX14" fmla="*/ 504282 w 717235"/>
                                      <a:gd name="connsiteY14" fmla="*/ 109783 h 1329346"/>
                                      <a:gd name="connsiteX15" fmla="*/ 393157 w 717235"/>
                                      <a:gd name="connsiteY15" fmla="*/ 39933 h 1329346"/>
                                      <a:gd name="connsiteX16" fmla="*/ 180432 w 717235"/>
                                      <a:gd name="connsiteY16" fmla="*/ 1833 h 1329346"/>
                                      <a:gd name="connsiteX17" fmla="*/ 2632 w 717235"/>
                                      <a:gd name="connsiteY17" fmla="*/ 14533 h 1329346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  <a:cxn ang="0">
                                        <a:pos x="connsiteX11" y="connsiteY11"/>
                                      </a:cxn>
                                      <a:cxn ang="0">
                                        <a:pos x="connsiteX12" y="connsiteY12"/>
                                      </a:cxn>
                                      <a:cxn ang="0">
                                        <a:pos x="connsiteX13" y="connsiteY13"/>
                                      </a:cxn>
                                      <a:cxn ang="0">
                                        <a:pos x="connsiteX14" y="connsiteY14"/>
                                      </a:cxn>
                                      <a:cxn ang="0">
                                        <a:pos x="connsiteX15" y="connsiteY15"/>
                                      </a:cxn>
                                      <a:cxn ang="0">
                                        <a:pos x="connsiteX16" y="connsiteY16"/>
                                      </a:cxn>
                                      <a:cxn ang="0">
                                        <a:pos x="connsiteX17" y="connsiteY17"/>
                                      </a:cxn>
                                    </a:cxnLst>
                                    <a:rect l="l" t="t" r="r" b="b"/>
                                    <a:pathLst>
                                      <a:path w="717235" h="1329346">
                                        <a:moveTo>
                                          <a:pt x="2632" y="14533"/>
                                        </a:moveTo>
                                        <a:cubicBezTo>
                                          <a:pt x="25915" y="28820"/>
                                          <a:pt x="229115" y="42050"/>
                                          <a:pt x="320132" y="87558"/>
                                        </a:cubicBezTo>
                                        <a:cubicBezTo>
                                          <a:pt x="411149" y="133066"/>
                                          <a:pt x="493170" y="188629"/>
                                          <a:pt x="548732" y="287583"/>
                                        </a:cubicBezTo>
                                        <a:cubicBezTo>
                                          <a:pt x="604294" y="386537"/>
                                          <a:pt x="637103" y="549521"/>
                                          <a:pt x="653507" y="681283"/>
                                        </a:cubicBezTo>
                                        <a:cubicBezTo>
                                          <a:pt x="669911" y="813045"/>
                                          <a:pt x="655094" y="982379"/>
                                          <a:pt x="647157" y="1078158"/>
                                        </a:cubicBezTo>
                                        <a:cubicBezTo>
                                          <a:pt x="639220" y="1173937"/>
                                          <a:pt x="606411" y="1222621"/>
                                          <a:pt x="605882" y="1255958"/>
                                        </a:cubicBezTo>
                                        <a:cubicBezTo>
                                          <a:pt x="605353" y="1289295"/>
                                          <a:pt x="625461" y="1266012"/>
                                          <a:pt x="643982" y="1278183"/>
                                        </a:cubicBezTo>
                                        <a:cubicBezTo>
                                          <a:pt x="662503" y="1290354"/>
                                          <a:pt x="713303" y="1333745"/>
                                          <a:pt x="717007" y="1328983"/>
                                        </a:cubicBezTo>
                                        <a:cubicBezTo>
                                          <a:pt x="720711" y="1324221"/>
                                          <a:pt x="678378" y="1281887"/>
                                          <a:pt x="666207" y="1249608"/>
                                        </a:cubicBezTo>
                                        <a:cubicBezTo>
                                          <a:pt x="654036" y="1217329"/>
                                          <a:pt x="639220" y="1204100"/>
                                          <a:pt x="643982" y="1135308"/>
                                        </a:cubicBezTo>
                                        <a:cubicBezTo>
                                          <a:pt x="648744" y="1066516"/>
                                          <a:pt x="687374" y="935283"/>
                                          <a:pt x="694782" y="836858"/>
                                        </a:cubicBezTo>
                                        <a:cubicBezTo>
                                          <a:pt x="702190" y="738433"/>
                                          <a:pt x="695840" y="626250"/>
                                          <a:pt x="688432" y="544758"/>
                                        </a:cubicBezTo>
                                        <a:cubicBezTo>
                                          <a:pt x="681024" y="463266"/>
                                          <a:pt x="667794" y="408233"/>
                                          <a:pt x="650332" y="347908"/>
                                        </a:cubicBezTo>
                                        <a:cubicBezTo>
                                          <a:pt x="632870" y="287583"/>
                                          <a:pt x="607999" y="222496"/>
                                          <a:pt x="583657" y="182808"/>
                                        </a:cubicBezTo>
                                        <a:cubicBezTo>
                                          <a:pt x="559315" y="143121"/>
                                          <a:pt x="536032" y="133595"/>
                                          <a:pt x="504282" y="109783"/>
                                        </a:cubicBezTo>
                                        <a:cubicBezTo>
                                          <a:pt x="472532" y="85971"/>
                                          <a:pt x="447132" y="57925"/>
                                          <a:pt x="393157" y="39933"/>
                                        </a:cubicBezTo>
                                        <a:cubicBezTo>
                                          <a:pt x="339182" y="21941"/>
                                          <a:pt x="244461" y="6066"/>
                                          <a:pt x="180432" y="1833"/>
                                        </a:cubicBezTo>
                                        <a:cubicBezTo>
                                          <a:pt x="116403" y="-2400"/>
                                          <a:pt x="-20651" y="246"/>
                                          <a:pt x="2632" y="14533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000000">
                                      <a:alpha val="10196"/>
                                    </a:srgbClr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201" name="Freeform 200"/>
                                  <p:cNvSpPr/>
                                  <p:nvPr/>
                                </p:nvSpPr>
                                <p:spPr>
                                  <a:xfrm>
                                    <a:off x="6657975" y="2733844"/>
                                    <a:ext cx="312668" cy="314893"/>
                                  </a:xfrm>
                                  <a:custGeom>
                                    <a:avLst/>
                                    <a:gdLst>
                                      <a:gd name="connsiteX0" fmla="*/ 0 w 312668"/>
                                      <a:gd name="connsiteY0" fmla="*/ 161756 h 314893"/>
                                      <a:gd name="connsiteX1" fmla="*/ 76200 w 312668"/>
                                      <a:gd name="connsiteY1" fmla="*/ 206206 h 314893"/>
                                      <a:gd name="connsiteX2" fmla="*/ 184150 w 312668"/>
                                      <a:gd name="connsiteY2" fmla="*/ 3006 h 314893"/>
                                      <a:gd name="connsiteX3" fmla="*/ 311150 w 312668"/>
                                      <a:gd name="connsiteY3" fmla="*/ 82381 h 314893"/>
                                      <a:gd name="connsiteX4" fmla="*/ 250825 w 312668"/>
                                      <a:gd name="connsiteY4" fmla="*/ 50631 h 314893"/>
                                      <a:gd name="connsiteX5" fmla="*/ 200025 w 312668"/>
                                      <a:gd name="connsiteY5" fmla="*/ 3006 h 314893"/>
                                      <a:gd name="connsiteX6" fmla="*/ 215900 w 312668"/>
                                      <a:gd name="connsiteY6" fmla="*/ 126831 h 314893"/>
                                      <a:gd name="connsiteX7" fmla="*/ 152400 w 312668"/>
                                      <a:gd name="connsiteY7" fmla="*/ 215731 h 314893"/>
                                      <a:gd name="connsiteX8" fmla="*/ 28575 w 312668"/>
                                      <a:gd name="connsiteY8" fmla="*/ 314156 h 314893"/>
                                      <a:gd name="connsiteX9" fmla="*/ 22225 w 312668"/>
                                      <a:gd name="connsiteY9" fmla="*/ 263356 h 314893"/>
                                      <a:gd name="connsiteX10" fmla="*/ 0 w 312668"/>
                                      <a:gd name="connsiteY10" fmla="*/ 161756 h 314893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</a:cxnLst>
                                    <a:rect l="l" t="t" r="r" b="b"/>
                                    <a:pathLst>
                                      <a:path w="312668" h="314893">
                                        <a:moveTo>
                                          <a:pt x="0" y="161756"/>
                                        </a:moveTo>
                                        <a:cubicBezTo>
                                          <a:pt x="22754" y="197210"/>
                                          <a:pt x="45508" y="232664"/>
                                          <a:pt x="76200" y="206206"/>
                                        </a:cubicBezTo>
                                        <a:cubicBezTo>
                                          <a:pt x="106892" y="179748"/>
                                          <a:pt x="144992" y="23643"/>
                                          <a:pt x="184150" y="3006"/>
                                        </a:cubicBezTo>
                                        <a:cubicBezTo>
                                          <a:pt x="223308" y="-17631"/>
                                          <a:pt x="300038" y="74443"/>
                                          <a:pt x="311150" y="82381"/>
                                        </a:cubicBezTo>
                                        <a:cubicBezTo>
                                          <a:pt x="322263" y="90318"/>
                                          <a:pt x="269346" y="63860"/>
                                          <a:pt x="250825" y="50631"/>
                                        </a:cubicBezTo>
                                        <a:cubicBezTo>
                                          <a:pt x="232304" y="37402"/>
                                          <a:pt x="205846" y="-9694"/>
                                          <a:pt x="200025" y="3006"/>
                                        </a:cubicBezTo>
                                        <a:cubicBezTo>
                                          <a:pt x="194204" y="15706"/>
                                          <a:pt x="223837" y="91377"/>
                                          <a:pt x="215900" y="126831"/>
                                        </a:cubicBezTo>
                                        <a:cubicBezTo>
                                          <a:pt x="207963" y="162285"/>
                                          <a:pt x="183621" y="184510"/>
                                          <a:pt x="152400" y="215731"/>
                                        </a:cubicBezTo>
                                        <a:cubicBezTo>
                                          <a:pt x="121179" y="246952"/>
                                          <a:pt x="50271" y="306219"/>
                                          <a:pt x="28575" y="314156"/>
                                        </a:cubicBezTo>
                                        <a:cubicBezTo>
                                          <a:pt x="6879" y="322093"/>
                                          <a:pt x="22225" y="263356"/>
                                          <a:pt x="22225" y="263356"/>
                                        </a:cubicBezTo>
                                        <a:lnTo>
                                          <a:pt x="0" y="161756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000000">
                                      <a:alpha val="10196"/>
                                    </a:srgbClr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202" name="Freeform 201"/>
                                  <p:cNvSpPr/>
                                  <p:nvPr/>
                                </p:nvSpPr>
                                <p:spPr>
                                  <a:xfrm>
                                    <a:off x="5621746" y="2689818"/>
                                    <a:ext cx="401121" cy="247090"/>
                                  </a:xfrm>
                                  <a:custGeom>
                                    <a:avLst/>
                                    <a:gdLst>
                                      <a:gd name="connsiteX0" fmla="*/ 10704 w 401121"/>
                                      <a:gd name="connsiteY0" fmla="*/ 2582 h 247090"/>
                                      <a:gd name="connsiteX1" fmla="*/ 20229 w 401121"/>
                                      <a:gd name="connsiteY1" fmla="*/ 132757 h 247090"/>
                                      <a:gd name="connsiteX2" fmla="*/ 80554 w 401121"/>
                                      <a:gd name="connsiteY2" fmla="*/ 161332 h 247090"/>
                                      <a:gd name="connsiteX3" fmla="*/ 64679 w 401121"/>
                                      <a:gd name="connsiteY3" fmla="*/ 247057 h 247090"/>
                                      <a:gd name="connsiteX4" fmla="*/ 207554 w 401121"/>
                                      <a:gd name="connsiteY4" fmla="*/ 170857 h 247090"/>
                                      <a:gd name="connsiteX5" fmla="*/ 261529 w 401121"/>
                                      <a:gd name="connsiteY5" fmla="*/ 110532 h 247090"/>
                                      <a:gd name="connsiteX6" fmla="*/ 350429 w 401121"/>
                                      <a:gd name="connsiteY6" fmla="*/ 97832 h 247090"/>
                                      <a:gd name="connsiteX7" fmla="*/ 356779 w 401121"/>
                                      <a:gd name="connsiteY7" fmla="*/ 139107 h 247090"/>
                                      <a:gd name="connsiteX8" fmla="*/ 388529 w 401121"/>
                                      <a:gd name="connsiteY8" fmla="*/ 116882 h 247090"/>
                                      <a:gd name="connsiteX9" fmla="*/ 391704 w 401121"/>
                                      <a:gd name="connsiteY9" fmla="*/ 62907 h 247090"/>
                                      <a:gd name="connsiteX10" fmla="*/ 267879 w 401121"/>
                                      <a:gd name="connsiteY10" fmla="*/ 66082 h 247090"/>
                                      <a:gd name="connsiteX11" fmla="*/ 163104 w 401121"/>
                                      <a:gd name="connsiteY11" fmla="*/ 47032 h 247090"/>
                                      <a:gd name="connsiteX12" fmla="*/ 10704 w 401121"/>
                                      <a:gd name="connsiteY12" fmla="*/ 2582 h 247090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  <a:cxn ang="0">
                                        <a:pos x="connsiteX11" y="connsiteY11"/>
                                      </a:cxn>
                                      <a:cxn ang="0">
                                        <a:pos x="connsiteX12" y="connsiteY12"/>
                                      </a:cxn>
                                    </a:cxnLst>
                                    <a:rect l="l" t="t" r="r" b="b"/>
                                    <a:pathLst>
                                      <a:path w="401121" h="247090">
                                        <a:moveTo>
                                          <a:pt x="10704" y="2582"/>
                                        </a:moveTo>
                                        <a:cubicBezTo>
                                          <a:pt x="-13108" y="16869"/>
                                          <a:pt x="8587" y="106299"/>
                                          <a:pt x="20229" y="132757"/>
                                        </a:cubicBezTo>
                                        <a:cubicBezTo>
                                          <a:pt x="31871" y="159215"/>
                                          <a:pt x="73146" y="142282"/>
                                          <a:pt x="80554" y="161332"/>
                                        </a:cubicBezTo>
                                        <a:cubicBezTo>
                                          <a:pt x="87962" y="180382"/>
                                          <a:pt x="43512" y="245470"/>
                                          <a:pt x="64679" y="247057"/>
                                        </a:cubicBezTo>
                                        <a:cubicBezTo>
                                          <a:pt x="85846" y="248644"/>
                                          <a:pt x="174746" y="193611"/>
                                          <a:pt x="207554" y="170857"/>
                                        </a:cubicBezTo>
                                        <a:cubicBezTo>
                                          <a:pt x="240362" y="148103"/>
                                          <a:pt x="237717" y="122703"/>
                                          <a:pt x="261529" y="110532"/>
                                        </a:cubicBezTo>
                                        <a:cubicBezTo>
                                          <a:pt x="285342" y="98361"/>
                                          <a:pt x="334554" y="93070"/>
                                          <a:pt x="350429" y="97832"/>
                                        </a:cubicBezTo>
                                        <a:cubicBezTo>
                                          <a:pt x="366304" y="102594"/>
                                          <a:pt x="350429" y="135932"/>
                                          <a:pt x="356779" y="139107"/>
                                        </a:cubicBezTo>
                                        <a:cubicBezTo>
                                          <a:pt x="363129" y="142282"/>
                                          <a:pt x="382708" y="129582"/>
                                          <a:pt x="388529" y="116882"/>
                                        </a:cubicBezTo>
                                        <a:cubicBezTo>
                                          <a:pt x="394350" y="104182"/>
                                          <a:pt x="411812" y="71374"/>
                                          <a:pt x="391704" y="62907"/>
                                        </a:cubicBezTo>
                                        <a:cubicBezTo>
                                          <a:pt x="371596" y="54440"/>
                                          <a:pt x="305979" y="68728"/>
                                          <a:pt x="267879" y="66082"/>
                                        </a:cubicBezTo>
                                        <a:cubicBezTo>
                                          <a:pt x="229779" y="63436"/>
                                          <a:pt x="200146" y="56557"/>
                                          <a:pt x="163104" y="47032"/>
                                        </a:cubicBezTo>
                                        <a:cubicBezTo>
                                          <a:pt x="126062" y="37507"/>
                                          <a:pt x="34516" y="-11705"/>
                                          <a:pt x="10704" y="2582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000000">
                                      <a:alpha val="10196"/>
                                    </a:srgbClr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203" name="Freeform 202"/>
                                  <p:cNvSpPr/>
                                  <p:nvPr/>
                                </p:nvSpPr>
                                <p:spPr>
                                  <a:xfrm>
                                    <a:off x="5463592" y="2716201"/>
                                    <a:ext cx="101613" cy="217547"/>
                                  </a:xfrm>
                                  <a:custGeom>
                                    <a:avLst/>
                                    <a:gdLst>
                                      <a:gd name="connsiteX0" fmla="*/ 583 w 101613"/>
                                      <a:gd name="connsiteY0" fmla="*/ 173049 h 217547"/>
                                      <a:gd name="connsiteX1" fmla="*/ 19633 w 101613"/>
                                      <a:gd name="connsiteY1" fmla="*/ 55574 h 217547"/>
                                      <a:gd name="connsiteX2" fmla="*/ 92658 w 101613"/>
                                      <a:gd name="connsiteY2" fmla="*/ 1599 h 217547"/>
                                      <a:gd name="connsiteX3" fmla="*/ 99008 w 101613"/>
                                      <a:gd name="connsiteY3" fmla="*/ 112724 h 217547"/>
                                      <a:gd name="connsiteX4" fmla="*/ 99008 w 101613"/>
                                      <a:gd name="connsiteY4" fmla="*/ 217499 h 217547"/>
                                      <a:gd name="connsiteX5" fmla="*/ 67258 w 101613"/>
                                      <a:gd name="connsiteY5" fmla="*/ 125424 h 217547"/>
                                      <a:gd name="connsiteX6" fmla="*/ 73608 w 101613"/>
                                      <a:gd name="connsiteY6" fmla="*/ 58749 h 217547"/>
                                      <a:gd name="connsiteX7" fmla="*/ 35508 w 101613"/>
                                      <a:gd name="connsiteY7" fmla="*/ 100024 h 217547"/>
                                      <a:gd name="connsiteX8" fmla="*/ 583 w 101613"/>
                                      <a:gd name="connsiteY8" fmla="*/ 173049 h 217547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</a:cxnLst>
                                    <a:rect l="l" t="t" r="r" b="b"/>
                                    <a:pathLst>
                                      <a:path w="101613" h="217547">
                                        <a:moveTo>
                                          <a:pt x="583" y="173049"/>
                                        </a:moveTo>
                                        <a:cubicBezTo>
                                          <a:pt x="-2063" y="165641"/>
                                          <a:pt x="4287" y="84149"/>
                                          <a:pt x="19633" y="55574"/>
                                        </a:cubicBezTo>
                                        <a:cubicBezTo>
                                          <a:pt x="34979" y="26999"/>
                                          <a:pt x="79429" y="-7926"/>
                                          <a:pt x="92658" y="1599"/>
                                        </a:cubicBezTo>
                                        <a:cubicBezTo>
                                          <a:pt x="105887" y="11124"/>
                                          <a:pt x="97950" y="76741"/>
                                          <a:pt x="99008" y="112724"/>
                                        </a:cubicBezTo>
                                        <a:cubicBezTo>
                                          <a:pt x="100066" y="148707"/>
                                          <a:pt x="104300" y="215382"/>
                                          <a:pt x="99008" y="217499"/>
                                        </a:cubicBezTo>
                                        <a:cubicBezTo>
                                          <a:pt x="93716" y="219616"/>
                                          <a:pt x="71491" y="151882"/>
                                          <a:pt x="67258" y="125424"/>
                                        </a:cubicBezTo>
                                        <a:cubicBezTo>
                                          <a:pt x="63025" y="98966"/>
                                          <a:pt x="78900" y="62982"/>
                                          <a:pt x="73608" y="58749"/>
                                        </a:cubicBezTo>
                                        <a:cubicBezTo>
                                          <a:pt x="68316" y="54516"/>
                                          <a:pt x="47150" y="84149"/>
                                          <a:pt x="35508" y="100024"/>
                                        </a:cubicBezTo>
                                        <a:cubicBezTo>
                                          <a:pt x="23866" y="115899"/>
                                          <a:pt x="3229" y="180457"/>
                                          <a:pt x="583" y="173049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000000">
                                      <a:alpha val="10196"/>
                                    </a:srgbClr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205" name="Freeform 204"/>
                                <p:cNvSpPr/>
                                <p:nvPr/>
                              </p:nvSpPr>
                              <p:spPr>
                                <a:xfrm>
                                  <a:off x="5435264" y="1692264"/>
                                  <a:ext cx="534475" cy="487599"/>
                                </a:xfrm>
                                <a:custGeom>
                                  <a:avLst/>
                                  <a:gdLst>
                                    <a:gd name="connsiteX0" fmla="*/ 19386 w 534475"/>
                                    <a:gd name="connsiteY0" fmla="*/ 482611 h 487599"/>
                                    <a:gd name="connsiteX1" fmla="*/ 155911 w 534475"/>
                                    <a:gd name="connsiteY1" fmla="*/ 269886 h 487599"/>
                                    <a:gd name="connsiteX2" fmla="*/ 533736 w 534475"/>
                                    <a:gd name="connsiteY2" fmla="*/ 76211 h 487599"/>
                                    <a:gd name="connsiteX3" fmla="*/ 257511 w 534475"/>
                                    <a:gd name="connsiteY3" fmla="*/ 142886 h 487599"/>
                                    <a:gd name="connsiteX4" fmla="*/ 451186 w 534475"/>
                                    <a:gd name="connsiteY4" fmla="*/ 34936 h 487599"/>
                                    <a:gd name="connsiteX5" fmla="*/ 289261 w 534475"/>
                                    <a:gd name="connsiteY5" fmla="*/ 76211 h 487599"/>
                                    <a:gd name="connsiteX6" fmla="*/ 400386 w 534475"/>
                                    <a:gd name="connsiteY6" fmla="*/ 11 h 487599"/>
                                    <a:gd name="connsiteX7" fmla="*/ 165436 w 534475"/>
                                    <a:gd name="connsiteY7" fmla="*/ 82561 h 487599"/>
                                    <a:gd name="connsiteX8" fmla="*/ 216236 w 534475"/>
                                    <a:gd name="connsiteY8" fmla="*/ 85736 h 487599"/>
                                    <a:gd name="connsiteX9" fmla="*/ 136861 w 534475"/>
                                    <a:gd name="connsiteY9" fmla="*/ 161936 h 487599"/>
                                    <a:gd name="connsiteX10" fmla="*/ 228936 w 534475"/>
                                    <a:gd name="connsiteY10" fmla="*/ 130186 h 487599"/>
                                    <a:gd name="connsiteX11" fmla="*/ 95586 w 534475"/>
                                    <a:gd name="connsiteY11" fmla="*/ 222261 h 487599"/>
                                    <a:gd name="connsiteX12" fmla="*/ 13036 w 534475"/>
                                    <a:gd name="connsiteY12" fmla="*/ 403236 h 487599"/>
                                    <a:gd name="connsiteX13" fmla="*/ 19386 w 534475"/>
                                    <a:gd name="connsiteY13" fmla="*/ 482611 h 487599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  <a:cxn ang="0">
                                      <a:pos x="connsiteX8" y="connsiteY8"/>
                                    </a:cxn>
                                    <a:cxn ang="0">
                                      <a:pos x="connsiteX9" y="connsiteY9"/>
                                    </a:cxn>
                                    <a:cxn ang="0">
                                      <a:pos x="connsiteX10" y="connsiteY10"/>
                                    </a:cxn>
                                    <a:cxn ang="0">
                                      <a:pos x="connsiteX11" y="connsiteY11"/>
                                    </a:cxn>
                                    <a:cxn ang="0">
                                      <a:pos x="connsiteX12" y="connsiteY12"/>
                                    </a:cxn>
                                    <a:cxn ang="0">
                                      <a:pos x="connsiteX13" y="connsiteY13"/>
                                    </a:cxn>
                                  </a:cxnLst>
                                  <a:rect l="l" t="t" r="r" b="b"/>
                                  <a:pathLst>
                                    <a:path w="534475" h="487599">
                                      <a:moveTo>
                                        <a:pt x="19386" y="482611"/>
                                      </a:moveTo>
                                      <a:cubicBezTo>
                                        <a:pt x="43198" y="460386"/>
                                        <a:pt x="70186" y="337619"/>
                                        <a:pt x="155911" y="269886"/>
                                      </a:cubicBezTo>
                                      <a:cubicBezTo>
                                        <a:pt x="241636" y="202153"/>
                                        <a:pt x="516803" y="97378"/>
                                        <a:pt x="533736" y="76211"/>
                                      </a:cubicBezTo>
                                      <a:cubicBezTo>
                                        <a:pt x="550669" y="55044"/>
                                        <a:pt x="271269" y="149765"/>
                                        <a:pt x="257511" y="142886"/>
                                      </a:cubicBezTo>
                                      <a:cubicBezTo>
                                        <a:pt x="243753" y="136007"/>
                                        <a:pt x="445894" y="46048"/>
                                        <a:pt x="451186" y="34936"/>
                                      </a:cubicBezTo>
                                      <a:cubicBezTo>
                                        <a:pt x="456478" y="23823"/>
                                        <a:pt x="297728" y="82032"/>
                                        <a:pt x="289261" y="76211"/>
                                      </a:cubicBezTo>
                                      <a:cubicBezTo>
                                        <a:pt x="280794" y="70390"/>
                                        <a:pt x="421023" y="-1047"/>
                                        <a:pt x="400386" y="11"/>
                                      </a:cubicBezTo>
                                      <a:cubicBezTo>
                                        <a:pt x="379749" y="1069"/>
                                        <a:pt x="196128" y="68274"/>
                                        <a:pt x="165436" y="82561"/>
                                      </a:cubicBezTo>
                                      <a:cubicBezTo>
                                        <a:pt x="134744" y="96848"/>
                                        <a:pt x="220998" y="72507"/>
                                        <a:pt x="216236" y="85736"/>
                                      </a:cubicBezTo>
                                      <a:cubicBezTo>
                                        <a:pt x="211474" y="98965"/>
                                        <a:pt x="134744" y="154528"/>
                                        <a:pt x="136861" y="161936"/>
                                      </a:cubicBezTo>
                                      <a:cubicBezTo>
                                        <a:pt x="138978" y="169344"/>
                                        <a:pt x="235815" y="120132"/>
                                        <a:pt x="228936" y="130186"/>
                                      </a:cubicBezTo>
                                      <a:cubicBezTo>
                                        <a:pt x="222057" y="140240"/>
                                        <a:pt x="131569" y="176753"/>
                                        <a:pt x="95586" y="222261"/>
                                      </a:cubicBezTo>
                                      <a:cubicBezTo>
                                        <a:pt x="59603" y="267769"/>
                                        <a:pt x="32086" y="358257"/>
                                        <a:pt x="13036" y="403236"/>
                                      </a:cubicBezTo>
                                      <a:cubicBezTo>
                                        <a:pt x="-6014" y="448215"/>
                                        <a:pt x="-4426" y="504836"/>
                                        <a:pt x="19386" y="482611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0000">
                                    <a:alpha val="10196"/>
                                  </a:srgb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206" name="Freeform 205"/>
                                <p:cNvSpPr/>
                                <p:nvPr/>
                              </p:nvSpPr>
                              <p:spPr>
                                <a:xfrm>
                                  <a:off x="5721803" y="1423937"/>
                                  <a:ext cx="288743" cy="141562"/>
                                </a:xfrm>
                                <a:custGeom>
                                  <a:avLst/>
                                  <a:gdLst>
                                    <a:gd name="connsiteX0" fmla="*/ 2722 w 288743"/>
                                    <a:gd name="connsiteY0" fmla="*/ 140544 h 141562"/>
                                    <a:gd name="connsiteX1" fmla="*/ 64635 w 288743"/>
                                    <a:gd name="connsiteY1" fmla="*/ 57201 h 141562"/>
                                    <a:gd name="connsiteX2" fmla="*/ 288472 w 288743"/>
                                    <a:gd name="connsiteY2" fmla="*/ 51 h 141562"/>
                                    <a:gd name="connsiteX3" fmla="*/ 112260 w 288743"/>
                                    <a:gd name="connsiteY3" fmla="*/ 66726 h 141562"/>
                                    <a:gd name="connsiteX4" fmla="*/ 195603 w 288743"/>
                                    <a:gd name="connsiteY4" fmla="*/ 59582 h 141562"/>
                                    <a:gd name="connsiteX5" fmla="*/ 83685 w 288743"/>
                                    <a:gd name="connsiteY5" fmla="*/ 102444 h 141562"/>
                                    <a:gd name="connsiteX6" fmla="*/ 133691 w 288743"/>
                                    <a:gd name="connsiteY6" fmla="*/ 102444 h 141562"/>
                                    <a:gd name="connsiteX7" fmla="*/ 2722 w 288743"/>
                                    <a:gd name="connsiteY7" fmla="*/ 140544 h 141562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</a:cxnLst>
                                  <a:rect l="l" t="t" r="r" b="b"/>
                                  <a:pathLst>
                                    <a:path w="288743" h="141562">
                                      <a:moveTo>
                                        <a:pt x="2722" y="140544"/>
                                      </a:moveTo>
                                      <a:cubicBezTo>
                                        <a:pt x="-8787" y="133003"/>
                                        <a:pt x="17010" y="80616"/>
                                        <a:pt x="64635" y="57201"/>
                                      </a:cubicBezTo>
                                      <a:cubicBezTo>
                                        <a:pt x="112260" y="33786"/>
                                        <a:pt x="280534" y="-1537"/>
                                        <a:pt x="288472" y="51"/>
                                      </a:cubicBezTo>
                                      <a:cubicBezTo>
                                        <a:pt x="296410" y="1639"/>
                                        <a:pt x="127738" y="56804"/>
                                        <a:pt x="112260" y="66726"/>
                                      </a:cubicBezTo>
                                      <a:cubicBezTo>
                                        <a:pt x="96782" y="76648"/>
                                        <a:pt x="200365" y="53629"/>
                                        <a:pt x="195603" y="59582"/>
                                      </a:cubicBezTo>
                                      <a:cubicBezTo>
                                        <a:pt x="190841" y="65535"/>
                                        <a:pt x="94004" y="95300"/>
                                        <a:pt x="83685" y="102444"/>
                                      </a:cubicBezTo>
                                      <a:cubicBezTo>
                                        <a:pt x="73366" y="109588"/>
                                        <a:pt x="148375" y="93316"/>
                                        <a:pt x="133691" y="102444"/>
                                      </a:cubicBezTo>
                                      <a:cubicBezTo>
                                        <a:pt x="119007" y="111572"/>
                                        <a:pt x="14231" y="148085"/>
                                        <a:pt x="2722" y="140544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0000">
                                    <a:alpha val="10196"/>
                                  </a:srgb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207" name="Freeform 206"/>
                                <p:cNvSpPr/>
                                <p:nvPr/>
                              </p:nvSpPr>
                              <p:spPr>
                                <a:xfrm>
                                  <a:off x="6005173" y="1671101"/>
                                  <a:ext cx="524641" cy="149049"/>
                                </a:xfrm>
                                <a:custGeom>
                                  <a:avLst/>
                                  <a:gdLst>
                                    <a:gd name="connsiteX0" fmla="*/ 340 w 524641"/>
                                    <a:gd name="connsiteY0" fmla="*/ 19587 h 149049"/>
                                    <a:gd name="connsiteX1" fmla="*/ 217033 w 524641"/>
                                    <a:gd name="connsiteY1" fmla="*/ 2918 h 149049"/>
                                    <a:gd name="connsiteX2" fmla="*/ 440871 w 524641"/>
                                    <a:gd name="connsiteY2" fmla="*/ 83880 h 149049"/>
                                    <a:gd name="connsiteX3" fmla="*/ 509927 w 524641"/>
                                    <a:gd name="connsiteY3" fmla="*/ 148174 h 149049"/>
                                    <a:gd name="connsiteX4" fmla="*/ 176552 w 524641"/>
                                    <a:gd name="connsiteY4" fmla="*/ 36255 h 149049"/>
                                    <a:gd name="connsiteX5" fmla="*/ 340 w 524641"/>
                                    <a:gd name="connsiteY5" fmla="*/ 19587 h 149049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</a:cxnLst>
                                  <a:rect l="l" t="t" r="r" b="b"/>
                                  <a:pathLst>
                                    <a:path w="524641" h="149049">
                                      <a:moveTo>
                                        <a:pt x="340" y="19587"/>
                                      </a:moveTo>
                                      <a:cubicBezTo>
                                        <a:pt x="7087" y="14031"/>
                                        <a:pt x="143611" y="-7797"/>
                                        <a:pt x="217033" y="2918"/>
                                      </a:cubicBezTo>
                                      <a:cubicBezTo>
                                        <a:pt x="290455" y="13633"/>
                                        <a:pt x="392055" y="59671"/>
                                        <a:pt x="440871" y="83880"/>
                                      </a:cubicBezTo>
                                      <a:cubicBezTo>
                                        <a:pt x="489687" y="108089"/>
                                        <a:pt x="553980" y="156112"/>
                                        <a:pt x="509927" y="148174"/>
                                      </a:cubicBezTo>
                                      <a:cubicBezTo>
                                        <a:pt x="465874" y="140237"/>
                                        <a:pt x="264658" y="52924"/>
                                        <a:pt x="176552" y="36255"/>
                                      </a:cubicBezTo>
                                      <a:cubicBezTo>
                                        <a:pt x="88446" y="19586"/>
                                        <a:pt x="-6407" y="25143"/>
                                        <a:pt x="340" y="19587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FFFF">
                                    <a:alpha val="5098"/>
                                  </a:srgb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208" name="Freeform 207"/>
                                <p:cNvSpPr/>
                                <p:nvPr/>
                              </p:nvSpPr>
                              <p:spPr>
                                <a:xfrm>
                                  <a:off x="5971964" y="1548079"/>
                                  <a:ext cx="590920" cy="121222"/>
                                </a:xfrm>
                                <a:custGeom>
                                  <a:avLst/>
                                  <a:gdLst>
                                    <a:gd name="connsiteX0" fmla="*/ 211 w 590920"/>
                                    <a:gd name="connsiteY0" fmla="*/ 23546 h 121222"/>
                                    <a:gd name="connsiteX1" fmla="*/ 290724 w 590920"/>
                                    <a:gd name="connsiteY1" fmla="*/ 4496 h 121222"/>
                                    <a:gd name="connsiteX2" fmla="*/ 590761 w 590920"/>
                                    <a:gd name="connsiteY2" fmla="*/ 121177 h 121222"/>
                                    <a:gd name="connsiteX3" fmla="*/ 250242 w 590920"/>
                                    <a:gd name="connsiteY3" fmla="*/ 18784 h 121222"/>
                                    <a:gd name="connsiteX4" fmla="*/ 211 w 590920"/>
                                    <a:gd name="connsiteY4" fmla="*/ 23546 h 121222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</a:cxnLst>
                                  <a:rect l="l" t="t" r="r" b="b"/>
                                  <a:pathLst>
                                    <a:path w="590920" h="121222">
                                      <a:moveTo>
                                        <a:pt x="211" y="23546"/>
                                      </a:moveTo>
                                      <a:cubicBezTo>
                                        <a:pt x="6958" y="21165"/>
                                        <a:pt x="192299" y="-11776"/>
                                        <a:pt x="290724" y="4496"/>
                                      </a:cubicBezTo>
                                      <a:cubicBezTo>
                                        <a:pt x="389149" y="20768"/>
                                        <a:pt x="597508" y="118796"/>
                                        <a:pt x="590761" y="121177"/>
                                      </a:cubicBezTo>
                                      <a:cubicBezTo>
                                        <a:pt x="584014" y="123558"/>
                                        <a:pt x="351048" y="32278"/>
                                        <a:pt x="250242" y="18784"/>
                                      </a:cubicBezTo>
                                      <a:cubicBezTo>
                                        <a:pt x="149436" y="5290"/>
                                        <a:pt x="-6536" y="25927"/>
                                        <a:pt x="211" y="23546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FFFF">
                                    <a:alpha val="50196"/>
                                  </a:srgb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209" name="Freeform 208"/>
                                <p:cNvSpPr/>
                                <p:nvPr/>
                              </p:nvSpPr>
                              <p:spPr>
                                <a:xfrm>
                                  <a:off x="6671174" y="1725349"/>
                                  <a:ext cx="29720" cy="65361"/>
                                </a:xfrm>
                                <a:custGeom>
                                  <a:avLst/>
                                  <a:gdLst>
                                    <a:gd name="connsiteX0" fmla="*/ 8232 w 29720"/>
                                    <a:gd name="connsiteY0" fmla="*/ 65351 h 65361"/>
                                    <a:gd name="connsiteX1" fmla="*/ 29664 w 29720"/>
                                    <a:gd name="connsiteY1" fmla="*/ 10582 h 65361"/>
                                    <a:gd name="connsiteX2" fmla="*/ 1089 w 29720"/>
                                    <a:gd name="connsiteY2" fmla="*/ 5820 h 65361"/>
                                    <a:gd name="connsiteX3" fmla="*/ 8232 w 29720"/>
                                    <a:gd name="connsiteY3" fmla="*/ 65351 h 65361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</a:cxnLst>
                                  <a:rect l="l" t="t" r="r" b="b"/>
                                  <a:pathLst>
                                    <a:path w="29720" h="65361">
                                      <a:moveTo>
                                        <a:pt x="8232" y="65351"/>
                                      </a:moveTo>
                                      <a:cubicBezTo>
                                        <a:pt x="12994" y="66145"/>
                                        <a:pt x="30854" y="20504"/>
                                        <a:pt x="29664" y="10582"/>
                                      </a:cubicBezTo>
                                      <a:cubicBezTo>
                                        <a:pt x="28474" y="660"/>
                                        <a:pt x="4661" y="-4896"/>
                                        <a:pt x="1089" y="5820"/>
                                      </a:cubicBezTo>
                                      <a:cubicBezTo>
                                        <a:pt x="-2483" y="16536"/>
                                        <a:pt x="3470" y="64557"/>
                                        <a:pt x="8232" y="65351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FFFF">
                                    <a:alpha val="50196"/>
                                  </a:srgb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210" name="Freeform 209"/>
                                <p:cNvSpPr/>
                                <p:nvPr/>
                              </p:nvSpPr>
                              <p:spPr>
                                <a:xfrm>
                                  <a:off x="6601242" y="1802077"/>
                                  <a:ext cx="63879" cy="34759"/>
                                </a:xfrm>
                                <a:custGeom>
                                  <a:avLst/>
                                  <a:gdLst>
                                    <a:gd name="connsiteX0" fmla="*/ 63877 w 63879"/>
                                    <a:gd name="connsiteY0" fmla="*/ 14817 h 34759"/>
                                    <a:gd name="connsiteX1" fmla="*/ 9108 w 63879"/>
                                    <a:gd name="connsiteY1" fmla="*/ 529 h 34759"/>
                                    <a:gd name="connsiteX2" fmla="*/ 6727 w 63879"/>
                                    <a:gd name="connsiteY2" fmla="*/ 33867 h 34759"/>
                                    <a:gd name="connsiteX3" fmla="*/ 63877 w 63879"/>
                                    <a:gd name="connsiteY3" fmla="*/ 14817 h 34759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</a:cxnLst>
                                  <a:rect l="l" t="t" r="r" b="b"/>
                                  <a:pathLst>
                                    <a:path w="63879" h="34759">
                                      <a:moveTo>
                                        <a:pt x="63877" y="14817"/>
                                      </a:moveTo>
                                      <a:cubicBezTo>
                                        <a:pt x="64274" y="9261"/>
                                        <a:pt x="18633" y="-2646"/>
                                        <a:pt x="9108" y="529"/>
                                      </a:cubicBezTo>
                                      <a:cubicBezTo>
                                        <a:pt x="-417" y="3704"/>
                                        <a:pt x="-4385" y="28708"/>
                                        <a:pt x="6727" y="33867"/>
                                      </a:cubicBezTo>
                                      <a:cubicBezTo>
                                        <a:pt x="17839" y="39026"/>
                                        <a:pt x="63480" y="20373"/>
                                        <a:pt x="63877" y="14817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FFFF">
                                    <a:alpha val="50196"/>
                                  </a:srgb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211" name="Freeform 210"/>
                                <p:cNvSpPr/>
                                <p:nvPr/>
                              </p:nvSpPr>
                              <p:spPr>
                                <a:xfrm>
                                  <a:off x="5702984" y="1976130"/>
                                  <a:ext cx="88220" cy="231683"/>
                                </a:xfrm>
                                <a:custGeom>
                                  <a:avLst/>
                                  <a:gdLst>
                                    <a:gd name="connsiteX0" fmla="*/ 31067 w 88220"/>
                                    <a:gd name="connsiteY0" fmla="*/ 228908 h 231683"/>
                                    <a:gd name="connsiteX1" fmla="*/ 110 w 88220"/>
                                    <a:gd name="connsiteY1" fmla="*/ 19358 h 231683"/>
                                    <a:gd name="connsiteX2" fmla="*/ 42973 w 88220"/>
                                    <a:gd name="connsiteY2" fmla="*/ 90795 h 231683"/>
                                    <a:gd name="connsiteX3" fmla="*/ 88217 w 88220"/>
                                    <a:gd name="connsiteY3" fmla="*/ 308 h 231683"/>
                                    <a:gd name="connsiteX4" fmla="*/ 45354 w 88220"/>
                                    <a:gd name="connsiteY4" fmla="*/ 128895 h 231683"/>
                                    <a:gd name="connsiteX5" fmla="*/ 31067 w 88220"/>
                                    <a:gd name="connsiteY5" fmla="*/ 228908 h 231683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</a:cxnLst>
                                  <a:rect l="l" t="t" r="r" b="b"/>
                                  <a:pathLst>
                                    <a:path w="88220" h="231683">
                                      <a:moveTo>
                                        <a:pt x="31067" y="228908"/>
                                      </a:moveTo>
                                      <a:cubicBezTo>
                                        <a:pt x="23526" y="210652"/>
                                        <a:pt x="-1874" y="42377"/>
                                        <a:pt x="110" y="19358"/>
                                      </a:cubicBezTo>
                                      <a:cubicBezTo>
                                        <a:pt x="2094" y="-3661"/>
                                        <a:pt x="28289" y="93970"/>
                                        <a:pt x="42973" y="90795"/>
                                      </a:cubicBezTo>
                                      <a:cubicBezTo>
                                        <a:pt x="57657" y="87620"/>
                                        <a:pt x="87820" y="-6042"/>
                                        <a:pt x="88217" y="308"/>
                                      </a:cubicBezTo>
                                      <a:cubicBezTo>
                                        <a:pt x="88614" y="6658"/>
                                        <a:pt x="51704" y="86826"/>
                                        <a:pt x="45354" y="128895"/>
                                      </a:cubicBezTo>
                                      <a:cubicBezTo>
                                        <a:pt x="39004" y="170964"/>
                                        <a:pt x="38608" y="247164"/>
                                        <a:pt x="31067" y="228908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FFFF">
                                    <a:alpha val="5098"/>
                                  </a:srgb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212" name="Freeform 211"/>
                                <p:cNvSpPr/>
                                <p:nvPr/>
                              </p:nvSpPr>
                              <p:spPr>
                                <a:xfrm>
                                  <a:off x="6305328" y="1945435"/>
                                  <a:ext cx="117023" cy="323989"/>
                                </a:xfrm>
                                <a:custGeom>
                                  <a:avLst/>
                                  <a:gdLst>
                                    <a:gd name="connsiteX0" fmla="*/ 222 w 117023"/>
                                    <a:gd name="connsiteY0" fmla="*/ 46 h 323989"/>
                                    <a:gd name="connsiteX1" fmla="*/ 71660 w 117023"/>
                                    <a:gd name="connsiteY1" fmla="*/ 173878 h 323989"/>
                                    <a:gd name="connsiteX2" fmla="*/ 88328 w 117023"/>
                                    <a:gd name="connsiteY2" fmla="*/ 323896 h 323989"/>
                                    <a:gd name="connsiteX3" fmla="*/ 116903 w 117023"/>
                                    <a:gd name="connsiteY3" fmla="*/ 152446 h 323989"/>
                                    <a:gd name="connsiteX4" fmla="*/ 76422 w 117023"/>
                                    <a:gd name="connsiteY4" fmla="*/ 14334 h 323989"/>
                                    <a:gd name="connsiteX5" fmla="*/ 97853 w 117023"/>
                                    <a:gd name="connsiteY5" fmla="*/ 154828 h 323989"/>
                                    <a:gd name="connsiteX6" fmla="*/ 222 w 117023"/>
                                    <a:gd name="connsiteY6" fmla="*/ 46 h 323989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</a:cxnLst>
                                  <a:rect l="l" t="t" r="r" b="b"/>
                                  <a:pathLst>
                                    <a:path w="117023" h="323989">
                                      <a:moveTo>
                                        <a:pt x="222" y="46"/>
                                      </a:moveTo>
                                      <a:cubicBezTo>
                                        <a:pt x="-4143" y="3221"/>
                                        <a:pt x="56976" y="119903"/>
                                        <a:pt x="71660" y="173878"/>
                                      </a:cubicBezTo>
                                      <a:cubicBezTo>
                                        <a:pt x="86344" y="227853"/>
                                        <a:pt x="80788" y="327468"/>
                                        <a:pt x="88328" y="323896"/>
                                      </a:cubicBezTo>
                                      <a:cubicBezTo>
                                        <a:pt x="95869" y="320324"/>
                                        <a:pt x="118887" y="204040"/>
                                        <a:pt x="116903" y="152446"/>
                                      </a:cubicBezTo>
                                      <a:cubicBezTo>
                                        <a:pt x="114919" y="100852"/>
                                        <a:pt x="79597" y="13937"/>
                                        <a:pt x="76422" y="14334"/>
                                      </a:cubicBezTo>
                                      <a:cubicBezTo>
                                        <a:pt x="73247" y="14731"/>
                                        <a:pt x="108965" y="154034"/>
                                        <a:pt x="97853" y="154828"/>
                                      </a:cubicBezTo>
                                      <a:cubicBezTo>
                                        <a:pt x="86741" y="155622"/>
                                        <a:pt x="4587" y="-3129"/>
                                        <a:pt x="222" y="46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FFFF">
                                    <a:alpha val="5098"/>
                                  </a:srgb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213" name="Freeform 212"/>
                                <p:cNvSpPr/>
                                <p:nvPr/>
                              </p:nvSpPr>
                              <p:spPr>
                                <a:xfrm>
                                  <a:off x="5523916" y="1669254"/>
                                  <a:ext cx="63201" cy="150023"/>
                                </a:xfrm>
                                <a:custGeom>
                                  <a:avLst/>
                                  <a:gdLst>
                                    <a:gd name="connsiteX0" fmla="*/ 584 w 63201"/>
                                    <a:gd name="connsiteY0" fmla="*/ 2 h 150023"/>
                                    <a:gd name="connsiteX1" fmla="*/ 62497 w 63201"/>
                                    <a:gd name="connsiteY1" fmla="*/ 71440 h 150023"/>
                                    <a:gd name="connsiteX2" fmla="*/ 33922 w 63201"/>
                                    <a:gd name="connsiteY2" fmla="*/ 150021 h 150023"/>
                                    <a:gd name="connsiteX3" fmla="*/ 31540 w 63201"/>
                                    <a:gd name="connsiteY3" fmla="*/ 73821 h 150023"/>
                                    <a:gd name="connsiteX4" fmla="*/ 584 w 63201"/>
                                    <a:gd name="connsiteY4" fmla="*/ 2 h 150023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</a:cxnLst>
                                  <a:rect l="l" t="t" r="r" b="b"/>
                                  <a:pathLst>
                                    <a:path w="63201" h="150023">
                                      <a:moveTo>
                                        <a:pt x="584" y="2"/>
                                      </a:moveTo>
                                      <a:cubicBezTo>
                                        <a:pt x="5743" y="-395"/>
                                        <a:pt x="56941" y="46437"/>
                                        <a:pt x="62497" y="71440"/>
                                      </a:cubicBezTo>
                                      <a:cubicBezTo>
                                        <a:pt x="68053" y="96443"/>
                                        <a:pt x="39081" y="149624"/>
                                        <a:pt x="33922" y="150021"/>
                                      </a:cubicBezTo>
                                      <a:cubicBezTo>
                                        <a:pt x="28763" y="150418"/>
                                        <a:pt x="37096" y="97237"/>
                                        <a:pt x="31540" y="73821"/>
                                      </a:cubicBezTo>
                                      <a:cubicBezTo>
                                        <a:pt x="25984" y="50405"/>
                                        <a:pt x="-4575" y="399"/>
                                        <a:pt x="584" y="2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FFFF">
                                    <a:alpha val="5098"/>
                                  </a:srgb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214" name="Freeform 213"/>
                                <p:cNvSpPr/>
                                <p:nvPr/>
                              </p:nvSpPr>
                              <p:spPr>
                                <a:xfrm>
                                  <a:off x="6010082" y="1924576"/>
                                  <a:ext cx="97824" cy="325805"/>
                                </a:xfrm>
                                <a:custGeom>
                                  <a:avLst/>
                                  <a:gdLst>
                                    <a:gd name="connsiteX0" fmla="*/ 193 w 97824"/>
                                    <a:gd name="connsiteY0" fmla="*/ 4237 h 325805"/>
                                    <a:gd name="connsiteX1" fmla="*/ 59724 w 97824"/>
                                    <a:gd name="connsiteY1" fmla="*/ 209024 h 325805"/>
                                    <a:gd name="connsiteX2" fmla="*/ 74012 w 97824"/>
                                    <a:gd name="connsiteY2" fmla="*/ 323324 h 325805"/>
                                    <a:gd name="connsiteX3" fmla="*/ 97824 w 97824"/>
                                    <a:gd name="connsiteY3" fmla="*/ 104249 h 325805"/>
                                    <a:gd name="connsiteX4" fmla="*/ 74012 w 97824"/>
                                    <a:gd name="connsiteY4" fmla="*/ 147112 h 325805"/>
                                    <a:gd name="connsiteX5" fmla="*/ 47818 w 97824"/>
                                    <a:gd name="connsiteY5" fmla="*/ 47099 h 325805"/>
                                    <a:gd name="connsiteX6" fmla="*/ 40674 w 97824"/>
                                    <a:gd name="connsiteY6" fmla="*/ 68530 h 325805"/>
                                    <a:gd name="connsiteX7" fmla="*/ 193 w 97824"/>
                                    <a:gd name="connsiteY7" fmla="*/ 4237 h 325805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</a:cxnLst>
                                  <a:rect l="l" t="t" r="r" b="b"/>
                                  <a:pathLst>
                                    <a:path w="97824" h="325805">
                                      <a:moveTo>
                                        <a:pt x="193" y="4237"/>
                                      </a:moveTo>
                                      <a:cubicBezTo>
                                        <a:pt x="3368" y="27653"/>
                                        <a:pt x="47421" y="155843"/>
                                        <a:pt x="59724" y="209024"/>
                                      </a:cubicBezTo>
                                      <a:cubicBezTo>
                                        <a:pt x="72027" y="262205"/>
                                        <a:pt x="67662" y="340786"/>
                                        <a:pt x="74012" y="323324"/>
                                      </a:cubicBezTo>
                                      <a:cubicBezTo>
                                        <a:pt x="80362" y="305862"/>
                                        <a:pt x="97824" y="133618"/>
                                        <a:pt x="97824" y="104249"/>
                                      </a:cubicBezTo>
                                      <a:cubicBezTo>
                                        <a:pt x="97824" y="74880"/>
                                        <a:pt x="82346" y="156637"/>
                                        <a:pt x="74012" y="147112"/>
                                      </a:cubicBezTo>
                                      <a:cubicBezTo>
                                        <a:pt x="65678" y="137587"/>
                                        <a:pt x="53374" y="60196"/>
                                        <a:pt x="47818" y="47099"/>
                                      </a:cubicBezTo>
                                      <a:cubicBezTo>
                                        <a:pt x="42262" y="34002"/>
                                        <a:pt x="47421" y="75277"/>
                                        <a:pt x="40674" y="68530"/>
                                      </a:cubicBezTo>
                                      <a:cubicBezTo>
                                        <a:pt x="33927" y="61783"/>
                                        <a:pt x="-2982" y="-19179"/>
                                        <a:pt x="193" y="4237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FFFF">
                                    <a:alpha val="5098"/>
                                  </a:srgb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215" name="Freeform 214"/>
                                <p:cNvSpPr/>
                                <p:nvPr/>
                              </p:nvSpPr>
                              <p:spPr>
                                <a:xfrm>
                                  <a:off x="5499430" y="1947788"/>
                                  <a:ext cx="139527" cy="274016"/>
                                </a:xfrm>
                                <a:custGeom>
                                  <a:avLst/>
                                  <a:gdLst>
                                    <a:gd name="connsiteX0" fmla="*/ 1258 w 139527"/>
                                    <a:gd name="connsiteY0" fmla="*/ 273918 h 274016"/>
                                    <a:gd name="connsiteX1" fmla="*/ 25070 w 139527"/>
                                    <a:gd name="connsiteY1" fmla="*/ 140568 h 274016"/>
                                    <a:gd name="connsiteX2" fmla="*/ 139370 w 139527"/>
                                    <a:gd name="connsiteY2" fmla="*/ 75 h 274016"/>
                                    <a:gd name="connsiteX3" fmla="*/ 48883 w 139527"/>
                                    <a:gd name="connsiteY3" fmla="*/ 159618 h 274016"/>
                                    <a:gd name="connsiteX4" fmla="*/ 1258 w 139527"/>
                                    <a:gd name="connsiteY4" fmla="*/ 273918 h 274016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</a:cxnLst>
                                  <a:rect l="l" t="t" r="r" b="b"/>
                                  <a:pathLst>
                                    <a:path w="139527" h="274016">
                                      <a:moveTo>
                                        <a:pt x="1258" y="273918"/>
                                      </a:moveTo>
                                      <a:cubicBezTo>
                                        <a:pt x="-2711" y="270743"/>
                                        <a:pt x="2051" y="186208"/>
                                        <a:pt x="25070" y="140568"/>
                                      </a:cubicBezTo>
                                      <a:cubicBezTo>
                                        <a:pt x="48089" y="94927"/>
                                        <a:pt x="135401" y="-3100"/>
                                        <a:pt x="139370" y="75"/>
                                      </a:cubicBezTo>
                                      <a:cubicBezTo>
                                        <a:pt x="143339" y="3250"/>
                                        <a:pt x="71108" y="116756"/>
                                        <a:pt x="48883" y="159618"/>
                                      </a:cubicBezTo>
                                      <a:cubicBezTo>
                                        <a:pt x="26658" y="202480"/>
                                        <a:pt x="5227" y="277093"/>
                                        <a:pt x="1258" y="273918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FFFF">
                                    <a:alpha val="5098"/>
                                  </a:srgb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216" name="Freeform 215"/>
                                <p:cNvSpPr/>
                                <p:nvPr/>
                              </p:nvSpPr>
                              <p:spPr>
                                <a:xfrm rot="155059">
                                  <a:off x="6283523" y="1779459"/>
                                  <a:ext cx="437402" cy="344644"/>
                                </a:xfrm>
                                <a:custGeom>
                                  <a:avLst/>
                                  <a:gdLst>
                                    <a:gd name="connsiteX0" fmla="*/ 596 w 437402"/>
                                    <a:gd name="connsiteY0" fmla="*/ 1717 h 344644"/>
                                    <a:gd name="connsiteX1" fmla="*/ 229196 w 437402"/>
                                    <a:gd name="connsiteY1" fmla="*/ 63630 h 344644"/>
                                    <a:gd name="connsiteX2" fmla="*/ 357783 w 437402"/>
                                    <a:gd name="connsiteY2" fmla="*/ 146974 h 344644"/>
                                    <a:gd name="connsiteX3" fmla="*/ 436365 w 437402"/>
                                    <a:gd name="connsiteY3" fmla="*/ 344617 h 344644"/>
                                    <a:gd name="connsiteX4" fmla="*/ 303015 w 437402"/>
                                    <a:gd name="connsiteY4" fmla="*/ 132686 h 344644"/>
                                    <a:gd name="connsiteX5" fmla="*/ 596 w 437402"/>
                                    <a:gd name="connsiteY5" fmla="*/ 1717 h 344644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</a:cxnLst>
                                  <a:rect l="l" t="t" r="r" b="b"/>
                                  <a:pathLst>
                                    <a:path w="437402" h="344644">
                                      <a:moveTo>
                                        <a:pt x="596" y="1717"/>
                                      </a:moveTo>
                                      <a:cubicBezTo>
                                        <a:pt x="-11707" y="-9792"/>
                                        <a:pt x="169665" y="39420"/>
                                        <a:pt x="229196" y="63630"/>
                                      </a:cubicBezTo>
                                      <a:cubicBezTo>
                                        <a:pt x="288727" y="87840"/>
                                        <a:pt x="323255" y="100143"/>
                                        <a:pt x="357783" y="146974"/>
                                      </a:cubicBezTo>
                                      <a:cubicBezTo>
                                        <a:pt x="392311" y="193805"/>
                                        <a:pt x="445493" y="346998"/>
                                        <a:pt x="436365" y="344617"/>
                                      </a:cubicBezTo>
                                      <a:cubicBezTo>
                                        <a:pt x="427237" y="342236"/>
                                        <a:pt x="371674" y="190233"/>
                                        <a:pt x="303015" y="132686"/>
                                      </a:cubicBezTo>
                                      <a:cubicBezTo>
                                        <a:pt x="234356" y="75139"/>
                                        <a:pt x="12899" y="13226"/>
                                        <a:pt x="596" y="1717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FFFF">
                                    <a:alpha val="5098"/>
                                  </a:srgb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217" name="Freeform 216"/>
                                <p:cNvSpPr/>
                                <p:nvPr/>
                              </p:nvSpPr>
                              <p:spPr>
                                <a:xfrm>
                                  <a:off x="6203118" y="1450445"/>
                                  <a:ext cx="584961" cy="280750"/>
                                </a:xfrm>
                                <a:custGeom>
                                  <a:avLst/>
                                  <a:gdLst>
                                    <a:gd name="connsiteX0" fmla="*/ 2420 w 584961"/>
                                    <a:gd name="connsiteY0" fmla="*/ 6880 h 280750"/>
                                    <a:gd name="connsiteX1" fmla="*/ 209588 w 584961"/>
                                    <a:gd name="connsiteY1" fmla="*/ 25930 h 280750"/>
                                    <a:gd name="connsiteX2" fmla="*/ 440570 w 584961"/>
                                    <a:gd name="connsiteY2" fmla="*/ 116418 h 280750"/>
                                    <a:gd name="connsiteX3" fmla="*/ 583445 w 584961"/>
                                    <a:gd name="connsiteY3" fmla="*/ 280724 h 280750"/>
                                    <a:gd name="connsiteX4" fmla="*/ 352463 w 584961"/>
                                    <a:gd name="connsiteY4" fmla="*/ 128324 h 280750"/>
                                    <a:gd name="connsiteX5" fmla="*/ 2420 w 584961"/>
                                    <a:gd name="connsiteY5" fmla="*/ 6880 h 280750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</a:cxnLst>
                                  <a:rect l="l" t="t" r="r" b="b"/>
                                  <a:pathLst>
                                    <a:path w="584961" h="280750">
                                      <a:moveTo>
                                        <a:pt x="2420" y="6880"/>
                                      </a:moveTo>
                                      <a:cubicBezTo>
                                        <a:pt x="-21392" y="-10186"/>
                                        <a:pt x="136563" y="7674"/>
                                        <a:pt x="209588" y="25930"/>
                                      </a:cubicBezTo>
                                      <a:cubicBezTo>
                                        <a:pt x="282613" y="44186"/>
                                        <a:pt x="378261" y="73952"/>
                                        <a:pt x="440570" y="116418"/>
                                      </a:cubicBezTo>
                                      <a:cubicBezTo>
                                        <a:pt x="502880" y="158884"/>
                                        <a:pt x="598129" y="278740"/>
                                        <a:pt x="583445" y="280724"/>
                                      </a:cubicBezTo>
                                      <a:cubicBezTo>
                                        <a:pt x="568761" y="282708"/>
                                        <a:pt x="452079" y="174362"/>
                                        <a:pt x="352463" y="128324"/>
                                      </a:cubicBezTo>
                                      <a:cubicBezTo>
                                        <a:pt x="252847" y="82287"/>
                                        <a:pt x="26232" y="23946"/>
                                        <a:pt x="2420" y="6880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FFFF">
                                    <a:alpha val="5098"/>
                                  </a:srgb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218" name="Freeform 217"/>
                                <p:cNvSpPr/>
                                <p:nvPr/>
                              </p:nvSpPr>
                              <p:spPr>
                                <a:xfrm>
                                  <a:off x="6615062" y="2305041"/>
                                  <a:ext cx="114932" cy="236206"/>
                                </a:xfrm>
                                <a:custGeom>
                                  <a:avLst/>
                                  <a:gdLst>
                                    <a:gd name="connsiteX0" fmla="*/ 21482 w 114932"/>
                                    <a:gd name="connsiteY0" fmla="*/ 9 h 236206"/>
                                    <a:gd name="connsiteX1" fmla="*/ 76251 w 114932"/>
                                    <a:gd name="connsiteY1" fmla="*/ 76209 h 236206"/>
                                    <a:gd name="connsiteX2" fmla="*/ 66726 w 114932"/>
                                    <a:gd name="connsiteY2" fmla="*/ 152409 h 236206"/>
                                    <a:gd name="connsiteX3" fmla="*/ 51 w 114932"/>
                                    <a:gd name="connsiteY3" fmla="*/ 235753 h 236206"/>
                                    <a:gd name="connsiteX4" fmla="*/ 78632 w 114932"/>
                                    <a:gd name="connsiteY4" fmla="*/ 180984 h 236206"/>
                                    <a:gd name="connsiteX5" fmla="*/ 114351 w 114932"/>
                                    <a:gd name="connsiteY5" fmla="*/ 80972 h 236206"/>
                                    <a:gd name="connsiteX6" fmla="*/ 21482 w 114932"/>
                                    <a:gd name="connsiteY6" fmla="*/ 9 h 236206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</a:cxnLst>
                                  <a:rect l="l" t="t" r="r" b="b"/>
                                  <a:pathLst>
                                    <a:path w="114932" h="236206">
                                      <a:moveTo>
                                        <a:pt x="21482" y="9"/>
                                      </a:moveTo>
                                      <a:cubicBezTo>
                                        <a:pt x="15132" y="-785"/>
                                        <a:pt x="68710" y="50809"/>
                                        <a:pt x="76251" y="76209"/>
                                      </a:cubicBezTo>
                                      <a:cubicBezTo>
                                        <a:pt x="83792" y="101609"/>
                                        <a:pt x="79426" y="125818"/>
                                        <a:pt x="66726" y="152409"/>
                                      </a:cubicBezTo>
                                      <a:cubicBezTo>
                                        <a:pt x="54026" y="179000"/>
                                        <a:pt x="-1933" y="230991"/>
                                        <a:pt x="51" y="235753"/>
                                      </a:cubicBezTo>
                                      <a:cubicBezTo>
                                        <a:pt x="2035" y="240516"/>
                                        <a:pt x="59582" y="206781"/>
                                        <a:pt x="78632" y="180984"/>
                                      </a:cubicBezTo>
                                      <a:cubicBezTo>
                                        <a:pt x="97682" y="155187"/>
                                        <a:pt x="118717" y="108753"/>
                                        <a:pt x="114351" y="80972"/>
                                      </a:cubicBezTo>
                                      <a:cubicBezTo>
                                        <a:pt x="109985" y="53191"/>
                                        <a:pt x="27832" y="803"/>
                                        <a:pt x="21482" y="9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FFFF">
                                    <a:alpha val="5098"/>
                                  </a:srgb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219" name="Freeform 218"/>
                                <p:cNvSpPr/>
                                <p:nvPr/>
                              </p:nvSpPr>
                              <p:spPr>
                                <a:xfrm>
                                  <a:off x="6727756" y="2195026"/>
                                  <a:ext cx="144539" cy="663442"/>
                                </a:xfrm>
                                <a:custGeom>
                                  <a:avLst/>
                                  <a:gdLst>
                                    <a:gd name="connsiteX0" fmla="*/ 115957 w 144539"/>
                                    <a:gd name="connsiteY0" fmla="*/ 487 h 663442"/>
                                    <a:gd name="connsiteX1" fmla="*/ 111194 w 144539"/>
                                    <a:gd name="connsiteY1" fmla="*/ 219562 h 663442"/>
                                    <a:gd name="connsiteX2" fmla="*/ 23088 w 144539"/>
                                    <a:gd name="connsiteY2" fmla="*/ 457687 h 663442"/>
                                    <a:gd name="connsiteX3" fmla="*/ 1657 w 144539"/>
                                    <a:gd name="connsiteY3" fmla="*/ 662474 h 663442"/>
                                    <a:gd name="connsiteX4" fmla="*/ 56425 w 144539"/>
                                    <a:gd name="connsiteY4" fmla="*/ 533887 h 663442"/>
                                    <a:gd name="connsiteX5" fmla="*/ 142150 w 144539"/>
                                    <a:gd name="connsiteY5" fmla="*/ 510074 h 663442"/>
                                    <a:gd name="connsiteX6" fmla="*/ 87382 w 144539"/>
                                    <a:gd name="connsiteY6" fmla="*/ 452924 h 663442"/>
                                    <a:gd name="connsiteX7" fmla="*/ 120719 w 144539"/>
                                    <a:gd name="connsiteY7" fmla="*/ 295762 h 663442"/>
                                    <a:gd name="connsiteX8" fmla="*/ 144532 w 144539"/>
                                    <a:gd name="connsiteY8" fmla="*/ 164793 h 663442"/>
                                    <a:gd name="connsiteX9" fmla="*/ 115957 w 144539"/>
                                    <a:gd name="connsiteY9" fmla="*/ 487 h 663442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  <a:cxn ang="0">
                                      <a:pos x="connsiteX8" y="connsiteY8"/>
                                    </a:cxn>
                                    <a:cxn ang="0">
                                      <a:pos x="connsiteX9" y="connsiteY9"/>
                                    </a:cxn>
                                  </a:cxnLst>
                                  <a:rect l="l" t="t" r="r" b="b"/>
                                  <a:pathLst>
                                    <a:path w="144539" h="663442">
                                      <a:moveTo>
                                        <a:pt x="115957" y="487"/>
                                      </a:moveTo>
                                      <a:cubicBezTo>
                                        <a:pt x="110401" y="9615"/>
                                        <a:pt x="126672" y="143362"/>
                                        <a:pt x="111194" y="219562"/>
                                      </a:cubicBezTo>
                                      <a:cubicBezTo>
                                        <a:pt x="95716" y="295762"/>
                                        <a:pt x="41344" y="383868"/>
                                        <a:pt x="23088" y="457687"/>
                                      </a:cubicBezTo>
                                      <a:cubicBezTo>
                                        <a:pt x="4832" y="531506"/>
                                        <a:pt x="-3899" y="649774"/>
                                        <a:pt x="1657" y="662474"/>
                                      </a:cubicBezTo>
                                      <a:cubicBezTo>
                                        <a:pt x="7213" y="675174"/>
                                        <a:pt x="33009" y="559287"/>
                                        <a:pt x="56425" y="533887"/>
                                      </a:cubicBezTo>
                                      <a:cubicBezTo>
                                        <a:pt x="79840" y="508487"/>
                                        <a:pt x="136991" y="523568"/>
                                        <a:pt x="142150" y="510074"/>
                                      </a:cubicBezTo>
                                      <a:cubicBezTo>
                                        <a:pt x="147309" y="496580"/>
                                        <a:pt x="90954" y="488643"/>
                                        <a:pt x="87382" y="452924"/>
                                      </a:cubicBezTo>
                                      <a:cubicBezTo>
                                        <a:pt x="83810" y="417205"/>
                                        <a:pt x="111194" y="343784"/>
                                        <a:pt x="120719" y="295762"/>
                                      </a:cubicBezTo>
                                      <a:cubicBezTo>
                                        <a:pt x="130244" y="247740"/>
                                        <a:pt x="144929" y="216784"/>
                                        <a:pt x="144532" y="164793"/>
                                      </a:cubicBezTo>
                                      <a:cubicBezTo>
                                        <a:pt x="144135" y="112802"/>
                                        <a:pt x="121513" y="-8641"/>
                                        <a:pt x="115957" y="487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FFFF">
                                    <a:alpha val="5098"/>
                                  </a:srgb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</p:grpSp>
                          <p:sp>
                            <p:nvSpPr>
                              <p:cNvPr id="221" name="Freeform 220"/>
                              <p:cNvSpPr/>
                              <p:nvPr/>
                            </p:nvSpPr>
                            <p:spPr>
                              <a:xfrm>
                                <a:off x="5568545" y="2719233"/>
                                <a:ext cx="129927" cy="274258"/>
                              </a:xfrm>
                              <a:custGeom>
                                <a:avLst/>
                                <a:gdLst>
                                  <a:gd name="connsiteX0" fmla="*/ 8343 w 129927"/>
                                  <a:gd name="connsiteY0" fmla="*/ 155 h 274258"/>
                                  <a:gd name="connsiteX1" fmla="*/ 10724 w 129927"/>
                                  <a:gd name="connsiteY1" fmla="*/ 171605 h 274258"/>
                                  <a:gd name="connsiteX2" fmla="*/ 129786 w 129927"/>
                                  <a:gd name="connsiteY2" fmla="*/ 273998 h 274258"/>
                                  <a:gd name="connsiteX3" fmla="*/ 34536 w 129927"/>
                                  <a:gd name="connsiteY3" fmla="*/ 143030 h 274258"/>
                                  <a:gd name="connsiteX4" fmla="*/ 8343 w 129927"/>
                                  <a:gd name="connsiteY4" fmla="*/ 155 h 274258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</a:cxnLst>
                                <a:rect l="l" t="t" r="r" b="b"/>
                                <a:pathLst>
                                  <a:path w="129927" h="274258">
                                    <a:moveTo>
                                      <a:pt x="8343" y="155"/>
                                    </a:moveTo>
                                    <a:cubicBezTo>
                                      <a:pt x="4374" y="4917"/>
                                      <a:pt x="-9516" y="125965"/>
                                      <a:pt x="10724" y="171605"/>
                                    </a:cubicBezTo>
                                    <a:cubicBezTo>
                                      <a:pt x="30964" y="217245"/>
                                      <a:pt x="125817" y="278760"/>
                                      <a:pt x="129786" y="273998"/>
                                    </a:cubicBezTo>
                                    <a:cubicBezTo>
                                      <a:pt x="133755" y="269236"/>
                                      <a:pt x="53189" y="185099"/>
                                      <a:pt x="34536" y="143030"/>
                                    </a:cubicBezTo>
                                    <a:cubicBezTo>
                                      <a:pt x="15883" y="100961"/>
                                      <a:pt x="12312" y="-4607"/>
                                      <a:pt x="8343" y="155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FFFFFF">
                                  <a:alpha val="5098"/>
                                </a:srgb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</p:grpSp>
                        <p:sp>
                          <p:nvSpPr>
                            <p:cNvPr id="223" name="Freeform 222"/>
                            <p:cNvSpPr/>
                            <p:nvPr/>
                          </p:nvSpPr>
                          <p:spPr>
                            <a:xfrm>
                              <a:off x="5743511" y="2397546"/>
                              <a:ext cx="106775" cy="209296"/>
                            </a:xfrm>
                            <a:custGeom>
                              <a:avLst/>
                              <a:gdLst>
                                <a:gd name="connsiteX0" fmla="*/ 73883 w 106775"/>
                                <a:gd name="connsiteY0" fmla="*/ 373 h 209296"/>
                                <a:gd name="connsiteX1" fmla="*/ 76264 w 106775"/>
                                <a:gd name="connsiteY1" fmla="*/ 95623 h 209296"/>
                                <a:gd name="connsiteX2" fmla="*/ 54833 w 106775"/>
                                <a:gd name="connsiteY2" fmla="*/ 178967 h 209296"/>
                                <a:gd name="connsiteX3" fmla="*/ 64 w 106775"/>
                                <a:gd name="connsiteY3" fmla="*/ 193254 h 209296"/>
                                <a:gd name="connsiteX4" fmla="*/ 66739 w 106775"/>
                                <a:gd name="connsiteY4" fmla="*/ 207542 h 209296"/>
                                <a:gd name="connsiteX5" fmla="*/ 102458 w 106775"/>
                                <a:gd name="connsiteY5" fmla="*/ 150392 h 209296"/>
                                <a:gd name="connsiteX6" fmla="*/ 104839 w 106775"/>
                                <a:gd name="connsiteY6" fmla="*/ 64667 h 209296"/>
                                <a:gd name="connsiteX7" fmla="*/ 73883 w 106775"/>
                                <a:gd name="connsiteY7" fmla="*/ 373 h 209296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</a:cxnLst>
                              <a:rect l="l" t="t" r="r" b="b"/>
                              <a:pathLst>
                                <a:path w="106775" h="209296">
                                  <a:moveTo>
                                    <a:pt x="73883" y="373"/>
                                  </a:moveTo>
                                  <a:cubicBezTo>
                                    <a:pt x="69120" y="5532"/>
                                    <a:pt x="79439" y="65857"/>
                                    <a:pt x="76264" y="95623"/>
                                  </a:cubicBezTo>
                                  <a:cubicBezTo>
                                    <a:pt x="73089" y="125389"/>
                                    <a:pt x="67533" y="162695"/>
                                    <a:pt x="54833" y="178967"/>
                                  </a:cubicBezTo>
                                  <a:cubicBezTo>
                                    <a:pt x="42133" y="195239"/>
                                    <a:pt x="-1920" y="188492"/>
                                    <a:pt x="64" y="193254"/>
                                  </a:cubicBezTo>
                                  <a:cubicBezTo>
                                    <a:pt x="2048" y="198017"/>
                                    <a:pt x="49673" y="214686"/>
                                    <a:pt x="66739" y="207542"/>
                                  </a:cubicBezTo>
                                  <a:cubicBezTo>
                                    <a:pt x="83805" y="200398"/>
                                    <a:pt x="96108" y="174204"/>
                                    <a:pt x="102458" y="150392"/>
                                  </a:cubicBezTo>
                                  <a:cubicBezTo>
                                    <a:pt x="108808" y="126580"/>
                                    <a:pt x="106823" y="84511"/>
                                    <a:pt x="104839" y="64667"/>
                                  </a:cubicBezTo>
                                  <a:cubicBezTo>
                                    <a:pt x="102855" y="44823"/>
                                    <a:pt x="78646" y="-4786"/>
                                    <a:pt x="73883" y="373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00000">
                                <a:alpha val="10196"/>
                              </a:srgb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224" name="Freeform 223"/>
                            <p:cNvSpPr/>
                            <p:nvPr/>
                          </p:nvSpPr>
                          <p:spPr>
                            <a:xfrm>
                              <a:off x="6253158" y="2390339"/>
                              <a:ext cx="174208" cy="238674"/>
                            </a:xfrm>
                            <a:custGeom>
                              <a:avLst/>
                              <a:gdLst>
                                <a:gd name="connsiteX0" fmla="*/ 111923 w 174208"/>
                                <a:gd name="connsiteY0" fmla="*/ 436 h 238674"/>
                                <a:gd name="connsiteX1" fmla="*/ 138117 w 174208"/>
                                <a:gd name="connsiteY1" fmla="*/ 105211 h 238674"/>
                                <a:gd name="connsiteX2" fmla="*/ 119067 w 174208"/>
                                <a:gd name="connsiteY2" fmla="*/ 181411 h 238674"/>
                                <a:gd name="connsiteX3" fmla="*/ 5 w 174208"/>
                                <a:gd name="connsiteY3" fmla="*/ 236180 h 238674"/>
                                <a:gd name="connsiteX4" fmla="*/ 114305 w 174208"/>
                                <a:gd name="connsiteY4" fmla="*/ 224274 h 238674"/>
                                <a:gd name="connsiteX5" fmla="*/ 171455 w 174208"/>
                                <a:gd name="connsiteY5" fmla="*/ 179030 h 238674"/>
                                <a:gd name="connsiteX6" fmla="*/ 161930 w 174208"/>
                                <a:gd name="connsiteY6" fmla="*/ 71874 h 238674"/>
                                <a:gd name="connsiteX7" fmla="*/ 111923 w 174208"/>
                                <a:gd name="connsiteY7" fmla="*/ 436 h 23867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</a:cxnLst>
                              <a:rect l="l" t="t" r="r" b="b"/>
                              <a:pathLst>
                                <a:path w="174208" h="238674">
                                  <a:moveTo>
                                    <a:pt x="111923" y="436"/>
                                  </a:moveTo>
                                  <a:cubicBezTo>
                                    <a:pt x="107954" y="5992"/>
                                    <a:pt x="136926" y="75049"/>
                                    <a:pt x="138117" y="105211"/>
                                  </a:cubicBezTo>
                                  <a:cubicBezTo>
                                    <a:pt x="139308" y="135373"/>
                                    <a:pt x="142086" y="159583"/>
                                    <a:pt x="119067" y="181411"/>
                                  </a:cubicBezTo>
                                  <a:cubicBezTo>
                                    <a:pt x="96048" y="203239"/>
                                    <a:pt x="799" y="229036"/>
                                    <a:pt x="5" y="236180"/>
                                  </a:cubicBezTo>
                                  <a:cubicBezTo>
                                    <a:pt x="-789" y="243324"/>
                                    <a:pt x="85730" y="233799"/>
                                    <a:pt x="114305" y="224274"/>
                                  </a:cubicBezTo>
                                  <a:cubicBezTo>
                                    <a:pt x="142880" y="214749"/>
                                    <a:pt x="163518" y="204430"/>
                                    <a:pt x="171455" y="179030"/>
                                  </a:cubicBezTo>
                                  <a:cubicBezTo>
                                    <a:pt x="179392" y="153630"/>
                                    <a:pt x="168280" y="100052"/>
                                    <a:pt x="161930" y="71874"/>
                                  </a:cubicBezTo>
                                  <a:cubicBezTo>
                                    <a:pt x="155580" y="43696"/>
                                    <a:pt x="115892" y="-5120"/>
                                    <a:pt x="111923" y="436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00000">
                                <a:alpha val="10196"/>
                              </a:srgb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225" name="Oval 224"/>
                            <p:cNvSpPr/>
                            <p:nvPr/>
                          </p:nvSpPr>
                          <p:spPr>
                            <a:xfrm>
                              <a:off x="5724711" y="2412078"/>
                              <a:ext cx="47941" cy="117361"/>
                            </a:xfrm>
                            <a:prstGeom prst="ellipse">
                              <a:avLst/>
                            </a:prstGeom>
                            <a:solidFill>
                              <a:srgbClr val="FFFFFF">
                                <a:alpha val="5098"/>
                              </a:srgb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226" name="Oval 225"/>
                            <p:cNvSpPr/>
                            <p:nvPr/>
                          </p:nvSpPr>
                          <p:spPr>
                            <a:xfrm>
                              <a:off x="6225144" y="2403106"/>
                              <a:ext cx="49076" cy="140626"/>
                            </a:xfrm>
                            <a:prstGeom prst="ellipse">
                              <a:avLst/>
                            </a:prstGeom>
                            <a:solidFill>
                              <a:srgbClr val="FFFFFF">
                                <a:alpha val="5098"/>
                              </a:srgb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</p:grpSp>
                      <p:sp>
                        <p:nvSpPr>
                          <p:cNvPr id="228" name="Freeform 227"/>
                          <p:cNvSpPr/>
                          <p:nvPr/>
                        </p:nvSpPr>
                        <p:spPr>
                          <a:xfrm>
                            <a:off x="5571645" y="2030693"/>
                            <a:ext cx="1058499" cy="734225"/>
                          </a:xfrm>
                          <a:custGeom>
                            <a:avLst/>
                            <a:gdLst>
                              <a:gd name="connsiteX0" fmla="*/ 62393 w 1058499"/>
                              <a:gd name="connsiteY0" fmla="*/ 193395 h 734225"/>
                              <a:gd name="connsiteX1" fmla="*/ 98111 w 1058499"/>
                              <a:gd name="connsiteY1" fmla="*/ 513 h 734225"/>
                              <a:gd name="connsiteX2" fmla="*/ 138593 w 1058499"/>
                              <a:gd name="connsiteY2" fmla="*/ 257688 h 734225"/>
                              <a:gd name="connsiteX3" fmla="*/ 269561 w 1058499"/>
                              <a:gd name="connsiteY3" fmla="*/ 283882 h 734225"/>
                              <a:gd name="connsiteX4" fmla="*/ 383861 w 1058499"/>
                              <a:gd name="connsiteY4" fmla="*/ 250545 h 734225"/>
                              <a:gd name="connsiteX5" fmla="*/ 429105 w 1058499"/>
                              <a:gd name="connsiteY5" fmla="*/ 117195 h 734225"/>
                              <a:gd name="connsiteX6" fmla="*/ 424343 w 1058499"/>
                              <a:gd name="connsiteY6" fmla="*/ 5276 h 734225"/>
                              <a:gd name="connsiteX7" fmla="*/ 474349 w 1058499"/>
                              <a:gd name="connsiteY7" fmla="*/ 212445 h 734225"/>
                              <a:gd name="connsiteX8" fmla="*/ 486255 w 1058499"/>
                              <a:gd name="connsiteY8" fmla="*/ 288645 h 734225"/>
                              <a:gd name="connsiteX9" fmla="*/ 638655 w 1058499"/>
                              <a:gd name="connsiteY9" fmla="*/ 267213 h 734225"/>
                              <a:gd name="connsiteX10" fmla="*/ 721999 w 1058499"/>
                              <a:gd name="connsiteY10" fmla="*/ 205301 h 734225"/>
                              <a:gd name="connsiteX11" fmla="*/ 741049 w 1058499"/>
                              <a:gd name="connsiteY11" fmla="*/ 86238 h 734225"/>
                              <a:gd name="connsiteX12" fmla="*/ 741049 w 1058499"/>
                              <a:gd name="connsiteY12" fmla="*/ 48138 h 734225"/>
                              <a:gd name="connsiteX13" fmla="*/ 791055 w 1058499"/>
                              <a:gd name="connsiteY13" fmla="*/ 195776 h 734225"/>
                              <a:gd name="connsiteX14" fmla="*/ 793436 w 1058499"/>
                              <a:gd name="connsiteY14" fmla="*/ 236257 h 734225"/>
                              <a:gd name="connsiteX15" fmla="*/ 831536 w 1058499"/>
                              <a:gd name="connsiteY15" fmla="*/ 286263 h 734225"/>
                              <a:gd name="connsiteX16" fmla="*/ 950599 w 1058499"/>
                              <a:gd name="connsiteY16" fmla="*/ 295788 h 734225"/>
                              <a:gd name="connsiteX17" fmla="*/ 986318 w 1058499"/>
                              <a:gd name="connsiteY17" fmla="*/ 307695 h 734225"/>
                              <a:gd name="connsiteX18" fmla="*/ 1050611 w 1058499"/>
                              <a:gd name="connsiteY18" fmla="*/ 326745 h 734225"/>
                              <a:gd name="connsiteX19" fmla="*/ 1052993 w 1058499"/>
                              <a:gd name="connsiteY19" fmla="*/ 448188 h 734225"/>
                              <a:gd name="connsiteX20" fmla="*/ 1010130 w 1058499"/>
                              <a:gd name="connsiteY20" fmla="*/ 510101 h 734225"/>
                              <a:gd name="connsiteX21" fmla="*/ 1024418 w 1058499"/>
                              <a:gd name="connsiteY21" fmla="*/ 531532 h 734225"/>
                              <a:gd name="connsiteX22" fmla="*/ 988699 w 1058499"/>
                              <a:gd name="connsiteY22" fmla="*/ 595826 h 734225"/>
                              <a:gd name="connsiteX23" fmla="*/ 936311 w 1058499"/>
                              <a:gd name="connsiteY23" fmla="*/ 595826 h 734225"/>
                              <a:gd name="connsiteX24" fmla="*/ 876780 w 1058499"/>
                              <a:gd name="connsiteY24" fmla="*/ 614876 h 734225"/>
                              <a:gd name="connsiteX25" fmla="*/ 900593 w 1058499"/>
                              <a:gd name="connsiteY25" fmla="*/ 657738 h 734225"/>
                              <a:gd name="connsiteX26" fmla="*/ 864874 w 1058499"/>
                              <a:gd name="connsiteY26" fmla="*/ 688695 h 734225"/>
                              <a:gd name="connsiteX27" fmla="*/ 721999 w 1058499"/>
                              <a:gd name="connsiteY27" fmla="*/ 726795 h 734225"/>
                              <a:gd name="connsiteX28" fmla="*/ 491018 w 1058499"/>
                              <a:gd name="connsiteY28" fmla="*/ 733938 h 734225"/>
                              <a:gd name="connsiteX29" fmla="*/ 281468 w 1058499"/>
                              <a:gd name="connsiteY29" fmla="*/ 722032 h 734225"/>
                              <a:gd name="connsiteX30" fmla="*/ 140974 w 1058499"/>
                              <a:gd name="connsiteY30" fmla="*/ 672026 h 734225"/>
                              <a:gd name="connsiteX31" fmla="*/ 388624 w 1058499"/>
                              <a:gd name="connsiteY31" fmla="*/ 700601 h 734225"/>
                              <a:gd name="connsiteX32" fmla="*/ 755336 w 1058499"/>
                              <a:gd name="connsiteY32" fmla="*/ 681551 h 734225"/>
                              <a:gd name="connsiteX33" fmla="*/ 910118 w 1058499"/>
                              <a:gd name="connsiteY33" fmla="*/ 564870 h 734225"/>
                              <a:gd name="connsiteX34" fmla="*/ 924405 w 1058499"/>
                              <a:gd name="connsiteY34" fmla="*/ 386276 h 734225"/>
                              <a:gd name="connsiteX35" fmla="*/ 900593 w 1058499"/>
                              <a:gd name="connsiteY35" fmla="*/ 345795 h 734225"/>
                              <a:gd name="connsiteX36" fmla="*/ 743430 w 1058499"/>
                              <a:gd name="connsiteY36" fmla="*/ 317220 h 734225"/>
                              <a:gd name="connsiteX37" fmla="*/ 660086 w 1058499"/>
                              <a:gd name="connsiteY37" fmla="*/ 321982 h 734225"/>
                              <a:gd name="connsiteX38" fmla="*/ 555311 w 1058499"/>
                              <a:gd name="connsiteY38" fmla="*/ 350557 h 734225"/>
                              <a:gd name="connsiteX39" fmla="*/ 443393 w 1058499"/>
                              <a:gd name="connsiteY39" fmla="*/ 319601 h 734225"/>
                              <a:gd name="connsiteX40" fmla="*/ 326711 w 1058499"/>
                              <a:gd name="connsiteY40" fmla="*/ 336270 h 734225"/>
                              <a:gd name="connsiteX41" fmla="*/ 155261 w 1058499"/>
                              <a:gd name="connsiteY41" fmla="*/ 324363 h 734225"/>
                              <a:gd name="connsiteX42" fmla="*/ 117161 w 1058499"/>
                              <a:gd name="connsiteY42" fmla="*/ 300551 h 734225"/>
                              <a:gd name="connsiteX43" fmla="*/ 98111 w 1058499"/>
                              <a:gd name="connsiteY43" fmla="*/ 348176 h 734225"/>
                              <a:gd name="connsiteX44" fmla="*/ 64774 w 1058499"/>
                              <a:gd name="connsiteY44" fmla="*/ 345795 h 734225"/>
                              <a:gd name="connsiteX45" fmla="*/ 71918 w 1058499"/>
                              <a:gd name="connsiteY45" fmla="*/ 414851 h 734225"/>
                              <a:gd name="connsiteX46" fmla="*/ 43343 w 1058499"/>
                              <a:gd name="connsiteY46" fmla="*/ 479145 h 734225"/>
                              <a:gd name="connsiteX47" fmla="*/ 480 w 1058499"/>
                              <a:gd name="connsiteY47" fmla="*/ 398182 h 734225"/>
                              <a:gd name="connsiteX48" fmla="*/ 24293 w 1058499"/>
                              <a:gd name="connsiteY48" fmla="*/ 329126 h 734225"/>
                              <a:gd name="connsiteX49" fmla="*/ 83824 w 1058499"/>
                              <a:gd name="connsiteY49" fmla="*/ 324363 h 734225"/>
                              <a:gd name="connsiteX50" fmla="*/ 74299 w 1058499"/>
                              <a:gd name="connsiteY50" fmla="*/ 262451 h 734225"/>
                              <a:gd name="connsiteX51" fmla="*/ 62393 w 1058499"/>
                              <a:gd name="connsiteY51" fmla="*/ 193395 h 73422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  <a:cxn ang="0">
                                <a:pos x="connsiteX35" y="connsiteY35"/>
                              </a:cxn>
                              <a:cxn ang="0">
                                <a:pos x="connsiteX36" y="connsiteY36"/>
                              </a:cxn>
                              <a:cxn ang="0">
                                <a:pos x="connsiteX37" y="connsiteY37"/>
                              </a:cxn>
                              <a:cxn ang="0">
                                <a:pos x="connsiteX38" y="connsiteY38"/>
                              </a:cxn>
                              <a:cxn ang="0">
                                <a:pos x="connsiteX39" y="connsiteY39"/>
                              </a:cxn>
                              <a:cxn ang="0">
                                <a:pos x="connsiteX40" y="connsiteY40"/>
                              </a:cxn>
                              <a:cxn ang="0">
                                <a:pos x="connsiteX41" y="connsiteY41"/>
                              </a:cxn>
                              <a:cxn ang="0">
                                <a:pos x="connsiteX42" y="connsiteY42"/>
                              </a:cxn>
                              <a:cxn ang="0">
                                <a:pos x="connsiteX43" y="connsiteY43"/>
                              </a:cxn>
                              <a:cxn ang="0">
                                <a:pos x="connsiteX44" y="connsiteY44"/>
                              </a:cxn>
                              <a:cxn ang="0">
                                <a:pos x="connsiteX45" y="connsiteY45"/>
                              </a:cxn>
                              <a:cxn ang="0">
                                <a:pos x="connsiteX46" y="connsiteY46"/>
                              </a:cxn>
                              <a:cxn ang="0">
                                <a:pos x="connsiteX47" y="connsiteY47"/>
                              </a:cxn>
                              <a:cxn ang="0">
                                <a:pos x="connsiteX48" y="connsiteY48"/>
                              </a:cxn>
                              <a:cxn ang="0">
                                <a:pos x="connsiteX49" y="connsiteY49"/>
                              </a:cxn>
                              <a:cxn ang="0">
                                <a:pos x="connsiteX50" y="connsiteY50"/>
                              </a:cxn>
                              <a:cxn ang="0">
                                <a:pos x="connsiteX51" y="connsiteY51"/>
                              </a:cxn>
                            </a:cxnLst>
                            <a:rect l="l" t="t" r="r" b="b"/>
                            <a:pathLst>
                              <a:path w="1058499" h="734225">
                                <a:moveTo>
                                  <a:pt x="62393" y="193395"/>
                                </a:moveTo>
                                <a:cubicBezTo>
                                  <a:pt x="66362" y="149739"/>
                                  <a:pt x="85411" y="-10202"/>
                                  <a:pt x="98111" y="513"/>
                                </a:cubicBezTo>
                                <a:cubicBezTo>
                                  <a:pt x="110811" y="11228"/>
                                  <a:pt x="110018" y="210460"/>
                                  <a:pt x="138593" y="257688"/>
                                </a:cubicBezTo>
                                <a:cubicBezTo>
                                  <a:pt x="167168" y="304916"/>
                                  <a:pt x="228683" y="285073"/>
                                  <a:pt x="269561" y="283882"/>
                                </a:cubicBezTo>
                                <a:cubicBezTo>
                                  <a:pt x="310439" y="282692"/>
                                  <a:pt x="357270" y="278326"/>
                                  <a:pt x="383861" y="250545"/>
                                </a:cubicBezTo>
                                <a:cubicBezTo>
                                  <a:pt x="410452" y="222764"/>
                                  <a:pt x="422358" y="158073"/>
                                  <a:pt x="429105" y="117195"/>
                                </a:cubicBezTo>
                                <a:cubicBezTo>
                                  <a:pt x="435852" y="76317"/>
                                  <a:pt x="416802" y="-10599"/>
                                  <a:pt x="424343" y="5276"/>
                                </a:cubicBezTo>
                                <a:cubicBezTo>
                                  <a:pt x="431884" y="21151"/>
                                  <a:pt x="464030" y="165217"/>
                                  <a:pt x="474349" y="212445"/>
                                </a:cubicBezTo>
                                <a:cubicBezTo>
                                  <a:pt x="484668" y="259673"/>
                                  <a:pt x="458871" y="279517"/>
                                  <a:pt x="486255" y="288645"/>
                                </a:cubicBezTo>
                                <a:cubicBezTo>
                                  <a:pt x="513639" y="297773"/>
                                  <a:pt x="599364" y="281104"/>
                                  <a:pt x="638655" y="267213"/>
                                </a:cubicBezTo>
                                <a:cubicBezTo>
                                  <a:pt x="677946" y="253322"/>
                                  <a:pt x="704933" y="235463"/>
                                  <a:pt x="721999" y="205301"/>
                                </a:cubicBezTo>
                                <a:cubicBezTo>
                                  <a:pt x="739065" y="175139"/>
                                  <a:pt x="737874" y="112432"/>
                                  <a:pt x="741049" y="86238"/>
                                </a:cubicBezTo>
                                <a:cubicBezTo>
                                  <a:pt x="744224" y="60044"/>
                                  <a:pt x="732715" y="29882"/>
                                  <a:pt x="741049" y="48138"/>
                                </a:cubicBezTo>
                                <a:cubicBezTo>
                                  <a:pt x="749383" y="66394"/>
                                  <a:pt x="782324" y="164423"/>
                                  <a:pt x="791055" y="195776"/>
                                </a:cubicBezTo>
                                <a:cubicBezTo>
                                  <a:pt x="799786" y="227129"/>
                                  <a:pt x="786689" y="221176"/>
                                  <a:pt x="793436" y="236257"/>
                                </a:cubicBezTo>
                                <a:cubicBezTo>
                                  <a:pt x="800183" y="251338"/>
                                  <a:pt x="805342" y="276341"/>
                                  <a:pt x="831536" y="286263"/>
                                </a:cubicBezTo>
                                <a:cubicBezTo>
                                  <a:pt x="857730" y="296185"/>
                                  <a:pt x="924802" y="292216"/>
                                  <a:pt x="950599" y="295788"/>
                                </a:cubicBezTo>
                                <a:cubicBezTo>
                                  <a:pt x="976396" y="299360"/>
                                  <a:pt x="969649" y="302536"/>
                                  <a:pt x="986318" y="307695"/>
                                </a:cubicBezTo>
                                <a:cubicBezTo>
                                  <a:pt x="1002987" y="312854"/>
                                  <a:pt x="1039499" y="303330"/>
                                  <a:pt x="1050611" y="326745"/>
                                </a:cubicBezTo>
                                <a:cubicBezTo>
                                  <a:pt x="1061723" y="350160"/>
                                  <a:pt x="1059740" y="417629"/>
                                  <a:pt x="1052993" y="448188"/>
                                </a:cubicBezTo>
                                <a:cubicBezTo>
                                  <a:pt x="1046246" y="478747"/>
                                  <a:pt x="1014893" y="496210"/>
                                  <a:pt x="1010130" y="510101"/>
                                </a:cubicBezTo>
                                <a:cubicBezTo>
                                  <a:pt x="1005368" y="523992"/>
                                  <a:pt x="1027990" y="517245"/>
                                  <a:pt x="1024418" y="531532"/>
                                </a:cubicBezTo>
                                <a:cubicBezTo>
                                  <a:pt x="1020846" y="545819"/>
                                  <a:pt x="1003384" y="585110"/>
                                  <a:pt x="988699" y="595826"/>
                                </a:cubicBezTo>
                                <a:cubicBezTo>
                                  <a:pt x="974015" y="606542"/>
                                  <a:pt x="954964" y="592651"/>
                                  <a:pt x="936311" y="595826"/>
                                </a:cubicBezTo>
                                <a:cubicBezTo>
                                  <a:pt x="917658" y="599001"/>
                                  <a:pt x="882733" y="604557"/>
                                  <a:pt x="876780" y="614876"/>
                                </a:cubicBezTo>
                                <a:cubicBezTo>
                                  <a:pt x="870827" y="625195"/>
                                  <a:pt x="902577" y="645435"/>
                                  <a:pt x="900593" y="657738"/>
                                </a:cubicBezTo>
                                <a:cubicBezTo>
                                  <a:pt x="898609" y="670041"/>
                                  <a:pt x="894640" y="677186"/>
                                  <a:pt x="864874" y="688695"/>
                                </a:cubicBezTo>
                                <a:cubicBezTo>
                                  <a:pt x="835108" y="700204"/>
                                  <a:pt x="784308" y="719255"/>
                                  <a:pt x="721999" y="726795"/>
                                </a:cubicBezTo>
                                <a:cubicBezTo>
                                  <a:pt x="659690" y="734335"/>
                                  <a:pt x="564440" y="734732"/>
                                  <a:pt x="491018" y="733938"/>
                                </a:cubicBezTo>
                                <a:cubicBezTo>
                                  <a:pt x="417596" y="733144"/>
                                  <a:pt x="339809" y="732351"/>
                                  <a:pt x="281468" y="722032"/>
                                </a:cubicBezTo>
                                <a:cubicBezTo>
                                  <a:pt x="223127" y="711713"/>
                                  <a:pt x="123115" y="675598"/>
                                  <a:pt x="140974" y="672026"/>
                                </a:cubicBezTo>
                                <a:cubicBezTo>
                                  <a:pt x="158833" y="668454"/>
                                  <a:pt x="286230" y="699013"/>
                                  <a:pt x="388624" y="700601"/>
                                </a:cubicBezTo>
                                <a:cubicBezTo>
                                  <a:pt x="491018" y="702189"/>
                                  <a:pt x="668420" y="704173"/>
                                  <a:pt x="755336" y="681551"/>
                                </a:cubicBezTo>
                                <a:cubicBezTo>
                                  <a:pt x="842252" y="658929"/>
                                  <a:pt x="881940" y="614082"/>
                                  <a:pt x="910118" y="564870"/>
                                </a:cubicBezTo>
                                <a:cubicBezTo>
                                  <a:pt x="938296" y="515658"/>
                                  <a:pt x="925992" y="422788"/>
                                  <a:pt x="924405" y="386276"/>
                                </a:cubicBezTo>
                                <a:cubicBezTo>
                                  <a:pt x="922818" y="349764"/>
                                  <a:pt x="930755" y="357304"/>
                                  <a:pt x="900593" y="345795"/>
                                </a:cubicBezTo>
                                <a:cubicBezTo>
                                  <a:pt x="870431" y="334286"/>
                                  <a:pt x="783514" y="321189"/>
                                  <a:pt x="743430" y="317220"/>
                                </a:cubicBezTo>
                                <a:cubicBezTo>
                                  <a:pt x="703346" y="313251"/>
                                  <a:pt x="691439" y="316426"/>
                                  <a:pt x="660086" y="321982"/>
                                </a:cubicBezTo>
                                <a:cubicBezTo>
                                  <a:pt x="628733" y="327538"/>
                                  <a:pt x="591426" y="350954"/>
                                  <a:pt x="555311" y="350557"/>
                                </a:cubicBezTo>
                                <a:cubicBezTo>
                                  <a:pt x="519196" y="350160"/>
                                  <a:pt x="481493" y="321982"/>
                                  <a:pt x="443393" y="319601"/>
                                </a:cubicBezTo>
                                <a:cubicBezTo>
                                  <a:pt x="405293" y="317220"/>
                                  <a:pt x="374733" y="335476"/>
                                  <a:pt x="326711" y="336270"/>
                                </a:cubicBezTo>
                                <a:cubicBezTo>
                                  <a:pt x="278689" y="337064"/>
                                  <a:pt x="190186" y="330316"/>
                                  <a:pt x="155261" y="324363"/>
                                </a:cubicBezTo>
                                <a:cubicBezTo>
                                  <a:pt x="120336" y="318410"/>
                                  <a:pt x="126686" y="296582"/>
                                  <a:pt x="117161" y="300551"/>
                                </a:cubicBezTo>
                                <a:cubicBezTo>
                                  <a:pt x="107636" y="304520"/>
                                  <a:pt x="106842" y="340635"/>
                                  <a:pt x="98111" y="348176"/>
                                </a:cubicBezTo>
                                <a:cubicBezTo>
                                  <a:pt x="89380" y="355717"/>
                                  <a:pt x="69139" y="334683"/>
                                  <a:pt x="64774" y="345795"/>
                                </a:cubicBezTo>
                                <a:cubicBezTo>
                                  <a:pt x="60409" y="356907"/>
                                  <a:pt x="75490" y="392626"/>
                                  <a:pt x="71918" y="414851"/>
                                </a:cubicBezTo>
                                <a:cubicBezTo>
                                  <a:pt x="68346" y="437076"/>
                                  <a:pt x="55249" y="481923"/>
                                  <a:pt x="43343" y="479145"/>
                                </a:cubicBezTo>
                                <a:cubicBezTo>
                                  <a:pt x="31437" y="476367"/>
                                  <a:pt x="3655" y="423185"/>
                                  <a:pt x="480" y="398182"/>
                                </a:cubicBezTo>
                                <a:cubicBezTo>
                                  <a:pt x="-2695" y="373179"/>
                                  <a:pt x="10402" y="341429"/>
                                  <a:pt x="24293" y="329126"/>
                                </a:cubicBezTo>
                                <a:cubicBezTo>
                                  <a:pt x="38184" y="316823"/>
                                  <a:pt x="75490" y="335476"/>
                                  <a:pt x="83824" y="324363"/>
                                </a:cubicBezTo>
                                <a:cubicBezTo>
                                  <a:pt x="92158" y="313251"/>
                                  <a:pt x="78268" y="279516"/>
                                  <a:pt x="74299" y="262451"/>
                                </a:cubicBezTo>
                                <a:cubicBezTo>
                                  <a:pt x="70330" y="245386"/>
                                  <a:pt x="58424" y="237051"/>
                                  <a:pt x="62393" y="193395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0000">
                              <a:alpha val="10196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230" name="Freeform 229"/>
                          <p:cNvSpPr/>
                          <p:nvPr/>
                        </p:nvSpPr>
                        <p:spPr>
                          <a:xfrm>
                            <a:off x="5884396" y="2420781"/>
                            <a:ext cx="280890" cy="208777"/>
                          </a:xfrm>
                          <a:custGeom>
                            <a:avLst/>
                            <a:gdLst>
                              <a:gd name="connsiteX0" fmla="*/ 2839 w 280890"/>
                              <a:gd name="connsiteY0" fmla="*/ 186348 h 194505"/>
                              <a:gd name="connsiteX1" fmla="*/ 126664 w 280890"/>
                              <a:gd name="connsiteY1" fmla="*/ 141104 h 194505"/>
                              <a:gd name="connsiteX2" fmla="*/ 279064 w 280890"/>
                              <a:gd name="connsiteY2" fmla="*/ 193492 h 194505"/>
                              <a:gd name="connsiteX3" fmla="*/ 210007 w 280890"/>
                              <a:gd name="connsiteY3" fmla="*/ 83954 h 194505"/>
                              <a:gd name="connsiteX4" fmla="*/ 198101 w 280890"/>
                              <a:gd name="connsiteY4" fmla="*/ 10136 h 194505"/>
                              <a:gd name="connsiteX5" fmla="*/ 114757 w 280890"/>
                              <a:gd name="connsiteY5" fmla="*/ 19661 h 194505"/>
                              <a:gd name="connsiteX6" fmla="*/ 57607 w 280890"/>
                              <a:gd name="connsiteY6" fmla="*/ 2992 h 194505"/>
                              <a:gd name="connsiteX7" fmla="*/ 43320 w 280890"/>
                              <a:gd name="connsiteY7" fmla="*/ 91098 h 194505"/>
                              <a:gd name="connsiteX8" fmla="*/ 2839 w 280890"/>
                              <a:gd name="connsiteY8" fmla="*/ 186348 h 19450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</a:cxnLst>
                            <a:rect l="l" t="t" r="r" b="b"/>
                            <a:pathLst>
                              <a:path w="280890" h="194505">
                                <a:moveTo>
                                  <a:pt x="2839" y="186348"/>
                                </a:moveTo>
                                <a:cubicBezTo>
                                  <a:pt x="16730" y="194682"/>
                                  <a:pt x="80627" y="139913"/>
                                  <a:pt x="126664" y="141104"/>
                                </a:cubicBezTo>
                                <a:cubicBezTo>
                                  <a:pt x="172701" y="142295"/>
                                  <a:pt x="265174" y="203017"/>
                                  <a:pt x="279064" y="193492"/>
                                </a:cubicBezTo>
                                <a:cubicBezTo>
                                  <a:pt x="292955" y="183967"/>
                                  <a:pt x="223501" y="114513"/>
                                  <a:pt x="210007" y="83954"/>
                                </a:cubicBezTo>
                                <a:cubicBezTo>
                                  <a:pt x="196513" y="53395"/>
                                  <a:pt x="213976" y="20852"/>
                                  <a:pt x="198101" y="10136"/>
                                </a:cubicBezTo>
                                <a:cubicBezTo>
                                  <a:pt x="182226" y="-580"/>
                                  <a:pt x="138173" y="20852"/>
                                  <a:pt x="114757" y="19661"/>
                                </a:cubicBezTo>
                                <a:cubicBezTo>
                                  <a:pt x="91341" y="18470"/>
                                  <a:pt x="69513" y="-8914"/>
                                  <a:pt x="57607" y="2992"/>
                                </a:cubicBezTo>
                                <a:cubicBezTo>
                                  <a:pt x="45701" y="14898"/>
                                  <a:pt x="56814" y="62126"/>
                                  <a:pt x="43320" y="91098"/>
                                </a:cubicBezTo>
                                <a:cubicBezTo>
                                  <a:pt x="29826" y="120070"/>
                                  <a:pt x="-11052" y="178014"/>
                                  <a:pt x="2839" y="186348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098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231" name="Freeform 230"/>
                          <p:cNvSpPr/>
                          <p:nvPr/>
                        </p:nvSpPr>
                        <p:spPr>
                          <a:xfrm>
                            <a:off x="5580380" y="2860205"/>
                            <a:ext cx="268900" cy="842248"/>
                          </a:xfrm>
                          <a:custGeom>
                            <a:avLst/>
                            <a:gdLst>
                              <a:gd name="connsiteX0" fmla="*/ 256064 w 268900"/>
                              <a:gd name="connsiteY0" fmla="*/ 2058 h 842248"/>
                              <a:gd name="connsiteX1" fmla="*/ 191770 w 268900"/>
                              <a:gd name="connsiteY1" fmla="*/ 149695 h 842248"/>
                              <a:gd name="connsiteX2" fmla="*/ 144145 w 268900"/>
                              <a:gd name="connsiteY2" fmla="*/ 318764 h 842248"/>
                              <a:gd name="connsiteX3" fmla="*/ 79851 w 268900"/>
                              <a:gd name="connsiteY3" fmla="*/ 352101 h 842248"/>
                              <a:gd name="connsiteX4" fmla="*/ 39370 w 268900"/>
                              <a:gd name="connsiteY4" fmla="*/ 406870 h 842248"/>
                              <a:gd name="connsiteX5" fmla="*/ 108426 w 268900"/>
                              <a:gd name="connsiteY5" fmla="*/ 404489 h 842248"/>
                              <a:gd name="connsiteX6" fmla="*/ 167958 w 268900"/>
                              <a:gd name="connsiteY6" fmla="*/ 442589 h 842248"/>
                              <a:gd name="connsiteX7" fmla="*/ 134620 w 268900"/>
                              <a:gd name="connsiteY7" fmla="*/ 471164 h 842248"/>
                              <a:gd name="connsiteX8" fmla="*/ 1270 w 268900"/>
                              <a:gd name="connsiteY8" fmla="*/ 490214 h 842248"/>
                              <a:gd name="connsiteX9" fmla="*/ 67945 w 268900"/>
                              <a:gd name="connsiteY9" fmla="*/ 549745 h 842248"/>
                              <a:gd name="connsiteX10" fmla="*/ 77470 w 268900"/>
                              <a:gd name="connsiteY10" fmla="*/ 697383 h 842248"/>
                              <a:gd name="connsiteX11" fmla="*/ 36989 w 268900"/>
                              <a:gd name="connsiteY11" fmla="*/ 835495 h 842248"/>
                              <a:gd name="connsiteX12" fmla="*/ 77470 w 268900"/>
                              <a:gd name="connsiteY12" fmla="*/ 814064 h 842248"/>
                              <a:gd name="connsiteX13" fmla="*/ 127476 w 268900"/>
                              <a:gd name="connsiteY13" fmla="*/ 754533 h 842248"/>
                              <a:gd name="connsiteX14" fmla="*/ 167958 w 268900"/>
                              <a:gd name="connsiteY14" fmla="*/ 640233 h 842248"/>
                              <a:gd name="connsiteX15" fmla="*/ 189389 w 268900"/>
                              <a:gd name="connsiteY15" fmla="*/ 530695 h 842248"/>
                              <a:gd name="connsiteX16" fmla="*/ 215583 w 268900"/>
                              <a:gd name="connsiteY16" fmla="*/ 525933 h 842248"/>
                              <a:gd name="connsiteX17" fmla="*/ 220345 w 268900"/>
                              <a:gd name="connsiteY17" fmla="*/ 447351 h 842248"/>
                              <a:gd name="connsiteX18" fmla="*/ 184626 w 268900"/>
                              <a:gd name="connsiteY18" fmla="*/ 328289 h 842248"/>
                              <a:gd name="connsiteX19" fmla="*/ 198914 w 268900"/>
                              <a:gd name="connsiteY19" fmla="*/ 228276 h 842248"/>
                              <a:gd name="connsiteX20" fmla="*/ 258445 w 268900"/>
                              <a:gd name="connsiteY20" fmla="*/ 102070 h 842248"/>
                              <a:gd name="connsiteX21" fmla="*/ 267970 w 268900"/>
                              <a:gd name="connsiteY21" fmla="*/ 66351 h 842248"/>
                              <a:gd name="connsiteX22" fmla="*/ 256064 w 268900"/>
                              <a:gd name="connsiteY22" fmla="*/ 2058 h 84224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</a:cxnLst>
                            <a:rect l="l" t="t" r="r" b="b"/>
                            <a:pathLst>
                              <a:path w="268900" h="842248">
                                <a:moveTo>
                                  <a:pt x="256064" y="2058"/>
                                </a:moveTo>
                                <a:cubicBezTo>
                                  <a:pt x="243364" y="15949"/>
                                  <a:pt x="210423" y="96911"/>
                                  <a:pt x="191770" y="149695"/>
                                </a:cubicBezTo>
                                <a:cubicBezTo>
                                  <a:pt x="173117" y="202479"/>
                                  <a:pt x="162798" y="285030"/>
                                  <a:pt x="144145" y="318764"/>
                                </a:cubicBezTo>
                                <a:cubicBezTo>
                                  <a:pt x="125492" y="352498"/>
                                  <a:pt x="97313" y="337417"/>
                                  <a:pt x="79851" y="352101"/>
                                </a:cubicBezTo>
                                <a:cubicBezTo>
                                  <a:pt x="62388" y="366785"/>
                                  <a:pt x="34608" y="398139"/>
                                  <a:pt x="39370" y="406870"/>
                                </a:cubicBezTo>
                                <a:cubicBezTo>
                                  <a:pt x="44132" y="415601"/>
                                  <a:pt x="86995" y="398536"/>
                                  <a:pt x="108426" y="404489"/>
                                </a:cubicBezTo>
                                <a:cubicBezTo>
                                  <a:pt x="129857" y="410442"/>
                                  <a:pt x="163592" y="431477"/>
                                  <a:pt x="167958" y="442589"/>
                                </a:cubicBezTo>
                                <a:cubicBezTo>
                                  <a:pt x="172324" y="453701"/>
                                  <a:pt x="162401" y="463226"/>
                                  <a:pt x="134620" y="471164"/>
                                </a:cubicBezTo>
                                <a:cubicBezTo>
                                  <a:pt x="106839" y="479102"/>
                                  <a:pt x="12382" y="477117"/>
                                  <a:pt x="1270" y="490214"/>
                                </a:cubicBezTo>
                                <a:cubicBezTo>
                                  <a:pt x="-9842" y="503311"/>
                                  <a:pt x="55245" y="515217"/>
                                  <a:pt x="67945" y="549745"/>
                                </a:cubicBezTo>
                                <a:cubicBezTo>
                                  <a:pt x="80645" y="584273"/>
                                  <a:pt x="82629" y="649758"/>
                                  <a:pt x="77470" y="697383"/>
                                </a:cubicBezTo>
                                <a:cubicBezTo>
                                  <a:pt x="72311" y="745008"/>
                                  <a:pt x="36989" y="816048"/>
                                  <a:pt x="36989" y="835495"/>
                                </a:cubicBezTo>
                                <a:cubicBezTo>
                                  <a:pt x="36989" y="854942"/>
                                  <a:pt x="62389" y="827558"/>
                                  <a:pt x="77470" y="814064"/>
                                </a:cubicBezTo>
                                <a:cubicBezTo>
                                  <a:pt x="92551" y="800570"/>
                                  <a:pt x="112395" y="783505"/>
                                  <a:pt x="127476" y="754533"/>
                                </a:cubicBezTo>
                                <a:cubicBezTo>
                                  <a:pt x="142557" y="725561"/>
                                  <a:pt x="157639" y="677539"/>
                                  <a:pt x="167958" y="640233"/>
                                </a:cubicBezTo>
                                <a:cubicBezTo>
                                  <a:pt x="178277" y="602927"/>
                                  <a:pt x="181452" y="549745"/>
                                  <a:pt x="189389" y="530695"/>
                                </a:cubicBezTo>
                                <a:cubicBezTo>
                                  <a:pt x="197326" y="511645"/>
                                  <a:pt x="210424" y="539824"/>
                                  <a:pt x="215583" y="525933"/>
                                </a:cubicBezTo>
                                <a:cubicBezTo>
                                  <a:pt x="220742" y="512042"/>
                                  <a:pt x="225504" y="480292"/>
                                  <a:pt x="220345" y="447351"/>
                                </a:cubicBezTo>
                                <a:cubicBezTo>
                                  <a:pt x="215186" y="414410"/>
                                  <a:pt x="188198" y="364801"/>
                                  <a:pt x="184626" y="328289"/>
                                </a:cubicBezTo>
                                <a:cubicBezTo>
                                  <a:pt x="181054" y="291777"/>
                                  <a:pt x="186611" y="265979"/>
                                  <a:pt x="198914" y="228276"/>
                                </a:cubicBezTo>
                                <a:cubicBezTo>
                                  <a:pt x="211217" y="190573"/>
                                  <a:pt x="246936" y="129058"/>
                                  <a:pt x="258445" y="102070"/>
                                </a:cubicBezTo>
                                <a:cubicBezTo>
                                  <a:pt x="269954" y="75083"/>
                                  <a:pt x="265589" y="84210"/>
                                  <a:pt x="267970" y="66351"/>
                                </a:cubicBezTo>
                                <a:cubicBezTo>
                                  <a:pt x="270351" y="48492"/>
                                  <a:pt x="268764" y="-11833"/>
                                  <a:pt x="256064" y="2058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0000">
                              <a:alpha val="10196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232" name="Freeform 231"/>
                          <p:cNvSpPr/>
                          <p:nvPr/>
                        </p:nvSpPr>
                        <p:spPr>
                          <a:xfrm>
                            <a:off x="5950406" y="2754684"/>
                            <a:ext cx="450632" cy="222676"/>
                          </a:xfrm>
                          <a:custGeom>
                            <a:avLst/>
                            <a:gdLst>
                              <a:gd name="connsiteX0" fmla="*/ 112257 w 450632"/>
                              <a:gd name="connsiteY0" fmla="*/ 7566 h 222676"/>
                              <a:gd name="connsiteX1" fmla="*/ 164644 w 450632"/>
                              <a:gd name="connsiteY1" fmla="*/ 45666 h 222676"/>
                              <a:gd name="connsiteX2" fmla="*/ 150357 w 450632"/>
                              <a:gd name="connsiteY2" fmla="*/ 114722 h 222676"/>
                              <a:gd name="connsiteX3" fmla="*/ 119400 w 450632"/>
                              <a:gd name="connsiteY3" fmla="*/ 126629 h 222676"/>
                              <a:gd name="connsiteX4" fmla="*/ 81300 w 450632"/>
                              <a:gd name="connsiteY4" fmla="*/ 129010 h 222676"/>
                              <a:gd name="connsiteX5" fmla="*/ 338 w 450632"/>
                              <a:gd name="connsiteY5" fmla="*/ 79004 h 222676"/>
                              <a:gd name="connsiteX6" fmla="*/ 55107 w 450632"/>
                              <a:gd name="connsiteY6" fmla="*/ 188541 h 222676"/>
                              <a:gd name="connsiteX7" fmla="*/ 121782 w 450632"/>
                              <a:gd name="connsiteY7" fmla="*/ 221879 h 222676"/>
                              <a:gd name="connsiteX8" fmla="*/ 157500 w 450632"/>
                              <a:gd name="connsiteY8" fmla="*/ 162347 h 222676"/>
                              <a:gd name="connsiteX9" fmla="*/ 181313 w 450632"/>
                              <a:gd name="connsiteY9" fmla="*/ 102816 h 222676"/>
                              <a:gd name="connsiteX10" fmla="*/ 224175 w 450632"/>
                              <a:gd name="connsiteY10" fmla="*/ 71860 h 222676"/>
                              <a:gd name="connsiteX11" fmla="*/ 276563 w 450632"/>
                              <a:gd name="connsiteY11" fmla="*/ 64716 h 222676"/>
                              <a:gd name="connsiteX12" fmla="*/ 364669 w 450632"/>
                              <a:gd name="connsiteY12" fmla="*/ 81385 h 222676"/>
                              <a:gd name="connsiteX13" fmla="*/ 409913 w 450632"/>
                              <a:gd name="connsiteY13" fmla="*/ 112341 h 222676"/>
                              <a:gd name="connsiteX14" fmla="*/ 450394 w 450632"/>
                              <a:gd name="connsiteY14" fmla="*/ 69479 h 222676"/>
                              <a:gd name="connsiteX15" fmla="*/ 390863 w 450632"/>
                              <a:gd name="connsiteY15" fmla="*/ 90910 h 222676"/>
                              <a:gd name="connsiteX16" fmla="*/ 295613 w 450632"/>
                              <a:gd name="connsiteY16" fmla="*/ 74241 h 222676"/>
                              <a:gd name="connsiteX17" fmla="*/ 278944 w 450632"/>
                              <a:gd name="connsiteY17" fmla="*/ 67097 h 222676"/>
                              <a:gd name="connsiteX18" fmla="*/ 276563 w 450632"/>
                              <a:gd name="connsiteY18" fmla="*/ 14710 h 222676"/>
                              <a:gd name="connsiteX19" fmla="*/ 276563 w 450632"/>
                              <a:gd name="connsiteY19" fmla="*/ 422 h 222676"/>
                              <a:gd name="connsiteX20" fmla="*/ 167025 w 450632"/>
                              <a:gd name="connsiteY20" fmla="*/ 5185 h 222676"/>
                              <a:gd name="connsiteX21" fmla="*/ 112257 w 450632"/>
                              <a:gd name="connsiteY21" fmla="*/ 7566 h 22267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</a:cxnLst>
                            <a:rect l="l" t="t" r="r" b="b"/>
                            <a:pathLst>
                              <a:path w="450632" h="222676">
                                <a:moveTo>
                                  <a:pt x="112257" y="7566"/>
                                </a:moveTo>
                                <a:cubicBezTo>
                                  <a:pt x="111860" y="14313"/>
                                  <a:pt x="158294" y="27807"/>
                                  <a:pt x="164644" y="45666"/>
                                </a:cubicBezTo>
                                <a:cubicBezTo>
                                  <a:pt x="170994" y="63525"/>
                                  <a:pt x="157898" y="101228"/>
                                  <a:pt x="150357" y="114722"/>
                                </a:cubicBezTo>
                                <a:cubicBezTo>
                                  <a:pt x="142816" y="128216"/>
                                  <a:pt x="130909" y="124248"/>
                                  <a:pt x="119400" y="126629"/>
                                </a:cubicBezTo>
                                <a:cubicBezTo>
                                  <a:pt x="107891" y="129010"/>
                                  <a:pt x="101144" y="136947"/>
                                  <a:pt x="81300" y="129010"/>
                                </a:cubicBezTo>
                                <a:cubicBezTo>
                                  <a:pt x="61456" y="121073"/>
                                  <a:pt x="4704" y="69082"/>
                                  <a:pt x="338" y="79004"/>
                                </a:cubicBezTo>
                                <a:cubicBezTo>
                                  <a:pt x="-4028" y="88926"/>
                                  <a:pt x="34866" y="164729"/>
                                  <a:pt x="55107" y="188541"/>
                                </a:cubicBezTo>
                                <a:cubicBezTo>
                                  <a:pt x="75348" y="212353"/>
                                  <a:pt x="104716" y="226245"/>
                                  <a:pt x="121782" y="221879"/>
                                </a:cubicBezTo>
                                <a:cubicBezTo>
                                  <a:pt x="138848" y="217513"/>
                                  <a:pt x="147578" y="182191"/>
                                  <a:pt x="157500" y="162347"/>
                                </a:cubicBezTo>
                                <a:cubicBezTo>
                                  <a:pt x="167422" y="142503"/>
                                  <a:pt x="170200" y="117897"/>
                                  <a:pt x="181313" y="102816"/>
                                </a:cubicBezTo>
                                <a:cubicBezTo>
                                  <a:pt x="192426" y="87735"/>
                                  <a:pt x="208300" y="78210"/>
                                  <a:pt x="224175" y="71860"/>
                                </a:cubicBezTo>
                                <a:cubicBezTo>
                                  <a:pt x="240050" y="65510"/>
                                  <a:pt x="253147" y="63129"/>
                                  <a:pt x="276563" y="64716"/>
                                </a:cubicBezTo>
                                <a:cubicBezTo>
                                  <a:pt x="299979" y="66304"/>
                                  <a:pt x="342444" y="73448"/>
                                  <a:pt x="364669" y="81385"/>
                                </a:cubicBezTo>
                                <a:cubicBezTo>
                                  <a:pt x="386894" y="89323"/>
                                  <a:pt x="395626" y="114325"/>
                                  <a:pt x="409913" y="112341"/>
                                </a:cubicBezTo>
                                <a:cubicBezTo>
                                  <a:pt x="424200" y="110357"/>
                                  <a:pt x="453569" y="73051"/>
                                  <a:pt x="450394" y="69479"/>
                                </a:cubicBezTo>
                                <a:cubicBezTo>
                                  <a:pt x="447219" y="65907"/>
                                  <a:pt x="416660" y="90116"/>
                                  <a:pt x="390863" y="90910"/>
                                </a:cubicBezTo>
                                <a:cubicBezTo>
                                  <a:pt x="365066" y="91704"/>
                                  <a:pt x="314266" y="78210"/>
                                  <a:pt x="295613" y="74241"/>
                                </a:cubicBezTo>
                                <a:cubicBezTo>
                                  <a:pt x="276960" y="70272"/>
                                  <a:pt x="282119" y="77019"/>
                                  <a:pt x="278944" y="67097"/>
                                </a:cubicBezTo>
                                <a:cubicBezTo>
                                  <a:pt x="275769" y="57175"/>
                                  <a:pt x="276960" y="25822"/>
                                  <a:pt x="276563" y="14710"/>
                                </a:cubicBezTo>
                                <a:cubicBezTo>
                                  <a:pt x="276166" y="3598"/>
                                  <a:pt x="294819" y="2009"/>
                                  <a:pt x="276563" y="422"/>
                                </a:cubicBezTo>
                                <a:cubicBezTo>
                                  <a:pt x="258307" y="-1166"/>
                                  <a:pt x="193219" y="2010"/>
                                  <a:pt x="167025" y="5185"/>
                                </a:cubicBezTo>
                                <a:cubicBezTo>
                                  <a:pt x="140831" y="8360"/>
                                  <a:pt x="112654" y="819"/>
                                  <a:pt x="112257" y="7566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0000">
                              <a:alpha val="10196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233" name="Freeform 232"/>
                          <p:cNvSpPr/>
                          <p:nvPr/>
                        </p:nvSpPr>
                        <p:spPr>
                          <a:xfrm>
                            <a:off x="6401633" y="2882520"/>
                            <a:ext cx="268694" cy="437295"/>
                          </a:xfrm>
                          <a:custGeom>
                            <a:avLst/>
                            <a:gdLst>
                              <a:gd name="connsiteX0" fmla="*/ 58698 w 268694"/>
                              <a:gd name="connsiteY0" fmla="*/ 389318 h 437295"/>
                              <a:gd name="connsiteX1" fmla="*/ 146805 w 268694"/>
                              <a:gd name="connsiteY1" fmla="*/ 391699 h 437295"/>
                              <a:gd name="connsiteX2" fmla="*/ 244436 w 268694"/>
                              <a:gd name="connsiteY2" fmla="*/ 436943 h 437295"/>
                              <a:gd name="connsiteX3" fmla="*/ 263486 w 268694"/>
                              <a:gd name="connsiteY3" fmla="*/ 410749 h 437295"/>
                              <a:gd name="connsiteX4" fmla="*/ 234911 w 268694"/>
                              <a:gd name="connsiteY4" fmla="*/ 375030 h 437295"/>
                              <a:gd name="connsiteX5" fmla="*/ 268248 w 268694"/>
                              <a:gd name="connsiteY5" fmla="*/ 341693 h 437295"/>
                              <a:gd name="connsiteX6" fmla="*/ 253961 w 268694"/>
                              <a:gd name="connsiteY6" fmla="*/ 327405 h 437295"/>
                              <a:gd name="connsiteX7" fmla="*/ 251580 w 268694"/>
                              <a:gd name="connsiteY7" fmla="*/ 244061 h 437295"/>
                              <a:gd name="connsiteX8" fmla="*/ 234911 w 268694"/>
                              <a:gd name="connsiteY8" fmla="*/ 122618 h 437295"/>
                              <a:gd name="connsiteX9" fmla="*/ 203955 w 268694"/>
                              <a:gd name="connsiteY9" fmla="*/ 48799 h 437295"/>
                              <a:gd name="connsiteX10" fmla="*/ 146805 w 268694"/>
                              <a:gd name="connsiteY10" fmla="*/ 3555 h 437295"/>
                              <a:gd name="connsiteX11" fmla="*/ 187286 w 268694"/>
                              <a:gd name="connsiteY11" fmla="*/ 144049 h 437295"/>
                              <a:gd name="connsiteX12" fmla="*/ 144423 w 268694"/>
                              <a:gd name="connsiteY12" fmla="*/ 225011 h 437295"/>
                              <a:gd name="connsiteX13" fmla="*/ 161092 w 268694"/>
                              <a:gd name="connsiteY13" fmla="*/ 291686 h 437295"/>
                              <a:gd name="connsiteX14" fmla="*/ 142042 w 268694"/>
                              <a:gd name="connsiteY14" fmla="*/ 315499 h 437295"/>
                              <a:gd name="connsiteX15" fmla="*/ 144423 w 268694"/>
                              <a:gd name="connsiteY15" fmla="*/ 341693 h 437295"/>
                              <a:gd name="connsiteX16" fmla="*/ 94417 w 268694"/>
                              <a:gd name="connsiteY16" fmla="*/ 346455 h 437295"/>
                              <a:gd name="connsiteX17" fmla="*/ 130136 w 268694"/>
                              <a:gd name="connsiteY17" fmla="*/ 363124 h 437295"/>
                              <a:gd name="connsiteX18" fmla="*/ 20598 w 268694"/>
                              <a:gd name="connsiteY18" fmla="*/ 346455 h 437295"/>
                              <a:gd name="connsiteX19" fmla="*/ 1548 w 268694"/>
                              <a:gd name="connsiteY19" fmla="*/ 355980 h 437295"/>
                              <a:gd name="connsiteX20" fmla="*/ 58698 w 268694"/>
                              <a:gd name="connsiteY20" fmla="*/ 389318 h 43729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</a:cxnLst>
                            <a:rect l="l" t="t" r="r" b="b"/>
                            <a:pathLst>
                              <a:path w="268694" h="437295">
                                <a:moveTo>
                                  <a:pt x="58698" y="389318"/>
                                </a:moveTo>
                                <a:cubicBezTo>
                                  <a:pt x="82908" y="395271"/>
                                  <a:pt x="115849" y="383762"/>
                                  <a:pt x="146805" y="391699"/>
                                </a:cubicBezTo>
                                <a:cubicBezTo>
                                  <a:pt x="177761" y="399636"/>
                                  <a:pt x="224989" y="433768"/>
                                  <a:pt x="244436" y="436943"/>
                                </a:cubicBezTo>
                                <a:cubicBezTo>
                                  <a:pt x="263883" y="440118"/>
                                  <a:pt x="265074" y="421068"/>
                                  <a:pt x="263486" y="410749"/>
                                </a:cubicBezTo>
                                <a:cubicBezTo>
                                  <a:pt x="261899" y="400430"/>
                                  <a:pt x="234117" y="386539"/>
                                  <a:pt x="234911" y="375030"/>
                                </a:cubicBezTo>
                                <a:cubicBezTo>
                                  <a:pt x="235705" y="363521"/>
                                  <a:pt x="265073" y="349631"/>
                                  <a:pt x="268248" y="341693"/>
                                </a:cubicBezTo>
                                <a:cubicBezTo>
                                  <a:pt x="271423" y="333755"/>
                                  <a:pt x="256739" y="343677"/>
                                  <a:pt x="253961" y="327405"/>
                                </a:cubicBezTo>
                                <a:cubicBezTo>
                                  <a:pt x="251183" y="311133"/>
                                  <a:pt x="254755" y="278192"/>
                                  <a:pt x="251580" y="244061"/>
                                </a:cubicBezTo>
                                <a:cubicBezTo>
                                  <a:pt x="248405" y="209930"/>
                                  <a:pt x="242849" y="155162"/>
                                  <a:pt x="234911" y="122618"/>
                                </a:cubicBezTo>
                                <a:cubicBezTo>
                                  <a:pt x="226974" y="90074"/>
                                  <a:pt x="218639" y="68643"/>
                                  <a:pt x="203955" y="48799"/>
                                </a:cubicBezTo>
                                <a:cubicBezTo>
                                  <a:pt x="189271" y="28955"/>
                                  <a:pt x="149583" y="-12320"/>
                                  <a:pt x="146805" y="3555"/>
                                </a:cubicBezTo>
                                <a:cubicBezTo>
                                  <a:pt x="144027" y="19430"/>
                                  <a:pt x="187683" y="107140"/>
                                  <a:pt x="187286" y="144049"/>
                                </a:cubicBezTo>
                                <a:cubicBezTo>
                                  <a:pt x="186889" y="180958"/>
                                  <a:pt x="148789" y="200405"/>
                                  <a:pt x="144423" y="225011"/>
                                </a:cubicBezTo>
                                <a:cubicBezTo>
                                  <a:pt x="140057" y="249617"/>
                                  <a:pt x="161489" y="276605"/>
                                  <a:pt x="161092" y="291686"/>
                                </a:cubicBezTo>
                                <a:cubicBezTo>
                                  <a:pt x="160695" y="306767"/>
                                  <a:pt x="144820" y="307164"/>
                                  <a:pt x="142042" y="315499"/>
                                </a:cubicBezTo>
                                <a:cubicBezTo>
                                  <a:pt x="139264" y="323833"/>
                                  <a:pt x="152361" y="336534"/>
                                  <a:pt x="144423" y="341693"/>
                                </a:cubicBezTo>
                                <a:cubicBezTo>
                                  <a:pt x="136486" y="346852"/>
                                  <a:pt x="96798" y="342883"/>
                                  <a:pt x="94417" y="346455"/>
                                </a:cubicBezTo>
                                <a:cubicBezTo>
                                  <a:pt x="92036" y="350027"/>
                                  <a:pt x="142439" y="363124"/>
                                  <a:pt x="130136" y="363124"/>
                                </a:cubicBezTo>
                                <a:cubicBezTo>
                                  <a:pt x="117833" y="363124"/>
                                  <a:pt x="42029" y="347646"/>
                                  <a:pt x="20598" y="346455"/>
                                </a:cubicBezTo>
                                <a:cubicBezTo>
                                  <a:pt x="-833" y="345264"/>
                                  <a:pt x="-2024" y="352408"/>
                                  <a:pt x="1548" y="355980"/>
                                </a:cubicBezTo>
                                <a:cubicBezTo>
                                  <a:pt x="5120" y="359552"/>
                                  <a:pt x="34488" y="383365"/>
                                  <a:pt x="58698" y="389318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0000">
                              <a:alpha val="10196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234" name="Freeform 233"/>
                          <p:cNvSpPr/>
                          <p:nvPr/>
                        </p:nvSpPr>
                        <p:spPr>
                          <a:xfrm>
                            <a:off x="5971505" y="2827314"/>
                            <a:ext cx="585089" cy="831079"/>
                          </a:xfrm>
                          <a:custGeom>
                            <a:avLst/>
                            <a:gdLst>
                              <a:gd name="connsiteX0" fmla="*/ 310233 w 585089"/>
                              <a:gd name="connsiteY0" fmla="*/ 1611 h 831079"/>
                              <a:gd name="connsiteX1" fmla="*/ 353095 w 585089"/>
                              <a:gd name="connsiteY1" fmla="*/ 75430 h 831079"/>
                              <a:gd name="connsiteX2" fmla="*/ 303089 w 585089"/>
                              <a:gd name="connsiteY2" fmla="*/ 120674 h 831079"/>
                              <a:gd name="connsiteX3" fmla="*/ 172120 w 585089"/>
                              <a:gd name="connsiteY3" fmla="*/ 73049 h 831079"/>
                              <a:gd name="connsiteX4" fmla="*/ 217364 w 585089"/>
                              <a:gd name="connsiteY4" fmla="*/ 163536 h 831079"/>
                              <a:gd name="connsiteX5" fmla="*/ 184026 w 585089"/>
                              <a:gd name="connsiteY5" fmla="*/ 218305 h 831079"/>
                              <a:gd name="connsiteX6" fmla="*/ 107826 w 585089"/>
                              <a:gd name="connsiteY6" fmla="*/ 287361 h 831079"/>
                              <a:gd name="connsiteX7" fmla="*/ 79251 w 585089"/>
                              <a:gd name="connsiteY7" fmla="*/ 399280 h 831079"/>
                              <a:gd name="connsiteX8" fmla="*/ 93539 w 585089"/>
                              <a:gd name="connsiteY8" fmla="*/ 489767 h 831079"/>
                              <a:gd name="connsiteX9" fmla="*/ 26864 w 585089"/>
                              <a:gd name="connsiteY9" fmla="*/ 458811 h 831079"/>
                              <a:gd name="connsiteX10" fmla="*/ 55439 w 585089"/>
                              <a:gd name="connsiteY10" fmla="*/ 523105 h 831079"/>
                              <a:gd name="connsiteX11" fmla="*/ 14958 w 585089"/>
                              <a:gd name="connsiteY11" fmla="*/ 542155 h 831079"/>
                              <a:gd name="connsiteX12" fmla="*/ 3051 w 585089"/>
                              <a:gd name="connsiteY12" fmla="*/ 599305 h 831079"/>
                              <a:gd name="connsiteX13" fmla="*/ 67345 w 585089"/>
                              <a:gd name="connsiteY13" fmla="*/ 575492 h 831079"/>
                              <a:gd name="connsiteX14" fmla="*/ 107826 w 585089"/>
                              <a:gd name="connsiteY14" fmla="*/ 582636 h 831079"/>
                              <a:gd name="connsiteX15" fmla="*/ 188789 w 585089"/>
                              <a:gd name="connsiteY15" fmla="*/ 532630 h 831079"/>
                              <a:gd name="connsiteX16" fmla="*/ 205458 w 585089"/>
                              <a:gd name="connsiteY16" fmla="*/ 570730 h 831079"/>
                              <a:gd name="connsiteX17" fmla="*/ 293564 w 585089"/>
                              <a:gd name="connsiteY17" fmla="*/ 704080 h 831079"/>
                              <a:gd name="connsiteX18" fmla="*/ 386433 w 585089"/>
                              <a:gd name="connsiteY18" fmla="*/ 785042 h 831079"/>
                              <a:gd name="connsiteX19" fmla="*/ 510258 w 585089"/>
                              <a:gd name="connsiteY19" fmla="*/ 830286 h 831079"/>
                              <a:gd name="connsiteX20" fmla="*/ 584076 w 585089"/>
                              <a:gd name="connsiteY20" fmla="*/ 811236 h 831079"/>
                              <a:gd name="connsiteX21" fmla="*/ 457870 w 585089"/>
                              <a:gd name="connsiteY21" fmla="*/ 777899 h 831079"/>
                              <a:gd name="connsiteX22" fmla="*/ 298326 w 585089"/>
                              <a:gd name="connsiteY22" fmla="*/ 630261 h 831079"/>
                              <a:gd name="connsiteX23" fmla="*/ 267370 w 585089"/>
                              <a:gd name="connsiteY23" fmla="*/ 513580 h 831079"/>
                              <a:gd name="connsiteX24" fmla="*/ 284039 w 585089"/>
                              <a:gd name="connsiteY24" fmla="*/ 444524 h 831079"/>
                              <a:gd name="connsiteX25" fmla="*/ 255464 w 585089"/>
                              <a:gd name="connsiteY25" fmla="*/ 406424 h 831079"/>
                              <a:gd name="connsiteX26" fmla="*/ 184026 w 585089"/>
                              <a:gd name="connsiteY26" fmla="*/ 418330 h 831079"/>
                              <a:gd name="connsiteX27" fmla="*/ 150689 w 585089"/>
                              <a:gd name="connsiteY27" fmla="*/ 427855 h 831079"/>
                              <a:gd name="connsiteX28" fmla="*/ 179264 w 585089"/>
                              <a:gd name="connsiteY28" fmla="*/ 384992 h 831079"/>
                              <a:gd name="connsiteX29" fmla="*/ 200695 w 585089"/>
                              <a:gd name="connsiteY29" fmla="*/ 373086 h 831079"/>
                              <a:gd name="connsiteX30" fmla="*/ 153070 w 585089"/>
                              <a:gd name="connsiteY30" fmla="*/ 392136 h 831079"/>
                              <a:gd name="connsiteX31" fmla="*/ 153070 w 585089"/>
                              <a:gd name="connsiteY31" fmla="*/ 368324 h 831079"/>
                              <a:gd name="connsiteX32" fmla="*/ 210220 w 585089"/>
                              <a:gd name="connsiteY32" fmla="*/ 315936 h 831079"/>
                              <a:gd name="connsiteX33" fmla="*/ 148308 w 585089"/>
                              <a:gd name="connsiteY33" fmla="*/ 354036 h 831079"/>
                              <a:gd name="connsiteX34" fmla="*/ 136401 w 585089"/>
                              <a:gd name="connsiteY34" fmla="*/ 325461 h 831079"/>
                              <a:gd name="connsiteX35" fmla="*/ 174501 w 585089"/>
                              <a:gd name="connsiteY35" fmla="*/ 284980 h 831079"/>
                              <a:gd name="connsiteX36" fmla="*/ 153070 w 585089"/>
                              <a:gd name="connsiteY36" fmla="*/ 275455 h 831079"/>
                              <a:gd name="connsiteX37" fmla="*/ 207839 w 585089"/>
                              <a:gd name="connsiteY37" fmla="*/ 237355 h 831079"/>
                              <a:gd name="connsiteX38" fmla="*/ 281658 w 585089"/>
                              <a:gd name="connsiteY38" fmla="*/ 215924 h 831079"/>
                              <a:gd name="connsiteX39" fmla="*/ 348333 w 585089"/>
                              <a:gd name="connsiteY39" fmla="*/ 251642 h 831079"/>
                              <a:gd name="connsiteX40" fmla="*/ 381670 w 585089"/>
                              <a:gd name="connsiteY40" fmla="*/ 296886 h 831079"/>
                              <a:gd name="connsiteX41" fmla="*/ 388814 w 585089"/>
                              <a:gd name="connsiteY41" fmla="*/ 223067 h 831079"/>
                              <a:gd name="connsiteX42" fmla="*/ 391195 w 585089"/>
                              <a:gd name="connsiteY42" fmla="*/ 180205 h 831079"/>
                              <a:gd name="connsiteX43" fmla="*/ 407864 w 585089"/>
                              <a:gd name="connsiteY43" fmla="*/ 146867 h 831079"/>
                              <a:gd name="connsiteX44" fmla="*/ 417389 w 585089"/>
                              <a:gd name="connsiteY44" fmla="*/ 108767 h 831079"/>
                              <a:gd name="connsiteX45" fmla="*/ 407864 w 585089"/>
                              <a:gd name="connsiteY45" fmla="*/ 70667 h 831079"/>
                              <a:gd name="connsiteX46" fmla="*/ 376908 w 585089"/>
                              <a:gd name="connsiteY46" fmla="*/ 27805 h 831079"/>
                              <a:gd name="connsiteX47" fmla="*/ 310233 w 585089"/>
                              <a:gd name="connsiteY47" fmla="*/ 1611 h 83107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  <a:cxn ang="0">
                                <a:pos x="connsiteX35" y="connsiteY35"/>
                              </a:cxn>
                              <a:cxn ang="0">
                                <a:pos x="connsiteX36" y="connsiteY36"/>
                              </a:cxn>
                              <a:cxn ang="0">
                                <a:pos x="connsiteX37" y="connsiteY37"/>
                              </a:cxn>
                              <a:cxn ang="0">
                                <a:pos x="connsiteX38" y="connsiteY38"/>
                              </a:cxn>
                              <a:cxn ang="0">
                                <a:pos x="connsiteX39" y="connsiteY39"/>
                              </a:cxn>
                              <a:cxn ang="0">
                                <a:pos x="connsiteX40" y="connsiteY40"/>
                              </a:cxn>
                              <a:cxn ang="0">
                                <a:pos x="connsiteX41" y="connsiteY41"/>
                              </a:cxn>
                              <a:cxn ang="0">
                                <a:pos x="connsiteX42" y="connsiteY42"/>
                              </a:cxn>
                              <a:cxn ang="0">
                                <a:pos x="connsiteX43" y="connsiteY43"/>
                              </a:cxn>
                              <a:cxn ang="0">
                                <a:pos x="connsiteX44" y="connsiteY44"/>
                              </a:cxn>
                              <a:cxn ang="0">
                                <a:pos x="connsiteX45" y="connsiteY45"/>
                              </a:cxn>
                              <a:cxn ang="0">
                                <a:pos x="connsiteX46" y="connsiteY46"/>
                              </a:cxn>
                              <a:cxn ang="0">
                                <a:pos x="connsiteX47" y="connsiteY47"/>
                              </a:cxn>
                            </a:cxnLst>
                            <a:rect l="l" t="t" r="r" b="b"/>
                            <a:pathLst>
                              <a:path w="585089" h="831079">
                                <a:moveTo>
                                  <a:pt x="310233" y="1611"/>
                                </a:moveTo>
                                <a:cubicBezTo>
                                  <a:pt x="306264" y="9549"/>
                                  <a:pt x="354286" y="55586"/>
                                  <a:pt x="353095" y="75430"/>
                                </a:cubicBezTo>
                                <a:cubicBezTo>
                                  <a:pt x="351904" y="95274"/>
                                  <a:pt x="333251" y="121071"/>
                                  <a:pt x="303089" y="120674"/>
                                </a:cubicBezTo>
                                <a:cubicBezTo>
                                  <a:pt x="272927" y="120277"/>
                                  <a:pt x="186407" y="65905"/>
                                  <a:pt x="172120" y="73049"/>
                                </a:cubicBezTo>
                                <a:cubicBezTo>
                                  <a:pt x="157833" y="80193"/>
                                  <a:pt x="215380" y="139327"/>
                                  <a:pt x="217364" y="163536"/>
                                </a:cubicBezTo>
                                <a:cubicBezTo>
                                  <a:pt x="219348" y="187745"/>
                                  <a:pt x="202282" y="197668"/>
                                  <a:pt x="184026" y="218305"/>
                                </a:cubicBezTo>
                                <a:cubicBezTo>
                                  <a:pt x="165770" y="238942"/>
                                  <a:pt x="125288" y="257199"/>
                                  <a:pt x="107826" y="287361"/>
                                </a:cubicBezTo>
                                <a:cubicBezTo>
                                  <a:pt x="90364" y="317523"/>
                                  <a:pt x="81632" y="365546"/>
                                  <a:pt x="79251" y="399280"/>
                                </a:cubicBezTo>
                                <a:cubicBezTo>
                                  <a:pt x="76870" y="433014"/>
                                  <a:pt x="102270" y="479845"/>
                                  <a:pt x="93539" y="489767"/>
                                </a:cubicBezTo>
                                <a:cubicBezTo>
                                  <a:pt x="84808" y="499689"/>
                                  <a:pt x="33214" y="453255"/>
                                  <a:pt x="26864" y="458811"/>
                                </a:cubicBezTo>
                                <a:cubicBezTo>
                                  <a:pt x="20514" y="464367"/>
                                  <a:pt x="57423" y="509214"/>
                                  <a:pt x="55439" y="523105"/>
                                </a:cubicBezTo>
                                <a:cubicBezTo>
                                  <a:pt x="53455" y="536996"/>
                                  <a:pt x="23689" y="529455"/>
                                  <a:pt x="14958" y="542155"/>
                                </a:cubicBezTo>
                                <a:cubicBezTo>
                                  <a:pt x="6227" y="554855"/>
                                  <a:pt x="-5680" y="593749"/>
                                  <a:pt x="3051" y="599305"/>
                                </a:cubicBezTo>
                                <a:cubicBezTo>
                                  <a:pt x="11782" y="604861"/>
                                  <a:pt x="49883" y="578270"/>
                                  <a:pt x="67345" y="575492"/>
                                </a:cubicBezTo>
                                <a:cubicBezTo>
                                  <a:pt x="84807" y="572714"/>
                                  <a:pt x="87585" y="589780"/>
                                  <a:pt x="107826" y="582636"/>
                                </a:cubicBezTo>
                                <a:cubicBezTo>
                                  <a:pt x="128067" y="575492"/>
                                  <a:pt x="172517" y="534614"/>
                                  <a:pt x="188789" y="532630"/>
                                </a:cubicBezTo>
                                <a:cubicBezTo>
                                  <a:pt x="205061" y="530646"/>
                                  <a:pt x="187996" y="542155"/>
                                  <a:pt x="205458" y="570730"/>
                                </a:cubicBezTo>
                                <a:cubicBezTo>
                                  <a:pt x="222920" y="599305"/>
                                  <a:pt x="263401" y="668361"/>
                                  <a:pt x="293564" y="704080"/>
                                </a:cubicBezTo>
                                <a:cubicBezTo>
                                  <a:pt x="323727" y="739799"/>
                                  <a:pt x="350317" y="764008"/>
                                  <a:pt x="386433" y="785042"/>
                                </a:cubicBezTo>
                                <a:cubicBezTo>
                                  <a:pt x="422549" y="806076"/>
                                  <a:pt x="477318" y="825920"/>
                                  <a:pt x="510258" y="830286"/>
                                </a:cubicBezTo>
                                <a:cubicBezTo>
                                  <a:pt x="543198" y="834652"/>
                                  <a:pt x="592807" y="819967"/>
                                  <a:pt x="584076" y="811236"/>
                                </a:cubicBezTo>
                                <a:cubicBezTo>
                                  <a:pt x="575345" y="802505"/>
                                  <a:pt x="505495" y="808061"/>
                                  <a:pt x="457870" y="777899"/>
                                </a:cubicBezTo>
                                <a:cubicBezTo>
                                  <a:pt x="410245" y="747737"/>
                                  <a:pt x="330076" y="674314"/>
                                  <a:pt x="298326" y="630261"/>
                                </a:cubicBezTo>
                                <a:cubicBezTo>
                                  <a:pt x="266576" y="586208"/>
                                  <a:pt x="269751" y="544536"/>
                                  <a:pt x="267370" y="513580"/>
                                </a:cubicBezTo>
                                <a:cubicBezTo>
                                  <a:pt x="264989" y="482624"/>
                                  <a:pt x="286023" y="462383"/>
                                  <a:pt x="284039" y="444524"/>
                                </a:cubicBezTo>
                                <a:cubicBezTo>
                                  <a:pt x="282055" y="426665"/>
                                  <a:pt x="272133" y="410790"/>
                                  <a:pt x="255464" y="406424"/>
                                </a:cubicBezTo>
                                <a:cubicBezTo>
                                  <a:pt x="238795" y="402058"/>
                                  <a:pt x="201488" y="414758"/>
                                  <a:pt x="184026" y="418330"/>
                                </a:cubicBezTo>
                                <a:cubicBezTo>
                                  <a:pt x="166563" y="421902"/>
                                  <a:pt x="151483" y="433411"/>
                                  <a:pt x="150689" y="427855"/>
                                </a:cubicBezTo>
                                <a:cubicBezTo>
                                  <a:pt x="149895" y="422299"/>
                                  <a:pt x="170930" y="394120"/>
                                  <a:pt x="179264" y="384992"/>
                                </a:cubicBezTo>
                                <a:cubicBezTo>
                                  <a:pt x="187598" y="375864"/>
                                  <a:pt x="205061" y="371895"/>
                                  <a:pt x="200695" y="373086"/>
                                </a:cubicBezTo>
                                <a:cubicBezTo>
                                  <a:pt x="196329" y="374277"/>
                                  <a:pt x="161007" y="392930"/>
                                  <a:pt x="153070" y="392136"/>
                                </a:cubicBezTo>
                                <a:cubicBezTo>
                                  <a:pt x="145133" y="391342"/>
                                  <a:pt x="143545" y="381024"/>
                                  <a:pt x="153070" y="368324"/>
                                </a:cubicBezTo>
                                <a:cubicBezTo>
                                  <a:pt x="162595" y="355624"/>
                                  <a:pt x="211014" y="318317"/>
                                  <a:pt x="210220" y="315936"/>
                                </a:cubicBezTo>
                                <a:cubicBezTo>
                                  <a:pt x="209426" y="313555"/>
                                  <a:pt x="160611" y="352449"/>
                                  <a:pt x="148308" y="354036"/>
                                </a:cubicBezTo>
                                <a:cubicBezTo>
                                  <a:pt x="136005" y="355623"/>
                                  <a:pt x="132036" y="336970"/>
                                  <a:pt x="136401" y="325461"/>
                                </a:cubicBezTo>
                                <a:cubicBezTo>
                                  <a:pt x="140766" y="313952"/>
                                  <a:pt x="171723" y="293314"/>
                                  <a:pt x="174501" y="284980"/>
                                </a:cubicBezTo>
                                <a:cubicBezTo>
                                  <a:pt x="177279" y="276646"/>
                                  <a:pt x="147514" y="283393"/>
                                  <a:pt x="153070" y="275455"/>
                                </a:cubicBezTo>
                                <a:cubicBezTo>
                                  <a:pt x="158626" y="267518"/>
                                  <a:pt x="186408" y="247277"/>
                                  <a:pt x="207839" y="237355"/>
                                </a:cubicBezTo>
                                <a:cubicBezTo>
                                  <a:pt x="229270" y="227433"/>
                                  <a:pt x="258242" y="213543"/>
                                  <a:pt x="281658" y="215924"/>
                                </a:cubicBezTo>
                                <a:cubicBezTo>
                                  <a:pt x="305074" y="218305"/>
                                  <a:pt x="331664" y="238148"/>
                                  <a:pt x="348333" y="251642"/>
                                </a:cubicBezTo>
                                <a:cubicBezTo>
                                  <a:pt x="365002" y="265136"/>
                                  <a:pt x="374923" y="301648"/>
                                  <a:pt x="381670" y="296886"/>
                                </a:cubicBezTo>
                                <a:cubicBezTo>
                                  <a:pt x="388417" y="292124"/>
                                  <a:pt x="387227" y="242514"/>
                                  <a:pt x="388814" y="223067"/>
                                </a:cubicBezTo>
                                <a:cubicBezTo>
                                  <a:pt x="390401" y="203620"/>
                                  <a:pt x="388020" y="192905"/>
                                  <a:pt x="391195" y="180205"/>
                                </a:cubicBezTo>
                                <a:cubicBezTo>
                                  <a:pt x="394370" y="167505"/>
                                  <a:pt x="403498" y="158773"/>
                                  <a:pt x="407864" y="146867"/>
                                </a:cubicBezTo>
                                <a:cubicBezTo>
                                  <a:pt x="412230" y="134961"/>
                                  <a:pt x="417389" y="121467"/>
                                  <a:pt x="417389" y="108767"/>
                                </a:cubicBezTo>
                                <a:cubicBezTo>
                                  <a:pt x="417389" y="96067"/>
                                  <a:pt x="414611" y="84161"/>
                                  <a:pt x="407864" y="70667"/>
                                </a:cubicBezTo>
                                <a:cubicBezTo>
                                  <a:pt x="401117" y="57173"/>
                                  <a:pt x="392783" y="38521"/>
                                  <a:pt x="376908" y="27805"/>
                                </a:cubicBezTo>
                                <a:cubicBezTo>
                                  <a:pt x="361033" y="17089"/>
                                  <a:pt x="314202" y="-6327"/>
                                  <a:pt x="310233" y="161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0000">
                              <a:alpha val="10196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235" name="Freeform 234"/>
                          <p:cNvSpPr/>
                          <p:nvPr/>
                        </p:nvSpPr>
                        <p:spPr>
                          <a:xfrm>
                            <a:off x="6254853" y="3168152"/>
                            <a:ext cx="379324" cy="335072"/>
                          </a:xfrm>
                          <a:custGeom>
                            <a:avLst/>
                            <a:gdLst>
                              <a:gd name="connsiteX0" fmla="*/ 107847 w 379324"/>
                              <a:gd name="connsiteY0" fmla="*/ 1292 h 335072"/>
                              <a:gd name="connsiteX1" fmla="*/ 31647 w 379324"/>
                              <a:gd name="connsiteY1" fmla="*/ 127498 h 335072"/>
                              <a:gd name="connsiteX2" fmla="*/ 7835 w 379324"/>
                              <a:gd name="connsiteY2" fmla="*/ 184648 h 335072"/>
                              <a:gd name="connsiteX3" fmla="*/ 162616 w 379324"/>
                              <a:gd name="connsiteY3" fmla="*/ 282279 h 335072"/>
                              <a:gd name="connsiteX4" fmla="*/ 217385 w 379324"/>
                              <a:gd name="connsiteY4" fmla="*/ 334667 h 335072"/>
                              <a:gd name="connsiteX5" fmla="*/ 231672 w 379324"/>
                              <a:gd name="connsiteY5" fmla="*/ 256086 h 335072"/>
                              <a:gd name="connsiteX6" fmla="*/ 317397 w 379324"/>
                              <a:gd name="connsiteY6" fmla="*/ 229892 h 335072"/>
                              <a:gd name="connsiteX7" fmla="*/ 379310 w 379324"/>
                              <a:gd name="connsiteY7" fmla="*/ 256086 h 335072"/>
                              <a:gd name="connsiteX8" fmla="*/ 322160 w 379324"/>
                              <a:gd name="connsiteY8" fmla="*/ 189411 h 335072"/>
                              <a:gd name="connsiteX9" fmla="*/ 229291 w 379324"/>
                              <a:gd name="connsiteY9" fmla="*/ 146548 h 335072"/>
                              <a:gd name="connsiteX10" fmla="*/ 148328 w 379324"/>
                              <a:gd name="connsiteY10" fmla="*/ 144167 h 335072"/>
                              <a:gd name="connsiteX11" fmla="*/ 126897 w 379324"/>
                              <a:gd name="connsiteY11" fmla="*/ 184648 h 335072"/>
                              <a:gd name="connsiteX12" fmla="*/ 105466 w 379324"/>
                              <a:gd name="connsiteY12" fmla="*/ 198936 h 335072"/>
                              <a:gd name="connsiteX13" fmla="*/ 64985 w 379324"/>
                              <a:gd name="connsiteY13" fmla="*/ 158454 h 335072"/>
                              <a:gd name="connsiteX14" fmla="*/ 93560 w 379324"/>
                              <a:gd name="connsiteY14" fmla="*/ 67967 h 335072"/>
                              <a:gd name="connsiteX15" fmla="*/ 107847 w 379324"/>
                              <a:gd name="connsiteY15" fmla="*/ 1292 h 33507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</a:cxnLst>
                            <a:rect l="l" t="t" r="r" b="b"/>
                            <a:pathLst>
                              <a:path w="379324" h="335072">
                                <a:moveTo>
                                  <a:pt x="107847" y="1292"/>
                                </a:moveTo>
                                <a:cubicBezTo>
                                  <a:pt x="97528" y="11214"/>
                                  <a:pt x="48316" y="96939"/>
                                  <a:pt x="31647" y="127498"/>
                                </a:cubicBezTo>
                                <a:cubicBezTo>
                                  <a:pt x="14978" y="158057"/>
                                  <a:pt x="-13993" y="158851"/>
                                  <a:pt x="7835" y="184648"/>
                                </a:cubicBezTo>
                                <a:cubicBezTo>
                                  <a:pt x="29663" y="210445"/>
                                  <a:pt x="127691" y="257276"/>
                                  <a:pt x="162616" y="282279"/>
                                </a:cubicBezTo>
                                <a:cubicBezTo>
                                  <a:pt x="197541" y="307282"/>
                                  <a:pt x="205876" y="339032"/>
                                  <a:pt x="217385" y="334667"/>
                                </a:cubicBezTo>
                                <a:cubicBezTo>
                                  <a:pt x="228894" y="330302"/>
                                  <a:pt x="215003" y="273548"/>
                                  <a:pt x="231672" y="256086"/>
                                </a:cubicBezTo>
                                <a:cubicBezTo>
                                  <a:pt x="248341" y="238624"/>
                                  <a:pt x="292791" y="229892"/>
                                  <a:pt x="317397" y="229892"/>
                                </a:cubicBezTo>
                                <a:cubicBezTo>
                                  <a:pt x="342003" y="229892"/>
                                  <a:pt x="378516" y="262833"/>
                                  <a:pt x="379310" y="256086"/>
                                </a:cubicBezTo>
                                <a:cubicBezTo>
                                  <a:pt x="380104" y="249339"/>
                                  <a:pt x="347163" y="207667"/>
                                  <a:pt x="322160" y="189411"/>
                                </a:cubicBezTo>
                                <a:cubicBezTo>
                                  <a:pt x="297157" y="171155"/>
                                  <a:pt x="258263" y="154089"/>
                                  <a:pt x="229291" y="146548"/>
                                </a:cubicBezTo>
                                <a:cubicBezTo>
                                  <a:pt x="200319" y="139007"/>
                                  <a:pt x="165394" y="137817"/>
                                  <a:pt x="148328" y="144167"/>
                                </a:cubicBezTo>
                                <a:cubicBezTo>
                                  <a:pt x="131262" y="150517"/>
                                  <a:pt x="134041" y="175520"/>
                                  <a:pt x="126897" y="184648"/>
                                </a:cubicBezTo>
                                <a:cubicBezTo>
                                  <a:pt x="119753" y="193776"/>
                                  <a:pt x="115785" y="203302"/>
                                  <a:pt x="105466" y="198936"/>
                                </a:cubicBezTo>
                                <a:cubicBezTo>
                                  <a:pt x="95147" y="194570"/>
                                  <a:pt x="66969" y="180282"/>
                                  <a:pt x="64985" y="158454"/>
                                </a:cubicBezTo>
                                <a:cubicBezTo>
                                  <a:pt x="63001" y="136626"/>
                                  <a:pt x="84035" y="94954"/>
                                  <a:pt x="93560" y="67967"/>
                                </a:cubicBezTo>
                                <a:cubicBezTo>
                                  <a:pt x="103085" y="40980"/>
                                  <a:pt x="118166" y="-8630"/>
                                  <a:pt x="107847" y="129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0000">
                              <a:alpha val="10196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236" name="Freeform 235"/>
                          <p:cNvSpPr/>
                          <p:nvPr/>
                        </p:nvSpPr>
                        <p:spPr>
                          <a:xfrm>
                            <a:off x="5801414" y="3305144"/>
                            <a:ext cx="714185" cy="516582"/>
                          </a:xfrm>
                          <a:custGeom>
                            <a:avLst/>
                            <a:gdLst>
                              <a:gd name="connsiteX0" fmla="*/ 4074 w 714185"/>
                              <a:gd name="connsiteY0" fmla="*/ 31 h 516582"/>
                              <a:gd name="connsiteX1" fmla="*/ 92180 w 714185"/>
                              <a:gd name="connsiteY1" fmla="*/ 73850 h 516582"/>
                              <a:gd name="connsiteX2" fmla="*/ 144567 w 714185"/>
                              <a:gd name="connsiteY2" fmla="*/ 97662 h 516582"/>
                              <a:gd name="connsiteX3" fmla="*/ 213624 w 714185"/>
                              <a:gd name="connsiteY3" fmla="*/ 135762 h 516582"/>
                              <a:gd name="connsiteX4" fmla="*/ 387455 w 714185"/>
                              <a:gd name="connsiteY4" fmla="*/ 121475 h 516582"/>
                              <a:gd name="connsiteX5" fmla="*/ 437461 w 714185"/>
                              <a:gd name="connsiteY5" fmla="*/ 200056 h 516582"/>
                              <a:gd name="connsiteX6" fmla="*/ 525567 w 714185"/>
                              <a:gd name="connsiteY6" fmla="*/ 290544 h 516582"/>
                              <a:gd name="connsiteX7" fmla="*/ 651774 w 714185"/>
                              <a:gd name="connsiteY7" fmla="*/ 359600 h 516582"/>
                              <a:gd name="connsiteX8" fmla="*/ 680349 w 714185"/>
                              <a:gd name="connsiteY8" fmla="*/ 447706 h 516582"/>
                              <a:gd name="connsiteX9" fmla="*/ 701780 w 714185"/>
                              <a:gd name="connsiteY9" fmla="*/ 514381 h 516582"/>
                              <a:gd name="connsiteX10" fmla="*/ 473180 w 714185"/>
                              <a:gd name="connsiteY10" fmla="*/ 500094 h 516582"/>
                              <a:gd name="connsiteX11" fmla="*/ 320780 w 714185"/>
                              <a:gd name="connsiteY11" fmla="*/ 495331 h 516582"/>
                              <a:gd name="connsiteX12" fmla="*/ 218386 w 714185"/>
                              <a:gd name="connsiteY12" fmla="*/ 366744 h 516582"/>
                              <a:gd name="connsiteX13" fmla="*/ 287442 w 714185"/>
                              <a:gd name="connsiteY13" fmla="*/ 304831 h 516582"/>
                              <a:gd name="connsiteX14" fmla="*/ 296967 w 714185"/>
                              <a:gd name="connsiteY14" fmla="*/ 183387 h 516582"/>
                              <a:gd name="connsiteX15" fmla="*/ 177905 w 714185"/>
                              <a:gd name="connsiteY15" fmla="*/ 185769 h 516582"/>
                              <a:gd name="connsiteX16" fmla="*/ 135042 w 714185"/>
                              <a:gd name="connsiteY16" fmla="*/ 135762 h 516582"/>
                              <a:gd name="connsiteX17" fmla="*/ 25505 w 714185"/>
                              <a:gd name="connsiteY17" fmla="*/ 83375 h 516582"/>
                              <a:gd name="connsiteX18" fmla="*/ 4074 w 714185"/>
                              <a:gd name="connsiteY18" fmla="*/ 31 h 51658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</a:cxnLst>
                            <a:rect l="l" t="t" r="r" b="b"/>
                            <a:pathLst>
                              <a:path w="714185" h="516582">
                                <a:moveTo>
                                  <a:pt x="4074" y="31"/>
                                </a:moveTo>
                                <a:cubicBezTo>
                                  <a:pt x="15186" y="-1556"/>
                                  <a:pt x="68765" y="57578"/>
                                  <a:pt x="92180" y="73850"/>
                                </a:cubicBezTo>
                                <a:cubicBezTo>
                                  <a:pt x="115595" y="90122"/>
                                  <a:pt x="124326" y="87343"/>
                                  <a:pt x="144567" y="97662"/>
                                </a:cubicBezTo>
                                <a:cubicBezTo>
                                  <a:pt x="164808" y="107981"/>
                                  <a:pt x="173143" y="131793"/>
                                  <a:pt x="213624" y="135762"/>
                                </a:cubicBezTo>
                                <a:cubicBezTo>
                                  <a:pt x="254105" y="139731"/>
                                  <a:pt x="350149" y="110759"/>
                                  <a:pt x="387455" y="121475"/>
                                </a:cubicBezTo>
                                <a:cubicBezTo>
                                  <a:pt x="424761" y="132191"/>
                                  <a:pt x="414442" y="171878"/>
                                  <a:pt x="437461" y="200056"/>
                                </a:cubicBezTo>
                                <a:cubicBezTo>
                                  <a:pt x="460480" y="228234"/>
                                  <a:pt x="489848" y="263953"/>
                                  <a:pt x="525567" y="290544"/>
                                </a:cubicBezTo>
                                <a:cubicBezTo>
                                  <a:pt x="561286" y="317135"/>
                                  <a:pt x="625977" y="333406"/>
                                  <a:pt x="651774" y="359600"/>
                                </a:cubicBezTo>
                                <a:cubicBezTo>
                                  <a:pt x="677571" y="385794"/>
                                  <a:pt x="672015" y="421909"/>
                                  <a:pt x="680349" y="447706"/>
                                </a:cubicBezTo>
                                <a:cubicBezTo>
                                  <a:pt x="688683" y="473503"/>
                                  <a:pt x="736308" y="505650"/>
                                  <a:pt x="701780" y="514381"/>
                                </a:cubicBezTo>
                                <a:cubicBezTo>
                                  <a:pt x="667252" y="523112"/>
                                  <a:pt x="536680" y="503269"/>
                                  <a:pt x="473180" y="500094"/>
                                </a:cubicBezTo>
                                <a:cubicBezTo>
                                  <a:pt x="409680" y="496919"/>
                                  <a:pt x="363246" y="517556"/>
                                  <a:pt x="320780" y="495331"/>
                                </a:cubicBezTo>
                                <a:cubicBezTo>
                                  <a:pt x="278314" y="473106"/>
                                  <a:pt x="223942" y="398494"/>
                                  <a:pt x="218386" y="366744"/>
                                </a:cubicBezTo>
                                <a:cubicBezTo>
                                  <a:pt x="212830" y="334994"/>
                                  <a:pt x="274345" y="335391"/>
                                  <a:pt x="287442" y="304831"/>
                                </a:cubicBezTo>
                                <a:cubicBezTo>
                                  <a:pt x="300539" y="274272"/>
                                  <a:pt x="315223" y="203231"/>
                                  <a:pt x="296967" y="183387"/>
                                </a:cubicBezTo>
                                <a:cubicBezTo>
                                  <a:pt x="278711" y="163543"/>
                                  <a:pt x="204892" y="193706"/>
                                  <a:pt x="177905" y="185769"/>
                                </a:cubicBezTo>
                                <a:cubicBezTo>
                                  <a:pt x="150918" y="177832"/>
                                  <a:pt x="160442" y="152828"/>
                                  <a:pt x="135042" y="135762"/>
                                </a:cubicBezTo>
                                <a:cubicBezTo>
                                  <a:pt x="109642" y="118696"/>
                                  <a:pt x="44952" y="102028"/>
                                  <a:pt x="25505" y="83375"/>
                                </a:cubicBezTo>
                                <a:cubicBezTo>
                                  <a:pt x="6058" y="64722"/>
                                  <a:pt x="-7038" y="1618"/>
                                  <a:pt x="4074" y="3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0000">
                              <a:alpha val="10196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237" name="Freeform 236"/>
                          <p:cNvSpPr/>
                          <p:nvPr/>
                        </p:nvSpPr>
                        <p:spPr>
                          <a:xfrm>
                            <a:off x="5888499" y="2846824"/>
                            <a:ext cx="192665" cy="308543"/>
                          </a:xfrm>
                          <a:custGeom>
                            <a:avLst/>
                            <a:gdLst>
                              <a:gd name="connsiteX0" fmla="*/ 2714 w 192665"/>
                              <a:gd name="connsiteY0" fmla="*/ 1151 h 308543"/>
                              <a:gd name="connsiteX1" fmla="*/ 9857 w 192665"/>
                              <a:gd name="connsiteY1" fmla="*/ 134501 h 308543"/>
                              <a:gd name="connsiteX2" fmla="*/ 43195 w 192665"/>
                              <a:gd name="connsiteY2" fmla="*/ 208320 h 308543"/>
                              <a:gd name="connsiteX3" fmla="*/ 62245 w 192665"/>
                              <a:gd name="connsiteY3" fmla="*/ 308332 h 308543"/>
                              <a:gd name="connsiteX4" fmla="*/ 112251 w 192665"/>
                              <a:gd name="connsiteY4" fmla="*/ 232132 h 308543"/>
                              <a:gd name="connsiteX5" fmla="*/ 181307 w 192665"/>
                              <a:gd name="connsiteY5" fmla="*/ 144026 h 308543"/>
                              <a:gd name="connsiteX6" fmla="*/ 183689 w 192665"/>
                              <a:gd name="connsiteY6" fmla="*/ 134501 h 308543"/>
                              <a:gd name="connsiteX7" fmla="*/ 93201 w 192665"/>
                              <a:gd name="connsiteY7" fmla="*/ 120214 h 308543"/>
                              <a:gd name="connsiteX8" fmla="*/ 50339 w 192665"/>
                              <a:gd name="connsiteY8" fmla="*/ 72589 h 308543"/>
                              <a:gd name="connsiteX9" fmla="*/ 2714 w 192665"/>
                              <a:gd name="connsiteY9" fmla="*/ 1151 h 30854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</a:cxnLst>
                            <a:rect l="l" t="t" r="r" b="b"/>
                            <a:pathLst>
                              <a:path w="192665" h="308543">
                                <a:moveTo>
                                  <a:pt x="2714" y="1151"/>
                                </a:moveTo>
                                <a:cubicBezTo>
                                  <a:pt x="-4033" y="11470"/>
                                  <a:pt x="3110" y="99973"/>
                                  <a:pt x="9857" y="134501"/>
                                </a:cubicBezTo>
                                <a:cubicBezTo>
                                  <a:pt x="16604" y="169029"/>
                                  <a:pt x="34464" y="179348"/>
                                  <a:pt x="43195" y="208320"/>
                                </a:cubicBezTo>
                                <a:cubicBezTo>
                                  <a:pt x="51926" y="237292"/>
                                  <a:pt x="50736" y="304363"/>
                                  <a:pt x="62245" y="308332"/>
                                </a:cubicBezTo>
                                <a:cubicBezTo>
                                  <a:pt x="73754" y="312301"/>
                                  <a:pt x="92407" y="259516"/>
                                  <a:pt x="112251" y="232132"/>
                                </a:cubicBezTo>
                                <a:cubicBezTo>
                                  <a:pt x="132095" y="204748"/>
                                  <a:pt x="169401" y="160298"/>
                                  <a:pt x="181307" y="144026"/>
                                </a:cubicBezTo>
                                <a:cubicBezTo>
                                  <a:pt x="193213" y="127754"/>
                                  <a:pt x="198373" y="138470"/>
                                  <a:pt x="183689" y="134501"/>
                                </a:cubicBezTo>
                                <a:cubicBezTo>
                                  <a:pt x="169005" y="130532"/>
                                  <a:pt x="115426" y="130533"/>
                                  <a:pt x="93201" y="120214"/>
                                </a:cubicBezTo>
                                <a:cubicBezTo>
                                  <a:pt x="70976" y="109895"/>
                                  <a:pt x="61848" y="92433"/>
                                  <a:pt x="50339" y="72589"/>
                                </a:cubicBezTo>
                                <a:cubicBezTo>
                                  <a:pt x="38830" y="52745"/>
                                  <a:pt x="9461" y="-9168"/>
                                  <a:pt x="2714" y="115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0000">
                              <a:alpha val="10196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238" name="Freeform 237"/>
                          <p:cNvSpPr/>
                          <p:nvPr/>
                        </p:nvSpPr>
                        <p:spPr>
                          <a:xfrm>
                            <a:off x="6367456" y="2856639"/>
                            <a:ext cx="176900" cy="386031"/>
                          </a:xfrm>
                          <a:custGeom>
                            <a:avLst/>
                            <a:gdLst>
                              <a:gd name="connsiteX0" fmla="*/ 107163 w 176900"/>
                              <a:gd name="connsiteY0" fmla="*/ 5624 h 386031"/>
                              <a:gd name="connsiteX1" fmla="*/ 23819 w 176900"/>
                              <a:gd name="connsiteY1" fmla="*/ 103255 h 386031"/>
                              <a:gd name="connsiteX2" fmla="*/ 19057 w 176900"/>
                              <a:gd name="connsiteY2" fmla="*/ 217555 h 386031"/>
                              <a:gd name="connsiteX3" fmla="*/ 7 w 176900"/>
                              <a:gd name="connsiteY3" fmla="*/ 300899 h 386031"/>
                              <a:gd name="connsiteX4" fmla="*/ 21438 w 176900"/>
                              <a:gd name="connsiteY4" fmla="*/ 381861 h 386031"/>
                              <a:gd name="connsiteX5" fmla="*/ 83350 w 176900"/>
                              <a:gd name="connsiteY5" fmla="*/ 369955 h 386031"/>
                              <a:gd name="connsiteX6" fmla="*/ 42869 w 176900"/>
                              <a:gd name="connsiteY6" fmla="*/ 331855 h 386031"/>
                              <a:gd name="connsiteX7" fmla="*/ 59538 w 176900"/>
                              <a:gd name="connsiteY7" fmla="*/ 227080 h 386031"/>
                              <a:gd name="connsiteX8" fmla="*/ 78588 w 176900"/>
                              <a:gd name="connsiteY8" fmla="*/ 174692 h 386031"/>
                              <a:gd name="connsiteX9" fmla="*/ 66682 w 176900"/>
                              <a:gd name="connsiteY9" fmla="*/ 134211 h 386031"/>
                              <a:gd name="connsiteX10" fmla="*/ 97638 w 176900"/>
                              <a:gd name="connsiteY10" fmla="*/ 62774 h 386031"/>
                              <a:gd name="connsiteX11" fmla="*/ 176219 w 176900"/>
                              <a:gd name="connsiteY11" fmla="*/ 17530 h 386031"/>
                              <a:gd name="connsiteX12" fmla="*/ 107163 w 176900"/>
                              <a:gd name="connsiteY12" fmla="*/ 5624 h 38603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</a:cxnLst>
                            <a:rect l="l" t="t" r="r" b="b"/>
                            <a:pathLst>
                              <a:path w="176900" h="386031">
                                <a:moveTo>
                                  <a:pt x="107163" y="5624"/>
                                </a:moveTo>
                                <a:cubicBezTo>
                                  <a:pt x="81763" y="19911"/>
                                  <a:pt x="38503" y="67933"/>
                                  <a:pt x="23819" y="103255"/>
                                </a:cubicBezTo>
                                <a:cubicBezTo>
                                  <a:pt x="9135" y="138577"/>
                                  <a:pt x="23026" y="184614"/>
                                  <a:pt x="19057" y="217555"/>
                                </a:cubicBezTo>
                                <a:cubicBezTo>
                                  <a:pt x="15088" y="250496"/>
                                  <a:pt x="-390" y="273515"/>
                                  <a:pt x="7" y="300899"/>
                                </a:cubicBezTo>
                                <a:cubicBezTo>
                                  <a:pt x="404" y="328283"/>
                                  <a:pt x="7548" y="370352"/>
                                  <a:pt x="21438" y="381861"/>
                                </a:cubicBezTo>
                                <a:cubicBezTo>
                                  <a:pt x="35328" y="393370"/>
                                  <a:pt x="79778" y="378289"/>
                                  <a:pt x="83350" y="369955"/>
                                </a:cubicBezTo>
                                <a:cubicBezTo>
                                  <a:pt x="86922" y="361621"/>
                                  <a:pt x="46838" y="355667"/>
                                  <a:pt x="42869" y="331855"/>
                                </a:cubicBezTo>
                                <a:cubicBezTo>
                                  <a:pt x="38900" y="308043"/>
                                  <a:pt x="53585" y="253274"/>
                                  <a:pt x="59538" y="227080"/>
                                </a:cubicBezTo>
                                <a:cubicBezTo>
                                  <a:pt x="65491" y="200886"/>
                                  <a:pt x="77397" y="190170"/>
                                  <a:pt x="78588" y="174692"/>
                                </a:cubicBezTo>
                                <a:cubicBezTo>
                                  <a:pt x="79779" y="159214"/>
                                  <a:pt x="63507" y="152864"/>
                                  <a:pt x="66682" y="134211"/>
                                </a:cubicBezTo>
                                <a:cubicBezTo>
                                  <a:pt x="69857" y="115558"/>
                                  <a:pt x="79382" y="82221"/>
                                  <a:pt x="97638" y="62774"/>
                                </a:cubicBezTo>
                                <a:cubicBezTo>
                                  <a:pt x="115894" y="43327"/>
                                  <a:pt x="169075" y="27452"/>
                                  <a:pt x="176219" y="17530"/>
                                </a:cubicBezTo>
                                <a:cubicBezTo>
                                  <a:pt x="183363" y="7608"/>
                                  <a:pt x="132563" y="-8663"/>
                                  <a:pt x="107163" y="562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0000">
                              <a:alpha val="10196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239" name="Freeform 238"/>
                          <p:cNvSpPr/>
                          <p:nvPr/>
                        </p:nvSpPr>
                        <p:spPr>
                          <a:xfrm>
                            <a:off x="5796666" y="3002084"/>
                            <a:ext cx="126172" cy="386791"/>
                          </a:xfrm>
                          <a:custGeom>
                            <a:avLst/>
                            <a:gdLst>
                              <a:gd name="connsiteX0" fmla="*/ 56447 w 126172"/>
                              <a:gd name="connsiteY0" fmla="*/ 672 h 386791"/>
                              <a:gd name="connsiteX1" fmla="*/ 1678 w 126172"/>
                              <a:gd name="connsiteY1" fmla="*/ 117354 h 386791"/>
                              <a:gd name="connsiteX2" fmla="*/ 20728 w 126172"/>
                              <a:gd name="connsiteY2" fmla="*/ 238797 h 386791"/>
                              <a:gd name="connsiteX3" fmla="*/ 87403 w 126172"/>
                              <a:gd name="connsiteY3" fmla="*/ 350716 h 386791"/>
                              <a:gd name="connsiteX4" fmla="*/ 125503 w 126172"/>
                              <a:gd name="connsiteY4" fmla="*/ 374529 h 386791"/>
                              <a:gd name="connsiteX5" fmla="*/ 56447 w 126172"/>
                              <a:gd name="connsiteY5" fmla="*/ 172122 h 386791"/>
                              <a:gd name="connsiteX6" fmla="*/ 56447 w 126172"/>
                              <a:gd name="connsiteY6" fmla="*/ 672 h 38679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26172" h="386791">
                                <a:moveTo>
                                  <a:pt x="56447" y="672"/>
                                </a:moveTo>
                                <a:cubicBezTo>
                                  <a:pt x="47319" y="-8456"/>
                                  <a:pt x="7631" y="77667"/>
                                  <a:pt x="1678" y="117354"/>
                                </a:cubicBezTo>
                                <a:cubicBezTo>
                                  <a:pt x="-4275" y="157041"/>
                                  <a:pt x="6440" y="199903"/>
                                  <a:pt x="20728" y="238797"/>
                                </a:cubicBezTo>
                                <a:cubicBezTo>
                                  <a:pt x="35015" y="277691"/>
                                  <a:pt x="69941" y="328094"/>
                                  <a:pt x="87403" y="350716"/>
                                </a:cubicBezTo>
                                <a:cubicBezTo>
                                  <a:pt x="104865" y="373338"/>
                                  <a:pt x="130662" y="404295"/>
                                  <a:pt x="125503" y="374529"/>
                                </a:cubicBezTo>
                                <a:cubicBezTo>
                                  <a:pt x="120344" y="344763"/>
                                  <a:pt x="63194" y="235225"/>
                                  <a:pt x="56447" y="172122"/>
                                </a:cubicBezTo>
                                <a:cubicBezTo>
                                  <a:pt x="49700" y="109019"/>
                                  <a:pt x="65575" y="9800"/>
                                  <a:pt x="56447" y="67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20000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240" name="Freeform 239"/>
                          <p:cNvSpPr/>
                          <p:nvPr/>
                        </p:nvSpPr>
                        <p:spPr>
                          <a:xfrm>
                            <a:off x="5789640" y="3405815"/>
                            <a:ext cx="68087" cy="233523"/>
                          </a:xfrm>
                          <a:custGeom>
                            <a:avLst/>
                            <a:gdLst>
                              <a:gd name="connsiteX0" fmla="*/ 27754 w 68087"/>
                              <a:gd name="connsiteY0" fmla="*/ 4135 h 233523"/>
                              <a:gd name="connsiteX1" fmla="*/ 18229 w 68087"/>
                              <a:gd name="connsiteY1" fmla="*/ 163679 h 233523"/>
                              <a:gd name="connsiteX2" fmla="*/ 1560 w 68087"/>
                              <a:gd name="connsiteY2" fmla="*/ 232735 h 233523"/>
                              <a:gd name="connsiteX3" fmla="*/ 61091 w 68087"/>
                              <a:gd name="connsiteY3" fmla="*/ 123198 h 233523"/>
                              <a:gd name="connsiteX4" fmla="*/ 63473 w 68087"/>
                              <a:gd name="connsiteY4" fmla="*/ 54141 h 233523"/>
                              <a:gd name="connsiteX5" fmla="*/ 27754 w 68087"/>
                              <a:gd name="connsiteY5" fmla="*/ 4135 h 23352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68087" h="233523">
                                <a:moveTo>
                                  <a:pt x="27754" y="4135"/>
                                </a:moveTo>
                                <a:cubicBezTo>
                                  <a:pt x="20213" y="22391"/>
                                  <a:pt x="22595" y="125579"/>
                                  <a:pt x="18229" y="163679"/>
                                </a:cubicBezTo>
                                <a:cubicBezTo>
                                  <a:pt x="13863" y="201779"/>
                                  <a:pt x="-5584" y="239482"/>
                                  <a:pt x="1560" y="232735"/>
                                </a:cubicBezTo>
                                <a:cubicBezTo>
                                  <a:pt x="8704" y="225988"/>
                                  <a:pt x="50772" y="152964"/>
                                  <a:pt x="61091" y="123198"/>
                                </a:cubicBezTo>
                                <a:cubicBezTo>
                                  <a:pt x="71410" y="93432"/>
                                  <a:pt x="68632" y="75572"/>
                                  <a:pt x="63473" y="54141"/>
                                </a:cubicBezTo>
                                <a:cubicBezTo>
                                  <a:pt x="58314" y="32710"/>
                                  <a:pt x="35295" y="-14121"/>
                                  <a:pt x="27754" y="4135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20000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241" name="Freeform 240"/>
                          <p:cNvSpPr/>
                          <p:nvPr/>
                        </p:nvSpPr>
                        <p:spPr>
                          <a:xfrm>
                            <a:off x="5971089" y="2993230"/>
                            <a:ext cx="122696" cy="255212"/>
                          </a:xfrm>
                          <a:custGeom>
                            <a:avLst/>
                            <a:gdLst>
                              <a:gd name="connsiteX0" fmla="*/ 51092 w 122696"/>
                              <a:gd name="connsiteY0" fmla="*/ 250033 h 255212"/>
                              <a:gd name="connsiteX1" fmla="*/ 46330 w 122696"/>
                              <a:gd name="connsiteY1" fmla="*/ 154783 h 255212"/>
                              <a:gd name="connsiteX2" fmla="*/ 122530 w 122696"/>
                              <a:gd name="connsiteY2" fmla="*/ 1 h 255212"/>
                              <a:gd name="connsiteX3" fmla="*/ 22517 w 122696"/>
                              <a:gd name="connsiteY3" fmla="*/ 157164 h 255212"/>
                              <a:gd name="connsiteX4" fmla="*/ 1086 w 122696"/>
                              <a:gd name="connsiteY4" fmla="*/ 230983 h 255212"/>
                              <a:gd name="connsiteX5" fmla="*/ 51092 w 122696"/>
                              <a:gd name="connsiteY5" fmla="*/ 250033 h 25521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122696" h="255212">
                                <a:moveTo>
                                  <a:pt x="51092" y="250033"/>
                                </a:moveTo>
                                <a:cubicBezTo>
                                  <a:pt x="58633" y="237333"/>
                                  <a:pt x="34424" y="196455"/>
                                  <a:pt x="46330" y="154783"/>
                                </a:cubicBezTo>
                                <a:cubicBezTo>
                                  <a:pt x="58236" y="113111"/>
                                  <a:pt x="126499" y="-396"/>
                                  <a:pt x="122530" y="1"/>
                                </a:cubicBezTo>
                                <a:cubicBezTo>
                                  <a:pt x="118561" y="398"/>
                                  <a:pt x="42758" y="118667"/>
                                  <a:pt x="22517" y="157164"/>
                                </a:cubicBezTo>
                                <a:cubicBezTo>
                                  <a:pt x="2276" y="195661"/>
                                  <a:pt x="-2486" y="211536"/>
                                  <a:pt x="1086" y="230983"/>
                                </a:cubicBezTo>
                                <a:cubicBezTo>
                                  <a:pt x="4658" y="250430"/>
                                  <a:pt x="43551" y="262733"/>
                                  <a:pt x="51092" y="25003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20000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242" name="Freeform 241"/>
                          <p:cNvSpPr/>
                          <p:nvPr/>
                        </p:nvSpPr>
                        <p:spPr>
                          <a:xfrm>
                            <a:off x="6162193" y="2845553"/>
                            <a:ext cx="112931" cy="31197"/>
                          </a:xfrm>
                          <a:custGeom>
                            <a:avLst/>
                            <a:gdLst>
                              <a:gd name="connsiteX0" fmla="*/ 112401 w 112931"/>
                              <a:gd name="connsiteY0" fmla="*/ 2422 h 31197"/>
                              <a:gd name="connsiteX1" fmla="*/ 40963 w 112931"/>
                              <a:gd name="connsiteY1" fmla="*/ 4803 h 31197"/>
                              <a:gd name="connsiteX2" fmla="*/ 482 w 112931"/>
                              <a:gd name="connsiteY2" fmla="*/ 30997 h 31197"/>
                              <a:gd name="connsiteX3" fmla="*/ 112401 w 112931"/>
                              <a:gd name="connsiteY3" fmla="*/ 2422 h 3119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12931" h="31197">
                                <a:moveTo>
                                  <a:pt x="112401" y="2422"/>
                                </a:moveTo>
                                <a:cubicBezTo>
                                  <a:pt x="119148" y="-1944"/>
                                  <a:pt x="59616" y="41"/>
                                  <a:pt x="40963" y="4803"/>
                                </a:cubicBezTo>
                                <a:cubicBezTo>
                                  <a:pt x="22310" y="9565"/>
                                  <a:pt x="-3884" y="28219"/>
                                  <a:pt x="482" y="30997"/>
                                </a:cubicBezTo>
                                <a:cubicBezTo>
                                  <a:pt x="4848" y="33775"/>
                                  <a:pt x="105654" y="6788"/>
                                  <a:pt x="112401" y="242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20000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</p:grpSp>
                    <p:sp>
                      <p:nvSpPr>
                        <p:cNvPr id="244" name="Freeform 243"/>
                        <p:cNvSpPr/>
                        <p:nvPr/>
                      </p:nvSpPr>
                      <p:spPr>
                        <a:xfrm>
                          <a:off x="6251065" y="3713198"/>
                          <a:ext cx="217478" cy="108011"/>
                        </a:xfrm>
                        <a:custGeom>
                          <a:avLst/>
                          <a:gdLst>
                            <a:gd name="connsiteX0" fmla="*/ 199741 w 217478"/>
                            <a:gd name="connsiteY0" fmla="*/ 3933 h 108011"/>
                            <a:gd name="connsiteX1" fmla="*/ 214029 w 217478"/>
                            <a:gd name="connsiteY1" fmla="*/ 77752 h 108011"/>
                            <a:gd name="connsiteX2" fmla="*/ 156879 w 217478"/>
                            <a:gd name="connsiteY2" fmla="*/ 106327 h 108011"/>
                            <a:gd name="connsiteX3" fmla="*/ 6860 w 217478"/>
                            <a:gd name="connsiteY3" fmla="*/ 99183 h 108011"/>
                            <a:gd name="connsiteX4" fmla="*/ 30673 w 217478"/>
                            <a:gd name="connsiteY4" fmla="*/ 53940 h 108011"/>
                            <a:gd name="connsiteX5" fmla="*/ 78298 w 217478"/>
                            <a:gd name="connsiteY5" fmla="*/ 89658 h 108011"/>
                            <a:gd name="connsiteX6" fmla="*/ 135448 w 217478"/>
                            <a:gd name="connsiteY6" fmla="*/ 51558 h 108011"/>
                            <a:gd name="connsiteX7" fmla="*/ 106873 w 217478"/>
                            <a:gd name="connsiteY7" fmla="*/ 13458 h 108011"/>
                            <a:gd name="connsiteX8" fmla="*/ 199741 w 217478"/>
                            <a:gd name="connsiteY8" fmla="*/ 3933 h 10801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217478" h="108011">
                              <a:moveTo>
                                <a:pt x="199741" y="3933"/>
                              </a:moveTo>
                              <a:cubicBezTo>
                                <a:pt x="217600" y="14649"/>
                                <a:pt x="221173" y="60686"/>
                                <a:pt x="214029" y="77752"/>
                              </a:cubicBezTo>
                              <a:cubicBezTo>
                                <a:pt x="206885" y="94818"/>
                                <a:pt x="191407" y="102755"/>
                                <a:pt x="156879" y="106327"/>
                              </a:cubicBezTo>
                              <a:cubicBezTo>
                                <a:pt x="122351" y="109899"/>
                                <a:pt x="27894" y="107914"/>
                                <a:pt x="6860" y="99183"/>
                              </a:cubicBezTo>
                              <a:cubicBezTo>
                                <a:pt x="-14174" y="90452"/>
                                <a:pt x="18767" y="55527"/>
                                <a:pt x="30673" y="53940"/>
                              </a:cubicBezTo>
                              <a:cubicBezTo>
                                <a:pt x="42579" y="52353"/>
                                <a:pt x="60836" y="90055"/>
                                <a:pt x="78298" y="89658"/>
                              </a:cubicBezTo>
                              <a:cubicBezTo>
                                <a:pt x="95760" y="89261"/>
                                <a:pt x="130685" y="64258"/>
                                <a:pt x="135448" y="51558"/>
                              </a:cubicBezTo>
                              <a:cubicBezTo>
                                <a:pt x="140211" y="38858"/>
                                <a:pt x="100126" y="19808"/>
                                <a:pt x="106873" y="13458"/>
                              </a:cubicBezTo>
                              <a:cubicBezTo>
                                <a:pt x="113620" y="7108"/>
                                <a:pt x="181882" y="-6783"/>
                                <a:pt x="199741" y="393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0000">
                            <a:alpha val="10196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245" name="Freeform 244"/>
                        <p:cNvSpPr/>
                        <p:nvPr/>
                      </p:nvSpPr>
                      <p:spPr>
                        <a:xfrm>
                          <a:off x="6469557" y="3411920"/>
                          <a:ext cx="191964" cy="289882"/>
                        </a:xfrm>
                        <a:custGeom>
                          <a:avLst/>
                          <a:gdLst>
                            <a:gd name="connsiteX0" fmla="*/ 178893 w 191964"/>
                            <a:gd name="connsiteY0" fmla="*/ 24224 h 289882"/>
                            <a:gd name="connsiteX1" fmla="*/ 188418 w 191964"/>
                            <a:gd name="connsiteY1" fmla="*/ 136143 h 289882"/>
                            <a:gd name="connsiteX2" fmla="*/ 131268 w 191964"/>
                            <a:gd name="connsiteY2" fmla="*/ 207580 h 289882"/>
                            <a:gd name="connsiteX3" fmla="*/ 83643 w 191964"/>
                            <a:gd name="connsiteY3" fmla="*/ 281399 h 289882"/>
                            <a:gd name="connsiteX4" fmla="*/ 16968 w 191964"/>
                            <a:gd name="connsiteY4" fmla="*/ 286161 h 289882"/>
                            <a:gd name="connsiteX5" fmla="*/ 2681 w 191964"/>
                            <a:gd name="connsiteY5" fmla="*/ 262349 h 289882"/>
                            <a:gd name="connsiteX6" fmla="*/ 59831 w 191964"/>
                            <a:gd name="connsiteY6" fmla="*/ 238536 h 289882"/>
                            <a:gd name="connsiteX7" fmla="*/ 95549 w 191964"/>
                            <a:gd name="connsiteY7" fmla="*/ 205199 h 289882"/>
                            <a:gd name="connsiteX8" fmla="*/ 136031 w 191964"/>
                            <a:gd name="connsiteY8" fmla="*/ 124236 h 289882"/>
                            <a:gd name="connsiteX9" fmla="*/ 138412 w 191964"/>
                            <a:gd name="connsiteY9" fmla="*/ 62324 h 289882"/>
                            <a:gd name="connsiteX10" fmla="*/ 121743 w 191964"/>
                            <a:gd name="connsiteY10" fmla="*/ 2793 h 289882"/>
                            <a:gd name="connsiteX11" fmla="*/ 178893 w 191964"/>
                            <a:gd name="connsiteY11" fmla="*/ 24224 h 28988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</a:cxnLst>
                          <a:rect l="l" t="t" r="r" b="b"/>
                          <a:pathLst>
                            <a:path w="191964" h="289882">
                              <a:moveTo>
                                <a:pt x="178893" y="24224"/>
                              </a:moveTo>
                              <a:cubicBezTo>
                                <a:pt x="190005" y="46449"/>
                                <a:pt x="196355" y="105584"/>
                                <a:pt x="188418" y="136143"/>
                              </a:cubicBezTo>
                              <a:cubicBezTo>
                                <a:pt x="180481" y="166702"/>
                                <a:pt x="148731" y="183371"/>
                                <a:pt x="131268" y="207580"/>
                              </a:cubicBezTo>
                              <a:cubicBezTo>
                                <a:pt x="113805" y="231789"/>
                                <a:pt x="102693" y="268302"/>
                                <a:pt x="83643" y="281399"/>
                              </a:cubicBezTo>
                              <a:cubicBezTo>
                                <a:pt x="64593" y="294496"/>
                                <a:pt x="30462" y="289336"/>
                                <a:pt x="16968" y="286161"/>
                              </a:cubicBezTo>
                              <a:cubicBezTo>
                                <a:pt x="3474" y="282986"/>
                                <a:pt x="-4463" y="270287"/>
                                <a:pt x="2681" y="262349"/>
                              </a:cubicBezTo>
                              <a:cubicBezTo>
                                <a:pt x="9825" y="254412"/>
                                <a:pt x="44353" y="248061"/>
                                <a:pt x="59831" y="238536"/>
                              </a:cubicBezTo>
                              <a:cubicBezTo>
                                <a:pt x="75309" y="229011"/>
                                <a:pt x="82849" y="224249"/>
                                <a:pt x="95549" y="205199"/>
                              </a:cubicBezTo>
                              <a:cubicBezTo>
                                <a:pt x="108249" y="186149"/>
                                <a:pt x="128887" y="148048"/>
                                <a:pt x="136031" y="124236"/>
                              </a:cubicBezTo>
                              <a:cubicBezTo>
                                <a:pt x="143175" y="100424"/>
                                <a:pt x="140793" y="82565"/>
                                <a:pt x="138412" y="62324"/>
                              </a:cubicBezTo>
                              <a:cubicBezTo>
                                <a:pt x="136031" y="42084"/>
                                <a:pt x="119362" y="9937"/>
                                <a:pt x="121743" y="2793"/>
                              </a:cubicBezTo>
                              <a:cubicBezTo>
                                <a:pt x="124124" y="-4351"/>
                                <a:pt x="167781" y="1999"/>
                                <a:pt x="178893" y="2422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0000">
                            <a:alpha val="10196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246" name="Freeform 245"/>
                        <p:cNvSpPr/>
                        <p:nvPr/>
                      </p:nvSpPr>
                      <p:spPr>
                        <a:xfrm>
                          <a:off x="6488011" y="3618657"/>
                          <a:ext cx="365956" cy="221503"/>
                        </a:xfrm>
                        <a:custGeom>
                          <a:avLst/>
                          <a:gdLst>
                            <a:gd name="connsiteX0" fmla="*/ 224733 w 365956"/>
                            <a:gd name="connsiteY0" fmla="*/ 843 h 221503"/>
                            <a:gd name="connsiteX1" fmla="*/ 136627 w 365956"/>
                            <a:gd name="connsiteY1" fmla="*/ 107999 h 221503"/>
                            <a:gd name="connsiteX2" fmla="*/ 38995 w 365956"/>
                            <a:gd name="connsiteY2" fmla="*/ 134193 h 221503"/>
                            <a:gd name="connsiteX3" fmla="*/ 895 w 365956"/>
                            <a:gd name="connsiteY3" fmla="*/ 93712 h 221503"/>
                            <a:gd name="connsiteX4" fmla="*/ 22327 w 365956"/>
                            <a:gd name="connsiteY4" fmla="*/ 205631 h 221503"/>
                            <a:gd name="connsiteX5" fmla="*/ 129483 w 365956"/>
                            <a:gd name="connsiteY5" fmla="*/ 215156 h 221503"/>
                            <a:gd name="connsiteX6" fmla="*/ 296170 w 365956"/>
                            <a:gd name="connsiteY6" fmla="*/ 217537 h 221503"/>
                            <a:gd name="connsiteX7" fmla="*/ 365227 w 365956"/>
                            <a:gd name="connsiteY7" fmla="*/ 219918 h 221503"/>
                            <a:gd name="connsiteX8" fmla="*/ 258070 w 365956"/>
                            <a:gd name="connsiteY8" fmla="*/ 191343 h 221503"/>
                            <a:gd name="connsiteX9" fmla="*/ 215208 w 365956"/>
                            <a:gd name="connsiteY9" fmla="*/ 143718 h 221503"/>
                            <a:gd name="connsiteX10" fmla="*/ 258070 w 365956"/>
                            <a:gd name="connsiteY10" fmla="*/ 62756 h 221503"/>
                            <a:gd name="connsiteX11" fmla="*/ 224733 w 365956"/>
                            <a:gd name="connsiteY11" fmla="*/ 843 h 22150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</a:cxnLst>
                          <a:rect l="l" t="t" r="r" b="b"/>
                          <a:pathLst>
                            <a:path w="365956" h="221503">
                              <a:moveTo>
                                <a:pt x="224733" y="843"/>
                              </a:moveTo>
                              <a:cubicBezTo>
                                <a:pt x="204493" y="8383"/>
                                <a:pt x="167583" y="85774"/>
                                <a:pt x="136627" y="107999"/>
                              </a:cubicBezTo>
                              <a:cubicBezTo>
                                <a:pt x="105671" y="130224"/>
                                <a:pt x="61617" y="136574"/>
                                <a:pt x="38995" y="134193"/>
                              </a:cubicBezTo>
                              <a:cubicBezTo>
                                <a:pt x="16373" y="131812"/>
                                <a:pt x="3673" y="81806"/>
                                <a:pt x="895" y="93712"/>
                              </a:cubicBezTo>
                              <a:cubicBezTo>
                                <a:pt x="-1883" y="105618"/>
                                <a:pt x="896" y="185390"/>
                                <a:pt x="22327" y="205631"/>
                              </a:cubicBezTo>
                              <a:cubicBezTo>
                                <a:pt x="43758" y="225872"/>
                                <a:pt x="83843" y="213172"/>
                                <a:pt x="129483" y="215156"/>
                              </a:cubicBezTo>
                              <a:cubicBezTo>
                                <a:pt x="175123" y="217140"/>
                                <a:pt x="256879" y="216743"/>
                                <a:pt x="296170" y="217537"/>
                              </a:cubicBezTo>
                              <a:cubicBezTo>
                                <a:pt x="335461" y="218331"/>
                                <a:pt x="371577" y="224284"/>
                                <a:pt x="365227" y="219918"/>
                              </a:cubicBezTo>
                              <a:cubicBezTo>
                                <a:pt x="358877" y="215552"/>
                                <a:pt x="283073" y="204043"/>
                                <a:pt x="258070" y="191343"/>
                              </a:cubicBezTo>
                              <a:cubicBezTo>
                                <a:pt x="233067" y="178643"/>
                                <a:pt x="215208" y="165149"/>
                                <a:pt x="215208" y="143718"/>
                              </a:cubicBezTo>
                              <a:cubicBezTo>
                                <a:pt x="215208" y="122287"/>
                                <a:pt x="253308" y="87362"/>
                                <a:pt x="258070" y="62756"/>
                              </a:cubicBezTo>
                              <a:cubicBezTo>
                                <a:pt x="262832" y="38150"/>
                                <a:pt x="244973" y="-6697"/>
                                <a:pt x="224733" y="84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0000">
                            <a:alpha val="10196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247" name="Freeform 246"/>
                        <p:cNvSpPr/>
                        <p:nvPr/>
                      </p:nvSpPr>
                      <p:spPr>
                        <a:xfrm>
                          <a:off x="6707981" y="3458680"/>
                          <a:ext cx="145538" cy="119249"/>
                        </a:xfrm>
                        <a:custGeom>
                          <a:avLst/>
                          <a:gdLst>
                            <a:gd name="connsiteX0" fmla="*/ 0 w 145538"/>
                            <a:gd name="connsiteY0" fmla="*/ 1276 h 119249"/>
                            <a:gd name="connsiteX1" fmla="*/ 80963 w 145538"/>
                            <a:gd name="connsiteY1" fmla="*/ 48901 h 119249"/>
                            <a:gd name="connsiteX2" fmla="*/ 121444 w 145538"/>
                            <a:gd name="connsiteY2" fmla="*/ 15564 h 119249"/>
                            <a:gd name="connsiteX3" fmla="*/ 145257 w 145538"/>
                            <a:gd name="connsiteY3" fmla="*/ 13183 h 119249"/>
                            <a:gd name="connsiteX4" fmla="*/ 130969 w 145538"/>
                            <a:gd name="connsiteY4" fmla="*/ 106051 h 119249"/>
                            <a:gd name="connsiteX5" fmla="*/ 80963 w 145538"/>
                            <a:gd name="connsiteY5" fmla="*/ 110814 h 119249"/>
                            <a:gd name="connsiteX6" fmla="*/ 0 w 145538"/>
                            <a:gd name="connsiteY6" fmla="*/ 1276 h 11924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45538" h="119249">
                              <a:moveTo>
                                <a:pt x="0" y="1276"/>
                              </a:moveTo>
                              <a:cubicBezTo>
                                <a:pt x="0" y="-9043"/>
                                <a:pt x="60722" y="46520"/>
                                <a:pt x="80963" y="48901"/>
                              </a:cubicBezTo>
                              <a:cubicBezTo>
                                <a:pt x="101204" y="51282"/>
                                <a:pt x="110728" y="21517"/>
                                <a:pt x="121444" y="15564"/>
                              </a:cubicBezTo>
                              <a:cubicBezTo>
                                <a:pt x="132160" y="9611"/>
                                <a:pt x="143670" y="-1898"/>
                                <a:pt x="145257" y="13183"/>
                              </a:cubicBezTo>
                              <a:cubicBezTo>
                                <a:pt x="146844" y="28264"/>
                                <a:pt x="141685" y="89779"/>
                                <a:pt x="130969" y="106051"/>
                              </a:cubicBezTo>
                              <a:cubicBezTo>
                                <a:pt x="120253" y="122323"/>
                                <a:pt x="100410" y="123117"/>
                                <a:pt x="80963" y="110814"/>
                              </a:cubicBezTo>
                              <a:cubicBezTo>
                                <a:pt x="61516" y="98511"/>
                                <a:pt x="0" y="11595"/>
                                <a:pt x="0" y="127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0000">
                            <a:alpha val="10196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248" name="Freeform 247"/>
                        <p:cNvSpPr/>
                        <p:nvPr/>
                      </p:nvSpPr>
                      <p:spPr>
                        <a:xfrm>
                          <a:off x="6638772" y="3247569"/>
                          <a:ext cx="110316" cy="187284"/>
                        </a:xfrm>
                        <a:custGeom>
                          <a:avLst/>
                          <a:gdLst>
                            <a:gd name="connsiteX0" fmla="*/ 81116 w 110316"/>
                            <a:gd name="connsiteY0" fmla="*/ 456 h 187284"/>
                            <a:gd name="connsiteX1" fmla="*/ 109691 w 110316"/>
                            <a:gd name="connsiteY1" fmla="*/ 81419 h 187284"/>
                            <a:gd name="connsiteX2" fmla="*/ 54922 w 110316"/>
                            <a:gd name="connsiteY2" fmla="*/ 171906 h 187284"/>
                            <a:gd name="connsiteX3" fmla="*/ 14441 w 110316"/>
                            <a:gd name="connsiteY3" fmla="*/ 186194 h 187284"/>
                            <a:gd name="connsiteX4" fmla="*/ 26347 w 110316"/>
                            <a:gd name="connsiteY4" fmla="*/ 160000 h 187284"/>
                            <a:gd name="connsiteX5" fmla="*/ 4916 w 110316"/>
                            <a:gd name="connsiteY5" fmla="*/ 131425 h 187284"/>
                            <a:gd name="connsiteX6" fmla="*/ 16822 w 110316"/>
                            <a:gd name="connsiteY6" fmla="*/ 109994 h 187284"/>
                            <a:gd name="connsiteX7" fmla="*/ 153 w 110316"/>
                            <a:gd name="connsiteY7" fmla="*/ 59987 h 187284"/>
                            <a:gd name="connsiteX8" fmla="*/ 28728 w 110316"/>
                            <a:gd name="connsiteY8" fmla="*/ 48081 h 187284"/>
                            <a:gd name="connsiteX9" fmla="*/ 81116 w 110316"/>
                            <a:gd name="connsiteY9" fmla="*/ 456 h 18728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</a:cxnLst>
                          <a:rect l="l" t="t" r="r" b="b"/>
                          <a:pathLst>
                            <a:path w="110316" h="187284">
                              <a:moveTo>
                                <a:pt x="81116" y="456"/>
                              </a:moveTo>
                              <a:cubicBezTo>
                                <a:pt x="94610" y="6012"/>
                                <a:pt x="114057" y="52844"/>
                                <a:pt x="109691" y="81419"/>
                              </a:cubicBezTo>
                              <a:cubicBezTo>
                                <a:pt x="105325" y="109994"/>
                                <a:pt x="70797" y="154444"/>
                                <a:pt x="54922" y="171906"/>
                              </a:cubicBezTo>
                              <a:cubicBezTo>
                                <a:pt x="39047" y="189368"/>
                                <a:pt x="19203" y="188178"/>
                                <a:pt x="14441" y="186194"/>
                              </a:cubicBezTo>
                              <a:cubicBezTo>
                                <a:pt x="9678" y="184210"/>
                                <a:pt x="27934" y="169128"/>
                                <a:pt x="26347" y="160000"/>
                              </a:cubicBezTo>
                              <a:cubicBezTo>
                                <a:pt x="24759" y="150872"/>
                                <a:pt x="6503" y="139759"/>
                                <a:pt x="4916" y="131425"/>
                              </a:cubicBezTo>
                              <a:cubicBezTo>
                                <a:pt x="3329" y="123091"/>
                                <a:pt x="17616" y="121900"/>
                                <a:pt x="16822" y="109994"/>
                              </a:cubicBezTo>
                              <a:cubicBezTo>
                                <a:pt x="16028" y="98088"/>
                                <a:pt x="-1831" y="70306"/>
                                <a:pt x="153" y="59987"/>
                              </a:cubicBezTo>
                              <a:cubicBezTo>
                                <a:pt x="2137" y="49668"/>
                                <a:pt x="16822" y="54431"/>
                                <a:pt x="28728" y="48081"/>
                              </a:cubicBezTo>
                              <a:cubicBezTo>
                                <a:pt x="40634" y="41731"/>
                                <a:pt x="67622" y="-5100"/>
                                <a:pt x="81116" y="45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0000">
                            <a:alpha val="10196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249" name="Freeform 248"/>
                        <p:cNvSpPr/>
                        <p:nvPr/>
                      </p:nvSpPr>
                      <p:spPr>
                        <a:xfrm>
                          <a:off x="6705471" y="3554426"/>
                          <a:ext cx="182999" cy="131166"/>
                        </a:xfrm>
                        <a:custGeom>
                          <a:avLst/>
                          <a:gdLst>
                            <a:gd name="connsiteX0" fmla="*/ 181104 w 182999"/>
                            <a:gd name="connsiteY0" fmla="*/ 26974 h 131166"/>
                            <a:gd name="connsiteX1" fmla="*/ 114429 w 182999"/>
                            <a:gd name="connsiteY1" fmla="*/ 69837 h 131166"/>
                            <a:gd name="connsiteX2" fmla="*/ 129 w 182999"/>
                            <a:gd name="connsiteY2" fmla="*/ 780 h 131166"/>
                            <a:gd name="connsiteX3" fmla="*/ 138242 w 182999"/>
                            <a:gd name="connsiteY3" fmla="*/ 124605 h 131166"/>
                            <a:gd name="connsiteX4" fmla="*/ 162054 w 182999"/>
                            <a:gd name="connsiteY4" fmla="*/ 107937 h 131166"/>
                            <a:gd name="connsiteX5" fmla="*/ 181104 w 182999"/>
                            <a:gd name="connsiteY5" fmla="*/ 26974 h 13116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82999" h="131166">
                              <a:moveTo>
                                <a:pt x="181104" y="26974"/>
                              </a:moveTo>
                              <a:cubicBezTo>
                                <a:pt x="173167" y="20624"/>
                                <a:pt x="144591" y="74203"/>
                                <a:pt x="114429" y="69837"/>
                              </a:cubicBezTo>
                              <a:cubicBezTo>
                                <a:pt x="84267" y="65471"/>
                                <a:pt x="-3840" y="-8348"/>
                                <a:pt x="129" y="780"/>
                              </a:cubicBezTo>
                              <a:cubicBezTo>
                                <a:pt x="4098" y="9908"/>
                                <a:pt x="111255" y="106746"/>
                                <a:pt x="138242" y="124605"/>
                              </a:cubicBezTo>
                              <a:cubicBezTo>
                                <a:pt x="165229" y="142464"/>
                                <a:pt x="154116" y="119446"/>
                                <a:pt x="162054" y="107937"/>
                              </a:cubicBezTo>
                              <a:cubicBezTo>
                                <a:pt x="169991" y="96428"/>
                                <a:pt x="189041" y="33324"/>
                                <a:pt x="181104" y="2697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0000">
                            <a:alpha val="10196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250" name="Freeform 249"/>
                        <p:cNvSpPr/>
                        <p:nvPr/>
                      </p:nvSpPr>
                      <p:spPr>
                        <a:xfrm>
                          <a:off x="6677012" y="3249447"/>
                          <a:ext cx="172934" cy="207203"/>
                        </a:xfrm>
                        <a:custGeom>
                          <a:avLst/>
                          <a:gdLst>
                            <a:gd name="connsiteX0" fmla="*/ 102407 w 172934"/>
                            <a:gd name="connsiteY0" fmla="*/ 3341 h 207203"/>
                            <a:gd name="connsiteX1" fmla="*/ 111932 w 172934"/>
                            <a:gd name="connsiteY1" fmla="*/ 91447 h 207203"/>
                            <a:gd name="connsiteX2" fmla="*/ 13 w 172934"/>
                            <a:gd name="connsiteY2" fmla="*/ 205747 h 207203"/>
                            <a:gd name="connsiteX3" fmla="*/ 104788 w 172934"/>
                            <a:gd name="connsiteY3" fmla="*/ 150978 h 207203"/>
                            <a:gd name="connsiteX4" fmla="*/ 171463 w 172934"/>
                            <a:gd name="connsiteY4" fmla="*/ 77159 h 207203"/>
                            <a:gd name="connsiteX5" fmla="*/ 147651 w 172934"/>
                            <a:gd name="connsiteY5" fmla="*/ 24772 h 207203"/>
                            <a:gd name="connsiteX6" fmla="*/ 102407 w 172934"/>
                            <a:gd name="connsiteY6" fmla="*/ 3341 h 20720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72934" h="207203">
                              <a:moveTo>
                                <a:pt x="102407" y="3341"/>
                              </a:moveTo>
                              <a:cubicBezTo>
                                <a:pt x="96454" y="14453"/>
                                <a:pt x="128998" y="57713"/>
                                <a:pt x="111932" y="91447"/>
                              </a:cubicBezTo>
                              <a:cubicBezTo>
                                <a:pt x="94866" y="125181"/>
                                <a:pt x="1204" y="195825"/>
                                <a:pt x="13" y="205747"/>
                              </a:cubicBezTo>
                              <a:cubicBezTo>
                                <a:pt x="-1178" y="215669"/>
                                <a:pt x="76213" y="172409"/>
                                <a:pt x="104788" y="150978"/>
                              </a:cubicBezTo>
                              <a:cubicBezTo>
                                <a:pt x="133363" y="129547"/>
                                <a:pt x="164319" y="98193"/>
                                <a:pt x="171463" y="77159"/>
                              </a:cubicBezTo>
                              <a:cubicBezTo>
                                <a:pt x="178607" y="56125"/>
                                <a:pt x="157970" y="38266"/>
                                <a:pt x="147651" y="24772"/>
                              </a:cubicBezTo>
                              <a:cubicBezTo>
                                <a:pt x="137332" y="11278"/>
                                <a:pt x="108360" y="-7771"/>
                                <a:pt x="102407" y="334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0000">
                            <a:alpha val="10196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251" name="Freeform 250"/>
                        <p:cNvSpPr/>
                        <p:nvPr/>
                      </p:nvSpPr>
                      <p:spPr>
                        <a:xfrm>
                          <a:off x="6681788" y="3466341"/>
                          <a:ext cx="130968" cy="149367"/>
                        </a:xfrm>
                        <a:custGeom>
                          <a:avLst/>
                          <a:gdLst>
                            <a:gd name="connsiteX0" fmla="*/ 0 w 130968"/>
                            <a:gd name="connsiteY0" fmla="*/ 759 h 149367"/>
                            <a:gd name="connsiteX1" fmla="*/ 45243 w 130968"/>
                            <a:gd name="connsiteY1" fmla="*/ 100772 h 149367"/>
                            <a:gd name="connsiteX2" fmla="*/ 130968 w 130968"/>
                            <a:gd name="connsiteY2" fmla="*/ 148397 h 149367"/>
                            <a:gd name="connsiteX3" fmla="*/ 45243 w 130968"/>
                            <a:gd name="connsiteY3" fmla="*/ 60290 h 149367"/>
                            <a:gd name="connsiteX4" fmla="*/ 0 w 130968"/>
                            <a:gd name="connsiteY4" fmla="*/ 759 h 14936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0968" h="149367">
                              <a:moveTo>
                                <a:pt x="0" y="759"/>
                              </a:moveTo>
                              <a:cubicBezTo>
                                <a:pt x="0" y="7506"/>
                                <a:pt x="23415" y="76166"/>
                                <a:pt x="45243" y="100772"/>
                              </a:cubicBezTo>
                              <a:cubicBezTo>
                                <a:pt x="67071" y="125378"/>
                                <a:pt x="130968" y="155144"/>
                                <a:pt x="130968" y="148397"/>
                              </a:cubicBezTo>
                              <a:cubicBezTo>
                                <a:pt x="130968" y="141650"/>
                                <a:pt x="65484" y="86881"/>
                                <a:pt x="45243" y="60290"/>
                              </a:cubicBezTo>
                              <a:cubicBezTo>
                                <a:pt x="25003" y="33699"/>
                                <a:pt x="0" y="-5988"/>
                                <a:pt x="0" y="75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20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252" name="Freeform 251"/>
                        <p:cNvSpPr/>
                        <p:nvPr/>
                      </p:nvSpPr>
                      <p:spPr>
                        <a:xfrm>
                          <a:off x="6717386" y="3250404"/>
                          <a:ext cx="83936" cy="147642"/>
                        </a:xfrm>
                        <a:custGeom>
                          <a:avLst/>
                          <a:gdLst>
                            <a:gd name="connsiteX0" fmla="*/ 40602 w 83936"/>
                            <a:gd name="connsiteY0" fmla="*/ 2 h 147642"/>
                            <a:gd name="connsiteX1" fmla="*/ 64414 w 83936"/>
                            <a:gd name="connsiteY1" fmla="*/ 64296 h 147642"/>
                            <a:gd name="connsiteX2" fmla="*/ 120 w 83936"/>
                            <a:gd name="connsiteY2" fmla="*/ 147640 h 147642"/>
                            <a:gd name="connsiteX3" fmla="*/ 83464 w 83936"/>
                            <a:gd name="connsiteY3" fmla="*/ 66677 h 147642"/>
                            <a:gd name="connsiteX4" fmla="*/ 40602 w 83936"/>
                            <a:gd name="connsiteY4" fmla="*/ 2 h 14764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83936" h="147642">
                              <a:moveTo>
                                <a:pt x="40602" y="2"/>
                              </a:moveTo>
                              <a:cubicBezTo>
                                <a:pt x="37427" y="-395"/>
                                <a:pt x="71161" y="39690"/>
                                <a:pt x="64414" y="64296"/>
                              </a:cubicBezTo>
                              <a:cubicBezTo>
                                <a:pt x="57667" y="88902"/>
                                <a:pt x="-3055" y="147243"/>
                                <a:pt x="120" y="147640"/>
                              </a:cubicBezTo>
                              <a:cubicBezTo>
                                <a:pt x="3295" y="148037"/>
                                <a:pt x="77908" y="92474"/>
                                <a:pt x="83464" y="66677"/>
                              </a:cubicBezTo>
                              <a:cubicBezTo>
                                <a:pt x="89020" y="40880"/>
                                <a:pt x="43777" y="399"/>
                                <a:pt x="40602" y="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FFF">
                            <a:alpha val="20000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</p:grpSp>
                  <p:sp>
                    <p:nvSpPr>
                      <p:cNvPr id="254" name="Freeform 253"/>
                      <p:cNvSpPr/>
                      <p:nvPr/>
                    </p:nvSpPr>
                    <p:spPr>
                      <a:xfrm>
                        <a:off x="5574500" y="3708891"/>
                        <a:ext cx="557756" cy="305029"/>
                      </a:xfrm>
                      <a:custGeom>
                        <a:avLst/>
                        <a:gdLst>
                          <a:gd name="connsiteX0" fmla="*/ 450063 w 557756"/>
                          <a:gd name="connsiteY0" fmla="*/ 1097 h 305029"/>
                          <a:gd name="connsiteX1" fmla="*/ 490544 w 557756"/>
                          <a:gd name="connsiteY1" fmla="*/ 120159 h 305029"/>
                          <a:gd name="connsiteX2" fmla="*/ 331000 w 557756"/>
                          <a:gd name="connsiteY2" fmla="*/ 60628 h 305029"/>
                          <a:gd name="connsiteX3" fmla="*/ 457206 w 557756"/>
                          <a:gd name="connsiteY3" fmla="*/ 163022 h 305029"/>
                          <a:gd name="connsiteX4" fmla="*/ 311950 w 557756"/>
                          <a:gd name="connsiteY4" fmla="*/ 89203 h 305029"/>
                          <a:gd name="connsiteX5" fmla="*/ 414344 w 557756"/>
                          <a:gd name="connsiteY5" fmla="*/ 198740 h 305029"/>
                          <a:gd name="connsiteX6" fmla="*/ 273850 w 557756"/>
                          <a:gd name="connsiteY6" fmla="*/ 186834 h 305029"/>
                          <a:gd name="connsiteX7" fmla="*/ 292900 w 557756"/>
                          <a:gd name="connsiteY7" fmla="*/ 222553 h 305029"/>
                          <a:gd name="connsiteX8" fmla="*/ 130975 w 557756"/>
                          <a:gd name="connsiteY8" fmla="*/ 203503 h 305029"/>
                          <a:gd name="connsiteX9" fmla="*/ 109544 w 557756"/>
                          <a:gd name="connsiteY9" fmla="*/ 222553 h 305029"/>
                          <a:gd name="connsiteX10" fmla="*/ 23819 w 557756"/>
                          <a:gd name="connsiteY10" fmla="*/ 196359 h 305029"/>
                          <a:gd name="connsiteX11" fmla="*/ 133356 w 557756"/>
                          <a:gd name="connsiteY11" fmla="*/ 258272 h 305029"/>
                          <a:gd name="connsiteX12" fmla="*/ 80969 w 557756"/>
                          <a:gd name="connsiteY12" fmla="*/ 255890 h 305029"/>
                          <a:gd name="connsiteX13" fmla="*/ 109544 w 557756"/>
                          <a:gd name="connsiteY13" fmla="*/ 279703 h 305029"/>
                          <a:gd name="connsiteX14" fmla="*/ 6 w 557756"/>
                          <a:gd name="connsiteY14" fmla="*/ 234459 h 305029"/>
                          <a:gd name="connsiteX15" fmla="*/ 104781 w 557756"/>
                          <a:gd name="connsiteY15" fmla="*/ 301134 h 305029"/>
                          <a:gd name="connsiteX16" fmla="*/ 188125 w 557756"/>
                          <a:gd name="connsiteY16" fmla="*/ 293990 h 305029"/>
                          <a:gd name="connsiteX17" fmla="*/ 219081 w 557756"/>
                          <a:gd name="connsiteY17" fmla="*/ 267797 h 305029"/>
                          <a:gd name="connsiteX18" fmla="*/ 259563 w 557756"/>
                          <a:gd name="connsiteY18" fmla="*/ 301134 h 305029"/>
                          <a:gd name="connsiteX19" fmla="*/ 383388 w 557756"/>
                          <a:gd name="connsiteY19" fmla="*/ 286847 h 305029"/>
                          <a:gd name="connsiteX20" fmla="*/ 409581 w 557756"/>
                          <a:gd name="connsiteY20" fmla="*/ 260653 h 305029"/>
                          <a:gd name="connsiteX21" fmla="*/ 457206 w 557756"/>
                          <a:gd name="connsiteY21" fmla="*/ 272559 h 305029"/>
                          <a:gd name="connsiteX22" fmla="*/ 533406 w 557756"/>
                          <a:gd name="connsiteY22" fmla="*/ 224934 h 305029"/>
                          <a:gd name="connsiteX23" fmla="*/ 557219 w 557756"/>
                          <a:gd name="connsiteY23" fmla="*/ 172547 h 305029"/>
                          <a:gd name="connsiteX24" fmla="*/ 547694 w 557756"/>
                          <a:gd name="connsiteY24" fmla="*/ 98728 h 305029"/>
                          <a:gd name="connsiteX25" fmla="*/ 521500 w 557756"/>
                          <a:gd name="connsiteY25" fmla="*/ 63009 h 305029"/>
                          <a:gd name="connsiteX26" fmla="*/ 450063 w 557756"/>
                          <a:gd name="connsiteY26" fmla="*/ 1097 h 3050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</a:cxnLst>
                        <a:rect l="l" t="t" r="r" b="b"/>
                        <a:pathLst>
                          <a:path w="557756" h="305029">
                            <a:moveTo>
                              <a:pt x="450063" y="1097"/>
                            </a:moveTo>
                            <a:cubicBezTo>
                              <a:pt x="444904" y="10622"/>
                              <a:pt x="510388" y="110237"/>
                              <a:pt x="490544" y="120159"/>
                            </a:cubicBezTo>
                            <a:cubicBezTo>
                              <a:pt x="470700" y="130081"/>
                              <a:pt x="336556" y="53484"/>
                              <a:pt x="331000" y="60628"/>
                            </a:cubicBezTo>
                            <a:cubicBezTo>
                              <a:pt x="325444" y="67772"/>
                              <a:pt x="460381" y="158260"/>
                              <a:pt x="457206" y="163022"/>
                            </a:cubicBezTo>
                            <a:cubicBezTo>
                              <a:pt x="454031" y="167784"/>
                              <a:pt x="319094" y="83250"/>
                              <a:pt x="311950" y="89203"/>
                            </a:cubicBezTo>
                            <a:cubicBezTo>
                              <a:pt x="304806" y="95156"/>
                              <a:pt x="420694" y="182468"/>
                              <a:pt x="414344" y="198740"/>
                            </a:cubicBezTo>
                            <a:cubicBezTo>
                              <a:pt x="407994" y="215012"/>
                              <a:pt x="294091" y="182865"/>
                              <a:pt x="273850" y="186834"/>
                            </a:cubicBezTo>
                            <a:cubicBezTo>
                              <a:pt x="253609" y="190803"/>
                              <a:pt x="316713" y="219775"/>
                              <a:pt x="292900" y="222553"/>
                            </a:cubicBezTo>
                            <a:cubicBezTo>
                              <a:pt x="269087" y="225331"/>
                              <a:pt x="161534" y="203503"/>
                              <a:pt x="130975" y="203503"/>
                            </a:cubicBezTo>
                            <a:cubicBezTo>
                              <a:pt x="100416" y="203503"/>
                              <a:pt x="127403" y="223744"/>
                              <a:pt x="109544" y="222553"/>
                            </a:cubicBezTo>
                            <a:cubicBezTo>
                              <a:pt x="91685" y="221362"/>
                              <a:pt x="19850" y="190406"/>
                              <a:pt x="23819" y="196359"/>
                            </a:cubicBezTo>
                            <a:cubicBezTo>
                              <a:pt x="27788" y="202312"/>
                              <a:pt x="123831" y="248350"/>
                              <a:pt x="133356" y="258272"/>
                            </a:cubicBezTo>
                            <a:cubicBezTo>
                              <a:pt x="142881" y="268194"/>
                              <a:pt x="84938" y="252318"/>
                              <a:pt x="80969" y="255890"/>
                            </a:cubicBezTo>
                            <a:cubicBezTo>
                              <a:pt x="77000" y="259462"/>
                              <a:pt x="123038" y="283275"/>
                              <a:pt x="109544" y="279703"/>
                            </a:cubicBezTo>
                            <a:cubicBezTo>
                              <a:pt x="96050" y="276131"/>
                              <a:pt x="800" y="230887"/>
                              <a:pt x="6" y="234459"/>
                            </a:cubicBezTo>
                            <a:cubicBezTo>
                              <a:pt x="-788" y="238031"/>
                              <a:pt x="73428" y="291212"/>
                              <a:pt x="104781" y="301134"/>
                            </a:cubicBezTo>
                            <a:cubicBezTo>
                              <a:pt x="136134" y="311056"/>
                              <a:pt x="169075" y="299546"/>
                              <a:pt x="188125" y="293990"/>
                            </a:cubicBezTo>
                            <a:cubicBezTo>
                              <a:pt x="207175" y="288434"/>
                              <a:pt x="207175" y="266606"/>
                              <a:pt x="219081" y="267797"/>
                            </a:cubicBezTo>
                            <a:cubicBezTo>
                              <a:pt x="230987" y="268988"/>
                              <a:pt x="232179" y="297959"/>
                              <a:pt x="259563" y="301134"/>
                            </a:cubicBezTo>
                            <a:cubicBezTo>
                              <a:pt x="286947" y="304309"/>
                              <a:pt x="358385" y="293594"/>
                              <a:pt x="383388" y="286847"/>
                            </a:cubicBezTo>
                            <a:cubicBezTo>
                              <a:pt x="408391" y="280100"/>
                              <a:pt x="397278" y="263034"/>
                              <a:pt x="409581" y="260653"/>
                            </a:cubicBezTo>
                            <a:cubicBezTo>
                              <a:pt x="421884" y="258272"/>
                              <a:pt x="436568" y="278512"/>
                              <a:pt x="457206" y="272559"/>
                            </a:cubicBezTo>
                            <a:cubicBezTo>
                              <a:pt x="477844" y="266606"/>
                              <a:pt x="516737" y="241603"/>
                              <a:pt x="533406" y="224934"/>
                            </a:cubicBezTo>
                            <a:cubicBezTo>
                              <a:pt x="550075" y="208265"/>
                              <a:pt x="554838" y="193581"/>
                              <a:pt x="557219" y="172547"/>
                            </a:cubicBezTo>
                            <a:cubicBezTo>
                              <a:pt x="559600" y="151513"/>
                              <a:pt x="553647" y="116984"/>
                              <a:pt x="547694" y="98728"/>
                            </a:cubicBezTo>
                            <a:cubicBezTo>
                              <a:pt x="541741" y="80472"/>
                              <a:pt x="536978" y="79281"/>
                              <a:pt x="521500" y="63009"/>
                            </a:cubicBezTo>
                            <a:cubicBezTo>
                              <a:pt x="506022" y="46737"/>
                              <a:pt x="455222" y="-8428"/>
                              <a:pt x="450063" y="1097"/>
                            </a:cubicBezTo>
                            <a:close/>
                          </a:path>
                        </a:pathLst>
                      </a:custGeom>
                      <a:solidFill>
                        <a:srgbClr val="000000">
                          <a:alpha val="10196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255" name="Freeform 254"/>
                      <p:cNvSpPr/>
                      <p:nvPr/>
                    </p:nvSpPr>
                    <p:spPr>
                      <a:xfrm>
                        <a:off x="5616425" y="3736196"/>
                        <a:ext cx="272897" cy="184681"/>
                      </a:xfrm>
                      <a:custGeom>
                        <a:avLst/>
                        <a:gdLst>
                          <a:gd name="connsiteX0" fmla="*/ 944 w 272897"/>
                          <a:gd name="connsiteY0" fmla="*/ 97617 h 184681"/>
                          <a:gd name="connsiteX1" fmla="*/ 62856 w 272897"/>
                          <a:gd name="connsiteY1" fmla="*/ 14273 h 184681"/>
                          <a:gd name="connsiteX2" fmla="*/ 129531 w 272897"/>
                          <a:gd name="connsiteY2" fmla="*/ 11892 h 184681"/>
                          <a:gd name="connsiteX3" fmla="*/ 122388 w 272897"/>
                          <a:gd name="connsiteY3" fmla="*/ 133335 h 184681"/>
                          <a:gd name="connsiteX4" fmla="*/ 177156 w 272897"/>
                          <a:gd name="connsiteY4" fmla="*/ 147623 h 184681"/>
                          <a:gd name="connsiteX5" fmla="*/ 241450 w 272897"/>
                          <a:gd name="connsiteY5" fmla="*/ 126192 h 184681"/>
                          <a:gd name="connsiteX6" fmla="*/ 229544 w 272897"/>
                          <a:gd name="connsiteY6" fmla="*/ 16654 h 184681"/>
                          <a:gd name="connsiteX7" fmla="*/ 272406 w 272897"/>
                          <a:gd name="connsiteY7" fmla="*/ 133335 h 184681"/>
                          <a:gd name="connsiteX8" fmla="*/ 196206 w 272897"/>
                          <a:gd name="connsiteY8" fmla="*/ 178579 h 184681"/>
                          <a:gd name="connsiteX9" fmla="*/ 124769 w 272897"/>
                          <a:gd name="connsiteY9" fmla="*/ 176198 h 184681"/>
                          <a:gd name="connsiteX10" fmla="*/ 96194 w 272897"/>
                          <a:gd name="connsiteY10" fmla="*/ 104760 h 184681"/>
                          <a:gd name="connsiteX11" fmla="*/ 65238 w 272897"/>
                          <a:gd name="connsiteY11" fmla="*/ 71423 h 184681"/>
                          <a:gd name="connsiteX12" fmla="*/ 55713 w 272897"/>
                          <a:gd name="connsiteY12" fmla="*/ 145242 h 184681"/>
                          <a:gd name="connsiteX13" fmla="*/ 27138 w 272897"/>
                          <a:gd name="connsiteY13" fmla="*/ 152385 h 184681"/>
                          <a:gd name="connsiteX14" fmla="*/ 944 w 272897"/>
                          <a:gd name="connsiteY14" fmla="*/ 97617 h 1846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272897" h="184681">
                            <a:moveTo>
                              <a:pt x="944" y="97617"/>
                            </a:moveTo>
                            <a:cubicBezTo>
                              <a:pt x="6897" y="74598"/>
                              <a:pt x="41425" y="28560"/>
                              <a:pt x="62856" y="14273"/>
                            </a:cubicBezTo>
                            <a:cubicBezTo>
                              <a:pt x="84287" y="-15"/>
                              <a:pt x="119609" y="-7952"/>
                              <a:pt x="129531" y="11892"/>
                            </a:cubicBezTo>
                            <a:cubicBezTo>
                              <a:pt x="139453" y="31736"/>
                              <a:pt x="114451" y="110713"/>
                              <a:pt x="122388" y="133335"/>
                            </a:cubicBezTo>
                            <a:cubicBezTo>
                              <a:pt x="130325" y="155957"/>
                              <a:pt x="157312" y="148814"/>
                              <a:pt x="177156" y="147623"/>
                            </a:cubicBezTo>
                            <a:cubicBezTo>
                              <a:pt x="197000" y="146433"/>
                              <a:pt x="232719" y="148020"/>
                              <a:pt x="241450" y="126192"/>
                            </a:cubicBezTo>
                            <a:cubicBezTo>
                              <a:pt x="250181" y="104364"/>
                              <a:pt x="224385" y="15464"/>
                              <a:pt x="229544" y="16654"/>
                            </a:cubicBezTo>
                            <a:cubicBezTo>
                              <a:pt x="234703" y="17844"/>
                              <a:pt x="277962" y="106348"/>
                              <a:pt x="272406" y="133335"/>
                            </a:cubicBezTo>
                            <a:cubicBezTo>
                              <a:pt x="266850" y="160322"/>
                              <a:pt x="220812" y="171435"/>
                              <a:pt x="196206" y="178579"/>
                            </a:cubicBezTo>
                            <a:cubicBezTo>
                              <a:pt x="171600" y="185723"/>
                              <a:pt x="141437" y="188501"/>
                              <a:pt x="124769" y="176198"/>
                            </a:cubicBezTo>
                            <a:cubicBezTo>
                              <a:pt x="108101" y="163895"/>
                              <a:pt x="106116" y="122223"/>
                              <a:pt x="96194" y="104760"/>
                            </a:cubicBezTo>
                            <a:cubicBezTo>
                              <a:pt x="86272" y="87297"/>
                              <a:pt x="71985" y="64676"/>
                              <a:pt x="65238" y="71423"/>
                            </a:cubicBezTo>
                            <a:cubicBezTo>
                              <a:pt x="58491" y="78170"/>
                              <a:pt x="62063" y="131748"/>
                              <a:pt x="55713" y="145242"/>
                            </a:cubicBezTo>
                            <a:cubicBezTo>
                              <a:pt x="49363" y="158736"/>
                              <a:pt x="35472" y="154369"/>
                              <a:pt x="27138" y="152385"/>
                            </a:cubicBezTo>
                            <a:cubicBezTo>
                              <a:pt x="18804" y="150401"/>
                              <a:pt x="-5009" y="120636"/>
                              <a:pt x="944" y="97617"/>
                            </a:cubicBezTo>
                            <a:close/>
                          </a:path>
                        </a:pathLst>
                      </a:custGeom>
                      <a:solidFill>
                        <a:srgbClr val="000000">
                          <a:alpha val="5098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256" name="Freeform 255"/>
                      <p:cNvSpPr/>
                      <p:nvPr/>
                    </p:nvSpPr>
                    <p:spPr>
                      <a:xfrm>
                        <a:off x="5872832" y="3483682"/>
                        <a:ext cx="150269" cy="268712"/>
                      </a:xfrm>
                      <a:custGeom>
                        <a:avLst/>
                        <a:gdLst>
                          <a:gd name="connsiteX0" fmla="*/ 58862 w 150269"/>
                          <a:gd name="connsiteY0" fmla="*/ 87 h 268712"/>
                          <a:gd name="connsiteX1" fmla="*/ 61243 w 150269"/>
                          <a:gd name="connsiteY1" fmla="*/ 109624 h 268712"/>
                          <a:gd name="connsiteX2" fmla="*/ 85056 w 150269"/>
                          <a:gd name="connsiteY2" fmla="*/ 171537 h 268712"/>
                          <a:gd name="connsiteX3" fmla="*/ 68387 w 150269"/>
                          <a:gd name="connsiteY3" fmla="*/ 228687 h 268712"/>
                          <a:gd name="connsiteX4" fmla="*/ 1712 w 150269"/>
                          <a:gd name="connsiteY4" fmla="*/ 247737 h 268712"/>
                          <a:gd name="connsiteX5" fmla="*/ 146968 w 150269"/>
                          <a:gd name="connsiteY5" fmla="*/ 266787 h 268712"/>
                          <a:gd name="connsiteX6" fmla="*/ 104106 w 150269"/>
                          <a:gd name="connsiteY6" fmla="*/ 197731 h 268712"/>
                          <a:gd name="connsiteX7" fmla="*/ 113631 w 150269"/>
                          <a:gd name="connsiteY7" fmla="*/ 162012 h 268712"/>
                          <a:gd name="connsiteX8" fmla="*/ 106487 w 150269"/>
                          <a:gd name="connsiteY8" fmla="*/ 128674 h 268712"/>
                          <a:gd name="connsiteX9" fmla="*/ 58862 w 150269"/>
                          <a:gd name="connsiteY9" fmla="*/ 87 h 26871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50269" h="268712">
                            <a:moveTo>
                              <a:pt x="58862" y="87"/>
                            </a:moveTo>
                            <a:cubicBezTo>
                              <a:pt x="51321" y="-3088"/>
                              <a:pt x="56877" y="81049"/>
                              <a:pt x="61243" y="109624"/>
                            </a:cubicBezTo>
                            <a:cubicBezTo>
                              <a:pt x="65609" y="138199"/>
                              <a:pt x="83865" y="151693"/>
                              <a:pt x="85056" y="171537"/>
                            </a:cubicBezTo>
                            <a:cubicBezTo>
                              <a:pt x="86247" y="191381"/>
                              <a:pt x="82278" y="215987"/>
                              <a:pt x="68387" y="228687"/>
                            </a:cubicBezTo>
                            <a:cubicBezTo>
                              <a:pt x="54496" y="241387"/>
                              <a:pt x="-11385" y="241387"/>
                              <a:pt x="1712" y="247737"/>
                            </a:cubicBezTo>
                            <a:cubicBezTo>
                              <a:pt x="14809" y="254087"/>
                              <a:pt x="129902" y="275121"/>
                              <a:pt x="146968" y="266787"/>
                            </a:cubicBezTo>
                            <a:cubicBezTo>
                              <a:pt x="164034" y="258453"/>
                              <a:pt x="109662" y="215193"/>
                              <a:pt x="104106" y="197731"/>
                            </a:cubicBezTo>
                            <a:cubicBezTo>
                              <a:pt x="98550" y="180269"/>
                              <a:pt x="113234" y="173521"/>
                              <a:pt x="113631" y="162012"/>
                            </a:cubicBezTo>
                            <a:cubicBezTo>
                              <a:pt x="114028" y="150503"/>
                              <a:pt x="112043" y="151296"/>
                              <a:pt x="106487" y="128674"/>
                            </a:cubicBezTo>
                            <a:cubicBezTo>
                              <a:pt x="100931" y="106052"/>
                              <a:pt x="66403" y="3262"/>
                              <a:pt x="58862" y="87"/>
                            </a:cubicBezTo>
                            <a:close/>
                          </a:path>
                        </a:pathLst>
                      </a:custGeom>
                      <a:solidFill>
                        <a:srgbClr val="000000">
                          <a:alpha val="5098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257" name="Freeform 256"/>
                      <p:cNvSpPr/>
                      <p:nvPr/>
                    </p:nvSpPr>
                    <p:spPr>
                      <a:xfrm>
                        <a:off x="5729221" y="3673562"/>
                        <a:ext cx="162281" cy="81694"/>
                      </a:xfrm>
                      <a:custGeom>
                        <a:avLst/>
                        <a:gdLst>
                          <a:gd name="connsiteX0" fmla="*/ 65 w 162281"/>
                          <a:gd name="connsiteY0" fmla="*/ 5468 h 81694"/>
                          <a:gd name="connsiteX1" fmla="*/ 135797 w 162281"/>
                          <a:gd name="connsiteY1" fmla="*/ 7850 h 81694"/>
                          <a:gd name="connsiteX2" fmla="*/ 157228 w 162281"/>
                          <a:gd name="connsiteY2" fmla="*/ 22137 h 81694"/>
                          <a:gd name="connsiteX3" fmla="*/ 71503 w 162281"/>
                          <a:gd name="connsiteY3" fmla="*/ 34043 h 81694"/>
                          <a:gd name="connsiteX4" fmla="*/ 116747 w 162281"/>
                          <a:gd name="connsiteY4" fmla="*/ 81668 h 81694"/>
                          <a:gd name="connsiteX5" fmla="*/ 65 w 162281"/>
                          <a:gd name="connsiteY5" fmla="*/ 5468 h 8169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62281" h="81694">
                            <a:moveTo>
                              <a:pt x="65" y="5468"/>
                            </a:moveTo>
                            <a:cubicBezTo>
                              <a:pt x="3240" y="-6835"/>
                              <a:pt x="109603" y="5072"/>
                              <a:pt x="135797" y="7850"/>
                            </a:cubicBezTo>
                            <a:cubicBezTo>
                              <a:pt x="161991" y="10628"/>
                              <a:pt x="167944" y="17772"/>
                              <a:pt x="157228" y="22137"/>
                            </a:cubicBezTo>
                            <a:cubicBezTo>
                              <a:pt x="146512" y="26502"/>
                              <a:pt x="78250" y="24121"/>
                              <a:pt x="71503" y="34043"/>
                            </a:cubicBezTo>
                            <a:cubicBezTo>
                              <a:pt x="64756" y="43965"/>
                              <a:pt x="123097" y="82858"/>
                              <a:pt x="116747" y="81668"/>
                            </a:cubicBezTo>
                            <a:cubicBezTo>
                              <a:pt x="110397" y="80478"/>
                              <a:pt x="-3110" y="17771"/>
                              <a:pt x="65" y="5468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10196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258" name="Freeform 257"/>
                      <p:cNvSpPr/>
                      <p:nvPr/>
                    </p:nvSpPr>
                    <p:spPr>
                      <a:xfrm>
                        <a:off x="5567090" y="3686001"/>
                        <a:ext cx="126497" cy="198472"/>
                      </a:xfrm>
                      <a:custGeom>
                        <a:avLst/>
                        <a:gdLst>
                          <a:gd name="connsiteX0" fmla="*/ 126479 w 126497"/>
                          <a:gd name="connsiteY0" fmla="*/ 174 h 198472"/>
                          <a:gd name="connsiteX1" fmla="*/ 47898 w 126497"/>
                          <a:gd name="connsiteY1" fmla="*/ 35893 h 198472"/>
                          <a:gd name="connsiteX2" fmla="*/ 273 w 126497"/>
                          <a:gd name="connsiteY2" fmla="*/ 135905 h 198472"/>
                          <a:gd name="connsiteX3" fmla="*/ 28848 w 126497"/>
                          <a:gd name="connsiteY3" fmla="*/ 197818 h 198472"/>
                          <a:gd name="connsiteX4" fmla="*/ 38373 w 126497"/>
                          <a:gd name="connsiteY4" fmla="*/ 97805 h 198472"/>
                          <a:gd name="connsiteX5" fmla="*/ 55041 w 126497"/>
                          <a:gd name="connsiteY5" fmla="*/ 47799 h 198472"/>
                          <a:gd name="connsiteX6" fmla="*/ 126479 w 126497"/>
                          <a:gd name="connsiteY6" fmla="*/ 174 h 19847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26497" h="198472">
                            <a:moveTo>
                              <a:pt x="126479" y="174"/>
                            </a:moveTo>
                            <a:cubicBezTo>
                              <a:pt x="125288" y="-1810"/>
                              <a:pt x="68932" y="13271"/>
                              <a:pt x="47898" y="35893"/>
                            </a:cubicBezTo>
                            <a:cubicBezTo>
                              <a:pt x="26864" y="58515"/>
                              <a:pt x="3448" y="108917"/>
                              <a:pt x="273" y="135905"/>
                            </a:cubicBezTo>
                            <a:cubicBezTo>
                              <a:pt x="-2902" y="162893"/>
                              <a:pt x="22498" y="204168"/>
                              <a:pt x="28848" y="197818"/>
                            </a:cubicBezTo>
                            <a:cubicBezTo>
                              <a:pt x="35198" y="191468"/>
                              <a:pt x="34007" y="122808"/>
                              <a:pt x="38373" y="97805"/>
                            </a:cubicBezTo>
                            <a:cubicBezTo>
                              <a:pt x="42738" y="72802"/>
                              <a:pt x="38372" y="62086"/>
                              <a:pt x="55041" y="47799"/>
                            </a:cubicBezTo>
                            <a:cubicBezTo>
                              <a:pt x="71710" y="33512"/>
                              <a:pt x="127670" y="2158"/>
                              <a:pt x="126479" y="17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10196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259" name="Freeform 258"/>
                      <p:cNvSpPr/>
                      <p:nvPr/>
                    </p:nvSpPr>
                    <p:spPr>
                      <a:xfrm>
                        <a:off x="5497689" y="3656452"/>
                        <a:ext cx="91697" cy="136982"/>
                      </a:xfrm>
                      <a:custGeom>
                        <a:avLst/>
                        <a:gdLst>
                          <a:gd name="connsiteX0" fmla="*/ 43480 w 91697"/>
                          <a:gd name="connsiteY0" fmla="*/ 136879 h 136982"/>
                          <a:gd name="connsiteX1" fmla="*/ 91105 w 91697"/>
                          <a:gd name="connsiteY1" fmla="*/ 82111 h 136982"/>
                          <a:gd name="connsiteX2" fmla="*/ 69674 w 91697"/>
                          <a:gd name="connsiteY2" fmla="*/ 29723 h 136982"/>
                          <a:gd name="connsiteX3" fmla="*/ 62530 w 91697"/>
                          <a:gd name="connsiteY3" fmla="*/ 1148 h 136982"/>
                          <a:gd name="connsiteX4" fmla="*/ 617 w 91697"/>
                          <a:gd name="connsiteY4" fmla="*/ 67823 h 136982"/>
                          <a:gd name="connsiteX5" fmla="*/ 43480 w 91697"/>
                          <a:gd name="connsiteY5" fmla="*/ 136879 h 1369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91697" h="136982">
                            <a:moveTo>
                              <a:pt x="43480" y="136879"/>
                            </a:moveTo>
                            <a:cubicBezTo>
                              <a:pt x="58561" y="139260"/>
                              <a:pt x="86739" y="99970"/>
                              <a:pt x="91105" y="82111"/>
                            </a:cubicBezTo>
                            <a:cubicBezTo>
                              <a:pt x="95471" y="64252"/>
                              <a:pt x="74436" y="43217"/>
                              <a:pt x="69674" y="29723"/>
                            </a:cubicBezTo>
                            <a:cubicBezTo>
                              <a:pt x="64912" y="16229"/>
                              <a:pt x="74040" y="-5202"/>
                              <a:pt x="62530" y="1148"/>
                            </a:cubicBezTo>
                            <a:cubicBezTo>
                              <a:pt x="51021" y="7498"/>
                              <a:pt x="6173" y="52345"/>
                              <a:pt x="617" y="67823"/>
                            </a:cubicBezTo>
                            <a:cubicBezTo>
                              <a:pt x="-4939" y="83301"/>
                              <a:pt x="28399" y="134498"/>
                              <a:pt x="43480" y="136879"/>
                            </a:cubicBezTo>
                            <a:close/>
                          </a:path>
                        </a:pathLst>
                      </a:custGeom>
                      <a:solidFill>
                        <a:srgbClr val="000000">
                          <a:alpha val="10196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260" name="Freeform 259"/>
                      <p:cNvSpPr/>
                      <p:nvPr/>
                    </p:nvSpPr>
                    <p:spPr>
                      <a:xfrm>
                        <a:off x="5515375" y="3868680"/>
                        <a:ext cx="638206" cy="189295"/>
                      </a:xfrm>
                      <a:custGeom>
                        <a:avLst/>
                        <a:gdLst>
                          <a:gd name="connsiteX0" fmla="*/ 628250 w 638206"/>
                          <a:gd name="connsiteY0" fmla="*/ 851 h 189295"/>
                          <a:gd name="connsiteX1" fmla="*/ 635394 w 638206"/>
                          <a:gd name="connsiteY1" fmla="*/ 103245 h 189295"/>
                          <a:gd name="connsiteX2" fmla="*/ 606819 w 638206"/>
                          <a:gd name="connsiteY2" fmla="*/ 86576 h 189295"/>
                          <a:gd name="connsiteX3" fmla="*/ 618725 w 638206"/>
                          <a:gd name="connsiteY3" fmla="*/ 119914 h 189295"/>
                          <a:gd name="connsiteX4" fmla="*/ 585388 w 638206"/>
                          <a:gd name="connsiteY4" fmla="*/ 124676 h 189295"/>
                          <a:gd name="connsiteX5" fmla="*/ 599675 w 638206"/>
                          <a:gd name="connsiteY5" fmla="*/ 150870 h 189295"/>
                          <a:gd name="connsiteX6" fmla="*/ 556813 w 638206"/>
                          <a:gd name="connsiteY6" fmla="*/ 112770 h 189295"/>
                          <a:gd name="connsiteX7" fmla="*/ 482994 w 638206"/>
                          <a:gd name="connsiteY7" fmla="*/ 127058 h 189295"/>
                          <a:gd name="connsiteX8" fmla="*/ 447275 w 638206"/>
                          <a:gd name="connsiteY8" fmla="*/ 179445 h 189295"/>
                          <a:gd name="connsiteX9" fmla="*/ 435369 w 638206"/>
                          <a:gd name="connsiteY9" fmla="*/ 153251 h 189295"/>
                          <a:gd name="connsiteX10" fmla="*/ 399650 w 638206"/>
                          <a:gd name="connsiteY10" fmla="*/ 169920 h 189295"/>
                          <a:gd name="connsiteX11" fmla="*/ 392506 w 638206"/>
                          <a:gd name="connsiteY11" fmla="*/ 148489 h 189295"/>
                          <a:gd name="connsiteX12" fmla="*/ 340119 w 638206"/>
                          <a:gd name="connsiteY12" fmla="*/ 141345 h 189295"/>
                          <a:gd name="connsiteX13" fmla="*/ 256775 w 638206"/>
                          <a:gd name="connsiteY13" fmla="*/ 188970 h 189295"/>
                          <a:gd name="connsiteX14" fmla="*/ 268681 w 638206"/>
                          <a:gd name="connsiteY14" fmla="*/ 162776 h 189295"/>
                          <a:gd name="connsiteX15" fmla="*/ 221056 w 638206"/>
                          <a:gd name="connsiteY15" fmla="*/ 172301 h 189295"/>
                          <a:gd name="connsiteX16" fmla="*/ 218675 w 638206"/>
                          <a:gd name="connsiteY16" fmla="*/ 153251 h 189295"/>
                          <a:gd name="connsiteX17" fmla="*/ 156763 w 638206"/>
                          <a:gd name="connsiteY17" fmla="*/ 153251 h 189295"/>
                          <a:gd name="connsiteX18" fmla="*/ 101994 w 638206"/>
                          <a:gd name="connsiteY18" fmla="*/ 172301 h 189295"/>
                          <a:gd name="connsiteX19" fmla="*/ 111519 w 638206"/>
                          <a:gd name="connsiteY19" fmla="*/ 134201 h 189295"/>
                          <a:gd name="connsiteX20" fmla="*/ 85325 w 638206"/>
                          <a:gd name="connsiteY20" fmla="*/ 115151 h 189295"/>
                          <a:gd name="connsiteX21" fmla="*/ 47225 w 638206"/>
                          <a:gd name="connsiteY21" fmla="*/ 96101 h 189295"/>
                          <a:gd name="connsiteX22" fmla="*/ 28175 w 638206"/>
                          <a:gd name="connsiteY22" fmla="*/ 62764 h 189295"/>
                          <a:gd name="connsiteX23" fmla="*/ 4363 w 638206"/>
                          <a:gd name="connsiteY23" fmla="*/ 55620 h 189295"/>
                          <a:gd name="connsiteX24" fmla="*/ 6744 w 638206"/>
                          <a:gd name="connsiteY24" fmla="*/ 12758 h 189295"/>
                          <a:gd name="connsiteX25" fmla="*/ 71038 w 638206"/>
                          <a:gd name="connsiteY25" fmla="*/ 74670 h 189295"/>
                          <a:gd name="connsiteX26" fmla="*/ 137713 w 638206"/>
                          <a:gd name="connsiteY26" fmla="*/ 117533 h 189295"/>
                          <a:gd name="connsiteX27" fmla="*/ 259156 w 638206"/>
                          <a:gd name="connsiteY27" fmla="*/ 129439 h 189295"/>
                          <a:gd name="connsiteX28" fmla="*/ 425844 w 638206"/>
                          <a:gd name="connsiteY28" fmla="*/ 100864 h 189295"/>
                          <a:gd name="connsiteX29" fmla="*/ 556813 w 638206"/>
                          <a:gd name="connsiteY29" fmla="*/ 58001 h 189295"/>
                          <a:gd name="connsiteX30" fmla="*/ 628250 w 638206"/>
                          <a:gd name="connsiteY30" fmla="*/ 851 h 1892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</a:cxnLst>
                        <a:rect l="l" t="t" r="r" b="b"/>
                        <a:pathLst>
                          <a:path w="638206" h="189295">
                            <a:moveTo>
                              <a:pt x="628250" y="851"/>
                            </a:moveTo>
                            <a:cubicBezTo>
                              <a:pt x="641347" y="8392"/>
                              <a:pt x="638966" y="88958"/>
                              <a:pt x="635394" y="103245"/>
                            </a:cubicBezTo>
                            <a:cubicBezTo>
                              <a:pt x="631822" y="117532"/>
                              <a:pt x="609597" y="83798"/>
                              <a:pt x="606819" y="86576"/>
                            </a:cubicBezTo>
                            <a:cubicBezTo>
                              <a:pt x="604041" y="89354"/>
                              <a:pt x="622297" y="113564"/>
                              <a:pt x="618725" y="119914"/>
                            </a:cubicBezTo>
                            <a:cubicBezTo>
                              <a:pt x="615153" y="126264"/>
                              <a:pt x="588563" y="119517"/>
                              <a:pt x="585388" y="124676"/>
                            </a:cubicBezTo>
                            <a:cubicBezTo>
                              <a:pt x="582213" y="129835"/>
                              <a:pt x="604437" y="152854"/>
                              <a:pt x="599675" y="150870"/>
                            </a:cubicBezTo>
                            <a:cubicBezTo>
                              <a:pt x="594912" y="148886"/>
                              <a:pt x="576260" y="116739"/>
                              <a:pt x="556813" y="112770"/>
                            </a:cubicBezTo>
                            <a:cubicBezTo>
                              <a:pt x="537366" y="108801"/>
                              <a:pt x="501250" y="115946"/>
                              <a:pt x="482994" y="127058"/>
                            </a:cubicBezTo>
                            <a:cubicBezTo>
                              <a:pt x="464738" y="138171"/>
                              <a:pt x="455212" y="175080"/>
                              <a:pt x="447275" y="179445"/>
                            </a:cubicBezTo>
                            <a:cubicBezTo>
                              <a:pt x="439338" y="183810"/>
                              <a:pt x="443307" y="154839"/>
                              <a:pt x="435369" y="153251"/>
                            </a:cubicBezTo>
                            <a:cubicBezTo>
                              <a:pt x="427431" y="151663"/>
                              <a:pt x="406794" y="170714"/>
                              <a:pt x="399650" y="169920"/>
                            </a:cubicBezTo>
                            <a:cubicBezTo>
                              <a:pt x="392506" y="169126"/>
                              <a:pt x="402428" y="153251"/>
                              <a:pt x="392506" y="148489"/>
                            </a:cubicBezTo>
                            <a:cubicBezTo>
                              <a:pt x="382584" y="143727"/>
                              <a:pt x="362741" y="134598"/>
                              <a:pt x="340119" y="141345"/>
                            </a:cubicBezTo>
                            <a:cubicBezTo>
                              <a:pt x="317497" y="148092"/>
                              <a:pt x="268681" y="185398"/>
                              <a:pt x="256775" y="188970"/>
                            </a:cubicBezTo>
                            <a:cubicBezTo>
                              <a:pt x="244869" y="192542"/>
                              <a:pt x="274634" y="165554"/>
                              <a:pt x="268681" y="162776"/>
                            </a:cubicBezTo>
                            <a:cubicBezTo>
                              <a:pt x="262728" y="159998"/>
                              <a:pt x="229390" y="173888"/>
                              <a:pt x="221056" y="172301"/>
                            </a:cubicBezTo>
                            <a:cubicBezTo>
                              <a:pt x="212722" y="170714"/>
                              <a:pt x="229390" y="156426"/>
                              <a:pt x="218675" y="153251"/>
                            </a:cubicBezTo>
                            <a:cubicBezTo>
                              <a:pt x="207960" y="150076"/>
                              <a:pt x="176210" y="150076"/>
                              <a:pt x="156763" y="153251"/>
                            </a:cubicBezTo>
                            <a:cubicBezTo>
                              <a:pt x="137316" y="156426"/>
                              <a:pt x="109535" y="175476"/>
                              <a:pt x="101994" y="172301"/>
                            </a:cubicBezTo>
                            <a:cubicBezTo>
                              <a:pt x="94453" y="169126"/>
                              <a:pt x="114297" y="143726"/>
                              <a:pt x="111519" y="134201"/>
                            </a:cubicBezTo>
                            <a:cubicBezTo>
                              <a:pt x="108741" y="124676"/>
                              <a:pt x="96041" y="121501"/>
                              <a:pt x="85325" y="115151"/>
                            </a:cubicBezTo>
                            <a:cubicBezTo>
                              <a:pt x="74609" y="108801"/>
                              <a:pt x="56750" y="104832"/>
                              <a:pt x="47225" y="96101"/>
                            </a:cubicBezTo>
                            <a:cubicBezTo>
                              <a:pt x="37700" y="87370"/>
                              <a:pt x="35319" y="69511"/>
                              <a:pt x="28175" y="62764"/>
                            </a:cubicBezTo>
                            <a:cubicBezTo>
                              <a:pt x="21031" y="56017"/>
                              <a:pt x="7935" y="63954"/>
                              <a:pt x="4363" y="55620"/>
                            </a:cubicBezTo>
                            <a:cubicBezTo>
                              <a:pt x="791" y="47286"/>
                              <a:pt x="-4369" y="9583"/>
                              <a:pt x="6744" y="12758"/>
                            </a:cubicBezTo>
                            <a:cubicBezTo>
                              <a:pt x="17857" y="15933"/>
                              <a:pt x="49210" y="57208"/>
                              <a:pt x="71038" y="74670"/>
                            </a:cubicBezTo>
                            <a:cubicBezTo>
                              <a:pt x="92866" y="92133"/>
                              <a:pt x="106360" y="108405"/>
                              <a:pt x="137713" y="117533"/>
                            </a:cubicBezTo>
                            <a:cubicBezTo>
                              <a:pt x="169066" y="126661"/>
                              <a:pt x="211134" y="132217"/>
                              <a:pt x="259156" y="129439"/>
                            </a:cubicBezTo>
                            <a:cubicBezTo>
                              <a:pt x="307178" y="126661"/>
                              <a:pt x="376234" y="112770"/>
                              <a:pt x="425844" y="100864"/>
                            </a:cubicBezTo>
                            <a:cubicBezTo>
                              <a:pt x="475453" y="88958"/>
                              <a:pt x="523872" y="78242"/>
                              <a:pt x="556813" y="58001"/>
                            </a:cubicBezTo>
                            <a:cubicBezTo>
                              <a:pt x="589754" y="37760"/>
                              <a:pt x="615153" y="-6690"/>
                              <a:pt x="628250" y="851"/>
                            </a:cubicBezTo>
                            <a:close/>
                          </a:path>
                        </a:pathLst>
                      </a:custGeom>
                      <a:solidFill>
                        <a:srgbClr val="000000">
                          <a:alpha val="10196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261" name="Freeform 260"/>
                      <p:cNvSpPr/>
                      <p:nvPr/>
                    </p:nvSpPr>
                    <p:spPr>
                      <a:xfrm>
                        <a:off x="5464928" y="3809991"/>
                        <a:ext cx="712014" cy="390668"/>
                      </a:xfrm>
                      <a:custGeom>
                        <a:avLst/>
                        <a:gdLst>
                          <a:gd name="connsiteX0" fmla="*/ 30997 w 712014"/>
                          <a:gd name="connsiteY0" fmla="*/ 9 h 390668"/>
                          <a:gd name="connsiteX1" fmla="*/ 28616 w 712014"/>
                          <a:gd name="connsiteY1" fmla="*/ 73828 h 390668"/>
                          <a:gd name="connsiteX2" fmla="*/ 41 w 712014"/>
                          <a:gd name="connsiteY2" fmla="*/ 119072 h 390668"/>
                          <a:gd name="connsiteX3" fmla="*/ 35760 w 712014"/>
                          <a:gd name="connsiteY3" fmla="*/ 157172 h 390668"/>
                          <a:gd name="connsiteX4" fmla="*/ 35760 w 712014"/>
                          <a:gd name="connsiteY4" fmla="*/ 185747 h 390668"/>
                          <a:gd name="connsiteX5" fmla="*/ 66716 w 712014"/>
                          <a:gd name="connsiteY5" fmla="*/ 216703 h 390668"/>
                          <a:gd name="connsiteX6" fmla="*/ 119103 w 712014"/>
                          <a:gd name="connsiteY6" fmla="*/ 278615 h 390668"/>
                          <a:gd name="connsiteX7" fmla="*/ 145297 w 712014"/>
                          <a:gd name="connsiteY7" fmla="*/ 278615 h 390668"/>
                          <a:gd name="connsiteX8" fmla="*/ 197685 w 712014"/>
                          <a:gd name="connsiteY8" fmla="*/ 331003 h 390668"/>
                          <a:gd name="connsiteX9" fmla="*/ 261978 w 712014"/>
                          <a:gd name="connsiteY9" fmla="*/ 311953 h 390668"/>
                          <a:gd name="connsiteX10" fmla="*/ 352466 w 712014"/>
                          <a:gd name="connsiteY10" fmla="*/ 321478 h 390668"/>
                          <a:gd name="connsiteX11" fmla="*/ 269122 w 712014"/>
                          <a:gd name="connsiteY11" fmla="*/ 345290 h 390668"/>
                          <a:gd name="connsiteX12" fmla="*/ 90528 w 712014"/>
                          <a:gd name="connsiteY12" fmla="*/ 323859 h 390668"/>
                          <a:gd name="connsiteX13" fmla="*/ 271503 w 712014"/>
                          <a:gd name="connsiteY13" fmla="*/ 388153 h 390668"/>
                          <a:gd name="connsiteX14" fmla="*/ 502485 w 712014"/>
                          <a:gd name="connsiteY14" fmla="*/ 371484 h 390668"/>
                          <a:gd name="connsiteX15" fmla="*/ 664410 w 712014"/>
                          <a:gd name="connsiteY15" fmla="*/ 314334 h 390668"/>
                          <a:gd name="connsiteX16" fmla="*/ 704891 w 712014"/>
                          <a:gd name="connsiteY16" fmla="*/ 252422 h 390668"/>
                          <a:gd name="connsiteX17" fmla="*/ 704891 w 712014"/>
                          <a:gd name="connsiteY17" fmla="*/ 204797 h 390668"/>
                          <a:gd name="connsiteX18" fmla="*/ 633453 w 712014"/>
                          <a:gd name="connsiteY18" fmla="*/ 257184 h 390668"/>
                          <a:gd name="connsiteX19" fmla="*/ 557253 w 712014"/>
                          <a:gd name="connsiteY19" fmla="*/ 235753 h 390668"/>
                          <a:gd name="connsiteX20" fmla="*/ 421522 w 712014"/>
                          <a:gd name="connsiteY20" fmla="*/ 271472 h 390668"/>
                          <a:gd name="connsiteX21" fmla="*/ 378660 w 712014"/>
                          <a:gd name="connsiteY21" fmla="*/ 238134 h 390668"/>
                          <a:gd name="connsiteX22" fmla="*/ 240547 w 712014"/>
                          <a:gd name="connsiteY22" fmla="*/ 290522 h 390668"/>
                          <a:gd name="connsiteX23" fmla="*/ 211972 w 712014"/>
                          <a:gd name="connsiteY23" fmla="*/ 250040 h 390668"/>
                          <a:gd name="connsiteX24" fmla="*/ 138153 w 712014"/>
                          <a:gd name="connsiteY24" fmla="*/ 266709 h 390668"/>
                          <a:gd name="connsiteX25" fmla="*/ 88147 w 712014"/>
                          <a:gd name="connsiteY25" fmla="*/ 207178 h 390668"/>
                          <a:gd name="connsiteX26" fmla="*/ 88147 w 712014"/>
                          <a:gd name="connsiteY26" fmla="*/ 176222 h 390668"/>
                          <a:gd name="connsiteX27" fmla="*/ 45285 w 712014"/>
                          <a:gd name="connsiteY27" fmla="*/ 123834 h 390668"/>
                          <a:gd name="connsiteX28" fmla="*/ 45285 w 712014"/>
                          <a:gd name="connsiteY28" fmla="*/ 104784 h 390668"/>
                          <a:gd name="connsiteX29" fmla="*/ 76241 w 712014"/>
                          <a:gd name="connsiteY29" fmla="*/ 69065 h 390668"/>
                          <a:gd name="connsiteX30" fmla="*/ 30997 w 712014"/>
                          <a:gd name="connsiteY30" fmla="*/ 9 h 3906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</a:cxnLst>
                        <a:rect l="l" t="t" r="r" b="b"/>
                        <a:pathLst>
                          <a:path w="712014" h="390668">
                            <a:moveTo>
                              <a:pt x="30997" y="9"/>
                            </a:moveTo>
                            <a:cubicBezTo>
                              <a:pt x="23060" y="803"/>
                              <a:pt x="33775" y="53984"/>
                              <a:pt x="28616" y="73828"/>
                            </a:cubicBezTo>
                            <a:cubicBezTo>
                              <a:pt x="23457" y="93672"/>
                              <a:pt x="-1150" y="105181"/>
                              <a:pt x="41" y="119072"/>
                            </a:cubicBezTo>
                            <a:cubicBezTo>
                              <a:pt x="1232" y="132963"/>
                              <a:pt x="29807" y="146060"/>
                              <a:pt x="35760" y="157172"/>
                            </a:cubicBezTo>
                            <a:cubicBezTo>
                              <a:pt x="41713" y="168284"/>
                              <a:pt x="30601" y="175825"/>
                              <a:pt x="35760" y="185747"/>
                            </a:cubicBezTo>
                            <a:cubicBezTo>
                              <a:pt x="40919" y="195669"/>
                              <a:pt x="52826" y="201225"/>
                              <a:pt x="66716" y="216703"/>
                            </a:cubicBezTo>
                            <a:cubicBezTo>
                              <a:pt x="80606" y="232181"/>
                              <a:pt x="106006" y="268296"/>
                              <a:pt x="119103" y="278615"/>
                            </a:cubicBezTo>
                            <a:cubicBezTo>
                              <a:pt x="132200" y="288934"/>
                              <a:pt x="132200" y="269884"/>
                              <a:pt x="145297" y="278615"/>
                            </a:cubicBezTo>
                            <a:cubicBezTo>
                              <a:pt x="158394" y="287346"/>
                              <a:pt x="178238" y="325447"/>
                              <a:pt x="197685" y="331003"/>
                            </a:cubicBezTo>
                            <a:cubicBezTo>
                              <a:pt x="217132" y="336559"/>
                              <a:pt x="236181" y="313540"/>
                              <a:pt x="261978" y="311953"/>
                            </a:cubicBezTo>
                            <a:cubicBezTo>
                              <a:pt x="287775" y="310366"/>
                              <a:pt x="351275" y="315922"/>
                              <a:pt x="352466" y="321478"/>
                            </a:cubicBezTo>
                            <a:cubicBezTo>
                              <a:pt x="353657" y="327034"/>
                              <a:pt x="312778" y="344893"/>
                              <a:pt x="269122" y="345290"/>
                            </a:cubicBezTo>
                            <a:cubicBezTo>
                              <a:pt x="225466" y="345687"/>
                              <a:pt x="90131" y="316715"/>
                              <a:pt x="90528" y="323859"/>
                            </a:cubicBezTo>
                            <a:cubicBezTo>
                              <a:pt x="90925" y="331003"/>
                              <a:pt x="202844" y="380216"/>
                              <a:pt x="271503" y="388153"/>
                            </a:cubicBezTo>
                            <a:cubicBezTo>
                              <a:pt x="340162" y="396090"/>
                              <a:pt x="437001" y="383787"/>
                              <a:pt x="502485" y="371484"/>
                            </a:cubicBezTo>
                            <a:cubicBezTo>
                              <a:pt x="567970" y="359181"/>
                              <a:pt x="630676" y="334178"/>
                              <a:pt x="664410" y="314334"/>
                            </a:cubicBezTo>
                            <a:cubicBezTo>
                              <a:pt x="698144" y="294490"/>
                              <a:pt x="698144" y="270678"/>
                              <a:pt x="704891" y="252422"/>
                            </a:cubicBezTo>
                            <a:cubicBezTo>
                              <a:pt x="711638" y="234166"/>
                              <a:pt x="716797" y="204003"/>
                              <a:pt x="704891" y="204797"/>
                            </a:cubicBezTo>
                            <a:cubicBezTo>
                              <a:pt x="692985" y="205591"/>
                              <a:pt x="658059" y="252025"/>
                              <a:pt x="633453" y="257184"/>
                            </a:cubicBezTo>
                            <a:cubicBezTo>
                              <a:pt x="608847" y="262343"/>
                              <a:pt x="592575" y="233372"/>
                              <a:pt x="557253" y="235753"/>
                            </a:cubicBezTo>
                            <a:cubicBezTo>
                              <a:pt x="521931" y="238134"/>
                              <a:pt x="451288" y="271075"/>
                              <a:pt x="421522" y="271472"/>
                            </a:cubicBezTo>
                            <a:cubicBezTo>
                              <a:pt x="391757" y="271869"/>
                              <a:pt x="408823" y="234959"/>
                              <a:pt x="378660" y="238134"/>
                            </a:cubicBezTo>
                            <a:cubicBezTo>
                              <a:pt x="348497" y="241309"/>
                              <a:pt x="268328" y="288538"/>
                              <a:pt x="240547" y="290522"/>
                            </a:cubicBezTo>
                            <a:cubicBezTo>
                              <a:pt x="212766" y="292506"/>
                              <a:pt x="229038" y="254009"/>
                              <a:pt x="211972" y="250040"/>
                            </a:cubicBezTo>
                            <a:cubicBezTo>
                              <a:pt x="194906" y="246071"/>
                              <a:pt x="158790" y="273853"/>
                              <a:pt x="138153" y="266709"/>
                            </a:cubicBezTo>
                            <a:cubicBezTo>
                              <a:pt x="117516" y="259565"/>
                              <a:pt x="96481" y="222259"/>
                              <a:pt x="88147" y="207178"/>
                            </a:cubicBezTo>
                            <a:cubicBezTo>
                              <a:pt x="79813" y="192097"/>
                              <a:pt x="95291" y="190113"/>
                              <a:pt x="88147" y="176222"/>
                            </a:cubicBezTo>
                            <a:cubicBezTo>
                              <a:pt x="81003" y="162331"/>
                              <a:pt x="52429" y="135740"/>
                              <a:pt x="45285" y="123834"/>
                            </a:cubicBezTo>
                            <a:cubicBezTo>
                              <a:pt x="38141" y="111928"/>
                              <a:pt x="40126" y="113912"/>
                              <a:pt x="45285" y="104784"/>
                            </a:cubicBezTo>
                            <a:cubicBezTo>
                              <a:pt x="50444" y="95656"/>
                              <a:pt x="77432" y="90893"/>
                              <a:pt x="76241" y="69065"/>
                            </a:cubicBezTo>
                            <a:cubicBezTo>
                              <a:pt x="75050" y="47237"/>
                              <a:pt x="38934" y="-785"/>
                              <a:pt x="30997" y="9"/>
                            </a:cubicBezTo>
                            <a:close/>
                          </a:path>
                        </a:pathLst>
                      </a:custGeom>
                      <a:solidFill>
                        <a:srgbClr val="000000">
                          <a:alpha val="10196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</p:grpSp>
                <p:sp>
                  <p:nvSpPr>
                    <p:cNvPr id="263" name="Freeform 262"/>
                    <p:cNvSpPr/>
                    <p:nvPr/>
                  </p:nvSpPr>
                  <p:spPr>
                    <a:xfrm>
                      <a:off x="6165841" y="4254499"/>
                      <a:ext cx="670136" cy="411342"/>
                    </a:xfrm>
                    <a:custGeom>
                      <a:avLst/>
                      <a:gdLst>
                        <a:gd name="connsiteX0" fmla="*/ 318303 w 670136"/>
                        <a:gd name="connsiteY0" fmla="*/ 10320 h 411342"/>
                        <a:gd name="connsiteX1" fmla="*/ 415934 w 670136"/>
                        <a:gd name="connsiteY1" fmla="*/ 150814 h 411342"/>
                        <a:gd name="connsiteX2" fmla="*/ 375453 w 670136"/>
                        <a:gd name="connsiteY2" fmla="*/ 257970 h 411342"/>
                        <a:gd name="connsiteX3" fmla="*/ 237340 w 670136"/>
                        <a:gd name="connsiteY3" fmla="*/ 298451 h 411342"/>
                        <a:gd name="connsiteX4" fmla="*/ 101609 w 670136"/>
                        <a:gd name="connsiteY4" fmla="*/ 274639 h 411342"/>
                        <a:gd name="connsiteX5" fmla="*/ 1597 w 670136"/>
                        <a:gd name="connsiteY5" fmla="*/ 224632 h 411342"/>
                        <a:gd name="connsiteX6" fmla="*/ 51603 w 670136"/>
                        <a:gd name="connsiteY6" fmla="*/ 319882 h 411342"/>
                        <a:gd name="connsiteX7" fmla="*/ 199240 w 670136"/>
                        <a:gd name="connsiteY7" fmla="*/ 405607 h 411342"/>
                        <a:gd name="connsiteX8" fmla="*/ 511184 w 670136"/>
                        <a:gd name="connsiteY8" fmla="*/ 393701 h 411342"/>
                        <a:gd name="connsiteX9" fmla="*/ 658822 w 670136"/>
                        <a:gd name="connsiteY9" fmla="*/ 315120 h 411342"/>
                        <a:gd name="connsiteX10" fmla="*/ 651678 w 670136"/>
                        <a:gd name="connsiteY10" fmla="*/ 210345 h 411342"/>
                        <a:gd name="connsiteX11" fmla="*/ 585003 w 670136"/>
                        <a:gd name="connsiteY11" fmla="*/ 167482 h 411342"/>
                        <a:gd name="connsiteX12" fmla="*/ 556428 w 670136"/>
                        <a:gd name="connsiteY12" fmla="*/ 117476 h 411342"/>
                        <a:gd name="connsiteX13" fmla="*/ 494515 w 670136"/>
                        <a:gd name="connsiteY13" fmla="*/ 62707 h 411342"/>
                        <a:gd name="connsiteX14" fmla="*/ 408790 w 670136"/>
                        <a:gd name="connsiteY14" fmla="*/ 17464 h 411342"/>
                        <a:gd name="connsiteX15" fmla="*/ 318303 w 670136"/>
                        <a:gd name="connsiteY15" fmla="*/ 10320 h 4113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670136" h="411342">
                          <a:moveTo>
                            <a:pt x="318303" y="10320"/>
                          </a:moveTo>
                          <a:cubicBezTo>
                            <a:pt x="319494" y="32545"/>
                            <a:pt x="406409" y="109539"/>
                            <a:pt x="415934" y="150814"/>
                          </a:cubicBezTo>
                          <a:cubicBezTo>
                            <a:pt x="425459" y="192089"/>
                            <a:pt x="405219" y="233364"/>
                            <a:pt x="375453" y="257970"/>
                          </a:cubicBezTo>
                          <a:cubicBezTo>
                            <a:pt x="345687" y="282576"/>
                            <a:pt x="282981" y="295673"/>
                            <a:pt x="237340" y="298451"/>
                          </a:cubicBezTo>
                          <a:cubicBezTo>
                            <a:pt x="191699" y="301229"/>
                            <a:pt x="140899" y="286942"/>
                            <a:pt x="101609" y="274639"/>
                          </a:cubicBezTo>
                          <a:cubicBezTo>
                            <a:pt x="62319" y="262336"/>
                            <a:pt x="9931" y="217092"/>
                            <a:pt x="1597" y="224632"/>
                          </a:cubicBezTo>
                          <a:cubicBezTo>
                            <a:pt x="-6737" y="232172"/>
                            <a:pt x="18662" y="289719"/>
                            <a:pt x="51603" y="319882"/>
                          </a:cubicBezTo>
                          <a:cubicBezTo>
                            <a:pt x="84544" y="350045"/>
                            <a:pt x="122643" y="393304"/>
                            <a:pt x="199240" y="405607"/>
                          </a:cubicBezTo>
                          <a:cubicBezTo>
                            <a:pt x="275837" y="417910"/>
                            <a:pt x="434587" y="408782"/>
                            <a:pt x="511184" y="393701"/>
                          </a:cubicBezTo>
                          <a:cubicBezTo>
                            <a:pt x="587781" y="378620"/>
                            <a:pt x="635406" y="345679"/>
                            <a:pt x="658822" y="315120"/>
                          </a:cubicBezTo>
                          <a:cubicBezTo>
                            <a:pt x="682238" y="284561"/>
                            <a:pt x="663981" y="234951"/>
                            <a:pt x="651678" y="210345"/>
                          </a:cubicBezTo>
                          <a:cubicBezTo>
                            <a:pt x="639375" y="185739"/>
                            <a:pt x="600878" y="182960"/>
                            <a:pt x="585003" y="167482"/>
                          </a:cubicBezTo>
                          <a:cubicBezTo>
                            <a:pt x="569128" y="152004"/>
                            <a:pt x="571509" y="134939"/>
                            <a:pt x="556428" y="117476"/>
                          </a:cubicBezTo>
                          <a:cubicBezTo>
                            <a:pt x="541347" y="100014"/>
                            <a:pt x="519121" y="79376"/>
                            <a:pt x="494515" y="62707"/>
                          </a:cubicBezTo>
                          <a:cubicBezTo>
                            <a:pt x="469909" y="46038"/>
                            <a:pt x="438952" y="27783"/>
                            <a:pt x="408790" y="17464"/>
                          </a:cubicBezTo>
                          <a:cubicBezTo>
                            <a:pt x="378628" y="7145"/>
                            <a:pt x="317112" y="-11905"/>
                            <a:pt x="318303" y="1032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264" name="Freeform 263"/>
                    <p:cNvSpPr/>
                    <p:nvPr/>
                  </p:nvSpPr>
                  <p:spPr>
                    <a:xfrm>
                      <a:off x="5504618" y="4019430"/>
                      <a:ext cx="734661" cy="262760"/>
                    </a:xfrm>
                    <a:custGeom>
                      <a:avLst/>
                      <a:gdLst>
                        <a:gd name="connsiteX0" fmla="*/ 832 w 734661"/>
                        <a:gd name="connsiteY0" fmla="*/ 62033 h 262760"/>
                        <a:gd name="connsiteX1" fmla="*/ 62745 w 734661"/>
                        <a:gd name="connsiteY1" fmla="*/ 185858 h 262760"/>
                        <a:gd name="connsiteX2" fmla="*/ 434220 w 734661"/>
                        <a:gd name="connsiteY2" fmla="*/ 262058 h 262760"/>
                        <a:gd name="connsiteX3" fmla="*/ 724732 w 734661"/>
                        <a:gd name="connsiteY3" fmla="*/ 214433 h 262760"/>
                        <a:gd name="connsiteX4" fmla="*/ 667582 w 734661"/>
                        <a:gd name="connsiteY4" fmla="*/ 66795 h 262760"/>
                        <a:gd name="connsiteX5" fmla="*/ 672345 w 734661"/>
                        <a:gd name="connsiteY5" fmla="*/ 120 h 262760"/>
                        <a:gd name="connsiteX6" fmla="*/ 558045 w 734661"/>
                        <a:gd name="connsiteY6" fmla="*/ 81083 h 262760"/>
                        <a:gd name="connsiteX7" fmla="*/ 381832 w 734661"/>
                        <a:gd name="connsiteY7" fmla="*/ 128708 h 262760"/>
                        <a:gd name="connsiteX8" fmla="*/ 181807 w 734661"/>
                        <a:gd name="connsiteY8" fmla="*/ 138233 h 262760"/>
                        <a:gd name="connsiteX9" fmla="*/ 67507 w 734661"/>
                        <a:gd name="connsiteY9" fmla="*/ 104895 h 262760"/>
                        <a:gd name="connsiteX10" fmla="*/ 832 w 734661"/>
                        <a:gd name="connsiteY10" fmla="*/ 62033 h 2627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34661" h="262760">
                          <a:moveTo>
                            <a:pt x="832" y="62033"/>
                          </a:moveTo>
                          <a:cubicBezTo>
                            <a:pt x="38" y="75527"/>
                            <a:pt x="-9486" y="152521"/>
                            <a:pt x="62745" y="185858"/>
                          </a:cubicBezTo>
                          <a:cubicBezTo>
                            <a:pt x="134976" y="219195"/>
                            <a:pt x="323889" y="257296"/>
                            <a:pt x="434220" y="262058"/>
                          </a:cubicBezTo>
                          <a:cubicBezTo>
                            <a:pt x="544551" y="266821"/>
                            <a:pt x="685838" y="246977"/>
                            <a:pt x="724732" y="214433"/>
                          </a:cubicBezTo>
                          <a:cubicBezTo>
                            <a:pt x="763626" y="181889"/>
                            <a:pt x="676313" y="102514"/>
                            <a:pt x="667582" y="66795"/>
                          </a:cubicBezTo>
                          <a:cubicBezTo>
                            <a:pt x="658851" y="31076"/>
                            <a:pt x="690601" y="-2261"/>
                            <a:pt x="672345" y="120"/>
                          </a:cubicBezTo>
                          <a:cubicBezTo>
                            <a:pt x="654089" y="2501"/>
                            <a:pt x="606464" y="59652"/>
                            <a:pt x="558045" y="81083"/>
                          </a:cubicBezTo>
                          <a:cubicBezTo>
                            <a:pt x="509626" y="102514"/>
                            <a:pt x="444538" y="119183"/>
                            <a:pt x="381832" y="128708"/>
                          </a:cubicBezTo>
                          <a:cubicBezTo>
                            <a:pt x="319126" y="138233"/>
                            <a:pt x="234194" y="142202"/>
                            <a:pt x="181807" y="138233"/>
                          </a:cubicBezTo>
                          <a:cubicBezTo>
                            <a:pt x="129420" y="134264"/>
                            <a:pt x="93700" y="114420"/>
                            <a:pt x="67507" y="104895"/>
                          </a:cubicBezTo>
                          <a:cubicBezTo>
                            <a:pt x="41314" y="95370"/>
                            <a:pt x="1626" y="48539"/>
                            <a:pt x="832" y="62033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265" name="Freeform 264"/>
                    <p:cNvSpPr/>
                    <p:nvPr/>
                  </p:nvSpPr>
                  <p:spPr>
                    <a:xfrm>
                      <a:off x="6054691" y="3718294"/>
                      <a:ext cx="838654" cy="227143"/>
                    </a:xfrm>
                    <a:custGeom>
                      <a:avLst/>
                      <a:gdLst>
                        <a:gd name="connsiteX0" fmla="*/ 3209 w 838654"/>
                        <a:gd name="connsiteY0" fmla="*/ 1219 h 227143"/>
                        <a:gd name="connsiteX1" fmla="*/ 165134 w 838654"/>
                        <a:gd name="connsiteY1" fmla="*/ 48844 h 227143"/>
                        <a:gd name="connsiteX2" fmla="*/ 269909 w 838654"/>
                        <a:gd name="connsiteY2" fmla="*/ 96469 h 227143"/>
                        <a:gd name="connsiteX3" fmla="*/ 555659 w 838654"/>
                        <a:gd name="connsiteY3" fmla="*/ 101231 h 227143"/>
                        <a:gd name="connsiteX4" fmla="*/ 746159 w 838654"/>
                        <a:gd name="connsiteY4" fmla="*/ 125044 h 227143"/>
                        <a:gd name="connsiteX5" fmla="*/ 831884 w 838654"/>
                        <a:gd name="connsiteY5" fmla="*/ 139331 h 227143"/>
                        <a:gd name="connsiteX6" fmla="*/ 574709 w 838654"/>
                        <a:gd name="connsiteY6" fmla="*/ 163144 h 227143"/>
                        <a:gd name="connsiteX7" fmla="*/ 341347 w 838654"/>
                        <a:gd name="connsiteY7" fmla="*/ 220294 h 227143"/>
                        <a:gd name="connsiteX8" fmla="*/ 117509 w 838654"/>
                        <a:gd name="connsiteY8" fmla="*/ 220294 h 227143"/>
                        <a:gd name="connsiteX9" fmla="*/ 150847 w 838654"/>
                        <a:gd name="connsiteY9" fmla="*/ 167906 h 227143"/>
                        <a:gd name="connsiteX10" fmla="*/ 107984 w 838654"/>
                        <a:gd name="connsiteY10" fmla="*/ 105994 h 227143"/>
                        <a:gd name="connsiteX11" fmla="*/ 60359 w 838654"/>
                        <a:gd name="connsiteY11" fmla="*/ 101231 h 227143"/>
                        <a:gd name="connsiteX12" fmla="*/ 3209 w 838654"/>
                        <a:gd name="connsiteY12" fmla="*/ 1219 h 2271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838654" h="227143">
                          <a:moveTo>
                            <a:pt x="3209" y="1219"/>
                          </a:moveTo>
                          <a:cubicBezTo>
                            <a:pt x="20671" y="-7512"/>
                            <a:pt x="120684" y="32969"/>
                            <a:pt x="165134" y="48844"/>
                          </a:cubicBezTo>
                          <a:cubicBezTo>
                            <a:pt x="209584" y="64719"/>
                            <a:pt x="204822" y="87738"/>
                            <a:pt x="269909" y="96469"/>
                          </a:cubicBezTo>
                          <a:cubicBezTo>
                            <a:pt x="334996" y="105200"/>
                            <a:pt x="476284" y="96469"/>
                            <a:pt x="555659" y="101231"/>
                          </a:cubicBezTo>
                          <a:cubicBezTo>
                            <a:pt x="635034" y="105993"/>
                            <a:pt x="700121" y="118694"/>
                            <a:pt x="746159" y="125044"/>
                          </a:cubicBezTo>
                          <a:cubicBezTo>
                            <a:pt x="792197" y="131394"/>
                            <a:pt x="860459" y="132981"/>
                            <a:pt x="831884" y="139331"/>
                          </a:cubicBezTo>
                          <a:cubicBezTo>
                            <a:pt x="803309" y="145681"/>
                            <a:pt x="656465" y="149650"/>
                            <a:pt x="574709" y="163144"/>
                          </a:cubicBezTo>
                          <a:cubicBezTo>
                            <a:pt x="492953" y="176638"/>
                            <a:pt x="417547" y="210769"/>
                            <a:pt x="341347" y="220294"/>
                          </a:cubicBezTo>
                          <a:cubicBezTo>
                            <a:pt x="265147" y="229819"/>
                            <a:pt x="149259" y="229025"/>
                            <a:pt x="117509" y="220294"/>
                          </a:cubicBezTo>
                          <a:cubicBezTo>
                            <a:pt x="85759" y="211563"/>
                            <a:pt x="152434" y="186956"/>
                            <a:pt x="150847" y="167906"/>
                          </a:cubicBezTo>
                          <a:cubicBezTo>
                            <a:pt x="149260" y="148856"/>
                            <a:pt x="123065" y="117107"/>
                            <a:pt x="107984" y="105994"/>
                          </a:cubicBezTo>
                          <a:cubicBezTo>
                            <a:pt x="92903" y="94881"/>
                            <a:pt x="76234" y="116312"/>
                            <a:pt x="60359" y="101231"/>
                          </a:cubicBezTo>
                          <a:cubicBezTo>
                            <a:pt x="44484" y="86150"/>
                            <a:pt x="-14253" y="9950"/>
                            <a:pt x="3209" y="1219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20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</p:grpSp>
              <p:sp>
                <p:nvSpPr>
                  <p:cNvPr id="267" name="Freeform 266"/>
                  <p:cNvSpPr/>
                  <p:nvPr/>
                </p:nvSpPr>
                <p:spPr>
                  <a:xfrm>
                    <a:off x="5416493" y="4059751"/>
                    <a:ext cx="131879" cy="71184"/>
                  </a:xfrm>
                  <a:custGeom>
                    <a:avLst/>
                    <a:gdLst>
                      <a:gd name="connsiteX0" fmla="*/ 108007 w 131879"/>
                      <a:gd name="connsiteY0" fmla="*/ 4249 h 71184"/>
                      <a:gd name="connsiteX1" fmla="*/ 57 w 131879"/>
                      <a:gd name="connsiteY1" fmla="*/ 13774 h 71184"/>
                      <a:gd name="connsiteX2" fmla="*/ 123882 w 131879"/>
                      <a:gd name="connsiteY2" fmla="*/ 70924 h 71184"/>
                      <a:gd name="connsiteX3" fmla="*/ 108007 w 131879"/>
                      <a:gd name="connsiteY3" fmla="*/ 4249 h 7118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31879" h="71184">
                        <a:moveTo>
                          <a:pt x="108007" y="4249"/>
                        </a:moveTo>
                        <a:cubicBezTo>
                          <a:pt x="87370" y="-5276"/>
                          <a:pt x="-2589" y="2661"/>
                          <a:pt x="57" y="13774"/>
                        </a:cubicBezTo>
                        <a:cubicBezTo>
                          <a:pt x="2703" y="24887"/>
                          <a:pt x="106949" y="66162"/>
                          <a:pt x="123882" y="70924"/>
                        </a:cubicBezTo>
                        <a:cubicBezTo>
                          <a:pt x="140815" y="75686"/>
                          <a:pt x="128644" y="13774"/>
                          <a:pt x="108007" y="4249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</p:grpSp>
            <p:sp>
              <p:nvSpPr>
                <p:cNvPr id="270" name="Freeform 269"/>
                <p:cNvSpPr/>
                <p:nvPr/>
              </p:nvSpPr>
              <p:spPr>
                <a:xfrm>
                  <a:off x="4711700" y="3917950"/>
                  <a:ext cx="2543175" cy="1035050"/>
                </a:xfrm>
                <a:custGeom>
                  <a:avLst/>
                  <a:gdLst>
                    <a:gd name="connsiteX0" fmla="*/ 0 w 2543175"/>
                    <a:gd name="connsiteY0" fmla="*/ 815975 h 1035050"/>
                    <a:gd name="connsiteX1" fmla="*/ 212725 w 2543175"/>
                    <a:gd name="connsiteY1" fmla="*/ 876300 h 1035050"/>
                    <a:gd name="connsiteX2" fmla="*/ 917575 w 2543175"/>
                    <a:gd name="connsiteY2" fmla="*/ 955675 h 1035050"/>
                    <a:gd name="connsiteX3" fmla="*/ 1819275 w 2543175"/>
                    <a:gd name="connsiteY3" fmla="*/ 1009650 h 1035050"/>
                    <a:gd name="connsiteX4" fmla="*/ 2260600 w 2543175"/>
                    <a:gd name="connsiteY4" fmla="*/ 1035050 h 1035050"/>
                    <a:gd name="connsiteX5" fmla="*/ 2527300 w 2543175"/>
                    <a:gd name="connsiteY5" fmla="*/ 171450 h 1035050"/>
                    <a:gd name="connsiteX6" fmla="*/ 2543175 w 2543175"/>
                    <a:gd name="connsiteY6" fmla="*/ 123825 h 1035050"/>
                    <a:gd name="connsiteX7" fmla="*/ 2495550 w 2543175"/>
                    <a:gd name="connsiteY7" fmla="*/ 123825 h 1035050"/>
                    <a:gd name="connsiteX8" fmla="*/ 2463800 w 2543175"/>
                    <a:gd name="connsiteY8" fmla="*/ 0 h 1035050"/>
                    <a:gd name="connsiteX9" fmla="*/ 2451100 w 2543175"/>
                    <a:gd name="connsiteY9" fmla="*/ 133350 h 1035050"/>
                    <a:gd name="connsiteX10" fmla="*/ 2387600 w 2543175"/>
                    <a:gd name="connsiteY10" fmla="*/ 254000 h 1035050"/>
                    <a:gd name="connsiteX11" fmla="*/ 2276475 w 2543175"/>
                    <a:gd name="connsiteY11" fmla="*/ 587375 h 1035050"/>
                    <a:gd name="connsiteX12" fmla="*/ 2178050 w 2543175"/>
                    <a:gd name="connsiteY12" fmla="*/ 790575 h 1035050"/>
                    <a:gd name="connsiteX13" fmla="*/ 2155825 w 2543175"/>
                    <a:gd name="connsiteY13" fmla="*/ 860425 h 1035050"/>
                    <a:gd name="connsiteX14" fmla="*/ 2130425 w 2543175"/>
                    <a:gd name="connsiteY14" fmla="*/ 819150 h 1035050"/>
                    <a:gd name="connsiteX15" fmla="*/ 2120900 w 2543175"/>
                    <a:gd name="connsiteY15" fmla="*/ 847725 h 1035050"/>
                    <a:gd name="connsiteX16" fmla="*/ 1635125 w 2543175"/>
                    <a:gd name="connsiteY16" fmla="*/ 873125 h 1035050"/>
                    <a:gd name="connsiteX17" fmla="*/ 771525 w 2543175"/>
                    <a:gd name="connsiteY17" fmla="*/ 790575 h 1035050"/>
                    <a:gd name="connsiteX18" fmla="*/ 377825 w 2543175"/>
                    <a:gd name="connsiteY18" fmla="*/ 800100 h 1035050"/>
                    <a:gd name="connsiteX19" fmla="*/ 79375 w 2543175"/>
                    <a:gd name="connsiteY19" fmla="*/ 771525 h 1035050"/>
                    <a:gd name="connsiteX20" fmla="*/ 0 w 2543175"/>
                    <a:gd name="connsiteY20" fmla="*/ 815975 h 1035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2543175" h="1035050">
                      <a:moveTo>
                        <a:pt x="0" y="815975"/>
                      </a:moveTo>
                      <a:lnTo>
                        <a:pt x="212725" y="876300"/>
                      </a:lnTo>
                      <a:lnTo>
                        <a:pt x="917575" y="955675"/>
                      </a:lnTo>
                      <a:lnTo>
                        <a:pt x="1819275" y="1009650"/>
                      </a:lnTo>
                      <a:lnTo>
                        <a:pt x="2260600" y="1035050"/>
                      </a:lnTo>
                      <a:lnTo>
                        <a:pt x="2527300" y="171450"/>
                      </a:lnTo>
                      <a:lnTo>
                        <a:pt x="2543175" y="123825"/>
                      </a:lnTo>
                      <a:lnTo>
                        <a:pt x="2495550" y="123825"/>
                      </a:lnTo>
                      <a:lnTo>
                        <a:pt x="2463800" y="0"/>
                      </a:lnTo>
                      <a:lnTo>
                        <a:pt x="2451100" y="133350"/>
                      </a:lnTo>
                      <a:lnTo>
                        <a:pt x="2387600" y="254000"/>
                      </a:lnTo>
                      <a:lnTo>
                        <a:pt x="2276475" y="587375"/>
                      </a:lnTo>
                      <a:lnTo>
                        <a:pt x="2178050" y="790575"/>
                      </a:lnTo>
                      <a:lnTo>
                        <a:pt x="2155825" y="860425"/>
                      </a:lnTo>
                      <a:lnTo>
                        <a:pt x="2130425" y="819150"/>
                      </a:lnTo>
                      <a:lnTo>
                        <a:pt x="2120900" y="847725"/>
                      </a:lnTo>
                      <a:lnTo>
                        <a:pt x="1635125" y="873125"/>
                      </a:lnTo>
                      <a:lnTo>
                        <a:pt x="771525" y="790575"/>
                      </a:lnTo>
                      <a:lnTo>
                        <a:pt x="377825" y="800100"/>
                      </a:lnTo>
                      <a:lnTo>
                        <a:pt x="79375" y="771525"/>
                      </a:lnTo>
                      <a:lnTo>
                        <a:pt x="0" y="815975"/>
                      </a:lnTo>
                      <a:close/>
                    </a:path>
                  </a:pathLst>
                </a:custGeom>
                <a:solidFill>
                  <a:srgbClr val="000000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272" name="Freeform 271"/>
                <p:cNvSpPr/>
                <p:nvPr/>
              </p:nvSpPr>
              <p:spPr>
                <a:xfrm>
                  <a:off x="4699000" y="3854450"/>
                  <a:ext cx="2508250" cy="1000125"/>
                </a:xfrm>
                <a:custGeom>
                  <a:avLst/>
                  <a:gdLst>
                    <a:gd name="connsiteX0" fmla="*/ 2130425 w 2508250"/>
                    <a:gd name="connsiteY0" fmla="*/ 869950 h 1000125"/>
                    <a:gd name="connsiteX1" fmla="*/ 2470150 w 2508250"/>
                    <a:gd name="connsiteY1" fmla="*/ 0 h 1000125"/>
                    <a:gd name="connsiteX2" fmla="*/ 2508250 w 2508250"/>
                    <a:gd name="connsiteY2" fmla="*/ 200025 h 1000125"/>
                    <a:gd name="connsiteX3" fmla="*/ 2181225 w 2508250"/>
                    <a:gd name="connsiteY3" fmla="*/ 1000125 h 1000125"/>
                    <a:gd name="connsiteX4" fmla="*/ 22225 w 2508250"/>
                    <a:gd name="connsiteY4" fmla="*/ 873125 h 1000125"/>
                    <a:gd name="connsiteX5" fmla="*/ 0 w 2508250"/>
                    <a:gd name="connsiteY5" fmla="*/ 768350 h 1000125"/>
                    <a:gd name="connsiteX6" fmla="*/ 2130425 w 2508250"/>
                    <a:gd name="connsiteY6" fmla="*/ 869950 h 10001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508250" h="1000125">
                      <a:moveTo>
                        <a:pt x="2130425" y="869950"/>
                      </a:moveTo>
                      <a:lnTo>
                        <a:pt x="2470150" y="0"/>
                      </a:lnTo>
                      <a:lnTo>
                        <a:pt x="2508250" y="200025"/>
                      </a:lnTo>
                      <a:lnTo>
                        <a:pt x="2181225" y="1000125"/>
                      </a:lnTo>
                      <a:lnTo>
                        <a:pt x="22225" y="873125"/>
                      </a:lnTo>
                      <a:lnTo>
                        <a:pt x="0" y="768350"/>
                      </a:lnTo>
                      <a:lnTo>
                        <a:pt x="2130425" y="869950"/>
                      </a:lnTo>
                      <a:close/>
                    </a:path>
                  </a:pathLst>
                </a:custGeom>
                <a:solidFill>
                  <a:srgbClr val="000000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273" name="Freeform 272"/>
                <p:cNvSpPr/>
                <p:nvPr/>
              </p:nvSpPr>
              <p:spPr>
                <a:xfrm>
                  <a:off x="6845300" y="3851275"/>
                  <a:ext cx="358775" cy="996950"/>
                </a:xfrm>
                <a:custGeom>
                  <a:avLst/>
                  <a:gdLst>
                    <a:gd name="connsiteX0" fmla="*/ 0 w 358775"/>
                    <a:gd name="connsiteY0" fmla="*/ 854075 h 996950"/>
                    <a:gd name="connsiteX1" fmla="*/ 41275 w 358775"/>
                    <a:gd name="connsiteY1" fmla="*/ 996950 h 996950"/>
                    <a:gd name="connsiteX2" fmla="*/ 358775 w 358775"/>
                    <a:gd name="connsiteY2" fmla="*/ 187325 h 996950"/>
                    <a:gd name="connsiteX3" fmla="*/ 333375 w 358775"/>
                    <a:gd name="connsiteY3" fmla="*/ 0 h 996950"/>
                    <a:gd name="connsiteX4" fmla="*/ 0 w 358775"/>
                    <a:gd name="connsiteY4" fmla="*/ 854075 h 996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58775" h="996950">
                      <a:moveTo>
                        <a:pt x="0" y="854075"/>
                      </a:moveTo>
                      <a:lnTo>
                        <a:pt x="41275" y="996950"/>
                      </a:lnTo>
                      <a:lnTo>
                        <a:pt x="358775" y="187325"/>
                      </a:lnTo>
                      <a:lnTo>
                        <a:pt x="333375" y="0"/>
                      </a:lnTo>
                      <a:lnTo>
                        <a:pt x="0" y="854075"/>
                      </a:lnTo>
                      <a:close/>
                    </a:path>
                  </a:pathLst>
                </a:custGeom>
                <a:solidFill>
                  <a:srgbClr val="000000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274" name="Freeform 273"/>
                <p:cNvSpPr/>
                <p:nvPr/>
              </p:nvSpPr>
              <p:spPr>
                <a:xfrm>
                  <a:off x="4904822" y="4440435"/>
                  <a:ext cx="884737" cy="159789"/>
                </a:xfrm>
                <a:custGeom>
                  <a:avLst/>
                  <a:gdLst>
                    <a:gd name="connsiteX0" fmla="*/ 3728 w 884737"/>
                    <a:gd name="connsiteY0" fmla="*/ 61715 h 159789"/>
                    <a:gd name="connsiteX1" fmla="*/ 575228 w 884737"/>
                    <a:gd name="connsiteY1" fmla="*/ 1390 h 159789"/>
                    <a:gd name="connsiteX2" fmla="*/ 883203 w 884737"/>
                    <a:gd name="connsiteY2" fmla="*/ 131565 h 159789"/>
                    <a:gd name="connsiteX3" fmla="*/ 454578 w 884737"/>
                    <a:gd name="connsiteY3" fmla="*/ 118865 h 159789"/>
                    <a:gd name="connsiteX4" fmla="*/ 654603 w 884737"/>
                    <a:gd name="connsiteY4" fmla="*/ 80765 h 159789"/>
                    <a:gd name="connsiteX5" fmla="*/ 737153 w 884737"/>
                    <a:gd name="connsiteY5" fmla="*/ 125215 h 159789"/>
                    <a:gd name="connsiteX6" fmla="*/ 657778 w 884737"/>
                    <a:gd name="connsiteY6" fmla="*/ 102990 h 159789"/>
                    <a:gd name="connsiteX7" fmla="*/ 711753 w 884737"/>
                    <a:gd name="connsiteY7" fmla="*/ 122040 h 159789"/>
                    <a:gd name="connsiteX8" fmla="*/ 810178 w 884737"/>
                    <a:gd name="connsiteY8" fmla="*/ 122040 h 159789"/>
                    <a:gd name="connsiteX9" fmla="*/ 654603 w 884737"/>
                    <a:gd name="connsiteY9" fmla="*/ 58540 h 159789"/>
                    <a:gd name="connsiteX10" fmla="*/ 495853 w 884737"/>
                    <a:gd name="connsiteY10" fmla="*/ 39490 h 159789"/>
                    <a:gd name="connsiteX11" fmla="*/ 378378 w 884737"/>
                    <a:gd name="connsiteY11" fmla="*/ 118865 h 159789"/>
                    <a:gd name="connsiteX12" fmla="*/ 518078 w 884737"/>
                    <a:gd name="connsiteY12" fmla="*/ 153790 h 159789"/>
                    <a:gd name="connsiteX13" fmla="*/ 359328 w 884737"/>
                    <a:gd name="connsiteY13" fmla="*/ 150615 h 159789"/>
                    <a:gd name="connsiteX14" fmla="*/ 346628 w 884737"/>
                    <a:gd name="connsiteY14" fmla="*/ 64890 h 159789"/>
                    <a:gd name="connsiteX15" fmla="*/ 330753 w 884737"/>
                    <a:gd name="connsiteY15" fmla="*/ 42665 h 159789"/>
                    <a:gd name="connsiteX16" fmla="*/ 3728 w 884737"/>
                    <a:gd name="connsiteY16" fmla="*/ 61715 h 159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884737" h="159789">
                      <a:moveTo>
                        <a:pt x="3728" y="61715"/>
                      </a:moveTo>
                      <a:cubicBezTo>
                        <a:pt x="44474" y="54836"/>
                        <a:pt x="428649" y="-10252"/>
                        <a:pt x="575228" y="1390"/>
                      </a:cubicBezTo>
                      <a:cubicBezTo>
                        <a:pt x="721807" y="13032"/>
                        <a:pt x="903311" y="111986"/>
                        <a:pt x="883203" y="131565"/>
                      </a:cubicBezTo>
                      <a:cubicBezTo>
                        <a:pt x="863095" y="151144"/>
                        <a:pt x="492678" y="127332"/>
                        <a:pt x="454578" y="118865"/>
                      </a:cubicBezTo>
                      <a:cubicBezTo>
                        <a:pt x="416478" y="110398"/>
                        <a:pt x="607507" y="79707"/>
                        <a:pt x="654603" y="80765"/>
                      </a:cubicBezTo>
                      <a:cubicBezTo>
                        <a:pt x="701699" y="81823"/>
                        <a:pt x="736624" y="121511"/>
                        <a:pt x="737153" y="125215"/>
                      </a:cubicBezTo>
                      <a:cubicBezTo>
                        <a:pt x="737682" y="128919"/>
                        <a:pt x="662011" y="103519"/>
                        <a:pt x="657778" y="102990"/>
                      </a:cubicBezTo>
                      <a:cubicBezTo>
                        <a:pt x="653545" y="102461"/>
                        <a:pt x="686353" y="118865"/>
                        <a:pt x="711753" y="122040"/>
                      </a:cubicBezTo>
                      <a:cubicBezTo>
                        <a:pt x="737153" y="125215"/>
                        <a:pt x="819703" y="132623"/>
                        <a:pt x="810178" y="122040"/>
                      </a:cubicBezTo>
                      <a:cubicBezTo>
                        <a:pt x="800653" y="111457"/>
                        <a:pt x="706990" y="72298"/>
                        <a:pt x="654603" y="58540"/>
                      </a:cubicBezTo>
                      <a:cubicBezTo>
                        <a:pt x="602216" y="44782"/>
                        <a:pt x="541891" y="29436"/>
                        <a:pt x="495853" y="39490"/>
                      </a:cubicBezTo>
                      <a:cubicBezTo>
                        <a:pt x="449816" y="49544"/>
                        <a:pt x="374674" y="99815"/>
                        <a:pt x="378378" y="118865"/>
                      </a:cubicBezTo>
                      <a:cubicBezTo>
                        <a:pt x="382082" y="137915"/>
                        <a:pt x="521253" y="148498"/>
                        <a:pt x="518078" y="153790"/>
                      </a:cubicBezTo>
                      <a:cubicBezTo>
                        <a:pt x="514903" y="159082"/>
                        <a:pt x="387903" y="165432"/>
                        <a:pt x="359328" y="150615"/>
                      </a:cubicBezTo>
                      <a:cubicBezTo>
                        <a:pt x="330753" y="135798"/>
                        <a:pt x="351391" y="82882"/>
                        <a:pt x="346628" y="64890"/>
                      </a:cubicBezTo>
                      <a:cubicBezTo>
                        <a:pt x="341866" y="46898"/>
                        <a:pt x="393195" y="43723"/>
                        <a:pt x="330753" y="42665"/>
                      </a:cubicBezTo>
                      <a:cubicBezTo>
                        <a:pt x="268311" y="41607"/>
                        <a:pt x="-37018" y="68594"/>
                        <a:pt x="3728" y="61715"/>
                      </a:cubicBezTo>
                      <a:close/>
                    </a:path>
                  </a:pathLst>
                </a:custGeom>
                <a:solidFill>
                  <a:srgbClr val="FFFFFF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275" name="Freeform 274"/>
                <p:cNvSpPr/>
                <p:nvPr/>
              </p:nvSpPr>
              <p:spPr>
                <a:xfrm>
                  <a:off x="4836139" y="4280662"/>
                  <a:ext cx="1409675" cy="352077"/>
                </a:xfrm>
                <a:custGeom>
                  <a:avLst/>
                  <a:gdLst>
                    <a:gd name="connsiteX0" fmla="*/ 462936 w 1409675"/>
                    <a:gd name="connsiteY0" fmla="*/ 56388 h 352077"/>
                    <a:gd name="connsiteX1" fmla="*/ 894736 w 1409675"/>
                    <a:gd name="connsiteY1" fmla="*/ 151638 h 352077"/>
                    <a:gd name="connsiteX2" fmla="*/ 1053486 w 1409675"/>
                    <a:gd name="connsiteY2" fmla="*/ 256413 h 352077"/>
                    <a:gd name="connsiteX3" fmla="*/ 1409086 w 1409675"/>
                    <a:gd name="connsiteY3" fmla="*/ 351663 h 352077"/>
                    <a:gd name="connsiteX4" fmla="*/ 1139211 w 1409675"/>
                    <a:gd name="connsiteY4" fmla="*/ 218313 h 352077"/>
                    <a:gd name="connsiteX5" fmla="*/ 1202711 w 1409675"/>
                    <a:gd name="connsiteY5" fmla="*/ 107188 h 352077"/>
                    <a:gd name="connsiteX6" fmla="*/ 1370986 w 1409675"/>
                    <a:gd name="connsiteY6" fmla="*/ 43688 h 352077"/>
                    <a:gd name="connsiteX7" fmla="*/ 1050311 w 1409675"/>
                    <a:gd name="connsiteY7" fmla="*/ 91313 h 352077"/>
                    <a:gd name="connsiteX8" fmla="*/ 653436 w 1409675"/>
                    <a:gd name="connsiteY8" fmla="*/ 37338 h 352077"/>
                    <a:gd name="connsiteX9" fmla="*/ 288311 w 1409675"/>
                    <a:gd name="connsiteY9" fmla="*/ 5588 h 352077"/>
                    <a:gd name="connsiteX10" fmla="*/ 91461 w 1409675"/>
                    <a:gd name="connsiteY10" fmla="*/ 154813 h 352077"/>
                    <a:gd name="connsiteX11" fmla="*/ 15261 w 1409675"/>
                    <a:gd name="connsiteY11" fmla="*/ 189738 h 352077"/>
                    <a:gd name="connsiteX12" fmla="*/ 383561 w 1409675"/>
                    <a:gd name="connsiteY12" fmla="*/ 154813 h 352077"/>
                    <a:gd name="connsiteX13" fmla="*/ 494686 w 1409675"/>
                    <a:gd name="connsiteY13" fmla="*/ 116713 h 352077"/>
                    <a:gd name="connsiteX14" fmla="*/ 345461 w 1409675"/>
                    <a:gd name="connsiteY14" fmla="*/ 72263 h 352077"/>
                    <a:gd name="connsiteX15" fmla="*/ 240686 w 1409675"/>
                    <a:gd name="connsiteY15" fmla="*/ 116713 h 352077"/>
                    <a:gd name="connsiteX16" fmla="*/ 326411 w 1409675"/>
                    <a:gd name="connsiteY16" fmla="*/ 129413 h 352077"/>
                    <a:gd name="connsiteX17" fmla="*/ 294661 w 1409675"/>
                    <a:gd name="connsiteY17" fmla="*/ 100838 h 352077"/>
                    <a:gd name="connsiteX18" fmla="*/ 374036 w 1409675"/>
                    <a:gd name="connsiteY18" fmla="*/ 100838 h 352077"/>
                    <a:gd name="connsiteX19" fmla="*/ 393086 w 1409675"/>
                    <a:gd name="connsiteY19" fmla="*/ 132588 h 352077"/>
                    <a:gd name="connsiteX20" fmla="*/ 250211 w 1409675"/>
                    <a:gd name="connsiteY20" fmla="*/ 148463 h 352077"/>
                    <a:gd name="connsiteX21" fmla="*/ 183536 w 1409675"/>
                    <a:gd name="connsiteY21" fmla="*/ 119888 h 352077"/>
                    <a:gd name="connsiteX22" fmla="*/ 297836 w 1409675"/>
                    <a:gd name="connsiteY22" fmla="*/ 46863 h 352077"/>
                    <a:gd name="connsiteX23" fmla="*/ 462936 w 1409675"/>
                    <a:gd name="connsiteY23" fmla="*/ 56388 h 3520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409675" h="352077">
                      <a:moveTo>
                        <a:pt x="462936" y="56388"/>
                      </a:moveTo>
                      <a:cubicBezTo>
                        <a:pt x="562419" y="73850"/>
                        <a:pt x="796311" y="118301"/>
                        <a:pt x="894736" y="151638"/>
                      </a:cubicBezTo>
                      <a:cubicBezTo>
                        <a:pt x="993161" y="184975"/>
                        <a:pt x="967761" y="223076"/>
                        <a:pt x="1053486" y="256413"/>
                      </a:cubicBezTo>
                      <a:cubicBezTo>
                        <a:pt x="1139211" y="289751"/>
                        <a:pt x="1394798" y="358013"/>
                        <a:pt x="1409086" y="351663"/>
                      </a:cubicBezTo>
                      <a:cubicBezTo>
                        <a:pt x="1423374" y="345313"/>
                        <a:pt x="1173607" y="259059"/>
                        <a:pt x="1139211" y="218313"/>
                      </a:cubicBezTo>
                      <a:cubicBezTo>
                        <a:pt x="1104815" y="177567"/>
                        <a:pt x="1164082" y="136292"/>
                        <a:pt x="1202711" y="107188"/>
                      </a:cubicBezTo>
                      <a:cubicBezTo>
                        <a:pt x="1241340" y="78084"/>
                        <a:pt x="1396386" y="46334"/>
                        <a:pt x="1370986" y="43688"/>
                      </a:cubicBezTo>
                      <a:cubicBezTo>
                        <a:pt x="1345586" y="41042"/>
                        <a:pt x="1169903" y="92371"/>
                        <a:pt x="1050311" y="91313"/>
                      </a:cubicBezTo>
                      <a:cubicBezTo>
                        <a:pt x="930719" y="90255"/>
                        <a:pt x="780436" y="51625"/>
                        <a:pt x="653436" y="37338"/>
                      </a:cubicBezTo>
                      <a:cubicBezTo>
                        <a:pt x="526436" y="23051"/>
                        <a:pt x="381973" y="-13991"/>
                        <a:pt x="288311" y="5588"/>
                      </a:cubicBezTo>
                      <a:cubicBezTo>
                        <a:pt x="194648" y="25167"/>
                        <a:pt x="136969" y="124121"/>
                        <a:pt x="91461" y="154813"/>
                      </a:cubicBezTo>
                      <a:cubicBezTo>
                        <a:pt x="45953" y="185505"/>
                        <a:pt x="-33422" y="189738"/>
                        <a:pt x="15261" y="189738"/>
                      </a:cubicBezTo>
                      <a:cubicBezTo>
                        <a:pt x="63944" y="189738"/>
                        <a:pt x="303657" y="166984"/>
                        <a:pt x="383561" y="154813"/>
                      </a:cubicBezTo>
                      <a:cubicBezTo>
                        <a:pt x="463465" y="142642"/>
                        <a:pt x="501036" y="130471"/>
                        <a:pt x="494686" y="116713"/>
                      </a:cubicBezTo>
                      <a:cubicBezTo>
                        <a:pt x="488336" y="102955"/>
                        <a:pt x="387794" y="72263"/>
                        <a:pt x="345461" y="72263"/>
                      </a:cubicBezTo>
                      <a:cubicBezTo>
                        <a:pt x="303128" y="72263"/>
                        <a:pt x="243861" y="107188"/>
                        <a:pt x="240686" y="116713"/>
                      </a:cubicBezTo>
                      <a:cubicBezTo>
                        <a:pt x="237511" y="126238"/>
                        <a:pt x="317415" y="132059"/>
                        <a:pt x="326411" y="129413"/>
                      </a:cubicBezTo>
                      <a:cubicBezTo>
                        <a:pt x="335407" y="126767"/>
                        <a:pt x="286723" y="105601"/>
                        <a:pt x="294661" y="100838"/>
                      </a:cubicBezTo>
                      <a:cubicBezTo>
                        <a:pt x="302598" y="96076"/>
                        <a:pt x="357632" y="95546"/>
                        <a:pt x="374036" y="100838"/>
                      </a:cubicBezTo>
                      <a:cubicBezTo>
                        <a:pt x="390440" y="106130"/>
                        <a:pt x="413723" y="124651"/>
                        <a:pt x="393086" y="132588"/>
                      </a:cubicBezTo>
                      <a:cubicBezTo>
                        <a:pt x="372448" y="140526"/>
                        <a:pt x="285136" y="150580"/>
                        <a:pt x="250211" y="148463"/>
                      </a:cubicBezTo>
                      <a:cubicBezTo>
                        <a:pt x="215286" y="146346"/>
                        <a:pt x="175599" y="136821"/>
                        <a:pt x="183536" y="119888"/>
                      </a:cubicBezTo>
                      <a:cubicBezTo>
                        <a:pt x="191473" y="102955"/>
                        <a:pt x="250211" y="56917"/>
                        <a:pt x="297836" y="46863"/>
                      </a:cubicBezTo>
                      <a:cubicBezTo>
                        <a:pt x="345461" y="36809"/>
                        <a:pt x="363453" y="38926"/>
                        <a:pt x="462936" y="56388"/>
                      </a:cubicBezTo>
                      <a:close/>
                    </a:path>
                  </a:pathLst>
                </a:custGeom>
                <a:solidFill>
                  <a:srgbClr val="FFFFFF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276" name="Freeform 275"/>
                <p:cNvSpPr/>
                <p:nvPr/>
              </p:nvSpPr>
              <p:spPr>
                <a:xfrm>
                  <a:off x="6304689" y="3885917"/>
                  <a:ext cx="733204" cy="343252"/>
                </a:xfrm>
                <a:custGeom>
                  <a:avLst/>
                  <a:gdLst>
                    <a:gd name="connsiteX0" fmla="*/ 861 w 733204"/>
                    <a:gd name="connsiteY0" fmla="*/ 63783 h 343252"/>
                    <a:gd name="connsiteX1" fmla="*/ 299311 w 733204"/>
                    <a:gd name="connsiteY1" fmla="*/ 51083 h 343252"/>
                    <a:gd name="connsiteX2" fmla="*/ 559661 w 733204"/>
                    <a:gd name="connsiteY2" fmla="*/ 283 h 343252"/>
                    <a:gd name="connsiteX3" fmla="*/ 727936 w 733204"/>
                    <a:gd name="connsiteY3" fmla="*/ 76483 h 343252"/>
                    <a:gd name="connsiteX4" fmla="*/ 673961 w 733204"/>
                    <a:gd name="connsiteY4" fmla="*/ 216183 h 343252"/>
                    <a:gd name="connsiteX5" fmla="*/ 505686 w 733204"/>
                    <a:gd name="connsiteY5" fmla="*/ 343183 h 343252"/>
                    <a:gd name="connsiteX6" fmla="*/ 388211 w 733204"/>
                    <a:gd name="connsiteY6" fmla="*/ 232058 h 343252"/>
                    <a:gd name="connsiteX7" fmla="*/ 454886 w 733204"/>
                    <a:gd name="connsiteY7" fmla="*/ 105058 h 343252"/>
                    <a:gd name="connsiteX8" fmla="*/ 610461 w 733204"/>
                    <a:gd name="connsiteY8" fmla="*/ 89183 h 343252"/>
                    <a:gd name="connsiteX9" fmla="*/ 540611 w 733204"/>
                    <a:gd name="connsiteY9" fmla="*/ 228883 h 343252"/>
                    <a:gd name="connsiteX10" fmla="*/ 562836 w 733204"/>
                    <a:gd name="connsiteY10" fmla="*/ 117758 h 343252"/>
                    <a:gd name="connsiteX11" fmla="*/ 461236 w 733204"/>
                    <a:gd name="connsiteY11" fmla="*/ 159033 h 343252"/>
                    <a:gd name="connsiteX12" fmla="*/ 486636 w 733204"/>
                    <a:gd name="connsiteY12" fmla="*/ 263808 h 343252"/>
                    <a:gd name="connsiteX13" fmla="*/ 569186 w 733204"/>
                    <a:gd name="connsiteY13" fmla="*/ 235233 h 343252"/>
                    <a:gd name="connsiteX14" fmla="*/ 664436 w 733204"/>
                    <a:gd name="connsiteY14" fmla="*/ 127283 h 343252"/>
                    <a:gd name="connsiteX15" fmla="*/ 648561 w 733204"/>
                    <a:gd name="connsiteY15" fmla="*/ 54258 h 343252"/>
                    <a:gd name="connsiteX16" fmla="*/ 451711 w 733204"/>
                    <a:gd name="connsiteY16" fmla="*/ 63783 h 343252"/>
                    <a:gd name="connsiteX17" fmla="*/ 216761 w 733204"/>
                    <a:gd name="connsiteY17" fmla="*/ 111408 h 343252"/>
                    <a:gd name="connsiteX18" fmla="*/ 861 w 733204"/>
                    <a:gd name="connsiteY18" fmla="*/ 63783 h 3432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733204" h="343252">
                      <a:moveTo>
                        <a:pt x="861" y="63783"/>
                      </a:moveTo>
                      <a:cubicBezTo>
                        <a:pt x="14619" y="53729"/>
                        <a:pt x="206178" y="61666"/>
                        <a:pt x="299311" y="51083"/>
                      </a:cubicBezTo>
                      <a:cubicBezTo>
                        <a:pt x="392444" y="40500"/>
                        <a:pt x="488224" y="-3950"/>
                        <a:pt x="559661" y="283"/>
                      </a:cubicBezTo>
                      <a:cubicBezTo>
                        <a:pt x="631098" y="4516"/>
                        <a:pt x="708886" y="40500"/>
                        <a:pt x="727936" y="76483"/>
                      </a:cubicBezTo>
                      <a:cubicBezTo>
                        <a:pt x="746986" y="112466"/>
                        <a:pt x="711003" y="171733"/>
                        <a:pt x="673961" y="216183"/>
                      </a:cubicBezTo>
                      <a:cubicBezTo>
                        <a:pt x="636919" y="260633"/>
                        <a:pt x="553311" y="340537"/>
                        <a:pt x="505686" y="343183"/>
                      </a:cubicBezTo>
                      <a:cubicBezTo>
                        <a:pt x="458061" y="345829"/>
                        <a:pt x="396678" y="271746"/>
                        <a:pt x="388211" y="232058"/>
                      </a:cubicBezTo>
                      <a:cubicBezTo>
                        <a:pt x="379744" y="192371"/>
                        <a:pt x="417844" y="128870"/>
                        <a:pt x="454886" y="105058"/>
                      </a:cubicBezTo>
                      <a:cubicBezTo>
                        <a:pt x="491928" y="81246"/>
                        <a:pt x="596174" y="68546"/>
                        <a:pt x="610461" y="89183"/>
                      </a:cubicBezTo>
                      <a:cubicBezTo>
                        <a:pt x="624748" y="109820"/>
                        <a:pt x="548549" y="224121"/>
                        <a:pt x="540611" y="228883"/>
                      </a:cubicBezTo>
                      <a:cubicBezTo>
                        <a:pt x="532674" y="233646"/>
                        <a:pt x="576065" y="129400"/>
                        <a:pt x="562836" y="117758"/>
                      </a:cubicBezTo>
                      <a:cubicBezTo>
                        <a:pt x="549607" y="106116"/>
                        <a:pt x="473936" y="134691"/>
                        <a:pt x="461236" y="159033"/>
                      </a:cubicBezTo>
                      <a:cubicBezTo>
                        <a:pt x="448536" y="183375"/>
                        <a:pt x="468644" y="251108"/>
                        <a:pt x="486636" y="263808"/>
                      </a:cubicBezTo>
                      <a:cubicBezTo>
                        <a:pt x="504628" y="276508"/>
                        <a:pt x="539553" y="257987"/>
                        <a:pt x="569186" y="235233"/>
                      </a:cubicBezTo>
                      <a:cubicBezTo>
                        <a:pt x="598819" y="212479"/>
                        <a:pt x="651207" y="157445"/>
                        <a:pt x="664436" y="127283"/>
                      </a:cubicBezTo>
                      <a:cubicBezTo>
                        <a:pt x="677665" y="97121"/>
                        <a:pt x="684015" y="64841"/>
                        <a:pt x="648561" y="54258"/>
                      </a:cubicBezTo>
                      <a:cubicBezTo>
                        <a:pt x="613107" y="43675"/>
                        <a:pt x="523678" y="54258"/>
                        <a:pt x="451711" y="63783"/>
                      </a:cubicBezTo>
                      <a:cubicBezTo>
                        <a:pt x="379744" y="73308"/>
                        <a:pt x="291903" y="110879"/>
                        <a:pt x="216761" y="111408"/>
                      </a:cubicBezTo>
                      <a:cubicBezTo>
                        <a:pt x="141619" y="111937"/>
                        <a:pt x="-12897" y="73837"/>
                        <a:pt x="861" y="63783"/>
                      </a:cubicBezTo>
                      <a:close/>
                    </a:path>
                  </a:pathLst>
                </a:custGeom>
                <a:solidFill>
                  <a:srgbClr val="FFFFFF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277" name="Freeform 276"/>
                <p:cNvSpPr/>
                <p:nvPr/>
              </p:nvSpPr>
              <p:spPr>
                <a:xfrm>
                  <a:off x="6226406" y="3981248"/>
                  <a:ext cx="688022" cy="454882"/>
                </a:xfrm>
                <a:custGeom>
                  <a:avLst/>
                  <a:gdLst>
                    <a:gd name="connsiteX0" fmla="*/ 6119 w 688022"/>
                    <a:gd name="connsiteY0" fmla="*/ 202 h 454882"/>
                    <a:gd name="connsiteX1" fmla="*/ 291869 w 688022"/>
                    <a:gd name="connsiteY1" fmla="*/ 57352 h 454882"/>
                    <a:gd name="connsiteX2" fmla="*/ 434744 w 688022"/>
                    <a:gd name="connsiteY2" fmla="*/ 127202 h 454882"/>
                    <a:gd name="connsiteX3" fmla="*/ 533169 w 688022"/>
                    <a:gd name="connsiteY3" fmla="*/ 279602 h 454882"/>
                    <a:gd name="connsiteX4" fmla="*/ 679219 w 688022"/>
                    <a:gd name="connsiteY4" fmla="*/ 266902 h 454882"/>
                    <a:gd name="connsiteX5" fmla="*/ 669694 w 688022"/>
                    <a:gd name="connsiteY5" fmla="*/ 454227 h 454882"/>
                    <a:gd name="connsiteX6" fmla="*/ 653819 w 688022"/>
                    <a:gd name="connsiteY6" fmla="*/ 327227 h 454882"/>
                    <a:gd name="connsiteX7" fmla="*/ 479194 w 688022"/>
                    <a:gd name="connsiteY7" fmla="*/ 282777 h 454882"/>
                    <a:gd name="connsiteX8" fmla="*/ 374419 w 688022"/>
                    <a:gd name="connsiteY8" fmla="*/ 133552 h 454882"/>
                    <a:gd name="connsiteX9" fmla="*/ 117244 w 688022"/>
                    <a:gd name="connsiteY9" fmla="*/ 41477 h 454882"/>
                    <a:gd name="connsiteX10" fmla="*/ 6119 w 688022"/>
                    <a:gd name="connsiteY10" fmla="*/ 202 h 4548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688022" h="454882">
                      <a:moveTo>
                        <a:pt x="6119" y="202"/>
                      </a:moveTo>
                      <a:cubicBezTo>
                        <a:pt x="35223" y="2848"/>
                        <a:pt x="220432" y="36185"/>
                        <a:pt x="291869" y="57352"/>
                      </a:cubicBezTo>
                      <a:cubicBezTo>
                        <a:pt x="363306" y="78519"/>
                        <a:pt x="394527" y="90160"/>
                        <a:pt x="434744" y="127202"/>
                      </a:cubicBezTo>
                      <a:cubicBezTo>
                        <a:pt x="474961" y="164244"/>
                        <a:pt x="492423" y="256319"/>
                        <a:pt x="533169" y="279602"/>
                      </a:cubicBezTo>
                      <a:cubicBezTo>
                        <a:pt x="573915" y="302885"/>
                        <a:pt x="656465" y="237798"/>
                        <a:pt x="679219" y="266902"/>
                      </a:cubicBezTo>
                      <a:cubicBezTo>
                        <a:pt x="701973" y="296006"/>
                        <a:pt x="673927" y="444173"/>
                        <a:pt x="669694" y="454227"/>
                      </a:cubicBezTo>
                      <a:cubicBezTo>
                        <a:pt x="665461" y="464281"/>
                        <a:pt x="685569" y="355802"/>
                        <a:pt x="653819" y="327227"/>
                      </a:cubicBezTo>
                      <a:cubicBezTo>
                        <a:pt x="622069" y="298652"/>
                        <a:pt x="525761" y="315056"/>
                        <a:pt x="479194" y="282777"/>
                      </a:cubicBezTo>
                      <a:cubicBezTo>
                        <a:pt x="432627" y="250498"/>
                        <a:pt x="434744" y="173769"/>
                        <a:pt x="374419" y="133552"/>
                      </a:cubicBezTo>
                      <a:cubicBezTo>
                        <a:pt x="314094" y="93335"/>
                        <a:pt x="176511" y="61585"/>
                        <a:pt x="117244" y="41477"/>
                      </a:cubicBezTo>
                      <a:cubicBezTo>
                        <a:pt x="57977" y="21369"/>
                        <a:pt x="-22985" y="-2444"/>
                        <a:pt x="6119" y="202"/>
                      </a:cubicBezTo>
                      <a:close/>
                    </a:path>
                  </a:pathLst>
                </a:custGeom>
                <a:solidFill>
                  <a:srgbClr val="FFFFFF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278" name="Freeform 277"/>
                <p:cNvSpPr/>
                <p:nvPr/>
              </p:nvSpPr>
              <p:spPr>
                <a:xfrm>
                  <a:off x="4920642" y="4162046"/>
                  <a:ext cx="894042" cy="191143"/>
                </a:xfrm>
                <a:custGeom>
                  <a:avLst/>
                  <a:gdLst>
                    <a:gd name="connsiteX0" fmla="*/ 608 w 894042"/>
                    <a:gd name="connsiteY0" fmla="*/ 190879 h 191143"/>
                    <a:gd name="connsiteX1" fmla="*/ 235558 w 894042"/>
                    <a:gd name="connsiteY1" fmla="*/ 54354 h 191143"/>
                    <a:gd name="connsiteX2" fmla="*/ 600683 w 894042"/>
                    <a:gd name="connsiteY2" fmla="*/ 108329 h 191143"/>
                    <a:gd name="connsiteX3" fmla="*/ 892783 w 894042"/>
                    <a:gd name="connsiteY3" fmla="*/ 159129 h 191143"/>
                    <a:gd name="connsiteX4" fmla="*/ 486383 w 894042"/>
                    <a:gd name="connsiteY4" fmla="*/ 28954 h 191143"/>
                    <a:gd name="connsiteX5" fmla="*/ 178408 w 894042"/>
                    <a:gd name="connsiteY5" fmla="*/ 13079 h 191143"/>
                    <a:gd name="connsiteX6" fmla="*/ 608 w 894042"/>
                    <a:gd name="connsiteY6" fmla="*/ 190879 h 1911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4042" h="191143">
                      <a:moveTo>
                        <a:pt x="608" y="190879"/>
                      </a:moveTo>
                      <a:cubicBezTo>
                        <a:pt x="10133" y="197758"/>
                        <a:pt x="135546" y="68112"/>
                        <a:pt x="235558" y="54354"/>
                      </a:cubicBezTo>
                      <a:cubicBezTo>
                        <a:pt x="335571" y="40596"/>
                        <a:pt x="491145" y="90866"/>
                        <a:pt x="600683" y="108329"/>
                      </a:cubicBezTo>
                      <a:cubicBezTo>
                        <a:pt x="710221" y="125792"/>
                        <a:pt x="911833" y="172358"/>
                        <a:pt x="892783" y="159129"/>
                      </a:cubicBezTo>
                      <a:cubicBezTo>
                        <a:pt x="873733" y="145900"/>
                        <a:pt x="605445" y="53296"/>
                        <a:pt x="486383" y="28954"/>
                      </a:cubicBezTo>
                      <a:cubicBezTo>
                        <a:pt x="367321" y="4612"/>
                        <a:pt x="261487" y="-13379"/>
                        <a:pt x="178408" y="13079"/>
                      </a:cubicBezTo>
                      <a:cubicBezTo>
                        <a:pt x="95329" y="39537"/>
                        <a:pt x="-8917" y="184000"/>
                        <a:pt x="608" y="190879"/>
                      </a:cubicBezTo>
                      <a:close/>
                    </a:path>
                  </a:pathLst>
                </a:custGeom>
                <a:solidFill>
                  <a:srgbClr val="FFFFFF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279" name="Freeform 278"/>
                <p:cNvSpPr/>
                <p:nvPr/>
              </p:nvSpPr>
              <p:spPr>
                <a:xfrm>
                  <a:off x="5046082" y="3866643"/>
                  <a:ext cx="448636" cy="286867"/>
                </a:xfrm>
                <a:custGeom>
                  <a:avLst/>
                  <a:gdLst>
                    <a:gd name="connsiteX0" fmla="*/ 167268 w 448636"/>
                    <a:gd name="connsiteY0" fmla="*/ 3682 h 286867"/>
                    <a:gd name="connsiteX1" fmla="*/ 59318 w 448636"/>
                    <a:gd name="connsiteY1" fmla="*/ 184657 h 286867"/>
                    <a:gd name="connsiteX2" fmla="*/ 2168 w 448636"/>
                    <a:gd name="connsiteY2" fmla="*/ 283082 h 286867"/>
                    <a:gd name="connsiteX3" fmla="*/ 132343 w 448636"/>
                    <a:gd name="connsiteY3" fmla="*/ 267207 h 286867"/>
                    <a:gd name="connsiteX4" fmla="*/ 357768 w 448636"/>
                    <a:gd name="connsiteY4" fmla="*/ 273557 h 286867"/>
                    <a:gd name="connsiteX5" fmla="*/ 243468 w 448636"/>
                    <a:gd name="connsiteY5" fmla="*/ 137032 h 286867"/>
                    <a:gd name="connsiteX6" fmla="*/ 122818 w 448636"/>
                    <a:gd name="connsiteY6" fmla="*/ 159257 h 286867"/>
                    <a:gd name="connsiteX7" fmla="*/ 211718 w 448636"/>
                    <a:gd name="connsiteY7" fmla="*/ 203707 h 286867"/>
                    <a:gd name="connsiteX8" fmla="*/ 186318 w 448636"/>
                    <a:gd name="connsiteY8" fmla="*/ 168782 h 286867"/>
                    <a:gd name="connsiteX9" fmla="*/ 252993 w 448636"/>
                    <a:gd name="connsiteY9" fmla="*/ 194182 h 286867"/>
                    <a:gd name="connsiteX10" fmla="*/ 224418 w 448636"/>
                    <a:gd name="connsiteY10" fmla="*/ 248157 h 286867"/>
                    <a:gd name="connsiteX11" fmla="*/ 97418 w 448636"/>
                    <a:gd name="connsiteY11" fmla="*/ 203707 h 286867"/>
                    <a:gd name="connsiteX12" fmla="*/ 141868 w 448636"/>
                    <a:gd name="connsiteY12" fmla="*/ 111632 h 286867"/>
                    <a:gd name="connsiteX13" fmla="*/ 221243 w 448636"/>
                    <a:gd name="connsiteY13" fmla="*/ 89407 h 286867"/>
                    <a:gd name="connsiteX14" fmla="*/ 351418 w 448636"/>
                    <a:gd name="connsiteY14" fmla="*/ 162432 h 286867"/>
                    <a:gd name="connsiteX15" fmla="*/ 446668 w 448636"/>
                    <a:gd name="connsiteY15" fmla="*/ 165607 h 286867"/>
                    <a:gd name="connsiteX16" fmla="*/ 262518 w 448636"/>
                    <a:gd name="connsiteY16" fmla="*/ 70357 h 286867"/>
                    <a:gd name="connsiteX17" fmla="*/ 167268 w 448636"/>
                    <a:gd name="connsiteY17" fmla="*/ 3682 h 2868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48636" h="286867">
                      <a:moveTo>
                        <a:pt x="167268" y="3682"/>
                      </a:moveTo>
                      <a:cubicBezTo>
                        <a:pt x="133401" y="22732"/>
                        <a:pt x="86835" y="138090"/>
                        <a:pt x="59318" y="184657"/>
                      </a:cubicBezTo>
                      <a:cubicBezTo>
                        <a:pt x="31801" y="231224"/>
                        <a:pt x="-10003" y="269324"/>
                        <a:pt x="2168" y="283082"/>
                      </a:cubicBezTo>
                      <a:cubicBezTo>
                        <a:pt x="14339" y="296840"/>
                        <a:pt x="73076" y="268794"/>
                        <a:pt x="132343" y="267207"/>
                      </a:cubicBezTo>
                      <a:cubicBezTo>
                        <a:pt x="191610" y="265620"/>
                        <a:pt x="339247" y="295253"/>
                        <a:pt x="357768" y="273557"/>
                      </a:cubicBezTo>
                      <a:cubicBezTo>
                        <a:pt x="376289" y="251861"/>
                        <a:pt x="282626" y="156082"/>
                        <a:pt x="243468" y="137032"/>
                      </a:cubicBezTo>
                      <a:cubicBezTo>
                        <a:pt x="204310" y="117982"/>
                        <a:pt x="128110" y="148145"/>
                        <a:pt x="122818" y="159257"/>
                      </a:cubicBezTo>
                      <a:cubicBezTo>
                        <a:pt x="117526" y="170370"/>
                        <a:pt x="201135" y="202120"/>
                        <a:pt x="211718" y="203707"/>
                      </a:cubicBezTo>
                      <a:cubicBezTo>
                        <a:pt x="222301" y="205295"/>
                        <a:pt x="179439" y="170369"/>
                        <a:pt x="186318" y="168782"/>
                      </a:cubicBezTo>
                      <a:cubicBezTo>
                        <a:pt x="193197" y="167195"/>
                        <a:pt x="246643" y="180953"/>
                        <a:pt x="252993" y="194182"/>
                      </a:cubicBezTo>
                      <a:cubicBezTo>
                        <a:pt x="259343" y="207411"/>
                        <a:pt x="250347" y="246570"/>
                        <a:pt x="224418" y="248157"/>
                      </a:cubicBezTo>
                      <a:cubicBezTo>
                        <a:pt x="198489" y="249745"/>
                        <a:pt x="111176" y="226461"/>
                        <a:pt x="97418" y="203707"/>
                      </a:cubicBezTo>
                      <a:cubicBezTo>
                        <a:pt x="83660" y="180953"/>
                        <a:pt x="121231" y="130682"/>
                        <a:pt x="141868" y="111632"/>
                      </a:cubicBezTo>
                      <a:cubicBezTo>
                        <a:pt x="162505" y="92582"/>
                        <a:pt x="186318" y="80940"/>
                        <a:pt x="221243" y="89407"/>
                      </a:cubicBezTo>
                      <a:cubicBezTo>
                        <a:pt x="256168" y="97874"/>
                        <a:pt x="313847" y="149732"/>
                        <a:pt x="351418" y="162432"/>
                      </a:cubicBezTo>
                      <a:cubicBezTo>
                        <a:pt x="388989" y="175132"/>
                        <a:pt x="461485" y="180953"/>
                        <a:pt x="446668" y="165607"/>
                      </a:cubicBezTo>
                      <a:cubicBezTo>
                        <a:pt x="431851" y="150261"/>
                        <a:pt x="309085" y="96286"/>
                        <a:pt x="262518" y="70357"/>
                      </a:cubicBezTo>
                      <a:cubicBezTo>
                        <a:pt x="215951" y="44428"/>
                        <a:pt x="201135" y="-15368"/>
                        <a:pt x="167268" y="3682"/>
                      </a:cubicBezTo>
                      <a:close/>
                    </a:path>
                  </a:pathLst>
                </a:custGeom>
                <a:solidFill>
                  <a:srgbClr val="FFFFFF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280" name="Freeform 279"/>
                <p:cNvSpPr/>
                <p:nvPr/>
              </p:nvSpPr>
              <p:spPr>
                <a:xfrm>
                  <a:off x="6187393" y="4005198"/>
                  <a:ext cx="336444" cy="238514"/>
                </a:xfrm>
                <a:custGeom>
                  <a:avLst/>
                  <a:gdLst>
                    <a:gd name="connsiteX0" fmla="*/ 76882 w 336444"/>
                    <a:gd name="connsiteY0" fmla="*/ 20702 h 238514"/>
                    <a:gd name="connsiteX1" fmla="*/ 308657 w 336444"/>
                    <a:gd name="connsiteY1" fmla="*/ 112777 h 238514"/>
                    <a:gd name="connsiteX2" fmla="*/ 311832 w 336444"/>
                    <a:gd name="connsiteY2" fmla="*/ 195327 h 238514"/>
                    <a:gd name="connsiteX3" fmla="*/ 124507 w 336444"/>
                    <a:gd name="connsiteY3" fmla="*/ 233427 h 238514"/>
                    <a:gd name="connsiteX4" fmla="*/ 45132 w 336444"/>
                    <a:gd name="connsiteY4" fmla="*/ 84202 h 238514"/>
                    <a:gd name="connsiteX5" fmla="*/ 210232 w 336444"/>
                    <a:gd name="connsiteY5" fmla="*/ 157227 h 238514"/>
                    <a:gd name="connsiteX6" fmla="*/ 105457 w 336444"/>
                    <a:gd name="connsiteY6" fmla="*/ 131827 h 238514"/>
                    <a:gd name="connsiteX7" fmla="*/ 146732 w 336444"/>
                    <a:gd name="connsiteY7" fmla="*/ 204852 h 238514"/>
                    <a:gd name="connsiteX8" fmla="*/ 276907 w 336444"/>
                    <a:gd name="connsiteY8" fmla="*/ 157227 h 238514"/>
                    <a:gd name="connsiteX9" fmla="*/ 108632 w 336444"/>
                    <a:gd name="connsiteY9" fmla="*/ 65152 h 238514"/>
                    <a:gd name="connsiteX10" fmla="*/ 16557 w 336444"/>
                    <a:gd name="connsiteY10" fmla="*/ 55627 h 238514"/>
                    <a:gd name="connsiteX11" fmla="*/ 7032 w 336444"/>
                    <a:gd name="connsiteY11" fmla="*/ 1652 h 238514"/>
                    <a:gd name="connsiteX12" fmla="*/ 76882 w 336444"/>
                    <a:gd name="connsiteY12" fmla="*/ 20702 h 2385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36444" h="238514">
                      <a:moveTo>
                        <a:pt x="76882" y="20702"/>
                      </a:moveTo>
                      <a:cubicBezTo>
                        <a:pt x="127153" y="39223"/>
                        <a:pt x="269499" y="83673"/>
                        <a:pt x="308657" y="112777"/>
                      </a:cubicBezTo>
                      <a:cubicBezTo>
                        <a:pt x="347815" y="141881"/>
                        <a:pt x="342524" y="175219"/>
                        <a:pt x="311832" y="195327"/>
                      </a:cubicBezTo>
                      <a:cubicBezTo>
                        <a:pt x="281140" y="215435"/>
                        <a:pt x="168957" y="251948"/>
                        <a:pt x="124507" y="233427"/>
                      </a:cubicBezTo>
                      <a:cubicBezTo>
                        <a:pt x="80057" y="214906"/>
                        <a:pt x="30844" y="96902"/>
                        <a:pt x="45132" y="84202"/>
                      </a:cubicBezTo>
                      <a:cubicBezTo>
                        <a:pt x="59419" y="71502"/>
                        <a:pt x="200178" y="149290"/>
                        <a:pt x="210232" y="157227"/>
                      </a:cubicBezTo>
                      <a:cubicBezTo>
                        <a:pt x="220286" y="165164"/>
                        <a:pt x="116040" y="123890"/>
                        <a:pt x="105457" y="131827"/>
                      </a:cubicBezTo>
                      <a:cubicBezTo>
                        <a:pt x="94874" y="139764"/>
                        <a:pt x="118157" y="200619"/>
                        <a:pt x="146732" y="204852"/>
                      </a:cubicBezTo>
                      <a:cubicBezTo>
                        <a:pt x="175307" y="209085"/>
                        <a:pt x="283257" y="180510"/>
                        <a:pt x="276907" y="157227"/>
                      </a:cubicBezTo>
                      <a:cubicBezTo>
                        <a:pt x="270557" y="133944"/>
                        <a:pt x="152024" y="82085"/>
                        <a:pt x="108632" y="65152"/>
                      </a:cubicBezTo>
                      <a:cubicBezTo>
                        <a:pt x="65240" y="48219"/>
                        <a:pt x="33490" y="66210"/>
                        <a:pt x="16557" y="55627"/>
                      </a:cubicBezTo>
                      <a:cubicBezTo>
                        <a:pt x="-376" y="45044"/>
                        <a:pt x="-5668" y="6415"/>
                        <a:pt x="7032" y="1652"/>
                      </a:cubicBezTo>
                      <a:cubicBezTo>
                        <a:pt x="19732" y="-3111"/>
                        <a:pt x="26611" y="2181"/>
                        <a:pt x="76882" y="20702"/>
                      </a:cubicBezTo>
                      <a:close/>
                    </a:path>
                  </a:pathLst>
                </a:custGeom>
                <a:solidFill>
                  <a:srgbClr val="FFFFFF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281" name="Freeform 280"/>
                <p:cNvSpPr/>
                <p:nvPr/>
              </p:nvSpPr>
              <p:spPr>
                <a:xfrm>
                  <a:off x="6964994" y="3868729"/>
                  <a:ext cx="142505" cy="356258"/>
                </a:xfrm>
                <a:custGeom>
                  <a:avLst/>
                  <a:gdLst>
                    <a:gd name="connsiteX0" fmla="*/ 32706 w 142505"/>
                    <a:gd name="connsiteY0" fmla="*/ 4771 h 356258"/>
                    <a:gd name="connsiteX1" fmla="*/ 99381 w 142505"/>
                    <a:gd name="connsiteY1" fmla="*/ 65096 h 356258"/>
                    <a:gd name="connsiteX2" fmla="*/ 51756 w 142505"/>
                    <a:gd name="connsiteY2" fmla="*/ 271471 h 356258"/>
                    <a:gd name="connsiteX3" fmla="*/ 956 w 142505"/>
                    <a:gd name="connsiteY3" fmla="*/ 331796 h 356258"/>
                    <a:gd name="connsiteX4" fmla="*/ 26356 w 142505"/>
                    <a:gd name="connsiteY4" fmla="*/ 341321 h 356258"/>
                    <a:gd name="connsiteX5" fmla="*/ 118431 w 142505"/>
                    <a:gd name="connsiteY5" fmla="*/ 131771 h 356258"/>
                    <a:gd name="connsiteX6" fmla="*/ 137481 w 142505"/>
                    <a:gd name="connsiteY6" fmla="*/ 17471 h 356258"/>
                    <a:gd name="connsiteX7" fmla="*/ 32706 w 142505"/>
                    <a:gd name="connsiteY7" fmla="*/ 4771 h 3562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42505" h="356258">
                      <a:moveTo>
                        <a:pt x="32706" y="4771"/>
                      </a:moveTo>
                      <a:cubicBezTo>
                        <a:pt x="26356" y="12708"/>
                        <a:pt x="96206" y="20646"/>
                        <a:pt x="99381" y="65096"/>
                      </a:cubicBezTo>
                      <a:cubicBezTo>
                        <a:pt x="102556" y="109546"/>
                        <a:pt x="68160" y="227021"/>
                        <a:pt x="51756" y="271471"/>
                      </a:cubicBezTo>
                      <a:cubicBezTo>
                        <a:pt x="35352" y="315921"/>
                        <a:pt x="5189" y="320154"/>
                        <a:pt x="956" y="331796"/>
                      </a:cubicBezTo>
                      <a:cubicBezTo>
                        <a:pt x="-3277" y="343438"/>
                        <a:pt x="6777" y="374659"/>
                        <a:pt x="26356" y="341321"/>
                      </a:cubicBezTo>
                      <a:cubicBezTo>
                        <a:pt x="45935" y="307984"/>
                        <a:pt x="99910" y="185746"/>
                        <a:pt x="118431" y="131771"/>
                      </a:cubicBezTo>
                      <a:cubicBezTo>
                        <a:pt x="136952" y="77796"/>
                        <a:pt x="150181" y="37579"/>
                        <a:pt x="137481" y="17471"/>
                      </a:cubicBezTo>
                      <a:cubicBezTo>
                        <a:pt x="124781" y="-2637"/>
                        <a:pt x="39056" y="-3166"/>
                        <a:pt x="32706" y="4771"/>
                      </a:cubicBezTo>
                      <a:close/>
                    </a:path>
                  </a:pathLst>
                </a:custGeom>
                <a:solidFill>
                  <a:srgbClr val="FFFFFF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282" name="Freeform 281"/>
                <p:cNvSpPr/>
                <p:nvPr/>
              </p:nvSpPr>
              <p:spPr>
                <a:xfrm>
                  <a:off x="4775732" y="4536066"/>
                  <a:ext cx="1396476" cy="125968"/>
                </a:xfrm>
                <a:custGeom>
                  <a:avLst/>
                  <a:gdLst>
                    <a:gd name="connsiteX0" fmla="*/ 78843 w 1396476"/>
                    <a:gd name="connsiteY0" fmla="*/ 39109 h 125968"/>
                    <a:gd name="connsiteX1" fmla="*/ 361418 w 1396476"/>
                    <a:gd name="connsiteY1" fmla="*/ 1009 h 125968"/>
                    <a:gd name="connsiteX2" fmla="*/ 437618 w 1396476"/>
                    <a:gd name="connsiteY2" fmla="*/ 83559 h 125968"/>
                    <a:gd name="connsiteX3" fmla="*/ 663043 w 1396476"/>
                    <a:gd name="connsiteY3" fmla="*/ 89909 h 125968"/>
                    <a:gd name="connsiteX4" fmla="*/ 1066268 w 1396476"/>
                    <a:gd name="connsiteY4" fmla="*/ 67684 h 125968"/>
                    <a:gd name="connsiteX5" fmla="*/ 1396468 w 1396476"/>
                    <a:gd name="connsiteY5" fmla="*/ 124834 h 125968"/>
                    <a:gd name="connsiteX6" fmla="*/ 1056743 w 1396476"/>
                    <a:gd name="connsiteY6" fmla="*/ 105784 h 125968"/>
                    <a:gd name="connsiteX7" fmla="*/ 609068 w 1396476"/>
                    <a:gd name="connsiteY7" fmla="*/ 105784 h 125968"/>
                    <a:gd name="connsiteX8" fmla="*/ 345543 w 1396476"/>
                    <a:gd name="connsiteY8" fmla="*/ 89909 h 125968"/>
                    <a:gd name="connsiteX9" fmla="*/ 278868 w 1396476"/>
                    <a:gd name="connsiteY9" fmla="*/ 70859 h 125968"/>
                    <a:gd name="connsiteX10" fmla="*/ 329668 w 1396476"/>
                    <a:gd name="connsiteY10" fmla="*/ 42284 h 125968"/>
                    <a:gd name="connsiteX11" fmla="*/ 151868 w 1396476"/>
                    <a:gd name="connsiteY11" fmla="*/ 77209 h 125968"/>
                    <a:gd name="connsiteX12" fmla="*/ 5818 w 1396476"/>
                    <a:gd name="connsiteY12" fmla="*/ 61334 h 125968"/>
                    <a:gd name="connsiteX13" fmla="*/ 78843 w 1396476"/>
                    <a:gd name="connsiteY13" fmla="*/ 39109 h 1259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396476" h="125968">
                      <a:moveTo>
                        <a:pt x="78843" y="39109"/>
                      </a:moveTo>
                      <a:cubicBezTo>
                        <a:pt x="138110" y="29055"/>
                        <a:pt x="301622" y="-6399"/>
                        <a:pt x="361418" y="1009"/>
                      </a:cubicBezTo>
                      <a:cubicBezTo>
                        <a:pt x="421214" y="8417"/>
                        <a:pt x="387347" y="68742"/>
                        <a:pt x="437618" y="83559"/>
                      </a:cubicBezTo>
                      <a:cubicBezTo>
                        <a:pt x="487889" y="98376"/>
                        <a:pt x="558268" y="92555"/>
                        <a:pt x="663043" y="89909"/>
                      </a:cubicBezTo>
                      <a:cubicBezTo>
                        <a:pt x="767818" y="87263"/>
                        <a:pt x="944031" y="61863"/>
                        <a:pt x="1066268" y="67684"/>
                      </a:cubicBezTo>
                      <a:cubicBezTo>
                        <a:pt x="1188505" y="73505"/>
                        <a:pt x="1398056" y="118484"/>
                        <a:pt x="1396468" y="124834"/>
                      </a:cubicBezTo>
                      <a:cubicBezTo>
                        <a:pt x="1394881" y="131184"/>
                        <a:pt x="1187976" y="108959"/>
                        <a:pt x="1056743" y="105784"/>
                      </a:cubicBezTo>
                      <a:cubicBezTo>
                        <a:pt x="925510" y="102609"/>
                        <a:pt x="727601" y="108430"/>
                        <a:pt x="609068" y="105784"/>
                      </a:cubicBezTo>
                      <a:cubicBezTo>
                        <a:pt x="490535" y="103138"/>
                        <a:pt x="400576" y="95730"/>
                        <a:pt x="345543" y="89909"/>
                      </a:cubicBezTo>
                      <a:cubicBezTo>
                        <a:pt x="290510" y="84088"/>
                        <a:pt x="281514" y="78796"/>
                        <a:pt x="278868" y="70859"/>
                      </a:cubicBezTo>
                      <a:cubicBezTo>
                        <a:pt x="276222" y="62922"/>
                        <a:pt x="350835" y="41226"/>
                        <a:pt x="329668" y="42284"/>
                      </a:cubicBezTo>
                      <a:cubicBezTo>
                        <a:pt x="308501" y="43342"/>
                        <a:pt x="205843" y="74034"/>
                        <a:pt x="151868" y="77209"/>
                      </a:cubicBezTo>
                      <a:cubicBezTo>
                        <a:pt x="97893" y="80384"/>
                        <a:pt x="25926" y="65567"/>
                        <a:pt x="5818" y="61334"/>
                      </a:cubicBezTo>
                      <a:cubicBezTo>
                        <a:pt x="-14290" y="57101"/>
                        <a:pt x="19576" y="49163"/>
                        <a:pt x="78843" y="39109"/>
                      </a:cubicBezTo>
                      <a:close/>
                    </a:path>
                  </a:pathLst>
                </a:custGeom>
                <a:solidFill>
                  <a:srgbClr val="FFFFFF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284" name="Freeform 283"/>
              <p:cNvSpPr/>
              <p:nvPr/>
            </p:nvSpPr>
            <p:spPr>
              <a:xfrm>
                <a:off x="4054962" y="4048229"/>
                <a:ext cx="682843" cy="569088"/>
              </a:xfrm>
              <a:custGeom>
                <a:avLst/>
                <a:gdLst>
                  <a:gd name="connsiteX0" fmla="*/ 197951 w 682843"/>
                  <a:gd name="connsiteY0" fmla="*/ 92765 h 569088"/>
                  <a:gd name="connsiteX1" fmla="*/ 109844 w 682843"/>
                  <a:gd name="connsiteY1" fmla="*/ 111815 h 569088"/>
                  <a:gd name="connsiteX2" fmla="*/ 112226 w 682843"/>
                  <a:gd name="connsiteY2" fmla="*/ 204684 h 569088"/>
                  <a:gd name="connsiteX3" fmla="*/ 57457 w 682843"/>
                  <a:gd name="connsiteY3" fmla="*/ 242784 h 569088"/>
                  <a:gd name="connsiteX4" fmla="*/ 33644 w 682843"/>
                  <a:gd name="connsiteY4" fmla="*/ 216590 h 569088"/>
                  <a:gd name="connsiteX5" fmla="*/ 47932 w 682843"/>
                  <a:gd name="connsiteY5" fmla="*/ 121340 h 569088"/>
                  <a:gd name="connsiteX6" fmla="*/ 307 w 682843"/>
                  <a:gd name="connsiteY6" fmla="*/ 221352 h 569088"/>
                  <a:gd name="connsiteX7" fmla="*/ 28882 w 682843"/>
                  <a:gd name="connsiteY7" fmla="*/ 333271 h 569088"/>
                  <a:gd name="connsiteX8" fmla="*/ 57457 w 682843"/>
                  <a:gd name="connsiteY8" fmla="*/ 373752 h 569088"/>
                  <a:gd name="connsiteX9" fmla="*/ 121751 w 682843"/>
                  <a:gd name="connsiteY9" fmla="*/ 345177 h 569088"/>
                  <a:gd name="connsiteX10" fmla="*/ 133657 w 682843"/>
                  <a:gd name="connsiteY10" fmla="*/ 366609 h 569088"/>
                  <a:gd name="connsiteX11" fmla="*/ 69363 w 682843"/>
                  <a:gd name="connsiteY11" fmla="*/ 426140 h 569088"/>
                  <a:gd name="connsiteX12" fmla="*/ 188426 w 682843"/>
                  <a:gd name="connsiteY12" fmla="*/ 376134 h 569088"/>
                  <a:gd name="connsiteX13" fmla="*/ 174138 w 682843"/>
                  <a:gd name="connsiteY13" fmla="*/ 454715 h 569088"/>
                  <a:gd name="connsiteX14" fmla="*/ 228907 w 682843"/>
                  <a:gd name="connsiteY14" fmla="*/ 414234 h 569088"/>
                  <a:gd name="connsiteX15" fmla="*/ 202713 w 682843"/>
                  <a:gd name="connsiteY15" fmla="*/ 478527 h 569088"/>
                  <a:gd name="connsiteX16" fmla="*/ 128894 w 682843"/>
                  <a:gd name="connsiteY16" fmla="*/ 504721 h 569088"/>
                  <a:gd name="connsiteX17" fmla="*/ 71744 w 682843"/>
                  <a:gd name="connsiteY17" fmla="*/ 499959 h 569088"/>
                  <a:gd name="connsiteX18" fmla="*/ 40788 w 682843"/>
                  <a:gd name="connsiteY18" fmla="*/ 545202 h 569088"/>
                  <a:gd name="connsiteX19" fmla="*/ 116988 w 682843"/>
                  <a:gd name="connsiteY19" fmla="*/ 569015 h 569088"/>
                  <a:gd name="connsiteX20" fmla="*/ 252719 w 682843"/>
                  <a:gd name="connsiteY20" fmla="*/ 538059 h 569088"/>
                  <a:gd name="connsiteX21" fmla="*/ 336063 w 682843"/>
                  <a:gd name="connsiteY21" fmla="*/ 497577 h 569088"/>
                  <a:gd name="connsiteX22" fmla="*/ 424169 w 682843"/>
                  <a:gd name="connsiteY22" fmla="*/ 523771 h 569088"/>
                  <a:gd name="connsiteX23" fmla="*/ 459888 w 682843"/>
                  <a:gd name="connsiteY23" fmla="*/ 516627 h 569088"/>
                  <a:gd name="connsiteX24" fmla="*/ 519419 w 682843"/>
                  <a:gd name="connsiteY24" fmla="*/ 457096 h 569088"/>
                  <a:gd name="connsiteX25" fmla="*/ 552757 w 682843"/>
                  <a:gd name="connsiteY25" fmla="*/ 378515 h 569088"/>
                  <a:gd name="connsiteX26" fmla="*/ 502751 w 682843"/>
                  <a:gd name="connsiteY26" fmla="*/ 345177 h 569088"/>
                  <a:gd name="connsiteX27" fmla="*/ 440838 w 682843"/>
                  <a:gd name="connsiteY27" fmla="*/ 309459 h 569088"/>
                  <a:gd name="connsiteX28" fmla="*/ 450363 w 682843"/>
                  <a:gd name="connsiteY28" fmla="*/ 209446 h 569088"/>
                  <a:gd name="connsiteX29" fmla="*/ 502751 w 682843"/>
                  <a:gd name="connsiteY29" fmla="*/ 145152 h 569088"/>
                  <a:gd name="connsiteX30" fmla="*/ 621813 w 682843"/>
                  <a:gd name="connsiteY30" fmla="*/ 123721 h 569088"/>
                  <a:gd name="connsiteX31" fmla="*/ 678963 w 682843"/>
                  <a:gd name="connsiteY31" fmla="*/ 61809 h 569088"/>
                  <a:gd name="connsiteX32" fmla="*/ 669438 w 682843"/>
                  <a:gd name="connsiteY32" fmla="*/ 11802 h 569088"/>
                  <a:gd name="connsiteX33" fmla="*/ 602763 w 682843"/>
                  <a:gd name="connsiteY33" fmla="*/ 2277 h 569088"/>
                  <a:gd name="connsiteX34" fmla="*/ 586094 w 682843"/>
                  <a:gd name="connsiteY34" fmla="*/ 45140 h 569088"/>
                  <a:gd name="connsiteX35" fmla="*/ 481319 w 682843"/>
                  <a:gd name="connsiteY35" fmla="*/ 68952 h 569088"/>
                  <a:gd name="connsiteX36" fmla="*/ 378926 w 682843"/>
                  <a:gd name="connsiteY36" fmla="*/ 126102 h 569088"/>
                  <a:gd name="connsiteX37" fmla="*/ 300344 w 682843"/>
                  <a:gd name="connsiteY37" fmla="*/ 166584 h 569088"/>
                  <a:gd name="connsiteX38" fmla="*/ 371782 w 682843"/>
                  <a:gd name="connsiteY38" fmla="*/ 185634 h 569088"/>
                  <a:gd name="connsiteX39" fmla="*/ 397976 w 682843"/>
                  <a:gd name="connsiteY39" fmla="*/ 235640 h 569088"/>
                  <a:gd name="connsiteX40" fmla="*/ 350351 w 682843"/>
                  <a:gd name="connsiteY40" fmla="*/ 309459 h 569088"/>
                  <a:gd name="connsiteX41" fmla="*/ 271769 w 682843"/>
                  <a:gd name="connsiteY41" fmla="*/ 333271 h 569088"/>
                  <a:gd name="connsiteX42" fmla="*/ 171757 w 682843"/>
                  <a:gd name="connsiteY42" fmla="*/ 297552 h 569088"/>
                  <a:gd name="connsiteX43" fmla="*/ 243194 w 682843"/>
                  <a:gd name="connsiteY43" fmla="*/ 361846 h 569088"/>
                  <a:gd name="connsiteX44" fmla="*/ 345588 w 682843"/>
                  <a:gd name="connsiteY44" fmla="*/ 361846 h 569088"/>
                  <a:gd name="connsiteX45" fmla="*/ 395594 w 682843"/>
                  <a:gd name="connsiteY45" fmla="*/ 345177 h 569088"/>
                  <a:gd name="connsiteX46" fmla="*/ 414644 w 682843"/>
                  <a:gd name="connsiteY46" fmla="*/ 376134 h 569088"/>
                  <a:gd name="connsiteX47" fmla="*/ 417026 w 682843"/>
                  <a:gd name="connsiteY47" fmla="*/ 385659 h 569088"/>
                  <a:gd name="connsiteX48" fmla="*/ 374163 w 682843"/>
                  <a:gd name="connsiteY48" fmla="*/ 388040 h 569088"/>
                  <a:gd name="connsiteX49" fmla="*/ 445601 w 682843"/>
                  <a:gd name="connsiteY49" fmla="*/ 449952 h 569088"/>
                  <a:gd name="connsiteX50" fmla="*/ 431313 w 682843"/>
                  <a:gd name="connsiteY50" fmla="*/ 476146 h 569088"/>
                  <a:gd name="connsiteX51" fmla="*/ 405119 w 682843"/>
                  <a:gd name="connsiteY51" fmla="*/ 483290 h 569088"/>
                  <a:gd name="connsiteX52" fmla="*/ 333682 w 682843"/>
                  <a:gd name="connsiteY52" fmla="*/ 469002 h 569088"/>
                  <a:gd name="connsiteX53" fmla="*/ 290819 w 682843"/>
                  <a:gd name="connsiteY53" fmla="*/ 454715 h 569088"/>
                  <a:gd name="connsiteX54" fmla="*/ 288438 w 682843"/>
                  <a:gd name="connsiteY54" fmla="*/ 383277 h 569088"/>
                  <a:gd name="connsiteX55" fmla="*/ 243194 w 682843"/>
                  <a:gd name="connsiteY55" fmla="*/ 371371 h 569088"/>
                  <a:gd name="connsiteX56" fmla="*/ 183663 w 682843"/>
                  <a:gd name="connsiteY56" fmla="*/ 323746 h 569088"/>
                  <a:gd name="connsiteX57" fmla="*/ 164613 w 682843"/>
                  <a:gd name="connsiteY57" fmla="*/ 295171 h 569088"/>
                  <a:gd name="connsiteX58" fmla="*/ 150326 w 682843"/>
                  <a:gd name="connsiteY58" fmla="*/ 249927 h 569088"/>
                  <a:gd name="connsiteX59" fmla="*/ 147944 w 682843"/>
                  <a:gd name="connsiteY59" fmla="*/ 214209 h 569088"/>
                  <a:gd name="connsiteX60" fmla="*/ 164613 w 682843"/>
                  <a:gd name="connsiteY60" fmla="*/ 161821 h 569088"/>
                  <a:gd name="connsiteX61" fmla="*/ 197951 w 682843"/>
                  <a:gd name="connsiteY61" fmla="*/ 92765 h 569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682843" h="569088">
                    <a:moveTo>
                      <a:pt x="197951" y="92765"/>
                    </a:moveTo>
                    <a:cubicBezTo>
                      <a:pt x="188823" y="84431"/>
                      <a:pt x="124131" y="93162"/>
                      <a:pt x="109844" y="111815"/>
                    </a:cubicBezTo>
                    <a:cubicBezTo>
                      <a:pt x="95557" y="130468"/>
                      <a:pt x="120957" y="182856"/>
                      <a:pt x="112226" y="204684"/>
                    </a:cubicBezTo>
                    <a:cubicBezTo>
                      <a:pt x="103495" y="226512"/>
                      <a:pt x="70554" y="240800"/>
                      <a:pt x="57457" y="242784"/>
                    </a:cubicBezTo>
                    <a:cubicBezTo>
                      <a:pt x="44360" y="244768"/>
                      <a:pt x="35231" y="236831"/>
                      <a:pt x="33644" y="216590"/>
                    </a:cubicBezTo>
                    <a:cubicBezTo>
                      <a:pt x="32057" y="196349"/>
                      <a:pt x="53488" y="120546"/>
                      <a:pt x="47932" y="121340"/>
                    </a:cubicBezTo>
                    <a:cubicBezTo>
                      <a:pt x="42376" y="122134"/>
                      <a:pt x="3482" y="186030"/>
                      <a:pt x="307" y="221352"/>
                    </a:cubicBezTo>
                    <a:cubicBezTo>
                      <a:pt x="-2868" y="256674"/>
                      <a:pt x="19357" y="307871"/>
                      <a:pt x="28882" y="333271"/>
                    </a:cubicBezTo>
                    <a:cubicBezTo>
                      <a:pt x="38407" y="358671"/>
                      <a:pt x="41979" y="371768"/>
                      <a:pt x="57457" y="373752"/>
                    </a:cubicBezTo>
                    <a:cubicBezTo>
                      <a:pt x="72935" y="375736"/>
                      <a:pt x="109051" y="346367"/>
                      <a:pt x="121751" y="345177"/>
                    </a:cubicBezTo>
                    <a:cubicBezTo>
                      <a:pt x="134451" y="343987"/>
                      <a:pt x="142388" y="353115"/>
                      <a:pt x="133657" y="366609"/>
                    </a:cubicBezTo>
                    <a:cubicBezTo>
                      <a:pt x="124926" y="380103"/>
                      <a:pt x="60235" y="424553"/>
                      <a:pt x="69363" y="426140"/>
                    </a:cubicBezTo>
                    <a:cubicBezTo>
                      <a:pt x="78491" y="427728"/>
                      <a:pt x="170963" y="371371"/>
                      <a:pt x="188426" y="376134"/>
                    </a:cubicBezTo>
                    <a:cubicBezTo>
                      <a:pt x="205889" y="380897"/>
                      <a:pt x="167391" y="448365"/>
                      <a:pt x="174138" y="454715"/>
                    </a:cubicBezTo>
                    <a:cubicBezTo>
                      <a:pt x="180885" y="461065"/>
                      <a:pt x="224145" y="410265"/>
                      <a:pt x="228907" y="414234"/>
                    </a:cubicBezTo>
                    <a:cubicBezTo>
                      <a:pt x="233669" y="418203"/>
                      <a:pt x="219382" y="463446"/>
                      <a:pt x="202713" y="478527"/>
                    </a:cubicBezTo>
                    <a:cubicBezTo>
                      <a:pt x="186044" y="493608"/>
                      <a:pt x="150722" y="501149"/>
                      <a:pt x="128894" y="504721"/>
                    </a:cubicBezTo>
                    <a:cubicBezTo>
                      <a:pt x="107066" y="508293"/>
                      <a:pt x="86428" y="493212"/>
                      <a:pt x="71744" y="499959"/>
                    </a:cubicBezTo>
                    <a:cubicBezTo>
                      <a:pt x="57060" y="506706"/>
                      <a:pt x="33247" y="533693"/>
                      <a:pt x="40788" y="545202"/>
                    </a:cubicBezTo>
                    <a:cubicBezTo>
                      <a:pt x="48329" y="556711"/>
                      <a:pt x="81666" y="570205"/>
                      <a:pt x="116988" y="569015"/>
                    </a:cubicBezTo>
                    <a:cubicBezTo>
                      <a:pt x="152310" y="567825"/>
                      <a:pt x="216207" y="549965"/>
                      <a:pt x="252719" y="538059"/>
                    </a:cubicBezTo>
                    <a:cubicBezTo>
                      <a:pt x="289231" y="526153"/>
                      <a:pt x="307488" y="499958"/>
                      <a:pt x="336063" y="497577"/>
                    </a:cubicBezTo>
                    <a:cubicBezTo>
                      <a:pt x="364638" y="495196"/>
                      <a:pt x="403532" y="520596"/>
                      <a:pt x="424169" y="523771"/>
                    </a:cubicBezTo>
                    <a:cubicBezTo>
                      <a:pt x="444807" y="526946"/>
                      <a:pt x="444013" y="527740"/>
                      <a:pt x="459888" y="516627"/>
                    </a:cubicBezTo>
                    <a:cubicBezTo>
                      <a:pt x="475763" y="505515"/>
                      <a:pt x="503941" y="480115"/>
                      <a:pt x="519419" y="457096"/>
                    </a:cubicBezTo>
                    <a:cubicBezTo>
                      <a:pt x="534897" y="434077"/>
                      <a:pt x="555535" y="397168"/>
                      <a:pt x="552757" y="378515"/>
                    </a:cubicBezTo>
                    <a:cubicBezTo>
                      <a:pt x="549979" y="359862"/>
                      <a:pt x="521404" y="356686"/>
                      <a:pt x="502751" y="345177"/>
                    </a:cubicBezTo>
                    <a:cubicBezTo>
                      <a:pt x="484098" y="333668"/>
                      <a:pt x="449569" y="332081"/>
                      <a:pt x="440838" y="309459"/>
                    </a:cubicBezTo>
                    <a:cubicBezTo>
                      <a:pt x="432107" y="286837"/>
                      <a:pt x="440044" y="236830"/>
                      <a:pt x="450363" y="209446"/>
                    </a:cubicBezTo>
                    <a:cubicBezTo>
                      <a:pt x="460682" y="182062"/>
                      <a:pt x="474176" y="159439"/>
                      <a:pt x="502751" y="145152"/>
                    </a:cubicBezTo>
                    <a:cubicBezTo>
                      <a:pt x="531326" y="130865"/>
                      <a:pt x="592444" y="137611"/>
                      <a:pt x="621813" y="123721"/>
                    </a:cubicBezTo>
                    <a:cubicBezTo>
                      <a:pt x="651182" y="109831"/>
                      <a:pt x="671026" y="80462"/>
                      <a:pt x="678963" y="61809"/>
                    </a:cubicBezTo>
                    <a:cubicBezTo>
                      <a:pt x="686901" y="43156"/>
                      <a:pt x="682138" y="21724"/>
                      <a:pt x="669438" y="11802"/>
                    </a:cubicBezTo>
                    <a:cubicBezTo>
                      <a:pt x="656738" y="1880"/>
                      <a:pt x="616654" y="-3279"/>
                      <a:pt x="602763" y="2277"/>
                    </a:cubicBezTo>
                    <a:cubicBezTo>
                      <a:pt x="588872" y="7833"/>
                      <a:pt x="606335" y="34028"/>
                      <a:pt x="586094" y="45140"/>
                    </a:cubicBezTo>
                    <a:cubicBezTo>
                      <a:pt x="565853" y="56252"/>
                      <a:pt x="515847" y="55458"/>
                      <a:pt x="481319" y="68952"/>
                    </a:cubicBezTo>
                    <a:cubicBezTo>
                      <a:pt x="446791" y="82446"/>
                      <a:pt x="409089" y="109830"/>
                      <a:pt x="378926" y="126102"/>
                    </a:cubicBezTo>
                    <a:cubicBezTo>
                      <a:pt x="348764" y="142374"/>
                      <a:pt x="301535" y="156662"/>
                      <a:pt x="300344" y="166584"/>
                    </a:cubicBezTo>
                    <a:cubicBezTo>
                      <a:pt x="299153" y="176506"/>
                      <a:pt x="355510" y="174125"/>
                      <a:pt x="371782" y="185634"/>
                    </a:cubicBezTo>
                    <a:cubicBezTo>
                      <a:pt x="388054" y="197143"/>
                      <a:pt x="401548" y="215003"/>
                      <a:pt x="397976" y="235640"/>
                    </a:cubicBezTo>
                    <a:cubicBezTo>
                      <a:pt x="394404" y="256277"/>
                      <a:pt x="371386" y="293187"/>
                      <a:pt x="350351" y="309459"/>
                    </a:cubicBezTo>
                    <a:cubicBezTo>
                      <a:pt x="329316" y="325731"/>
                      <a:pt x="301535" y="335255"/>
                      <a:pt x="271769" y="333271"/>
                    </a:cubicBezTo>
                    <a:cubicBezTo>
                      <a:pt x="242003" y="331287"/>
                      <a:pt x="176519" y="292790"/>
                      <a:pt x="171757" y="297552"/>
                    </a:cubicBezTo>
                    <a:cubicBezTo>
                      <a:pt x="166995" y="302314"/>
                      <a:pt x="214222" y="351130"/>
                      <a:pt x="243194" y="361846"/>
                    </a:cubicBezTo>
                    <a:cubicBezTo>
                      <a:pt x="272166" y="372562"/>
                      <a:pt x="320188" y="364624"/>
                      <a:pt x="345588" y="361846"/>
                    </a:cubicBezTo>
                    <a:cubicBezTo>
                      <a:pt x="370988" y="359068"/>
                      <a:pt x="384085" y="342796"/>
                      <a:pt x="395594" y="345177"/>
                    </a:cubicBezTo>
                    <a:cubicBezTo>
                      <a:pt x="407103" y="347558"/>
                      <a:pt x="411072" y="369387"/>
                      <a:pt x="414644" y="376134"/>
                    </a:cubicBezTo>
                    <a:cubicBezTo>
                      <a:pt x="418216" y="382881"/>
                      <a:pt x="423773" y="383675"/>
                      <a:pt x="417026" y="385659"/>
                    </a:cubicBezTo>
                    <a:cubicBezTo>
                      <a:pt x="410279" y="387643"/>
                      <a:pt x="369401" y="377325"/>
                      <a:pt x="374163" y="388040"/>
                    </a:cubicBezTo>
                    <a:cubicBezTo>
                      <a:pt x="378925" y="398755"/>
                      <a:pt x="436076" y="435268"/>
                      <a:pt x="445601" y="449952"/>
                    </a:cubicBezTo>
                    <a:cubicBezTo>
                      <a:pt x="455126" y="464636"/>
                      <a:pt x="438060" y="470590"/>
                      <a:pt x="431313" y="476146"/>
                    </a:cubicBezTo>
                    <a:cubicBezTo>
                      <a:pt x="424566" y="481702"/>
                      <a:pt x="421391" y="484481"/>
                      <a:pt x="405119" y="483290"/>
                    </a:cubicBezTo>
                    <a:cubicBezTo>
                      <a:pt x="388847" y="482099"/>
                      <a:pt x="352732" y="473764"/>
                      <a:pt x="333682" y="469002"/>
                    </a:cubicBezTo>
                    <a:cubicBezTo>
                      <a:pt x="314632" y="464240"/>
                      <a:pt x="298360" y="469003"/>
                      <a:pt x="290819" y="454715"/>
                    </a:cubicBezTo>
                    <a:cubicBezTo>
                      <a:pt x="283278" y="440428"/>
                      <a:pt x="296375" y="397168"/>
                      <a:pt x="288438" y="383277"/>
                    </a:cubicBezTo>
                    <a:cubicBezTo>
                      <a:pt x="280501" y="369386"/>
                      <a:pt x="260657" y="381293"/>
                      <a:pt x="243194" y="371371"/>
                    </a:cubicBezTo>
                    <a:cubicBezTo>
                      <a:pt x="225731" y="361449"/>
                      <a:pt x="196760" y="336446"/>
                      <a:pt x="183663" y="323746"/>
                    </a:cubicBezTo>
                    <a:cubicBezTo>
                      <a:pt x="170566" y="311046"/>
                      <a:pt x="170169" y="307474"/>
                      <a:pt x="164613" y="295171"/>
                    </a:cubicBezTo>
                    <a:cubicBezTo>
                      <a:pt x="159057" y="282868"/>
                      <a:pt x="153104" y="263421"/>
                      <a:pt x="150326" y="249927"/>
                    </a:cubicBezTo>
                    <a:cubicBezTo>
                      <a:pt x="147548" y="236433"/>
                      <a:pt x="145563" y="228893"/>
                      <a:pt x="147944" y="214209"/>
                    </a:cubicBezTo>
                    <a:cubicBezTo>
                      <a:pt x="150325" y="199525"/>
                      <a:pt x="158660" y="174124"/>
                      <a:pt x="164613" y="161821"/>
                    </a:cubicBezTo>
                    <a:cubicBezTo>
                      <a:pt x="170566" y="149518"/>
                      <a:pt x="207079" y="101099"/>
                      <a:pt x="197951" y="92765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85" name="Freeform 284"/>
              <p:cNvSpPr/>
              <p:nvPr/>
            </p:nvSpPr>
            <p:spPr>
              <a:xfrm>
                <a:off x="4286201" y="4055055"/>
                <a:ext cx="250175" cy="279086"/>
              </a:xfrm>
              <a:custGeom>
                <a:avLst/>
                <a:gdLst>
                  <a:gd name="connsiteX0" fmla="*/ 250080 w 250175"/>
                  <a:gd name="connsiteY0" fmla="*/ 214 h 279086"/>
                  <a:gd name="connsiteX1" fmla="*/ 173880 w 250175"/>
                  <a:gd name="connsiteY1" fmla="*/ 59745 h 279086"/>
                  <a:gd name="connsiteX2" fmla="*/ 104824 w 250175"/>
                  <a:gd name="connsiteY2" fmla="*/ 66889 h 279086"/>
                  <a:gd name="connsiteX3" fmla="*/ 95299 w 250175"/>
                  <a:gd name="connsiteY3" fmla="*/ 114514 h 279086"/>
                  <a:gd name="connsiteX4" fmla="*/ 23862 w 250175"/>
                  <a:gd name="connsiteY4" fmla="*/ 145470 h 279086"/>
                  <a:gd name="connsiteX5" fmla="*/ 49 w 250175"/>
                  <a:gd name="connsiteY5" fmla="*/ 190714 h 279086"/>
                  <a:gd name="connsiteX6" fmla="*/ 28624 w 250175"/>
                  <a:gd name="connsiteY6" fmla="*/ 221670 h 279086"/>
                  <a:gd name="connsiteX7" fmla="*/ 11955 w 250175"/>
                  <a:gd name="connsiteY7" fmla="*/ 269295 h 279086"/>
                  <a:gd name="connsiteX8" fmla="*/ 61962 w 250175"/>
                  <a:gd name="connsiteY8" fmla="*/ 276439 h 279086"/>
                  <a:gd name="connsiteX9" fmla="*/ 138162 w 250175"/>
                  <a:gd name="connsiteY9" fmla="*/ 235958 h 279086"/>
                  <a:gd name="connsiteX10" fmla="*/ 61962 w 250175"/>
                  <a:gd name="connsiteY10" fmla="*/ 193095 h 279086"/>
                  <a:gd name="connsiteX11" fmla="*/ 69105 w 250175"/>
                  <a:gd name="connsiteY11" fmla="*/ 145470 h 279086"/>
                  <a:gd name="connsiteX12" fmla="*/ 135780 w 250175"/>
                  <a:gd name="connsiteY12" fmla="*/ 119276 h 279086"/>
                  <a:gd name="connsiteX13" fmla="*/ 188168 w 250175"/>
                  <a:gd name="connsiteY13" fmla="*/ 83558 h 279086"/>
                  <a:gd name="connsiteX14" fmla="*/ 250080 w 250175"/>
                  <a:gd name="connsiteY14" fmla="*/ 214 h 279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0175" h="279086">
                    <a:moveTo>
                      <a:pt x="250080" y="214"/>
                    </a:moveTo>
                    <a:cubicBezTo>
                      <a:pt x="247699" y="-3755"/>
                      <a:pt x="198089" y="48633"/>
                      <a:pt x="173880" y="59745"/>
                    </a:cubicBezTo>
                    <a:cubicBezTo>
                      <a:pt x="149671" y="70858"/>
                      <a:pt x="117921" y="57761"/>
                      <a:pt x="104824" y="66889"/>
                    </a:cubicBezTo>
                    <a:cubicBezTo>
                      <a:pt x="91727" y="76017"/>
                      <a:pt x="108793" y="101417"/>
                      <a:pt x="95299" y="114514"/>
                    </a:cubicBezTo>
                    <a:cubicBezTo>
                      <a:pt x="81805" y="127611"/>
                      <a:pt x="39737" y="132770"/>
                      <a:pt x="23862" y="145470"/>
                    </a:cubicBezTo>
                    <a:cubicBezTo>
                      <a:pt x="7987" y="158170"/>
                      <a:pt x="-745" y="178014"/>
                      <a:pt x="49" y="190714"/>
                    </a:cubicBezTo>
                    <a:cubicBezTo>
                      <a:pt x="843" y="203414"/>
                      <a:pt x="26640" y="208573"/>
                      <a:pt x="28624" y="221670"/>
                    </a:cubicBezTo>
                    <a:cubicBezTo>
                      <a:pt x="30608" y="234767"/>
                      <a:pt x="6399" y="260167"/>
                      <a:pt x="11955" y="269295"/>
                    </a:cubicBezTo>
                    <a:cubicBezTo>
                      <a:pt x="17511" y="278423"/>
                      <a:pt x="40928" y="281995"/>
                      <a:pt x="61962" y="276439"/>
                    </a:cubicBezTo>
                    <a:cubicBezTo>
                      <a:pt x="82996" y="270883"/>
                      <a:pt x="138162" y="249849"/>
                      <a:pt x="138162" y="235958"/>
                    </a:cubicBezTo>
                    <a:cubicBezTo>
                      <a:pt x="138162" y="222067"/>
                      <a:pt x="73471" y="208176"/>
                      <a:pt x="61962" y="193095"/>
                    </a:cubicBezTo>
                    <a:cubicBezTo>
                      <a:pt x="50452" y="178014"/>
                      <a:pt x="56802" y="157773"/>
                      <a:pt x="69105" y="145470"/>
                    </a:cubicBezTo>
                    <a:cubicBezTo>
                      <a:pt x="81408" y="133167"/>
                      <a:pt x="115936" y="129595"/>
                      <a:pt x="135780" y="119276"/>
                    </a:cubicBezTo>
                    <a:cubicBezTo>
                      <a:pt x="155624" y="108957"/>
                      <a:pt x="166737" y="100227"/>
                      <a:pt x="188168" y="83558"/>
                    </a:cubicBezTo>
                    <a:cubicBezTo>
                      <a:pt x="209599" y="66889"/>
                      <a:pt x="252461" y="4183"/>
                      <a:pt x="250080" y="214"/>
                    </a:cubicBezTo>
                    <a:close/>
                  </a:path>
                </a:pathLst>
              </a:custGeom>
              <a:solidFill>
                <a:srgbClr val="000000">
                  <a:alpha val="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86" name="Freeform 285"/>
              <p:cNvSpPr/>
              <p:nvPr/>
            </p:nvSpPr>
            <p:spPr>
              <a:xfrm>
                <a:off x="4104514" y="4145756"/>
                <a:ext cx="58326" cy="107157"/>
              </a:xfrm>
              <a:custGeom>
                <a:avLst/>
                <a:gdLst>
                  <a:gd name="connsiteX0" fmla="*/ 34099 w 58326"/>
                  <a:gd name="connsiteY0" fmla="*/ 107157 h 107157"/>
                  <a:gd name="connsiteX1" fmla="*/ 26955 w 58326"/>
                  <a:gd name="connsiteY1" fmla="*/ 50007 h 107157"/>
                  <a:gd name="connsiteX2" fmla="*/ 57911 w 58326"/>
                  <a:gd name="connsiteY2" fmla="*/ 0 h 107157"/>
                  <a:gd name="connsiteX3" fmla="*/ 761 w 58326"/>
                  <a:gd name="connsiteY3" fmla="*/ 50007 h 107157"/>
                  <a:gd name="connsiteX4" fmla="*/ 34099 w 58326"/>
                  <a:gd name="connsiteY4" fmla="*/ 107157 h 1071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8326" h="107157">
                    <a:moveTo>
                      <a:pt x="34099" y="107157"/>
                    </a:moveTo>
                    <a:cubicBezTo>
                      <a:pt x="38465" y="107157"/>
                      <a:pt x="22986" y="67866"/>
                      <a:pt x="26955" y="50007"/>
                    </a:cubicBezTo>
                    <a:cubicBezTo>
                      <a:pt x="30924" y="32148"/>
                      <a:pt x="62277" y="0"/>
                      <a:pt x="57911" y="0"/>
                    </a:cubicBezTo>
                    <a:cubicBezTo>
                      <a:pt x="53545" y="0"/>
                      <a:pt x="7111" y="32941"/>
                      <a:pt x="761" y="50007"/>
                    </a:cubicBezTo>
                    <a:cubicBezTo>
                      <a:pt x="-5589" y="67073"/>
                      <a:pt x="29733" y="107157"/>
                      <a:pt x="34099" y="107157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87" name="Freeform 286"/>
              <p:cNvSpPr/>
              <p:nvPr/>
            </p:nvSpPr>
            <p:spPr>
              <a:xfrm>
                <a:off x="4233729" y="4121790"/>
                <a:ext cx="108585" cy="181732"/>
              </a:xfrm>
              <a:custGeom>
                <a:avLst/>
                <a:gdLst>
                  <a:gd name="connsiteX0" fmla="*/ 21565 w 108585"/>
                  <a:gd name="connsiteY0" fmla="*/ 181129 h 181732"/>
                  <a:gd name="connsiteX1" fmla="*/ 134 w 108585"/>
                  <a:gd name="connsiteY1" fmla="*/ 114454 h 181732"/>
                  <a:gd name="connsiteX2" fmla="*/ 33471 w 108585"/>
                  <a:gd name="connsiteY2" fmla="*/ 50160 h 181732"/>
                  <a:gd name="connsiteX3" fmla="*/ 102527 w 108585"/>
                  <a:gd name="connsiteY3" fmla="*/ 154 h 181732"/>
                  <a:gd name="connsiteX4" fmla="*/ 95384 w 108585"/>
                  <a:gd name="connsiteY4" fmla="*/ 35873 h 181732"/>
                  <a:gd name="connsiteX5" fmla="*/ 16802 w 108585"/>
                  <a:gd name="connsiteY5" fmla="*/ 73973 h 181732"/>
                  <a:gd name="connsiteX6" fmla="*/ 21565 w 108585"/>
                  <a:gd name="connsiteY6" fmla="*/ 181129 h 181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8585" h="181732">
                    <a:moveTo>
                      <a:pt x="21565" y="181129"/>
                    </a:moveTo>
                    <a:cubicBezTo>
                      <a:pt x="18787" y="187876"/>
                      <a:pt x="-1850" y="136282"/>
                      <a:pt x="134" y="114454"/>
                    </a:cubicBezTo>
                    <a:cubicBezTo>
                      <a:pt x="2118" y="92626"/>
                      <a:pt x="16406" y="69210"/>
                      <a:pt x="33471" y="50160"/>
                    </a:cubicBezTo>
                    <a:cubicBezTo>
                      <a:pt x="50536" y="31110"/>
                      <a:pt x="92208" y="2535"/>
                      <a:pt x="102527" y="154"/>
                    </a:cubicBezTo>
                    <a:cubicBezTo>
                      <a:pt x="112846" y="-2227"/>
                      <a:pt x="109671" y="23570"/>
                      <a:pt x="95384" y="35873"/>
                    </a:cubicBezTo>
                    <a:cubicBezTo>
                      <a:pt x="81097" y="48176"/>
                      <a:pt x="28311" y="56908"/>
                      <a:pt x="16802" y="73973"/>
                    </a:cubicBezTo>
                    <a:cubicBezTo>
                      <a:pt x="5293" y="91038"/>
                      <a:pt x="24343" y="174382"/>
                      <a:pt x="21565" y="181129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88" name="Freeform 287"/>
              <p:cNvSpPr/>
              <p:nvPr/>
            </p:nvSpPr>
            <p:spPr>
              <a:xfrm>
                <a:off x="4364809" y="4225079"/>
                <a:ext cx="66966" cy="66135"/>
              </a:xfrm>
              <a:custGeom>
                <a:avLst/>
                <a:gdLst>
                  <a:gd name="connsiteX0" fmla="*/ 22 w 66966"/>
                  <a:gd name="connsiteY0" fmla="*/ 1640 h 66135"/>
                  <a:gd name="connsiteX1" fmla="*/ 54791 w 66966"/>
                  <a:gd name="connsiteY1" fmla="*/ 23071 h 66135"/>
                  <a:gd name="connsiteX2" fmla="*/ 61935 w 66966"/>
                  <a:gd name="connsiteY2" fmla="*/ 65934 h 66135"/>
                  <a:gd name="connsiteX3" fmla="*/ 22 w 66966"/>
                  <a:gd name="connsiteY3" fmla="*/ 1640 h 66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966" h="66135">
                    <a:moveTo>
                      <a:pt x="22" y="1640"/>
                    </a:moveTo>
                    <a:cubicBezTo>
                      <a:pt x="-1169" y="-5504"/>
                      <a:pt x="44472" y="12355"/>
                      <a:pt x="54791" y="23071"/>
                    </a:cubicBezTo>
                    <a:cubicBezTo>
                      <a:pt x="65110" y="33787"/>
                      <a:pt x="72254" y="69109"/>
                      <a:pt x="61935" y="65934"/>
                    </a:cubicBezTo>
                    <a:cubicBezTo>
                      <a:pt x="51616" y="62759"/>
                      <a:pt x="1213" y="8784"/>
                      <a:pt x="22" y="1640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89" name="Freeform 288"/>
              <p:cNvSpPr/>
              <p:nvPr/>
            </p:nvSpPr>
            <p:spPr>
              <a:xfrm>
                <a:off x="4074176" y="4493415"/>
                <a:ext cx="92993" cy="33815"/>
              </a:xfrm>
              <a:custGeom>
                <a:avLst/>
                <a:gdLst>
                  <a:gd name="connsiteX0" fmla="*/ 143 w 92993"/>
                  <a:gd name="connsiteY0" fmla="*/ 30960 h 33815"/>
                  <a:gd name="connsiteX1" fmla="*/ 81105 w 92993"/>
                  <a:gd name="connsiteY1" fmla="*/ 4 h 33815"/>
                  <a:gd name="connsiteX2" fmla="*/ 90630 w 92993"/>
                  <a:gd name="connsiteY2" fmla="*/ 33341 h 33815"/>
                  <a:gd name="connsiteX3" fmla="*/ 62055 w 92993"/>
                  <a:gd name="connsiteY3" fmla="*/ 21435 h 33815"/>
                  <a:gd name="connsiteX4" fmla="*/ 143 w 92993"/>
                  <a:gd name="connsiteY4" fmla="*/ 30960 h 33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993" h="33815">
                    <a:moveTo>
                      <a:pt x="143" y="30960"/>
                    </a:moveTo>
                    <a:cubicBezTo>
                      <a:pt x="3318" y="27388"/>
                      <a:pt x="66024" y="-393"/>
                      <a:pt x="81105" y="4"/>
                    </a:cubicBezTo>
                    <a:cubicBezTo>
                      <a:pt x="96186" y="401"/>
                      <a:pt x="93805" y="29769"/>
                      <a:pt x="90630" y="33341"/>
                    </a:cubicBezTo>
                    <a:cubicBezTo>
                      <a:pt x="87455" y="36913"/>
                      <a:pt x="76739" y="19054"/>
                      <a:pt x="62055" y="21435"/>
                    </a:cubicBezTo>
                    <a:cubicBezTo>
                      <a:pt x="47371" y="23816"/>
                      <a:pt x="-3032" y="34532"/>
                      <a:pt x="143" y="30960"/>
                    </a:cubicBezTo>
                    <a:close/>
                  </a:path>
                </a:pathLst>
              </a:custGeom>
              <a:solidFill>
                <a:srgbClr val="FFFF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90" name="Freeform 289"/>
              <p:cNvSpPr/>
              <p:nvPr/>
            </p:nvSpPr>
            <p:spPr>
              <a:xfrm>
                <a:off x="4362324" y="4424782"/>
                <a:ext cx="48918" cy="67073"/>
              </a:xfrm>
              <a:custGeom>
                <a:avLst/>
                <a:gdLst>
                  <a:gd name="connsiteX0" fmla="*/ 127 w 48918"/>
                  <a:gd name="connsiteY0" fmla="*/ 21012 h 67073"/>
                  <a:gd name="connsiteX1" fmla="*/ 47752 w 48918"/>
                  <a:gd name="connsiteY1" fmla="*/ 1962 h 67073"/>
                  <a:gd name="connsiteX2" fmla="*/ 33464 w 48918"/>
                  <a:gd name="connsiteY2" fmla="*/ 66255 h 67073"/>
                  <a:gd name="connsiteX3" fmla="*/ 127 w 48918"/>
                  <a:gd name="connsiteY3" fmla="*/ 21012 h 67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918" h="67073">
                    <a:moveTo>
                      <a:pt x="127" y="21012"/>
                    </a:moveTo>
                    <a:cubicBezTo>
                      <a:pt x="2508" y="10297"/>
                      <a:pt x="42196" y="-5579"/>
                      <a:pt x="47752" y="1962"/>
                    </a:cubicBezTo>
                    <a:cubicBezTo>
                      <a:pt x="53308" y="9503"/>
                      <a:pt x="37433" y="59112"/>
                      <a:pt x="33464" y="66255"/>
                    </a:cubicBezTo>
                    <a:cubicBezTo>
                      <a:pt x="29495" y="73398"/>
                      <a:pt x="-2254" y="31727"/>
                      <a:pt x="127" y="21012"/>
                    </a:cubicBezTo>
                    <a:close/>
                  </a:path>
                </a:pathLst>
              </a:custGeom>
              <a:solidFill>
                <a:srgbClr val="FFFFFF">
                  <a:alpha val="3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292" name="Freeform 291"/>
            <p:cNvSpPr/>
            <p:nvPr/>
          </p:nvSpPr>
          <p:spPr>
            <a:xfrm>
              <a:off x="3976306" y="4025974"/>
              <a:ext cx="963056" cy="788812"/>
            </a:xfrm>
            <a:custGeom>
              <a:avLst/>
              <a:gdLst>
                <a:gd name="connsiteX0" fmla="*/ 878269 w 963056"/>
                <a:gd name="connsiteY0" fmla="*/ 9451 h 788812"/>
                <a:gd name="connsiteX1" fmla="*/ 948119 w 963056"/>
                <a:gd name="connsiteY1" fmla="*/ 9451 h 788812"/>
                <a:gd name="connsiteX2" fmla="*/ 951294 w 963056"/>
                <a:gd name="connsiteY2" fmla="*/ 101526 h 788812"/>
                <a:gd name="connsiteX3" fmla="*/ 817944 w 963056"/>
                <a:gd name="connsiteY3" fmla="*/ 352351 h 788812"/>
                <a:gd name="connsiteX4" fmla="*/ 630619 w 963056"/>
                <a:gd name="connsiteY4" fmla="*/ 552376 h 788812"/>
                <a:gd name="connsiteX5" fmla="*/ 449644 w 963056"/>
                <a:gd name="connsiteY5" fmla="*/ 638101 h 788812"/>
                <a:gd name="connsiteX6" fmla="*/ 370269 w 963056"/>
                <a:gd name="connsiteY6" fmla="*/ 714301 h 788812"/>
                <a:gd name="connsiteX7" fmla="*/ 319469 w 963056"/>
                <a:gd name="connsiteY7" fmla="*/ 787326 h 788812"/>
                <a:gd name="connsiteX8" fmla="*/ 373444 w 963056"/>
                <a:gd name="connsiteY8" fmla="*/ 644451 h 788812"/>
                <a:gd name="connsiteX9" fmla="*/ 325819 w 963056"/>
                <a:gd name="connsiteY9" fmla="*/ 647626 h 788812"/>
                <a:gd name="connsiteX10" fmla="*/ 297244 w 963056"/>
                <a:gd name="connsiteY10" fmla="*/ 688901 h 788812"/>
                <a:gd name="connsiteX11" fmla="*/ 160719 w 963056"/>
                <a:gd name="connsiteY11" fmla="*/ 698426 h 788812"/>
                <a:gd name="connsiteX12" fmla="*/ 14669 w 963056"/>
                <a:gd name="connsiteY12" fmla="*/ 663501 h 788812"/>
                <a:gd name="connsiteX13" fmla="*/ 8319 w 963056"/>
                <a:gd name="connsiteY13" fmla="*/ 593651 h 788812"/>
                <a:gd name="connsiteX14" fmla="*/ 43244 w 963056"/>
                <a:gd name="connsiteY14" fmla="*/ 625401 h 788812"/>
                <a:gd name="connsiteX15" fmla="*/ 128969 w 963056"/>
                <a:gd name="connsiteY15" fmla="*/ 634926 h 788812"/>
                <a:gd name="connsiteX16" fmla="*/ 271844 w 963056"/>
                <a:gd name="connsiteY16" fmla="*/ 634926 h 788812"/>
                <a:gd name="connsiteX17" fmla="*/ 341694 w 963056"/>
                <a:gd name="connsiteY17" fmla="*/ 619051 h 788812"/>
                <a:gd name="connsiteX18" fmla="*/ 389319 w 963056"/>
                <a:gd name="connsiteY18" fmla="*/ 590476 h 788812"/>
                <a:gd name="connsiteX19" fmla="*/ 405194 w 963056"/>
                <a:gd name="connsiteY19" fmla="*/ 577776 h 788812"/>
                <a:gd name="connsiteX20" fmla="*/ 424244 w 963056"/>
                <a:gd name="connsiteY20" fmla="*/ 596826 h 788812"/>
                <a:gd name="connsiteX21" fmla="*/ 481394 w 963056"/>
                <a:gd name="connsiteY21" fmla="*/ 571426 h 788812"/>
                <a:gd name="connsiteX22" fmla="*/ 602044 w 963056"/>
                <a:gd name="connsiteY22" fmla="*/ 495226 h 788812"/>
                <a:gd name="connsiteX23" fmla="*/ 687769 w 963056"/>
                <a:gd name="connsiteY23" fmla="*/ 377751 h 788812"/>
                <a:gd name="connsiteX24" fmla="*/ 846519 w 963056"/>
                <a:gd name="connsiteY24" fmla="*/ 168201 h 788812"/>
                <a:gd name="connsiteX25" fmla="*/ 884619 w 963056"/>
                <a:gd name="connsiteY25" fmla="*/ 66601 h 788812"/>
                <a:gd name="connsiteX26" fmla="*/ 878269 w 963056"/>
                <a:gd name="connsiteY26" fmla="*/ 9451 h 78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963056" h="788812">
                  <a:moveTo>
                    <a:pt x="878269" y="9451"/>
                  </a:moveTo>
                  <a:cubicBezTo>
                    <a:pt x="888852" y="-74"/>
                    <a:pt x="935948" y="-5895"/>
                    <a:pt x="948119" y="9451"/>
                  </a:cubicBezTo>
                  <a:cubicBezTo>
                    <a:pt x="960290" y="24797"/>
                    <a:pt x="972990" y="44376"/>
                    <a:pt x="951294" y="101526"/>
                  </a:cubicBezTo>
                  <a:cubicBezTo>
                    <a:pt x="929598" y="158676"/>
                    <a:pt x="871390" y="277209"/>
                    <a:pt x="817944" y="352351"/>
                  </a:cubicBezTo>
                  <a:cubicBezTo>
                    <a:pt x="764498" y="427493"/>
                    <a:pt x="692002" y="504751"/>
                    <a:pt x="630619" y="552376"/>
                  </a:cubicBezTo>
                  <a:cubicBezTo>
                    <a:pt x="569236" y="600001"/>
                    <a:pt x="493036" y="611114"/>
                    <a:pt x="449644" y="638101"/>
                  </a:cubicBezTo>
                  <a:cubicBezTo>
                    <a:pt x="406252" y="665089"/>
                    <a:pt x="391965" y="689430"/>
                    <a:pt x="370269" y="714301"/>
                  </a:cubicBezTo>
                  <a:cubicBezTo>
                    <a:pt x="348573" y="739172"/>
                    <a:pt x="318940" y="798968"/>
                    <a:pt x="319469" y="787326"/>
                  </a:cubicBezTo>
                  <a:cubicBezTo>
                    <a:pt x="319998" y="775684"/>
                    <a:pt x="372386" y="667734"/>
                    <a:pt x="373444" y="644451"/>
                  </a:cubicBezTo>
                  <a:cubicBezTo>
                    <a:pt x="374502" y="621168"/>
                    <a:pt x="338519" y="640218"/>
                    <a:pt x="325819" y="647626"/>
                  </a:cubicBezTo>
                  <a:cubicBezTo>
                    <a:pt x="313119" y="655034"/>
                    <a:pt x="324761" y="680434"/>
                    <a:pt x="297244" y="688901"/>
                  </a:cubicBezTo>
                  <a:cubicBezTo>
                    <a:pt x="269727" y="697368"/>
                    <a:pt x="207815" y="702659"/>
                    <a:pt x="160719" y="698426"/>
                  </a:cubicBezTo>
                  <a:cubicBezTo>
                    <a:pt x="113623" y="694193"/>
                    <a:pt x="40069" y="680964"/>
                    <a:pt x="14669" y="663501"/>
                  </a:cubicBezTo>
                  <a:cubicBezTo>
                    <a:pt x="-10731" y="646038"/>
                    <a:pt x="3557" y="600001"/>
                    <a:pt x="8319" y="593651"/>
                  </a:cubicBezTo>
                  <a:cubicBezTo>
                    <a:pt x="13081" y="587301"/>
                    <a:pt x="23136" y="618522"/>
                    <a:pt x="43244" y="625401"/>
                  </a:cubicBezTo>
                  <a:cubicBezTo>
                    <a:pt x="63352" y="632280"/>
                    <a:pt x="90869" y="633338"/>
                    <a:pt x="128969" y="634926"/>
                  </a:cubicBezTo>
                  <a:cubicBezTo>
                    <a:pt x="167069" y="636514"/>
                    <a:pt x="236390" y="637572"/>
                    <a:pt x="271844" y="634926"/>
                  </a:cubicBezTo>
                  <a:cubicBezTo>
                    <a:pt x="307298" y="632280"/>
                    <a:pt x="322115" y="626459"/>
                    <a:pt x="341694" y="619051"/>
                  </a:cubicBezTo>
                  <a:cubicBezTo>
                    <a:pt x="361273" y="611643"/>
                    <a:pt x="378736" y="597355"/>
                    <a:pt x="389319" y="590476"/>
                  </a:cubicBezTo>
                  <a:cubicBezTo>
                    <a:pt x="399902" y="583597"/>
                    <a:pt x="399373" y="576718"/>
                    <a:pt x="405194" y="577776"/>
                  </a:cubicBezTo>
                  <a:cubicBezTo>
                    <a:pt x="411015" y="578834"/>
                    <a:pt x="411544" y="597884"/>
                    <a:pt x="424244" y="596826"/>
                  </a:cubicBezTo>
                  <a:cubicBezTo>
                    <a:pt x="436944" y="595768"/>
                    <a:pt x="451761" y="588359"/>
                    <a:pt x="481394" y="571426"/>
                  </a:cubicBezTo>
                  <a:cubicBezTo>
                    <a:pt x="511027" y="554493"/>
                    <a:pt x="567648" y="527505"/>
                    <a:pt x="602044" y="495226"/>
                  </a:cubicBezTo>
                  <a:cubicBezTo>
                    <a:pt x="636440" y="462947"/>
                    <a:pt x="647023" y="432255"/>
                    <a:pt x="687769" y="377751"/>
                  </a:cubicBezTo>
                  <a:cubicBezTo>
                    <a:pt x="728515" y="323247"/>
                    <a:pt x="813711" y="220059"/>
                    <a:pt x="846519" y="168201"/>
                  </a:cubicBezTo>
                  <a:cubicBezTo>
                    <a:pt x="879327" y="116343"/>
                    <a:pt x="877740" y="93588"/>
                    <a:pt x="884619" y="66601"/>
                  </a:cubicBezTo>
                  <a:cubicBezTo>
                    <a:pt x="891498" y="39614"/>
                    <a:pt x="867686" y="18976"/>
                    <a:pt x="878269" y="9451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3" name="Freeform 292"/>
            <p:cNvSpPr/>
            <p:nvPr/>
          </p:nvSpPr>
          <p:spPr>
            <a:xfrm>
              <a:off x="4219505" y="4828728"/>
              <a:ext cx="486028" cy="962934"/>
            </a:xfrm>
            <a:custGeom>
              <a:avLst/>
              <a:gdLst>
                <a:gd name="connsiteX0" fmla="*/ 92145 w 486028"/>
                <a:gd name="connsiteY0" fmla="*/ 447 h 962934"/>
                <a:gd name="connsiteX1" fmla="*/ 54045 w 486028"/>
                <a:gd name="connsiteY1" fmla="*/ 79822 h 962934"/>
                <a:gd name="connsiteX2" fmla="*/ 12770 w 486028"/>
                <a:gd name="connsiteY2" fmla="*/ 70297 h 962934"/>
                <a:gd name="connsiteX3" fmla="*/ 31820 w 486028"/>
                <a:gd name="connsiteY3" fmla="*/ 162372 h 962934"/>
                <a:gd name="connsiteX4" fmla="*/ 76270 w 486028"/>
                <a:gd name="connsiteY4" fmla="*/ 146497 h 962934"/>
                <a:gd name="connsiteX5" fmla="*/ 196920 w 486028"/>
                <a:gd name="connsiteY5" fmla="*/ 133797 h 962934"/>
                <a:gd name="connsiteX6" fmla="*/ 238195 w 486028"/>
                <a:gd name="connsiteY6" fmla="*/ 203647 h 962934"/>
                <a:gd name="connsiteX7" fmla="*/ 206445 w 486028"/>
                <a:gd name="connsiteY7" fmla="*/ 283022 h 962934"/>
                <a:gd name="connsiteX8" fmla="*/ 136595 w 486028"/>
                <a:gd name="connsiteY8" fmla="*/ 324297 h 962934"/>
                <a:gd name="connsiteX9" fmla="*/ 70 w 486028"/>
                <a:gd name="connsiteY9" fmla="*/ 336997 h 962934"/>
                <a:gd name="connsiteX10" fmla="*/ 155645 w 486028"/>
                <a:gd name="connsiteY10" fmla="*/ 394147 h 962934"/>
                <a:gd name="connsiteX11" fmla="*/ 139770 w 486028"/>
                <a:gd name="connsiteY11" fmla="*/ 429072 h 962934"/>
                <a:gd name="connsiteX12" fmla="*/ 181045 w 486028"/>
                <a:gd name="connsiteY12" fmla="*/ 473522 h 962934"/>
                <a:gd name="connsiteX13" fmla="*/ 235020 w 486028"/>
                <a:gd name="connsiteY13" fmla="*/ 502097 h 962934"/>
                <a:gd name="connsiteX14" fmla="*/ 368370 w 486028"/>
                <a:gd name="connsiteY14" fmla="*/ 530672 h 962934"/>
                <a:gd name="connsiteX15" fmla="*/ 428695 w 486028"/>
                <a:gd name="connsiteY15" fmla="*/ 641797 h 962934"/>
                <a:gd name="connsiteX16" fmla="*/ 406470 w 486028"/>
                <a:gd name="connsiteY16" fmla="*/ 733872 h 962934"/>
                <a:gd name="connsiteX17" fmla="*/ 396945 w 486028"/>
                <a:gd name="connsiteY17" fmla="*/ 819597 h 962934"/>
                <a:gd name="connsiteX18" fmla="*/ 371545 w 486028"/>
                <a:gd name="connsiteY18" fmla="*/ 883097 h 962934"/>
                <a:gd name="connsiteX19" fmla="*/ 346145 w 486028"/>
                <a:gd name="connsiteY19" fmla="*/ 908497 h 962934"/>
                <a:gd name="connsiteX20" fmla="*/ 330270 w 486028"/>
                <a:gd name="connsiteY20" fmla="*/ 851347 h 962934"/>
                <a:gd name="connsiteX21" fmla="*/ 362020 w 486028"/>
                <a:gd name="connsiteY21" fmla="*/ 794197 h 962934"/>
                <a:gd name="connsiteX22" fmla="*/ 342970 w 486028"/>
                <a:gd name="connsiteY22" fmla="*/ 686247 h 962934"/>
                <a:gd name="connsiteX23" fmla="*/ 308045 w 486028"/>
                <a:gd name="connsiteY23" fmla="*/ 810072 h 962934"/>
                <a:gd name="connsiteX24" fmla="*/ 260420 w 486028"/>
                <a:gd name="connsiteY24" fmla="*/ 883097 h 962934"/>
                <a:gd name="connsiteX25" fmla="*/ 238195 w 486028"/>
                <a:gd name="connsiteY25" fmla="*/ 911672 h 962934"/>
                <a:gd name="connsiteX26" fmla="*/ 314395 w 486028"/>
                <a:gd name="connsiteY26" fmla="*/ 844997 h 962934"/>
                <a:gd name="connsiteX27" fmla="*/ 327095 w 486028"/>
                <a:gd name="connsiteY27" fmla="*/ 940247 h 962934"/>
                <a:gd name="connsiteX28" fmla="*/ 358845 w 486028"/>
                <a:gd name="connsiteY28" fmla="*/ 962472 h 962934"/>
                <a:gd name="connsiteX29" fmla="*/ 447745 w 486028"/>
                <a:gd name="connsiteY29" fmla="*/ 927547 h 962934"/>
                <a:gd name="connsiteX30" fmla="*/ 450920 w 486028"/>
                <a:gd name="connsiteY30" fmla="*/ 873572 h 962934"/>
                <a:gd name="connsiteX31" fmla="*/ 435045 w 486028"/>
                <a:gd name="connsiteY31" fmla="*/ 860872 h 962934"/>
                <a:gd name="connsiteX32" fmla="*/ 469970 w 486028"/>
                <a:gd name="connsiteY32" fmla="*/ 765622 h 962934"/>
                <a:gd name="connsiteX33" fmla="*/ 485845 w 486028"/>
                <a:gd name="connsiteY33" fmla="*/ 705297 h 962934"/>
                <a:gd name="connsiteX34" fmla="*/ 460445 w 486028"/>
                <a:gd name="connsiteY34" fmla="*/ 571947 h 962934"/>
                <a:gd name="connsiteX35" fmla="*/ 403295 w 486028"/>
                <a:gd name="connsiteY35" fmla="*/ 486222 h 962934"/>
                <a:gd name="connsiteX36" fmla="*/ 346145 w 486028"/>
                <a:gd name="connsiteY36" fmla="*/ 448122 h 962934"/>
                <a:gd name="connsiteX37" fmla="*/ 250895 w 486028"/>
                <a:gd name="connsiteY37" fmla="*/ 460822 h 962934"/>
                <a:gd name="connsiteX38" fmla="*/ 263595 w 486028"/>
                <a:gd name="connsiteY38" fmla="*/ 419547 h 962934"/>
                <a:gd name="connsiteX39" fmla="*/ 266770 w 486028"/>
                <a:gd name="connsiteY39" fmla="*/ 371922 h 962934"/>
                <a:gd name="connsiteX40" fmla="*/ 250895 w 486028"/>
                <a:gd name="connsiteY40" fmla="*/ 336997 h 962934"/>
                <a:gd name="connsiteX41" fmla="*/ 273120 w 486028"/>
                <a:gd name="connsiteY41" fmla="*/ 276672 h 962934"/>
                <a:gd name="connsiteX42" fmla="*/ 273120 w 486028"/>
                <a:gd name="connsiteY42" fmla="*/ 229047 h 962934"/>
                <a:gd name="connsiteX43" fmla="*/ 238195 w 486028"/>
                <a:gd name="connsiteY43" fmla="*/ 79822 h 962934"/>
                <a:gd name="connsiteX44" fmla="*/ 203270 w 486028"/>
                <a:gd name="connsiteY44" fmla="*/ 114747 h 962934"/>
                <a:gd name="connsiteX45" fmla="*/ 187395 w 486028"/>
                <a:gd name="connsiteY45" fmla="*/ 124272 h 962934"/>
                <a:gd name="connsiteX46" fmla="*/ 101670 w 486028"/>
                <a:gd name="connsiteY46" fmla="*/ 121097 h 962934"/>
                <a:gd name="connsiteX47" fmla="*/ 92145 w 486028"/>
                <a:gd name="connsiteY47" fmla="*/ 447 h 962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486028" h="962934">
                  <a:moveTo>
                    <a:pt x="92145" y="447"/>
                  </a:moveTo>
                  <a:cubicBezTo>
                    <a:pt x="84207" y="-6432"/>
                    <a:pt x="67274" y="68180"/>
                    <a:pt x="54045" y="79822"/>
                  </a:cubicBezTo>
                  <a:cubicBezTo>
                    <a:pt x="40816" y="91464"/>
                    <a:pt x="16474" y="56539"/>
                    <a:pt x="12770" y="70297"/>
                  </a:cubicBezTo>
                  <a:cubicBezTo>
                    <a:pt x="9066" y="84055"/>
                    <a:pt x="21237" y="149672"/>
                    <a:pt x="31820" y="162372"/>
                  </a:cubicBezTo>
                  <a:cubicBezTo>
                    <a:pt x="42403" y="175072"/>
                    <a:pt x="48753" y="151259"/>
                    <a:pt x="76270" y="146497"/>
                  </a:cubicBezTo>
                  <a:cubicBezTo>
                    <a:pt x="103787" y="141735"/>
                    <a:pt x="169933" y="124272"/>
                    <a:pt x="196920" y="133797"/>
                  </a:cubicBezTo>
                  <a:cubicBezTo>
                    <a:pt x="223907" y="143322"/>
                    <a:pt x="236608" y="178776"/>
                    <a:pt x="238195" y="203647"/>
                  </a:cubicBezTo>
                  <a:cubicBezTo>
                    <a:pt x="239783" y="228518"/>
                    <a:pt x="223378" y="262914"/>
                    <a:pt x="206445" y="283022"/>
                  </a:cubicBezTo>
                  <a:cubicBezTo>
                    <a:pt x="189512" y="303130"/>
                    <a:pt x="170991" y="315301"/>
                    <a:pt x="136595" y="324297"/>
                  </a:cubicBezTo>
                  <a:cubicBezTo>
                    <a:pt x="102199" y="333293"/>
                    <a:pt x="-3105" y="325355"/>
                    <a:pt x="70" y="336997"/>
                  </a:cubicBezTo>
                  <a:cubicBezTo>
                    <a:pt x="3245" y="348639"/>
                    <a:pt x="132362" y="378801"/>
                    <a:pt x="155645" y="394147"/>
                  </a:cubicBezTo>
                  <a:cubicBezTo>
                    <a:pt x="178928" y="409493"/>
                    <a:pt x="135537" y="415843"/>
                    <a:pt x="139770" y="429072"/>
                  </a:cubicBezTo>
                  <a:cubicBezTo>
                    <a:pt x="144003" y="442301"/>
                    <a:pt x="165170" y="461351"/>
                    <a:pt x="181045" y="473522"/>
                  </a:cubicBezTo>
                  <a:cubicBezTo>
                    <a:pt x="196920" y="485693"/>
                    <a:pt x="203799" y="492572"/>
                    <a:pt x="235020" y="502097"/>
                  </a:cubicBezTo>
                  <a:cubicBezTo>
                    <a:pt x="266241" y="511622"/>
                    <a:pt x="336091" y="507389"/>
                    <a:pt x="368370" y="530672"/>
                  </a:cubicBezTo>
                  <a:cubicBezTo>
                    <a:pt x="400649" y="553955"/>
                    <a:pt x="422345" y="607930"/>
                    <a:pt x="428695" y="641797"/>
                  </a:cubicBezTo>
                  <a:cubicBezTo>
                    <a:pt x="435045" y="675664"/>
                    <a:pt x="411762" y="704239"/>
                    <a:pt x="406470" y="733872"/>
                  </a:cubicBezTo>
                  <a:cubicBezTo>
                    <a:pt x="401178" y="763505"/>
                    <a:pt x="402766" y="794726"/>
                    <a:pt x="396945" y="819597"/>
                  </a:cubicBezTo>
                  <a:cubicBezTo>
                    <a:pt x="391124" y="844468"/>
                    <a:pt x="380012" y="868280"/>
                    <a:pt x="371545" y="883097"/>
                  </a:cubicBezTo>
                  <a:cubicBezTo>
                    <a:pt x="363078" y="897914"/>
                    <a:pt x="353024" y="913789"/>
                    <a:pt x="346145" y="908497"/>
                  </a:cubicBezTo>
                  <a:cubicBezTo>
                    <a:pt x="339266" y="903205"/>
                    <a:pt x="327624" y="870397"/>
                    <a:pt x="330270" y="851347"/>
                  </a:cubicBezTo>
                  <a:cubicBezTo>
                    <a:pt x="332916" y="832297"/>
                    <a:pt x="359903" y="821714"/>
                    <a:pt x="362020" y="794197"/>
                  </a:cubicBezTo>
                  <a:cubicBezTo>
                    <a:pt x="364137" y="766680"/>
                    <a:pt x="351966" y="683601"/>
                    <a:pt x="342970" y="686247"/>
                  </a:cubicBezTo>
                  <a:cubicBezTo>
                    <a:pt x="333974" y="688893"/>
                    <a:pt x="321803" y="777264"/>
                    <a:pt x="308045" y="810072"/>
                  </a:cubicBezTo>
                  <a:cubicBezTo>
                    <a:pt x="294287" y="842880"/>
                    <a:pt x="272062" y="866164"/>
                    <a:pt x="260420" y="883097"/>
                  </a:cubicBezTo>
                  <a:cubicBezTo>
                    <a:pt x="248778" y="900030"/>
                    <a:pt x="229199" y="918022"/>
                    <a:pt x="238195" y="911672"/>
                  </a:cubicBezTo>
                  <a:cubicBezTo>
                    <a:pt x="247191" y="905322"/>
                    <a:pt x="299578" y="840234"/>
                    <a:pt x="314395" y="844997"/>
                  </a:cubicBezTo>
                  <a:cubicBezTo>
                    <a:pt x="329212" y="849760"/>
                    <a:pt x="319687" y="920668"/>
                    <a:pt x="327095" y="940247"/>
                  </a:cubicBezTo>
                  <a:cubicBezTo>
                    <a:pt x="334503" y="959826"/>
                    <a:pt x="338737" y="964589"/>
                    <a:pt x="358845" y="962472"/>
                  </a:cubicBezTo>
                  <a:cubicBezTo>
                    <a:pt x="378953" y="960355"/>
                    <a:pt x="432399" y="942364"/>
                    <a:pt x="447745" y="927547"/>
                  </a:cubicBezTo>
                  <a:cubicBezTo>
                    <a:pt x="463091" y="912730"/>
                    <a:pt x="453037" y="884684"/>
                    <a:pt x="450920" y="873572"/>
                  </a:cubicBezTo>
                  <a:cubicBezTo>
                    <a:pt x="448803" y="862460"/>
                    <a:pt x="431870" y="878864"/>
                    <a:pt x="435045" y="860872"/>
                  </a:cubicBezTo>
                  <a:cubicBezTo>
                    <a:pt x="438220" y="842880"/>
                    <a:pt x="461503" y="791551"/>
                    <a:pt x="469970" y="765622"/>
                  </a:cubicBezTo>
                  <a:cubicBezTo>
                    <a:pt x="478437" y="739693"/>
                    <a:pt x="487432" y="737576"/>
                    <a:pt x="485845" y="705297"/>
                  </a:cubicBezTo>
                  <a:cubicBezTo>
                    <a:pt x="484258" y="673018"/>
                    <a:pt x="474203" y="608459"/>
                    <a:pt x="460445" y="571947"/>
                  </a:cubicBezTo>
                  <a:cubicBezTo>
                    <a:pt x="446687" y="535435"/>
                    <a:pt x="422345" y="506859"/>
                    <a:pt x="403295" y="486222"/>
                  </a:cubicBezTo>
                  <a:cubicBezTo>
                    <a:pt x="384245" y="465585"/>
                    <a:pt x="371545" y="452355"/>
                    <a:pt x="346145" y="448122"/>
                  </a:cubicBezTo>
                  <a:cubicBezTo>
                    <a:pt x="320745" y="443889"/>
                    <a:pt x="264653" y="465584"/>
                    <a:pt x="250895" y="460822"/>
                  </a:cubicBezTo>
                  <a:cubicBezTo>
                    <a:pt x="237137" y="456060"/>
                    <a:pt x="260949" y="434364"/>
                    <a:pt x="263595" y="419547"/>
                  </a:cubicBezTo>
                  <a:cubicBezTo>
                    <a:pt x="266241" y="404730"/>
                    <a:pt x="268887" y="385680"/>
                    <a:pt x="266770" y="371922"/>
                  </a:cubicBezTo>
                  <a:cubicBezTo>
                    <a:pt x="264653" y="358164"/>
                    <a:pt x="249837" y="352872"/>
                    <a:pt x="250895" y="336997"/>
                  </a:cubicBezTo>
                  <a:cubicBezTo>
                    <a:pt x="251953" y="321122"/>
                    <a:pt x="269416" y="294664"/>
                    <a:pt x="273120" y="276672"/>
                  </a:cubicBezTo>
                  <a:cubicBezTo>
                    <a:pt x="276824" y="258680"/>
                    <a:pt x="278941" y="261855"/>
                    <a:pt x="273120" y="229047"/>
                  </a:cubicBezTo>
                  <a:cubicBezTo>
                    <a:pt x="267299" y="196239"/>
                    <a:pt x="249837" y="98872"/>
                    <a:pt x="238195" y="79822"/>
                  </a:cubicBezTo>
                  <a:cubicBezTo>
                    <a:pt x="226553" y="60772"/>
                    <a:pt x="211737" y="107339"/>
                    <a:pt x="203270" y="114747"/>
                  </a:cubicBezTo>
                  <a:cubicBezTo>
                    <a:pt x="194803" y="122155"/>
                    <a:pt x="204328" y="123214"/>
                    <a:pt x="187395" y="124272"/>
                  </a:cubicBezTo>
                  <a:cubicBezTo>
                    <a:pt x="170462" y="125330"/>
                    <a:pt x="115428" y="139089"/>
                    <a:pt x="101670" y="121097"/>
                  </a:cubicBezTo>
                  <a:cubicBezTo>
                    <a:pt x="87912" y="103105"/>
                    <a:pt x="100083" y="7326"/>
                    <a:pt x="92145" y="447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4" name="Freeform 293"/>
            <p:cNvSpPr/>
            <p:nvPr/>
          </p:nvSpPr>
          <p:spPr>
            <a:xfrm>
              <a:off x="4336226" y="5886216"/>
              <a:ext cx="119159" cy="107507"/>
            </a:xfrm>
            <a:custGeom>
              <a:avLst/>
              <a:gdLst>
                <a:gd name="connsiteX0" fmla="*/ 118299 w 119159"/>
                <a:gd name="connsiteY0" fmla="*/ 70084 h 107507"/>
                <a:gd name="connsiteX1" fmla="*/ 64324 w 119159"/>
                <a:gd name="connsiteY1" fmla="*/ 76434 h 107507"/>
                <a:gd name="connsiteX2" fmla="*/ 3999 w 119159"/>
                <a:gd name="connsiteY2" fmla="*/ 234 h 107507"/>
                <a:gd name="connsiteX3" fmla="*/ 19874 w 119159"/>
                <a:gd name="connsiteY3" fmla="*/ 105009 h 107507"/>
                <a:gd name="connsiteX4" fmla="*/ 118299 w 119159"/>
                <a:gd name="connsiteY4" fmla="*/ 70084 h 107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9159" h="107507">
                  <a:moveTo>
                    <a:pt x="118299" y="70084"/>
                  </a:moveTo>
                  <a:cubicBezTo>
                    <a:pt x="125707" y="65321"/>
                    <a:pt x="83374" y="88076"/>
                    <a:pt x="64324" y="76434"/>
                  </a:cubicBezTo>
                  <a:cubicBezTo>
                    <a:pt x="45274" y="64792"/>
                    <a:pt x="11407" y="-4529"/>
                    <a:pt x="3999" y="234"/>
                  </a:cubicBezTo>
                  <a:cubicBezTo>
                    <a:pt x="-3409" y="4996"/>
                    <a:pt x="-1822" y="91780"/>
                    <a:pt x="19874" y="105009"/>
                  </a:cubicBezTo>
                  <a:cubicBezTo>
                    <a:pt x="41570" y="118238"/>
                    <a:pt x="110891" y="74847"/>
                    <a:pt x="118299" y="70084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5" name="Freeform 294"/>
            <p:cNvSpPr/>
            <p:nvPr/>
          </p:nvSpPr>
          <p:spPr>
            <a:xfrm>
              <a:off x="4248064" y="5441778"/>
              <a:ext cx="266764" cy="263777"/>
            </a:xfrm>
            <a:custGeom>
              <a:avLst/>
              <a:gdLst>
                <a:gd name="connsiteX0" fmla="*/ 28661 w 266764"/>
                <a:gd name="connsiteY0" fmla="*/ 172 h 263777"/>
                <a:gd name="connsiteX1" fmla="*/ 108036 w 266764"/>
                <a:gd name="connsiteY1" fmla="*/ 168447 h 263777"/>
                <a:gd name="connsiteX2" fmla="*/ 130261 w 266764"/>
                <a:gd name="connsiteY2" fmla="*/ 219247 h 263777"/>
                <a:gd name="connsiteX3" fmla="*/ 260436 w 266764"/>
                <a:gd name="connsiteY3" fmla="*/ 139872 h 263777"/>
                <a:gd name="connsiteX4" fmla="*/ 241386 w 266764"/>
                <a:gd name="connsiteY4" fmla="*/ 206547 h 263777"/>
                <a:gd name="connsiteX5" fmla="*/ 196936 w 266764"/>
                <a:gd name="connsiteY5" fmla="*/ 216072 h 263777"/>
                <a:gd name="connsiteX6" fmla="*/ 114386 w 266764"/>
                <a:gd name="connsiteY6" fmla="*/ 263697 h 263777"/>
                <a:gd name="connsiteX7" fmla="*/ 54061 w 266764"/>
                <a:gd name="connsiteY7" fmla="*/ 225597 h 263777"/>
                <a:gd name="connsiteX8" fmla="*/ 86 w 266764"/>
                <a:gd name="connsiteY8" fmla="*/ 158922 h 263777"/>
                <a:gd name="connsiteX9" fmla="*/ 66761 w 266764"/>
                <a:gd name="connsiteY9" fmla="*/ 136697 h 263777"/>
                <a:gd name="connsiteX10" fmla="*/ 28661 w 266764"/>
                <a:gd name="connsiteY10" fmla="*/ 172 h 263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6764" h="263777">
                  <a:moveTo>
                    <a:pt x="28661" y="172"/>
                  </a:moveTo>
                  <a:cubicBezTo>
                    <a:pt x="35540" y="5464"/>
                    <a:pt x="91103" y="131935"/>
                    <a:pt x="108036" y="168447"/>
                  </a:cubicBezTo>
                  <a:cubicBezTo>
                    <a:pt x="124969" y="204960"/>
                    <a:pt x="104861" y="224009"/>
                    <a:pt x="130261" y="219247"/>
                  </a:cubicBezTo>
                  <a:cubicBezTo>
                    <a:pt x="155661" y="214485"/>
                    <a:pt x="241915" y="141989"/>
                    <a:pt x="260436" y="139872"/>
                  </a:cubicBezTo>
                  <a:cubicBezTo>
                    <a:pt x="278957" y="137755"/>
                    <a:pt x="251969" y="193847"/>
                    <a:pt x="241386" y="206547"/>
                  </a:cubicBezTo>
                  <a:cubicBezTo>
                    <a:pt x="230803" y="219247"/>
                    <a:pt x="218103" y="206547"/>
                    <a:pt x="196936" y="216072"/>
                  </a:cubicBezTo>
                  <a:cubicBezTo>
                    <a:pt x="175769" y="225597"/>
                    <a:pt x="138199" y="262109"/>
                    <a:pt x="114386" y="263697"/>
                  </a:cubicBezTo>
                  <a:cubicBezTo>
                    <a:pt x="90573" y="265285"/>
                    <a:pt x="73111" y="243059"/>
                    <a:pt x="54061" y="225597"/>
                  </a:cubicBezTo>
                  <a:cubicBezTo>
                    <a:pt x="35011" y="208135"/>
                    <a:pt x="-2031" y="173739"/>
                    <a:pt x="86" y="158922"/>
                  </a:cubicBezTo>
                  <a:cubicBezTo>
                    <a:pt x="2203" y="144105"/>
                    <a:pt x="61999" y="160509"/>
                    <a:pt x="66761" y="136697"/>
                  </a:cubicBezTo>
                  <a:cubicBezTo>
                    <a:pt x="71523" y="112885"/>
                    <a:pt x="21782" y="-5120"/>
                    <a:pt x="28661" y="172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6" name="Freeform 295"/>
            <p:cNvSpPr/>
            <p:nvPr/>
          </p:nvSpPr>
          <p:spPr>
            <a:xfrm>
              <a:off x="4313481" y="4838577"/>
              <a:ext cx="91588" cy="124405"/>
            </a:xfrm>
            <a:custGeom>
              <a:avLst/>
              <a:gdLst>
                <a:gd name="connsiteX0" fmla="*/ 10869 w 91588"/>
                <a:gd name="connsiteY0" fmla="*/ 123 h 124405"/>
                <a:gd name="connsiteX1" fmla="*/ 80719 w 91588"/>
                <a:gd name="connsiteY1" fmla="*/ 76323 h 124405"/>
                <a:gd name="connsiteX2" fmla="*/ 83894 w 91588"/>
                <a:gd name="connsiteY2" fmla="*/ 123948 h 124405"/>
                <a:gd name="connsiteX3" fmla="*/ 7694 w 91588"/>
                <a:gd name="connsiteY3" fmla="*/ 95373 h 124405"/>
                <a:gd name="connsiteX4" fmla="*/ 10869 w 91588"/>
                <a:gd name="connsiteY4" fmla="*/ 123 h 124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588" h="124405">
                  <a:moveTo>
                    <a:pt x="10869" y="123"/>
                  </a:moveTo>
                  <a:cubicBezTo>
                    <a:pt x="23040" y="-3052"/>
                    <a:pt x="68548" y="55686"/>
                    <a:pt x="80719" y="76323"/>
                  </a:cubicBezTo>
                  <a:cubicBezTo>
                    <a:pt x="92890" y="96960"/>
                    <a:pt x="96065" y="120773"/>
                    <a:pt x="83894" y="123948"/>
                  </a:cubicBezTo>
                  <a:cubicBezTo>
                    <a:pt x="71723" y="127123"/>
                    <a:pt x="19865" y="113365"/>
                    <a:pt x="7694" y="95373"/>
                  </a:cubicBezTo>
                  <a:cubicBezTo>
                    <a:pt x="-4477" y="77381"/>
                    <a:pt x="-1302" y="3298"/>
                    <a:pt x="10869" y="123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7" name="Freeform 296"/>
            <p:cNvSpPr/>
            <p:nvPr/>
          </p:nvSpPr>
          <p:spPr>
            <a:xfrm>
              <a:off x="4375934" y="5352724"/>
              <a:ext cx="455714" cy="674599"/>
            </a:xfrm>
            <a:custGeom>
              <a:avLst/>
              <a:gdLst>
                <a:gd name="connsiteX0" fmla="*/ 275441 w 455714"/>
                <a:gd name="connsiteY0" fmla="*/ 6676 h 674599"/>
                <a:gd name="connsiteX1" fmla="*/ 437366 w 455714"/>
                <a:gd name="connsiteY1" fmla="*/ 222576 h 674599"/>
                <a:gd name="connsiteX2" fmla="*/ 415141 w 455714"/>
                <a:gd name="connsiteY2" fmla="*/ 343226 h 674599"/>
                <a:gd name="connsiteX3" fmla="*/ 450066 w 455714"/>
                <a:gd name="connsiteY3" fmla="*/ 428951 h 674599"/>
                <a:gd name="connsiteX4" fmla="*/ 275441 w 455714"/>
                <a:gd name="connsiteY4" fmla="*/ 473401 h 674599"/>
                <a:gd name="connsiteX5" fmla="*/ 107166 w 455714"/>
                <a:gd name="connsiteY5" fmla="*/ 451176 h 674599"/>
                <a:gd name="connsiteX6" fmla="*/ 69066 w 455714"/>
                <a:gd name="connsiteY6" fmla="*/ 524201 h 674599"/>
                <a:gd name="connsiteX7" fmla="*/ 107166 w 455714"/>
                <a:gd name="connsiteY7" fmla="*/ 606751 h 674599"/>
                <a:gd name="connsiteX8" fmla="*/ 126216 w 455714"/>
                <a:gd name="connsiteY8" fmla="*/ 660726 h 674599"/>
                <a:gd name="connsiteX9" fmla="*/ 34141 w 455714"/>
                <a:gd name="connsiteY9" fmla="*/ 673426 h 674599"/>
                <a:gd name="connsiteX10" fmla="*/ 2391 w 455714"/>
                <a:gd name="connsiteY10" fmla="*/ 638501 h 674599"/>
                <a:gd name="connsiteX11" fmla="*/ 91291 w 455714"/>
                <a:gd name="connsiteY11" fmla="*/ 635326 h 674599"/>
                <a:gd name="connsiteX12" fmla="*/ 81766 w 455714"/>
                <a:gd name="connsiteY12" fmla="*/ 594051 h 674599"/>
                <a:gd name="connsiteX13" fmla="*/ 21441 w 455714"/>
                <a:gd name="connsiteY13" fmla="*/ 552776 h 674599"/>
                <a:gd name="connsiteX14" fmla="*/ 43666 w 455714"/>
                <a:gd name="connsiteY14" fmla="*/ 489276 h 674599"/>
                <a:gd name="connsiteX15" fmla="*/ 107166 w 455714"/>
                <a:gd name="connsiteY15" fmla="*/ 413076 h 674599"/>
                <a:gd name="connsiteX16" fmla="*/ 126216 w 455714"/>
                <a:gd name="connsiteY16" fmla="*/ 343226 h 674599"/>
                <a:gd name="connsiteX17" fmla="*/ 161141 w 455714"/>
                <a:gd name="connsiteY17" fmla="*/ 327351 h 674599"/>
                <a:gd name="connsiteX18" fmla="*/ 161141 w 455714"/>
                <a:gd name="connsiteY18" fmla="*/ 425776 h 674599"/>
                <a:gd name="connsiteX19" fmla="*/ 211941 w 455714"/>
                <a:gd name="connsiteY19" fmla="*/ 428951 h 674599"/>
                <a:gd name="connsiteX20" fmla="*/ 272266 w 455714"/>
                <a:gd name="connsiteY20" fmla="*/ 397201 h 674599"/>
                <a:gd name="connsiteX21" fmla="*/ 284966 w 455714"/>
                <a:gd name="connsiteY21" fmla="*/ 368626 h 674599"/>
                <a:gd name="connsiteX22" fmla="*/ 278616 w 455714"/>
                <a:gd name="connsiteY22" fmla="*/ 346401 h 674599"/>
                <a:gd name="connsiteX23" fmla="*/ 300841 w 455714"/>
                <a:gd name="connsiteY23" fmla="*/ 286076 h 674599"/>
                <a:gd name="connsiteX24" fmla="*/ 323066 w 455714"/>
                <a:gd name="connsiteY24" fmla="*/ 171776 h 674599"/>
                <a:gd name="connsiteX25" fmla="*/ 335766 w 455714"/>
                <a:gd name="connsiteY25" fmla="*/ 92401 h 674599"/>
                <a:gd name="connsiteX26" fmla="*/ 319891 w 455714"/>
                <a:gd name="connsiteY26" fmla="*/ 57476 h 674599"/>
                <a:gd name="connsiteX27" fmla="*/ 275441 w 455714"/>
                <a:gd name="connsiteY27" fmla="*/ 6676 h 674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55714" h="674599">
                  <a:moveTo>
                    <a:pt x="275441" y="6676"/>
                  </a:moveTo>
                  <a:cubicBezTo>
                    <a:pt x="295020" y="34193"/>
                    <a:pt x="414083" y="166484"/>
                    <a:pt x="437366" y="222576"/>
                  </a:cubicBezTo>
                  <a:cubicBezTo>
                    <a:pt x="460649" y="278668"/>
                    <a:pt x="413024" y="308830"/>
                    <a:pt x="415141" y="343226"/>
                  </a:cubicBezTo>
                  <a:cubicBezTo>
                    <a:pt x="417258" y="377622"/>
                    <a:pt x="473349" y="407255"/>
                    <a:pt x="450066" y="428951"/>
                  </a:cubicBezTo>
                  <a:cubicBezTo>
                    <a:pt x="426783" y="450647"/>
                    <a:pt x="332591" y="469697"/>
                    <a:pt x="275441" y="473401"/>
                  </a:cubicBezTo>
                  <a:cubicBezTo>
                    <a:pt x="218291" y="477105"/>
                    <a:pt x="141562" y="442709"/>
                    <a:pt x="107166" y="451176"/>
                  </a:cubicBezTo>
                  <a:cubicBezTo>
                    <a:pt x="72770" y="459643"/>
                    <a:pt x="69066" y="498272"/>
                    <a:pt x="69066" y="524201"/>
                  </a:cubicBezTo>
                  <a:cubicBezTo>
                    <a:pt x="69066" y="550130"/>
                    <a:pt x="97641" y="583997"/>
                    <a:pt x="107166" y="606751"/>
                  </a:cubicBezTo>
                  <a:cubicBezTo>
                    <a:pt x="116691" y="629505"/>
                    <a:pt x="138387" y="649613"/>
                    <a:pt x="126216" y="660726"/>
                  </a:cubicBezTo>
                  <a:cubicBezTo>
                    <a:pt x="114045" y="671839"/>
                    <a:pt x="54779" y="677130"/>
                    <a:pt x="34141" y="673426"/>
                  </a:cubicBezTo>
                  <a:cubicBezTo>
                    <a:pt x="13503" y="669722"/>
                    <a:pt x="-7134" y="644851"/>
                    <a:pt x="2391" y="638501"/>
                  </a:cubicBezTo>
                  <a:cubicBezTo>
                    <a:pt x="11916" y="632151"/>
                    <a:pt x="78062" y="642734"/>
                    <a:pt x="91291" y="635326"/>
                  </a:cubicBezTo>
                  <a:cubicBezTo>
                    <a:pt x="104520" y="627918"/>
                    <a:pt x="93408" y="607809"/>
                    <a:pt x="81766" y="594051"/>
                  </a:cubicBezTo>
                  <a:cubicBezTo>
                    <a:pt x="70124" y="580293"/>
                    <a:pt x="27791" y="570238"/>
                    <a:pt x="21441" y="552776"/>
                  </a:cubicBezTo>
                  <a:cubicBezTo>
                    <a:pt x="15091" y="535314"/>
                    <a:pt x="29379" y="512559"/>
                    <a:pt x="43666" y="489276"/>
                  </a:cubicBezTo>
                  <a:cubicBezTo>
                    <a:pt x="57953" y="465993"/>
                    <a:pt x="93408" y="437418"/>
                    <a:pt x="107166" y="413076"/>
                  </a:cubicBezTo>
                  <a:cubicBezTo>
                    <a:pt x="120924" y="388734"/>
                    <a:pt x="117220" y="357513"/>
                    <a:pt x="126216" y="343226"/>
                  </a:cubicBezTo>
                  <a:cubicBezTo>
                    <a:pt x="135212" y="328939"/>
                    <a:pt x="155320" y="313593"/>
                    <a:pt x="161141" y="327351"/>
                  </a:cubicBezTo>
                  <a:cubicBezTo>
                    <a:pt x="166962" y="341109"/>
                    <a:pt x="152674" y="408843"/>
                    <a:pt x="161141" y="425776"/>
                  </a:cubicBezTo>
                  <a:cubicBezTo>
                    <a:pt x="169608" y="442709"/>
                    <a:pt x="193420" y="433714"/>
                    <a:pt x="211941" y="428951"/>
                  </a:cubicBezTo>
                  <a:cubicBezTo>
                    <a:pt x="230462" y="424188"/>
                    <a:pt x="260095" y="407255"/>
                    <a:pt x="272266" y="397201"/>
                  </a:cubicBezTo>
                  <a:cubicBezTo>
                    <a:pt x="284437" y="387147"/>
                    <a:pt x="283908" y="377093"/>
                    <a:pt x="284966" y="368626"/>
                  </a:cubicBezTo>
                  <a:cubicBezTo>
                    <a:pt x="286024" y="360159"/>
                    <a:pt x="275970" y="360159"/>
                    <a:pt x="278616" y="346401"/>
                  </a:cubicBezTo>
                  <a:cubicBezTo>
                    <a:pt x="281262" y="332643"/>
                    <a:pt x="293433" y="315180"/>
                    <a:pt x="300841" y="286076"/>
                  </a:cubicBezTo>
                  <a:cubicBezTo>
                    <a:pt x="308249" y="256972"/>
                    <a:pt x="317245" y="204055"/>
                    <a:pt x="323066" y="171776"/>
                  </a:cubicBezTo>
                  <a:cubicBezTo>
                    <a:pt x="328887" y="139497"/>
                    <a:pt x="336295" y="111451"/>
                    <a:pt x="335766" y="92401"/>
                  </a:cubicBezTo>
                  <a:cubicBezTo>
                    <a:pt x="335237" y="73351"/>
                    <a:pt x="327299" y="70176"/>
                    <a:pt x="319891" y="57476"/>
                  </a:cubicBezTo>
                  <a:cubicBezTo>
                    <a:pt x="312483" y="44776"/>
                    <a:pt x="255862" y="-20841"/>
                    <a:pt x="275441" y="6676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8" name="Freeform 297"/>
            <p:cNvSpPr/>
            <p:nvPr/>
          </p:nvSpPr>
          <p:spPr>
            <a:xfrm>
              <a:off x="7496175" y="3662331"/>
              <a:ext cx="416673" cy="307420"/>
            </a:xfrm>
            <a:custGeom>
              <a:avLst/>
              <a:gdLst>
                <a:gd name="connsiteX0" fmla="*/ 128588 w 416673"/>
                <a:gd name="connsiteY0" fmla="*/ 14319 h 307420"/>
                <a:gd name="connsiteX1" fmla="*/ 157163 w 416673"/>
                <a:gd name="connsiteY1" fmla="*/ 76232 h 307420"/>
                <a:gd name="connsiteX2" fmla="*/ 109538 w 416673"/>
                <a:gd name="connsiteY2" fmla="*/ 161957 h 307420"/>
                <a:gd name="connsiteX3" fmla="*/ 142875 w 416673"/>
                <a:gd name="connsiteY3" fmla="*/ 214344 h 307420"/>
                <a:gd name="connsiteX4" fmla="*/ 57150 w 416673"/>
                <a:gd name="connsiteY4" fmla="*/ 271494 h 307420"/>
                <a:gd name="connsiteX5" fmla="*/ 0 w 416673"/>
                <a:gd name="connsiteY5" fmla="*/ 242919 h 307420"/>
                <a:gd name="connsiteX6" fmla="*/ 57150 w 416673"/>
                <a:gd name="connsiteY6" fmla="*/ 304832 h 307420"/>
                <a:gd name="connsiteX7" fmla="*/ 176213 w 416673"/>
                <a:gd name="connsiteY7" fmla="*/ 290544 h 307420"/>
                <a:gd name="connsiteX8" fmla="*/ 271463 w 416673"/>
                <a:gd name="connsiteY8" fmla="*/ 242919 h 307420"/>
                <a:gd name="connsiteX9" fmla="*/ 414338 w 416673"/>
                <a:gd name="connsiteY9" fmla="*/ 233394 h 307420"/>
                <a:gd name="connsiteX10" fmla="*/ 361950 w 416673"/>
                <a:gd name="connsiteY10" fmla="*/ 181007 h 307420"/>
                <a:gd name="connsiteX11" fmla="*/ 385763 w 416673"/>
                <a:gd name="connsiteY11" fmla="*/ 71469 h 307420"/>
                <a:gd name="connsiteX12" fmla="*/ 381000 w 416673"/>
                <a:gd name="connsiteY12" fmla="*/ 32 h 307420"/>
                <a:gd name="connsiteX13" fmla="*/ 290513 w 416673"/>
                <a:gd name="connsiteY13" fmla="*/ 61944 h 307420"/>
                <a:gd name="connsiteX14" fmla="*/ 233363 w 416673"/>
                <a:gd name="connsiteY14" fmla="*/ 38132 h 307420"/>
                <a:gd name="connsiteX15" fmla="*/ 180975 w 416673"/>
                <a:gd name="connsiteY15" fmla="*/ 28607 h 307420"/>
                <a:gd name="connsiteX16" fmla="*/ 128588 w 416673"/>
                <a:gd name="connsiteY16" fmla="*/ 14319 h 3074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16673" h="307420">
                  <a:moveTo>
                    <a:pt x="128588" y="14319"/>
                  </a:moveTo>
                  <a:cubicBezTo>
                    <a:pt x="124619" y="22256"/>
                    <a:pt x="160338" y="51626"/>
                    <a:pt x="157163" y="76232"/>
                  </a:cubicBezTo>
                  <a:cubicBezTo>
                    <a:pt x="153988" y="100838"/>
                    <a:pt x="111919" y="138938"/>
                    <a:pt x="109538" y="161957"/>
                  </a:cubicBezTo>
                  <a:cubicBezTo>
                    <a:pt x="107157" y="184976"/>
                    <a:pt x="151606" y="196088"/>
                    <a:pt x="142875" y="214344"/>
                  </a:cubicBezTo>
                  <a:cubicBezTo>
                    <a:pt x="134144" y="232600"/>
                    <a:pt x="80962" y="266732"/>
                    <a:pt x="57150" y="271494"/>
                  </a:cubicBezTo>
                  <a:cubicBezTo>
                    <a:pt x="33338" y="276256"/>
                    <a:pt x="0" y="237363"/>
                    <a:pt x="0" y="242919"/>
                  </a:cubicBezTo>
                  <a:cubicBezTo>
                    <a:pt x="0" y="248475"/>
                    <a:pt x="27781" y="296895"/>
                    <a:pt x="57150" y="304832"/>
                  </a:cubicBezTo>
                  <a:cubicBezTo>
                    <a:pt x="86519" y="312770"/>
                    <a:pt x="140494" y="300863"/>
                    <a:pt x="176213" y="290544"/>
                  </a:cubicBezTo>
                  <a:cubicBezTo>
                    <a:pt x="211932" y="280225"/>
                    <a:pt x="231776" y="252444"/>
                    <a:pt x="271463" y="242919"/>
                  </a:cubicBezTo>
                  <a:cubicBezTo>
                    <a:pt x="311151" y="233394"/>
                    <a:pt x="399257" y="243713"/>
                    <a:pt x="414338" y="233394"/>
                  </a:cubicBezTo>
                  <a:cubicBezTo>
                    <a:pt x="429419" y="223075"/>
                    <a:pt x="366712" y="207994"/>
                    <a:pt x="361950" y="181007"/>
                  </a:cubicBezTo>
                  <a:cubicBezTo>
                    <a:pt x="357188" y="154020"/>
                    <a:pt x="382588" y="101632"/>
                    <a:pt x="385763" y="71469"/>
                  </a:cubicBezTo>
                  <a:cubicBezTo>
                    <a:pt x="388938" y="41306"/>
                    <a:pt x="396875" y="1619"/>
                    <a:pt x="381000" y="32"/>
                  </a:cubicBezTo>
                  <a:cubicBezTo>
                    <a:pt x="365125" y="-1556"/>
                    <a:pt x="315119" y="55594"/>
                    <a:pt x="290513" y="61944"/>
                  </a:cubicBezTo>
                  <a:cubicBezTo>
                    <a:pt x="265907" y="68294"/>
                    <a:pt x="251619" y="43688"/>
                    <a:pt x="233363" y="38132"/>
                  </a:cubicBezTo>
                  <a:cubicBezTo>
                    <a:pt x="215107" y="32576"/>
                    <a:pt x="192881" y="30194"/>
                    <a:pt x="180975" y="28607"/>
                  </a:cubicBezTo>
                  <a:cubicBezTo>
                    <a:pt x="169069" y="27020"/>
                    <a:pt x="132557" y="6382"/>
                    <a:pt x="128588" y="14319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99" name="Freeform 298"/>
            <p:cNvSpPr/>
            <p:nvPr/>
          </p:nvSpPr>
          <p:spPr>
            <a:xfrm>
              <a:off x="7445594" y="4076642"/>
              <a:ext cx="560169" cy="372796"/>
            </a:xfrm>
            <a:custGeom>
              <a:avLst/>
              <a:gdLst>
                <a:gd name="connsiteX0" fmla="*/ 388719 w 560169"/>
                <a:gd name="connsiteY0" fmla="*/ 58 h 372796"/>
                <a:gd name="connsiteX1" fmla="*/ 531594 w 560169"/>
                <a:gd name="connsiteY1" fmla="*/ 52446 h 372796"/>
                <a:gd name="connsiteX2" fmla="*/ 498256 w 560169"/>
                <a:gd name="connsiteY2" fmla="*/ 138171 h 372796"/>
                <a:gd name="connsiteX3" fmla="*/ 503019 w 560169"/>
                <a:gd name="connsiteY3" fmla="*/ 214371 h 372796"/>
                <a:gd name="connsiteX4" fmla="*/ 560169 w 560169"/>
                <a:gd name="connsiteY4" fmla="*/ 252471 h 372796"/>
                <a:gd name="connsiteX5" fmla="*/ 503019 w 560169"/>
                <a:gd name="connsiteY5" fmla="*/ 314383 h 372796"/>
                <a:gd name="connsiteX6" fmla="*/ 350619 w 560169"/>
                <a:gd name="connsiteY6" fmla="*/ 371533 h 372796"/>
                <a:gd name="connsiteX7" fmla="*/ 2956 w 560169"/>
                <a:gd name="connsiteY7" fmla="*/ 257233 h 372796"/>
                <a:gd name="connsiteX8" fmla="*/ 193456 w 560169"/>
                <a:gd name="connsiteY8" fmla="*/ 242946 h 372796"/>
                <a:gd name="connsiteX9" fmla="*/ 374431 w 560169"/>
                <a:gd name="connsiteY9" fmla="*/ 214371 h 372796"/>
                <a:gd name="connsiteX10" fmla="*/ 426819 w 560169"/>
                <a:gd name="connsiteY10" fmla="*/ 128646 h 372796"/>
                <a:gd name="connsiteX11" fmla="*/ 331569 w 560169"/>
                <a:gd name="connsiteY11" fmla="*/ 47683 h 372796"/>
                <a:gd name="connsiteX12" fmla="*/ 383956 w 560169"/>
                <a:gd name="connsiteY12" fmla="*/ 61971 h 372796"/>
                <a:gd name="connsiteX13" fmla="*/ 388719 w 560169"/>
                <a:gd name="connsiteY13" fmla="*/ 58 h 372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60169" h="372796">
                  <a:moveTo>
                    <a:pt x="388719" y="58"/>
                  </a:moveTo>
                  <a:cubicBezTo>
                    <a:pt x="413325" y="-1529"/>
                    <a:pt x="513338" y="29427"/>
                    <a:pt x="531594" y="52446"/>
                  </a:cubicBezTo>
                  <a:cubicBezTo>
                    <a:pt x="549850" y="75465"/>
                    <a:pt x="503018" y="111184"/>
                    <a:pt x="498256" y="138171"/>
                  </a:cubicBezTo>
                  <a:cubicBezTo>
                    <a:pt x="493494" y="165158"/>
                    <a:pt x="492700" y="195321"/>
                    <a:pt x="503019" y="214371"/>
                  </a:cubicBezTo>
                  <a:cubicBezTo>
                    <a:pt x="513338" y="233421"/>
                    <a:pt x="560169" y="235802"/>
                    <a:pt x="560169" y="252471"/>
                  </a:cubicBezTo>
                  <a:cubicBezTo>
                    <a:pt x="560169" y="269140"/>
                    <a:pt x="537944" y="294539"/>
                    <a:pt x="503019" y="314383"/>
                  </a:cubicBezTo>
                  <a:cubicBezTo>
                    <a:pt x="468094" y="334227"/>
                    <a:pt x="433963" y="381058"/>
                    <a:pt x="350619" y="371533"/>
                  </a:cubicBezTo>
                  <a:cubicBezTo>
                    <a:pt x="267275" y="362008"/>
                    <a:pt x="29150" y="278664"/>
                    <a:pt x="2956" y="257233"/>
                  </a:cubicBezTo>
                  <a:cubicBezTo>
                    <a:pt x="-23238" y="235802"/>
                    <a:pt x="131544" y="250090"/>
                    <a:pt x="193456" y="242946"/>
                  </a:cubicBezTo>
                  <a:cubicBezTo>
                    <a:pt x="255368" y="235802"/>
                    <a:pt x="335537" y="233421"/>
                    <a:pt x="374431" y="214371"/>
                  </a:cubicBezTo>
                  <a:cubicBezTo>
                    <a:pt x="413325" y="195321"/>
                    <a:pt x="433963" y="156427"/>
                    <a:pt x="426819" y="128646"/>
                  </a:cubicBezTo>
                  <a:cubicBezTo>
                    <a:pt x="419675" y="100865"/>
                    <a:pt x="338713" y="58795"/>
                    <a:pt x="331569" y="47683"/>
                  </a:cubicBezTo>
                  <a:cubicBezTo>
                    <a:pt x="324425" y="36571"/>
                    <a:pt x="372050" y="63558"/>
                    <a:pt x="383956" y="61971"/>
                  </a:cubicBezTo>
                  <a:cubicBezTo>
                    <a:pt x="395862" y="60384"/>
                    <a:pt x="364113" y="1645"/>
                    <a:pt x="388719" y="58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00" name="Freeform 299"/>
            <p:cNvSpPr/>
            <p:nvPr/>
          </p:nvSpPr>
          <p:spPr>
            <a:xfrm>
              <a:off x="7276534" y="4026806"/>
              <a:ext cx="1114991" cy="898853"/>
            </a:xfrm>
            <a:custGeom>
              <a:avLst/>
              <a:gdLst>
                <a:gd name="connsiteX0" fmla="*/ 38666 w 1114991"/>
                <a:gd name="connsiteY0" fmla="*/ 421369 h 898853"/>
                <a:gd name="connsiteX1" fmla="*/ 524441 w 1114991"/>
                <a:gd name="connsiteY1" fmla="*/ 521382 h 898853"/>
                <a:gd name="connsiteX2" fmla="*/ 614929 w 1114991"/>
                <a:gd name="connsiteY2" fmla="*/ 468994 h 898853"/>
                <a:gd name="connsiteX3" fmla="*/ 943541 w 1114991"/>
                <a:gd name="connsiteY3" fmla="*/ 92757 h 898853"/>
                <a:gd name="connsiteX4" fmla="*/ 976879 w 1114991"/>
                <a:gd name="connsiteY4" fmla="*/ 7032 h 898853"/>
                <a:gd name="connsiteX5" fmla="*/ 1024504 w 1114991"/>
                <a:gd name="connsiteY5" fmla="*/ 226107 h 898853"/>
                <a:gd name="connsiteX6" fmla="*/ 1014979 w 1114991"/>
                <a:gd name="connsiteY6" fmla="*/ 383269 h 898853"/>
                <a:gd name="connsiteX7" fmla="*/ 1114991 w 1114991"/>
                <a:gd name="connsiteY7" fmla="*/ 483282 h 898853"/>
                <a:gd name="connsiteX8" fmla="*/ 1014979 w 1114991"/>
                <a:gd name="connsiteY8" fmla="*/ 683307 h 898853"/>
                <a:gd name="connsiteX9" fmla="*/ 629216 w 1114991"/>
                <a:gd name="connsiteY9" fmla="*/ 897619 h 898853"/>
                <a:gd name="connsiteX10" fmla="*/ 100579 w 1114991"/>
                <a:gd name="connsiteY10" fmla="*/ 754744 h 898853"/>
                <a:gd name="connsiteX11" fmla="*/ 38666 w 1114991"/>
                <a:gd name="connsiteY11" fmla="*/ 421369 h 898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14991" h="898853">
                  <a:moveTo>
                    <a:pt x="38666" y="421369"/>
                  </a:moveTo>
                  <a:cubicBezTo>
                    <a:pt x="109310" y="382475"/>
                    <a:pt x="428397" y="513445"/>
                    <a:pt x="524441" y="521382"/>
                  </a:cubicBezTo>
                  <a:cubicBezTo>
                    <a:pt x="620485" y="529320"/>
                    <a:pt x="545079" y="540431"/>
                    <a:pt x="614929" y="468994"/>
                  </a:cubicBezTo>
                  <a:cubicBezTo>
                    <a:pt x="684779" y="397557"/>
                    <a:pt x="883216" y="169751"/>
                    <a:pt x="943541" y="92757"/>
                  </a:cubicBezTo>
                  <a:cubicBezTo>
                    <a:pt x="1003866" y="15763"/>
                    <a:pt x="963385" y="-15193"/>
                    <a:pt x="976879" y="7032"/>
                  </a:cubicBezTo>
                  <a:cubicBezTo>
                    <a:pt x="990373" y="29257"/>
                    <a:pt x="1018154" y="163401"/>
                    <a:pt x="1024504" y="226107"/>
                  </a:cubicBezTo>
                  <a:cubicBezTo>
                    <a:pt x="1030854" y="288813"/>
                    <a:pt x="999898" y="340407"/>
                    <a:pt x="1014979" y="383269"/>
                  </a:cubicBezTo>
                  <a:cubicBezTo>
                    <a:pt x="1030060" y="426131"/>
                    <a:pt x="1114991" y="433276"/>
                    <a:pt x="1114991" y="483282"/>
                  </a:cubicBezTo>
                  <a:cubicBezTo>
                    <a:pt x="1114991" y="533288"/>
                    <a:pt x="1095942" y="614251"/>
                    <a:pt x="1014979" y="683307"/>
                  </a:cubicBezTo>
                  <a:cubicBezTo>
                    <a:pt x="934017" y="752363"/>
                    <a:pt x="781616" y="885713"/>
                    <a:pt x="629216" y="897619"/>
                  </a:cubicBezTo>
                  <a:cubicBezTo>
                    <a:pt x="476816" y="909525"/>
                    <a:pt x="203766" y="833325"/>
                    <a:pt x="100579" y="754744"/>
                  </a:cubicBezTo>
                  <a:cubicBezTo>
                    <a:pt x="-2608" y="676163"/>
                    <a:pt x="-31978" y="460263"/>
                    <a:pt x="38666" y="421369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301" name="Freeform 300"/>
            <p:cNvSpPr/>
            <p:nvPr/>
          </p:nvSpPr>
          <p:spPr>
            <a:xfrm>
              <a:off x="7840219" y="4033216"/>
              <a:ext cx="467645" cy="798264"/>
            </a:xfrm>
            <a:custGeom>
              <a:avLst/>
              <a:gdLst>
                <a:gd name="connsiteX0" fmla="*/ 32194 w 467645"/>
                <a:gd name="connsiteY0" fmla="*/ 795959 h 798264"/>
                <a:gd name="connsiteX1" fmla="*/ 13144 w 467645"/>
                <a:gd name="connsiteY1" fmla="*/ 729284 h 798264"/>
                <a:gd name="connsiteX2" fmla="*/ 22669 w 467645"/>
                <a:gd name="connsiteY2" fmla="*/ 510209 h 798264"/>
                <a:gd name="connsiteX3" fmla="*/ 275081 w 467645"/>
                <a:gd name="connsiteY3" fmla="*/ 257797 h 798264"/>
                <a:gd name="connsiteX4" fmla="*/ 422719 w 467645"/>
                <a:gd name="connsiteY4" fmla="*/ 622 h 798264"/>
                <a:gd name="connsiteX5" fmla="*/ 465581 w 467645"/>
                <a:gd name="connsiteY5" fmla="*/ 333997 h 798264"/>
                <a:gd name="connsiteX6" fmla="*/ 370331 w 467645"/>
                <a:gd name="connsiteY6" fmla="*/ 495922 h 798264"/>
                <a:gd name="connsiteX7" fmla="*/ 227456 w 467645"/>
                <a:gd name="connsiteY7" fmla="*/ 662609 h 798264"/>
                <a:gd name="connsiteX8" fmla="*/ 32194 w 467645"/>
                <a:gd name="connsiteY8" fmla="*/ 795959 h 798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7645" h="798264">
                  <a:moveTo>
                    <a:pt x="32194" y="795959"/>
                  </a:moveTo>
                  <a:cubicBezTo>
                    <a:pt x="-3525" y="807072"/>
                    <a:pt x="14731" y="776909"/>
                    <a:pt x="13144" y="729284"/>
                  </a:cubicBezTo>
                  <a:cubicBezTo>
                    <a:pt x="11557" y="681659"/>
                    <a:pt x="-20987" y="588790"/>
                    <a:pt x="22669" y="510209"/>
                  </a:cubicBezTo>
                  <a:cubicBezTo>
                    <a:pt x="66325" y="431628"/>
                    <a:pt x="208406" y="342728"/>
                    <a:pt x="275081" y="257797"/>
                  </a:cubicBezTo>
                  <a:cubicBezTo>
                    <a:pt x="341756" y="172866"/>
                    <a:pt x="390969" y="-12078"/>
                    <a:pt x="422719" y="622"/>
                  </a:cubicBezTo>
                  <a:cubicBezTo>
                    <a:pt x="454469" y="13322"/>
                    <a:pt x="474312" y="251447"/>
                    <a:pt x="465581" y="333997"/>
                  </a:cubicBezTo>
                  <a:cubicBezTo>
                    <a:pt x="456850" y="416547"/>
                    <a:pt x="410019" y="441153"/>
                    <a:pt x="370331" y="495922"/>
                  </a:cubicBezTo>
                  <a:cubicBezTo>
                    <a:pt x="330644" y="550691"/>
                    <a:pt x="279843" y="614190"/>
                    <a:pt x="227456" y="662609"/>
                  </a:cubicBezTo>
                  <a:cubicBezTo>
                    <a:pt x="175069" y="711028"/>
                    <a:pt x="67913" y="784846"/>
                    <a:pt x="32194" y="795959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370095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3455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9" name="Group 348"/>
          <p:cNvGrpSpPr/>
          <p:nvPr/>
        </p:nvGrpSpPr>
        <p:grpSpPr>
          <a:xfrm>
            <a:off x="4610100" y="690563"/>
            <a:ext cx="664371" cy="557212"/>
            <a:chOff x="4610100" y="690563"/>
            <a:chExt cx="664371" cy="557212"/>
          </a:xfrm>
        </p:grpSpPr>
        <p:sp>
          <p:nvSpPr>
            <p:cNvPr id="215" name="Freeform 214"/>
            <p:cNvSpPr/>
            <p:nvPr/>
          </p:nvSpPr>
          <p:spPr>
            <a:xfrm>
              <a:off x="4792579" y="871147"/>
              <a:ext cx="316082" cy="248056"/>
            </a:xfrm>
            <a:custGeom>
              <a:avLst/>
              <a:gdLst>
                <a:gd name="connsiteX0" fmla="*/ 5774 w 316082"/>
                <a:gd name="connsiteY0" fmla="*/ 123700 h 248056"/>
                <a:gd name="connsiteX1" fmla="*/ 8155 w 316082"/>
                <a:gd name="connsiteY1" fmla="*/ 197519 h 248056"/>
                <a:gd name="connsiteX2" fmla="*/ 84355 w 316082"/>
                <a:gd name="connsiteY2" fmla="*/ 242762 h 248056"/>
                <a:gd name="connsiteX3" fmla="*/ 170080 w 316082"/>
                <a:gd name="connsiteY3" fmla="*/ 245144 h 248056"/>
                <a:gd name="connsiteX4" fmla="*/ 234374 w 316082"/>
                <a:gd name="connsiteY4" fmla="*/ 245144 h 248056"/>
                <a:gd name="connsiteX5" fmla="*/ 286761 w 316082"/>
                <a:gd name="connsiteY5" fmla="*/ 207044 h 248056"/>
                <a:gd name="connsiteX6" fmla="*/ 312955 w 316082"/>
                <a:gd name="connsiteY6" fmla="*/ 135606 h 248056"/>
                <a:gd name="connsiteX7" fmla="*/ 312955 w 316082"/>
                <a:gd name="connsiteY7" fmla="*/ 104650 h 248056"/>
                <a:gd name="connsiteX8" fmla="*/ 289143 w 316082"/>
                <a:gd name="connsiteY8" fmla="*/ 54644 h 248056"/>
                <a:gd name="connsiteX9" fmla="*/ 258186 w 316082"/>
                <a:gd name="connsiteY9" fmla="*/ 11781 h 248056"/>
                <a:gd name="connsiteX10" fmla="*/ 191511 w 316082"/>
                <a:gd name="connsiteY10" fmla="*/ 2256 h 248056"/>
                <a:gd name="connsiteX11" fmla="*/ 112930 w 316082"/>
                <a:gd name="connsiteY11" fmla="*/ 47500 h 248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082" h="248056">
                  <a:moveTo>
                    <a:pt x="5774" y="123700"/>
                  </a:moveTo>
                  <a:cubicBezTo>
                    <a:pt x="416" y="150687"/>
                    <a:pt x="-4942" y="177675"/>
                    <a:pt x="8155" y="197519"/>
                  </a:cubicBezTo>
                  <a:cubicBezTo>
                    <a:pt x="21252" y="217363"/>
                    <a:pt x="57368" y="234825"/>
                    <a:pt x="84355" y="242762"/>
                  </a:cubicBezTo>
                  <a:cubicBezTo>
                    <a:pt x="111342" y="250699"/>
                    <a:pt x="145077" y="244747"/>
                    <a:pt x="170080" y="245144"/>
                  </a:cubicBezTo>
                  <a:cubicBezTo>
                    <a:pt x="195083" y="245541"/>
                    <a:pt x="214927" y="251494"/>
                    <a:pt x="234374" y="245144"/>
                  </a:cubicBezTo>
                  <a:cubicBezTo>
                    <a:pt x="253821" y="238794"/>
                    <a:pt x="273664" y="225300"/>
                    <a:pt x="286761" y="207044"/>
                  </a:cubicBezTo>
                  <a:cubicBezTo>
                    <a:pt x="299858" y="188788"/>
                    <a:pt x="308589" y="152672"/>
                    <a:pt x="312955" y="135606"/>
                  </a:cubicBezTo>
                  <a:cubicBezTo>
                    <a:pt x="317321" y="118540"/>
                    <a:pt x="316924" y="118144"/>
                    <a:pt x="312955" y="104650"/>
                  </a:cubicBezTo>
                  <a:cubicBezTo>
                    <a:pt x="308986" y="91156"/>
                    <a:pt x="298271" y="70122"/>
                    <a:pt x="289143" y="54644"/>
                  </a:cubicBezTo>
                  <a:cubicBezTo>
                    <a:pt x="280015" y="39166"/>
                    <a:pt x="274458" y="20512"/>
                    <a:pt x="258186" y="11781"/>
                  </a:cubicBezTo>
                  <a:cubicBezTo>
                    <a:pt x="241914" y="3050"/>
                    <a:pt x="215720" y="-3697"/>
                    <a:pt x="191511" y="2256"/>
                  </a:cubicBezTo>
                  <a:cubicBezTo>
                    <a:pt x="167302" y="8209"/>
                    <a:pt x="140116" y="27854"/>
                    <a:pt x="112930" y="47500"/>
                  </a:cubicBezTo>
                </a:path>
              </a:pathLst>
            </a:custGeom>
            <a:solidFill>
              <a:srgbClr val="FF616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4777513" y="813417"/>
              <a:ext cx="299519" cy="217721"/>
            </a:xfrm>
            <a:custGeom>
              <a:avLst/>
              <a:gdLst>
                <a:gd name="connsiteX0" fmla="*/ 6418 w 299519"/>
                <a:gd name="connsiteY0" fmla="*/ 174803 h 217721"/>
                <a:gd name="connsiteX1" fmla="*/ 82618 w 299519"/>
                <a:gd name="connsiteY1" fmla="*/ 217665 h 217721"/>
                <a:gd name="connsiteX2" fmla="*/ 158818 w 299519"/>
                <a:gd name="connsiteY2" fmla="*/ 181946 h 217721"/>
                <a:gd name="connsiteX3" fmla="*/ 185012 w 299519"/>
                <a:gd name="connsiteY3" fmla="*/ 103365 h 217721"/>
                <a:gd name="connsiteX4" fmla="*/ 242162 w 299519"/>
                <a:gd name="connsiteY4" fmla="*/ 84315 h 217721"/>
                <a:gd name="connsiteX5" fmla="*/ 299312 w 299519"/>
                <a:gd name="connsiteY5" fmla="*/ 105746 h 217721"/>
                <a:gd name="connsiteX6" fmla="*/ 258831 w 299519"/>
                <a:gd name="connsiteY6" fmla="*/ 43834 h 217721"/>
                <a:gd name="connsiteX7" fmla="*/ 194537 w 299519"/>
                <a:gd name="connsiteY7" fmla="*/ 5734 h 217721"/>
                <a:gd name="connsiteX8" fmla="*/ 135006 w 299519"/>
                <a:gd name="connsiteY8" fmla="*/ 3353 h 217721"/>
                <a:gd name="connsiteX9" fmla="*/ 49281 w 299519"/>
                <a:gd name="connsiteY9" fmla="*/ 36690 h 217721"/>
                <a:gd name="connsiteX10" fmla="*/ 23087 w 299519"/>
                <a:gd name="connsiteY10" fmla="*/ 79553 h 217721"/>
                <a:gd name="connsiteX11" fmla="*/ 6418 w 299519"/>
                <a:gd name="connsiteY11" fmla="*/ 124796 h 217721"/>
                <a:gd name="connsiteX12" fmla="*/ 6418 w 299519"/>
                <a:gd name="connsiteY12" fmla="*/ 174803 h 217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9519" h="217721">
                  <a:moveTo>
                    <a:pt x="6418" y="174803"/>
                  </a:moveTo>
                  <a:cubicBezTo>
                    <a:pt x="19118" y="190281"/>
                    <a:pt x="57218" y="216475"/>
                    <a:pt x="82618" y="217665"/>
                  </a:cubicBezTo>
                  <a:cubicBezTo>
                    <a:pt x="108018" y="218855"/>
                    <a:pt x="141752" y="200996"/>
                    <a:pt x="158818" y="181946"/>
                  </a:cubicBezTo>
                  <a:cubicBezTo>
                    <a:pt x="175884" y="162896"/>
                    <a:pt x="171121" y="119637"/>
                    <a:pt x="185012" y="103365"/>
                  </a:cubicBezTo>
                  <a:cubicBezTo>
                    <a:pt x="198903" y="87093"/>
                    <a:pt x="223112" y="83918"/>
                    <a:pt x="242162" y="84315"/>
                  </a:cubicBezTo>
                  <a:cubicBezTo>
                    <a:pt x="261212" y="84712"/>
                    <a:pt x="296534" y="112493"/>
                    <a:pt x="299312" y="105746"/>
                  </a:cubicBezTo>
                  <a:cubicBezTo>
                    <a:pt x="302090" y="98999"/>
                    <a:pt x="276293" y="60503"/>
                    <a:pt x="258831" y="43834"/>
                  </a:cubicBezTo>
                  <a:cubicBezTo>
                    <a:pt x="241369" y="27165"/>
                    <a:pt x="215174" y="12481"/>
                    <a:pt x="194537" y="5734"/>
                  </a:cubicBezTo>
                  <a:cubicBezTo>
                    <a:pt x="173900" y="-1013"/>
                    <a:pt x="159215" y="-1806"/>
                    <a:pt x="135006" y="3353"/>
                  </a:cubicBezTo>
                  <a:cubicBezTo>
                    <a:pt x="110797" y="8512"/>
                    <a:pt x="67934" y="23990"/>
                    <a:pt x="49281" y="36690"/>
                  </a:cubicBezTo>
                  <a:cubicBezTo>
                    <a:pt x="30628" y="49390"/>
                    <a:pt x="30231" y="64869"/>
                    <a:pt x="23087" y="79553"/>
                  </a:cubicBezTo>
                  <a:cubicBezTo>
                    <a:pt x="15943" y="94237"/>
                    <a:pt x="9593" y="113287"/>
                    <a:pt x="6418" y="124796"/>
                  </a:cubicBezTo>
                  <a:cubicBezTo>
                    <a:pt x="3243" y="136305"/>
                    <a:pt x="-6282" y="159325"/>
                    <a:pt x="6418" y="17480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6" name="Donut 215"/>
            <p:cNvSpPr/>
            <p:nvPr/>
          </p:nvSpPr>
          <p:spPr>
            <a:xfrm>
              <a:off x="4725659" y="767884"/>
              <a:ext cx="403225" cy="403225"/>
            </a:xfrm>
            <a:prstGeom prst="donut">
              <a:avLst>
                <a:gd name="adj" fmla="val 1605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4726779" y="881063"/>
              <a:ext cx="19050" cy="119062"/>
            </a:xfrm>
            <a:custGeom>
              <a:avLst/>
              <a:gdLst>
                <a:gd name="connsiteX0" fmla="*/ 19050 w 19050"/>
                <a:gd name="connsiteY0" fmla="*/ 0 h 119062"/>
                <a:gd name="connsiteX1" fmla="*/ 0 w 19050"/>
                <a:gd name="connsiteY1" fmla="*/ 119062 h 119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19062">
                  <a:moveTo>
                    <a:pt x="19050" y="0"/>
                  </a:moveTo>
                  <a:lnTo>
                    <a:pt x="0" y="119062"/>
                  </a:lnTo>
                </a:path>
              </a:pathLst>
            </a:cu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4672012" y="871538"/>
              <a:ext cx="19050" cy="114300"/>
            </a:xfrm>
            <a:custGeom>
              <a:avLst/>
              <a:gdLst>
                <a:gd name="connsiteX0" fmla="*/ 19050 w 19050"/>
                <a:gd name="connsiteY0" fmla="*/ 0 h 114300"/>
                <a:gd name="connsiteX1" fmla="*/ 0 w 19050"/>
                <a:gd name="connsiteY1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114300">
                  <a:moveTo>
                    <a:pt x="19050" y="0"/>
                  </a:moveTo>
                  <a:lnTo>
                    <a:pt x="0" y="114300"/>
                  </a:lnTo>
                </a:path>
              </a:pathLst>
            </a:cu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0" name="Freeform 219"/>
            <p:cNvSpPr/>
            <p:nvPr/>
          </p:nvSpPr>
          <p:spPr>
            <a:xfrm>
              <a:off x="4610100" y="854869"/>
              <a:ext cx="30956" cy="133350"/>
            </a:xfrm>
            <a:custGeom>
              <a:avLst/>
              <a:gdLst>
                <a:gd name="connsiteX0" fmla="*/ 30956 w 30956"/>
                <a:gd name="connsiteY0" fmla="*/ 0 h 133350"/>
                <a:gd name="connsiteX1" fmla="*/ 0 w 30956"/>
                <a:gd name="connsiteY1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956" h="133350">
                  <a:moveTo>
                    <a:pt x="30956" y="0"/>
                  </a:moveTo>
                  <a:lnTo>
                    <a:pt x="0" y="133350"/>
                  </a:lnTo>
                </a:path>
              </a:pathLst>
            </a:cu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1" name="Freeform 220"/>
            <p:cNvSpPr/>
            <p:nvPr/>
          </p:nvSpPr>
          <p:spPr>
            <a:xfrm>
              <a:off x="4760119" y="1090615"/>
              <a:ext cx="126206" cy="59531"/>
            </a:xfrm>
            <a:custGeom>
              <a:avLst/>
              <a:gdLst>
                <a:gd name="connsiteX0" fmla="*/ 0 w 126206"/>
                <a:gd name="connsiteY0" fmla="*/ 0 h 59531"/>
                <a:gd name="connsiteX1" fmla="*/ 126206 w 126206"/>
                <a:gd name="connsiteY1" fmla="*/ 59531 h 59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206" h="59531">
                  <a:moveTo>
                    <a:pt x="0" y="0"/>
                  </a:moveTo>
                  <a:lnTo>
                    <a:pt x="126206" y="59531"/>
                  </a:lnTo>
                </a:path>
              </a:pathLst>
            </a:cu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2" name="Freeform 221"/>
            <p:cNvSpPr/>
            <p:nvPr/>
          </p:nvSpPr>
          <p:spPr>
            <a:xfrm>
              <a:off x="4729163" y="1131095"/>
              <a:ext cx="59531" cy="28575"/>
            </a:xfrm>
            <a:custGeom>
              <a:avLst/>
              <a:gdLst>
                <a:gd name="connsiteX0" fmla="*/ 0 w 59531"/>
                <a:gd name="connsiteY0" fmla="*/ 0 h 28575"/>
                <a:gd name="connsiteX1" fmla="*/ 59531 w 59531"/>
                <a:gd name="connsiteY1" fmla="*/ 2857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9531" h="28575">
                  <a:moveTo>
                    <a:pt x="0" y="0"/>
                  </a:moveTo>
                  <a:lnTo>
                    <a:pt x="59531" y="28575"/>
                  </a:lnTo>
                </a:path>
              </a:pathLst>
            </a:cu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3" name="Freeform 222"/>
            <p:cNvSpPr/>
            <p:nvPr/>
          </p:nvSpPr>
          <p:spPr>
            <a:xfrm>
              <a:off x="4812506" y="1171577"/>
              <a:ext cx="52388" cy="19050"/>
            </a:xfrm>
            <a:custGeom>
              <a:avLst/>
              <a:gdLst>
                <a:gd name="connsiteX0" fmla="*/ 0 w 52388"/>
                <a:gd name="connsiteY0" fmla="*/ 0 h 19050"/>
                <a:gd name="connsiteX1" fmla="*/ 52388 w 52388"/>
                <a:gd name="connsiteY1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8" h="19050">
                  <a:moveTo>
                    <a:pt x="0" y="0"/>
                  </a:moveTo>
                  <a:lnTo>
                    <a:pt x="52388" y="19050"/>
                  </a:lnTo>
                </a:path>
              </a:pathLst>
            </a:cu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4" name="Freeform 223"/>
            <p:cNvSpPr/>
            <p:nvPr/>
          </p:nvSpPr>
          <p:spPr>
            <a:xfrm>
              <a:off x="4705350" y="1181100"/>
              <a:ext cx="150019" cy="66675"/>
            </a:xfrm>
            <a:custGeom>
              <a:avLst/>
              <a:gdLst>
                <a:gd name="connsiteX0" fmla="*/ 0 w 150019"/>
                <a:gd name="connsiteY0" fmla="*/ 0 h 66675"/>
                <a:gd name="connsiteX1" fmla="*/ 150019 w 150019"/>
                <a:gd name="connsiteY1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0019" h="66675">
                  <a:moveTo>
                    <a:pt x="0" y="0"/>
                  </a:moveTo>
                  <a:lnTo>
                    <a:pt x="150019" y="66675"/>
                  </a:lnTo>
                </a:path>
              </a:pathLst>
            </a:cu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5" name="Freeform 224"/>
            <p:cNvSpPr/>
            <p:nvPr/>
          </p:nvSpPr>
          <p:spPr>
            <a:xfrm>
              <a:off x="4995863" y="773904"/>
              <a:ext cx="52387" cy="33338"/>
            </a:xfrm>
            <a:custGeom>
              <a:avLst/>
              <a:gdLst>
                <a:gd name="connsiteX0" fmla="*/ 0 w 52387"/>
                <a:gd name="connsiteY0" fmla="*/ 0 h 33338"/>
                <a:gd name="connsiteX1" fmla="*/ 52387 w 52387"/>
                <a:gd name="connsiteY1" fmla="*/ 33338 h 33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7" h="33338">
                  <a:moveTo>
                    <a:pt x="0" y="0"/>
                  </a:moveTo>
                  <a:lnTo>
                    <a:pt x="52387" y="33338"/>
                  </a:lnTo>
                </a:path>
              </a:pathLst>
            </a:cu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6" name="Freeform 225"/>
            <p:cNvSpPr/>
            <p:nvPr/>
          </p:nvSpPr>
          <p:spPr>
            <a:xfrm>
              <a:off x="5074444" y="821530"/>
              <a:ext cx="47625" cy="30956"/>
            </a:xfrm>
            <a:custGeom>
              <a:avLst/>
              <a:gdLst>
                <a:gd name="connsiteX0" fmla="*/ 0 w 47625"/>
                <a:gd name="connsiteY0" fmla="*/ 0 h 30956"/>
                <a:gd name="connsiteX1" fmla="*/ 47625 w 47625"/>
                <a:gd name="connsiteY1" fmla="*/ 30956 h 3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7625" h="30956">
                  <a:moveTo>
                    <a:pt x="0" y="0"/>
                  </a:moveTo>
                  <a:lnTo>
                    <a:pt x="47625" y="30956"/>
                  </a:lnTo>
                </a:path>
              </a:pathLst>
            </a:cu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7" name="Freeform 226"/>
            <p:cNvSpPr/>
            <p:nvPr/>
          </p:nvSpPr>
          <p:spPr>
            <a:xfrm>
              <a:off x="5029200" y="735805"/>
              <a:ext cx="128588" cy="66675"/>
            </a:xfrm>
            <a:custGeom>
              <a:avLst/>
              <a:gdLst>
                <a:gd name="connsiteX0" fmla="*/ 0 w 128588"/>
                <a:gd name="connsiteY0" fmla="*/ 0 h 66675"/>
                <a:gd name="connsiteX1" fmla="*/ 128588 w 128588"/>
                <a:gd name="connsiteY1" fmla="*/ 6667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8588" h="66675">
                  <a:moveTo>
                    <a:pt x="0" y="0"/>
                  </a:moveTo>
                  <a:lnTo>
                    <a:pt x="128588" y="66675"/>
                  </a:lnTo>
                </a:path>
              </a:pathLst>
            </a:cu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8" name="Freeform 227"/>
            <p:cNvSpPr/>
            <p:nvPr/>
          </p:nvSpPr>
          <p:spPr>
            <a:xfrm>
              <a:off x="5050631" y="690563"/>
              <a:ext cx="52388" cy="26193"/>
            </a:xfrm>
            <a:custGeom>
              <a:avLst/>
              <a:gdLst>
                <a:gd name="connsiteX0" fmla="*/ 0 w 52388"/>
                <a:gd name="connsiteY0" fmla="*/ 0 h 26193"/>
                <a:gd name="connsiteX1" fmla="*/ 52388 w 52388"/>
                <a:gd name="connsiteY1" fmla="*/ 26193 h 26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388" h="26193">
                  <a:moveTo>
                    <a:pt x="0" y="0"/>
                  </a:moveTo>
                  <a:lnTo>
                    <a:pt x="52388" y="26193"/>
                  </a:lnTo>
                </a:path>
              </a:pathLst>
            </a:cu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29" name="Freeform 228"/>
            <p:cNvSpPr/>
            <p:nvPr/>
          </p:nvSpPr>
          <p:spPr>
            <a:xfrm>
              <a:off x="5131594" y="721519"/>
              <a:ext cx="54769" cy="30956"/>
            </a:xfrm>
            <a:custGeom>
              <a:avLst/>
              <a:gdLst>
                <a:gd name="connsiteX0" fmla="*/ 0 w 54769"/>
                <a:gd name="connsiteY0" fmla="*/ 0 h 30956"/>
                <a:gd name="connsiteX1" fmla="*/ 54769 w 54769"/>
                <a:gd name="connsiteY1" fmla="*/ 30956 h 30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4769" h="30956">
                  <a:moveTo>
                    <a:pt x="0" y="0"/>
                  </a:moveTo>
                  <a:lnTo>
                    <a:pt x="54769" y="30956"/>
                  </a:lnTo>
                </a:path>
              </a:pathLst>
            </a:cu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0" name="Freeform 229"/>
            <p:cNvSpPr/>
            <p:nvPr/>
          </p:nvSpPr>
          <p:spPr>
            <a:xfrm>
              <a:off x="5131594" y="947738"/>
              <a:ext cx="21432" cy="50006"/>
            </a:xfrm>
            <a:custGeom>
              <a:avLst/>
              <a:gdLst>
                <a:gd name="connsiteX0" fmla="*/ 21432 w 21432"/>
                <a:gd name="connsiteY0" fmla="*/ 0 h 50006"/>
                <a:gd name="connsiteX1" fmla="*/ 0 w 21432"/>
                <a:gd name="connsiteY1" fmla="*/ 50006 h 50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1432" h="50006">
                  <a:moveTo>
                    <a:pt x="21432" y="0"/>
                  </a:moveTo>
                  <a:lnTo>
                    <a:pt x="0" y="50006"/>
                  </a:lnTo>
                </a:path>
              </a:pathLst>
            </a:cu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1" name="Freeform 230"/>
            <p:cNvSpPr/>
            <p:nvPr/>
          </p:nvSpPr>
          <p:spPr>
            <a:xfrm>
              <a:off x="5186366" y="969170"/>
              <a:ext cx="19050" cy="52387"/>
            </a:xfrm>
            <a:custGeom>
              <a:avLst/>
              <a:gdLst>
                <a:gd name="connsiteX0" fmla="*/ 19050 w 19050"/>
                <a:gd name="connsiteY0" fmla="*/ 0 h 52387"/>
                <a:gd name="connsiteX1" fmla="*/ 0 w 19050"/>
                <a:gd name="connsiteY1" fmla="*/ 52387 h 52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52387">
                  <a:moveTo>
                    <a:pt x="19050" y="0"/>
                  </a:moveTo>
                  <a:lnTo>
                    <a:pt x="0" y="52387"/>
                  </a:lnTo>
                </a:path>
              </a:pathLst>
            </a:cu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2" name="Freeform 231"/>
            <p:cNvSpPr/>
            <p:nvPr/>
          </p:nvSpPr>
          <p:spPr>
            <a:xfrm>
              <a:off x="5098257" y="1035844"/>
              <a:ext cx="19050" cy="61912"/>
            </a:xfrm>
            <a:custGeom>
              <a:avLst/>
              <a:gdLst>
                <a:gd name="connsiteX0" fmla="*/ 19050 w 19050"/>
                <a:gd name="connsiteY0" fmla="*/ 0 h 61912"/>
                <a:gd name="connsiteX1" fmla="*/ 0 w 19050"/>
                <a:gd name="connsiteY1" fmla="*/ 61912 h 6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050" h="61912">
                  <a:moveTo>
                    <a:pt x="19050" y="0"/>
                  </a:moveTo>
                  <a:lnTo>
                    <a:pt x="0" y="61912"/>
                  </a:lnTo>
                </a:path>
              </a:pathLst>
            </a:cu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3" name="Freeform 232"/>
            <p:cNvSpPr/>
            <p:nvPr/>
          </p:nvSpPr>
          <p:spPr>
            <a:xfrm>
              <a:off x="5155408" y="1052513"/>
              <a:ext cx="28575" cy="54768"/>
            </a:xfrm>
            <a:custGeom>
              <a:avLst/>
              <a:gdLst>
                <a:gd name="connsiteX0" fmla="*/ 28575 w 28575"/>
                <a:gd name="connsiteY0" fmla="*/ 0 h 54768"/>
                <a:gd name="connsiteX1" fmla="*/ 0 w 28575"/>
                <a:gd name="connsiteY1" fmla="*/ 54768 h 5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54768">
                  <a:moveTo>
                    <a:pt x="28575" y="0"/>
                  </a:moveTo>
                  <a:lnTo>
                    <a:pt x="0" y="54768"/>
                  </a:lnTo>
                </a:path>
              </a:pathLst>
            </a:cu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4" name="Freeform 233"/>
            <p:cNvSpPr/>
            <p:nvPr/>
          </p:nvSpPr>
          <p:spPr>
            <a:xfrm>
              <a:off x="5250658" y="990600"/>
              <a:ext cx="23813" cy="59532"/>
            </a:xfrm>
            <a:custGeom>
              <a:avLst/>
              <a:gdLst>
                <a:gd name="connsiteX0" fmla="*/ 23813 w 23813"/>
                <a:gd name="connsiteY0" fmla="*/ 0 h 59532"/>
                <a:gd name="connsiteX1" fmla="*/ 0 w 23813"/>
                <a:gd name="connsiteY1" fmla="*/ 59532 h 59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813" h="59532">
                  <a:moveTo>
                    <a:pt x="23813" y="0"/>
                  </a:moveTo>
                  <a:lnTo>
                    <a:pt x="0" y="59532"/>
                  </a:lnTo>
                </a:path>
              </a:pathLst>
            </a:cu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5" name="Freeform 234"/>
            <p:cNvSpPr/>
            <p:nvPr/>
          </p:nvSpPr>
          <p:spPr>
            <a:xfrm>
              <a:off x="5217319" y="1081087"/>
              <a:ext cx="28575" cy="42862"/>
            </a:xfrm>
            <a:custGeom>
              <a:avLst/>
              <a:gdLst>
                <a:gd name="connsiteX0" fmla="*/ 28575 w 28575"/>
                <a:gd name="connsiteY0" fmla="*/ 0 h 42862"/>
                <a:gd name="connsiteX1" fmla="*/ 0 w 28575"/>
                <a:gd name="connsiteY1" fmla="*/ 42862 h 428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75" h="42862">
                  <a:moveTo>
                    <a:pt x="28575" y="0"/>
                  </a:moveTo>
                  <a:lnTo>
                    <a:pt x="0" y="42862"/>
                  </a:lnTo>
                </a:path>
              </a:pathLst>
            </a:custGeom>
            <a:noFill/>
            <a:ln w="28575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46" name="Group 245"/>
          <p:cNvGrpSpPr/>
          <p:nvPr/>
        </p:nvGrpSpPr>
        <p:grpSpPr>
          <a:xfrm>
            <a:off x="4447280" y="2702796"/>
            <a:ext cx="580750" cy="476987"/>
            <a:chOff x="4447280" y="2702796"/>
            <a:chExt cx="580750" cy="476987"/>
          </a:xfrm>
        </p:grpSpPr>
        <p:sp>
          <p:nvSpPr>
            <p:cNvPr id="239" name="Freeform 238"/>
            <p:cNvSpPr/>
            <p:nvPr/>
          </p:nvSpPr>
          <p:spPr>
            <a:xfrm>
              <a:off x="4505325" y="2824163"/>
              <a:ext cx="95250" cy="85725"/>
            </a:xfrm>
            <a:custGeom>
              <a:avLst/>
              <a:gdLst>
                <a:gd name="connsiteX0" fmla="*/ 95250 w 95250"/>
                <a:gd name="connsiteY0" fmla="*/ 47625 h 85725"/>
                <a:gd name="connsiteX1" fmla="*/ 33338 w 95250"/>
                <a:gd name="connsiteY1" fmla="*/ 0 h 85725"/>
                <a:gd name="connsiteX2" fmla="*/ 0 w 95250"/>
                <a:gd name="connsiteY2" fmla="*/ 61912 h 85725"/>
                <a:gd name="connsiteX3" fmla="*/ 38100 w 95250"/>
                <a:gd name="connsiteY3" fmla="*/ 85725 h 85725"/>
                <a:gd name="connsiteX4" fmla="*/ 95250 w 95250"/>
                <a:gd name="connsiteY4" fmla="*/ 47625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85725">
                  <a:moveTo>
                    <a:pt x="95250" y="47625"/>
                  </a:moveTo>
                  <a:lnTo>
                    <a:pt x="33338" y="0"/>
                  </a:lnTo>
                  <a:lnTo>
                    <a:pt x="0" y="61912"/>
                  </a:lnTo>
                  <a:lnTo>
                    <a:pt x="38100" y="85725"/>
                  </a:lnTo>
                  <a:lnTo>
                    <a:pt x="95250" y="47625"/>
                  </a:lnTo>
                  <a:close/>
                </a:path>
              </a:pathLst>
            </a:custGeom>
            <a:solidFill>
              <a:srgbClr val="C58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4833938" y="3043238"/>
              <a:ext cx="95250" cy="47625"/>
            </a:xfrm>
            <a:custGeom>
              <a:avLst/>
              <a:gdLst>
                <a:gd name="connsiteX0" fmla="*/ 0 w 95250"/>
                <a:gd name="connsiteY0" fmla="*/ 47625 h 47625"/>
                <a:gd name="connsiteX1" fmla="*/ 95250 w 95250"/>
                <a:gd name="connsiteY1" fmla="*/ 33337 h 47625"/>
                <a:gd name="connsiteX2" fmla="*/ 42862 w 95250"/>
                <a:gd name="connsiteY2" fmla="*/ 0 h 47625"/>
                <a:gd name="connsiteX3" fmla="*/ 0 w 95250"/>
                <a:gd name="connsiteY3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50" h="47625">
                  <a:moveTo>
                    <a:pt x="0" y="47625"/>
                  </a:moveTo>
                  <a:lnTo>
                    <a:pt x="95250" y="33337"/>
                  </a:lnTo>
                  <a:lnTo>
                    <a:pt x="42862" y="0"/>
                  </a:lnTo>
                  <a:lnTo>
                    <a:pt x="0" y="47625"/>
                  </a:lnTo>
                  <a:close/>
                </a:path>
              </a:pathLst>
            </a:custGeom>
            <a:solidFill>
              <a:srgbClr val="C58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1" name="Freeform 240"/>
            <p:cNvSpPr/>
            <p:nvPr/>
          </p:nvSpPr>
          <p:spPr>
            <a:xfrm>
              <a:off x="4447280" y="2919135"/>
              <a:ext cx="320649" cy="260648"/>
            </a:xfrm>
            <a:custGeom>
              <a:avLst/>
              <a:gdLst>
                <a:gd name="connsiteX0" fmla="*/ 200920 w 320649"/>
                <a:gd name="connsiteY0" fmla="*/ 52665 h 260648"/>
                <a:gd name="connsiteX1" fmla="*/ 96145 w 320649"/>
                <a:gd name="connsiteY1" fmla="*/ 133628 h 260648"/>
                <a:gd name="connsiteX2" fmla="*/ 10420 w 320649"/>
                <a:gd name="connsiteY2" fmla="*/ 138390 h 260648"/>
                <a:gd name="connsiteX3" fmla="*/ 5658 w 320649"/>
                <a:gd name="connsiteY3" fmla="*/ 195540 h 260648"/>
                <a:gd name="connsiteX4" fmla="*/ 48520 w 320649"/>
                <a:gd name="connsiteY4" fmla="*/ 205065 h 260648"/>
                <a:gd name="connsiteX5" fmla="*/ 48520 w 320649"/>
                <a:gd name="connsiteY5" fmla="*/ 257453 h 260648"/>
                <a:gd name="connsiteX6" fmla="*/ 105670 w 320649"/>
                <a:gd name="connsiteY6" fmla="*/ 247928 h 260648"/>
                <a:gd name="connsiteX7" fmla="*/ 124720 w 320649"/>
                <a:gd name="connsiteY7" fmla="*/ 190778 h 260648"/>
                <a:gd name="connsiteX8" fmla="*/ 286645 w 320649"/>
                <a:gd name="connsiteY8" fmla="*/ 57428 h 260648"/>
                <a:gd name="connsiteX9" fmla="*/ 319983 w 320649"/>
                <a:gd name="connsiteY9" fmla="*/ 5040 h 260648"/>
                <a:gd name="connsiteX10" fmla="*/ 305695 w 320649"/>
                <a:gd name="connsiteY10" fmla="*/ 5040 h 260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0649" h="260648">
                  <a:moveTo>
                    <a:pt x="200920" y="52665"/>
                  </a:moveTo>
                  <a:cubicBezTo>
                    <a:pt x="164407" y="86003"/>
                    <a:pt x="127895" y="119341"/>
                    <a:pt x="96145" y="133628"/>
                  </a:cubicBezTo>
                  <a:cubicBezTo>
                    <a:pt x="64395" y="147916"/>
                    <a:pt x="25501" y="128071"/>
                    <a:pt x="10420" y="138390"/>
                  </a:cubicBezTo>
                  <a:cubicBezTo>
                    <a:pt x="-4661" y="148709"/>
                    <a:pt x="-692" y="184428"/>
                    <a:pt x="5658" y="195540"/>
                  </a:cubicBezTo>
                  <a:cubicBezTo>
                    <a:pt x="12008" y="206652"/>
                    <a:pt x="41376" y="194746"/>
                    <a:pt x="48520" y="205065"/>
                  </a:cubicBezTo>
                  <a:cubicBezTo>
                    <a:pt x="55664" y="215384"/>
                    <a:pt x="38995" y="250309"/>
                    <a:pt x="48520" y="257453"/>
                  </a:cubicBezTo>
                  <a:cubicBezTo>
                    <a:pt x="58045" y="264597"/>
                    <a:pt x="92970" y="259040"/>
                    <a:pt x="105670" y="247928"/>
                  </a:cubicBezTo>
                  <a:cubicBezTo>
                    <a:pt x="118370" y="236816"/>
                    <a:pt x="94558" y="222528"/>
                    <a:pt x="124720" y="190778"/>
                  </a:cubicBezTo>
                  <a:cubicBezTo>
                    <a:pt x="154882" y="159028"/>
                    <a:pt x="254101" y="88384"/>
                    <a:pt x="286645" y="57428"/>
                  </a:cubicBezTo>
                  <a:cubicBezTo>
                    <a:pt x="319189" y="26472"/>
                    <a:pt x="316808" y="13771"/>
                    <a:pt x="319983" y="5040"/>
                  </a:cubicBezTo>
                  <a:cubicBezTo>
                    <a:pt x="323158" y="-3691"/>
                    <a:pt x="314426" y="674"/>
                    <a:pt x="305695" y="5040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8" name="Freeform 237"/>
            <p:cNvSpPr/>
            <p:nvPr/>
          </p:nvSpPr>
          <p:spPr>
            <a:xfrm>
              <a:off x="4583973" y="2702796"/>
              <a:ext cx="444057" cy="359669"/>
            </a:xfrm>
            <a:custGeom>
              <a:avLst/>
              <a:gdLst>
                <a:gd name="connsiteX0" fmla="*/ 26127 w 444057"/>
                <a:gd name="connsiteY0" fmla="*/ 307104 h 359669"/>
                <a:gd name="connsiteX1" fmla="*/ 2315 w 444057"/>
                <a:gd name="connsiteY1" fmla="*/ 249954 h 359669"/>
                <a:gd name="connsiteX2" fmla="*/ 83277 w 444057"/>
                <a:gd name="connsiteY2" fmla="*/ 188042 h 359669"/>
                <a:gd name="connsiteX3" fmla="*/ 121377 w 444057"/>
                <a:gd name="connsiteY3" fmla="*/ 92792 h 359669"/>
                <a:gd name="connsiteX4" fmla="*/ 211865 w 444057"/>
                <a:gd name="connsiteY4" fmla="*/ 16592 h 359669"/>
                <a:gd name="connsiteX5" fmla="*/ 349977 w 444057"/>
                <a:gd name="connsiteY5" fmla="*/ 7067 h 359669"/>
                <a:gd name="connsiteX6" fmla="*/ 440465 w 444057"/>
                <a:gd name="connsiteY6" fmla="*/ 102317 h 359669"/>
                <a:gd name="connsiteX7" fmla="*/ 421415 w 444057"/>
                <a:gd name="connsiteY7" fmla="*/ 159467 h 359669"/>
                <a:gd name="connsiteX8" fmla="*/ 378552 w 444057"/>
                <a:gd name="connsiteY8" fmla="*/ 292817 h 359669"/>
                <a:gd name="connsiteX9" fmla="*/ 249965 w 444057"/>
                <a:gd name="connsiteY9" fmla="*/ 307104 h 359669"/>
                <a:gd name="connsiteX10" fmla="*/ 173765 w 444057"/>
                <a:gd name="connsiteY10" fmla="*/ 330917 h 359669"/>
                <a:gd name="connsiteX11" fmla="*/ 68990 w 444057"/>
                <a:gd name="connsiteY11" fmla="*/ 359492 h 359669"/>
                <a:gd name="connsiteX12" fmla="*/ 26127 w 444057"/>
                <a:gd name="connsiteY12" fmla="*/ 307104 h 359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44057" h="359669">
                  <a:moveTo>
                    <a:pt x="26127" y="307104"/>
                  </a:moveTo>
                  <a:cubicBezTo>
                    <a:pt x="15014" y="288848"/>
                    <a:pt x="-7210" y="269798"/>
                    <a:pt x="2315" y="249954"/>
                  </a:cubicBezTo>
                  <a:cubicBezTo>
                    <a:pt x="11840" y="230110"/>
                    <a:pt x="63433" y="214236"/>
                    <a:pt x="83277" y="188042"/>
                  </a:cubicBezTo>
                  <a:cubicBezTo>
                    <a:pt x="103121" y="161848"/>
                    <a:pt x="99946" y="121367"/>
                    <a:pt x="121377" y="92792"/>
                  </a:cubicBezTo>
                  <a:cubicBezTo>
                    <a:pt x="142808" y="64217"/>
                    <a:pt x="173765" y="30879"/>
                    <a:pt x="211865" y="16592"/>
                  </a:cubicBezTo>
                  <a:cubicBezTo>
                    <a:pt x="249965" y="2305"/>
                    <a:pt x="311877" y="-7220"/>
                    <a:pt x="349977" y="7067"/>
                  </a:cubicBezTo>
                  <a:cubicBezTo>
                    <a:pt x="388077" y="21354"/>
                    <a:pt x="428559" y="76917"/>
                    <a:pt x="440465" y="102317"/>
                  </a:cubicBezTo>
                  <a:cubicBezTo>
                    <a:pt x="452371" y="127717"/>
                    <a:pt x="431734" y="127717"/>
                    <a:pt x="421415" y="159467"/>
                  </a:cubicBezTo>
                  <a:cubicBezTo>
                    <a:pt x="411096" y="191217"/>
                    <a:pt x="407127" y="268211"/>
                    <a:pt x="378552" y="292817"/>
                  </a:cubicBezTo>
                  <a:cubicBezTo>
                    <a:pt x="349977" y="317423"/>
                    <a:pt x="284096" y="300754"/>
                    <a:pt x="249965" y="307104"/>
                  </a:cubicBezTo>
                  <a:cubicBezTo>
                    <a:pt x="215834" y="313454"/>
                    <a:pt x="203927" y="322186"/>
                    <a:pt x="173765" y="330917"/>
                  </a:cubicBezTo>
                  <a:cubicBezTo>
                    <a:pt x="143603" y="339648"/>
                    <a:pt x="88834" y="361873"/>
                    <a:pt x="68990" y="359492"/>
                  </a:cubicBezTo>
                  <a:cubicBezTo>
                    <a:pt x="49146" y="357111"/>
                    <a:pt x="37240" y="325360"/>
                    <a:pt x="26127" y="307104"/>
                  </a:cubicBezTo>
                  <a:close/>
                </a:path>
              </a:pathLst>
            </a:custGeom>
            <a:solidFill>
              <a:srgbClr val="C58A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2" name="Freeform 241"/>
            <p:cNvSpPr/>
            <p:nvPr/>
          </p:nvSpPr>
          <p:spPr>
            <a:xfrm>
              <a:off x="4510058" y="2759134"/>
              <a:ext cx="490876" cy="403185"/>
            </a:xfrm>
            <a:custGeom>
              <a:avLst/>
              <a:gdLst>
                <a:gd name="connsiteX0" fmla="*/ 442942 w 490876"/>
                <a:gd name="connsiteY0" fmla="*/ 3116 h 403185"/>
                <a:gd name="connsiteX1" fmla="*/ 390555 w 490876"/>
                <a:gd name="connsiteY1" fmla="*/ 145991 h 403185"/>
                <a:gd name="connsiteX2" fmla="*/ 271492 w 490876"/>
                <a:gd name="connsiteY2" fmla="*/ 155516 h 403185"/>
                <a:gd name="connsiteX3" fmla="*/ 261967 w 490876"/>
                <a:gd name="connsiteY3" fmla="*/ 207904 h 403185"/>
                <a:gd name="connsiteX4" fmla="*/ 152430 w 490876"/>
                <a:gd name="connsiteY4" fmla="*/ 265054 h 403185"/>
                <a:gd name="connsiteX5" fmla="*/ 114330 w 490876"/>
                <a:gd name="connsiteY5" fmla="*/ 265054 h 403185"/>
                <a:gd name="connsiteX6" fmla="*/ 28605 w 490876"/>
                <a:gd name="connsiteY6" fmla="*/ 350779 h 403185"/>
                <a:gd name="connsiteX7" fmla="*/ 30 w 490876"/>
                <a:gd name="connsiteY7" fmla="*/ 393641 h 403185"/>
                <a:gd name="connsiteX8" fmla="*/ 23842 w 490876"/>
                <a:gd name="connsiteY8" fmla="*/ 398404 h 403185"/>
                <a:gd name="connsiteX9" fmla="*/ 57180 w 490876"/>
                <a:gd name="connsiteY9" fmla="*/ 336491 h 403185"/>
                <a:gd name="connsiteX10" fmla="*/ 138142 w 490876"/>
                <a:gd name="connsiteY10" fmla="*/ 288866 h 403185"/>
                <a:gd name="connsiteX11" fmla="*/ 247680 w 490876"/>
                <a:gd name="connsiteY11" fmla="*/ 255529 h 403185"/>
                <a:gd name="connsiteX12" fmla="*/ 366742 w 490876"/>
                <a:gd name="connsiteY12" fmla="*/ 207904 h 403185"/>
                <a:gd name="connsiteX13" fmla="*/ 461992 w 490876"/>
                <a:gd name="connsiteY13" fmla="*/ 203141 h 403185"/>
                <a:gd name="connsiteX14" fmla="*/ 466755 w 490876"/>
                <a:gd name="connsiteY14" fmla="*/ 93604 h 403185"/>
                <a:gd name="connsiteX15" fmla="*/ 490567 w 490876"/>
                <a:gd name="connsiteY15" fmla="*/ 50741 h 403185"/>
                <a:gd name="connsiteX16" fmla="*/ 442942 w 490876"/>
                <a:gd name="connsiteY16" fmla="*/ 3116 h 403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90876" h="403185">
                  <a:moveTo>
                    <a:pt x="442942" y="3116"/>
                  </a:moveTo>
                  <a:cubicBezTo>
                    <a:pt x="426273" y="18991"/>
                    <a:pt x="419130" y="120591"/>
                    <a:pt x="390555" y="145991"/>
                  </a:cubicBezTo>
                  <a:cubicBezTo>
                    <a:pt x="361980" y="171391"/>
                    <a:pt x="292923" y="145197"/>
                    <a:pt x="271492" y="155516"/>
                  </a:cubicBezTo>
                  <a:cubicBezTo>
                    <a:pt x="250061" y="165835"/>
                    <a:pt x="281811" y="189648"/>
                    <a:pt x="261967" y="207904"/>
                  </a:cubicBezTo>
                  <a:cubicBezTo>
                    <a:pt x="242123" y="226160"/>
                    <a:pt x="177036" y="255529"/>
                    <a:pt x="152430" y="265054"/>
                  </a:cubicBezTo>
                  <a:cubicBezTo>
                    <a:pt x="127824" y="274579"/>
                    <a:pt x="134967" y="250767"/>
                    <a:pt x="114330" y="265054"/>
                  </a:cubicBezTo>
                  <a:cubicBezTo>
                    <a:pt x="93693" y="279341"/>
                    <a:pt x="47655" y="329348"/>
                    <a:pt x="28605" y="350779"/>
                  </a:cubicBezTo>
                  <a:cubicBezTo>
                    <a:pt x="9555" y="372210"/>
                    <a:pt x="824" y="385704"/>
                    <a:pt x="30" y="393641"/>
                  </a:cubicBezTo>
                  <a:cubicBezTo>
                    <a:pt x="-764" y="401578"/>
                    <a:pt x="14317" y="407929"/>
                    <a:pt x="23842" y="398404"/>
                  </a:cubicBezTo>
                  <a:cubicBezTo>
                    <a:pt x="33367" y="388879"/>
                    <a:pt x="38130" y="354747"/>
                    <a:pt x="57180" y="336491"/>
                  </a:cubicBezTo>
                  <a:cubicBezTo>
                    <a:pt x="76230" y="318235"/>
                    <a:pt x="106392" y="302360"/>
                    <a:pt x="138142" y="288866"/>
                  </a:cubicBezTo>
                  <a:cubicBezTo>
                    <a:pt x="169892" y="275372"/>
                    <a:pt x="209580" y="269023"/>
                    <a:pt x="247680" y="255529"/>
                  </a:cubicBezTo>
                  <a:cubicBezTo>
                    <a:pt x="285780" y="242035"/>
                    <a:pt x="331023" y="216635"/>
                    <a:pt x="366742" y="207904"/>
                  </a:cubicBezTo>
                  <a:cubicBezTo>
                    <a:pt x="402461" y="199173"/>
                    <a:pt x="445323" y="222191"/>
                    <a:pt x="461992" y="203141"/>
                  </a:cubicBezTo>
                  <a:cubicBezTo>
                    <a:pt x="478661" y="184091"/>
                    <a:pt x="461993" y="119004"/>
                    <a:pt x="466755" y="93604"/>
                  </a:cubicBezTo>
                  <a:cubicBezTo>
                    <a:pt x="471517" y="68204"/>
                    <a:pt x="493742" y="65028"/>
                    <a:pt x="490567" y="50741"/>
                  </a:cubicBezTo>
                  <a:cubicBezTo>
                    <a:pt x="487392" y="36454"/>
                    <a:pt x="459611" y="-12759"/>
                    <a:pt x="442942" y="3116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3" name="Freeform 242"/>
            <p:cNvSpPr/>
            <p:nvPr/>
          </p:nvSpPr>
          <p:spPr>
            <a:xfrm rot="1958718">
              <a:off x="4833312" y="2823356"/>
              <a:ext cx="59132" cy="53790"/>
            </a:xfrm>
            <a:custGeom>
              <a:avLst/>
              <a:gdLst>
                <a:gd name="connsiteX0" fmla="*/ 1878 w 59132"/>
                <a:gd name="connsiteY0" fmla="*/ 1152 h 53790"/>
                <a:gd name="connsiteX1" fmla="*/ 59028 w 59132"/>
                <a:gd name="connsiteY1" fmla="*/ 20202 h 53790"/>
                <a:gd name="connsiteX2" fmla="*/ 16165 w 59132"/>
                <a:gd name="connsiteY2" fmla="*/ 53539 h 53790"/>
                <a:gd name="connsiteX3" fmla="*/ 1878 w 59132"/>
                <a:gd name="connsiteY3" fmla="*/ 1152 h 5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132" h="53790">
                  <a:moveTo>
                    <a:pt x="1878" y="1152"/>
                  </a:moveTo>
                  <a:cubicBezTo>
                    <a:pt x="9022" y="-4404"/>
                    <a:pt x="56647" y="11471"/>
                    <a:pt x="59028" y="20202"/>
                  </a:cubicBezTo>
                  <a:cubicBezTo>
                    <a:pt x="61409" y="28933"/>
                    <a:pt x="22515" y="56714"/>
                    <a:pt x="16165" y="53539"/>
                  </a:cubicBezTo>
                  <a:cubicBezTo>
                    <a:pt x="9815" y="50364"/>
                    <a:pt x="-5266" y="6708"/>
                    <a:pt x="1878" y="1152"/>
                  </a:cubicBezTo>
                  <a:close/>
                </a:path>
              </a:pathLst>
            </a:custGeom>
            <a:solidFill>
              <a:srgbClr val="D7A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4" name="Freeform 243"/>
            <p:cNvSpPr/>
            <p:nvPr/>
          </p:nvSpPr>
          <p:spPr>
            <a:xfrm>
              <a:off x="4726696" y="2889473"/>
              <a:ext cx="45719" cy="45719"/>
            </a:xfrm>
            <a:custGeom>
              <a:avLst/>
              <a:gdLst>
                <a:gd name="connsiteX0" fmla="*/ 1878 w 59132"/>
                <a:gd name="connsiteY0" fmla="*/ 1152 h 53790"/>
                <a:gd name="connsiteX1" fmla="*/ 59028 w 59132"/>
                <a:gd name="connsiteY1" fmla="*/ 20202 h 53790"/>
                <a:gd name="connsiteX2" fmla="*/ 16165 w 59132"/>
                <a:gd name="connsiteY2" fmla="*/ 53539 h 53790"/>
                <a:gd name="connsiteX3" fmla="*/ 1878 w 59132"/>
                <a:gd name="connsiteY3" fmla="*/ 1152 h 5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132" h="53790">
                  <a:moveTo>
                    <a:pt x="1878" y="1152"/>
                  </a:moveTo>
                  <a:cubicBezTo>
                    <a:pt x="9022" y="-4404"/>
                    <a:pt x="56647" y="11471"/>
                    <a:pt x="59028" y="20202"/>
                  </a:cubicBezTo>
                  <a:cubicBezTo>
                    <a:pt x="61409" y="28933"/>
                    <a:pt x="22515" y="56714"/>
                    <a:pt x="16165" y="53539"/>
                  </a:cubicBezTo>
                  <a:cubicBezTo>
                    <a:pt x="9815" y="50364"/>
                    <a:pt x="-5266" y="6708"/>
                    <a:pt x="1878" y="1152"/>
                  </a:cubicBezTo>
                  <a:close/>
                </a:path>
              </a:pathLst>
            </a:custGeom>
            <a:solidFill>
              <a:srgbClr val="D7A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45" name="Freeform 244"/>
            <p:cNvSpPr/>
            <p:nvPr/>
          </p:nvSpPr>
          <p:spPr>
            <a:xfrm rot="18018720">
              <a:off x="4726576" y="2777996"/>
              <a:ext cx="59132" cy="53790"/>
            </a:xfrm>
            <a:custGeom>
              <a:avLst/>
              <a:gdLst>
                <a:gd name="connsiteX0" fmla="*/ 1878 w 59132"/>
                <a:gd name="connsiteY0" fmla="*/ 1152 h 53790"/>
                <a:gd name="connsiteX1" fmla="*/ 59028 w 59132"/>
                <a:gd name="connsiteY1" fmla="*/ 20202 h 53790"/>
                <a:gd name="connsiteX2" fmla="*/ 16165 w 59132"/>
                <a:gd name="connsiteY2" fmla="*/ 53539 h 53790"/>
                <a:gd name="connsiteX3" fmla="*/ 1878 w 59132"/>
                <a:gd name="connsiteY3" fmla="*/ 1152 h 5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132" h="53790">
                  <a:moveTo>
                    <a:pt x="1878" y="1152"/>
                  </a:moveTo>
                  <a:cubicBezTo>
                    <a:pt x="9022" y="-4404"/>
                    <a:pt x="56647" y="11471"/>
                    <a:pt x="59028" y="20202"/>
                  </a:cubicBezTo>
                  <a:cubicBezTo>
                    <a:pt x="61409" y="28933"/>
                    <a:pt x="22515" y="56714"/>
                    <a:pt x="16165" y="53539"/>
                  </a:cubicBezTo>
                  <a:cubicBezTo>
                    <a:pt x="9815" y="50364"/>
                    <a:pt x="-5266" y="6708"/>
                    <a:pt x="1878" y="1152"/>
                  </a:cubicBezTo>
                  <a:close/>
                </a:path>
              </a:pathLst>
            </a:custGeom>
            <a:solidFill>
              <a:srgbClr val="D7AE8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4374018" y="4656535"/>
            <a:ext cx="905456" cy="663037"/>
            <a:chOff x="4374018" y="4656535"/>
            <a:chExt cx="905456" cy="663037"/>
          </a:xfrm>
        </p:grpSpPr>
        <p:sp>
          <p:nvSpPr>
            <p:cNvPr id="263" name="Freeform 262"/>
            <p:cNvSpPr/>
            <p:nvPr/>
          </p:nvSpPr>
          <p:spPr>
            <a:xfrm>
              <a:off x="4374018" y="4969425"/>
              <a:ext cx="843301" cy="350147"/>
            </a:xfrm>
            <a:custGeom>
              <a:avLst/>
              <a:gdLst>
                <a:gd name="connsiteX0" fmla="*/ 201951 w 843301"/>
                <a:gd name="connsiteY0" fmla="*/ 24 h 350147"/>
                <a:gd name="connsiteX1" fmla="*/ 5101 w 843301"/>
                <a:gd name="connsiteY1" fmla="*/ 28599 h 350147"/>
                <a:gd name="connsiteX2" fmla="*/ 62251 w 843301"/>
                <a:gd name="connsiteY2" fmla="*/ 107974 h 350147"/>
                <a:gd name="connsiteX3" fmla="*/ 109876 w 843301"/>
                <a:gd name="connsiteY3" fmla="*/ 244499 h 350147"/>
                <a:gd name="connsiteX4" fmla="*/ 243226 w 843301"/>
                <a:gd name="connsiteY4" fmla="*/ 311174 h 350147"/>
                <a:gd name="connsiteX5" fmla="*/ 506751 w 843301"/>
                <a:gd name="connsiteY5" fmla="*/ 349274 h 350147"/>
                <a:gd name="connsiteX6" fmla="*/ 671851 w 843301"/>
                <a:gd name="connsiteY6" fmla="*/ 330224 h 350147"/>
                <a:gd name="connsiteX7" fmla="*/ 732176 w 843301"/>
                <a:gd name="connsiteY7" fmla="*/ 247674 h 350147"/>
                <a:gd name="connsiteX8" fmla="*/ 843301 w 843301"/>
                <a:gd name="connsiteY8" fmla="*/ 161949 h 350147"/>
                <a:gd name="connsiteX9" fmla="*/ 732176 w 843301"/>
                <a:gd name="connsiteY9" fmla="*/ 101624 h 350147"/>
                <a:gd name="connsiteX10" fmla="*/ 516276 w 843301"/>
                <a:gd name="connsiteY10" fmla="*/ 25424 h 350147"/>
                <a:gd name="connsiteX11" fmla="*/ 201951 w 843301"/>
                <a:gd name="connsiteY11" fmla="*/ 24 h 350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3301" h="350147">
                  <a:moveTo>
                    <a:pt x="201951" y="24"/>
                  </a:moveTo>
                  <a:cubicBezTo>
                    <a:pt x="116755" y="553"/>
                    <a:pt x="28384" y="10607"/>
                    <a:pt x="5101" y="28599"/>
                  </a:cubicBezTo>
                  <a:cubicBezTo>
                    <a:pt x="-18182" y="46591"/>
                    <a:pt x="44789" y="71991"/>
                    <a:pt x="62251" y="107974"/>
                  </a:cubicBezTo>
                  <a:cubicBezTo>
                    <a:pt x="79713" y="143957"/>
                    <a:pt x="79713" y="210632"/>
                    <a:pt x="109876" y="244499"/>
                  </a:cubicBezTo>
                  <a:cubicBezTo>
                    <a:pt x="140038" y="278366"/>
                    <a:pt x="177080" y="293712"/>
                    <a:pt x="243226" y="311174"/>
                  </a:cubicBezTo>
                  <a:cubicBezTo>
                    <a:pt x="309372" y="328637"/>
                    <a:pt x="435314" y="346099"/>
                    <a:pt x="506751" y="349274"/>
                  </a:cubicBezTo>
                  <a:cubicBezTo>
                    <a:pt x="578188" y="352449"/>
                    <a:pt x="634280" y="347157"/>
                    <a:pt x="671851" y="330224"/>
                  </a:cubicBezTo>
                  <a:cubicBezTo>
                    <a:pt x="709422" y="313291"/>
                    <a:pt x="703601" y="275720"/>
                    <a:pt x="732176" y="247674"/>
                  </a:cubicBezTo>
                  <a:cubicBezTo>
                    <a:pt x="760751" y="219628"/>
                    <a:pt x="843301" y="186291"/>
                    <a:pt x="843301" y="161949"/>
                  </a:cubicBezTo>
                  <a:cubicBezTo>
                    <a:pt x="843301" y="137607"/>
                    <a:pt x="786680" y="124378"/>
                    <a:pt x="732176" y="101624"/>
                  </a:cubicBezTo>
                  <a:cubicBezTo>
                    <a:pt x="677672" y="78870"/>
                    <a:pt x="603588" y="43416"/>
                    <a:pt x="516276" y="25424"/>
                  </a:cubicBezTo>
                  <a:cubicBezTo>
                    <a:pt x="428964" y="7432"/>
                    <a:pt x="287147" y="-505"/>
                    <a:pt x="201951" y="24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264" name="Group 263"/>
            <p:cNvGrpSpPr/>
            <p:nvPr/>
          </p:nvGrpSpPr>
          <p:grpSpPr>
            <a:xfrm>
              <a:off x="4477439" y="4656535"/>
              <a:ext cx="802035" cy="502874"/>
              <a:chOff x="4477439" y="4656535"/>
              <a:chExt cx="802035" cy="502874"/>
            </a:xfrm>
          </p:grpSpPr>
          <p:grpSp>
            <p:nvGrpSpPr>
              <p:cNvPr id="259" name="Group 258"/>
              <p:cNvGrpSpPr/>
              <p:nvPr/>
            </p:nvGrpSpPr>
            <p:grpSpPr>
              <a:xfrm>
                <a:off x="4477439" y="4656535"/>
                <a:ext cx="802035" cy="502874"/>
                <a:chOff x="4477439" y="4656535"/>
                <a:chExt cx="802035" cy="502874"/>
              </a:xfrm>
            </p:grpSpPr>
            <p:sp>
              <p:nvSpPr>
                <p:cNvPr id="254" name="Freeform 253"/>
                <p:cNvSpPr/>
                <p:nvPr/>
              </p:nvSpPr>
              <p:spPr>
                <a:xfrm>
                  <a:off x="4477439" y="4975991"/>
                  <a:ext cx="522641" cy="171389"/>
                </a:xfrm>
                <a:custGeom>
                  <a:avLst/>
                  <a:gdLst>
                    <a:gd name="connsiteX0" fmla="*/ 55916 w 522641"/>
                    <a:gd name="connsiteY0" fmla="*/ 6128 h 171389"/>
                    <a:gd name="connsiteX1" fmla="*/ 1941 w 522641"/>
                    <a:gd name="connsiteY1" fmla="*/ 34703 h 171389"/>
                    <a:gd name="connsiteX2" fmla="*/ 30516 w 522641"/>
                    <a:gd name="connsiteY2" fmla="*/ 82328 h 171389"/>
                    <a:gd name="connsiteX3" fmla="*/ 198791 w 522641"/>
                    <a:gd name="connsiteY3" fmla="*/ 133128 h 171389"/>
                    <a:gd name="connsiteX4" fmla="*/ 408341 w 522641"/>
                    <a:gd name="connsiteY4" fmla="*/ 161703 h 171389"/>
                    <a:gd name="connsiteX5" fmla="*/ 484541 w 522641"/>
                    <a:gd name="connsiteY5" fmla="*/ 171228 h 171389"/>
                    <a:gd name="connsiteX6" fmla="*/ 522641 w 522641"/>
                    <a:gd name="connsiteY6" fmla="*/ 155353 h 171389"/>
                    <a:gd name="connsiteX7" fmla="*/ 484541 w 522641"/>
                    <a:gd name="connsiteY7" fmla="*/ 50578 h 171389"/>
                    <a:gd name="connsiteX8" fmla="*/ 360716 w 522641"/>
                    <a:gd name="connsiteY8" fmla="*/ 2953 h 171389"/>
                    <a:gd name="connsiteX9" fmla="*/ 55916 w 522641"/>
                    <a:gd name="connsiteY9" fmla="*/ 6128 h 1713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22641" h="171389">
                      <a:moveTo>
                        <a:pt x="55916" y="6128"/>
                      </a:moveTo>
                      <a:cubicBezTo>
                        <a:pt x="-3880" y="11420"/>
                        <a:pt x="6174" y="22003"/>
                        <a:pt x="1941" y="34703"/>
                      </a:cubicBezTo>
                      <a:cubicBezTo>
                        <a:pt x="-2292" y="47403"/>
                        <a:pt x="-2292" y="65924"/>
                        <a:pt x="30516" y="82328"/>
                      </a:cubicBezTo>
                      <a:cubicBezTo>
                        <a:pt x="63324" y="98732"/>
                        <a:pt x="135820" y="119899"/>
                        <a:pt x="198791" y="133128"/>
                      </a:cubicBezTo>
                      <a:cubicBezTo>
                        <a:pt x="261762" y="146357"/>
                        <a:pt x="408341" y="161703"/>
                        <a:pt x="408341" y="161703"/>
                      </a:cubicBezTo>
                      <a:cubicBezTo>
                        <a:pt x="455966" y="168053"/>
                        <a:pt x="465491" y="172286"/>
                        <a:pt x="484541" y="171228"/>
                      </a:cubicBezTo>
                      <a:cubicBezTo>
                        <a:pt x="503591" y="170170"/>
                        <a:pt x="522641" y="175461"/>
                        <a:pt x="522641" y="155353"/>
                      </a:cubicBezTo>
                      <a:cubicBezTo>
                        <a:pt x="522641" y="135245"/>
                        <a:pt x="511529" y="75978"/>
                        <a:pt x="484541" y="50578"/>
                      </a:cubicBezTo>
                      <a:cubicBezTo>
                        <a:pt x="457554" y="25178"/>
                        <a:pt x="427920" y="8774"/>
                        <a:pt x="360716" y="2953"/>
                      </a:cubicBezTo>
                      <a:cubicBezTo>
                        <a:pt x="293512" y="-2868"/>
                        <a:pt x="115712" y="836"/>
                        <a:pt x="55916" y="6128"/>
                      </a:cubicBez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grpSp>
              <p:nvGrpSpPr>
                <p:cNvPr id="255" name="Group 254"/>
                <p:cNvGrpSpPr/>
                <p:nvPr/>
              </p:nvGrpSpPr>
              <p:grpSpPr>
                <a:xfrm>
                  <a:off x="4497796" y="4656535"/>
                  <a:ext cx="781678" cy="502874"/>
                  <a:chOff x="4497796" y="4656535"/>
                  <a:chExt cx="781678" cy="502874"/>
                </a:xfrm>
              </p:grpSpPr>
              <p:sp>
                <p:nvSpPr>
                  <p:cNvPr id="247" name="Freeform 246"/>
                  <p:cNvSpPr/>
                  <p:nvPr/>
                </p:nvSpPr>
                <p:spPr>
                  <a:xfrm>
                    <a:off x="4675238" y="4701778"/>
                    <a:ext cx="588412" cy="48099"/>
                  </a:xfrm>
                  <a:custGeom>
                    <a:avLst/>
                    <a:gdLst>
                      <a:gd name="connsiteX0" fmla="*/ 99962 w 588412"/>
                      <a:gd name="connsiteY0" fmla="*/ 397 h 48099"/>
                      <a:gd name="connsiteX1" fmla="*/ 547637 w 588412"/>
                      <a:gd name="connsiteY1" fmla="*/ 9922 h 48099"/>
                      <a:gd name="connsiteX2" fmla="*/ 509537 w 588412"/>
                      <a:gd name="connsiteY2" fmla="*/ 48022 h 48099"/>
                      <a:gd name="connsiteX3" fmla="*/ 33287 w 588412"/>
                      <a:gd name="connsiteY3" fmla="*/ 19447 h 48099"/>
                      <a:gd name="connsiteX4" fmla="*/ 99962 w 588412"/>
                      <a:gd name="connsiteY4" fmla="*/ 397 h 48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8412" h="48099">
                        <a:moveTo>
                          <a:pt x="99962" y="397"/>
                        </a:moveTo>
                        <a:cubicBezTo>
                          <a:pt x="185687" y="-1191"/>
                          <a:pt x="479375" y="1985"/>
                          <a:pt x="547637" y="9922"/>
                        </a:cubicBezTo>
                        <a:cubicBezTo>
                          <a:pt x="615900" y="17860"/>
                          <a:pt x="595262" y="46435"/>
                          <a:pt x="509537" y="48022"/>
                        </a:cubicBezTo>
                        <a:cubicBezTo>
                          <a:pt x="423812" y="49610"/>
                          <a:pt x="104195" y="26326"/>
                          <a:pt x="33287" y="19447"/>
                        </a:cubicBezTo>
                        <a:cubicBezTo>
                          <a:pt x="-37621" y="12568"/>
                          <a:pt x="14237" y="1985"/>
                          <a:pt x="99962" y="39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248" name="Freeform 247"/>
                  <p:cNvSpPr/>
                  <p:nvPr/>
                </p:nvSpPr>
                <p:spPr>
                  <a:xfrm>
                    <a:off x="4691062" y="4656535"/>
                    <a:ext cx="588412" cy="48099"/>
                  </a:xfrm>
                  <a:custGeom>
                    <a:avLst/>
                    <a:gdLst>
                      <a:gd name="connsiteX0" fmla="*/ 99962 w 588412"/>
                      <a:gd name="connsiteY0" fmla="*/ 397 h 48099"/>
                      <a:gd name="connsiteX1" fmla="*/ 547637 w 588412"/>
                      <a:gd name="connsiteY1" fmla="*/ 9922 h 48099"/>
                      <a:gd name="connsiteX2" fmla="*/ 509537 w 588412"/>
                      <a:gd name="connsiteY2" fmla="*/ 48022 h 48099"/>
                      <a:gd name="connsiteX3" fmla="*/ 33287 w 588412"/>
                      <a:gd name="connsiteY3" fmla="*/ 19447 h 48099"/>
                      <a:gd name="connsiteX4" fmla="*/ 99962 w 588412"/>
                      <a:gd name="connsiteY4" fmla="*/ 397 h 480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88412" h="48099">
                        <a:moveTo>
                          <a:pt x="99962" y="397"/>
                        </a:moveTo>
                        <a:cubicBezTo>
                          <a:pt x="185687" y="-1191"/>
                          <a:pt x="479375" y="1985"/>
                          <a:pt x="547637" y="9922"/>
                        </a:cubicBezTo>
                        <a:cubicBezTo>
                          <a:pt x="615900" y="17860"/>
                          <a:pt x="595262" y="46435"/>
                          <a:pt x="509537" y="48022"/>
                        </a:cubicBezTo>
                        <a:cubicBezTo>
                          <a:pt x="423812" y="49610"/>
                          <a:pt x="104195" y="26326"/>
                          <a:pt x="33287" y="19447"/>
                        </a:cubicBezTo>
                        <a:cubicBezTo>
                          <a:pt x="-37621" y="12568"/>
                          <a:pt x="14237" y="1985"/>
                          <a:pt x="99962" y="397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249" name="Freeform 248"/>
                  <p:cNvSpPr/>
                  <p:nvPr/>
                </p:nvSpPr>
                <p:spPr>
                  <a:xfrm>
                    <a:off x="4497796" y="4681062"/>
                    <a:ext cx="565079" cy="469269"/>
                  </a:xfrm>
                  <a:custGeom>
                    <a:avLst/>
                    <a:gdLst>
                      <a:gd name="connsiteX0" fmla="*/ 7529 w 565079"/>
                      <a:gd name="connsiteY0" fmla="*/ 338613 h 469269"/>
                      <a:gd name="connsiteX1" fmla="*/ 96429 w 565079"/>
                      <a:gd name="connsiteY1" fmla="*/ 240188 h 469269"/>
                      <a:gd name="connsiteX2" fmla="*/ 248829 w 565079"/>
                      <a:gd name="connsiteY2" fmla="*/ 249713 h 469269"/>
                      <a:gd name="connsiteX3" fmla="*/ 369479 w 565079"/>
                      <a:gd name="connsiteY3" fmla="*/ 259238 h 469269"/>
                      <a:gd name="connsiteX4" fmla="*/ 388529 w 565079"/>
                      <a:gd name="connsiteY4" fmla="*/ 179863 h 469269"/>
                      <a:gd name="connsiteX5" fmla="*/ 398054 w 565079"/>
                      <a:gd name="connsiteY5" fmla="*/ 94138 h 469269"/>
                      <a:gd name="connsiteX6" fmla="*/ 388529 w 565079"/>
                      <a:gd name="connsiteY6" fmla="*/ 5238 h 469269"/>
                      <a:gd name="connsiteX7" fmla="*/ 432979 w 565079"/>
                      <a:gd name="connsiteY7" fmla="*/ 21113 h 469269"/>
                      <a:gd name="connsiteX8" fmla="*/ 432979 w 565079"/>
                      <a:gd name="connsiteY8" fmla="*/ 110013 h 469269"/>
                      <a:gd name="connsiteX9" fmla="*/ 442504 w 565079"/>
                      <a:gd name="connsiteY9" fmla="*/ 138588 h 469269"/>
                      <a:gd name="connsiteX10" fmla="*/ 467904 w 565079"/>
                      <a:gd name="connsiteY10" fmla="*/ 62388 h 469269"/>
                      <a:gd name="connsiteX11" fmla="*/ 480604 w 565079"/>
                      <a:gd name="connsiteY11" fmla="*/ 8413 h 469269"/>
                      <a:gd name="connsiteX12" fmla="*/ 521879 w 565079"/>
                      <a:gd name="connsiteY12" fmla="*/ 24288 h 469269"/>
                      <a:gd name="connsiteX13" fmla="*/ 502829 w 565079"/>
                      <a:gd name="connsiteY13" fmla="*/ 106838 h 469269"/>
                      <a:gd name="connsiteX14" fmla="*/ 442504 w 565079"/>
                      <a:gd name="connsiteY14" fmla="*/ 160813 h 469269"/>
                      <a:gd name="connsiteX15" fmla="*/ 442504 w 565079"/>
                      <a:gd name="connsiteY15" fmla="*/ 227488 h 469269"/>
                      <a:gd name="connsiteX16" fmla="*/ 493304 w 565079"/>
                      <a:gd name="connsiteY16" fmla="*/ 335438 h 469269"/>
                      <a:gd name="connsiteX17" fmla="*/ 486954 w 565079"/>
                      <a:gd name="connsiteY17" fmla="*/ 246538 h 469269"/>
                      <a:gd name="connsiteX18" fmla="*/ 471079 w 565079"/>
                      <a:gd name="connsiteY18" fmla="*/ 170338 h 469269"/>
                      <a:gd name="connsiteX19" fmla="*/ 474254 w 565079"/>
                      <a:gd name="connsiteY19" fmla="*/ 135413 h 469269"/>
                      <a:gd name="connsiteX20" fmla="*/ 506004 w 565079"/>
                      <a:gd name="connsiteY20" fmla="*/ 154463 h 469269"/>
                      <a:gd name="connsiteX21" fmla="*/ 512354 w 565079"/>
                      <a:gd name="connsiteY21" fmla="*/ 224313 h 469269"/>
                      <a:gd name="connsiteX22" fmla="*/ 525054 w 565079"/>
                      <a:gd name="connsiteY22" fmla="*/ 297338 h 469269"/>
                      <a:gd name="connsiteX23" fmla="*/ 563154 w 565079"/>
                      <a:gd name="connsiteY23" fmla="*/ 383063 h 469269"/>
                      <a:gd name="connsiteX24" fmla="*/ 550454 w 565079"/>
                      <a:gd name="connsiteY24" fmla="*/ 446563 h 469269"/>
                      <a:gd name="connsiteX25" fmla="*/ 474254 w 565079"/>
                      <a:gd name="connsiteY25" fmla="*/ 468788 h 469269"/>
                      <a:gd name="connsiteX26" fmla="*/ 458379 w 565079"/>
                      <a:gd name="connsiteY26" fmla="*/ 430688 h 469269"/>
                      <a:gd name="connsiteX27" fmla="*/ 394879 w 565079"/>
                      <a:gd name="connsiteY27" fmla="*/ 405288 h 469269"/>
                      <a:gd name="connsiteX28" fmla="*/ 344079 w 565079"/>
                      <a:gd name="connsiteY28" fmla="*/ 405288 h 469269"/>
                      <a:gd name="connsiteX29" fmla="*/ 426629 w 565079"/>
                      <a:gd name="connsiteY29" fmla="*/ 386238 h 469269"/>
                      <a:gd name="connsiteX30" fmla="*/ 480604 w 565079"/>
                      <a:gd name="connsiteY30" fmla="*/ 389413 h 469269"/>
                      <a:gd name="connsiteX31" fmla="*/ 391704 w 565079"/>
                      <a:gd name="connsiteY31" fmla="*/ 364013 h 469269"/>
                      <a:gd name="connsiteX32" fmla="*/ 325029 w 565079"/>
                      <a:gd name="connsiteY32" fmla="*/ 392588 h 469269"/>
                      <a:gd name="connsiteX33" fmla="*/ 315504 w 565079"/>
                      <a:gd name="connsiteY33" fmla="*/ 430688 h 469269"/>
                      <a:gd name="connsiteX34" fmla="*/ 407579 w 565079"/>
                      <a:gd name="connsiteY34" fmla="*/ 446563 h 469269"/>
                      <a:gd name="connsiteX35" fmla="*/ 455204 w 565079"/>
                      <a:gd name="connsiteY35" fmla="*/ 465613 h 469269"/>
                      <a:gd name="connsiteX36" fmla="*/ 366304 w 565079"/>
                      <a:gd name="connsiteY36" fmla="*/ 468788 h 469269"/>
                      <a:gd name="connsiteX37" fmla="*/ 223429 w 565079"/>
                      <a:gd name="connsiteY37" fmla="*/ 459263 h 469269"/>
                      <a:gd name="connsiteX38" fmla="*/ 80554 w 565079"/>
                      <a:gd name="connsiteY38" fmla="*/ 421163 h 469269"/>
                      <a:gd name="connsiteX39" fmla="*/ 13879 w 565079"/>
                      <a:gd name="connsiteY39" fmla="*/ 392588 h 469269"/>
                      <a:gd name="connsiteX40" fmla="*/ 7529 w 565079"/>
                      <a:gd name="connsiteY40" fmla="*/ 338613 h 4692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</a:cxnLst>
                    <a:rect l="l" t="t" r="r" b="b"/>
                    <a:pathLst>
                      <a:path w="565079" h="469269">
                        <a:moveTo>
                          <a:pt x="7529" y="338613"/>
                        </a:moveTo>
                        <a:cubicBezTo>
                          <a:pt x="21287" y="313213"/>
                          <a:pt x="56212" y="255005"/>
                          <a:pt x="96429" y="240188"/>
                        </a:cubicBezTo>
                        <a:cubicBezTo>
                          <a:pt x="136646" y="225371"/>
                          <a:pt x="248829" y="249713"/>
                          <a:pt x="248829" y="249713"/>
                        </a:cubicBezTo>
                        <a:cubicBezTo>
                          <a:pt x="294337" y="252888"/>
                          <a:pt x="346196" y="270880"/>
                          <a:pt x="369479" y="259238"/>
                        </a:cubicBezTo>
                        <a:cubicBezTo>
                          <a:pt x="392762" y="247596"/>
                          <a:pt x="383767" y="207380"/>
                          <a:pt x="388529" y="179863"/>
                        </a:cubicBezTo>
                        <a:cubicBezTo>
                          <a:pt x="393291" y="152346"/>
                          <a:pt x="398054" y="123242"/>
                          <a:pt x="398054" y="94138"/>
                        </a:cubicBezTo>
                        <a:cubicBezTo>
                          <a:pt x="398054" y="65034"/>
                          <a:pt x="382708" y="17409"/>
                          <a:pt x="388529" y="5238"/>
                        </a:cubicBezTo>
                        <a:cubicBezTo>
                          <a:pt x="394350" y="-6933"/>
                          <a:pt x="425571" y="3651"/>
                          <a:pt x="432979" y="21113"/>
                        </a:cubicBezTo>
                        <a:cubicBezTo>
                          <a:pt x="440387" y="38575"/>
                          <a:pt x="431392" y="90434"/>
                          <a:pt x="432979" y="110013"/>
                        </a:cubicBezTo>
                        <a:cubicBezTo>
                          <a:pt x="434566" y="129592"/>
                          <a:pt x="436683" y="146525"/>
                          <a:pt x="442504" y="138588"/>
                        </a:cubicBezTo>
                        <a:cubicBezTo>
                          <a:pt x="448325" y="130651"/>
                          <a:pt x="461554" y="84084"/>
                          <a:pt x="467904" y="62388"/>
                        </a:cubicBezTo>
                        <a:cubicBezTo>
                          <a:pt x="474254" y="40692"/>
                          <a:pt x="471608" y="14763"/>
                          <a:pt x="480604" y="8413"/>
                        </a:cubicBezTo>
                        <a:cubicBezTo>
                          <a:pt x="489600" y="2063"/>
                          <a:pt x="518175" y="7884"/>
                          <a:pt x="521879" y="24288"/>
                        </a:cubicBezTo>
                        <a:cubicBezTo>
                          <a:pt x="525583" y="40692"/>
                          <a:pt x="516058" y="84084"/>
                          <a:pt x="502829" y="106838"/>
                        </a:cubicBezTo>
                        <a:cubicBezTo>
                          <a:pt x="489600" y="129592"/>
                          <a:pt x="452558" y="140705"/>
                          <a:pt x="442504" y="160813"/>
                        </a:cubicBezTo>
                        <a:cubicBezTo>
                          <a:pt x="432450" y="180921"/>
                          <a:pt x="434037" y="198384"/>
                          <a:pt x="442504" y="227488"/>
                        </a:cubicBezTo>
                        <a:cubicBezTo>
                          <a:pt x="450971" y="256592"/>
                          <a:pt x="485896" y="332263"/>
                          <a:pt x="493304" y="335438"/>
                        </a:cubicBezTo>
                        <a:cubicBezTo>
                          <a:pt x="500712" y="338613"/>
                          <a:pt x="490658" y="274055"/>
                          <a:pt x="486954" y="246538"/>
                        </a:cubicBezTo>
                        <a:cubicBezTo>
                          <a:pt x="483250" y="219021"/>
                          <a:pt x="473196" y="188859"/>
                          <a:pt x="471079" y="170338"/>
                        </a:cubicBezTo>
                        <a:cubicBezTo>
                          <a:pt x="468962" y="151817"/>
                          <a:pt x="468433" y="138059"/>
                          <a:pt x="474254" y="135413"/>
                        </a:cubicBezTo>
                        <a:cubicBezTo>
                          <a:pt x="480075" y="132767"/>
                          <a:pt x="499654" y="139646"/>
                          <a:pt x="506004" y="154463"/>
                        </a:cubicBezTo>
                        <a:cubicBezTo>
                          <a:pt x="512354" y="169280"/>
                          <a:pt x="509179" y="200500"/>
                          <a:pt x="512354" y="224313"/>
                        </a:cubicBezTo>
                        <a:cubicBezTo>
                          <a:pt x="515529" y="248125"/>
                          <a:pt x="516587" y="270880"/>
                          <a:pt x="525054" y="297338"/>
                        </a:cubicBezTo>
                        <a:cubicBezTo>
                          <a:pt x="533521" y="323796"/>
                          <a:pt x="558921" y="358192"/>
                          <a:pt x="563154" y="383063"/>
                        </a:cubicBezTo>
                        <a:cubicBezTo>
                          <a:pt x="567387" y="407934"/>
                          <a:pt x="565271" y="432276"/>
                          <a:pt x="550454" y="446563"/>
                        </a:cubicBezTo>
                        <a:cubicBezTo>
                          <a:pt x="535637" y="460850"/>
                          <a:pt x="489600" y="471434"/>
                          <a:pt x="474254" y="468788"/>
                        </a:cubicBezTo>
                        <a:cubicBezTo>
                          <a:pt x="458908" y="466142"/>
                          <a:pt x="471608" y="441271"/>
                          <a:pt x="458379" y="430688"/>
                        </a:cubicBezTo>
                        <a:cubicBezTo>
                          <a:pt x="445150" y="420105"/>
                          <a:pt x="413929" y="409521"/>
                          <a:pt x="394879" y="405288"/>
                        </a:cubicBezTo>
                        <a:cubicBezTo>
                          <a:pt x="375829" y="401055"/>
                          <a:pt x="338787" y="408463"/>
                          <a:pt x="344079" y="405288"/>
                        </a:cubicBezTo>
                        <a:cubicBezTo>
                          <a:pt x="349371" y="402113"/>
                          <a:pt x="403875" y="388884"/>
                          <a:pt x="426629" y="386238"/>
                        </a:cubicBezTo>
                        <a:cubicBezTo>
                          <a:pt x="449383" y="383592"/>
                          <a:pt x="486425" y="393117"/>
                          <a:pt x="480604" y="389413"/>
                        </a:cubicBezTo>
                        <a:cubicBezTo>
                          <a:pt x="474783" y="385709"/>
                          <a:pt x="417633" y="363484"/>
                          <a:pt x="391704" y="364013"/>
                        </a:cubicBezTo>
                        <a:cubicBezTo>
                          <a:pt x="365775" y="364542"/>
                          <a:pt x="337729" y="381476"/>
                          <a:pt x="325029" y="392588"/>
                        </a:cubicBezTo>
                        <a:cubicBezTo>
                          <a:pt x="312329" y="403700"/>
                          <a:pt x="301746" y="421692"/>
                          <a:pt x="315504" y="430688"/>
                        </a:cubicBezTo>
                        <a:cubicBezTo>
                          <a:pt x="329262" y="439684"/>
                          <a:pt x="384296" y="440742"/>
                          <a:pt x="407579" y="446563"/>
                        </a:cubicBezTo>
                        <a:cubicBezTo>
                          <a:pt x="430862" y="452384"/>
                          <a:pt x="462083" y="461909"/>
                          <a:pt x="455204" y="465613"/>
                        </a:cubicBezTo>
                        <a:cubicBezTo>
                          <a:pt x="448325" y="469317"/>
                          <a:pt x="404933" y="469846"/>
                          <a:pt x="366304" y="468788"/>
                        </a:cubicBezTo>
                        <a:cubicBezTo>
                          <a:pt x="327675" y="467730"/>
                          <a:pt x="271054" y="467200"/>
                          <a:pt x="223429" y="459263"/>
                        </a:cubicBezTo>
                        <a:cubicBezTo>
                          <a:pt x="175804" y="451326"/>
                          <a:pt x="115479" y="432276"/>
                          <a:pt x="80554" y="421163"/>
                        </a:cubicBezTo>
                        <a:cubicBezTo>
                          <a:pt x="45629" y="410051"/>
                          <a:pt x="27108" y="402113"/>
                          <a:pt x="13879" y="392588"/>
                        </a:cubicBezTo>
                        <a:cubicBezTo>
                          <a:pt x="650" y="383063"/>
                          <a:pt x="-6229" y="364013"/>
                          <a:pt x="7529" y="338613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250" name="Freeform 249"/>
                  <p:cNvSpPr/>
                  <p:nvPr/>
                </p:nvSpPr>
                <p:spPr>
                  <a:xfrm>
                    <a:off x="4854542" y="4831915"/>
                    <a:ext cx="141299" cy="264342"/>
                  </a:xfrm>
                  <a:custGeom>
                    <a:avLst/>
                    <a:gdLst>
                      <a:gd name="connsiteX0" fmla="*/ 69883 w 141299"/>
                      <a:gd name="connsiteY0" fmla="*/ 435 h 264342"/>
                      <a:gd name="connsiteX1" fmla="*/ 41308 w 141299"/>
                      <a:gd name="connsiteY1" fmla="*/ 76635 h 264342"/>
                      <a:gd name="connsiteX2" fmla="*/ 82583 w 141299"/>
                      <a:gd name="connsiteY2" fmla="*/ 149660 h 264342"/>
                      <a:gd name="connsiteX3" fmla="*/ 139733 w 141299"/>
                      <a:gd name="connsiteY3" fmla="*/ 209985 h 264342"/>
                      <a:gd name="connsiteX4" fmla="*/ 120683 w 141299"/>
                      <a:gd name="connsiteY4" fmla="*/ 263960 h 264342"/>
                      <a:gd name="connsiteX5" fmla="*/ 73058 w 141299"/>
                      <a:gd name="connsiteY5" fmla="*/ 235385 h 264342"/>
                      <a:gd name="connsiteX6" fmla="*/ 33 w 141299"/>
                      <a:gd name="connsiteY6" fmla="*/ 260785 h 264342"/>
                      <a:gd name="connsiteX7" fmla="*/ 82583 w 141299"/>
                      <a:gd name="connsiteY7" fmla="*/ 229035 h 264342"/>
                      <a:gd name="connsiteX8" fmla="*/ 117508 w 141299"/>
                      <a:gd name="connsiteY8" fmla="*/ 229035 h 264342"/>
                      <a:gd name="connsiteX9" fmla="*/ 111158 w 141299"/>
                      <a:gd name="connsiteY9" fmla="*/ 209985 h 264342"/>
                      <a:gd name="connsiteX10" fmla="*/ 54008 w 141299"/>
                      <a:gd name="connsiteY10" fmla="*/ 143310 h 264342"/>
                      <a:gd name="connsiteX11" fmla="*/ 38133 w 141299"/>
                      <a:gd name="connsiteY11" fmla="*/ 86160 h 264342"/>
                      <a:gd name="connsiteX12" fmla="*/ 34958 w 141299"/>
                      <a:gd name="connsiteY12" fmla="*/ 48060 h 264342"/>
                      <a:gd name="connsiteX13" fmla="*/ 69883 w 141299"/>
                      <a:gd name="connsiteY13" fmla="*/ 435 h 264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41299" h="264342">
                        <a:moveTo>
                          <a:pt x="69883" y="435"/>
                        </a:moveTo>
                        <a:cubicBezTo>
                          <a:pt x="70941" y="5197"/>
                          <a:pt x="39191" y="51764"/>
                          <a:pt x="41308" y="76635"/>
                        </a:cubicBezTo>
                        <a:cubicBezTo>
                          <a:pt x="43425" y="101506"/>
                          <a:pt x="66179" y="127435"/>
                          <a:pt x="82583" y="149660"/>
                        </a:cubicBezTo>
                        <a:cubicBezTo>
                          <a:pt x="98987" y="171885"/>
                          <a:pt x="133383" y="190935"/>
                          <a:pt x="139733" y="209985"/>
                        </a:cubicBezTo>
                        <a:cubicBezTo>
                          <a:pt x="146083" y="229035"/>
                          <a:pt x="131796" y="259727"/>
                          <a:pt x="120683" y="263960"/>
                        </a:cubicBezTo>
                        <a:cubicBezTo>
                          <a:pt x="109571" y="268193"/>
                          <a:pt x="93166" y="235914"/>
                          <a:pt x="73058" y="235385"/>
                        </a:cubicBezTo>
                        <a:cubicBezTo>
                          <a:pt x="52950" y="234856"/>
                          <a:pt x="-1555" y="261843"/>
                          <a:pt x="33" y="260785"/>
                        </a:cubicBezTo>
                        <a:cubicBezTo>
                          <a:pt x="1621" y="259727"/>
                          <a:pt x="63004" y="234327"/>
                          <a:pt x="82583" y="229035"/>
                        </a:cubicBezTo>
                        <a:cubicBezTo>
                          <a:pt x="102162" y="223743"/>
                          <a:pt x="112746" y="232210"/>
                          <a:pt x="117508" y="229035"/>
                        </a:cubicBezTo>
                        <a:cubicBezTo>
                          <a:pt x="122270" y="225860"/>
                          <a:pt x="121741" y="224273"/>
                          <a:pt x="111158" y="209985"/>
                        </a:cubicBezTo>
                        <a:cubicBezTo>
                          <a:pt x="100575" y="195698"/>
                          <a:pt x="66179" y="163947"/>
                          <a:pt x="54008" y="143310"/>
                        </a:cubicBezTo>
                        <a:cubicBezTo>
                          <a:pt x="41837" y="122673"/>
                          <a:pt x="41308" y="102035"/>
                          <a:pt x="38133" y="86160"/>
                        </a:cubicBezTo>
                        <a:cubicBezTo>
                          <a:pt x="34958" y="70285"/>
                          <a:pt x="27021" y="64993"/>
                          <a:pt x="34958" y="48060"/>
                        </a:cubicBezTo>
                        <a:cubicBezTo>
                          <a:pt x="42895" y="31127"/>
                          <a:pt x="68825" y="-4327"/>
                          <a:pt x="69883" y="435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251" name="Freeform 250"/>
                  <p:cNvSpPr/>
                  <p:nvPr/>
                </p:nvSpPr>
                <p:spPr>
                  <a:xfrm>
                    <a:off x="4596864" y="4947816"/>
                    <a:ext cx="203737" cy="126069"/>
                  </a:xfrm>
                  <a:custGeom>
                    <a:avLst/>
                    <a:gdLst>
                      <a:gd name="connsiteX0" fmla="*/ 203736 w 203737"/>
                      <a:gd name="connsiteY0" fmla="*/ 27409 h 126069"/>
                      <a:gd name="connsiteX1" fmla="*/ 38636 w 203737"/>
                      <a:gd name="connsiteY1" fmla="*/ 2009 h 126069"/>
                      <a:gd name="connsiteX2" fmla="*/ 3711 w 203737"/>
                      <a:gd name="connsiteY2" fmla="*/ 87734 h 126069"/>
                      <a:gd name="connsiteX3" fmla="*/ 102136 w 203737"/>
                      <a:gd name="connsiteY3" fmla="*/ 125834 h 126069"/>
                      <a:gd name="connsiteX4" fmla="*/ 25936 w 203737"/>
                      <a:gd name="connsiteY4" fmla="*/ 71859 h 126069"/>
                      <a:gd name="connsiteX5" fmla="*/ 35461 w 203737"/>
                      <a:gd name="connsiteY5" fmla="*/ 30584 h 126069"/>
                      <a:gd name="connsiteX6" fmla="*/ 203736 w 203737"/>
                      <a:gd name="connsiteY6" fmla="*/ 27409 h 1260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3737" h="126069">
                        <a:moveTo>
                          <a:pt x="203736" y="27409"/>
                        </a:moveTo>
                        <a:cubicBezTo>
                          <a:pt x="204265" y="22646"/>
                          <a:pt x="71974" y="-8045"/>
                          <a:pt x="38636" y="2009"/>
                        </a:cubicBezTo>
                        <a:cubicBezTo>
                          <a:pt x="5298" y="12063"/>
                          <a:pt x="-6872" y="67097"/>
                          <a:pt x="3711" y="87734"/>
                        </a:cubicBezTo>
                        <a:cubicBezTo>
                          <a:pt x="14294" y="108372"/>
                          <a:pt x="98432" y="128480"/>
                          <a:pt x="102136" y="125834"/>
                        </a:cubicBezTo>
                        <a:cubicBezTo>
                          <a:pt x="105840" y="123188"/>
                          <a:pt x="37048" y="87734"/>
                          <a:pt x="25936" y="71859"/>
                        </a:cubicBezTo>
                        <a:cubicBezTo>
                          <a:pt x="14823" y="55984"/>
                          <a:pt x="7944" y="37463"/>
                          <a:pt x="35461" y="30584"/>
                        </a:cubicBezTo>
                        <a:cubicBezTo>
                          <a:pt x="62978" y="23705"/>
                          <a:pt x="203207" y="32172"/>
                          <a:pt x="203736" y="27409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252" name="Freeform 251"/>
                  <p:cNvSpPr/>
                  <p:nvPr/>
                </p:nvSpPr>
                <p:spPr>
                  <a:xfrm>
                    <a:off x="4525065" y="4991092"/>
                    <a:ext cx="347592" cy="113318"/>
                  </a:xfrm>
                  <a:custGeom>
                    <a:avLst/>
                    <a:gdLst>
                      <a:gd name="connsiteX0" fmla="*/ 345385 w 347592"/>
                      <a:gd name="connsiteY0" fmla="*/ 8 h 113318"/>
                      <a:gd name="connsiteX1" fmla="*/ 224735 w 347592"/>
                      <a:gd name="connsiteY1" fmla="*/ 41283 h 113318"/>
                      <a:gd name="connsiteX2" fmla="*/ 199335 w 347592"/>
                      <a:gd name="connsiteY2" fmla="*/ 98433 h 113318"/>
                      <a:gd name="connsiteX3" fmla="*/ 34235 w 347592"/>
                      <a:gd name="connsiteY3" fmla="*/ 76208 h 113318"/>
                      <a:gd name="connsiteX4" fmla="*/ 5660 w 347592"/>
                      <a:gd name="connsiteY4" fmla="*/ 47633 h 113318"/>
                      <a:gd name="connsiteX5" fmla="*/ 2485 w 347592"/>
                      <a:gd name="connsiteY5" fmla="*/ 31758 h 113318"/>
                      <a:gd name="connsiteX6" fmla="*/ 34235 w 347592"/>
                      <a:gd name="connsiteY6" fmla="*/ 95258 h 113318"/>
                      <a:gd name="connsiteX7" fmla="*/ 164410 w 347592"/>
                      <a:gd name="connsiteY7" fmla="*/ 111133 h 113318"/>
                      <a:gd name="connsiteX8" fmla="*/ 218385 w 347592"/>
                      <a:gd name="connsiteY8" fmla="*/ 107958 h 113318"/>
                      <a:gd name="connsiteX9" fmla="*/ 237435 w 347592"/>
                      <a:gd name="connsiteY9" fmla="*/ 63508 h 113318"/>
                      <a:gd name="connsiteX10" fmla="*/ 297760 w 347592"/>
                      <a:gd name="connsiteY10" fmla="*/ 44458 h 113318"/>
                      <a:gd name="connsiteX11" fmla="*/ 345385 w 347592"/>
                      <a:gd name="connsiteY11" fmla="*/ 8 h 1133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347592" h="113318">
                        <a:moveTo>
                          <a:pt x="345385" y="8"/>
                        </a:moveTo>
                        <a:cubicBezTo>
                          <a:pt x="333214" y="-521"/>
                          <a:pt x="249077" y="24879"/>
                          <a:pt x="224735" y="41283"/>
                        </a:cubicBezTo>
                        <a:cubicBezTo>
                          <a:pt x="200393" y="57687"/>
                          <a:pt x="231085" y="92612"/>
                          <a:pt x="199335" y="98433"/>
                        </a:cubicBezTo>
                        <a:cubicBezTo>
                          <a:pt x="167585" y="104254"/>
                          <a:pt x="66514" y="84675"/>
                          <a:pt x="34235" y="76208"/>
                        </a:cubicBezTo>
                        <a:cubicBezTo>
                          <a:pt x="1956" y="67741"/>
                          <a:pt x="10952" y="55041"/>
                          <a:pt x="5660" y="47633"/>
                        </a:cubicBezTo>
                        <a:cubicBezTo>
                          <a:pt x="368" y="40225"/>
                          <a:pt x="-2278" y="23821"/>
                          <a:pt x="2485" y="31758"/>
                        </a:cubicBezTo>
                        <a:cubicBezTo>
                          <a:pt x="7247" y="39696"/>
                          <a:pt x="7247" y="82029"/>
                          <a:pt x="34235" y="95258"/>
                        </a:cubicBezTo>
                        <a:cubicBezTo>
                          <a:pt x="61222" y="108487"/>
                          <a:pt x="133718" y="109016"/>
                          <a:pt x="164410" y="111133"/>
                        </a:cubicBezTo>
                        <a:cubicBezTo>
                          <a:pt x="195102" y="113250"/>
                          <a:pt x="206214" y="115895"/>
                          <a:pt x="218385" y="107958"/>
                        </a:cubicBezTo>
                        <a:cubicBezTo>
                          <a:pt x="230556" y="100021"/>
                          <a:pt x="224206" y="74091"/>
                          <a:pt x="237435" y="63508"/>
                        </a:cubicBezTo>
                        <a:cubicBezTo>
                          <a:pt x="250664" y="52925"/>
                          <a:pt x="279239" y="55571"/>
                          <a:pt x="297760" y="44458"/>
                        </a:cubicBezTo>
                        <a:cubicBezTo>
                          <a:pt x="316281" y="33346"/>
                          <a:pt x="357556" y="537"/>
                          <a:pt x="345385" y="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253" name="Freeform 252"/>
                  <p:cNvSpPr/>
                  <p:nvPr/>
                </p:nvSpPr>
                <p:spPr>
                  <a:xfrm>
                    <a:off x="4790955" y="4902058"/>
                    <a:ext cx="241458" cy="257351"/>
                  </a:xfrm>
                  <a:custGeom>
                    <a:avLst/>
                    <a:gdLst>
                      <a:gd name="connsiteX0" fmla="*/ 200145 w 241458"/>
                      <a:gd name="connsiteY0" fmla="*/ 142 h 257351"/>
                      <a:gd name="connsiteX1" fmla="*/ 225545 w 241458"/>
                      <a:gd name="connsiteY1" fmla="*/ 120792 h 257351"/>
                      <a:gd name="connsiteX2" fmla="*/ 193795 w 241458"/>
                      <a:gd name="connsiteY2" fmla="*/ 203342 h 257351"/>
                      <a:gd name="connsiteX3" fmla="*/ 111245 w 241458"/>
                      <a:gd name="connsiteY3" fmla="*/ 235092 h 257351"/>
                      <a:gd name="connsiteX4" fmla="*/ 120 w 241458"/>
                      <a:gd name="connsiteY4" fmla="*/ 209692 h 257351"/>
                      <a:gd name="connsiteX5" fmla="*/ 133470 w 241458"/>
                      <a:gd name="connsiteY5" fmla="*/ 257317 h 257351"/>
                      <a:gd name="connsiteX6" fmla="*/ 219195 w 241458"/>
                      <a:gd name="connsiteY6" fmla="*/ 216042 h 257351"/>
                      <a:gd name="connsiteX7" fmla="*/ 241420 w 241458"/>
                      <a:gd name="connsiteY7" fmla="*/ 146192 h 257351"/>
                      <a:gd name="connsiteX8" fmla="*/ 200145 w 241458"/>
                      <a:gd name="connsiteY8" fmla="*/ 142 h 2573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41458" h="257351">
                        <a:moveTo>
                          <a:pt x="200145" y="142"/>
                        </a:moveTo>
                        <a:cubicBezTo>
                          <a:pt x="197499" y="-4091"/>
                          <a:pt x="226603" y="86925"/>
                          <a:pt x="225545" y="120792"/>
                        </a:cubicBezTo>
                        <a:cubicBezTo>
                          <a:pt x="224487" y="154659"/>
                          <a:pt x="212845" y="184292"/>
                          <a:pt x="193795" y="203342"/>
                        </a:cubicBezTo>
                        <a:cubicBezTo>
                          <a:pt x="174745" y="222392"/>
                          <a:pt x="143524" y="234034"/>
                          <a:pt x="111245" y="235092"/>
                        </a:cubicBezTo>
                        <a:cubicBezTo>
                          <a:pt x="78966" y="236150"/>
                          <a:pt x="-3584" y="205988"/>
                          <a:pt x="120" y="209692"/>
                        </a:cubicBezTo>
                        <a:cubicBezTo>
                          <a:pt x="3824" y="213396"/>
                          <a:pt x="96958" y="256259"/>
                          <a:pt x="133470" y="257317"/>
                        </a:cubicBezTo>
                        <a:cubicBezTo>
                          <a:pt x="169982" y="258375"/>
                          <a:pt x="201203" y="234563"/>
                          <a:pt x="219195" y="216042"/>
                        </a:cubicBezTo>
                        <a:cubicBezTo>
                          <a:pt x="237187" y="197521"/>
                          <a:pt x="241949" y="175296"/>
                          <a:pt x="241420" y="146192"/>
                        </a:cubicBezTo>
                        <a:cubicBezTo>
                          <a:pt x="240891" y="117088"/>
                          <a:pt x="202791" y="4375"/>
                          <a:pt x="200145" y="14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</p:grpSp>
            <p:sp>
              <p:nvSpPr>
                <p:cNvPr id="256" name="Freeform 255"/>
                <p:cNvSpPr/>
                <p:nvPr/>
              </p:nvSpPr>
              <p:spPr>
                <a:xfrm>
                  <a:off x="4524125" y="4938340"/>
                  <a:ext cx="71966" cy="131714"/>
                </a:xfrm>
                <a:custGeom>
                  <a:avLst/>
                  <a:gdLst>
                    <a:gd name="connsiteX0" fmla="*/ 64544 w 71966"/>
                    <a:gd name="connsiteY0" fmla="*/ 373 h 131714"/>
                    <a:gd name="connsiteX1" fmla="*/ 26444 w 71966"/>
                    <a:gd name="connsiteY1" fmla="*/ 52760 h 131714"/>
                    <a:gd name="connsiteX2" fmla="*/ 71688 w 71966"/>
                    <a:gd name="connsiteY2" fmla="*/ 131341 h 131714"/>
                    <a:gd name="connsiteX3" fmla="*/ 250 w 71966"/>
                    <a:gd name="connsiteY3" fmla="*/ 78954 h 131714"/>
                    <a:gd name="connsiteX4" fmla="*/ 64544 w 71966"/>
                    <a:gd name="connsiteY4" fmla="*/ 373 h 131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1966" h="131714">
                      <a:moveTo>
                        <a:pt x="64544" y="373"/>
                      </a:moveTo>
                      <a:cubicBezTo>
                        <a:pt x="68910" y="-3993"/>
                        <a:pt x="25253" y="30932"/>
                        <a:pt x="26444" y="52760"/>
                      </a:cubicBezTo>
                      <a:cubicBezTo>
                        <a:pt x="27635" y="74588"/>
                        <a:pt x="76054" y="126975"/>
                        <a:pt x="71688" y="131341"/>
                      </a:cubicBezTo>
                      <a:cubicBezTo>
                        <a:pt x="67322" y="135707"/>
                        <a:pt x="5012" y="100782"/>
                        <a:pt x="250" y="78954"/>
                      </a:cubicBezTo>
                      <a:cubicBezTo>
                        <a:pt x="-4512" y="57126"/>
                        <a:pt x="60178" y="4739"/>
                        <a:pt x="64544" y="373"/>
                      </a:cubicBezTo>
                      <a:close/>
                    </a:path>
                  </a:pathLst>
                </a:custGeom>
                <a:solidFill>
                  <a:srgbClr val="000000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257" name="Freeform 256"/>
                <p:cNvSpPr/>
                <p:nvPr/>
              </p:nvSpPr>
              <p:spPr>
                <a:xfrm>
                  <a:off x="4781175" y="5043477"/>
                  <a:ext cx="210541" cy="109467"/>
                </a:xfrm>
                <a:custGeom>
                  <a:avLst/>
                  <a:gdLst>
                    <a:gd name="connsiteX0" fmla="*/ 121821 w 210541"/>
                    <a:gd name="connsiteY0" fmla="*/ 10 h 109467"/>
                    <a:gd name="connsiteX1" fmla="*/ 5139 w 210541"/>
                    <a:gd name="connsiteY1" fmla="*/ 28585 h 109467"/>
                    <a:gd name="connsiteX2" fmla="*/ 33714 w 210541"/>
                    <a:gd name="connsiteY2" fmla="*/ 73829 h 109467"/>
                    <a:gd name="connsiteX3" fmla="*/ 150396 w 210541"/>
                    <a:gd name="connsiteY3" fmla="*/ 107167 h 109467"/>
                    <a:gd name="connsiteX4" fmla="*/ 195639 w 210541"/>
                    <a:gd name="connsiteY4" fmla="*/ 97642 h 109467"/>
                    <a:gd name="connsiteX5" fmla="*/ 207546 w 210541"/>
                    <a:gd name="connsiteY5" fmla="*/ 26204 h 109467"/>
                    <a:gd name="connsiteX6" fmla="*/ 121821 w 210541"/>
                    <a:gd name="connsiteY6" fmla="*/ 10 h 109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0541" h="109467">
                      <a:moveTo>
                        <a:pt x="121821" y="10"/>
                      </a:moveTo>
                      <a:cubicBezTo>
                        <a:pt x="88087" y="407"/>
                        <a:pt x="19823" y="16282"/>
                        <a:pt x="5139" y="28585"/>
                      </a:cubicBezTo>
                      <a:cubicBezTo>
                        <a:pt x="-9546" y="40888"/>
                        <a:pt x="9505" y="60732"/>
                        <a:pt x="33714" y="73829"/>
                      </a:cubicBezTo>
                      <a:cubicBezTo>
                        <a:pt x="57923" y="86926"/>
                        <a:pt x="123409" y="103198"/>
                        <a:pt x="150396" y="107167"/>
                      </a:cubicBezTo>
                      <a:cubicBezTo>
                        <a:pt x="177384" y="111136"/>
                        <a:pt x="186114" y="111136"/>
                        <a:pt x="195639" y="97642"/>
                      </a:cubicBezTo>
                      <a:cubicBezTo>
                        <a:pt x="205164" y="84148"/>
                        <a:pt x="215880" y="41682"/>
                        <a:pt x="207546" y="26204"/>
                      </a:cubicBezTo>
                      <a:cubicBezTo>
                        <a:pt x="199212" y="10726"/>
                        <a:pt x="155555" y="-387"/>
                        <a:pt x="121821" y="10"/>
                      </a:cubicBez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260" name="Freeform 259"/>
              <p:cNvSpPr/>
              <p:nvPr/>
            </p:nvSpPr>
            <p:spPr>
              <a:xfrm>
                <a:off x="4802737" y="5033960"/>
                <a:ext cx="163010" cy="95634"/>
              </a:xfrm>
              <a:custGeom>
                <a:avLst/>
                <a:gdLst>
                  <a:gd name="connsiteX0" fmla="*/ 244 w 163010"/>
                  <a:gd name="connsiteY0" fmla="*/ 40484 h 95634"/>
                  <a:gd name="connsiteX1" fmla="*/ 88351 w 163010"/>
                  <a:gd name="connsiteY1" fmla="*/ 3 h 95634"/>
                  <a:gd name="connsiteX2" fmla="*/ 162169 w 163010"/>
                  <a:gd name="connsiteY2" fmla="*/ 42865 h 95634"/>
                  <a:gd name="connsiteX3" fmla="*/ 124069 w 163010"/>
                  <a:gd name="connsiteY3" fmla="*/ 95253 h 95634"/>
                  <a:gd name="connsiteX4" fmla="*/ 59776 w 163010"/>
                  <a:gd name="connsiteY4" fmla="*/ 66678 h 95634"/>
                  <a:gd name="connsiteX5" fmla="*/ 128832 w 163010"/>
                  <a:gd name="connsiteY5" fmla="*/ 69059 h 95634"/>
                  <a:gd name="connsiteX6" fmla="*/ 112163 w 163010"/>
                  <a:gd name="connsiteY6" fmla="*/ 35721 h 95634"/>
                  <a:gd name="connsiteX7" fmla="*/ 64538 w 163010"/>
                  <a:gd name="connsiteY7" fmla="*/ 23815 h 95634"/>
                  <a:gd name="connsiteX8" fmla="*/ 244 w 163010"/>
                  <a:gd name="connsiteY8" fmla="*/ 40484 h 95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3010" h="95634">
                    <a:moveTo>
                      <a:pt x="244" y="40484"/>
                    </a:moveTo>
                    <a:cubicBezTo>
                      <a:pt x="4213" y="36515"/>
                      <a:pt x="61364" y="-394"/>
                      <a:pt x="88351" y="3"/>
                    </a:cubicBezTo>
                    <a:cubicBezTo>
                      <a:pt x="115338" y="400"/>
                      <a:pt x="156216" y="26990"/>
                      <a:pt x="162169" y="42865"/>
                    </a:cubicBezTo>
                    <a:cubicBezTo>
                      <a:pt x="168122" y="58740"/>
                      <a:pt x="141134" y="91284"/>
                      <a:pt x="124069" y="95253"/>
                    </a:cubicBezTo>
                    <a:cubicBezTo>
                      <a:pt x="107004" y="99222"/>
                      <a:pt x="58982" y="71044"/>
                      <a:pt x="59776" y="66678"/>
                    </a:cubicBezTo>
                    <a:cubicBezTo>
                      <a:pt x="60570" y="62312"/>
                      <a:pt x="120101" y="74218"/>
                      <a:pt x="128832" y="69059"/>
                    </a:cubicBezTo>
                    <a:cubicBezTo>
                      <a:pt x="137563" y="63900"/>
                      <a:pt x="122879" y="43262"/>
                      <a:pt x="112163" y="35721"/>
                    </a:cubicBezTo>
                    <a:cubicBezTo>
                      <a:pt x="101447" y="28180"/>
                      <a:pt x="87557" y="19846"/>
                      <a:pt x="64538" y="23815"/>
                    </a:cubicBezTo>
                    <a:cubicBezTo>
                      <a:pt x="41519" y="27784"/>
                      <a:pt x="-3725" y="44453"/>
                      <a:pt x="244" y="40484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61" name="Freeform 260"/>
              <p:cNvSpPr/>
              <p:nvPr/>
            </p:nvSpPr>
            <p:spPr>
              <a:xfrm>
                <a:off x="4658668" y="4959905"/>
                <a:ext cx="199083" cy="93119"/>
              </a:xfrm>
              <a:custGeom>
                <a:avLst/>
                <a:gdLst>
                  <a:gd name="connsiteX0" fmla="*/ 199082 w 199083"/>
                  <a:gd name="connsiteY0" fmla="*/ 239 h 93119"/>
                  <a:gd name="connsiteX1" fmla="*/ 106213 w 199083"/>
                  <a:gd name="connsiteY1" fmla="*/ 33576 h 93119"/>
                  <a:gd name="connsiteX2" fmla="*/ 1438 w 199083"/>
                  <a:gd name="connsiteY2" fmla="*/ 43101 h 93119"/>
                  <a:gd name="connsiteX3" fmla="*/ 44301 w 199083"/>
                  <a:gd name="connsiteY3" fmla="*/ 93108 h 93119"/>
                  <a:gd name="connsiteX4" fmla="*/ 30013 w 199083"/>
                  <a:gd name="connsiteY4" fmla="*/ 47864 h 93119"/>
                  <a:gd name="connsiteX5" fmla="*/ 108595 w 199083"/>
                  <a:gd name="connsiteY5" fmla="*/ 52626 h 93119"/>
                  <a:gd name="connsiteX6" fmla="*/ 199082 w 199083"/>
                  <a:gd name="connsiteY6" fmla="*/ 239 h 93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9083" h="93119">
                    <a:moveTo>
                      <a:pt x="199082" y="239"/>
                    </a:moveTo>
                    <a:cubicBezTo>
                      <a:pt x="198685" y="-2936"/>
                      <a:pt x="139154" y="26432"/>
                      <a:pt x="106213" y="33576"/>
                    </a:cubicBezTo>
                    <a:cubicBezTo>
                      <a:pt x="73272" y="40720"/>
                      <a:pt x="11757" y="33179"/>
                      <a:pt x="1438" y="43101"/>
                    </a:cubicBezTo>
                    <a:cubicBezTo>
                      <a:pt x="-8881" y="53023"/>
                      <a:pt x="39539" y="92314"/>
                      <a:pt x="44301" y="93108"/>
                    </a:cubicBezTo>
                    <a:cubicBezTo>
                      <a:pt x="49063" y="93902"/>
                      <a:pt x="19297" y="54611"/>
                      <a:pt x="30013" y="47864"/>
                    </a:cubicBezTo>
                    <a:cubicBezTo>
                      <a:pt x="40729" y="41117"/>
                      <a:pt x="81210" y="60167"/>
                      <a:pt x="108595" y="52626"/>
                    </a:cubicBezTo>
                    <a:cubicBezTo>
                      <a:pt x="135979" y="45085"/>
                      <a:pt x="199479" y="3414"/>
                      <a:pt x="199082" y="239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62" name="Freeform 261"/>
              <p:cNvSpPr/>
              <p:nvPr/>
            </p:nvSpPr>
            <p:spPr>
              <a:xfrm>
                <a:off x="4621989" y="5081286"/>
                <a:ext cx="240623" cy="52707"/>
              </a:xfrm>
              <a:custGeom>
                <a:avLst/>
                <a:gdLst>
                  <a:gd name="connsiteX0" fmla="*/ 17 w 240623"/>
                  <a:gd name="connsiteY0" fmla="*/ 26495 h 52707"/>
                  <a:gd name="connsiteX1" fmla="*/ 133367 w 240623"/>
                  <a:gd name="connsiteY1" fmla="*/ 43164 h 52707"/>
                  <a:gd name="connsiteX2" fmla="*/ 171467 w 240623"/>
                  <a:gd name="connsiteY2" fmla="*/ 21733 h 52707"/>
                  <a:gd name="connsiteX3" fmla="*/ 240524 w 240623"/>
                  <a:gd name="connsiteY3" fmla="*/ 302 h 52707"/>
                  <a:gd name="connsiteX4" fmla="*/ 185755 w 240623"/>
                  <a:gd name="connsiteY4" fmla="*/ 38402 h 52707"/>
                  <a:gd name="connsiteX5" fmla="*/ 142892 w 240623"/>
                  <a:gd name="connsiteY5" fmla="*/ 52689 h 52707"/>
                  <a:gd name="connsiteX6" fmla="*/ 17 w 240623"/>
                  <a:gd name="connsiteY6" fmla="*/ 26495 h 52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0623" h="52707">
                    <a:moveTo>
                      <a:pt x="17" y="26495"/>
                    </a:moveTo>
                    <a:cubicBezTo>
                      <a:pt x="-1570" y="24908"/>
                      <a:pt x="104792" y="43958"/>
                      <a:pt x="133367" y="43164"/>
                    </a:cubicBezTo>
                    <a:cubicBezTo>
                      <a:pt x="161942" y="42370"/>
                      <a:pt x="153608" y="28877"/>
                      <a:pt x="171467" y="21733"/>
                    </a:cubicBezTo>
                    <a:cubicBezTo>
                      <a:pt x="189326" y="14589"/>
                      <a:pt x="238143" y="-2476"/>
                      <a:pt x="240524" y="302"/>
                    </a:cubicBezTo>
                    <a:cubicBezTo>
                      <a:pt x="242905" y="3080"/>
                      <a:pt x="202027" y="29671"/>
                      <a:pt x="185755" y="38402"/>
                    </a:cubicBezTo>
                    <a:cubicBezTo>
                      <a:pt x="169483" y="47133"/>
                      <a:pt x="169879" y="53086"/>
                      <a:pt x="142892" y="52689"/>
                    </a:cubicBezTo>
                    <a:cubicBezTo>
                      <a:pt x="115905" y="52292"/>
                      <a:pt x="1604" y="28082"/>
                      <a:pt x="17" y="26495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265" name="Freeform 264"/>
            <p:cNvSpPr/>
            <p:nvPr/>
          </p:nvSpPr>
          <p:spPr>
            <a:xfrm>
              <a:off x="4480018" y="5054336"/>
              <a:ext cx="625438" cy="130490"/>
            </a:xfrm>
            <a:custGeom>
              <a:avLst/>
              <a:gdLst>
                <a:gd name="connsiteX0" fmla="*/ 3082 w 625438"/>
                <a:gd name="connsiteY0" fmla="*/ 264 h 130490"/>
                <a:gd name="connsiteX1" fmla="*/ 184057 w 625438"/>
                <a:gd name="connsiteY1" fmla="*/ 95514 h 130490"/>
                <a:gd name="connsiteX2" fmla="*/ 463457 w 625438"/>
                <a:gd name="connsiteY2" fmla="*/ 117739 h 130490"/>
                <a:gd name="connsiteX3" fmla="*/ 625382 w 625438"/>
                <a:gd name="connsiteY3" fmla="*/ 60589 h 130490"/>
                <a:gd name="connsiteX4" fmla="*/ 447582 w 625438"/>
                <a:gd name="connsiteY4" fmla="*/ 130439 h 130490"/>
                <a:gd name="connsiteX5" fmla="*/ 98332 w 625438"/>
                <a:gd name="connsiteY5" fmla="*/ 70114 h 130490"/>
                <a:gd name="connsiteX6" fmla="*/ 3082 w 625438"/>
                <a:gd name="connsiteY6" fmla="*/ 264 h 130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5438" h="130490">
                  <a:moveTo>
                    <a:pt x="3082" y="264"/>
                  </a:moveTo>
                  <a:cubicBezTo>
                    <a:pt x="17369" y="4497"/>
                    <a:pt x="107328" y="75935"/>
                    <a:pt x="184057" y="95514"/>
                  </a:cubicBezTo>
                  <a:cubicBezTo>
                    <a:pt x="260786" y="115093"/>
                    <a:pt x="389903" y="123560"/>
                    <a:pt x="463457" y="117739"/>
                  </a:cubicBezTo>
                  <a:cubicBezTo>
                    <a:pt x="537011" y="111918"/>
                    <a:pt x="628028" y="58472"/>
                    <a:pt x="625382" y="60589"/>
                  </a:cubicBezTo>
                  <a:cubicBezTo>
                    <a:pt x="622736" y="62706"/>
                    <a:pt x="535424" y="128852"/>
                    <a:pt x="447582" y="130439"/>
                  </a:cubicBezTo>
                  <a:cubicBezTo>
                    <a:pt x="359740" y="132027"/>
                    <a:pt x="171886" y="96572"/>
                    <a:pt x="98332" y="70114"/>
                  </a:cubicBezTo>
                  <a:cubicBezTo>
                    <a:pt x="24778" y="43656"/>
                    <a:pt x="-11205" y="-3969"/>
                    <a:pt x="3082" y="26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6" name="Freeform 265"/>
            <p:cNvSpPr/>
            <p:nvPr/>
          </p:nvSpPr>
          <p:spPr>
            <a:xfrm>
              <a:off x="4489449" y="5130362"/>
              <a:ext cx="689168" cy="162959"/>
            </a:xfrm>
            <a:custGeom>
              <a:avLst/>
              <a:gdLst>
                <a:gd name="connsiteX0" fmla="*/ 1 w 689168"/>
                <a:gd name="connsiteY0" fmla="*/ 70288 h 162959"/>
                <a:gd name="connsiteX1" fmla="*/ 200026 w 689168"/>
                <a:gd name="connsiteY1" fmla="*/ 133788 h 162959"/>
                <a:gd name="connsiteX2" fmla="*/ 311151 w 689168"/>
                <a:gd name="connsiteY2" fmla="*/ 82988 h 162959"/>
                <a:gd name="connsiteX3" fmla="*/ 396876 w 689168"/>
                <a:gd name="connsiteY3" fmla="*/ 63938 h 162959"/>
                <a:gd name="connsiteX4" fmla="*/ 511176 w 689168"/>
                <a:gd name="connsiteY4" fmla="*/ 44888 h 162959"/>
                <a:gd name="connsiteX5" fmla="*/ 577851 w 689168"/>
                <a:gd name="connsiteY5" fmla="*/ 38538 h 162959"/>
                <a:gd name="connsiteX6" fmla="*/ 688976 w 689168"/>
                <a:gd name="connsiteY6" fmla="*/ 438 h 162959"/>
                <a:gd name="connsiteX7" fmla="*/ 603251 w 689168"/>
                <a:gd name="connsiteY7" fmla="*/ 67113 h 162959"/>
                <a:gd name="connsiteX8" fmla="*/ 549276 w 689168"/>
                <a:gd name="connsiteY8" fmla="*/ 133788 h 162959"/>
                <a:gd name="connsiteX9" fmla="*/ 381001 w 689168"/>
                <a:gd name="connsiteY9" fmla="*/ 159188 h 162959"/>
                <a:gd name="connsiteX10" fmla="*/ 203201 w 689168"/>
                <a:gd name="connsiteY10" fmla="*/ 156013 h 162959"/>
                <a:gd name="connsiteX11" fmla="*/ 1 w 689168"/>
                <a:gd name="connsiteY11" fmla="*/ 70288 h 16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89168" h="162959">
                  <a:moveTo>
                    <a:pt x="1" y="70288"/>
                  </a:moveTo>
                  <a:cubicBezTo>
                    <a:pt x="-528" y="66584"/>
                    <a:pt x="148168" y="131671"/>
                    <a:pt x="200026" y="133788"/>
                  </a:cubicBezTo>
                  <a:cubicBezTo>
                    <a:pt x="251884" y="135905"/>
                    <a:pt x="278343" y="94630"/>
                    <a:pt x="311151" y="82988"/>
                  </a:cubicBezTo>
                  <a:cubicBezTo>
                    <a:pt x="343959" y="71346"/>
                    <a:pt x="363539" y="70288"/>
                    <a:pt x="396876" y="63938"/>
                  </a:cubicBezTo>
                  <a:cubicBezTo>
                    <a:pt x="430214" y="57588"/>
                    <a:pt x="481014" y="49121"/>
                    <a:pt x="511176" y="44888"/>
                  </a:cubicBezTo>
                  <a:cubicBezTo>
                    <a:pt x="541338" y="40655"/>
                    <a:pt x="548218" y="45946"/>
                    <a:pt x="577851" y="38538"/>
                  </a:cubicBezTo>
                  <a:cubicBezTo>
                    <a:pt x="607484" y="31130"/>
                    <a:pt x="684743" y="-4324"/>
                    <a:pt x="688976" y="438"/>
                  </a:cubicBezTo>
                  <a:cubicBezTo>
                    <a:pt x="693209" y="5200"/>
                    <a:pt x="626534" y="44888"/>
                    <a:pt x="603251" y="67113"/>
                  </a:cubicBezTo>
                  <a:cubicBezTo>
                    <a:pt x="579968" y="89338"/>
                    <a:pt x="586318" y="118442"/>
                    <a:pt x="549276" y="133788"/>
                  </a:cubicBezTo>
                  <a:cubicBezTo>
                    <a:pt x="512234" y="149134"/>
                    <a:pt x="438680" y="155484"/>
                    <a:pt x="381001" y="159188"/>
                  </a:cubicBezTo>
                  <a:cubicBezTo>
                    <a:pt x="323322" y="162892"/>
                    <a:pt x="265113" y="166596"/>
                    <a:pt x="203201" y="156013"/>
                  </a:cubicBezTo>
                  <a:cubicBezTo>
                    <a:pt x="141289" y="145430"/>
                    <a:pt x="530" y="73992"/>
                    <a:pt x="1" y="70288"/>
                  </a:cubicBezTo>
                  <a:close/>
                </a:path>
              </a:pathLst>
            </a:custGeom>
            <a:solidFill>
              <a:srgbClr val="0D0D0D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7" name="Freeform 266"/>
            <p:cNvSpPr/>
            <p:nvPr/>
          </p:nvSpPr>
          <p:spPr>
            <a:xfrm>
              <a:off x="4756150" y="4667250"/>
              <a:ext cx="460375" cy="41275"/>
            </a:xfrm>
            <a:custGeom>
              <a:avLst/>
              <a:gdLst>
                <a:gd name="connsiteX0" fmla="*/ 0 w 460375"/>
                <a:gd name="connsiteY0" fmla="*/ 0 h 41275"/>
                <a:gd name="connsiteX1" fmla="*/ 460375 w 460375"/>
                <a:gd name="connsiteY1" fmla="*/ 15875 h 41275"/>
                <a:gd name="connsiteX2" fmla="*/ 396875 w 460375"/>
                <a:gd name="connsiteY2" fmla="*/ 41275 h 41275"/>
                <a:gd name="connsiteX3" fmla="*/ 0 w 460375"/>
                <a:gd name="connsiteY3" fmla="*/ 0 h 4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0375" h="41275">
                  <a:moveTo>
                    <a:pt x="0" y="0"/>
                  </a:moveTo>
                  <a:lnTo>
                    <a:pt x="460375" y="15875"/>
                  </a:lnTo>
                  <a:lnTo>
                    <a:pt x="396875" y="41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0D0D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68" name="Freeform 267"/>
            <p:cNvSpPr/>
            <p:nvPr/>
          </p:nvSpPr>
          <p:spPr>
            <a:xfrm>
              <a:off x="4762500" y="4711700"/>
              <a:ext cx="466725" cy="34925"/>
            </a:xfrm>
            <a:custGeom>
              <a:avLst/>
              <a:gdLst>
                <a:gd name="connsiteX0" fmla="*/ 0 w 466725"/>
                <a:gd name="connsiteY0" fmla="*/ 0 h 34925"/>
                <a:gd name="connsiteX1" fmla="*/ 466725 w 466725"/>
                <a:gd name="connsiteY1" fmla="*/ 6350 h 34925"/>
                <a:gd name="connsiteX2" fmla="*/ 425450 w 466725"/>
                <a:gd name="connsiteY2" fmla="*/ 34925 h 34925"/>
                <a:gd name="connsiteX3" fmla="*/ 0 w 466725"/>
                <a:gd name="connsiteY3" fmla="*/ 0 h 34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6725" h="34925">
                  <a:moveTo>
                    <a:pt x="0" y="0"/>
                  </a:moveTo>
                  <a:lnTo>
                    <a:pt x="466725" y="6350"/>
                  </a:lnTo>
                  <a:lnTo>
                    <a:pt x="425450" y="349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0D0D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92" name="Group 291"/>
          <p:cNvGrpSpPr/>
          <p:nvPr/>
        </p:nvGrpSpPr>
        <p:grpSpPr>
          <a:xfrm>
            <a:off x="7289070" y="822284"/>
            <a:ext cx="751563" cy="866536"/>
            <a:chOff x="7289070" y="822284"/>
            <a:chExt cx="751563" cy="866536"/>
          </a:xfrm>
        </p:grpSpPr>
        <p:sp>
          <p:nvSpPr>
            <p:cNvPr id="272" name="Freeform 271"/>
            <p:cNvSpPr/>
            <p:nvPr/>
          </p:nvSpPr>
          <p:spPr>
            <a:xfrm>
              <a:off x="7613027" y="822284"/>
              <a:ext cx="206808" cy="337527"/>
            </a:xfrm>
            <a:custGeom>
              <a:avLst/>
              <a:gdLst>
                <a:gd name="connsiteX0" fmla="*/ 79998 w 206808"/>
                <a:gd name="connsiteY0" fmla="*/ 184191 h 337527"/>
                <a:gd name="connsiteX1" fmla="*/ 6973 w 206808"/>
                <a:gd name="connsiteY1" fmla="*/ 241341 h 337527"/>
                <a:gd name="connsiteX2" fmla="*/ 10148 w 206808"/>
                <a:gd name="connsiteY2" fmla="*/ 314366 h 337527"/>
                <a:gd name="connsiteX3" fmla="*/ 70473 w 206808"/>
                <a:gd name="connsiteY3" fmla="*/ 336591 h 337527"/>
                <a:gd name="connsiteX4" fmla="*/ 114923 w 206808"/>
                <a:gd name="connsiteY4" fmla="*/ 288966 h 337527"/>
                <a:gd name="connsiteX5" fmla="*/ 133973 w 206808"/>
                <a:gd name="connsiteY5" fmla="*/ 219116 h 337527"/>
                <a:gd name="connsiteX6" fmla="*/ 146673 w 206808"/>
                <a:gd name="connsiteY6" fmla="*/ 155616 h 337527"/>
                <a:gd name="connsiteX7" fmla="*/ 203823 w 206808"/>
                <a:gd name="connsiteY7" fmla="*/ 44491 h 337527"/>
                <a:gd name="connsiteX8" fmla="*/ 194298 w 206808"/>
                <a:gd name="connsiteY8" fmla="*/ 41 h 337527"/>
                <a:gd name="connsiteX9" fmla="*/ 156198 w 206808"/>
                <a:gd name="connsiteY9" fmla="*/ 38141 h 337527"/>
                <a:gd name="connsiteX10" fmla="*/ 127623 w 206808"/>
                <a:gd name="connsiteY10" fmla="*/ 117516 h 337527"/>
                <a:gd name="connsiteX11" fmla="*/ 79998 w 206808"/>
                <a:gd name="connsiteY11" fmla="*/ 184191 h 337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808" h="337527">
                  <a:moveTo>
                    <a:pt x="79998" y="184191"/>
                  </a:moveTo>
                  <a:cubicBezTo>
                    <a:pt x="59890" y="204828"/>
                    <a:pt x="18615" y="219645"/>
                    <a:pt x="6973" y="241341"/>
                  </a:cubicBezTo>
                  <a:cubicBezTo>
                    <a:pt x="-4669" y="263037"/>
                    <a:pt x="-435" y="298491"/>
                    <a:pt x="10148" y="314366"/>
                  </a:cubicBezTo>
                  <a:cubicBezTo>
                    <a:pt x="20731" y="330241"/>
                    <a:pt x="53011" y="340824"/>
                    <a:pt x="70473" y="336591"/>
                  </a:cubicBezTo>
                  <a:cubicBezTo>
                    <a:pt x="87935" y="332358"/>
                    <a:pt x="104340" y="308545"/>
                    <a:pt x="114923" y="288966"/>
                  </a:cubicBezTo>
                  <a:cubicBezTo>
                    <a:pt x="125506" y="269387"/>
                    <a:pt x="128681" y="241341"/>
                    <a:pt x="133973" y="219116"/>
                  </a:cubicBezTo>
                  <a:cubicBezTo>
                    <a:pt x="139265" y="196891"/>
                    <a:pt x="135031" y="184720"/>
                    <a:pt x="146673" y="155616"/>
                  </a:cubicBezTo>
                  <a:cubicBezTo>
                    <a:pt x="158315" y="126512"/>
                    <a:pt x="195886" y="70420"/>
                    <a:pt x="203823" y="44491"/>
                  </a:cubicBezTo>
                  <a:cubicBezTo>
                    <a:pt x="211760" y="18562"/>
                    <a:pt x="202235" y="1099"/>
                    <a:pt x="194298" y="41"/>
                  </a:cubicBezTo>
                  <a:cubicBezTo>
                    <a:pt x="186361" y="-1017"/>
                    <a:pt x="167310" y="18562"/>
                    <a:pt x="156198" y="38141"/>
                  </a:cubicBezTo>
                  <a:cubicBezTo>
                    <a:pt x="145086" y="57720"/>
                    <a:pt x="139265" y="93174"/>
                    <a:pt x="127623" y="117516"/>
                  </a:cubicBezTo>
                  <a:cubicBezTo>
                    <a:pt x="115981" y="141858"/>
                    <a:pt x="100106" y="163554"/>
                    <a:pt x="79998" y="184191"/>
                  </a:cubicBez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73" name="Freeform 272"/>
            <p:cNvSpPr/>
            <p:nvPr/>
          </p:nvSpPr>
          <p:spPr>
            <a:xfrm rot="1498544">
              <a:off x="7632585" y="1040343"/>
              <a:ext cx="86690" cy="102486"/>
            </a:xfrm>
            <a:custGeom>
              <a:avLst/>
              <a:gdLst>
                <a:gd name="connsiteX0" fmla="*/ 68377 w 86690"/>
                <a:gd name="connsiteY0" fmla="*/ 262 h 102486"/>
                <a:gd name="connsiteX1" fmla="*/ 63614 w 86690"/>
                <a:gd name="connsiteY1" fmla="*/ 52650 h 102486"/>
                <a:gd name="connsiteX2" fmla="*/ 23133 w 86690"/>
                <a:gd name="connsiteY2" fmla="*/ 85987 h 102486"/>
                <a:gd name="connsiteX3" fmla="*/ 1702 w 86690"/>
                <a:gd name="connsiteY3" fmla="*/ 47887 h 102486"/>
                <a:gd name="connsiteX4" fmla="*/ 6464 w 86690"/>
                <a:gd name="connsiteY4" fmla="*/ 95512 h 102486"/>
                <a:gd name="connsiteX5" fmla="*/ 46946 w 86690"/>
                <a:gd name="connsiteY5" fmla="*/ 100275 h 102486"/>
                <a:gd name="connsiteX6" fmla="*/ 85046 w 86690"/>
                <a:gd name="connsiteY6" fmla="*/ 76462 h 102486"/>
                <a:gd name="connsiteX7" fmla="*/ 68377 w 86690"/>
                <a:gd name="connsiteY7" fmla="*/ 262 h 1024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6690" h="102486">
                  <a:moveTo>
                    <a:pt x="68377" y="262"/>
                  </a:moveTo>
                  <a:cubicBezTo>
                    <a:pt x="64805" y="-3706"/>
                    <a:pt x="71155" y="38363"/>
                    <a:pt x="63614" y="52650"/>
                  </a:cubicBezTo>
                  <a:cubicBezTo>
                    <a:pt x="56073" y="66938"/>
                    <a:pt x="33452" y="86781"/>
                    <a:pt x="23133" y="85987"/>
                  </a:cubicBezTo>
                  <a:cubicBezTo>
                    <a:pt x="12814" y="85193"/>
                    <a:pt x="4480" y="46300"/>
                    <a:pt x="1702" y="47887"/>
                  </a:cubicBezTo>
                  <a:cubicBezTo>
                    <a:pt x="-1076" y="49474"/>
                    <a:pt x="-1077" y="86781"/>
                    <a:pt x="6464" y="95512"/>
                  </a:cubicBezTo>
                  <a:cubicBezTo>
                    <a:pt x="14005" y="104243"/>
                    <a:pt x="33849" y="103450"/>
                    <a:pt x="46946" y="100275"/>
                  </a:cubicBezTo>
                  <a:cubicBezTo>
                    <a:pt x="60043" y="97100"/>
                    <a:pt x="77506" y="87972"/>
                    <a:pt x="85046" y="76462"/>
                  </a:cubicBezTo>
                  <a:cubicBezTo>
                    <a:pt x="92587" y="64953"/>
                    <a:pt x="71949" y="4230"/>
                    <a:pt x="68377" y="262"/>
                  </a:cubicBezTo>
                  <a:close/>
                </a:path>
              </a:pathLst>
            </a:custGeom>
            <a:solidFill>
              <a:srgbClr val="9F9B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291" name="Group 290"/>
            <p:cNvGrpSpPr/>
            <p:nvPr/>
          </p:nvGrpSpPr>
          <p:grpSpPr>
            <a:xfrm>
              <a:off x="7289070" y="1184514"/>
              <a:ext cx="751563" cy="504306"/>
              <a:chOff x="6420352" y="1294514"/>
              <a:chExt cx="751563" cy="504306"/>
            </a:xfrm>
          </p:grpSpPr>
          <p:grpSp>
            <p:nvGrpSpPr>
              <p:cNvPr id="278" name="Group 277"/>
              <p:cNvGrpSpPr/>
              <p:nvPr/>
            </p:nvGrpSpPr>
            <p:grpSpPr>
              <a:xfrm>
                <a:off x="6420352" y="1294514"/>
                <a:ext cx="751563" cy="504306"/>
                <a:chOff x="6420352" y="1294514"/>
                <a:chExt cx="751563" cy="504306"/>
              </a:xfrm>
            </p:grpSpPr>
            <p:grpSp>
              <p:nvGrpSpPr>
                <p:cNvPr id="276" name="Group 275"/>
                <p:cNvGrpSpPr/>
                <p:nvPr/>
              </p:nvGrpSpPr>
              <p:grpSpPr>
                <a:xfrm>
                  <a:off x="6420352" y="1294514"/>
                  <a:ext cx="751563" cy="504306"/>
                  <a:chOff x="7295386" y="1208666"/>
                  <a:chExt cx="751563" cy="504306"/>
                </a:xfrm>
              </p:grpSpPr>
              <p:sp>
                <p:nvSpPr>
                  <p:cNvPr id="274" name="Freeform 273"/>
                  <p:cNvSpPr/>
                  <p:nvPr/>
                </p:nvSpPr>
                <p:spPr>
                  <a:xfrm>
                    <a:off x="7295386" y="1208666"/>
                    <a:ext cx="751563" cy="504306"/>
                  </a:xfrm>
                  <a:custGeom>
                    <a:avLst/>
                    <a:gdLst>
                      <a:gd name="connsiteX0" fmla="*/ 10981 w 751563"/>
                      <a:gd name="connsiteY0" fmla="*/ 263704 h 504306"/>
                      <a:gd name="connsiteX1" fmla="*/ 141949 w 751563"/>
                      <a:gd name="connsiteY1" fmla="*/ 85110 h 504306"/>
                      <a:gd name="connsiteX2" fmla="*/ 370549 w 751563"/>
                      <a:gd name="connsiteY2" fmla="*/ 4148 h 504306"/>
                      <a:gd name="connsiteX3" fmla="*/ 622962 w 751563"/>
                      <a:gd name="connsiteY3" fmla="*/ 13673 h 504306"/>
                      <a:gd name="connsiteX4" fmla="*/ 720593 w 751563"/>
                      <a:gd name="connsiteY4" fmla="*/ 30341 h 504306"/>
                      <a:gd name="connsiteX5" fmla="*/ 708687 w 751563"/>
                      <a:gd name="connsiteY5" fmla="*/ 130354 h 504306"/>
                      <a:gd name="connsiteX6" fmla="*/ 751549 w 751563"/>
                      <a:gd name="connsiteY6" fmla="*/ 256560 h 504306"/>
                      <a:gd name="connsiteX7" fmla="*/ 711068 w 751563"/>
                      <a:gd name="connsiteY7" fmla="*/ 382766 h 504306"/>
                      <a:gd name="connsiteX8" fmla="*/ 551524 w 751563"/>
                      <a:gd name="connsiteY8" fmla="*/ 485160 h 504306"/>
                      <a:gd name="connsiteX9" fmla="*/ 189574 w 751563"/>
                      <a:gd name="connsiteY9" fmla="*/ 492304 h 504306"/>
                      <a:gd name="connsiteX10" fmla="*/ 80037 w 751563"/>
                      <a:gd name="connsiteY10" fmla="*/ 356573 h 504306"/>
                      <a:gd name="connsiteX11" fmla="*/ 15743 w 751563"/>
                      <a:gd name="connsiteY11" fmla="*/ 330379 h 504306"/>
                      <a:gd name="connsiteX12" fmla="*/ 10981 w 751563"/>
                      <a:gd name="connsiteY12" fmla="*/ 263704 h 5043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751563" h="504306">
                        <a:moveTo>
                          <a:pt x="10981" y="263704"/>
                        </a:moveTo>
                        <a:cubicBezTo>
                          <a:pt x="32015" y="222826"/>
                          <a:pt x="82021" y="128369"/>
                          <a:pt x="141949" y="85110"/>
                        </a:cubicBezTo>
                        <a:cubicBezTo>
                          <a:pt x="201877" y="41851"/>
                          <a:pt x="290380" y="16054"/>
                          <a:pt x="370549" y="4148"/>
                        </a:cubicBezTo>
                        <a:cubicBezTo>
                          <a:pt x="450718" y="-7758"/>
                          <a:pt x="564621" y="9307"/>
                          <a:pt x="622962" y="13673"/>
                        </a:cubicBezTo>
                        <a:cubicBezTo>
                          <a:pt x="681303" y="18038"/>
                          <a:pt x="706306" y="10894"/>
                          <a:pt x="720593" y="30341"/>
                        </a:cubicBezTo>
                        <a:cubicBezTo>
                          <a:pt x="734880" y="49788"/>
                          <a:pt x="703528" y="92651"/>
                          <a:pt x="708687" y="130354"/>
                        </a:cubicBezTo>
                        <a:cubicBezTo>
                          <a:pt x="713846" y="168057"/>
                          <a:pt x="751152" y="214491"/>
                          <a:pt x="751549" y="256560"/>
                        </a:cubicBezTo>
                        <a:cubicBezTo>
                          <a:pt x="751946" y="298629"/>
                          <a:pt x="744405" y="344666"/>
                          <a:pt x="711068" y="382766"/>
                        </a:cubicBezTo>
                        <a:cubicBezTo>
                          <a:pt x="677731" y="420866"/>
                          <a:pt x="638440" y="466904"/>
                          <a:pt x="551524" y="485160"/>
                        </a:cubicBezTo>
                        <a:cubicBezTo>
                          <a:pt x="464608" y="503416"/>
                          <a:pt x="268155" y="513735"/>
                          <a:pt x="189574" y="492304"/>
                        </a:cubicBezTo>
                        <a:cubicBezTo>
                          <a:pt x="110993" y="470873"/>
                          <a:pt x="109009" y="383561"/>
                          <a:pt x="80037" y="356573"/>
                        </a:cubicBezTo>
                        <a:cubicBezTo>
                          <a:pt x="51065" y="329586"/>
                          <a:pt x="28046" y="345064"/>
                          <a:pt x="15743" y="330379"/>
                        </a:cubicBezTo>
                        <a:cubicBezTo>
                          <a:pt x="3440" y="315695"/>
                          <a:pt x="-10053" y="304582"/>
                          <a:pt x="10981" y="263704"/>
                        </a:cubicBezTo>
                        <a:close/>
                      </a:path>
                    </a:pathLst>
                  </a:custGeom>
                  <a:solidFill>
                    <a:schemeClr val="bg2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275" name="Freeform 274"/>
                  <p:cNvSpPr/>
                  <p:nvPr/>
                </p:nvSpPr>
                <p:spPr>
                  <a:xfrm>
                    <a:off x="7337339" y="1213996"/>
                    <a:ext cx="647313" cy="312427"/>
                  </a:xfrm>
                  <a:custGeom>
                    <a:avLst/>
                    <a:gdLst>
                      <a:gd name="connsiteX0" fmla="*/ 82636 w 647313"/>
                      <a:gd name="connsiteY0" fmla="*/ 312385 h 312427"/>
                      <a:gd name="connsiteX1" fmla="*/ 1674 w 647313"/>
                      <a:gd name="connsiteY1" fmla="*/ 245710 h 312427"/>
                      <a:gd name="connsiteX2" fmla="*/ 39774 w 647313"/>
                      <a:gd name="connsiteY2" fmla="*/ 140935 h 312427"/>
                      <a:gd name="connsiteX3" fmla="*/ 175505 w 647313"/>
                      <a:gd name="connsiteY3" fmla="*/ 45685 h 312427"/>
                      <a:gd name="connsiteX4" fmla="*/ 330286 w 647313"/>
                      <a:gd name="connsiteY4" fmla="*/ 2823 h 312427"/>
                      <a:gd name="connsiteX5" fmla="*/ 487449 w 647313"/>
                      <a:gd name="connsiteY5" fmla="*/ 9967 h 312427"/>
                      <a:gd name="connsiteX6" fmla="*/ 632705 w 647313"/>
                      <a:gd name="connsiteY6" fmla="*/ 57592 h 312427"/>
                      <a:gd name="connsiteX7" fmla="*/ 639849 w 647313"/>
                      <a:gd name="connsiteY7" fmla="*/ 167129 h 312427"/>
                      <a:gd name="connsiteX8" fmla="*/ 611274 w 647313"/>
                      <a:gd name="connsiteY8" fmla="*/ 202848 h 312427"/>
                      <a:gd name="connsiteX9" fmla="*/ 604130 w 647313"/>
                      <a:gd name="connsiteY9" fmla="*/ 143317 h 312427"/>
                      <a:gd name="connsiteX10" fmla="*/ 454111 w 647313"/>
                      <a:gd name="connsiteY10" fmla="*/ 83785 h 312427"/>
                      <a:gd name="connsiteX11" fmla="*/ 263611 w 647313"/>
                      <a:gd name="connsiteY11" fmla="*/ 95692 h 312427"/>
                      <a:gd name="connsiteX12" fmla="*/ 137405 w 647313"/>
                      <a:gd name="connsiteY12" fmla="*/ 181417 h 312427"/>
                      <a:gd name="connsiteX13" fmla="*/ 94542 w 647313"/>
                      <a:gd name="connsiteY13" fmla="*/ 255235 h 312427"/>
                      <a:gd name="connsiteX14" fmla="*/ 82636 w 647313"/>
                      <a:gd name="connsiteY14" fmla="*/ 312385 h 3124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647313" h="312427">
                        <a:moveTo>
                          <a:pt x="82636" y="312385"/>
                        </a:moveTo>
                        <a:cubicBezTo>
                          <a:pt x="67158" y="310797"/>
                          <a:pt x="8818" y="274285"/>
                          <a:pt x="1674" y="245710"/>
                        </a:cubicBezTo>
                        <a:cubicBezTo>
                          <a:pt x="-5470" y="217135"/>
                          <a:pt x="10802" y="174272"/>
                          <a:pt x="39774" y="140935"/>
                        </a:cubicBezTo>
                        <a:cubicBezTo>
                          <a:pt x="68746" y="107598"/>
                          <a:pt x="127086" y="68704"/>
                          <a:pt x="175505" y="45685"/>
                        </a:cubicBezTo>
                        <a:cubicBezTo>
                          <a:pt x="223924" y="22666"/>
                          <a:pt x="278295" y="8776"/>
                          <a:pt x="330286" y="2823"/>
                        </a:cubicBezTo>
                        <a:cubicBezTo>
                          <a:pt x="382277" y="-3130"/>
                          <a:pt x="437046" y="839"/>
                          <a:pt x="487449" y="9967"/>
                        </a:cubicBezTo>
                        <a:cubicBezTo>
                          <a:pt x="537852" y="19095"/>
                          <a:pt x="607305" y="31399"/>
                          <a:pt x="632705" y="57592"/>
                        </a:cubicBezTo>
                        <a:cubicBezTo>
                          <a:pt x="658105" y="83785"/>
                          <a:pt x="643421" y="142920"/>
                          <a:pt x="639849" y="167129"/>
                        </a:cubicBezTo>
                        <a:cubicBezTo>
                          <a:pt x="636277" y="191338"/>
                          <a:pt x="617227" y="206817"/>
                          <a:pt x="611274" y="202848"/>
                        </a:cubicBezTo>
                        <a:cubicBezTo>
                          <a:pt x="605321" y="198879"/>
                          <a:pt x="630324" y="163161"/>
                          <a:pt x="604130" y="143317"/>
                        </a:cubicBezTo>
                        <a:cubicBezTo>
                          <a:pt x="577936" y="123473"/>
                          <a:pt x="510864" y="91722"/>
                          <a:pt x="454111" y="83785"/>
                        </a:cubicBezTo>
                        <a:cubicBezTo>
                          <a:pt x="397358" y="75847"/>
                          <a:pt x="316395" y="79420"/>
                          <a:pt x="263611" y="95692"/>
                        </a:cubicBezTo>
                        <a:cubicBezTo>
                          <a:pt x="210827" y="111964"/>
                          <a:pt x="165583" y="154827"/>
                          <a:pt x="137405" y="181417"/>
                        </a:cubicBezTo>
                        <a:cubicBezTo>
                          <a:pt x="109227" y="208007"/>
                          <a:pt x="102876" y="239757"/>
                          <a:pt x="94542" y="255235"/>
                        </a:cubicBezTo>
                        <a:cubicBezTo>
                          <a:pt x="86208" y="270713"/>
                          <a:pt x="98114" y="313973"/>
                          <a:pt x="82636" y="312385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65000"/>
                      <a:lumOff val="3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</p:grpSp>
            <p:sp>
              <p:nvSpPr>
                <p:cNvPr id="277" name="Freeform 276"/>
                <p:cNvSpPr/>
                <p:nvPr/>
              </p:nvSpPr>
              <p:spPr>
                <a:xfrm>
                  <a:off x="6495290" y="1469222"/>
                  <a:ext cx="608816" cy="178636"/>
                </a:xfrm>
                <a:custGeom>
                  <a:avLst/>
                  <a:gdLst>
                    <a:gd name="connsiteX0" fmla="*/ 761 w 608816"/>
                    <a:gd name="connsiteY0" fmla="*/ 126215 h 178636"/>
                    <a:gd name="connsiteX1" fmla="*/ 150779 w 608816"/>
                    <a:gd name="connsiteY1" fmla="*/ 161934 h 178636"/>
                    <a:gd name="connsiteX2" fmla="*/ 381761 w 608816"/>
                    <a:gd name="connsiteY2" fmla="*/ 135740 h 178636"/>
                    <a:gd name="connsiteX3" fmla="*/ 505586 w 608816"/>
                    <a:gd name="connsiteY3" fmla="*/ 78590 h 178636"/>
                    <a:gd name="connsiteX4" fmla="*/ 607979 w 608816"/>
                    <a:gd name="connsiteY4" fmla="*/ 9 h 178636"/>
                    <a:gd name="connsiteX5" fmla="*/ 543686 w 608816"/>
                    <a:gd name="connsiteY5" fmla="*/ 73827 h 178636"/>
                    <a:gd name="connsiteX6" fmla="*/ 367473 w 608816"/>
                    <a:gd name="connsiteY6" fmla="*/ 161934 h 178636"/>
                    <a:gd name="connsiteX7" fmla="*/ 212692 w 608816"/>
                    <a:gd name="connsiteY7" fmla="*/ 176221 h 178636"/>
                    <a:gd name="connsiteX8" fmla="*/ 761 w 608816"/>
                    <a:gd name="connsiteY8" fmla="*/ 126215 h 1786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608816" h="178636">
                      <a:moveTo>
                        <a:pt x="761" y="126215"/>
                      </a:moveTo>
                      <a:cubicBezTo>
                        <a:pt x="-9558" y="123834"/>
                        <a:pt x="87279" y="160347"/>
                        <a:pt x="150779" y="161934"/>
                      </a:cubicBezTo>
                      <a:cubicBezTo>
                        <a:pt x="214279" y="163521"/>
                        <a:pt x="322627" y="149631"/>
                        <a:pt x="381761" y="135740"/>
                      </a:cubicBezTo>
                      <a:cubicBezTo>
                        <a:pt x="440896" y="121849"/>
                        <a:pt x="467883" y="101212"/>
                        <a:pt x="505586" y="78590"/>
                      </a:cubicBezTo>
                      <a:cubicBezTo>
                        <a:pt x="543289" y="55968"/>
                        <a:pt x="601629" y="803"/>
                        <a:pt x="607979" y="9"/>
                      </a:cubicBezTo>
                      <a:cubicBezTo>
                        <a:pt x="614329" y="-785"/>
                        <a:pt x="583770" y="46839"/>
                        <a:pt x="543686" y="73827"/>
                      </a:cubicBezTo>
                      <a:cubicBezTo>
                        <a:pt x="503602" y="100814"/>
                        <a:pt x="422639" y="144868"/>
                        <a:pt x="367473" y="161934"/>
                      </a:cubicBezTo>
                      <a:cubicBezTo>
                        <a:pt x="312307" y="179000"/>
                        <a:pt x="273017" y="181381"/>
                        <a:pt x="212692" y="176221"/>
                      </a:cubicBezTo>
                      <a:cubicBezTo>
                        <a:pt x="152367" y="171062"/>
                        <a:pt x="11080" y="128596"/>
                        <a:pt x="761" y="126215"/>
                      </a:cubicBezTo>
                      <a:close/>
                    </a:path>
                  </a:pathLst>
                </a:cu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283" name="Freeform 282"/>
              <p:cNvSpPr/>
              <p:nvPr/>
            </p:nvSpPr>
            <p:spPr>
              <a:xfrm>
                <a:off x="6595689" y="1373232"/>
                <a:ext cx="490638" cy="266089"/>
              </a:xfrm>
              <a:custGeom>
                <a:avLst/>
                <a:gdLst>
                  <a:gd name="connsiteX0" fmla="*/ 12280 w 490638"/>
                  <a:gd name="connsiteY0" fmla="*/ 93618 h 266089"/>
                  <a:gd name="connsiteX1" fmla="*/ 69430 w 490638"/>
                  <a:gd name="connsiteY1" fmla="*/ 36468 h 266089"/>
                  <a:gd name="connsiteX2" fmla="*/ 136105 w 490638"/>
                  <a:gd name="connsiteY2" fmla="*/ 24562 h 266089"/>
                  <a:gd name="connsiteX3" fmla="*/ 267074 w 490638"/>
                  <a:gd name="connsiteY3" fmla="*/ 749 h 266089"/>
                  <a:gd name="connsiteX4" fmla="*/ 298030 w 490638"/>
                  <a:gd name="connsiteY4" fmla="*/ 5512 h 266089"/>
                  <a:gd name="connsiteX5" fmla="*/ 405186 w 490638"/>
                  <a:gd name="connsiteY5" fmla="*/ 19799 h 266089"/>
                  <a:gd name="connsiteX6" fmla="*/ 450430 w 490638"/>
                  <a:gd name="connsiteY6" fmla="*/ 45993 h 266089"/>
                  <a:gd name="connsiteX7" fmla="*/ 486149 w 490638"/>
                  <a:gd name="connsiteY7" fmla="*/ 81712 h 266089"/>
                  <a:gd name="connsiteX8" fmla="*/ 479005 w 490638"/>
                  <a:gd name="connsiteY8" fmla="*/ 124574 h 266089"/>
                  <a:gd name="connsiteX9" fmla="*/ 386136 w 490638"/>
                  <a:gd name="connsiteY9" fmla="*/ 179343 h 266089"/>
                  <a:gd name="connsiteX10" fmla="*/ 340892 w 490638"/>
                  <a:gd name="connsiteY10" fmla="*/ 210299 h 266089"/>
                  <a:gd name="connsiteX11" fmla="*/ 278980 w 490638"/>
                  <a:gd name="connsiteY11" fmla="*/ 243637 h 266089"/>
                  <a:gd name="connsiteX12" fmla="*/ 188492 w 490638"/>
                  <a:gd name="connsiteY12" fmla="*/ 250781 h 266089"/>
                  <a:gd name="connsiteX13" fmla="*/ 88480 w 490638"/>
                  <a:gd name="connsiteY13" fmla="*/ 265068 h 266089"/>
                  <a:gd name="connsiteX14" fmla="*/ 9899 w 490638"/>
                  <a:gd name="connsiteY14" fmla="*/ 219824 h 266089"/>
                  <a:gd name="connsiteX15" fmla="*/ 374 w 490638"/>
                  <a:gd name="connsiteY15" fmla="*/ 172199 h 266089"/>
                  <a:gd name="connsiteX16" fmla="*/ 12280 w 490638"/>
                  <a:gd name="connsiteY16" fmla="*/ 93618 h 266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490638" h="266089">
                    <a:moveTo>
                      <a:pt x="12280" y="93618"/>
                    </a:moveTo>
                    <a:cubicBezTo>
                      <a:pt x="23789" y="70996"/>
                      <a:pt x="48793" y="47977"/>
                      <a:pt x="69430" y="36468"/>
                    </a:cubicBezTo>
                    <a:cubicBezTo>
                      <a:pt x="90067" y="24959"/>
                      <a:pt x="136105" y="24562"/>
                      <a:pt x="136105" y="24562"/>
                    </a:cubicBezTo>
                    <a:cubicBezTo>
                      <a:pt x="169046" y="18609"/>
                      <a:pt x="240086" y="3924"/>
                      <a:pt x="267074" y="749"/>
                    </a:cubicBezTo>
                    <a:cubicBezTo>
                      <a:pt x="294062" y="-2426"/>
                      <a:pt x="298030" y="5512"/>
                      <a:pt x="298030" y="5512"/>
                    </a:cubicBezTo>
                    <a:cubicBezTo>
                      <a:pt x="321049" y="8687"/>
                      <a:pt x="379786" y="13052"/>
                      <a:pt x="405186" y="19799"/>
                    </a:cubicBezTo>
                    <a:cubicBezTo>
                      <a:pt x="430586" y="26546"/>
                      <a:pt x="436936" y="35674"/>
                      <a:pt x="450430" y="45993"/>
                    </a:cubicBezTo>
                    <a:cubicBezTo>
                      <a:pt x="463924" y="56312"/>
                      <a:pt x="481387" y="68615"/>
                      <a:pt x="486149" y="81712"/>
                    </a:cubicBezTo>
                    <a:cubicBezTo>
                      <a:pt x="490911" y="94809"/>
                      <a:pt x="495674" y="108302"/>
                      <a:pt x="479005" y="124574"/>
                    </a:cubicBezTo>
                    <a:cubicBezTo>
                      <a:pt x="462336" y="140846"/>
                      <a:pt x="409155" y="165056"/>
                      <a:pt x="386136" y="179343"/>
                    </a:cubicBezTo>
                    <a:cubicBezTo>
                      <a:pt x="363117" y="193630"/>
                      <a:pt x="358751" y="199583"/>
                      <a:pt x="340892" y="210299"/>
                    </a:cubicBezTo>
                    <a:cubicBezTo>
                      <a:pt x="323033" y="221015"/>
                      <a:pt x="304380" y="236890"/>
                      <a:pt x="278980" y="243637"/>
                    </a:cubicBezTo>
                    <a:cubicBezTo>
                      <a:pt x="253580" y="250384"/>
                      <a:pt x="220242" y="247209"/>
                      <a:pt x="188492" y="250781"/>
                    </a:cubicBezTo>
                    <a:cubicBezTo>
                      <a:pt x="156742" y="254353"/>
                      <a:pt x="118245" y="270227"/>
                      <a:pt x="88480" y="265068"/>
                    </a:cubicBezTo>
                    <a:cubicBezTo>
                      <a:pt x="58715" y="259909"/>
                      <a:pt x="24583" y="235302"/>
                      <a:pt x="9899" y="219824"/>
                    </a:cubicBezTo>
                    <a:cubicBezTo>
                      <a:pt x="-4785" y="204346"/>
                      <a:pt x="1565" y="188074"/>
                      <a:pt x="374" y="172199"/>
                    </a:cubicBezTo>
                    <a:cubicBezTo>
                      <a:pt x="-817" y="156324"/>
                      <a:pt x="771" y="116240"/>
                      <a:pt x="12280" y="93618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282" name="Group 281"/>
              <p:cNvGrpSpPr/>
              <p:nvPr/>
            </p:nvGrpSpPr>
            <p:grpSpPr>
              <a:xfrm>
                <a:off x="6666701" y="1465116"/>
                <a:ext cx="268724" cy="158475"/>
                <a:chOff x="6641603" y="1458977"/>
                <a:chExt cx="268724" cy="158475"/>
              </a:xfrm>
            </p:grpSpPr>
            <p:sp>
              <p:nvSpPr>
                <p:cNvPr id="280" name="Freeform 279"/>
                <p:cNvSpPr/>
                <p:nvPr/>
              </p:nvSpPr>
              <p:spPr>
                <a:xfrm>
                  <a:off x="6641603" y="1458977"/>
                  <a:ext cx="268724" cy="158475"/>
                </a:xfrm>
                <a:custGeom>
                  <a:avLst/>
                  <a:gdLst>
                    <a:gd name="connsiteX0" fmla="*/ 2085 w 268724"/>
                    <a:gd name="connsiteY0" fmla="*/ 50736 h 158475"/>
                    <a:gd name="connsiteX1" fmla="*/ 78285 w 268724"/>
                    <a:gd name="connsiteY1" fmla="*/ 3111 h 158475"/>
                    <a:gd name="connsiteX2" fmla="*/ 187822 w 268724"/>
                    <a:gd name="connsiteY2" fmla="*/ 5492 h 158475"/>
                    <a:gd name="connsiteX3" fmla="*/ 261641 w 268724"/>
                    <a:gd name="connsiteY3" fmla="*/ 12636 h 158475"/>
                    <a:gd name="connsiteX4" fmla="*/ 256878 w 268724"/>
                    <a:gd name="connsiteY4" fmla="*/ 100742 h 158475"/>
                    <a:gd name="connsiteX5" fmla="*/ 183060 w 268724"/>
                    <a:gd name="connsiteY5" fmla="*/ 143604 h 158475"/>
                    <a:gd name="connsiteX6" fmla="*/ 90191 w 268724"/>
                    <a:gd name="connsiteY6" fmla="*/ 157892 h 158475"/>
                    <a:gd name="connsiteX7" fmla="*/ 28278 w 268724"/>
                    <a:gd name="connsiteY7" fmla="*/ 126936 h 158475"/>
                    <a:gd name="connsiteX8" fmla="*/ 2085 w 268724"/>
                    <a:gd name="connsiteY8" fmla="*/ 50736 h 1584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8724" h="158475">
                      <a:moveTo>
                        <a:pt x="2085" y="50736"/>
                      </a:moveTo>
                      <a:cubicBezTo>
                        <a:pt x="10419" y="30099"/>
                        <a:pt x="47329" y="10652"/>
                        <a:pt x="78285" y="3111"/>
                      </a:cubicBezTo>
                      <a:cubicBezTo>
                        <a:pt x="109241" y="-4430"/>
                        <a:pt x="157263" y="3905"/>
                        <a:pt x="187822" y="5492"/>
                      </a:cubicBezTo>
                      <a:cubicBezTo>
                        <a:pt x="218381" y="7079"/>
                        <a:pt x="250132" y="-3239"/>
                        <a:pt x="261641" y="12636"/>
                      </a:cubicBezTo>
                      <a:cubicBezTo>
                        <a:pt x="273150" y="28511"/>
                        <a:pt x="269975" y="78914"/>
                        <a:pt x="256878" y="100742"/>
                      </a:cubicBezTo>
                      <a:cubicBezTo>
                        <a:pt x="243781" y="122570"/>
                        <a:pt x="210841" y="134079"/>
                        <a:pt x="183060" y="143604"/>
                      </a:cubicBezTo>
                      <a:cubicBezTo>
                        <a:pt x="155279" y="153129"/>
                        <a:pt x="115988" y="160670"/>
                        <a:pt x="90191" y="157892"/>
                      </a:cubicBezTo>
                      <a:cubicBezTo>
                        <a:pt x="64394" y="155114"/>
                        <a:pt x="44550" y="138842"/>
                        <a:pt x="28278" y="126936"/>
                      </a:cubicBezTo>
                      <a:cubicBezTo>
                        <a:pt x="12006" y="115030"/>
                        <a:pt x="-6249" y="71373"/>
                        <a:pt x="2085" y="5073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281" name="Freeform 280"/>
                <p:cNvSpPr/>
                <p:nvPr/>
              </p:nvSpPr>
              <p:spPr>
                <a:xfrm rot="2855281">
                  <a:off x="6733792" y="1490027"/>
                  <a:ext cx="95214" cy="88969"/>
                </a:xfrm>
                <a:custGeom>
                  <a:avLst/>
                  <a:gdLst>
                    <a:gd name="connsiteX0" fmla="*/ 43681 w 74047"/>
                    <a:gd name="connsiteY0" fmla="*/ 68711 h 69190"/>
                    <a:gd name="connsiteX1" fmla="*/ 819 w 74047"/>
                    <a:gd name="connsiteY1" fmla="*/ 35373 h 69190"/>
                    <a:gd name="connsiteX2" fmla="*/ 19869 w 74047"/>
                    <a:gd name="connsiteY2" fmla="*/ 2036 h 69190"/>
                    <a:gd name="connsiteX3" fmla="*/ 72256 w 74047"/>
                    <a:gd name="connsiteY3" fmla="*/ 9179 h 69190"/>
                    <a:gd name="connsiteX4" fmla="*/ 43681 w 74047"/>
                    <a:gd name="connsiteY4" fmla="*/ 68711 h 691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4047" h="69190">
                      <a:moveTo>
                        <a:pt x="43681" y="68711"/>
                      </a:moveTo>
                      <a:cubicBezTo>
                        <a:pt x="31775" y="73077"/>
                        <a:pt x="4788" y="46485"/>
                        <a:pt x="819" y="35373"/>
                      </a:cubicBezTo>
                      <a:cubicBezTo>
                        <a:pt x="-3150" y="24261"/>
                        <a:pt x="7963" y="6402"/>
                        <a:pt x="19869" y="2036"/>
                      </a:cubicBezTo>
                      <a:cubicBezTo>
                        <a:pt x="31775" y="-2330"/>
                        <a:pt x="63525" y="448"/>
                        <a:pt x="72256" y="9179"/>
                      </a:cubicBezTo>
                      <a:cubicBezTo>
                        <a:pt x="80987" y="17910"/>
                        <a:pt x="55587" y="64345"/>
                        <a:pt x="43681" y="68711"/>
                      </a:cubicBezTo>
                      <a:close/>
                    </a:path>
                  </a:pathLst>
                </a:cu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279" name="Freeform 278"/>
              <p:cNvSpPr/>
              <p:nvPr/>
            </p:nvSpPr>
            <p:spPr>
              <a:xfrm>
                <a:off x="6544385" y="1448657"/>
                <a:ext cx="212096" cy="182604"/>
              </a:xfrm>
              <a:custGeom>
                <a:avLst/>
                <a:gdLst>
                  <a:gd name="connsiteX0" fmla="*/ 18340 w 212096"/>
                  <a:gd name="connsiteY0" fmla="*/ 82487 h 182604"/>
                  <a:gd name="connsiteX1" fmla="*/ 61203 w 212096"/>
                  <a:gd name="connsiteY1" fmla="*/ 1524 h 182604"/>
                  <a:gd name="connsiteX2" fmla="*/ 99303 w 212096"/>
                  <a:gd name="connsiteY2" fmla="*/ 30099 h 182604"/>
                  <a:gd name="connsiteX3" fmla="*/ 142165 w 212096"/>
                  <a:gd name="connsiteY3" fmla="*/ 37243 h 182604"/>
                  <a:gd name="connsiteX4" fmla="*/ 139784 w 212096"/>
                  <a:gd name="connsiteY4" fmla="*/ 89631 h 182604"/>
                  <a:gd name="connsiteX5" fmla="*/ 201696 w 212096"/>
                  <a:gd name="connsiteY5" fmla="*/ 120587 h 182604"/>
                  <a:gd name="connsiteX6" fmla="*/ 177884 w 212096"/>
                  <a:gd name="connsiteY6" fmla="*/ 142018 h 182604"/>
                  <a:gd name="connsiteX7" fmla="*/ 211221 w 212096"/>
                  <a:gd name="connsiteY7" fmla="*/ 180118 h 182604"/>
                  <a:gd name="connsiteX8" fmla="*/ 135021 w 212096"/>
                  <a:gd name="connsiteY8" fmla="*/ 177737 h 182604"/>
                  <a:gd name="connsiteX9" fmla="*/ 42153 w 212096"/>
                  <a:gd name="connsiteY9" fmla="*/ 168212 h 182604"/>
                  <a:gd name="connsiteX10" fmla="*/ 1671 w 212096"/>
                  <a:gd name="connsiteY10" fmla="*/ 151543 h 182604"/>
                  <a:gd name="connsiteX11" fmla="*/ 18340 w 212096"/>
                  <a:gd name="connsiteY11" fmla="*/ 82487 h 182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2096" h="182604">
                    <a:moveTo>
                      <a:pt x="18340" y="82487"/>
                    </a:moveTo>
                    <a:cubicBezTo>
                      <a:pt x="28262" y="57484"/>
                      <a:pt x="47709" y="10255"/>
                      <a:pt x="61203" y="1524"/>
                    </a:cubicBezTo>
                    <a:cubicBezTo>
                      <a:pt x="74697" y="-7207"/>
                      <a:pt x="85809" y="24146"/>
                      <a:pt x="99303" y="30099"/>
                    </a:cubicBezTo>
                    <a:cubicBezTo>
                      <a:pt x="112797" y="36052"/>
                      <a:pt x="135418" y="27321"/>
                      <a:pt x="142165" y="37243"/>
                    </a:cubicBezTo>
                    <a:cubicBezTo>
                      <a:pt x="148912" y="47165"/>
                      <a:pt x="129862" y="75740"/>
                      <a:pt x="139784" y="89631"/>
                    </a:cubicBezTo>
                    <a:cubicBezTo>
                      <a:pt x="149706" y="103522"/>
                      <a:pt x="195346" y="111856"/>
                      <a:pt x="201696" y="120587"/>
                    </a:cubicBezTo>
                    <a:cubicBezTo>
                      <a:pt x="208046" y="129318"/>
                      <a:pt x="176296" y="132096"/>
                      <a:pt x="177884" y="142018"/>
                    </a:cubicBezTo>
                    <a:cubicBezTo>
                      <a:pt x="179472" y="151940"/>
                      <a:pt x="218365" y="174165"/>
                      <a:pt x="211221" y="180118"/>
                    </a:cubicBezTo>
                    <a:cubicBezTo>
                      <a:pt x="204077" y="186071"/>
                      <a:pt x="163199" y="179721"/>
                      <a:pt x="135021" y="177737"/>
                    </a:cubicBezTo>
                    <a:cubicBezTo>
                      <a:pt x="106843" y="175753"/>
                      <a:pt x="64378" y="172578"/>
                      <a:pt x="42153" y="168212"/>
                    </a:cubicBezTo>
                    <a:cubicBezTo>
                      <a:pt x="19928" y="163846"/>
                      <a:pt x="8021" y="161862"/>
                      <a:pt x="1671" y="151543"/>
                    </a:cubicBezTo>
                    <a:cubicBezTo>
                      <a:pt x="-4679" y="141224"/>
                      <a:pt x="8418" y="107490"/>
                      <a:pt x="18340" y="82487"/>
                    </a:cubicBezTo>
                    <a:close/>
                  </a:path>
                </a:pathLst>
              </a:custGeom>
              <a:solidFill>
                <a:srgbClr val="B5FD5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85" name="Freeform 284"/>
              <p:cNvSpPr/>
              <p:nvPr/>
            </p:nvSpPr>
            <p:spPr>
              <a:xfrm>
                <a:off x="6855606" y="1395286"/>
                <a:ext cx="50840" cy="52834"/>
              </a:xfrm>
              <a:custGeom>
                <a:avLst/>
                <a:gdLst>
                  <a:gd name="connsiteX0" fmla="*/ 42875 w 50840"/>
                  <a:gd name="connsiteY0" fmla="*/ 127 h 52834"/>
                  <a:gd name="connsiteX1" fmla="*/ 13 w 50840"/>
                  <a:gd name="connsiteY1" fmla="*/ 38227 h 52834"/>
                  <a:gd name="connsiteX2" fmla="*/ 47638 w 50840"/>
                  <a:gd name="connsiteY2" fmla="*/ 52514 h 52834"/>
                  <a:gd name="connsiteX3" fmla="*/ 42875 w 50840"/>
                  <a:gd name="connsiteY3" fmla="*/ 127 h 52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840" h="52834">
                    <a:moveTo>
                      <a:pt x="42875" y="127"/>
                    </a:moveTo>
                    <a:cubicBezTo>
                      <a:pt x="34938" y="-2254"/>
                      <a:pt x="-781" y="29496"/>
                      <a:pt x="13" y="38227"/>
                    </a:cubicBezTo>
                    <a:cubicBezTo>
                      <a:pt x="807" y="46958"/>
                      <a:pt x="41685" y="54499"/>
                      <a:pt x="47638" y="52514"/>
                    </a:cubicBezTo>
                    <a:cubicBezTo>
                      <a:pt x="53591" y="50530"/>
                      <a:pt x="50812" y="2508"/>
                      <a:pt x="42875" y="12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86" name="Freeform 285"/>
              <p:cNvSpPr/>
              <p:nvPr/>
            </p:nvSpPr>
            <p:spPr>
              <a:xfrm>
                <a:off x="6977378" y="1473216"/>
                <a:ext cx="50840" cy="52834"/>
              </a:xfrm>
              <a:custGeom>
                <a:avLst/>
                <a:gdLst>
                  <a:gd name="connsiteX0" fmla="*/ 42875 w 50840"/>
                  <a:gd name="connsiteY0" fmla="*/ 127 h 52834"/>
                  <a:gd name="connsiteX1" fmla="*/ 13 w 50840"/>
                  <a:gd name="connsiteY1" fmla="*/ 38227 h 52834"/>
                  <a:gd name="connsiteX2" fmla="*/ 47638 w 50840"/>
                  <a:gd name="connsiteY2" fmla="*/ 52514 h 52834"/>
                  <a:gd name="connsiteX3" fmla="*/ 42875 w 50840"/>
                  <a:gd name="connsiteY3" fmla="*/ 127 h 52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840" h="52834">
                    <a:moveTo>
                      <a:pt x="42875" y="127"/>
                    </a:moveTo>
                    <a:cubicBezTo>
                      <a:pt x="34938" y="-2254"/>
                      <a:pt x="-781" y="29496"/>
                      <a:pt x="13" y="38227"/>
                    </a:cubicBezTo>
                    <a:cubicBezTo>
                      <a:pt x="807" y="46958"/>
                      <a:pt x="41685" y="54499"/>
                      <a:pt x="47638" y="52514"/>
                    </a:cubicBezTo>
                    <a:cubicBezTo>
                      <a:pt x="53591" y="50530"/>
                      <a:pt x="50812" y="2508"/>
                      <a:pt x="42875" y="12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87" name="Freeform 286"/>
              <p:cNvSpPr/>
              <p:nvPr/>
            </p:nvSpPr>
            <p:spPr>
              <a:xfrm>
                <a:off x="6708544" y="1397252"/>
                <a:ext cx="45719" cy="47512"/>
              </a:xfrm>
              <a:custGeom>
                <a:avLst/>
                <a:gdLst>
                  <a:gd name="connsiteX0" fmla="*/ 42875 w 50840"/>
                  <a:gd name="connsiteY0" fmla="*/ 127 h 52834"/>
                  <a:gd name="connsiteX1" fmla="*/ 13 w 50840"/>
                  <a:gd name="connsiteY1" fmla="*/ 38227 h 52834"/>
                  <a:gd name="connsiteX2" fmla="*/ 47638 w 50840"/>
                  <a:gd name="connsiteY2" fmla="*/ 52514 h 52834"/>
                  <a:gd name="connsiteX3" fmla="*/ 42875 w 50840"/>
                  <a:gd name="connsiteY3" fmla="*/ 127 h 52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840" h="52834">
                    <a:moveTo>
                      <a:pt x="42875" y="127"/>
                    </a:moveTo>
                    <a:cubicBezTo>
                      <a:pt x="34938" y="-2254"/>
                      <a:pt x="-781" y="29496"/>
                      <a:pt x="13" y="38227"/>
                    </a:cubicBezTo>
                    <a:cubicBezTo>
                      <a:pt x="807" y="46958"/>
                      <a:pt x="41685" y="54499"/>
                      <a:pt x="47638" y="52514"/>
                    </a:cubicBezTo>
                    <a:cubicBezTo>
                      <a:pt x="53591" y="50530"/>
                      <a:pt x="50812" y="2508"/>
                      <a:pt x="42875" y="127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89" name="Freeform 288"/>
              <p:cNvSpPr/>
              <p:nvPr/>
            </p:nvSpPr>
            <p:spPr>
              <a:xfrm>
                <a:off x="6514079" y="1362049"/>
                <a:ext cx="573278" cy="281221"/>
              </a:xfrm>
              <a:custGeom>
                <a:avLst/>
                <a:gdLst>
                  <a:gd name="connsiteX0" fmla="*/ 79602 w 573278"/>
                  <a:gd name="connsiteY0" fmla="*/ 226245 h 281221"/>
                  <a:gd name="connsiteX1" fmla="*/ 127227 w 573278"/>
                  <a:gd name="connsiteY1" fmla="*/ 190526 h 281221"/>
                  <a:gd name="connsiteX2" fmla="*/ 120084 w 573278"/>
                  <a:gd name="connsiteY2" fmla="*/ 147664 h 281221"/>
                  <a:gd name="connsiteX3" fmla="*/ 162946 w 573278"/>
                  <a:gd name="connsiteY3" fmla="*/ 154807 h 281221"/>
                  <a:gd name="connsiteX4" fmla="*/ 181996 w 573278"/>
                  <a:gd name="connsiteY4" fmla="*/ 211957 h 281221"/>
                  <a:gd name="connsiteX5" fmla="*/ 160565 w 573278"/>
                  <a:gd name="connsiteY5" fmla="*/ 209576 h 281221"/>
                  <a:gd name="connsiteX6" fmla="*/ 222477 w 573278"/>
                  <a:gd name="connsiteY6" fmla="*/ 231007 h 281221"/>
                  <a:gd name="connsiteX7" fmla="*/ 370115 w 573278"/>
                  <a:gd name="connsiteY7" fmla="*/ 231007 h 281221"/>
                  <a:gd name="connsiteX8" fmla="*/ 422502 w 573278"/>
                  <a:gd name="connsiteY8" fmla="*/ 140520 h 281221"/>
                  <a:gd name="connsiteX9" fmla="*/ 384402 w 573278"/>
                  <a:gd name="connsiteY9" fmla="*/ 83370 h 281221"/>
                  <a:gd name="connsiteX10" fmla="*/ 484415 w 573278"/>
                  <a:gd name="connsiteY10" fmla="*/ 95276 h 281221"/>
                  <a:gd name="connsiteX11" fmla="*/ 443934 w 573278"/>
                  <a:gd name="connsiteY11" fmla="*/ 45270 h 281221"/>
                  <a:gd name="connsiteX12" fmla="*/ 377259 w 573278"/>
                  <a:gd name="connsiteY12" fmla="*/ 35745 h 281221"/>
                  <a:gd name="connsiteX13" fmla="*/ 296296 w 573278"/>
                  <a:gd name="connsiteY13" fmla="*/ 52414 h 281221"/>
                  <a:gd name="connsiteX14" fmla="*/ 198665 w 573278"/>
                  <a:gd name="connsiteY14" fmla="*/ 50032 h 281221"/>
                  <a:gd name="connsiteX15" fmla="*/ 139134 w 573278"/>
                  <a:gd name="connsiteY15" fmla="*/ 85751 h 281221"/>
                  <a:gd name="connsiteX16" fmla="*/ 160565 w 573278"/>
                  <a:gd name="connsiteY16" fmla="*/ 121470 h 281221"/>
                  <a:gd name="connsiteX17" fmla="*/ 96271 w 573278"/>
                  <a:gd name="connsiteY17" fmla="*/ 107182 h 281221"/>
                  <a:gd name="connsiteX18" fmla="*/ 120084 w 573278"/>
                  <a:gd name="connsiteY18" fmla="*/ 42889 h 281221"/>
                  <a:gd name="connsiteX19" fmla="*/ 277246 w 573278"/>
                  <a:gd name="connsiteY19" fmla="*/ 2407 h 281221"/>
                  <a:gd name="connsiteX20" fmla="*/ 451077 w 573278"/>
                  <a:gd name="connsiteY20" fmla="*/ 9551 h 281221"/>
                  <a:gd name="connsiteX21" fmla="*/ 555852 w 573278"/>
                  <a:gd name="connsiteY21" fmla="*/ 50032 h 281221"/>
                  <a:gd name="connsiteX22" fmla="*/ 572521 w 573278"/>
                  <a:gd name="connsiteY22" fmla="*/ 102420 h 281221"/>
                  <a:gd name="connsiteX23" fmla="*/ 548709 w 573278"/>
                  <a:gd name="connsiteY23" fmla="*/ 142901 h 281221"/>
                  <a:gd name="connsiteX24" fmla="*/ 462984 w 573278"/>
                  <a:gd name="connsiteY24" fmla="*/ 214339 h 281221"/>
                  <a:gd name="connsiteX25" fmla="*/ 301059 w 573278"/>
                  <a:gd name="connsiteY25" fmla="*/ 276251 h 281221"/>
                  <a:gd name="connsiteX26" fmla="*/ 172471 w 573278"/>
                  <a:gd name="connsiteY26" fmla="*/ 273870 h 281221"/>
                  <a:gd name="connsiteX27" fmla="*/ 3402 w 573278"/>
                  <a:gd name="connsiteY27" fmla="*/ 245295 h 281221"/>
                  <a:gd name="connsiteX28" fmla="*/ 79602 w 573278"/>
                  <a:gd name="connsiteY28" fmla="*/ 226245 h 281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73278" h="281221">
                    <a:moveTo>
                      <a:pt x="79602" y="226245"/>
                    </a:moveTo>
                    <a:cubicBezTo>
                      <a:pt x="100239" y="217117"/>
                      <a:pt x="120480" y="203623"/>
                      <a:pt x="127227" y="190526"/>
                    </a:cubicBezTo>
                    <a:cubicBezTo>
                      <a:pt x="133974" y="177429"/>
                      <a:pt x="114131" y="153617"/>
                      <a:pt x="120084" y="147664"/>
                    </a:cubicBezTo>
                    <a:cubicBezTo>
                      <a:pt x="126037" y="141711"/>
                      <a:pt x="152627" y="144092"/>
                      <a:pt x="162946" y="154807"/>
                    </a:cubicBezTo>
                    <a:cubicBezTo>
                      <a:pt x="173265" y="165522"/>
                      <a:pt x="182393" y="202829"/>
                      <a:pt x="181996" y="211957"/>
                    </a:cubicBezTo>
                    <a:cubicBezTo>
                      <a:pt x="181599" y="221085"/>
                      <a:pt x="153818" y="206401"/>
                      <a:pt x="160565" y="209576"/>
                    </a:cubicBezTo>
                    <a:cubicBezTo>
                      <a:pt x="167312" y="212751"/>
                      <a:pt x="187552" y="227435"/>
                      <a:pt x="222477" y="231007"/>
                    </a:cubicBezTo>
                    <a:cubicBezTo>
                      <a:pt x="257402" y="234579"/>
                      <a:pt x="336778" y="246088"/>
                      <a:pt x="370115" y="231007"/>
                    </a:cubicBezTo>
                    <a:cubicBezTo>
                      <a:pt x="403452" y="215926"/>
                      <a:pt x="420121" y="165126"/>
                      <a:pt x="422502" y="140520"/>
                    </a:cubicBezTo>
                    <a:cubicBezTo>
                      <a:pt x="424883" y="115914"/>
                      <a:pt x="374083" y="90911"/>
                      <a:pt x="384402" y="83370"/>
                    </a:cubicBezTo>
                    <a:cubicBezTo>
                      <a:pt x="394721" y="75829"/>
                      <a:pt x="474493" y="101626"/>
                      <a:pt x="484415" y="95276"/>
                    </a:cubicBezTo>
                    <a:cubicBezTo>
                      <a:pt x="494337" y="88926"/>
                      <a:pt x="461793" y="55192"/>
                      <a:pt x="443934" y="45270"/>
                    </a:cubicBezTo>
                    <a:cubicBezTo>
                      <a:pt x="426075" y="35348"/>
                      <a:pt x="401865" y="34554"/>
                      <a:pt x="377259" y="35745"/>
                    </a:cubicBezTo>
                    <a:cubicBezTo>
                      <a:pt x="352653" y="36936"/>
                      <a:pt x="326062" y="50033"/>
                      <a:pt x="296296" y="52414"/>
                    </a:cubicBezTo>
                    <a:cubicBezTo>
                      <a:pt x="266530" y="54795"/>
                      <a:pt x="224859" y="44476"/>
                      <a:pt x="198665" y="50032"/>
                    </a:cubicBezTo>
                    <a:cubicBezTo>
                      <a:pt x="172471" y="55588"/>
                      <a:pt x="145484" y="73845"/>
                      <a:pt x="139134" y="85751"/>
                    </a:cubicBezTo>
                    <a:cubicBezTo>
                      <a:pt x="132784" y="97657"/>
                      <a:pt x="167709" y="117898"/>
                      <a:pt x="160565" y="121470"/>
                    </a:cubicBezTo>
                    <a:cubicBezTo>
                      <a:pt x="153421" y="125042"/>
                      <a:pt x="103018" y="120279"/>
                      <a:pt x="96271" y="107182"/>
                    </a:cubicBezTo>
                    <a:cubicBezTo>
                      <a:pt x="89524" y="94085"/>
                      <a:pt x="89922" y="60351"/>
                      <a:pt x="120084" y="42889"/>
                    </a:cubicBezTo>
                    <a:cubicBezTo>
                      <a:pt x="150246" y="25427"/>
                      <a:pt x="222081" y="7963"/>
                      <a:pt x="277246" y="2407"/>
                    </a:cubicBezTo>
                    <a:cubicBezTo>
                      <a:pt x="332411" y="-3149"/>
                      <a:pt x="404643" y="1613"/>
                      <a:pt x="451077" y="9551"/>
                    </a:cubicBezTo>
                    <a:cubicBezTo>
                      <a:pt x="497511" y="17488"/>
                      <a:pt x="535611" y="34554"/>
                      <a:pt x="555852" y="50032"/>
                    </a:cubicBezTo>
                    <a:cubicBezTo>
                      <a:pt x="576093" y="65510"/>
                      <a:pt x="573712" y="86942"/>
                      <a:pt x="572521" y="102420"/>
                    </a:cubicBezTo>
                    <a:cubicBezTo>
                      <a:pt x="571331" y="117898"/>
                      <a:pt x="566965" y="124248"/>
                      <a:pt x="548709" y="142901"/>
                    </a:cubicBezTo>
                    <a:cubicBezTo>
                      <a:pt x="530453" y="161554"/>
                      <a:pt x="504259" y="192114"/>
                      <a:pt x="462984" y="214339"/>
                    </a:cubicBezTo>
                    <a:cubicBezTo>
                      <a:pt x="421709" y="236564"/>
                      <a:pt x="349478" y="266329"/>
                      <a:pt x="301059" y="276251"/>
                    </a:cubicBezTo>
                    <a:cubicBezTo>
                      <a:pt x="252640" y="286173"/>
                      <a:pt x="222081" y="279029"/>
                      <a:pt x="172471" y="273870"/>
                    </a:cubicBezTo>
                    <a:cubicBezTo>
                      <a:pt x="122862" y="268711"/>
                      <a:pt x="23643" y="248470"/>
                      <a:pt x="3402" y="245295"/>
                    </a:cubicBezTo>
                    <a:cubicBezTo>
                      <a:pt x="-16839" y="242120"/>
                      <a:pt x="58965" y="235373"/>
                      <a:pt x="79602" y="226245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90" name="Freeform 289"/>
              <p:cNvSpPr/>
              <p:nvPr/>
            </p:nvSpPr>
            <p:spPr>
              <a:xfrm>
                <a:off x="6595650" y="1449790"/>
                <a:ext cx="555244" cy="327702"/>
              </a:xfrm>
              <a:custGeom>
                <a:avLst/>
                <a:gdLst>
                  <a:gd name="connsiteX0" fmla="*/ 467138 w 555244"/>
                  <a:gd name="connsiteY0" fmla="*/ 86116 h 327702"/>
                  <a:gd name="connsiteX1" fmla="*/ 486188 w 555244"/>
                  <a:gd name="connsiteY1" fmla="*/ 209941 h 327702"/>
                  <a:gd name="connsiteX2" fmla="*/ 324263 w 555244"/>
                  <a:gd name="connsiteY2" fmla="*/ 267091 h 327702"/>
                  <a:gd name="connsiteX3" fmla="*/ 413 w 555244"/>
                  <a:gd name="connsiteY3" fmla="*/ 317098 h 327702"/>
                  <a:gd name="connsiteX4" fmla="*/ 259969 w 555244"/>
                  <a:gd name="connsiteY4" fmla="*/ 326623 h 327702"/>
                  <a:gd name="connsiteX5" fmla="*/ 419513 w 555244"/>
                  <a:gd name="connsiteY5" fmla="*/ 300429 h 327702"/>
                  <a:gd name="connsiteX6" fmla="*/ 493331 w 555244"/>
                  <a:gd name="connsiteY6" fmla="*/ 259948 h 327702"/>
                  <a:gd name="connsiteX7" fmla="*/ 533813 w 555244"/>
                  <a:gd name="connsiteY7" fmla="*/ 188510 h 327702"/>
                  <a:gd name="connsiteX8" fmla="*/ 555244 w 555244"/>
                  <a:gd name="connsiteY8" fmla="*/ 88498 h 327702"/>
                  <a:gd name="connsiteX9" fmla="*/ 533813 w 555244"/>
                  <a:gd name="connsiteY9" fmla="*/ 391 h 327702"/>
                  <a:gd name="connsiteX10" fmla="*/ 519525 w 555244"/>
                  <a:gd name="connsiteY10" fmla="*/ 57541 h 327702"/>
                  <a:gd name="connsiteX11" fmla="*/ 467138 w 555244"/>
                  <a:gd name="connsiteY11" fmla="*/ 86116 h 327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55244" h="327702">
                    <a:moveTo>
                      <a:pt x="467138" y="86116"/>
                    </a:moveTo>
                    <a:cubicBezTo>
                      <a:pt x="461582" y="111516"/>
                      <a:pt x="510000" y="179779"/>
                      <a:pt x="486188" y="209941"/>
                    </a:cubicBezTo>
                    <a:cubicBezTo>
                      <a:pt x="462376" y="240103"/>
                      <a:pt x="405225" y="249232"/>
                      <a:pt x="324263" y="267091"/>
                    </a:cubicBezTo>
                    <a:cubicBezTo>
                      <a:pt x="243300" y="284951"/>
                      <a:pt x="11129" y="307176"/>
                      <a:pt x="413" y="317098"/>
                    </a:cubicBezTo>
                    <a:cubicBezTo>
                      <a:pt x="-10303" y="327020"/>
                      <a:pt x="190119" y="329401"/>
                      <a:pt x="259969" y="326623"/>
                    </a:cubicBezTo>
                    <a:cubicBezTo>
                      <a:pt x="329819" y="323845"/>
                      <a:pt x="380619" y="311541"/>
                      <a:pt x="419513" y="300429"/>
                    </a:cubicBezTo>
                    <a:cubicBezTo>
                      <a:pt x="458407" y="289317"/>
                      <a:pt x="474281" y="278601"/>
                      <a:pt x="493331" y="259948"/>
                    </a:cubicBezTo>
                    <a:cubicBezTo>
                      <a:pt x="512381" y="241295"/>
                      <a:pt x="523494" y="217085"/>
                      <a:pt x="533813" y="188510"/>
                    </a:cubicBezTo>
                    <a:cubicBezTo>
                      <a:pt x="544132" y="159935"/>
                      <a:pt x="555244" y="119851"/>
                      <a:pt x="555244" y="88498"/>
                    </a:cubicBezTo>
                    <a:cubicBezTo>
                      <a:pt x="555244" y="57145"/>
                      <a:pt x="539766" y="5550"/>
                      <a:pt x="533813" y="391"/>
                    </a:cubicBezTo>
                    <a:cubicBezTo>
                      <a:pt x="527860" y="-4768"/>
                      <a:pt x="527066" y="42460"/>
                      <a:pt x="519525" y="57541"/>
                    </a:cubicBezTo>
                    <a:cubicBezTo>
                      <a:pt x="511984" y="72622"/>
                      <a:pt x="472694" y="60716"/>
                      <a:pt x="467138" y="86116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sp>
        <p:nvSpPr>
          <p:cNvPr id="305" name="Freeform 304"/>
          <p:cNvSpPr/>
          <p:nvPr/>
        </p:nvSpPr>
        <p:spPr>
          <a:xfrm>
            <a:off x="7471074" y="1090603"/>
            <a:ext cx="115013" cy="142948"/>
          </a:xfrm>
          <a:custGeom>
            <a:avLst/>
            <a:gdLst>
              <a:gd name="connsiteX0" fmla="*/ 13195 w 115013"/>
              <a:gd name="connsiteY0" fmla="*/ 10 h 142948"/>
              <a:gd name="connsiteX1" fmla="*/ 3670 w 115013"/>
              <a:gd name="connsiteY1" fmla="*/ 61922 h 142948"/>
              <a:gd name="connsiteX2" fmla="*/ 82251 w 115013"/>
              <a:gd name="connsiteY2" fmla="*/ 102403 h 142948"/>
              <a:gd name="connsiteX3" fmla="*/ 96539 w 115013"/>
              <a:gd name="connsiteY3" fmla="*/ 142885 h 142948"/>
              <a:gd name="connsiteX4" fmla="*/ 110826 w 115013"/>
              <a:gd name="connsiteY4" fmla="*/ 92878 h 142948"/>
              <a:gd name="connsiteX5" fmla="*/ 15576 w 115013"/>
              <a:gd name="connsiteY5" fmla="*/ 57160 h 142948"/>
              <a:gd name="connsiteX6" fmla="*/ 13195 w 115013"/>
              <a:gd name="connsiteY6" fmla="*/ 10 h 142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5013" h="142948">
                <a:moveTo>
                  <a:pt x="13195" y="10"/>
                </a:moveTo>
                <a:cubicBezTo>
                  <a:pt x="11211" y="804"/>
                  <a:pt x="-7839" y="44856"/>
                  <a:pt x="3670" y="61922"/>
                </a:cubicBezTo>
                <a:cubicBezTo>
                  <a:pt x="15179" y="78988"/>
                  <a:pt x="66773" y="88909"/>
                  <a:pt x="82251" y="102403"/>
                </a:cubicBezTo>
                <a:cubicBezTo>
                  <a:pt x="97729" y="115897"/>
                  <a:pt x="91777" y="144472"/>
                  <a:pt x="96539" y="142885"/>
                </a:cubicBezTo>
                <a:cubicBezTo>
                  <a:pt x="101301" y="141298"/>
                  <a:pt x="124320" y="107165"/>
                  <a:pt x="110826" y="92878"/>
                </a:cubicBezTo>
                <a:cubicBezTo>
                  <a:pt x="97332" y="78591"/>
                  <a:pt x="32642" y="70654"/>
                  <a:pt x="15576" y="57160"/>
                </a:cubicBezTo>
                <a:cubicBezTo>
                  <a:pt x="-1490" y="43666"/>
                  <a:pt x="15179" y="-784"/>
                  <a:pt x="13195" y="10"/>
                </a:cubicBezTo>
                <a:close/>
              </a:path>
            </a:pathLst>
          </a:custGeom>
          <a:solidFill>
            <a:srgbClr val="262626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6" name="Freeform 305"/>
          <p:cNvSpPr/>
          <p:nvPr/>
        </p:nvSpPr>
        <p:spPr>
          <a:xfrm>
            <a:off x="7758722" y="1107234"/>
            <a:ext cx="73212" cy="152604"/>
          </a:xfrm>
          <a:custGeom>
            <a:avLst/>
            <a:gdLst>
              <a:gd name="connsiteX0" fmla="*/ 32728 w 73212"/>
              <a:gd name="connsiteY0" fmla="*/ 47 h 152604"/>
              <a:gd name="connsiteX1" fmla="*/ 51778 w 73212"/>
              <a:gd name="connsiteY1" fmla="*/ 57197 h 152604"/>
              <a:gd name="connsiteX2" fmla="*/ 1772 w 73212"/>
              <a:gd name="connsiteY2" fmla="*/ 121491 h 152604"/>
              <a:gd name="connsiteX3" fmla="*/ 13678 w 73212"/>
              <a:gd name="connsiteY3" fmla="*/ 152447 h 152604"/>
              <a:gd name="connsiteX4" fmla="*/ 37491 w 73212"/>
              <a:gd name="connsiteY4" fmla="*/ 109585 h 152604"/>
              <a:gd name="connsiteX5" fmla="*/ 73209 w 73212"/>
              <a:gd name="connsiteY5" fmla="*/ 66722 h 152604"/>
              <a:gd name="connsiteX6" fmla="*/ 32728 w 73212"/>
              <a:gd name="connsiteY6" fmla="*/ 47 h 15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212" h="152604">
                <a:moveTo>
                  <a:pt x="32728" y="47"/>
                </a:moveTo>
                <a:cubicBezTo>
                  <a:pt x="29156" y="-1541"/>
                  <a:pt x="56937" y="36956"/>
                  <a:pt x="51778" y="57197"/>
                </a:cubicBezTo>
                <a:cubicBezTo>
                  <a:pt x="46619" y="77438"/>
                  <a:pt x="8122" y="105616"/>
                  <a:pt x="1772" y="121491"/>
                </a:cubicBezTo>
                <a:cubicBezTo>
                  <a:pt x="-4578" y="137366"/>
                  <a:pt x="7725" y="154431"/>
                  <a:pt x="13678" y="152447"/>
                </a:cubicBezTo>
                <a:cubicBezTo>
                  <a:pt x="19631" y="150463"/>
                  <a:pt x="27569" y="123873"/>
                  <a:pt x="37491" y="109585"/>
                </a:cubicBezTo>
                <a:cubicBezTo>
                  <a:pt x="47413" y="95298"/>
                  <a:pt x="72812" y="86169"/>
                  <a:pt x="73209" y="66722"/>
                </a:cubicBezTo>
                <a:cubicBezTo>
                  <a:pt x="73606" y="47275"/>
                  <a:pt x="36300" y="1635"/>
                  <a:pt x="32728" y="47"/>
                </a:cubicBezTo>
                <a:close/>
              </a:path>
            </a:pathLst>
          </a:custGeom>
          <a:solidFill>
            <a:srgbClr val="262626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7" name="Freeform 306"/>
          <p:cNvSpPr/>
          <p:nvPr/>
        </p:nvSpPr>
        <p:spPr>
          <a:xfrm>
            <a:off x="7369407" y="1219148"/>
            <a:ext cx="59564" cy="116982"/>
          </a:xfrm>
          <a:custGeom>
            <a:avLst/>
            <a:gdLst>
              <a:gd name="connsiteX0" fmla="*/ 5324 w 59564"/>
              <a:gd name="connsiteY0" fmla="*/ 52 h 116982"/>
              <a:gd name="connsiteX1" fmla="*/ 2943 w 59564"/>
              <a:gd name="connsiteY1" fmla="*/ 52440 h 116982"/>
              <a:gd name="connsiteX2" fmla="*/ 38662 w 59564"/>
              <a:gd name="connsiteY2" fmla="*/ 73871 h 116982"/>
              <a:gd name="connsiteX3" fmla="*/ 55331 w 59564"/>
              <a:gd name="connsiteY3" fmla="*/ 116733 h 116982"/>
              <a:gd name="connsiteX4" fmla="*/ 57712 w 59564"/>
              <a:gd name="connsiteY4" fmla="*/ 52440 h 116982"/>
              <a:gd name="connsiteX5" fmla="*/ 31518 w 59564"/>
              <a:gd name="connsiteY5" fmla="*/ 42915 h 116982"/>
              <a:gd name="connsiteX6" fmla="*/ 5324 w 59564"/>
              <a:gd name="connsiteY6" fmla="*/ 52 h 116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564" h="116982">
                <a:moveTo>
                  <a:pt x="5324" y="52"/>
                </a:moveTo>
                <a:cubicBezTo>
                  <a:pt x="562" y="1639"/>
                  <a:pt x="-2613" y="40137"/>
                  <a:pt x="2943" y="52440"/>
                </a:cubicBezTo>
                <a:cubicBezTo>
                  <a:pt x="8499" y="64743"/>
                  <a:pt x="29931" y="63156"/>
                  <a:pt x="38662" y="73871"/>
                </a:cubicBezTo>
                <a:cubicBezTo>
                  <a:pt x="47393" y="84586"/>
                  <a:pt x="52156" y="120305"/>
                  <a:pt x="55331" y="116733"/>
                </a:cubicBezTo>
                <a:cubicBezTo>
                  <a:pt x="58506" y="113161"/>
                  <a:pt x="61681" y="64743"/>
                  <a:pt x="57712" y="52440"/>
                </a:cubicBezTo>
                <a:cubicBezTo>
                  <a:pt x="53743" y="40137"/>
                  <a:pt x="38662" y="52440"/>
                  <a:pt x="31518" y="42915"/>
                </a:cubicBezTo>
                <a:cubicBezTo>
                  <a:pt x="24374" y="33390"/>
                  <a:pt x="10086" y="-1535"/>
                  <a:pt x="5324" y="52"/>
                </a:cubicBezTo>
                <a:close/>
              </a:path>
            </a:pathLst>
          </a:custGeom>
          <a:solidFill>
            <a:srgbClr val="262626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309" name="Group 308"/>
          <p:cNvGrpSpPr/>
          <p:nvPr/>
        </p:nvGrpSpPr>
        <p:grpSpPr>
          <a:xfrm>
            <a:off x="7630599" y="3108855"/>
            <a:ext cx="389013" cy="364617"/>
            <a:chOff x="7630599" y="3108855"/>
            <a:chExt cx="389013" cy="364617"/>
          </a:xfrm>
        </p:grpSpPr>
        <p:grpSp>
          <p:nvGrpSpPr>
            <p:cNvPr id="304" name="Group 303"/>
            <p:cNvGrpSpPr/>
            <p:nvPr/>
          </p:nvGrpSpPr>
          <p:grpSpPr>
            <a:xfrm>
              <a:off x="7630599" y="3108855"/>
              <a:ext cx="389013" cy="364617"/>
              <a:chOff x="7630599" y="3108855"/>
              <a:chExt cx="389013" cy="364617"/>
            </a:xfrm>
          </p:grpSpPr>
          <p:grpSp>
            <p:nvGrpSpPr>
              <p:cNvPr id="302" name="Group 301"/>
              <p:cNvGrpSpPr/>
              <p:nvPr/>
            </p:nvGrpSpPr>
            <p:grpSpPr>
              <a:xfrm>
                <a:off x="7630599" y="3108855"/>
                <a:ext cx="389013" cy="364617"/>
                <a:chOff x="7630599" y="3108855"/>
                <a:chExt cx="389013" cy="364617"/>
              </a:xfrm>
            </p:grpSpPr>
            <p:grpSp>
              <p:nvGrpSpPr>
                <p:cNvPr id="300" name="Group 299"/>
                <p:cNvGrpSpPr/>
                <p:nvPr/>
              </p:nvGrpSpPr>
              <p:grpSpPr>
                <a:xfrm>
                  <a:off x="7630599" y="3108855"/>
                  <a:ext cx="389013" cy="364617"/>
                  <a:chOff x="7630599" y="3108855"/>
                  <a:chExt cx="389013" cy="364617"/>
                </a:xfrm>
              </p:grpSpPr>
              <p:grpSp>
                <p:nvGrpSpPr>
                  <p:cNvPr id="295" name="Group 294"/>
                  <p:cNvGrpSpPr/>
                  <p:nvPr/>
                </p:nvGrpSpPr>
                <p:grpSpPr>
                  <a:xfrm>
                    <a:off x="7630599" y="3187255"/>
                    <a:ext cx="389013" cy="286217"/>
                    <a:chOff x="7623925" y="3189247"/>
                    <a:chExt cx="389013" cy="286217"/>
                  </a:xfrm>
                </p:grpSpPr>
                <p:sp>
                  <p:nvSpPr>
                    <p:cNvPr id="294" name="Freeform 293"/>
                    <p:cNvSpPr/>
                    <p:nvPr/>
                  </p:nvSpPr>
                  <p:spPr>
                    <a:xfrm>
                      <a:off x="7868113" y="3252494"/>
                      <a:ext cx="144825" cy="154347"/>
                    </a:xfrm>
                    <a:custGeom>
                      <a:avLst/>
                      <a:gdLst>
                        <a:gd name="connsiteX0" fmla="*/ 25731 w 144825"/>
                        <a:gd name="connsiteY0" fmla="*/ 294 h 154347"/>
                        <a:gd name="connsiteX1" fmla="*/ 104312 w 144825"/>
                        <a:gd name="connsiteY1" fmla="*/ 28869 h 154347"/>
                        <a:gd name="connsiteX2" fmla="*/ 144793 w 144825"/>
                        <a:gd name="connsiteY2" fmla="*/ 83637 h 154347"/>
                        <a:gd name="connsiteX3" fmla="*/ 109075 w 144825"/>
                        <a:gd name="connsiteY3" fmla="*/ 150312 h 154347"/>
                        <a:gd name="connsiteX4" fmla="*/ 9062 w 144825"/>
                        <a:gd name="connsiteY4" fmla="*/ 143169 h 154347"/>
                        <a:gd name="connsiteX5" fmla="*/ 20968 w 144825"/>
                        <a:gd name="connsiteY5" fmla="*/ 112212 h 154347"/>
                        <a:gd name="connsiteX6" fmla="*/ 66212 w 144825"/>
                        <a:gd name="connsiteY6" fmla="*/ 119356 h 154347"/>
                        <a:gd name="connsiteX7" fmla="*/ 87643 w 144825"/>
                        <a:gd name="connsiteY7" fmla="*/ 107450 h 154347"/>
                        <a:gd name="connsiteX8" fmla="*/ 87643 w 144825"/>
                        <a:gd name="connsiteY8" fmla="*/ 66969 h 154347"/>
                        <a:gd name="connsiteX9" fmla="*/ 47162 w 144825"/>
                        <a:gd name="connsiteY9" fmla="*/ 47919 h 154347"/>
                        <a:gd name="connsiteX10" fmla="*/ 1918 w 144825"/>
                        <a:gd name="connsiteY10" fmla="*/ 45537 h 154347"/>
                        <a:gd name="connsiteX11" fmla="*/ 25731 w 144825"/>
                        <a:gd name="connsiteY11" fmla="*/ 294 h 15434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44825" h="154347">
                          <a:moveTo>
                            <a:pt x="25731" y="294"/>
                          </a:moveTo>
                          <a:cubicBezTo>
                            <a:pt x="42797" y="-2484"/>
                            <a:pt x="84468" y="14979"/>
                            <a:pt x="104312" y="28869"/>
                          </a:cubicBezTo>
                          <a:cubicBezTo>
                            <a:pt x="124156" y="42759"/>
                            <a:pt x="143999" y="63397"/>
                            <a:pt x="144793" y="83637"/>
                          </a:cubicBezTo>
                          <a:cubicBezTo>
                            <a:pt x="145587" y="103877"/>
                            <a:pt x="131697" y="140390"/>
                            <a:pt x="109075" y="150312"/>
                          </a:cubicBezTo>
                          <a:cubicBezTo>
                            <a:pt x="86453" y="160234"/>
                            <a:pt x="23746" y="149519"/>
                            <a:pt x="9062" y="143169"/>
                          </a:cubicBezTo>
                          <a:cubicBezTo>
                            <a:pt x="-5622" y="136819"/>
                            <a:pt x="11443" y="116181"/>
                            <a:pt x="20968" y="112212"/>
                          </a:cubicBezTo>
                          <a:cubicBezTo>
                            <a:pt x="30493" y="108243"/>
                            <a:pt x="55100" y="120150"/>
                            <a:pt x="66212" y="119356"/>
                          </a:cubicBezTo>
                          <a:cubicBezTo>
                            <a:pt x="77324" y="118562"/>
                            <a:pt x="84071" y="116181"/>
                            <a:pt x="87643" y="107450"/>
                          </a:cubicBezTo>
                          <a:cubicBezTo>
                            <a:pt x="91215" y="98719"/>
                            <a:pt x="94390" y="76891"/>
                            <a:pt x="87643" y="66969"/>
                          </a:cubicBezTo>
                          <a:cubicBezTo>
                            <a:pt x="80896" y="57047"/>
                            <a:pt x="61449" y="51491"/>
                            <a:pt x="47162" y="47919"/>
                          </a:cubicBezTo>
                          <a:cubicBezTo>
                            <a:pt x="32875" y="44347"/>
                            <a:pt x="9062" y="51887"/>
                            <a:pt x="1918" y="45537"/>
                          </a:cubicBezTo>
                          <a:cubicBezTo>
                            <a:pt x="-5226" y="39187"/>
                            <a:pt x="8665" y="3072"/>
                            <a:pt x="25731" y="294"/>
                          </a:cubicBezTo>
                          <a:close/>
                        </a:path>
                      </a:pathLst>
                    </a:cu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293" name="Freeform 292"/>
                    <p:cNvSpPr/>
                    <p:nvPr/>
                  </p:nvSpPr>
                  <p:spPr>
                    <a:xfrm>
                      <a:off x="7623925" y="3189247"/>
                      <a:ext cx="295711" cy="286217"/>
                    </a:xfrm>
                    <a:custGeom>
                      <a:avLst/>
                      <a:gdLst>
                        <a:gd name="connsiteX0" fmla="*/ 43700 w 295711"/>
                        <a:gd name="connsiteY0" fmla="*/ 13534 h 286217"/>
                        <a:gd name="connsiteX1" fmla="*/ 838 w 295711"/>
                        <a:gd name="connsiteY1" fmla="*/ 165934 h 286217"/>
                        <a:gd name="connsiteX2" fmla="*/ 29413 w 295711"/>
                        <a:gd name="connsiteY2" fmla="*/ 246897 h 286217"/>
                        <a:gd name="connsiteX3" fmla="*/ 181813 w 295711"/>
                        <a:gd name="connsiteY3" fmla="*/ 284997 h 286217"/>
                        <a:gd name="connsiteX4" fmla="*/ 253250 w 295711"/>
                        <a:gd name="connsiteY4" fmla="*/ 270709 h 286217"/>
                        <a:gd name="connsiteX5" fmla="*/ 284206 w 295711"/>
                        <a:gd name="connsiteY5" fmla="*/ 211178 h 286217"/>
                        <a:gd name="connsiteX6" fmla="*/ 293731 w 295711"/>
                        <a:gd name="connsiteY6" fmla="*/ 56397 h 286217"/>
                        <a:gd name="connsiteX7" fmla="*/ 248488 w 295711"/>
                        <a:gd name="connsiteY7" fmla="*/ 1628 h 286217"/>
                        <a:gd name="connsiteX8" fmla="*/ 196100 w 295711"/>
                        <a:gd name="connsiteY8" fmla="*/ 13534 h 286217"/>
                        <a:gd name="connsiteX9" fmla="*/ 43700 w 295711"/>
                        <a:gd name="connsiteY9" fmla="*/ 13534 h 2862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95711" h="286217">
                          <a:moveTo>
                            <a:pt x="43700" y="13534"/>
                          </a:moveTo>
                          <a:cubicBezTo>
                            <a:pt x="11156" y="38934"/>
                            <a:pt x="3219" y="127040"/>
                            <a:pt x="838" y="165934"/>
                          </a:cubicBezTo>
                          <a:cubicBezTo>
                            <a:pt x="-1543" y="204828"/>
                            <a:pt x="-750" y="227053"/>
                            <a:pt x="29413" y="246897"/>
                          </a:cubicBezTo>
                          <a:cubicBezTo>
                            <a:pt x="59576" y="266741"/>
                            <a:pt x="144507" y="281028"/>
                            <a:pt x="181813" y="284997"/>
                          </a:cubicBezTo>
                          <a:cubicBezTo>
                            <a:pt x="219119" y="288966"/>
                            <a:pt x="236185" y="283012"/>
                            <a:pt x="253250" y="270709"/>
                          </a:cubicBezTo>
                          <a:cubicBezTo>
                            <a:pt x="270315" y="258406"/>
                            <a:pt x="277459" y="246897"/>
                            <a:pt x="284206" y="211178"/>
                          </a:cubicBezTo>
                          <a:cubicBezTo>
                            <a:pt x="290953" y="175459"/>
                            <a:pt x="299684" y="91322"/>
                            <a:pt x="293731" y="56397"/>
                          </a:cubicBezTo>
                          <a:cubicBezTo>
                            <a:pt x="287778" y="21472"/>
                            <a:pt x="264760" y="8772"/>
                            <a:pt x="248488" y="1628"/>
                          </a:cubicBezTo>
                          <a:cubicBezTo>
                            <a:pt x="232216" y="-5516"/>
                            <a:pt x="224675" y="13137"/>
                            <a:pt x="196100" y="13534"/>
                          </a:cubicBezTo>
                          <a:cubicBezTo>
                            <a:pt x="167525" y="13931"/>
                            <a:pt x="76244" y="-11866"/>
                            <a:pt x="43700" y="13534"/>
                          </a:cubicBezTo>
                          <a:close/>
                        </a:path>
                      </a:pathLst>
                    </a:cu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</p:grpSp>
              <p:sp>
                <p:nvSpPr>
                  <p:cNvPr id="296" name="Freeform 295"/>
                  <p:cNvSpPr/>
                  <p:nvPr/>
                </p:nvSpPr>
                <p:spPr>
                  <a:xfrm>
                    <a:off x="7636316" y="3108855"/>
                    <a:ext cx="329015" cy="163365"/>
                  </a:xfrm>
                  <a:custGeom>
                    <a:avLst/>
                    <a:gdLst>
                      <a:gd name="connsiteX0" fmla="*/ 353 w 329015"/>
                      <a:gd name="connsiteY0" fmla="*/ 51064 h 163365"/>
                      <a:gd name="connsiteX1" fmla="*/ 36072 w 329015"/>
                      <a:gd name="connsiteY1" fmla="*/ 3439 h 163365"/>
                      <a:gd name="connsiteX2" fmla="*/ 102747 w 329015"/>
                      <a:gd name="connsiteY2" fmla="*/ 5820 h 163365"/>
                      <a:gd name="connsiteX3" fmla="*/ 152753 w 329015"/>
                      <a:gd name="connsiteY3" fmla="*/ 22489 h 163365"/>
                      <a:gd name="connsiteX4" fmla="*/ 224190 w 329015"/>
                      <a:gd name="connsiteY4" fmla="*/ 1058 h 163365"/>
                      <a:gd name="connsiteX5" fmla="*/ 262290 w 329015"/>
                      <a:gd name="connsiteY5" fmla="*/ 27251 h 163365"/>
                      <a:gd name="connsiteX6" fmla="*/ 309915 w 329015"/>
                      <a:gd name="connsiteY6" fmla="*/ 62970 h 163365"/>
                      <a:gd name="connsiteX7" fmla="*/ 328965 w 329015"/>
                      <a:gd name="connsiteY7" fmla="*/ 103451 h 163365"/>
                      <a:gd name="connsiteX8" fmla="*/ 305153 w 329015"/>
                      <a:gd name="connsiteY8" fmla="*/ 143933 h 163365"/>
                      <a:gd name="connsiteX9" fmla="*/ 238478 w 329015"/>
                      <a:gd name="connsiteY9" fmla="*/ 151076 h 163365"/>
                      <a:gd name="connsiteX10" fmla="*/ 205140 w 329015"/>
                      <a:gd name="connsiteY10" fmla="*/ 162983 h 163365"/>
                      <a:gd name="connsiteX11" fmla="*/ 121797 w 329015"/>
                      <a:gd name="connsiteY11" fmla="*/ 158220 h 163365"/>
                      <a:gd name="connsiteX12" fmla="*/ 90840 w 329015"/>
                      <a:gd name="connsiteY12" fmla="*/ 136789 h 163365"/>
                      <a:gd name="connsiteX13" fmla="*/ 40834 w 329015"/>
                      <a:gd name="connsiteY13" fmla="*/ 136789 h 163365"/>
                      <a:gd name="connsiteX14" fmla="*/ 19403 w 329015"/>
                      <a:gd name="connsiteY14" fmla="*/ 101070 h 163365"/>
                      <a:gd name="connsiteX15" fmla="*/ 353 w 329015"/>
                      <a:gd name="connsiteY15" fmla="*/ 51064 h 1633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29015" h="163365">
                        <a:moveTo>
                          <a:pt x="353" y="51064"/>
                        </a:moveTo>
                        <a:cubicBezTo>
                          <a:pt x="3131" y="34792"/>
                          <a:pt x="19006" y="10980"/>
                          <a:pt x="36072" y="3439"/>
                        </a:cubicBezTo>
                        <a:cubicBezTo>
                          <a:pt x="53138" y="-4102"/>
                          <a:pt x="83300" y="2645"/>
                          <a:pt x="102747" y="5820"/>
                        </a:cubicBezTo>
                        <a:cubicBezTo>
                          <a:pt x="122194" y="8995"/>
                          <a:pt x="132513" y="23283"/>
                          <a:pt x="152753" y="22489"/>
                        </a:cubicBezTo>
                        <a:cubicBezTo>
                          <a:pt x="172993" y="21695"/>
                          <a:pt x="205934" y="264"/>
                          <a:pt x="224190" y="1058"/>
                        </a:cubicBezTo>
                        <a:cubicBezTo>
                          <a:pt x="242446" y="1852"/>
                          <a:pt x="248003" y="16932"/>
                          <a:pt x="262290" y="27251"/>
                        </a:cubicBezTo>
                        <a:cubicBezTo>
                          <a:pt x="276577" y="37570"/>
                          <a:pt x="298803" y="50270"/>
                          <a:pt x="309915" y="62970"/>
                        </a:cubicBezTo>
                        <a:cubicBezTo>
                          <a:pt x="321027" y="75670"/>
                          <a:pt x="329759" y="89957"/>
                          <a:pt x="328965" y="103451"/>
                        </a:cubicBezTo>
                        <a:cubicBezTo>
                          <a:pt x="328171" y="116945"/>
                          <a:pt x="320234" y="135996"/>
                          <a:pt x="305153" y="143933"/>
                        </a:cubicBezTo>
                        <a:cubicBezTo>
                          <a:pt x="290072" y="151870"/>
                          <a:pt x="255147" y="147901"/>
                          <a:pt x="238478" y="151076"/>
                        </a:cubicBezTo>
                        <a:cubicBezTo>
                          <a:pt x="221809" y="154251"/>
                          <a:pt x="224587" y="161792"/>
                          <a:pt x="205140" y="162983"/>
                        </a:cubicBezTo>
                        <a:cubicBezTo>
                          <a:pt x="185693" y="164174"/>
                          <a:pt x="140847" y="162586"/>
                          <a:pt x="121797" y="158220"/>
                        </a:cubicBezTo>
                        <a:cubicBezTo>
                          <a:pt x="102747" y="153854"/>
                          <a:pt x="104334" y="140361"/>
                          <a:pt x="90840" y="136789"/>
                        </a:cubicBezTo>
                        <a:cubicBezTo>
                          <a:pt x="77346" y="133217"/>
                          <a:pt x="52740" y="142742"/>
                          <a:pt x="40834" y="136789"/>
                        </a:cubicBezTo>
                        <a:cubicBezTo>
                          <a:pt x="28928" y="130836"/>
                          <a:pt x="26944" y="110595"/>
                          <a:pt x="19403" y="101070"/>
                        </a:cubicBezTo>
                        <a:cubicBezTo>
                          <a:pt x="11862" y="91545"/>
                          <a:pt x="-2425" y="67336"/>
                          <a:pt x="353" y="51064"/>
                        </a:cubicBezTo>
                        <a:close/>
                      </a:path>
                    </a:pathLst>
                  </a:cu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297" name="Freeform 296"/>
                  <p:cNvSpPr/>
                  <p:nvPr/>
                </p:nvSpPr>
                <p:spPr>
                  <a:xfrm>
                    <a:off x="7683829" y="3282442"/>
                    <a:ext cx="37565" cy="126740"/>
                  </a:xfrm>
                  <a:custGeom>
                    <a:avLst/>
                    <a:gdLst>
                      <a:gd name="connsiteX0" fmla="*/ 17134 w 37565"/>
                      <a:gd name="connsiteY0" fmla="*/ 1302 h 126740"/>
                      <a:gd name="connsiteX1" fmla="*/ 465 w 37565"/>
                      <a:gd name="connsiteY1" fmla="*/ 125127 h 126740"/>
                      <a:gd name="connsiteX2" fmla="*/ 36184 w 37565"/>
                      <a:gd name="connsiteY2" fmla="*/ 65596 h 126740"/>
                      <a:gd name="connsiteX3" fmla="*/ 17134 w 37565"/>
                      <a:gd name="connsiteY3" fmla="*/ 1302 h 12674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7565" h="126740">
                        <a:moveTo>
                          <a:pt x="17134" y="1302"/>
                        </a:moveTo>
                        <a:cubicBezTo>
                          <a:pt x="11181" y="11224"/>
                          <a:pt x="-2710" y="114411"/>
                          <a:pt x="465" y="125127"/>
                        </a:cubicBezTo>
                        <a:cubicBezTo>
                          <a:pt x="3640" y="135843"/>
                          <a:pt x="29437" y="90599"/>
                          <a:pt x="36184" y="65596"/>
                        </a:cubicBezTo>
                        <a:cubicBezTo>
                          <a:pt x="42931" y="40593"/>
                          <a:pt x="23087" y="-8620"/>
                          <a:pt x="17134" y="13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298" name="Freeform 297"/>
                  <p:cNvSpPr/>
                  <p:nvPr/>
                </p:nvSpPr>
                <p:spPr>
                  <a:xfrm>
                    <a:off x="7754813" y="3290724"/>
                    <a:ext cx="35896" cy="150486"/>
                  </a:xfrm>
                  <a:custGeom>
                    <a:avLst/>
                    <a:gdLst>
                      <a:gd name="connsiteX0" fmla="*/ 24731 w 35896"/>
                      <a:gd name="connsiteY0" fmla="*/ 164 h 150486"/>
                      <a:gd name="connsiteX1" fmla="*/ 3300 w 35896"/>
                      <a:gd name="connsiteY1" fmla="*/ 100176 h 150486"/>
                      <a:gd name="connsiteX2" fmla="*/ 3300 w 35896"/>
                      <a:gd name="connsiteY2" fmla="*/ 150182 h 150486"/>
                      <a:gd name="connsiteX3" fmla="*/ 34256 w 35896"/>
                      <a:gd name="connsiteY3" fmla="*/ 78745 h 150486"/>
                      <a:gd name="connsiteX4" fmla="*/ 24731 w 35896"/>
                      <a:gd name="connsiteY4" fmla="*/ 164 h 1504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5896" h="150486">
                        <a:moveTo>
                          <a:pt x="24731" y="164"/>
                        </a:moveTo>
                        <a:cubicBezTo>
                          <a:pt x="19572" y="3736"/>
                          <a:pt x="6872" y="75173"/>
                          <a:pt x="3300" y="100176"/>
                        </a:cubicBezTo>
                        <a:cubicBezTo>
                          <a:pt x="-272" y="125179"/>
                          <a:pt x="-1859" y="153754"/>
                          <a:pt x="3300" y="150182"/>
                        </a:cubicBezTo>
                        <a:cubicBezTo>
                          <a:pt x="8459" y="146610"/>
                          <a:pt x="28700" y="105335"/>
                          <a:pt x="34256" y="78745"/>
                        </a:cubicBezTo>
                        <a:cubicBezTo>
                          <a:pt x="39812" y="52155"/>
                          <a:pt x="29890" y="-3408"/>
                          <a:pt x="24731" y="164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299" name="Freeform 298"/>
                  <p:cNvSpPr/>
                  <p:nvPr/>
                </p:nvSpPr>
                <p:spPr>
                  <a:xfrm>
                    <a:off x="7827159" y="3307272"/>
                    <a:ext cx="23213" cy="115449"/>
                  </a:xfrm>
                  <a:custGeom>
                    <a:avLst/>
                    <a:gdLst>
                      <a:gd name="connsiteX0" fmla="*/ 16679 w 23213"/>
                      <a:gd name="connsiteY0" fmla="*/ 284 h 115449"/>
                      <a:gd name="connsiteX1" fmla="*/ 10 w 23213"/>
                      <a:gd name="connsiteY1" fmla="*/ 100297 h 115449"/>
                      <a:gd name="connsiteX2" fmla="*/ 14297 w 23213"/>
                      <a:gd name="connsiteY2" fmla="*/ 112203 h 115449"/>
                      <a:gd name="connsiteX3" fmla="*/ 21441 w 23213"/>
                      <a:gd name="connsiteY3" fmla="*/ 71722 h 115449"/>
                      <a:gd name="connsiteX4" fmla="*/ 16679 w 23213"/>
                      <a:gd name="connsiteY4" fmla="*/ 284 h 1154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3213" h="115449">
                        <a:moveTo>
                          <a:pt x="16679" y="284"/>
                        </a:moveTo>
                        <a:cubicBezTo>
                          <a:pt x="13107" y="5046"/>
                          <a:pt x="407" y="81644"/>
                          <a:pt x="10" y="100297"/>
                        </a:cubicBezTo>
                        <a:cubicBezTo>
                          <a:pt x="-387" y="118950"/>
                          <a:pt x="10725" y="116965"/>
                          <a:pt x="14297" y="112203"/>
                        </a:cubicBezTo>
                        <a:cubicBezTo>
                          <a:pt x="17869" y="107441"/>
                          <a:pt x="16679" y="91566"/>
                          <a:pt x="21441" y="71722"/>
                        </a:cubicBezTo>
                        <a:cubicBezTo>
                          <a:pt x="26203" y="51878"/>
                          <a:pt x="20251" y="-4478"/>
                          <a:pt x="16679" y="284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</p:grpSp>
            <p:sp>
              <p:nvSpPr>
                <p:cNvPr id="301" name="Freeform 300"/>
                <p:cNvSpPr/>
                <p:nvPr/>
              </p:nvSpPr>
              <p:spPr>
                <a:xfrm>
                  <a:off x="7659814" y="3210814"/>
                  <a:ext cx="229494" cy="244396"/>
                </a:xfrm>
                <a:custGeom>
                  <a:avLst/>
                  <a:gdLst>
                    <a:gd name="connsiteX0" fmla="*/ 26861 w 229494"/>
                    <a:gd name="connsiteY0" fmla="*/ 20541 h 244396"/>
                    <a:gd name="connsiteX1" fmla="*/ 7811 w 229494"/>
                    <a:gd name="connsiteY1" fmla="*/ 120554 h 244396"/>
                    <a:gd name="connsiteX2" fmla="*/ 3049 w 229494"/>
                    <a:gd name="connsiteY2" fmla="*/ 191991 h 244396"/>
                    <a:gd name="connsiteX3" fmla="*/ 53055 w 229494"/>
                    <a:gd name="connsiteY3" fmla="*/ 220566 h 244396"/>
                    <a:gd name="connsiteX4" fmla="*/ 162593 w 229494"/>
                    <a:gd name="connsiteY4" fmla="*/ 244379 h 244396"/>
                    <a:gd name="connsiteX5" fmla="*/ 210218 w 229494"/>
                    <a:gd name="connsiteY5" fmla="*/ 222947 h 244396"/>
                    <a:gd name="connsiteX6" fmla="*/ 229268 w 229494"/>
                    <a:gd name="connsiteY6" fmla="*/ 151510 h 244396"/>
                    <a:gd name="connsiteX7" fmla="*/ 219743 w 229494"/>
                    <a:gd name="connsiteY7" fmla="*/ 75310 h 244396"/>
                    <a:gd name="connsiteX8" fmla="*/ 205455 w 229494"/>
                    <a:gd name="connsiteY8" fmla="*/ 25304 h 244396"/>
                    <a:gd name="connsiteX9" fmla="*/ 143543 w 229494"/>
                    <a:gd name="connsiteY9" fmla="*/ 1491 h 244396"/>
                    <a:gd name="connsiteX10" fmla="*/ 26861 w 229494"/>
                    <a:gd name="connsiteY10" fmla="*/ 20541 h 2443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29494" h="244396">
                      <a:moveTo>
                        <a:pt x="26861" y="20541"/>
                      </a:moveTo>
                      <a:cubicBezTo>
                        <a:pt x="4239" y="40385"/>
                        <a:pt x="11780" y="91979"/>
                        <a:pt x="7811" y="120554"/>
                      </a:cubicBezTo>
                      <a:cubicBezTo>
                        <a:pt x="3842" y="149129"/>
                        <a:pt x="-4492" y="175322"/>
                        <a:pt x="3049" y="191991"/>
                      </a:cubicBezTo>
                      <a:cubicBezTo>
                        <a:pt x="10590" y="208660"/>
                        <a:pt x="26464" y="211835"/>
                        <a:pt x="53055" y="220566"/>
                      </a:cubicBezTo>
                      <a:cubicBezTo>
                        <a:pt x="79646" y="229297"/>
                        <a:pt x="136399" y="243982"/>
                        <a:pt x="162593" y="244379"/>
                      </a:cubicBezTo>
                      <a:cubicBezTo>
                        <a:pt x="188787" y="244776"/>
                        <a:pt x="199106" y="238425"/>
                        <a:pt x="210218" y="222947"/>
                      </a:cubicBezTo>
                      <a:cubicBezTo>
                        <a:pt x="221331" y="207469"/>
                        <a:pt x="227681" y="176116"/>
                        <a:pt x="229268" y="151510"/>
                      </a:cubicBezTo>
                      <a:cubicBezTo>
                        <a:pt x="230855" y="126904"/>
                        <a:pt x="223712" y="96344"/>
                        <a:pt x="219743" y="75310"/>
                      </a:cubicBezTo>
                      <a:cubicBezTo>
                        <a:pt x="215774" y="54276"/>
                        <a:pt x="218155" y="37607"/>
                        <a:pt x="205455" y="25304"/>
                      </a:cubicBezTo>
                      <a:cubicBezTo>
                        <a:pt x="192755" y="13001"/>
                        <a:pt x="168943" y="5460"/>
                        <a:pt x="143543" y="1491"/>
                      </a:cubicBezTo>
                      <a:cubicBezTo>
                        <a:pt x="118143" y="-2478"/>
                        <a:pt x="49483" y="697"/>
                        <a:pt x="26861" y="20541"/>
                      </a:cubicBezTo>
                      <a:close/>
                    </a:path>
                  </a:pathLst>
                </a:custGeom>
                <a:solidFill>
                  <a:srgbClr val="FFF2CC">
                    <a:alpha val="5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303" name="Freeform 302"/>
              <p:cNvSpPr/>
              <p:nvPr/>
            </p:nvSpPr>
            <p:spPr>
              <a:xfrm>
                <a:off x="7643118" y="3159917"/>
                <a:ext cx="289025" cy="302515"/>
              </a:xfrm>
              <a:custGeom>
                <a:avLst/>
                <a:gdLst>
                  <a:gd name="connsiteX0" fmla="*/ 5457 w 289025"/>
                  <a:gd name="connsiteY0" fmla="*/ 2 h 302515"/>
                  <a:gd name="connsiteX1" fmla="*/ 50701 w 289025"/>
                  <a:gd name="connsiteY1" fmla="*/ 54771 h 302515"/>
                  <a:gd name="connsiteX2" fmla="*/ 119757 w 289025"/>
                  <a:gd name="connsiteY2" fmla="*/ 78583 h 302515"/>
                  <a:gd name="connsiteX3" fmla="*/ 157857 w 289025"/>
                  <a:gd name="connsiteY3" fmla="*/ 97633 h 302515"/>
                  <a:gd name="connsiteX4" fmla="*/ 224532 w 289025"/>
                  <a:gd name="connsiteY4" fmla="*/ 92871 h 302515"/>
                  <a:gd name="connsiteX5" fmla="*/ 269776 w 289025"/>
                  <a:gd name="connsiteY5" fmla="*/ 83346 h 302515"/>
                  <a:gd name="connsiteX6" fmla="*/ 288826 w 289025"/>
                  <a:gd name="connsiteY6" fmla="*/ 90489 h 302515"/>
                  <a:gd name="connsiteX7" fmla="*/ 279301 w 289025"/>
                  <a:gd name="connsiteY7" fmla="*/ 121446 h 302515"/>
                  <a:gd name="connsiteX8" fmla="*/ 272157 w 289025"/>
                  <a:gd name="connsiteY8" fmla="*/ 190502 h 302515"/>
                  <a:gd name="connsiteX9" fmla="*/ 262632 w 289025"/>
                  <a:gd name="connsiteY9" fmla="*/ 245271 h 302515"/>
                  <a:gd name="connsiteX10" fmla="*/ 241201 w 289025"/>
                  <a:gd name="connsiteY10" fmla="*/ 290514 h 302515"/>
                  <a:gd name="connsiteX11" fmla="*/ 195957 w 289025"/>
                  <a:gd name="connsiteY11" fmla="*/ 302421 h 302515"/>
                  <a:gd name="connsiteX12" fmla="*/ 119757 w 289025"/>
                  <a:gd name="connsiteY12" fmla="*/ 295277 h 302515"/>
                  <a:gd name="connsiteX13" fmla="*/ 57845 w 289025"/>
                  <a:gd name="connsiteY13" fmla="*/ 280989 h 302515"/>
                  <a:gd name="connsiteX14" fmla="*/ 695 w 289025"/>
                  <a:gd name="connsiteY14" fmla="*/ 252414 h 302515"/>
                  <a:gd name="connsiteX15" fmla="*/ 98326 w 289025"/>
                  <a:gd name="connsiteY15" fmla="*/ 257177 h 302515"/>
                  <a:gd name="connsiteX16" fmla="*/ 172145 w 289025"/>
                  <a:gd name="connsiteY16" fmla="*/ 211933 h 302515"/>
                  <a:gd name="connsiteX17" fmla="*/ 203101 w 289025"/>
                  <a:gd name="connsiteY17" fmla="*/ 145258 h 302515"/>
                  <a:gd name="connsiteX18" fmla="*/ 179288 w 289025"/>
                  <a:gd name="connsiteY18" fmla="*/ 130971 h 302515"/>
                  <a:gd name="connsiteX19" fmla="*/ 131663 w 289025"/>
                  <a:gd name="connsiteY19" fmla="*/ 123827 h 302515"/>
                  <a:gd name="connsiteX20" fmla="*/ 95945 w 289025"/>
                  <a:gd name="connsiteY20" fmla="*/ 116683 h 302515"/>
                  <a:gd name="connsiteX21" fmla="*/ 84038 w 289025"/>
                  <a:gd name="connsiteY21" fmla="*/ 104777 h 302515"/>
                  <a:gd name="connsiteX22" fmla="*/ 34032 w 289025"/>
                  <a:gd name="connsiteY22" fmla="*/ 102396 h 302515"/>
                  <a:gd name="connsiteX23" fmla="*/ 17363 w 289025"/>
                  <a:gd name="connsiteY23" fmla="*/ 57152 h 302515"/>
                  <a:gd name="connsiteX24" fmla="*/ 5457 w 289025"/>
                  <a:gd name="connsiteY24" fmla="*/ 2 h 302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89025" h="302515">
                    <a:moveTo>
                      <a:pt x="5457" y="2"/>
                    </a:moveTo>
                    <a:cubicBezTo>
                      <a:pt x="11013" y="-395"/>
                      <a:pt x="31651" y="41674"/>
                      <a:pt x="50701" y="54771"/>
                    </a:cubicBezTo>
                    <a:cubicBezTo>
                      <a:pt x="69751" y="67868"/>
                      <a:pt x="101898" y="71439"/>
                      <a:pt x="119757" y="78583"/>
                    </a:cubicBezTo>
                    <a:cubicBezTo>
                      <a:pt x="137616" y="85727"/>
                      <a:pt x="140395" y="95252"/>
                      <a:pt x="157857" y="97633"/>
                    </a:cubicBezTo>
                    <a:cubicBezTo>
                      <a:pt x="175319" y="100014"/>
                      <a:pt x="205879" y="95252"/>
                      <a:pt x="224532" y="92871"/>
                    </a:cubicBezTo>
                    <a:cubicBezTo>
                      <a:pt x="243185" y="90490"/>
                      <a:pt x="259060" y="83743"/>
                      <a:pt x="269776" y="83346"/>
                    </a:cubicBezTo>
                    <a:cubicBezTo>
                      <a:pt x="280492" y="82949"/>
                      <a:pt x="287239" y="84139"/>
                      <a:pt x="288826" y="90489"/>
                    </a:cubicBezTo>
                    <a:cubicBezTo>
                      <a:pt x="290414" y="96839"/>
                      <a:pt x="282079" y="104777"/>
                      <a:pt x="279301" y="121446"/>
                    </a:cubicBezTo>
                    <a:cubicBezTo>
                      <a:pt x="276523" y="138115"/>
                      <a:pt x="274935" y="169865"/>
                      <a:pt x="272157" y="190502"/>
                    </a:cubicBezTo>
                    <a:cubicBezTo>
                      <a:pt x="269379" y="211140"/>
                      <a:pt x="267791" y="228602"/>
                      <a:pt x="262632" y="245271"/>
                    </a:cubicBezTo>
                    <a:cubicBezTo>
                      <a:pt x="257473" y="261940"/>
                      <a:pt x="252314" y="280989"/>
                      <a:pt x="241201" y="290514"/>
                    </a:cubicBezTo>
                    <a:cubicBezTo>
                      <a:pt x="230089" y="300039"/>
                      <a:pt x="216198" y="301627"/>
                      <a:pt x="195957" y="302421"/>
                    </a:cubicBezTo>
                    <a:cubicBezTo>
                      <a:pt x="175716" y="303215"/>
                      <a:pt x="142776" y="298849"/>
                      <a:pt x="119757" y="295277"/>
                    </a:cubicBezTo>
                    <a:cubicBezTo>
                      <a:pt x="96738" y="291705"/>
                      <a:pt x="77689" y="288133"/>
                      <a:pt x="57845" y="280989"/>
                    </a:cubicBezTo>
                    <a:cubicBezTo>
                      <a:pt x="38001" y="273845"/>
                      <a:pt x="-6052" y="256383"/>
                      <a:pt x="695" y="252414"/>
                    </a:cubicBezTo>
                    <a:cubicBezTo>
                      <a:pt x="7442" y="248445"/>
                      <a:pt x="69751" y="263924"/>
                      <a:pt x="98326" y="257177"/>
                    </a:cubicBezTo>
                    <a:cubicBezTo>
                      <a:pt x="126901" y="250430"/>
                      <a:pt x="154683" y="230586"/>
                      <a:pt x="172145" y="211933"/>
                    </a:cubicBezTo>
                    <a:cubicBezTo>
                      <a:pt x="189607" y="193280"/>
                      <a:pt x="201911" y="158752"/>
                      <a:pt x="203101" y="145258"/>
                    </a:cubicBezTo>
                    <a:cubicBezTo>
                      <a:pt x="204291" y="131764"/>
                      <a:pt x="191194" y="134543"/>
                      <a:pt x="179288" y="130971"/>
                    </a:cubicBezTo>
                    <a:cubicBezTo>
                      <a:pt x="167382" y="127399"/>
                      <a:pt x="145554" y="126208"/>
                      <a:pt x="131663" y="123827"/>
                    </a:cubicBezTo>
                    <a:cubicBezTo>
                      <a:pt x="117772" y="121446"/>
                      <a:pt x="103883" y="119858"/>
                      <a:pt x="95945" y="116683"/>
                    </a:cubicBezTo>
                    <a:cubicBezTo>
                      <a:pt x="88007" y="113508"/>
                      <a:pt x="94357" y="107158"/>
                      <a:pt x="84038" y="104777"/>
                    </a:cubicBezTo>
                    <a:cubicBezTo>
                      <a:pt x="73719" y="102396"/>
                      <a:pt x="45145" y="110334"/>
                      <a:pt x="34032" y="102396"/>
                    </a:cubicBezTo>
                    <a:cubicBezTo>
                      <a:pt x="22920" y="94459"/>
                      <a:pt x="21729" y="72630"/>
                      <a:pt x="17363" y="57152"/>
                    </a:cubicBezTo>
                    <a:cubicBezTo>
                      <a:pt x="12997" y="41674"/>
                      <a:pt x="-99" y="399"/>
                      <a:pt x="5457" y="2"/>
                    </a:cubicBezTo>
                    <a:close/>
                  </a:path>
                </a:pathLst>
              </a:custGeom>
              <a:solidFill>
                <a:srgbClr val="000000">
                  <a:alpha val="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308" name="Freeform 307"/>
            <p:cNvSpPr/>
            <p:nvPr/>
          </p:nvSpPr>
          <p:spPr>
            <a:xfrm>
              <a:off x="7724775" y="3114669"/>
              <a:ext cx="190530" cy="57207"/>
            </a:xfrm>
            <a:custGeom>
              <a:avLst/>
              <a:gdLst>
                <a:gd name="connsiteX0" fmla="*/ 0 w 190530"/>
                <a:gd name="connsiteY0" fmla="*/ 57156 h 57207"/>
                <a:gd name="connsiteX1" fmla="*/ 50800 w 190530"/>
                <a:gd name="connsiteY1" fmla="*/ 22231 h 57207"/>
                <a:gd name="connsiteX2" fmla="*/ 79375 w 190530"/>
                <a:gd name="connsiteY2" fmla="*/ 50806 h 57207"/>
                <a:gd name="connsiteX3" fmla="*/ 142875 w 190530"/>
                <a:gd name="connsiteY3" fmla="*/ 22231 h 57207"/>
                <a:gd name="connsiteX4" fmla="*/ 190500 w 190530"/>
                <a:gd name="connsiteY4" fmla="*/ 34931 h 57207"/>
                <a:gd name="connsiteX5" fmla="*/ 149225 w 190530"/>
                <a:gd name="connsiteY5" fmla="*/ 6 h 57207"/>
                <a:gd name="connsiteX6" fmla="*/ 95250 w 190530"/>
                <a:gd name="connsiteY6" fmla="*/ 38106 h 57207"/>
                <a:gd name="connsiteX7" fmla="*/ 73025 w 190530"/>
                <a:gd name="connsiteY7" fmla="*/ 12706 h 57207"/>
                <a:gd name="connsiteX8" fmla="*/ 50800 w 190530"/>
                <a:gd name="connsiteY8" fmla="*/ 12706 h 57207"/>
                <a:gd name="connsiteX9" fmla="*/ 0 w 190530"/>
                <a:gd name="connsiteY9" fmla="*/ 57156 h 57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530" h="57207">
                  <a:moveTo>
                    <a:pt x="0" y="57156"/>
                  </a:moveTo>
                  <a:cubicBezTo>
                    <a:pt x="0" y="58743"/>
                    <a:pt x="37571" y="23289"/>
                    <a:pt x="50800" y="22231"/>
                  </a:cubicBezTo>
                  <a:cubicBezTo>
                    <a:pt x="64029" y="21173"/>
                    <a:pt x="64029" y="50806"/>
                    <a:pt x="79375" y="50806"/>
                  </a:cubicBezTo>
                  <a:cubicBezTo>
                    <a:pt x="94721" y="50806"/>
                    <a:pt x="124354" y="24877"/>
                    <a:pt x="142875" y="22231"/>
                  </a:cubicBezTo>
                  <a:cubicBezTo>
                    <a:pt x="161396" y="19585"/>
                    <a:pt x="189442" y="38635"/>
                    <a:pt x="190500" y="34931"/>
                  </a:cubicBezTo>
                  <a:cubicBezTo>
                    <a:pt x="191558" y="31227"/>
                    <a:pt x="165100" y="-523"/>
                    <a:pt x="149225" y="6"/>
                  </a:cubicBezTo>
                  <a:cubicBezTo>
                    <a:pt x="133350" y="535"/>
                    <a:pt x="107950" y="35989"/>
                    <a:pt x="95250" y="38106"/>
                  </a:cubicBezTo>
                  <a:cubicBezTo>
                    <a:pt x="82550" y="40223"/>
                    <a:pt x="80433" y="16939"/>
                    <a:pt x="73025" y="12706"/>
                  </a:cubicBezTo>
                  <a:cubicBezTo>
                    <a:pt x="65617" y="8473"/>
                    <a:pt x="61912" y="5827"/>
                    <a:pt x="50800" y="12706"/>
                  </a:cubicBezTo>
                  <a:cubicBezTo>
                    <a:pt x="39688" y="19585"/>
                    <a:pt x="0" y="55569"/>
                    <a:pt x="0" y="57156"/>
                  </a:cubicBezTo>
                  <a:close/>
                </a:path>
              </a:pathLst>
            </a:custGeom>
            <a:solidFill>
              <a:srgbClr val="262626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342" name="Group 341"/>
          <p:cNvGrpSpPr/>
          <p:nvPr/>
        </p:nvGrpSpPr>
        <p:grpSpPr>
          <a:xfrm>
            <a:off x="7615238" y="4264735"/>
            <a:ext cx="865734" cy="769228"/>
            <a:chOff x="7615238" y="4264735"/>
            <a:chExt cx="865734" cy="769228"/>
          </a:xfrm>
        </p:grpSpPr>
        <p:sp>
          <p:nvSpPr>
            <p:cNvPr id="325" name="Freeform 324"/>
            <p:cNvSpPr/>
            <p:nvPr/>
          </p:nvSpPr>
          <p:spPr>
            <a:xfrm>
              <a:off x="7896212" y="4417213"/>
              <a:ext cx="81549" cy="102402"/>
            </a:xfrm>
            <a:custGeom>
              <a:avLst/>
              <a:gdLst>
                <a:gd name="connsiteX0" fmla="*/ 76213 w 81549"/>
                <a:gd name="connsiteY0" fmla="*/ 102400 h 102402"/>
                <a:gd name="connsiteX1" fmla="*/ 38113 w 81549"/>
                <a:gd name="connsiteY1" fmla="*/ 40487 h 102402"/>
                <a:gd name="connsiteX2" fmla="*/ 80976 w 81549"/>
                <a:gd name="connsiteY2" fmla="*/ 6 h 102402"/>
                <a:gd name="connsiteX3" fmla="*/ 13 w 81549"/>
                <a:gd name="connsiteY3" fmla="*/ 38106 h 102402"/>
                <a:gd name="connsiteX4" fmla="*/ 76213 w 81549"/>
                <a:gd name="connsiteY4" fmla="*/ 102400 h 102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549" h="102402">
                  <a:moveTo>
                    <a:pt x="76213" y="102400"/>
                  </a:moveTo>
                  <a:cubicBezTo>
                    <a:pt x="82563" y="102797"/>
                    <a:pt x="37319" y="57553"/>
                    <a:pt x="38113" y="40487"/>
                  </a:cubicBezTo>
                  <a:cubicBezTo>
                    <a:pt x="38907" y="23421"/>
                    <a:pt x="87326" y="403"/>
                    <a:pt x="80976" y="6"/>
                  </a:cubicBezTo>
                  <a:cubicBezTo>
                    <a:pt x="74626" y="-391"/>
                    <a:pt x="-1178" y="18262"/>
                    <a:pt x="13" y="38106"/>
                  </a:cubicBezTo>
                  <a:cubicBezTo>
                    <a:pt x="1203" y="57950"/>
                    <a:pt x="69863" y="102003"/>
                    <a:pt x="76213" y="102400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6" name="Freeform 325"/>
            <p:cNvSpPr/>
            <p:nvPr/>
          </p:nvSpPr>
          <p:spPr>
            <a:xfrm>
              <a:off x="8017657" y="4264735"/>
              <a:ext cx="88432" cy="302575"/>
            </a:xfrm>
            <a:custGeom>
              <a:avLst/>
              <a:gdLst>
                <a:gd name="connsiteX0" fmla="*/ 88118 w 88432"/>
                <a:gd name="connsiteY0" fmla="*/ 84 h 302575"/>
                <a:gd name="connsiteX1" fmla="*/ 9537 w 88432"/>
                <a:gd name="connsiteY1" fmla="*/ 54853 h 302575"/>
                <a:gd name="connsiteX2" fmla="*/ 45256 w 88432"/>
                <a:gd name="connsiteY2" fmla="*/ 140578 h 302575"/>
                <a:gd name="connsiteX3" fmla="*/ 12 w 88432"/>
                <a:gd name="connsiteY3" fmla="*/ 183440 h 302575"/>
                <a:gd name="connsiteX4" fmla="*/ 40493 w 88432"/>
                <a:gd name="connsiteY4" fmla="*/ 302503 h 302575"/>
                <a:gd name="connsiteX5" fmla="*/ 23824 w 88432"/>
                <a:gd name="connsiteY5" fmla="*/ 200109 h 302575"/>
                <a:gd name="connsiteX6" fmla="*/ 78593 w 88432"/>
                <a:gd name="connsiteY6" fmla="*/ 140578 h 302575"/>
                <a:gd name="connsiteX7" fmla="*/ 38112 w 88432"/>
                <a:gd name="connsiteY7" fmla="*/ 66759 h 302575"/>
                <a:gd name="connsiteX8" fmla="*/ 88118 w 88432"/>
                <a:gd name="connsiteY8" fmla="*/ 84 h 30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432" h="302575">
                  <a:moveTo>
                    <a:pt x="88118" y="84"/>
                  </a:moveTo>
                  <a:cubicBezTo>
                    <a:pt x="83355" y="-1900"/>
                    <a:pt x="16681" y="31437"/>
                    <a:pt x="9537" y="54853"/>
                  </a:cubicBezTo>
                  <a:cubicBezTo>
                    <a:pt x="2393" y="78269"/>
                    <a:pt x="46844" y="119147"/>
                    <a:pt x="45256" y="140578"/>
                  </a:cubicBezTo>
                  <a:cubicBezTo>
                    <a:pt x="43668" y="162009"/>
                    <a:pt x="806" y="156453"/>
                    <a:pt x="12" y="183440"/>
                  </a:cubicBezTo>
                  <a:cubicBezTo>
                    <a:pt x="-782" y="210427"/>
                    <a:pt x="36524" y="299725"/>
                    <a:pt x="40493" y="302503"/>
                  </a:cubicBezTo>
                  <a:cubicBezTo>
                    <a:pt x="44462" y="305281"/>
                    <a:pt x="17474" y="227096"/>
                    <a:pt x="23824" y="200109"/>
                  </a:cubicBezTo>
                  <a:cubicBezTo>
                    <a:pt x="30174" y="173122"/>
                    <a:pt x="76212" y="162803"/>
                    <a:pt x="78593" y="140578"/>
                  </a:cubicBezTo>
                  <a:cubicBezTo>
                    <a:pt x="80974" y="118353"/>
                    <a:pt x="34143" y="90572"/>
                    <a:pt x="38112" y="66759"/>
                  </a:cubicBezTo>
                  <a:cubicBezTo>
                    <a:pt x="42081" y="42947"/>
                    <a:pt x="92881" y="2068"/>
                    <a:pt x="88118" y="84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7" name="Freeform 326"/>
            <p:cNvSpPr/>
            <p:nvPr/>
          </p:nvSpPr>
          <p:spPr>
            <a:xfrm>
              <a:off x="8098354" y="4445762"/>
              <a:ext cx="91043" cy="157197"/>
            </a:xfrm>
            <a:custGeom>
              <a:avLst/>
              <a:gdLst>
                <a:gd name="connsiteX0" fmla="*/ 47902 w 91043"/>
                <a:gd name="connsiteY0" fmla="*/ 32 h 157197"/>
                <a:gd name="connsiteX1" fmla="*/ 47902 w 91043"/>
                <a:gd name="connsiteY1" fmla="*/ 57182 h 157197"/>
                <a:gd name="connsiteX2" fmla="*/ 277 w 91043"/>
                <a:gd name="connsiteY2" fmla="*/ 107188 h 157197"/>
                <a:gd name="connsiteX3" fmla="*/ 28852 w 91043"/>
                <a:gd name="connsiteY3" fmla="*/ 157194 h 157197"/>
                <a:gd name="connsiteX4" fmla="*/ 40759 w 91043"/>
                <a:gd name="connsiteY4" fmla="*/ 104807 h 157197"/>
                <a:gd name="connsiteX5" fmla="*/ 90765 w 91043"/>
                <a:gd name="connsiteY5" fmla="*/ 50038 h 157197"/>
                <a:gd name="connsiteX6" fmla="*/ 47902 w 91043"/>
                <a:gd name="connsiteY6" fmla="*/ 32 h 15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043" h="157197">
                  <a:moveTo>
                    <a:pt x="47902" y="32"/>
                  </a:moveTo>
                  <a:cubicBezTo>
                    <a:pt x="40758" y="1223"/>
                    <a:pt x="55839" y="39323"/>
                    <a:pt x="47902" y="57182"/>
                  </a:cubicBezTo>
                  <a:cubicBezTo>
                    <a:pt x="39965" y="75041"/>
                    <a:pt x="3452" y="90519"/>
                    <a:pt x="277" y="107188"/>
                  </a:cubicBezTo>
                  <a:cubicBezTo>
                    <a:pt x="-2898" y="123857"/>
                    <a:pt x="22105" y="157591"/>
                    <a:pt x="28852" y="157194"/>
                  </a:cubicBezTo>
                  <a:cubicBezTo>
                    <a:pt x="35599" y="156797"/>
                    <a:pt x="30440" y="122666"/>
                    <a:pt x="40759" y="104807"/>
                  </a:cubicBezTo>
                  <a:cubicBezTo>
                    <a:pt x="51078" y="86948"/>
                    <a:pt x="86796" y="69882"/>
                    <a:pt x="90765" y="50038"/>
                  </a:cubicBezTo>
                  <a:cubicBezTo>
                    <a:pt x="94734" y="30194"/>
                    <a:pt x="55046" y="-1159"/>
                    <a:pt x="47902" y="32"/>
                  </a:cubicBezTo>
                  <a:close/>
                </a:path>
              </a:pathLst>
            </a:custGeom>
            <a:solidFill>
              <a:srgbClr val="000000">
                <a:alpha val="1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28" name="Freeform 327"/>
            <p:cNvSpPr/>
            <p:nvPr/>
          </p:nvSpPr>
          <p:spPr>
            <a:xfrm>
              <a:off x="7615238" y="4707815"/>
              <a:ext cx="826293" cy="95166"/>
            </a:xfrm>
            <a:custGeom>
              <a:avLst/>
              <a:gdLst>
                <a:gd name="connsiteX0" fmla="*/ 0 w 826293"/>
                <a:gd name="connsiteY0" fmla="*/ 95166 h 95166"/>
                <a:gd name="connsiteX1" fmla="*/ 376237 w 826293"/>
                <a:gd name="connsiteY1" fmla="*/ 7060 h 95166"/>
                <a:gd name="connsiteX2" fmla="*/ 826293 w 826293"/>
                <a:gd name="connsiteY2" fmla="*/ 11823 h 9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6293" h="95166">
                  <a:moveTo>
                    <a:pt x="0" y="95166"/>
                  </a:moveTo>
                  <a:cubicBezTo>
                    <a:pt x="119261" y="58058"/>
                    <a:pt x="238522" y="20950"/>
                    <a:pt x="376237" y="7060"/>
                  </a:cubicBezTo>
                  <a:cubicBezTo>
                    <a:pt x="513953" y="-6831"/>
                    <a:pt x="670123" y="2496"/>
                    <a:pt x="826293" y="11823"/>
                  </a:cubicBez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1" name="Freeform 330"/>
            <p:cNvSpPr/>
            <p:nvPr/>
          </p:nvSpPr>
          <p:spPr>
            <a:xfrm>
              <a:off x="7624478" y="4748299"/>
              <a:ext cx="826293" cy="95166"/>
            </a:xfrm>
            <a:custGeom>
              <a:avLst/>
              <a:gdLst>
                <a:gd name="connsiteX0" fmla="*/ 0 w 826293"/>
                <a:gd name="connsiteY0" fmla="*/ 95166 h 95166"/>
                <a:gd name="connsiteX1" fmla="*/ 376237 w 826293"/>
                <a:gd name="connsiteY1" fmla="*/ 7060 h 95166"/>
                <a:gd name="connsiteX2" fmla="*/ 826293 w 826293"/>
                <a:gd name="connsiteY2" fmla="*/ 11823 h 9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6293" h="95166">
                  <a:moveTo>
                    <a:pt x="0" y="95166"/>
                  </a:moveTo>
                  <a:cubicBezTo>
                    <a:pt x="119261" y="58058"/>
                    <a:pt x="238522" y="20950"/>
                    <a:pt x="376237" y="7060"/>
                  </a:cubicBezTo>
                  <a:cubicBezTo>
                    <a:pt x="513953" y="-6831"/>
                    <a:pt x="670123" y="2496"/>
                    <a:pt x="826293" y="11823"/>
                  </a:cubicBez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2" name="Freeform 331"/>
            <p:cNvSpPr/>
            <p:nvPr/>
          </p:nvSpPr>
          <p:spPr>
            <a:xfrm>
              <a:off x="7634306" y="4802767"/>
              <a:ext cx="826293" cy="95166"/>
            </a:xfrm>
            <a:custGeom>
              <a:avLst/>
              <a:gdLst>
                <a:gd name="connsiteX0" fmla="*/ 0 w 826293"/>
                <a:gd name="connsiteY0" fmla="*/ 95166 h 95166"/>
                <a:gd name="connsiteX1" fmla="*/ 376237 w 826293"/>
                <a:gd name="connsiteY1" fmla="*/ 7060 h 95166"/>
                <a:gd name="connsiteX2" fmla="*/ 826293 w 826293"/>
                <a:gd name="connsiteY2" fmla="*/ 11823 h 9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6293" h="95166">
                  <a:moveTo>
                    <a:pt x="0" y="95166"/>
                  </a:moveTo>
                  <a:cubicBezTo>
                    <a:pt x="119261" y="58058"/>
                    <a:pt x="238522" y="20950"/>
                    <a:pt x="376237" y="7060"/>
                  </a:cubicBezTo>
                  <a:cubicBezTo>
                    <a:pt x="513953" y="-6831"/>
                    <a:pt x="670123" y="2496"/>
                    <a:pt x="826293" y="11823"/>
                  </a:cubicBez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3" name="Freeform 332"/>
            <p:cNvSpPr/>
            <p:nvPr/>
          </p:nvSpPr>
          <p:spPr>
            <a:xfrm>
              <a:off x="7634306" y="4869500"/>
              <a:ext cx="826293" cy="95166"/>
            </a:xfrm>
            <a:custGeom>
              <a:avLst/>
              <a:gdLst>
                <a:gd name="connsiteX0" fmla="*/ 0 w 826293"/>
                <a:gd name="connsiteY0" fmla="*/ 95166 h 95166"/>
                <a:gd name="connsiteX1" fmla="*/ 376237 w 826293"/>
                <a:gd name="connsiteY1" fmla="*/ 7060 h 95166"/>
                <a:gd name="connsiteX2" fmla="*/ 826293 w 826293"/>
                <a:gd name="connsiteY2" fmla="*/ 11823 h 9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6293" h="95166">
                  <a:moveTo>
                    <a:pt x="0" y="95166"/>
                  </a:moveTo>
                  <a:cubicBezTo>
                    <a:pt x="119261" y="58058"/>
                    <a:pt x="238522" y="20950"/>
                    <a:pt x="376237" y="7060"/>
                  </a:cubicBezTo>
                  <a:cubicBezTo>
                    <a:pt x="513953" y="-6831"/>
                    <a:pt x="670123" y="2496"/>
                    <a:pt x="826293" y="11823"/>
                  </a:cubicBez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4" name="Freeform 333"/>
            <p:cNvSpPr/>
            <p:nvPr/>
          </p:nvSpPr>
          <p:spPr>
            <a:xfrm>
              <a:off x="7654679" y="4928948"/>
              <a:ext cx="826293" cy="95166"/>
            </a:xfrm>
            <a:custGeom>
              <a:avLst/>
              <a:gdLst>
                <a:gd name="connsiteX0" fmla="*/ 0 w 826293"/>
                <a:gd name="connsiteY0" fmla="*/ 95166 h 95166"/>
                <a:gd name="connsiteX1" fmla="*/ 376237 w 826293"/>
                <a:gd name="connsiteY1" fmla="*/ 7060 h 95166"/>
                <a:gd name="connsiteX2" fmla="*/ 826293 w 826293"/>
                <a:gd name="connsiteY2" fmla="*/ 11823 h 95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26293" h="95166">
                  <a:moveTo>
                    <a:pt x="0" y="95166"/>
                  </a:moveTo>
                  <a:cubicBezTo>
                    <a:pt x="119261" y="58058"/>
                    <a:pt x="238522" y="20950"/>
                    <a:pt x="376237" y="7060"/>
                  </a:cubicBezTo>
                  <a:cubicBezTo>
                    <a:pt x="513953" y="-6831"/>
                    <a:pt x="670123" y="2496"/>
                    <a:pt x="826293" y="11823"/>
                  </a:cubicBez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5" name="Freeform 334"/>
            <p:cNvSpPr/>
            <p:nvPr/>
          </p:nvSpPr>
          <p:spPr>
            <a:xfrm>
              <a:off x="7677150" y="4731544"/>
              <a:ext cx="59531" cy="302419"/>
            </a:xfrm>
            <a:custGeom>
              <a:avLst/>
              <a:gdLst>
                <a:gd name="connsiteX0" fmla="*/ 0 w 59531"/>
                <a:gd name="connsiteY0" fmla="*/ 0 h 302419"/>
                <a:gd name="connsiteX1" fmla="*/ 30956 w 59531"/>
                <a:gd name="connsiteY1" fmla="*/ 204787 h 302419"/>
                <a:gd name="connsiteX2" fmla="*/ 59531 w 59531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531" h="302419">
                  <a:moveTo>
                    <a:pt x="0" y="0"/>
                  </a:moveTo>
                  <a:cubicBezTo>
                    <a:pt x="10517" y="77192"/>
                    <a:pt x="21034" y="154384"/>
                    <a:pt x="30956" y="204787"/>
                  </a:cubicBezTo>
                  <a:cubicBezTo>
                    <a:pt x="40878" y="255190"/>
                    <a:pt x="50204" y="278804"/>
                    <a:pt x="59531" y="302419"/>
                  </a:cubicBez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6" name="Freeform 335"/>
            <p:cNvSpPr/>
            <p:nvPr/>
          </p:nvSpPr>
          <p:spPr>
            <a:xfrm>
              <a:off x="7779544" y="4702969"/>
              <a:ext cx="54769" cy="323850"/>
            </a:xfrm>
            <a:custGeom>
              <a:avLst/>
              <a:gdLst>
                <a:gd name="connsiteX0" fmla="*/ 0 w 54769"/>
                <a:gd name="connsiteY0" fmla="*/ 0 h 323850"/>
                <a:gd name="connsiteX1" fmla="*/ 14287 w 54769"/>
                <a:gd name="connsiteY1" fmla="*/ 169069 h 323850"/>
                <a:gd name="connsiteX2" fmla="*/ 54769 w 54769"/>
                <a:gd name="connsiteY2" fmla="*/ 323850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769" h="323850">
                  <a:moveTo>
                    <a:pt x="0" y="0"/>
                  </a:moveTo>
                  <a:cubicBezTo>
                    <a:pt x="2579" y="57547"/>
                    <a:pt x="5159" y="115094"/>
                    <a:pt x="14287" y="169069"/>
                  </a:cubicBezTo>
                  <a:cubicBezTo>
                    <a:pt x="23415" y="223044"/>
                    <a:pt x="39092" y="273447"/>
                    <a:pt x="54769" y="323850"/>
                  </a:cubicBez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7" name="Freeform 336"/>
            <p:cNvSpPr/>
            <p:nvPr/>
          </p:nvSpPr>
          <p:spPr>
            <a:xfrm>
              <a:off x="7894137" y="4705793"/>
              <a:ext cx="59531" cy="302419"/>
            </a:xfrm>
            <a:custGeom>
              <a:avLst/>
              <a:gdLst>
                <a:gd name="connsiteX0" fmla="*/ 0 w 59531"/>
                <a:gd name="connsiteY0" fmla="*/ 0 h 302419"/>
                <a:gd name="connsiteX1" fmla="*/ 30956 w 59531"/>
                <a:gd name="connsiteY1" fmla="*/ 204787 h 302419"/>
                <a:gd name="connsiteX2" fmla="*/ 59531 w 59531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531" h="302419">
                  <a:moveTo>
                    <a:pt x="0" y="0"/>
                  </a:moveTo>
                  <a:cubicBezTo>
                    <a:pt x="10517" y="77192"/>
                    <a:pt x="21034" y="154384"/>
                    <a:pt x="30956" y="204787"/>
                  </a:cubicBezTo>
                  <a:cubicBezTo>
                    <a:pt x="40878" y="255190"/>
                    <a:pt x="50204" y="278804"/>
                    <a:pt x="59531" y="302419"/>
                  </a:cubicBez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8" name="Freeform 337"/>
            <p:cNvSpPr/>
            <p:nvPr/>
          </p:nvSpPr>
          <p:spPr>
            <a:xfrm>
              <a:off x="8027671" y="4677265"/>
              <a:ext cx="59531" cy="302419"/>
            </a:xfrm>
            <a:custGeom>
              <a:avLst/>
              <a:gdLst>
                <a:gd name="connsiteX0" fmla="*/ 0 w 59531"/>
                <a:gd name="connsiteY0" fmla="*/ 0 h 302419"/>
                <a:gd name="connsiteX1" fmla="*/ 30956 w 59531"/>
                <a:gd name="connsiteY1" fmla="*/ 204787 h 302419"/>
                <a:gd name="connsiteX2" fmla="*/ 59531 w 59531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531" h="302419">
                  <a:moveTo>
                    <a:pt x="0" y="0"/>
                  </a:moveTo>
                  <a:cubicBezTo>
                    <a:pt x="10517" y="77192"/>
                    <a:pt x="21034" y="154384"/>
                    <a:pt x="30956" y="204787"/>
                  </a:cubicBezTo>
                  <a:cubicBezTo>
                    <a:pt x="40878" y="255190"/>
                    <a:pt x="50204" y="278804"/>
                    <a:pt x="59531" y="302419"/>
                  </a:cubicBez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39" name="Freeform 338"/>
            <p:cNvSpPr/>
            <p:nvPr/>
          </p:nvSpPr>
          <p:spPr>
            <a:xfrm rot="20458963" flipH="1">
              <a:off x="8159012" y="4694562"/>
              <a:ext cx="59531" cy="302419"/>
            </a:xfrm>
            <a:custGeom>
              <a:avLst/>
              <a:gdLst>
                <a:gd name="connsiteX0" fmla="*/ 0 w 59531"/>
                <a:gd name="connsiteY0" fmla="*/ 0 h 302419"/>
                <a:gd name="connsiteX1" fmla="*/ 30956 w 59531"/>
                <a:gd name="connsiteY1" fmla="*/ 204787 h 302419"/>
                <a:gd name="connsiteX2" fmla="*/ 59531 w 59531"/>
                <a:gd name="connsiteY2" fmla="*/ 302419 h 302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531" h="302419">
                  <a:moveTo>
                    <a:pt x="0" y="0"/>
                  </a:moveTo>
                  <a:cubicBezTo>
                    <a:pt x="10517" y="77192"/>
                    <a:pt x="21034" y="154384"/>
                    <a:pt x="30956" y="204787"/>
                  </a:cubicBezTo>
                  <a:cubicBezTo>
                    <a:pt x="40878" y="255190"/>
                    <a:pt x="50204" y="278804"/>
                    <a:pt x="59531" y="302419"/>
                  </a:cubicBez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0" name="Freeform 339"/>
            <p:cNvSpPr/>
            <p:nvPr/>
          </p:nvSpPr>
          <p:spPr>
            <a:xfrm>
              <a:off x="8303419" y="4681538"/>
              <a:ext cx="31324" cy="302418"/>
            </a:xfrm>
            <a:custGeom>
              <a:avLst/>
              <a:gdLst>
                <a:gd name="connsiteX0" fmla="*/ 0 w 31324"/>
                <a:gd name="connsiteY0" fmla="*/ 0 h 302418"/>
                <a:gd name="connsiteX1" fmla="*/ 28575 w 31324"/>
                <a:gd name="connsiteY1" fmla="*/ 202406 h 302418"/>
                <a:gd name="connsiteX2" fmla="*/ 28575 w 31324"/>
                <a:gd name="connsiteY2" fmla="*/ 302418 h 3024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24" h="302418">
                  <a:moveTo>
                    <a:pt x="0" y="0"/>
                  </a:moveTo>
                  <a:cubicBezTo>
                    <a:pt x="11906" y="76001"/>
                    <a:pt x="23813" y="152003"/>
                    <a:pt x="28575" y="202406"/>
                  </a:cubicBezTo>
                  <a:cubicBezTo>
                    <a:pt x="33338" y="252809"/>
                    <a:pt x="30956" y="277613"/>
                    <a:pt x="28575" y="302418"/>
                  </a:cubicBez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1" name="Freeform 340"/>
            <p:cNvSpPr/>
            <p:nvPr/>
          </p:nvSpPr>
          <p:spPr>
            <a:xfrm>
              <a:off x="8396288" y="4693444"/>
              <a:ext cx="40481" cy="273844"/>
            </a:xfrm>
            <a:custGeom>
              <a:avLst/>
              <a:gdLst>
                <a:gd name="connsiteX0" fmla="*/ 0 w 40481"/>
                <a:gd name="connsiteY0" fmla="*/ 0 h 273844"/>
                <a:gd name="connsiteX1" fmla="*/ 40481 w 40481"/>
                <a:gd name="connsiteY1" fmla="*/ 273844 h 27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0481" h="273844">
                  <a:moveTo>
                    <a:pt x="0" y="0"/>
                  </a:moveTo>
                  <a:lnTo>
                    <a:pt x="40481" y="273844"/>
                  </a:lnTo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324" name="Group 323"/>
            <p:cNvGrpSpPr/>
            <p:nvPr/>
          </p:nvGrpSpPr>
          <p:grpSpPr>
            <a:xfrm>
              <a:off x="7833132" y="4617028"/>
              <a:ext cx="483350" cy="288658"/>
              <a:chOff x="7833132" y="4617028"/>
              <a:chExt cx="483350" cy="288658"/>
            </a:xfrm>
          </p:grpSpPr>
          <p:grpSp>
            <p:nvGrpSpPr>
              <p:cNvPr id="322" name="Group 321"/>
              <p:cNvGrpSpPr/>
              <p:nvPr/>
            </p:nvGrpSpPr>
            <p:grpSpPr>
              <a:xfrm>
                <a:off x="7833132" y="4617028"/>
                <a:ext cx="483350" cy="288658"/>
                <a:chOff x="7833132" y="4617028"/>
                <a:chExt cx="483350" cy="288658"/>
              </a:xfrm>
            </p:grpSpPr>
            <p:grpSp>
              <p:nvGrpSpPr>
                <p:cNvPr id="312" name="Group 311"/>
                <p:cNvGrpSpPr/>
                <p:nvPr/>
              </p:nvGrpSpPr>
              <p:grpSpPr>
                <a:xfrm>
                  <a:off x="7833132" y="4617028"/>
                  <a:ext cx="483350" cy="288658"/>
                  <a:chOff x="7833132" y="4617028"/>
                  <a:chExt cx="483350" cy="288658"/>
                </a:xfrm>
              </p:grpSpPr>
              <p:sp>
                <p:nvSpPr>
                  <p:cNvPr id="310" name="Freeform 309"/>
                  <p:cNvSpPr/>
                  <p:nvPr/>
                </p:nvSpPr>
                <p:spPr>
                  <a:xfrm>
                    <a:off x="7833132" y="4617028"/>
                    <a:ext cx="479664" cy="288658"/>
                  </a:xfrm>
                  <a:custGeom>
                    <a:avLst/>
                    <a:gdLst>
                      <a:gd name="connsiteX0" fmla="*/ 251212 w 479664"/>
                      <a:gd name="connsiteY0" fmla="*/ 278822 h 288658"/>
                      <a:gd name="connsiteX1" fmla="*/ 72618 w 479664"/>
                      <a:gd name="connsiteY1" fmla="*/ 285966 h 288658"/>
                      <a:gd name="connsiteX2" fmla="*/ 3562 w 479664"/>
                      <a:gd name="connsiteY2" fmla="*/ 228816 h 288658"/>
                      <a:gd name="connsiteX3" fmla="*/ 15468 w 479664"/>
                      <a:gd name="connsiteY3" fmla="*/ 131185 h 288658"/>
                      <a:gd name="connsiteX4" fmla="*/ 63093 w 479664"/>
                      <a:gd name="connsiteY4" fmla="*/ 78797 h 288658"/>
                      <a:gd name="connsiteX5" fmla="*/ 101193 w 479664"/>
                      <a:gd name="connsiteY5" fmla="*/ 28791 h 288658"/>
                      <a:gd name="connsiteX6" fmla="*/ 205968 w 479664"/>
                      <a:gd name="connsiteY6" fmla="*/ 7360 h 288658"/>
                      <a:gd name="connsiteX7" fmla="*/ 284549 w 479664"/>
                      <a:gd name="connsiteY7" fmla="*/ 2597 h 288658"/>
                      <a:gd name="connsiteX8" fmla="*/ 386943 w 479664"/>
                      <a:gd name="connsiteY8" fmla="*/ 45460 h 288658"/>
                      <a:gd name="connsiteX9" fmla="*/ 451237 w 479664"/>
                      <a:gd name="connsiteY9" fmla="*/ 114516 h 288658"/>
                      <a:gd name="connsiteX10" fmla="*/ 477431 w 479664"/>
                      <a:gd name="connsiteY10" fmla="*/ 143091 h 288658"/>
                      <a:gd name="connsiteX11" fmla="*/ 477431 w 479664"/>
                      <a:gd name="connsiteY11" fmla="*/ 197860 h 288658"/>
                      <a:gd name="connsiteX12" fmla="*/ 470287 w 479664"/>
                      <a:gd name="connsiteY12" fmla="*/ 257391 h 288658"/>
                      <a:gd name="connsiteX13" fmla="*/ 396468 w 479664"/>
                      <a:gd name="connsiteY13" fmla="*/ 274060 h 288658"/>
                      <a:gd name="connsiteX14" fmla="*/ 251212 w 479664"/>
                      <a:gd name="connsiteY14" fmla="*/ 278822 h 2886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479664" h="288658">
                        <a:moveTo>
                          <a:pt x="251212" y="278822"/>
                        </a:moveTo>
                        <a:cubicBezTo>
                          <a:pt x="197237" y="280806"/>
                          <a:pt x="113893" y="294300"/>
                          <a:pt x="72618" y="285966"/>
                        </a:cubicBezTo>
                        <a:cubicBezTo>
                          <a:pt x="31343" y="277632"/>
                          <a:pt x="13087" y="254613"/>
                          <a:pt x="3562" y="228816"/>
                        </a:cubicBezTo>
                        <a:cubicBezTo>
                          <a:pt x="-5963" y="203019"/>
                          <a:pt x="5546" y="156188"/>
                          <a:pt x="15468" y="131185"/>
                        </a:cubicBezTo>
                        <a:cubicBezTo>
                          <a:pt x="25390" y="106182"/>
                          <a:pt x="48805" y="95863"/>
                          <a:pt x="63093" y="78797"/>
                        </a:cubicBezTo>
                        <a:cubicBezTo>
                          <a:pt x="77380" y="61731"/>
                          <a:pt x="77381" y="40697"/>
                          <a:pt x="101193" y="28791"/>
                        </a:cubicBezTo>
                        <a:cubicBezTo>
                          <a:pt x="125005" y="16885"/>
                          <a:pt x="175409" y="11726"/>
                          <a:pt x="205968" y="7360"/>
                        </a:cubicBezTo>
                        <a:cubicBezTo>
                          <a:pt x="236527" y="2994"/>
                          <a:pt x="254387" y="-3753"/>
                          <a:pt x="284549" y="2597"/>
                        </a:cubicBezTo>
                        <a:cubicBezTo>
                          <a:pt x="314711" y="8947"/>
                          <a:pt x="359162" y="26807"/>
                          <a:pt x="386943" y="45460"/>
                        </a:cubicBezTo>
                        <a:cubicBezTo>
                          <a:pt x="414724" y="64113"/>
                          <a:pt x="436156" y="98244"/>
                          <a:pt x="451237" y="114516"/>
                        </a:cubicBezTo>
                        <a:cubicBezTo>
                          <a:pt x="466318" y="130788"/>
                          <a:pt x="473065" y="129200"/>
                          <a:pt x="477431" y="143091"/>
                        </a:cubicBezTo>
                        <a:cubicBezTo>
                          <a:pt x="481797" y="156982"/>
                          <a:pt x="478622" y="178810"/>
                          <a:pt x="477431" y="197860"/>
                        </a:cubicBezTo>
                        <a:cubicBezTo>
                          <a:pt x="476240" y="216910"/>
                          <a:pt x="483781" y="244691"/>
                          <a:pt x="470287" y="257391"/>
                        </a:cubicBezTo>
                        <a:cubicBezTo>
                          <a:pt x="456793" y="270091"/>
                          <a:pt x="430996" y="270488"/>
                          <a:pt x="396468" y="274060"/>
                        </a:cubicBezTo>
                        <a:cubicBezTo>
                          <a:pt x="361940" y="277632"/>
                          <a:pt x="305187" y="276838"/>
                          <a:pt x="251212" y="278822"/>
                        </a:cubicBezTo>
                        <a:close/>
                      </a:path>
                    </a:pathLst>
                  </a:custGeom>
                  <a:solidFill>
                    <a:srgbClr val="CD756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311" name="Freeform 310"/>
                  <p:cNvSpPr/>
                  <p:nvPr/>
                </p:nvSpPr>
                <p:spPr>
                  <a:xfrm>
                    <a:off x="7845689" y="4769654"/>
                    <a:ext cx="470793" cy="128279"/>
                  </a:xfrm>
                  <a:custGeom>
                    <a:avLst/>
                    <a:gdLst>
                      <a:gd name="connsiteX0" fmla="*/ 5292 w 470793"/>
                      <a:gd name="connsiteY0" fmla="*/ 23802 h 128279"/>
                      <a:gd name="connsiteX1" fmla="*/ 57680 w 470793"/>
                      <a:gd name="connsiteY1" fmla="*/ 64284 h 128279"/>
                      <a:gd name="connsiteX2" fmla="*/ 257705 w 470793"/>
                      <a:gd name="connsiteY2" fmla="*/ 69046 h 128279"/>
                      <a:gd name="connsiteX3" fmla="*/ 355336 w 470793"/>
                      <a:gd name="connsiteY3" fmla="*/ 61902 h 128279"/>
                      <a:gd name="connsiteX4" fmla="*/ 462492 w 470793"/>
                      <a:gd name="connsiteY4" fmla="*/ 4752 h 128279"/>
                      <a:gd name="connsiteX5" fmla="*/ 462492 w 470793"/>
                      <a:gd name="connsiteY5" fmla="*/ 11896 h 128279"/>
                      <a:gd name="connsiteX6" fmla="*/ 452967 w 470793"/>
                      <a:gd name="connsiteY6" fmla="*/ 80952 h 128279"/>
                      <a:gd name="connsiteX7" fmla="*/ 402961 w 470793"/>
                      <a:gd name="connsiteY7" fmla="*/ 109527 h 128279"/>
                      <a:gd name="connsiteX8" fmla="*/ 257705 w 470793"/>
                      <a:gd name="connsiteY8" fmla="*/ 126196 h 128279"/>
                      <a:gd name="connsiteX9" fmla="*/ 133880 w 470793"/>
                      <a:gd name="connsiteY9" fmla="*/ 126196 h 128279"/>
                      <a:gd name="connsiteX10" fmla="*/ 29105 w 470793"/>
                      <a:gd name="connsiteY10" fmla="*/ 109527 h 128279"/>
                      <a:gd name="connsiteX11" fmla="*/ 5292 w 470793"/>
                      <a:gd name="connsiteY11" fmla="*/ 76190 h 128279"/>
                      <a:gd name="connsiteX12" fmla="*/ 5292 w 470793"/>
                      <a:gd name="connsiteY12" fmla="*/ 23802 h 1282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470793" h="128279">
                        <a:moveTo>
                          <a:pt x="5292" y="23802"/>
                        </a:moveTo>
                        <a:cubicBezTo>
                          <a:pt x="14023" y="21818"/>
                          <a:pt x="15611" y="56743"/>
                          <a:pt x="57680" y="64284"/>
                        </a:cubicBezTo>
                        <a:cubicBezTo>
                          <a:pt x="99749" y="71825"/>
                          <a:pt x="208096" y="69443"/>
                          <a:pt x="257705" y="69046"/>
                        </a:cubicBezTo>
                        <a:cubicBezTo>
                          <a:pt x="307314" y="68649"/>
                          <a:pt x="321205" y="72618"/>
                          <a:pt x="355336" y="61902"/>
                        </a:cubicBezTo>
                        <a:cubicBezTo>
                          <a:pt x="389467" y="51186"/>
                          <a:pt x="444633" y="13086"/>
                          <a:pt x="462492" y="4752"/>
                        </a:cubicBezTo>
                        <a:cubicBezTo>
                          <a:pt x="480351" y="-3582"/>
                          <a:pt x="464079" y="-804"/>
                          <a:pt x="462492" y="11896"/>
                        </a:cubicBezTo>
                        <a:cubicBezTo>
                          <a:pt x="460905" y="24596"/>
                          <a:pt x="462889" y="64680"/>
                          <a:pt x="452967" y="80952"/>
                        </a:cubicBezTo>
                        <a:cubicBezTo>
                          <a:pt x="443045" y="97224"/>
                          <a:pt x="435505" y="101986"/>
                          <a:pt x="402961" y="109527"/>
                        </a:cubicBezTo>
                        <a:cubicBezTo>
                          <a:pt x="370417" y="117068"/>
                          <a:pt x="302552" y="123418"/>
                          <a:pt x="257705" y="126196"/>
                        </a:cubicBezTo>
                        <a:cubicBezTo>
                          <a:pt x="212858" y="128974"/>
                          <a:pt x="171980" y="128974"/>
                          <a:pt x="133880" y="126196"/>
                        </a:cubicBezTo>
                        <a:cubicBezTo>
                          <a:pt x="95780" y="123418"/>
                          <a:pt x="50536" y="117861"/>
                          <a:pt x="29105" y="109527"/>
                        </a:cubicBezTo>
                        <a:cubicBezTo>
                          <a:pt x="7674" y="101193"/>
                          <a:pt x="10451" y="88096"/>
                          <a:pt x="5292" y="76190"/>
                        </a:cubicBezTo>
                        <a:cubicBezTo>
                          <a:pt x="133" y="64284"/>
                          <a:pt x="-3439" y="25786"/>
                          <a:pt x="5292" y="238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</p:grpSp>
            <p:sp>
              <p:nvSpPr>
                <p:cNvPr id="313" name="Freeform 312"/>
                <p:cNvSpPr/>
                <p:nvPr/>
              </p:nvSpPr>
              <p:spPr>
                <a:xfrm>
                  <a:off x="7931193" y="4654942"/>
                  <a:ext cx="94442" cy="79241"/>
                </a:xfrm>
                <a:custGeom>
                  <a:avLst/>
                  <a:gdLst>
                    <a:gd name="connsiteX0" fmla="*/ 48376 w 94442"/>
                    <a:gd name="connsiteY0" fmla="*/ 402 h 79241"/>
                    <a:gd name="connsiteX1" fmla="*/ 751 w 94442"/>
                    <a:gd name="connsiteY1" fmla="*/ 26596 h 79241"/>
                    <a:gd name="connsiteX2" fmla="*/ 24563 w 94442"/>
                    <a:gd name="connsiteY2" fmla="*/ 78983 h 79241"/>
                    <a:gd name="connsiteX3" fmla="*/ 93620 w 94442"/>
                    <a:gd name="connsiteY3" fmla="*/ 45646 h 79241"/>
                    <a:gd name="connsiteX4" fmla="*/ 48376 w 94442"/>
                    <a:gd name="connsiteY4" fmla="*/ 402 h 792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442" h="79241">
                      <a:moveTo>
                        <a:pt x="48376" y="402"/>
                      </a:moveTo>
                      <a:cubicBezTo>
                        <a:pt x="32898" y="-2773"/>
                        <a:pt x="4720" y="13499"/>
                        <a:pt x="751" y="26596"/>
                      </a:cubicBezTo>
                      <a:cubicBezTo>
                        <a:pt x="-3218" y="39693"/>
                        <a:pt x="9085" y="75808"/>
                        <a:pt x="24563" y="78983"/>
                      </a:cubicBezTo>
                      <a:cubicBezTo>
                        <a:pt x="40041" y="82158"/>
                        <a:pt x="86873" y="55171"/>
                        <a:pt x="93620" y="45646"/>
                      </a:cubicBezTo>
                      <a:cubicBezTo>
                        <a:pt x="100367" y="36121"/>
                        <a:pt x="63854" y="3577"/>
                        <a:pt x="48376" y="402"/>
                      </a:cubicBezTo>
                      <a:close/>
                    </a:path>
                  </a:pathLst>
                </a:custGeom>
                <a:solidFill>
                  <a:srgbClr val="FFFFFF">
                    <a:alpha val="1490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314" name="Freeform 313"/>
                <p:cNvSpPr/>
                <p:nvPr/>
              </p:nvSpPr>
              <p:spPr>
                <a:xfrm>
                  <a:off x="7969757" y="4723638"/>
                  <a:ext cx="146729" cy="113034"/>
                </a:xfrm>
                <a:custGeom>
                  <a:avLst/>
                  <a:gdLst>
                    <a:gd name="connsiteX0" fmla="*/ 287 w 146729"/>
                    <a:gd name="connsiteY0" fmla="*/ 34100 h 113034"/>
                    <a:gd name="connsiteX1" fmla="*/ 64581 w 146729"/>
                    <a:gd name="connsiteY1" fmla="*/ 762 h 113034"/>
                    <a:gd name="connsiteX2" fmla="*/ 95537 w 146729"/>
                    <a:gd name="connsiteY2" fmla="*/ 67437 h 113034"/>
                    <a:gd name="connsiteX3" fmla="*/ 121731 w 146729"/>
                    <a:gd name="connsiteY3" fmla="*/ 93631 h 113034"/>
                    <a:gd name="connsiteX4" fmla="*/ 143162 w 146729"/>
                    <a:gd name="connsiteY4" fmla="*/ 112681 h 113034"/>
                    <a:gd name="connsiteX5" fmla="*/ 43149 w 146729"/>
                    <a:gd name="connsiteY5" fmla="*/ 76962 h 113034"/>
                    <a:gd name="connsiteX6" fmla="*/ 287 w 146729"/>
                    <a:gd name="connsiteY6" fmla="*/ 34100 h 113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729" h="113034">
                      <a:moveTo>
                        <a:pt x="287" y="34100"/>
                      </a:moveTo>
                      <a:cubicBezTo>
                        <a:pt x="3859" y="21400"/>
                        <a:pt x="48706" y="-4794"/>
                        <a:pt x="64581" y="762"/>
                      </a:cubicBezTo>
                      <a:cubicBezTo>
                        <a:pt x="80456" y="6318"/>
                        <a:pt x="86012" y="51959"/>
                        <a:pt x="95537" y="67437"/>
                      </a:cubicBezTo>
                      <a:cubicBezTo>
                        <a:pt x="105062" y="82915"/>
                        <a:pt x="113794" y="86090"/>
                        <a:pt x="121731" y="93631"/>
                      </a:cubicBezTo>
                      <a:cubicBezTo>
                        <a:pt x="129668" y="101172"/>
                        <a:pt x="156259" y="115459"/>
                        <a:pt x="143162" y="112681"/>
                      </a:cubicBezTo>
                      <a:cubicBezTo>
                        <a:pt x="130065" y="109903"/>
                        <a:pt x="59024" y="89265"/>
                        <a:pt x="43149" y="76962"/>
                      </a:cubicBezTo>
                      <a:cubicBezTo>
                        <a:pt x="27274" y="64659"/>
                        <a:pt x="-3285" y="46800"/>
                        <a:pt x="287" y="34100"/>
                      </a:cubicBezTo>
                      <a:close/>
                    </a:path>
                  </a:pathLst>
                </a:custGeom>
                <a:solidFill>
                  <a:srgbClr val="FFFFFF">
                    <a:alpha val="1490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315" name="Freeform 314"/>
                <p:cNvSpPr/>
                <p:nvPr/>
              </p:nvSpPr>
              <p:spPr>
                <a:xfrm>
                  <a:off x="7911338" y="4700473"/>
                  <a:ext cx="94533" cy="124292"/>
                </a:xfrm>
                <a:custGeom>
                  <a:avLst/>
                  <a:gdLst>
                    <a:gd name="connsiteX0" fmla="*/ 1556 w 94533"/>
                    <a:gd name="connsiteY0" fmla="*/ 115 h 124292"/>
                    <a:gd name="connsiteX1" fmla="*/ 30131 w 94533"/>
                    <a:gd name="connsiteY1" fmla="*/ 64408 h 124292"/>
                    <a:gd name="connsiteX2" fmla="*/ 94425 w 94533"/>
                    <a:gd name="connsiteY2" fmla="*/ 114415 h 124292"/>
                    <a:gd name="connsiteX3" fmla="*/ 13462 w 94533"/>
                    <a:gd name="connsiteY3" fmla="*/ 121558 h 124292"/>
                    <a:gd name="connsiteX4" fmla="*/ 6318 w 94533"/>
                    <a:gd name="connsiteY4" fmla="*/ 81077 h 124292"/>
                    <a:gd name="connsiteX5" fmla="*/ 1556 w 94533"/>
                    <a:gd name="connsiteY5" fmla="*/ 115 h 1242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4533" h="124292">
                      <a:moveTo>
                        <a:pt x="1556" y="115"/>
                      </a:moveTo>
                      <a:cubicBezTo>
                        <a:pt x="5525" y="-2663"/>
                        <a:pt x="14653" y="45358"/>
                        <a:pt x="30131" y="64408"/>
                      </a:cubicBezTo>
                      <a:cubicBezTo>
                        <a:pt x="45609" y="83458"/>
                        <a:pt x="97203" y="104890"/>
                        <a:pt x="94425" y="114415"/>
                      </a:cubicBezTo>
                      <a:cubicBezTo>
                        <a:pt x="91647" y="123940"/>
                        <a:pt x="28146" y="127114"/>
                        <a:pt x="13462" y="121558"/>
                      </a:cubicBezTo>
                      <a:cubicBezTo>
                        <a:pt x="-1222" y="116002"/>
                        <a:pt x="10684" y="94174"/>
                        <a:pt x="6318" y="81077"/>
                      </a:cubicBezTo>
                      <a:cubicBezTo>
                        <a:pt x="1952" y="67980"/>
                        <a:pt x="-2413" y="2893"/>
                        <a:pt x="1556" y="115"/>
                      </a:cubicBezTo>
                      <a:close/>
                    </a:path>
                  </a:pathLst>
                </a:custGeom>
                <a:solidFill>
                  <a:srgbClr val="FFFFFF">
                    <a:alpha val="1490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316" name="Freeform 315"/>
                <p:cNvSpPr/>
                <p:nvPr/>
              </p:nvSpPr>
              <p:spPr>
                <a:xfrm>
                  <a:off x="7858092" y="4721953"/>
                  <a:ext cx="42958" cy="86130"/>
                </a:xfrm>
                <a:custGeom>
                  <a:avLst/>
                  <a:gdLst>
                    <a:gd name="connsiteX0" fmla="*/ 40514 w 42958"/>
                    <a:gd name="connsiteY0" fmla="*/ 66 h 86130"/>
                    <a:gd name="connsiteX1" fmla="*/ 38133 w 42958"/>
                    <a:gd name="connsiteY1" fmla="*/ 66741 h 86130"/>
                    <a:gd name="connsiteX2" fmla="*/ 35752 w 42958"/>
                    <a:gd name="connsiteY2" fmla="*/ 85791 h 86130"/>
                    <a:gd name="connsiteX3" fmla="*/ 33 w 42958"/>
                    <a:gd name="connsiteY3" fmla="*/ 54835 h 86130"/>
                    <a:gd name="connsiteX4" fmla="*/ 40514 w 42958"/>
                    <a:gd name="connsiteY4" fmla="*/ 66 h 86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2958" h="86130">
                      <a:moveTo>
                        <a:pt x="40514" y="66"/>
                      </a:moveTo>
                      <a:cubicBezTo>
                        <a:pt x="46864" y="2050"/>
                        <a:pt x="38927" y="52454"/>
                        <a:pt x="38133" y="66741"/>
                      </a:cubicBezTo>
                      <a:cubicBezTo>
                        <a:pt x="37339" y="81028"/>
                        <a:pt x="42102" y="87775"/>
                        <a:pt x="35752" y="85791"/>
                      </a:cubicBezTo>
                      <a:cubicBezTo>
                        <a:pt x="29402" y="83807"/>
                        <a:pt x="-1158" y="68329"/>
                        <a:pt x="33" y="54835"/>
                      </a:cubicBezTo>
                      <a:cubicBezTo>
                        <a:pt x="1224" y="41341"/>
                        <a:pt x="34164" y="-1918"/>
                        <a:pt x="40514" y="66"/>
                      </a:cubicBezTo>
                      <a:close/>
                    </a:path>
                  </a:pathLst>
                </a:custGeom>
                <a:solidFill>
                  <a:srgbClr val="FFFFFF">
                    <a:alpha val="1490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317" name="Freeform 316"/>
                <p:cNvSpPr/>
                <p:nvPr/>
              </p:nvSpPr>
              <p:spPr>
                <a:xfrm>
                  <a:off x="8015054" y="4656483"/>
                  <a:ext cx="100644" cy="122695"/>
                </a:xfrm>
                <a:custGeom>
                  <a:avLst/>
                  <a:gdLst>
                    <a:gd name="connsiteX0" fmla="*/ 234 w 100644"/>
                    <a:gd name="connsiteY0" fmla="*/ 1242 h 122695"/>
                    <a:gd name="connsiteX1" fmla="*/ 55002 w 100644"/>
                    <a:gd name="connsiteY1" fmla="*/ 53630 h 122695"/>
                    <a:gd name="connsiteX2" fmla="*/ 66909 w 100644"/>
                    <a:gd name="connsiteY2" fmla="*/ 122686 h 122695"/>
                    <a:gd name="connsiteX3" fmla="*/ 100246 w 100644"/>
                    <a:gd name="connsiteY3" fmla="*/ 58392 h 122695"/>
                    <a:gd name="connsiteX4" fmla="*/ 78815 w 100644"/>
                    <a:gd name="connsiteY4" fmla="*/ 20292 h 122695"/>
                    <a:gd name="connsiteX5" fmla="*/ 234 w 100644"/>
                    <a:gd name="connsiteY5" fmla="*/ 1242 h 1226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0644" h="122695">
                      <a:moveTo>
                        <a:pt x="234" y="1242"/>
                      </a:moveTo>
                      <a:cubicBezTo>
                        <a:pt x="-3735" y="6798"/>
                        <a:pt x="43890" y="33389"/>
                        <a:pt x="55002" y="53630"/>
                      </a:cubicBezTo>
                      <a:cubicBezTo>
                        <a:pt x="66114" y="73871"/>
                        <a:pt x="59368" y="121892"/>
                        <a:pt x="66909" y="122686"/>
                      </a:cubicBezTo>
                      <a:cubicBezTo>
                        <a:pt x="74450" y="123480"/>
                        <a:pt x="98262" y="75458"/>
                        <a:pt x="100246" y="58392"/>
                      </a:cubicBezTo>
                      <a:cubicBezTo>
                        <a:pt x="102230" y="41326"/>
                        <a:pt x="97071" y="30611"/>
                        <a:pt x="78815" y="20292"/>
                      </a:cubicBezTo>
                      <a:cubicBezTo>
                        <a:pt x="60559" y="9973"/>
                        <a:pt x="4203" y="-4314"/>
                        <a:pt x="234" y="1242"/>
                      </a:cubicBezTo>
                      <a:close/>
                    </a:path>
                  </a:pathLst>
                </a:custGeom>
                <a:solidFill>
                  <a:srgbClr val="FFFFFF">
                    <a:alpha val="1490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318" name="Freeform 317"/>
                <p:cNvSpPr/>
                <p:nvPr/>
              </p:nvSpPr>
              <p:spPr>
                <a:xfrm>
                  <a:off x="8070049" y="4627390"/>
                  <a:ext cx="183697" cy="99750"/>
                </a:xfrm>
                <a:custGeom>
                  <a:avLst/>
                  <a:gdLst>
                    <a:gd name="connsiteX0" fmla="*/ 7 w 183697"/>
                    <a:gd name="connsiteY0" fmla="*/ 1760 h 99750"/>
                    <a:gd name="connsiteX1" fmla="*/ 80970 w 183697"/>
                    <a:gd name="connsiteY1" fmla="*/ 11285 h 99750"/>
                    <a:gd name="connsiteX2" fmla="*/ 130976 w 183697"/>
                    <a:gd name="connsiteY2" fmla="*/ 61291 h 99750"/>
                    <a:gd name="connsiteX3" fmla="*/ 183364 w 183697"/>
                    <a:gd name="connsiteY3" fmla="*/ 99391 h 99750"/>
                    <a:gd name="connsiteX4" fmla="*/ 104782 w 183697"/>
                    <a:gd name="connsiteY4" fmla="*/ 77960 h 99750"/>
                    <a:gd name="connsiteX5" fmla="*/ 76207 w 183697"/>
                    <a:gd name="connsiteY5" fmla="*/ 37479 h 99750"/>
                    <a:gd name="connsiteX6" fmla="*/ 7 w 183697"/>
                    <a:gd name="connsiteY6" fmla="*/ 1760 h 99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3697" h="99750">
                      <a:moveTo>
                        <a:pt x="7" y="1760"/>
                      </a:moveTo>
                      <a:cubicBezTo>
                        <a:pt x="801" y="-2606"/>
                        <a:pt x="59142" y="1363"/>
                        <a:pt x="80970" y="11285"/>
                      </a:cubicBezTo>
                      <a:cubicBezTo>
                        <a:pt x="102798" y="21207"/>
                        <a:pt x="113910" y="46607"/>
                        <a:pt x="130976" y="61291"/>
                      </a:cubicBezTo>
                      <a:cubicBezTo>
                        <a:pt x="148042" y="75975"/>
                        <a:pt x="187730" y="96613"/>
                        <a:pt x="183364" y="99391"/>
                      </a:cubicBezTo>
                      <a:cubicBezTo>
                        <a:pt x="178998" y="102169"/>
                        <a:pt x="122641" y="88279"/>
                        <a:pt x="104782" y="77960"/>
                      </a:cubicBezTo>
                      <a:cubicBezTo>
                        <a:pt x="86923" y="67641"/>
                        <a:pt x="92082" y="49385"/>
                        <a:pt x="76207" y="37479"/>
                      </a:cubicBezTo>
                      <a:cubicBezTo>
                        <a:pt x="60332" y="25573"/>
                        <a:pt x="-787" y="6126"/>
                        <a:pt x="7" y="1760"/>
                      </a:cubicBezTo>
                      <a:close/>
                    </a:path>
                  </a:pathLst>
                </a:custGeom>
                <a:solidFill>
                  <a:srgbClr val="FFFFFF">
                    <a:alpha val="1490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319" name="Freeform 318"/>
                <p:cNvSpPr/>
                <p:nvPr/>
              </p:nvSpPr>
              <p:spPr>
                <a:xfrm>
                  <a:off x="8120939" y="4686137"/>
                  <a:ext cx="75332" cy="71343"/>
                </a:xfrm>
                <a:custGeom>
                  <a:avLst/>
                  <a:gdLst>
                    <a:gd name="connsiteX0" fmla="*/ 6268 w 75332"/>
                    <a:gd name="connsiteY0" fmla="*/ 163 h 71343"/>
                    <a:gd name="connsiteX1" fmla="*/ 11030 w 75332"/>
                    <a:gd name="connsiteY1" fmla="*/ 69219 h 71343"/>
                    <a:gd name="connsiteX2" fmla="*/ 75324 w 75332"/>
                    <a:gd name="connsiteY2" fmla="*/ 50169 h 71343"/>
                    <a:gd name="connsiteX3" fmla="*/ 6268 w 75332"/>
                    <a:gd name="connsiteY3" fmla="*/ 163 h 713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5332" h="71343">
                      <a:moveTo>
                        <a:pt x="6268" y="163"/>
                      </a:moveTo>
                      <a:cubicBezTo>
                        <a:pt x="-4448" y="3338"/>
                        <a:pt x="-479" y="60885"/>
                        <a:pt x="11030" y="69219"/>
                      </a:cubicBezTo>
                      <a:cubicBezTo>
                        <a:pt x="22539" y="77553"/>
                        <a:pt x="76118" y="59297"/>
                        <a:pt x="75324" y="50169"/>
                      </a:cubicBezTo>
                      <a:cubicBezTo>
                        <a:pt x="74530" y="41041"/>
                        <a:pt x="16984" y="-3012"/>
                        <a:pt x="6268" y="163"/>
                      </a:cubicBezTo>
                      <a:close/>
                    </a:path>
                  </a:pathLst>
                </a:custGeom>
                <a:solidFill>
                  <a:srgbClr val="FFFFFF">
                    <a:alpha val="1490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320" name="Freeform 319"/>
                <p:cNvSpPr/>
                <p:nvPr/>
              </p:nvSpPr>
              <p:spPr>
                <a:xfrm>
                  <a:off x="8081709" y="4772552"/>
                  <a:ext cx="86069" cy="50132"/>
                </a:xfrm>
                <a:custGeom>
                  <a:avLst/>
                  <a:gdLst>
                    <a:gd name="connsiteX0" fmla="*/ 57403 w 86069"/>
                    <a:gd name="connsiteY0" fmla="*/ 49479 h 50132"/>
                    <a:gd name="connsiteX1" fmla="*/ 253 w 86069"/>
                    <a:gd name="connsiteY1" fmla="*/ 30429 h 50132"/>
                    <a:gd name="connsiteX2" fmla="*/ 38353 w 86069"/>
                    <a:gd name="connsiteY2" fmla="*/ 1854 h 50132"/>
                    <a:gd name="connsiteX3" fmla="*/ 83597 w 86069"/>
                    <a:gd name="connsiteY3" fmla="*/ 6616 h 50132"/>
                    <a:gd name="connsiteX4" fmla="*/ 57403 w 86069"/>
                    <a:gd name="connsiteY4" fmla="*/ 49479 h 501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069" h="50132">
                      <a:moveTo>
                        <a:pt x="57403" y="49479"/>
                      </a:moveTo>
                      <a:cubicBezTo>
                        <a:pt x="43512" y="53448"/>
                        <a:pt x="3428" y="38367"/>
                        <a:pt x="253" y="30429"/>
                      </a:cubicBezTo>
                      <a:cubicBezTo>
                        <a:pt x="-2922" y="22491"/>
                        <a:pt x="24462" y="5823"/>
                        <a:pt x="38353" y="1854"/>
                      </a:cubicBezTo>
                      <a:cubicBezTo>
                        <a:pt x="52244" y="-2115"/>
                        <a:pt x="73675" y="663"/>
                        <a:pt x="83597" y="6616"/>
                      </a:cubicBezTo>
                      <a:cubicBezTo>
                        <a:pt x="93519" y="12569"/>
                        <a:pt x="71294" y="45510"/>
                        <a:pt x="57403" y="49479"/>
                      </a:cubicBezTo>
                      <a:close/>
                    </a:path>
                  </a:pathLst>
                </a:custGeom>
                <a:solidFill>
                  <a:srgbClr val="FFFFFF">
                    <a:alpha val="1490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321" name="Freeform 320"/>
                <p:cNvSpPr/>
                <p:nvPr/>
              </p:nvSpPr>
              <p:spPr>
                <a:xfrm>
                  <a:off x="8176096" y="4740755"/>
                  <a:ext cx="90370" cy="79921"/>
                </a:xfrm>
                <a:custGeom>
                  <a:avLst/>
                  <a:gdLst>
                    <a:gd name="connsiteX0" fmla="*/ 3497 w 90370"/>
                    <a:gd name="connsiteY0" fmla="*/ 78895 h 79921"/>
                    <a:gd name="connsiteX1" fmla="*/ 15404 w 90370"/>
                    <a:gd name="connsiteY1" fmla="*/ 16983 h 79921"/>
                    <a:gd name="connsiteX2" fmla="*/ 53504 w 90370"/>
                    <a:gd name="connsiteY2" fmla="*/ 314 h 79921"/>
                    <a:gd name="connsiteX3" fmla="*/ 89222 w 90370"/>
                    <a:gd name="connsiteY3" fmla="*/ 9839 h 79921"/>
                    <a:gd name="connsiteX4" fmla="*/ 74935 w 90370"/>
                    <a:gd name="connsiteY4" fmla="*/ 52701 h 79921"/>
                    <a:gd name="connsiteX5" fmla="*/ 3497 w 90370"/>
                    <a:gd name="connsiteY5" fmla="*/ 78895 h 79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0370" h="79921">
                      <a:moveTo>
                        <a:pt x="3497" y="78895"/>
                      </a:moveTo>
                      <a:cubicBezTo>
                        <a:pt x="-6425" y="72942"/>
                        <a:pt x="7070" y="30080"/>
                        <a:pt x="15404" y="16983"/>
                      </a:cubicBezTo>
                      <a:cubicBezTo>
                        <a:pt x="23738" y="3886"/>
                        <a:pt x="41201" y="1505"/>
                        <a:pt x="53504" y="314"/>
                      </a:cubicBezTo>
                      <a:cubicBezTo>
                        <a:pt x="65807" y="-877"/>
                        <a:pt x="85650" y="1108"/>
                        <a:pt x="89222" y="9839"/>
                      </a:cubicBezTo>
                      <a:cubicBezTo>
                        <a:pt x="92794" y="18570"/>
                        <a:pt x="88032" y="41985"/>
                        <a:pt x="74935" y="52701"/>
                      </a:cubicBezTo>
                      <a:cubicBezTo>
                        <a:pt x="61838" y="63417"/>
                        <a:pt x="13419" y="84848"/>
                        <a:pt x="3497" y="78895"/>
                      </a:cubicBezTo>
                      <a:close/>
                    </a:path>
                  </a:pathLst>
                </a:custGeom>
                <a:solidFill>
                  <a:srgbClr val="FFFFFF">
                    <a:alpha val="1490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323" name="Freeform 322"/>
              <p:cNvSpPr/>
              <p:nvPr/>
            </p:nvSpPr>
            <p:spPr>
              <a:xfrm>
                <a:off x="7934659" y="4626470"/>
                <a:ext cx="364743" cy="271796"/>
              </a:xfrm>
              <a:custGeom>
                <a:avLst/>
                <a:gdLst>
                  <a:gd name="connsiteX0" fmla="*/ 125872 w 364743"/>
                  <a:gd name="connsiteY0" fmla="*/ 299 h 271796"/>
                  <a:gd name="connsiteX1" fmla="*/ 278272 w 364743"/>
                  <a:gd name="connsiteY1" fmla="*/ 62211 h 271796"/>
                  <a:gd name="connsiteX2" fmla="*/ 337804 w 364743"/>
                  <a:gd name="connsiteY2" fmla="*/ 131268 h 271796"/>
                  <a:gd name="connsiteX3" fmla="*/ 356854 w 364743"/>
                  <a:gd name="connsiteY3" fmla="*/ 157461 h 271796"/>
                  <a:gd name="connsiteX4" fmla="*/ 363997 w 364743"/>
                  <a:gd name="connsiteY4" fmla="*/ 221755 h 271796"/>
                  <a:gd name="connsiteX5" fmla="*/ 340185 w 364743"/>
                  <a:gd name="connsiteY5" fmla="*/ 247949 h 271796"/>
                  <a:gd name="connsiteX6" fmla="*/ 240172 w 364743"/>
                  <a:gd name="connsiteY6" fmla="*/ 247949 h 271796"/>
                  <a:gd name="connsiteX7" fmla="*/ 59197 w 364743"/>
                  <a:gd name="connsiteY7" fmla="*/ 271761 h 271796"/>
                  <a:gd name="connsiteX8" fmla="*/ 9191 w 364743"/>
                  <a:gd name="connsiteY8" fmla="*/ 252711 h 271796"/>
                  <a:gd name="connsiteX9" fmla="*/ 223504 w 364743"/>
                  <a:gd name="connsiteY9" fmla="*/ 228899 h 271796"/>
                  <a:gd name="connsiteX10" fmla="*/ 249697 w 364743"/>
                  <a:gd name="connsiteY10" fmla="*/ 202705 h 271796"/>
                  <a:gd name="connsiteX11" fmla="*/ 128254 w 364743"/>
                  <a:gd name="connsiteY11" fmla="*/ 219374 h 271796"/>
                  <a:gd name="connsiteX12" fmla="*/ 59197 w 364743"/>
                  <a:gd name="connsiteY12" fmla="*/ 219374 h 271796"/>
                  <a:gd name="connsiteX13" fmla="*/ 254460 w 364743"/>
                  <a:gd name="connsiteY13" fmla="*/ 178893 h 271796"/>
                  <a:gd name="connsiteX14" fmla="*/ 261604 w 364743"/>
                  <a:gd name="connsiteY14" fmla="*/ 88405 h 271796"/>
                  <a:gd name="connsiteX15" fmla="*/ 125872 w 364743"/>
                  <a:gd name="connsiteY15" fmla="*/ 299 h 271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4743" h="271796">
                    <a:moveTo>
                      <a:pt x="125872" y="299"/>
                    </a:moveTo>
                    <a:cubicBezTo>
                      <a:pt x="128650" y="-4067"/>
                      <a:pt x="242950" y="40383"/>
                      <a:pt x="278272" y="62211"/>
                    </a:cubicBezTo>
                    <a:cubicBezTo>
                      <a:pt x="313594" y="84039"/>
                      <a:pt x="324707" y="115393"/>
                      <a:pt x="337804" y="131268"/>
                    </a:cubicBezTo>
                    <a:cubicBezTo>
                      <a:pt x="350901" y="147143"/>
                      <a:pt x="352489" y="142380"/>
                      <a:pt x="356854" y="157461"/>
                    </a:cubicBezTo>
                    <a:cubicBezTo>
                      <a:pt x="361219" y="172542"/>
                      <a:pt x="366775" y="206674"/>
                      <a:pt x="363997" y="221755"/>
                    </a:cubicBezTo>
                    <a:cubicBezTo>
                      <a:pt x="361219" y="236836"/>
                      <a:pt x="360823" y="243583"/>
                      <a:pt x="340185" y="247949"/>
                    </a:cubicBezTo>
                    <a:cubicBezTo>
                      <a:pt x="319548" y="252315"/>
                      <a:pt x="287003" y="243980"/>
                      <a:pt x="240172" y="247949"/>
                    </a:cubicBezTo>
                    <a:cubicBezTo>
                      <a:pt x="193341" y="251918"/>
                      <a:pt x="97694" y="270967"/>
                      <a:pt x="59197" y="271761"/>
                    </a:cubicBezTo>
                    <a:cubicBezTo>
                      <a:pt x="20700" y="272555"/>
                      <a:pt x="-18194" y="259855"/>
                      <a:pt x="9191" y="252711"/>
                    </a:cubicBezTo>
                    <a:cubicBezTo>
                      <a:pt x="36575" y="245567"/>
                      <a:pt x="183420" y="237233"/>
                      <a:pt x="223504" y="228899"/>
                    </a:cubicBezTo>
                    <a:cubicBezTo>
                      <a:pt x="263588" y="220565"/>
                      <a:pt x="265572" y="204293"/>
                      <a:pt x="249697" y="202705"/>
                    </a:cubicBezTo>
                    <a:cubicBezTo>
                      <a:pt x="233822" y="201118"/>
                      <a:pt x="160004" y="216596"/>
                      <a:pt x="128254" y="219374"/>
                    </a:cubicBezTo>
                    <a:cubicBezTo>
                      <a:pt x="96504" y="222152"/>
                      <a:pt x="38163" y="226121"/>
                      <a:pt x="59197" y="219374"/>
                    </a:cubicBezTo>
                    <a:cubicBezTo>
                      <a:pt x="80231" y="212627"/>
                      <a:pt x="220726" y="200721"/>
                      <a:pt x="254460" y="178893"/>
                    </a:cubicBezTo>
                    <a:cubicBezTo>
                      <a:pt x="288194" y="157065"/>
                      <a:pt x="281448" y="110630"/>
                      <a:pt x="261604" y="88405"/>
                    </a:cubicBezTo>
                    <a:cubicBezTo>
                      <a:pt x="241760" y="66180"/>
                      <a:pt x="123094" y="4665"/>
                      <a:pt x="125872" y="299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sp>
        <p:nvSpPr>
          <p:cNvPr id="343" name="TextBox 342"/>
          <p:cNvSpPr txBox="1"/>
          <p:nvPr/>
        </p:nvSpPr>
        <p:spPr>
          <a:xfrm rot="20157960">
            <a:off x="4409652" y="1230729"/>
            <a:ext cx="11384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sz="2200" dirty="0" err="1">
                <a:latin typeface="Tw Cen MT Condensed" panose="020B0606020104020203" pitchFamily="34" charset="0"/>
              </a:rPr>
              <a:t>anyohasiyo</a:t>
            </a:r>
            <a:endParaRPr lang="en-AU" sz="2200" dirty="0">
              <a:latin typeface="Tw Cen MT Condensed" panose="020B0606020104020203" pitchFamily="34" charset="0"/>
            </a:endParaRPr>
          </a:p>
        </p:txBody>
      </p:sp>
      <p:sp>
        <p:nvSpPr>
          <p:cNvPr id="346" name="Freeform 345"/>
          <p:cNvSpPr/>
          <p:nvPr/>
        </p:nvSpPr>
        <p:spPr>
          <a:xfrm>
            <a:off x="5460917" y="1148908"/>
            <a:ext cx="152860" cy="91529"/>
          </a:xfrm>
          <a:custGeom>
            <a:avLst/>
            <a:gdLst>
              <a:gd name="connsiteX0" fmla="*/ 83 w 152860"/>
              <a:gd name="connsiteY0" fmla="*/ 86167 h 91529"/>
              <a:gd name="connsiteX1" fmla="*/ 54058 w 152860"/>
              <a:gd name="connsiteY1" fmla="*/ 38542 h 91529"/>
              <a:gd name="connsiteX2" fmla="*/ 104858 w 152860"/>
              <a:gd name="connsiteY2" fmla="*/ 54417 h 91529"/>
              <a:gd name="connsiteX3" fmla="*/ 152483 w 152860"/>
              <a:gd name="connsiteY3" fmla="*/ 442 h 91529"/>
              <a:gd name="connsiteX4" fmla="*/ 123908 w 152860"/>
              <a:gd name="connsiteY4" fmla="*/ 89342 h 91529"/>
              <a:gd name="connsiteX5" fmla="*/ 66758 w 152860"/>
              <a:gd name="connsiteY5" fmla="*/ 67117 h 91529"/>
              <a:gd name="connsiteX6" fmla="*/ 83 w 152860"/>
              <a:gd name="connsiteY6" fmla="*/ 86167 h 91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860" h="91529">
                <a:moveTo>
                  <a:pt x="83" y="86167"/>
                </a:moveTo>
                <a:cubicBezTo>
                  <a:pt x="-2034" y="81405"/>
                  <a:pt x="36596" y="43834"/>
                  <a:pt x="54058" y="38542"/>
                </a:cubicBezTo>
                <a:cubicBezTo>
                  <a:pt x="71520" y="33250"/>
                  <a:pt x="88454" y="60767"/>
                  <a:pt x="104858" y="54417"/>
                </a:cubicBezTo>
                <a:cubicBezTo>
                  <a:pt x="121262" y="48067"/>
                  <a:pt x="149308" y="-5379"/>
                  <a:pt x="152483" y="442"/>
                </a:cubicBezTo>
                <a:cubicBezTo>
                  <a:pt x="155658" y="6263"/>
                  <a:pt x="138196" y="78229"/>
                  <a:pt x="123908" y="89342"/>
                </a:cubicBezTo>
                <a:cubicBezTo>
                  <a:pt x="109621" y="100455"/>
                  <a:pt x="86866" y="65529"/>
                  <a:pt x="66758" y="67117"/>
                </a:cubicBezTo>
                <a:cubicBezTo>
                  <a:pt x="46650" y="68704"/>
                  <a:pt x="2200" y="90929"/>
                  <a:pt x="83" y="8616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7" name="Freeform 346"/>
          <p:cNvSpPr/>
          <p:nvPr/>
        </p:nvSpPr>
        <p:spPr>
          <a:xfrm>
            <a:off x="5633845" y="1002769"/>
            <a:ext cx="125605" cy="156365"/>
          </a:xfrm>
          <a:custGeom>
            <a:avLst/>
            <a:gdLst>
              <a:gd name="connsiteX0" fmla="*/ 84330 w 125605"/>
              <a:gd name="connsiteY0" fmla="*/ 156106 h 156365"/>
              <a:gd name="connsiteX1" fmla="*/ 1780 w 125605"/>
              <a:gd name="connsiteY1" fmla="*/ 60856 h 156365"/>
              <a:gd name="connsiteX2" fmla="*/ 30355 w 125605"/>
              <a:gd name="connsiteY2" fmla="*/ 16406 h 156365"/>
              <a:gd name="connsiteX3" fmla="*/ 62105 w 125605"/>
              <a:gd name="connsiteY3" fmla="*/ 44981 h 156365"/>
              <a:gd name="connsiteX4" fmla="*/ 93855 w 125605"/>
              <a:gd name="connsiteY4" fmla="*/ 531 h 156365"/>
              <a:gd name="connsiteX5" fmla="*/ 125605 w 125605"/>
              <a:gd name="connsiteY5" fmla="*/ 29106 h 156365"/>
              <a:gd name="connsiteX6" fmla="*/ 84330 w 125605"/>
              <a:gd name="connsiteY6" fmla="*/ 156106 h 15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605" h="156365">
                <a:moveTo>
                  <a:pt x="84330" y="156106"/>
                </a:moveTo>
                <a:cubicBezTo>
                  <a:pt x="63693" y="161398"/>
                  <a:pt x="10776" y="84139"/>
                  <a:pt x="1780" y="60856"/>
                </a:cubicBezTo>
                <a:cubicBezTo>
                  <a:pt x="-7216" y="37573"/>
                  <a:pt x="20301" y="19052"/>
                  <a:pt x="30355" y="16406"/>
                </a:cubicBezTo>
                <a:cubicBezTo>
                  <a:pt x="40409" y="13760"/>
                  <a:pt x="51522" y="47627"/>
                  <a:pt x="62105" y="44981"/>
                </a:cubicBezTo>
                <a:cubicBezTo>
                  <a:pt x="72688" y="42335"/>
                  <a:pt x="83272" y="3177"/>
                  <a:pt x="93855" y="531"/>
                </a:cubicBezTo>
                <a:cubicBezTo>
                  <a:pt x="104438" y="-2115"/>
                  <a:pt x="125605" y="4764"/>
                  <a:pt x="125605" y="29106"/>
                </a:cubicBezTo>
                <a:cubicBezTo>
                  <a:pt x="125605" y="53448"/>
                  <a:pt x="104967" y="150814"/>
                  <a:pt x="84330" y="15610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8" name="Freeform 347"/>
          <p:cNvSpPr/>
          <p:nvPr/>
        </p:nvSpPr>
        <p:spPr>
          <a:xfrm>
            <a:off x="5662506" y="1045596"/>
            <a:ext cx="76833" cy="83131"/>
          </a:xfrm>
          <a:custGeom>
            <a:avLst/>
            <a:gdLst>
              <a:gd name="connsiteX0" fmla="*/ 84330 w 125605"/>
              <a:gd name="connsiteY0" fmla="*/ 156106 h 156365"/>
              <a:gd name="connsiteX1" fmla="*/ 1780 w 125605"/>
              <a:gd name="connsiteY1" fmla="*/ 60856 h 156365"/>
              <a:gd name="connsiteX2" fmla="*/ 30355 w 125605"/>
              <a:gd name="connsiteY2" fmla="*/ 16406 h 156365"/>
              <a:gd name="connsiteX3" fmla="*/ 62105 w 125605"/>
              <a:gd name="connsiteY3" fmla="*/ 44981 h 156365"/>
              <a:gd name="connsiteX4" fmla="*/ 93855 w 125605"/>
              <a:gd name="connsiteY4" fmla="*/ 531 h 156365"/>
              <a:gd name="connsiteX5" fmla="*/ 125605 w 125605"/>
              <a:gd name="connsiteY5" fmla="*/ 29106 h 156365"/>
              <a:gd name="connsiteX6" fmla="*/ 84330 w 125605"/>
              <a:gd name="connsiteY6" fmla="*/ 156106 h 156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605" h="156365">
                <a:moveTo>
                  <a:pt x="84330" y="156106"/>
                </a:moveTo>
                <a:cubicBezTo>
                  <a:pt x="63693" y="161398"/>
                  <a:pt x="10776" y="84139"/>
                  <a:pt x="1780" y="60856"/>
                </a:cubicBezTo>
                <a:cubicBezTo>
                  <a:pt x="-7216" y="37573"/>
                  <a:pt x="20301" y="19052"/>
                  <a:pt x="30355" y="16406"/>
                </a:cubicBezTo>
                <a:cubicBezTo>
                  <a:pt x="40409" y="13760"/>
                  <a:pt x="51522" y="47627"/>
                  <a:pt x="62105" y="44981"/>
                </a:cubicBezTo>
                <a:cubicBezTo>
                  <a:pt x="72688" y="42335"/>
                  <a:pt x="83272" y="3177"/>
                  <a:pt x="93855" y="531"/>
                </a:cubicBezTo>
                <a:cubicBezTo>
                  <a:pt x="104438" y="-2115"/>
                  <a:pt x="125605" y="4764"/>
                  <a:pt x="125605" y="29106"/>
                </a:cubicBezTo>
                <a:cubicBezTo>
                  <a:pt x="125605" y="53448"/>
                  <a:pt x="104967" y="150814"/>
                  <a:pt x="84330" y="156106"/>
                </a:cubicBezTo>
                <a:close/>
              </a:path>
            </a:pathLst>
          </a:custGeom>
          <a:solidFill>
            <a:srgbClr val="FF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0" name="Rectangle 349"/>
          <p:cNvSpPr/>
          <p:nvPr/>
        </p:nvSpPr>
        <p:spPr>
          <a:xfrm>
            <a:off x="3800033" y="152422"/>
            <a:ext cx="5143500" cy="5981700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213" name="Group 212"/>
          <p:cNvGrpSpPr/>
          <p:nvPr/>
        </p:nvGrpSpPr>
        <p:grpSpPr>
          <a:xfrm>
            <a:off x="5482526" y="1821333"/>
            <a:ext cx="1959481" cy="3750312"/>
            <a:chOff x="5482526" y="1821333"/>
            <a:chExt cx="1959481" cy="3750312"/>
          </a:xfrm>
        </p:grpSpPr>
        <p:grpSp>
          <p:nvGrpSpPr>
            <p:cNvPr id="209" name="Group 208"/>
            <p:cNvGrpSpPr/>
            <p:nvPr/>
          </p:nvGrpSpPr>
          <p:grpSpPr>
            <a:xfrm>
              <a:off x="5482526" y="1821333"/>
              <a:ext cx="1959481" cy="3750312"/>
              <a:chOff x="5482526" y="1821333"/>
              <a:chExt cx="1959481" cy="3750312"/>
            </a:xfrm>
          </p:grpSpPr>
          <p:grpSp>
            <p:nvGrpSpPr>
              <p:cNvPr id="203" name="Group 202"/>
              <p:cNvGrpSpPr/>
              <p:nvPr/>
            </p:nvGrpSpPr>
            <p:grpSpPr>
              <a:xfrm>
                <a:off x="5482526" y="1821333"/>
                <a:ext cx="1959481" cy="3750312"/>
                <a:chOff x="5482526" y="1821333"/>
                <a:chExt cx="1959481" cy="3750312"/>
              </a:xfrm>
            </p:grpSpPr>
            <p:grpSp>
              <p:nvGrpSpPr>
                <p:cNvPr id="194" name="Group 193"/>
                <p:cNvGrpSpPr/>
                <p:nvPr/>
              </p:nvGrpSpPr>
              <p:grpSpPr>
                <a:xfrm>
                  <a:off x="5482526" y="1821333"/>
                  <a:ext cx="1959481" cy="3750312"/>
                  <a:chOff x="5482526" y="1821333"/>
                  <a:chExt cx="1959481" cy="3750312"/>
                </a:xfrm>
              </p:grpSpPr>
              <p:grpSp>
                <p:nvGrpSpPr>
                  <p:cNvPr id="182" name="Group 181"/>
                  <p:cNvGrpSpPr/>
                  <p:nvPr/>
                </p:nvGrpSpPr>
                <p:grpSpPr>
                  <a:xfrm>
                    <a:off x="5482526" y="1821333"/>
                    <a:ext cx="1959481" cy="3750312"/>
                    <a:chOff x="5482526" y="1821333"/>
                    <a:chExt cx="1959481" cy="3750312"/>
                  </a:xfrm>
                </p:grpSpPr>
                <p:grpSp>
                  <p:nvGrpSpPr>
                    <p:cNvPr id="173" name="Group 172"/>
                    <p:cNvGrpSpPr/>
                    <p:nvPr/>
                  </p:nvGrpSpPr>
                  <p:grpSpPr>
                    <a:xfrm>
                      <a:off x="5482526" y="1821333"/>
                      <a:ext cx="1959481" cy="3750312"/>
                      <a:chOff x="5482526" y="1821333"/>
                      <a:chExt cx="1959481" cy="3750312"/>
                    </a:xfrm>
                  </p:grpSpPr>
                  <p:grpSp>
                    <p:nvGrpSpPr>
                      <p:cNvPr id="163" name="Group 162"/>
                      <p:cNvGrpSpPr/>
                      <p:nvPr/>
                    </p:nvGrpSpPr>
                    <p:grpSpPr>
                      <a:xfrm>
                        <a:off x="5482526" y="1821333"/>
                        <a:ext cx="1959481" cy="3750312"/>
                        <a:chOff x="5482526" y="1821333"/>
                        <a:chExt cx="1959481" cy="3750312"/>
                      </a:xfrm>
                    </p:grpSpPr>
                    <p:grpSp>
                      <p:nvGrpSpPr>
                        <p:cNvPr id="159" name="Group 158"/>
                        <p:cNvGrpSpPr/>
                        <p:nvPr/>
                      </p:nvGrpSpPr>
                      <p:grpSpPr>
                        <a:xfrm>
                          <a:off x="5482526" y="1821333"/>
                          <a:ext cx="1959481" cy="3750312"/>
                          <a:chOff x="5482526" y="1821333"/>
                          <a:chExt cx="1959481" cy="3750312"/>
                        </a:xfrm>
                      </p:grpSpPr>
                      <p:grpSp>
                        <p:nvGrpSpPr>
                          <p:cNvPr id="140" name="Group 139"/>
                          <p:cNvGrpSpPr/>
                          <p:nvPr/>
                        </p:nvGrpSpPr>
                        <p:grpSpPr>
                          <a:xfrm>
                            <a:off x="5482526" y="1821333"/>
                            <a:ext cx="1959481" cy="3750312"/>
                            <a:chOff x="5482526" y="1821333"/>
                            <a:chExt cx="1959481" cy="3750312"/>
                          </a:xfrm>
                        </p:grpSpPr>
                        <p:grpSp>
                          <p:nvGrpSpPr>
                            <p:cNvPr id="117" name="Group 116"/>
                            <p:cNvGrpSpPr/>
                            <p:nvPr/>
                          </p:nvGrpSpPr>
                          <p:grpSpPr>
                            <a:xfrm>
                              <a:off x="5482526" y="1821333"/>
                              <a:ext cx="1959481" cy="3750312"/>
                              <a:chOff x="5482526" y="1821333"/>
                              <a:chExt cx="1959481" cy="3750312"/>
                            </a:xfrm>
                          </p:grpSpPr>
                          <p:sp>
                            <p:nvSpPr>
                              <p:cNvPr id="109" name="Freeform 108"/>
                              <p:cNvSpPr/>
                              <p:nvPr/>
                            </p:nvSpPr>
                            <p:spPr>
                              <a:xfrm>
                                <a:off x="5724525" y="3121025"/>
                                <a:ext cx="936625" cy="1193800"/>
                              </a:xfrm>
                              <a:custGeom>
                                <a:avLst/>
                                <a:gdLst>
                                  <a:gd name="connsiteX0" fmla="*/ 200025 w 936625"/>
                                  <a:gd name="connsiteY0" fmla="*/ 69850 h 1193800"/>
                                  <a:gd name="connsiteX1" fmla="*/ 22225 w 936625"/>
                                  <a:gd name="connsiteY1" fmla="*/ 552450 h 1193800"/>
                                  <a:gd name="connsiteX2" fmla="*/ 0 w 936625"/>
                                  <a:gd name="connsiteY2" fmla="*/ 679450 h 1193800"/>
                                  <a:gd name="connsiteX3" fmla="*/ 6350 w 936625"/>
                                  <a:gd name="connsiteY3" fmla="*/ 803275 h 1193800"/>
                                  <a:gd name="connsiteX4" fmla="*/ 107950 w 936625"/>
                                  <a:gd name="connsiteY4" fmla="*/ 898525 h 1193800"/>
                                  <a:gd name="connsiteX5" fmla="*/ 288925 w 936625"/>
                                  <a:gd name="connsiteY5" fmla="*/ 1028700 h 1193800"/>
                                  <a:gd name="connsiteX6" fmla="*/ 739775 w 936625"/>
                                  <a:gd name="connsiteY6" fmla="*/ 1193800 h 1193800"/>
                                  <a:gd name="connsiteX7" fmla="*/ 936625 w 936625"/>
                                  <a:gd name="connsiteY7" fmla="*/ 777875 h 1193800"/>
                                  <a:gd name="connsiteX8" fmla="*/ 873125 w 936625"/>
                                  <a:gd name="connsiteY8" fmla="*/ 571500 h 1193800"/>
                                  <a:gd name="connsiteX9" fmla="*/ 803275 w 936625"/>
                                  <a:gd name="connsiteY9" fmla="*/ 104775 h 1193800"/>
                                  <a:gd name="connsiteX10" fmla="*/ 638175 w 936625"/>
                                  <a:gd name="connsiteY10" fmla="*/ 0 h 1193800"/>
                                  <a:gd name="connsiteX11" fmla="*/ 200025 w 936625"/>
                                  <a:gd name="connsiteY11" fmla="*/ 69850 h 1193800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</a:cxnLst>
                                <a:rect l="l" t="t" r="r" b="b"/>
                                <a:pathLst>
                                  <a:path w="936625" h="1193800">
                                    <a:moveTo>
                                      <a:pt x="200025" y="69850"/>
                                    </a:moveTo>
                                    <a:lnTo>
                                      <a:pt x="22225" y="552450"/>
                                    </a:lnTo>
                                    <a:lnTo>
                                      <a:pt x="0" y="679450"/>
                                    </a:lnTo>
                                    <a:lnTo>
                                      <a:pt x="6350" y="803275"/>
                                    </a:lnTo>
                                    <a:lnTo>
                                      <a:pt x="107950" y="898525"/>
                                    </a:lnTo>
                                    <a:lnTo>
                                      <a:pt x="288925" y="1028700"/>
                                    </a:lnTo>
                                    <a:lnTo>
                                      <a:pt x="739775" y="1193800"/>
                                    </a:lnTo>
                                    <a:lnTo>
                                      <a:pt x="936625" y="777875"/>
                                    </a:lnTo>
                                    <a:lnTo>
                                      <a:pt x="873125" y="571500"/>
                                    </a:lnTo>
                                    <a:lnTo>
                                      <a:pt x="803275" y="104775"/>
                                    </a:lnTo>
                                    <a:lnTo>
                                      <a:pt x="638175" y="0"/>
                                    </a:lnTo>
                                    <a:lnTo>
                                      <a:pt x="200025" y="6985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107" name="Freeform 106"/>
                              <p:cNvSpPr/>
                              <p:nvPr/>
                            </p:nvSpPr>
                            <p:spPr>
                              <a:xfrm>
                                <a:off x="5834063" y="3359944"/>
                                <a:ext cx="435768" cy="859631"/>
                              </a:xfrm>
                              <a:custGeom>
                                <a:avLst/>
                                <a:gdLst>
                                  <a:gd name="connsiteX0" fmla="*/ 235743 w 435768"/>
                                  <a:gd name="connsiteY0" fmla="*/ 35719 h 859631"/>
                                  <a:gd name="connsiteX1" fmla="*/ 316706 w 435768"/>
                                  <a:gd name="connsiteY1" fmla="*/ 26194 h 859631"/>
                                  <a:gd name="connsiteX2" fmla="*/ 378618 w 435768"/>
                                  <a:gd name="connsiteY2" fmla="*/ 0 h 859631"/>
                                  <a:gd name="connsiteX3" fmla="*/ 435768 w 435768"/>
                                  <a:gd name="connsiteY3" fmla="*/ 28575 h 859631"/>
                                  <a:gd name="connsiteX4" fmla="*/ 402431 w 435768"/>
                                  <a:gd name="connsiteY4" fmla="*/ 109537 h 859631"/>
                                  <a:gd name="connsiteX5" fmla="*/ 404812 w 435768"/>
                                  <a:gd name="connsiteY5" fmla="*/ 192881 h 859631"/>
                                  <a:gd name="connsiteX6" fmla="*/ 383381 w 435768"/>
                                  <a:gd name="connsiteY6" fmla="*/ 230981 h 859631"/>
                                  <a:gd name="connsiteX7" fmla="*/ 276225 w 435768"/>
                                  <a:gd name="connsiteY7" fmla="*/ 178594 h 859631"/>
                                  <a:gd name="connsiteX8" fmla="*/ 240506 w 435768"/>
                                  <a:gd name="connsiteY8" fmla="*/ 135731 h 859631"/>
                                  <a:gd name="connsiteX9" fmla="*/ 204787 w 435768"/>
                                  <a:gd name="connsiteY9" fmla="*/ 154781 h 859631"/>
                                  <a:gd name="connsiteX10" fmla="*/ 178593 w 435768"/>
                                  <a:gd name="connsiteY10" fmla="*/ 197644 h 859631"/>
                                  <a:gd name="connsiteX11" fmla="*/ 211931 w 435768"/>
                                  <a:gd name="connsiteY11" fmla="*/ 309562 h 859631"/>
                                  <a:gd name="connsiteX12" fmla="*/ 209550 w 435768"/>
                                  <a:gd name="connsiteY12" fmla="*/ 359569 h 859631"/>
                                  <a:gd name="connsiteX13" fmla="*/ 185737 w 435768"/>
                                  <a:gd name="connsiteY13" fmla="*/ 421481 h 859631"/>
                                  <a:gd name="connsiteX14" fmla="*/ 180975 w 435768"/>
                                  <a:gd name="connsiteY14" fmla="*/ 621506 h 859631"/>
                                  <a:gd name="connsiteX15" fmla="*/ 145256 w 435768"/>
                                  <a:gd name="connsiteY15" fmla="*/ 790575 h 859631"/>
                                  <a:gd name="connsiteX16" fmla="*/ 130968 w 435768"/>
                                  <a:gd name="connsiteY16" fmla="*/ 859631 h 859631"/>
                                  <a:gd name="connsiteX17" fmla="*/ 90487 w 435768"/>
                                  <a:gd name="connsiteY17" fmla="*/ 842962 h 859631"/>
                                  <a:gd name="connsiteX18" fmla="*/ 23812 w 435768"/>
                                  <a:gd name="connsiteY18" fmla="*/ 859631 h 859631"/>
                                  <a:gd name="connsiteX19" fmla="*/ 0 w 435768"/>
                                  <a:gd name="connsiteY19" fmla="*/ 816769 h 859631"/>
                                  <a:gd name="connsiteX20" fmla="*/ 30956 w 435768"/>
                                  <a:gd name="connsiteY20" fmla="*/ 716756 h 859631"/>
                                  <a:gd name="connsiteX21" fmla="*/ 92868 w 435768"/>
                                  <a:gd name="connsiteY21" fmla="*/ 602456 h 859631"/>
                                  <a:gd name="connsiteX22" fmla="*/ 119062 w 435768"/>
                                  <a:gd name="connsiteY22" fmla="*/ 476250 h 859631"/>
                                  <a:gd name="connsiteX23" fmla="*/ 140493 w 435768"/>
                                  <a:gd name="connsiteY23" fmla="*/ 338137 h 859631"/>
                                  <a:gd name="connsiteX24" fmla="*/ 104775 w 435768"/>
                                  <a:gd name="connsiteY24" fmla="*/ 261937 h 859631"/>
                                  <a:gd name="connsiteX25" fmla="*/ 52387 w 435768"/>
                                  <a:gd name="connsiteY25" fmla="*/ 183356 h 859631"/>
                                  <a:gd name="connsiteX26" fmla="*/ 54768 w 435768"/>
                                  <a:gd name="connsiteY26" fmla="*/ 119062 h 859631"/>
                                  <a:gd name="connsiteX27" fmla="*/ 102393 w 435768"/>
                                  <a:gd name="connsiteY27" fmla="*/ 69056 h 859631"/>
                                  <a:gd name="connsiteX28" fmla="*/ 154781 w 435768"/>
                                  <a:gd name="connsiteY28" fmla="*/ 42862 h 859631"/>
                                  <a:gd name="connsiteX29" fmla="*/ 235743 w 435768"/>
                                  <a:gd name="connsiteY29" fmla="*/ 35719 h 85963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  <a:cxn ang="0">
                                    <a:pos x="connsiteX15" y="connsiteY15"/>
                                  </a:cxn>
                                  <a:cxn ang="0">
                                    <a:pos x="connsiteX16" y="connsiteY16"/>
                                  </a:cxn>
                                  <a:cxn ang="0">
                                    <a:pos x="connsiteX17" y="connsiteY17"/>
                                  </a:cxn>
                                  <a:cxn ang="0">
                                    <a:pos x="connsiteX18" y="connsiteY18"/>
                                  </a:cxn>
                                  <a:cxn ang="0">
                                    <a:pos x="connsiteX19" y="connsiteY19"/>
                                  </a:cxn>
                                  <a:cxn ang="0">
                                    <a:pos x="connsiteX20" y="connsiteY20"/>
                                  </a:cxn>
                                  <a:cxn ang="0">
                                    <a:pos x="connsiteX21" y="connsiteY21"/>
                                  </a:cxn>
                                  <a:cxn ang="0">
                                    <a:pos x="connsiteX22" y="connsiteY22"/>
                                  </a:cxn>
                                  <a:cxn ang="0">
                                    <a:pos x="connsiteX23" y="connsiteY23"/>
                                  </a:cxn>
                                  <a:cxn ang="0">
                                    <a:pos x="connsiteX24" y="connsiteY24"/>
                                  </a:cxn>
                                  <a:cxn ang="0">
                                    <a:pos x="connsiteX25" y="connsiteY25"/>
                                  </a:cxn>
                                  <a:cxn ang="0">
                                    <a:pos x="connsiteX26" y="connsiteY26"/>
                                  </a:cxn>
                                  <a:cxn ang="0">
                                    <a:pos x="connsiteX27" y="connsiteY27"/>
                                  </a:cxn>
                                  <a:cxn ang="0">
                                    <a:pos x="connsiteX28" y="connsiteY28"/>
                                  </a:cxn>
                                  <a:cxn ang="0">
                                    <a:pos x="connsiteX29" y="connsiteY29"/>
                                  </a:cxn>
                                </a:cxnLst>
                                <a:rect l="l" t="t" r="r" b="b"/>
                                <a:pathLst>
                                  <a:path w="435768" h="859631">
                                    <a:moveTo>
                                      <a:pt x="235743" y="35719"/>
                                    </a:moveTo>
                                    <a:lnTo>
                                      <a:pt x="316706" y="26194"/>
                                    </a:lnTo>
                                    <a:lnTo>
                                      <a:pt x="378618" y="0"/>
                                    </a:lnTo>
                                    <a:lnTo>
                                      <a:pt x="435768" y="28575"/>
                                    </a:lnTo>
                                    <a:lnTo>
                                      <a:pt x="402431" y="109537"/>
                                    </a:lnTo>
                                    <a:cubicBezTo>
                                      <a:pt x="403225" y="137318"/>
                                      <a:pt x="404018" y="165100"/>
                                      <a:pt x="404812" y="192881"/>
                                    </a:cubicBezTo>
                                    <a:lnTo>
                                      <a:pt x="383381" y="230981"/>
                                    </a:lnTo>
                                    <a:lnTo>
                                      <a:pt x="276225" y="178594"/>
                                    </a:lnTo>
                                    <a:lnTo>
                                      <a:pt x="240506" y="135731"/>
                                    </a:lnTo>
                                    <a:lnTo>
                                      <a:pt x="204787" y="154781"/>
                                    </a:lnTo>
                                    <a:lnTo>
                                      <a:pt x="178593" y="197644"/>
                                    </a:lnTo>
                                    <a:lnTo>
                                      <a:pt x="211931" y="309562"/>
                                    </a:lnTo>
                                    <a:lnTo>
                                      <a:pt x="209550" y="359569"/>
                                    </a:lnTo>
                                    <a:lnTo>
                                      <a:pt x="185737" y="421481"/>
                                    </a:lnTo>
                                    <a:lnTo>
                                      <a:pt x="180975" y="621506"/>
                                    </a:lnTo>
                                    <a:lnTo>
                                      <a:pt x="145256" y="790575"/>
                                    </a:lnTo>
                                    <a:lnTo>
                                      <a:pt x="130968" y="859631"/>
                                    </a:lnTo>
                                    <a:lnTo>
                                      <a:pt x="90487" y="842962"/>
                                    </a:lnTo>
                                    <a:lnTo>
                                      <a:pt x="23812" y="859631"/>
                                    </a:lnTo>
                                    <a:lnTo>
                                      <a:pt x="0" y="816769"/>
                                    </a:lnTo>
                                    <a:lnTo>
                                      <a:pt x="30956" y="716756"/>
                                    </a:lnTo>
                                    <a:lnTo>
                                      <a:pt x="92868" y="602456"/>
                                    </a:lnTo>
                                    <a:lnTo>
                                      <a:pt x="119062" y="476250"/>
                                    </a:lnTo>
                                    <a:lnTo>
                                      <a:pt x="140493" y="338137"/>
                                    </a:lnTo>
                                    <a:lnTo>
                                      <a:pt x="104775" y="261937"/>
                                    </a:lnTo>
                                    <a:lnTo>
                                      <a:pt x="52387" y="183356"/>
                                    </a:lnTo>
                                    <a:cubicBezTo>
                                      <a:pt x="53181" y="161925"/>
                                      <a:pt x="53974" y="140493"/>
                                      <a:pt x="54768" y="119062"/>
                                    </a:cubicBezTo>
                                    <a:lnTo>
                                      <a:pt x="102393" y="69056"/>
                                    </a:lnTo>
                                    <a:lnTo>
                                      <a:pt x="154781" y="42862"/>
                                    </a:lnTo>
                                    <a:lnTo>
                                      <a:pt x="235743" y="35719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8989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103" name="Freeform 102"/>
                              <p:cNvSpPr/>
                              <p:nvPr/>
                            </p:nvSpPr>
                            <p:spPr>
                              <a:xfrm>
                                <a:off x="5886450" y="4746625"/>
                                <a:ext cx="82550" cy="669925"/>
                              </a:xfrm>
                              <a:custGeom>
                                <a:avLst/>
                                <a:gdLst>
                                  <a:gd name="connsiteX0" fmla="*/ 0 w 82550"/>
                                  <a:gd name="connsiteY0" fmla="*/ 622300 h 669925"/>
                                  <a:gd name="connsiteX1" fmla="*/ 60325 w 82550"/>
                                  <a:gd name="connsiteY1" fmla="*/ 0 h 669925"/>
                                  <a:gd name="connsiteX2" fmla="*/ 82550 w 82550"/>
                                  <a:gd name="connsiteY2" fmla="*/ 241300 h 669925"/>
                                  <a:gd name="connsiteX3" fmla="*/ 63500 w 82550"/>
                                  <a:gd name="connsiteY3" fmla="*/ 565150 h 669925"/>
                                  <a:gd name="connsiteX4" fmla="*/ 73025 w 82550"/>
                                  <a:gd name="connsiteY4" fmla="*/ 669925 h 669925"/>
                                  <a:gd name="connsiteX5" fmla="*/ 0 w 82550"/>
                                  <a:gd name="connsiteY5" fmla="*/ 622300 h 669925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</a:cxnLst>
                                <a:rect l="l" t="t" r="r" b="b"/>
                                <a:pathLst>
                                  <a:path w="82550" h="669925">
                                    <a:moveTo>
                                      <a:pt x="0" y="622300"/>
                                    </a:moveTo>
                                    <a:lnTo>
                                      <a:pt x="60325" y="0"/>
                                    </a:lnTo>
                                    <a:lnTo>
                                      <a:pt x="82550" y="241300"/>
                                    </a:lnTo>
                                    <a:lnTo>
                                      <a:pt x="63500" y="565150"/>
                                    </a:lnTo>
                                    <a:lnTo>
                                      <a:pt x="73025" y="669925"/>
                                    </a:lnTo>
                                    <a:lnTo>
                                      <a:pt x="0" y="62230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C00000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104" name="Freeform 103"/>
                              <p:cNvSpPr/>
                              <p:nvPr/>
                            </p:nvSpPr>
                            <p:spPr>
                              <a:xfrm>
                                <a:off x="6391275" y="4705350"/>
                                <a:ext cx="190500" cy="723900"/>
                              </a:xfrm>
                              <a:custGeom>
                                <a:avLst/>
                                <a:gdLst>
                                  <a:gd name="connsiteX0" fmla="*/ 120650 w 190500"/>
                                  <a:gd name="connsiteY0" fmla="*/ 723900 h 723900"/>
                                  <a:gd name="connsiteX1" fmla="*/ 19050 w 190500"/>
                                  <a:gd name="connsiteY1" fmla="*/ 304800 h 723900"/>
                                  <a:gd name="connsiteX2" fmla="*/ 0 w 190500"/>
                                  <a:gd name="connsiteY2" fmla="*/ 0 h 723900"/>
                                  <a:gd name="connsiteX3" fmla="*/ 60325 w 190500"/>
                                  <a:gd name="connsiteY3" fmla="*/ 123825 h 723900"/>
                                  <a:gd name="connsiteX4" fmla="*/ 120650 w 190500"/>
                                  <a:gd name="connsiteY4" fmla="*/ 415925 h 723900"/>
                                  <a:gd name="connsiteX5" fmla="*/ 165100 w 190500"/>
                                  <a:gd name="connsiteY5" fmla="*/ 612775 h 723900"/>
                                  <a:gd name="connsiteX6" fmla="*/ 190500 w 190500"/>
                                  <a:gd name="connsiteY6" fmla="*/ 714375 h 723900"/>
                                  <a:gd name="connsiteX7" fmla="*/ 120650 w 190500"/>
                                  <a:gd name="connsiteY7" fmla="*/ 723900 h 723900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</a:cxnLst>
                                <a:rect l="l" t="t" r="r" b="b"/>
                                <a:pathLst>
                                  <a:path w="190500" h="723900">
                                    <a:moveTo>
                                      <a:pt x="120650" y="723900"/>
                                    </a:moveTo>
                                    <a:lnTo>
                                      <a:pt x="19050" y="304800"/>
                                    </a:lnTo>
                                    <a:lnTo>
                                      <a:pt x="0" y="0"/>
                                    </a:lnTo>
                                    <a:lnTo>
                                      <a:pt x="60325" y="123825"/>
                                    </a:lnTo>
                                    <a:lnTo>
                                      <a:pt x="120650" y="415925"/>
                                    </a:lnTo>
                                    <a:lnTo>
                                      <a:pt x="165100" y="612775"/>
                                    </a:lnTo>
                                    <a:lnTo>
                                      <a:pt x="190500" y="714375"/>
                                    </a:lnTo>
                                    <a:lnTo>
                                      <a:pt x="120650" y="72390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C00000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105" name="Freeform 104"/>
                              <p:cNvSpPr/>
                              <p:nvPr/>
                            </p:nvSpPr>
                            <p:spPr>
                              <a:xfrm>
                                <a:off x="6775450" y="4683125"/>
                                <a:ext cx="447675" cy="511175"/>
                              </a:xfrm>
                              <a:custGeom>
                                <a:avLst/>
                                <a:gdLst>
                                  <a:gd name="connsiteX0" fmla="*/ 0 w 447675"/>
                                  <a:gd name="connsiteY0" fmla="*/ 0 h 511175"/>
                                  <a:gd name="connsiteX1" fmla="*/ 171450 w 447675"/>
                                  <a:gd name="connsiteY1" fmla="*/ 228600 h 511175"/>
                                  <a:gd name="connsiteX2" fmla="*/ 327025 w 447675"/>
                                  <a:gd name="connsiteY2" fmla="*/ 422275 h 511175"/>
                                  <a:gd name="connsiteX3" fmla="*/ 400050 w 447675"/>
                                  <a:gd name="connsiteY3" fmla="*/ 511175 h 511175"/>
                                  <a:gd name="connsiteX4" fmla="*/ 447675 w 447675"/>
                                  <a:gd name="connsiteY4" fmla="*/ 466725 h 511175"/>
                                  <a:gd name="connsiteX5" fmla="*/ 412750 w 447675"/>
                                  <a:gd name="connsiteY5" fmla="*/ 406400 h 511175"/>
                                  <a:gd name="connsiteX6" fmla="*/ 279400 w 447675"/>
                                  <a:gd name="connsiteY6" fmla="*/ 269875 h 511175"/>
                                  <a:gd name="connsiteX7" fmla="*/ 152400 w 447675"/>
                                  <a:gd name="connsiteY7" fmla="*/ 149225 h 511175"/>
                                  <a:gd name="connsiteX8" fmla="*/ 0 w 447675"/>
                                  <a:gd name="connsiteY8" fmla="*/ 0 h 511175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</a:cxnLst>
                                <a:rect l="l" t="t" r="r" b="b"/>
                                <a:pathLst>
                                  <a:path w="447675" h="511175">
                                    <a:moveTo>
                                      <a:pt x="0" y="0"/>
                                    </a:moveTo>
                                    <a:lnTo>
                                      <a:pt x="171450" y="228600"/>
                                    </a:lnTo>
                                    <a:lnTo>
                                      <a:pt x="327025" y="422275"/>
                                    </a:lnTo>
                                    <a:lnTo>
                                      <a:pt x="400050" y="511175"/>
                                    </a:lnTo>
                                    <a:lnTo>
                                      <a:pt x="447675" y="466725"/>
                                    </a:lnTo>
                                    <a:lnTo>
                                      <a:pt x="412750" y="406400"/>
                                    </a:lnTo>
                                    <a:lnTo>
                                      <a:pt x="279400" y="269875"/>
                                    </a:lnTo>
                                    <a:lnTo>
                                      <a:pt x="152400" y="149225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C00000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100" name="Freeform 99"/>
                              <p:cNvSpPr/>
                              <p:nvPr/>
                            </p:nvSpPr>
                            <p:spPr>
                              <a:xfrm>
                                <a:off x="6019800" y="3993356"/>
                                <a:ext cx="114300" cy="100013"/>
                              </a:xfrm>
                              <a:custGeom>
                                <a:avLst/>
                                <a:gdLst>
                                  <a:gd name="connsiteX0" fmla="*/ 0 w 114300"/>
                                  <a:gd name="connsiteY0" fmla="*/ 100013 h 100013"/>
                                  <a:gd name="connsiteX1" fmla="*/ 85725 w 114300"/>
                                  <a:gd name="connsiteY1" fmla="*/ 0 h 100013"/>
                                  <a:gd name="connsiteX2" fmla="*/ 114300 w 114300"/>
                                  <a:gd name="connsiteY2" fmla="*/ 69057 h 100013"/>
                                  <a:gd name="connsiteX3" fmla="*/ 0 w 114300"/>
                                  <a:gd name="connsiteY3" fmla="*/ 100013 h 100013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</a:cxnLst>
                                <a:rect l="l" t="t" r="r" b="b"/>
                                <a:pathLst>
                                  <a:path w="114300" h="100013">
                                    <a:moveTo>
                                      <a:pt x="0" y="100013"/>
                                    </a:moveTo>
                                    <a:lnTo>
                                      <a:pt x="85725" y="0"/>
                                    </a:lnTo>
                                    <a:lnTo>
                                      <a:pt x="114300" y="69057"/>
                                    </a:lnTo>
                                    <a:lnTo>
                                      <a:pt x="0" y="100013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6161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101" name="Freeform 100"/>
                              <p:cNvSpPr/>
                              <p:nvPr/>
                            </p:nvSpPr>
                            <p:spPr>
                              <a:xfrm>
                                <a:off x="6153150" y="4000500"/>
                                <a:ext cx="214313" cy="142875"/>
                              </a:xfrm>
                              <a:custGeom>
                                <a:avLst/>
                                <a:gdLst>
                                  <a:gd name="connsiteX0" fmla="*/ 11906 w 214313"/>
                                  <a:gd name="connsiteY0" fmla="*/ 0 h 142875"/>
                                  <a:gd name="connsiteX1" fmla="*/ 0 w 214313"/>
                                  <a:gd name="connsiteY1" fmla="*/ 52388 h 142875"/>
                                  <a:gd name="connsiteX2" fmla="*/ 59531 w 214313"/>
                                  <a:gd name="connsiteY2" fmla="*/ 104775 h 142875"/>
                                  <a:gd name="connsiteX3" fmla="*/ 157163 w 214313"/>
                                  <a:gd name="connsiteY3" fmla="*/ 142875 h 142875"/>
                                  <a:gd name="connsiteX4" fmla="*/ 214313 w 214313"/>
                                  <a:gd name="connsiteY4" fmla="*/ 142875 h 142875"/>
                                  <a:gd name="connsiteX5" fmla="*/ 157163 w 214313"/>
                                  <a:gd name="connsiteY5" fmla="*/ 85725 h 142875"/>
                                  <a:gd name="connsiteX6" fmla="*/ 85725 w 214313"/>
                                  <a:gd name="connsiteY6" fmla="*/ 38100 h 142875"/>
                                  <a:gd name="connsiteX7" fmla="*/ 11906 w 214313"/>
                                  <a:gd name="connsiteY7" fmla="*/ 0 h 142875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</a:cxnLst>
                                <a:rect l="l" t="t" r="r" b="b"/>
                                <a:pathLst>
                                  <a:path w="214313" h="142875">
                                    <a:moveTo>
                                      <a:pt x="11906" y="0"/>
                                    </a:moveTo>
                                    <a:lnTo>
                                      <a:pt x="0" y="52388"/>
                                    </a:lnTo>
                                    <a:lnTo>
                                      <a:pt x="59531" y="104775"/>
                                    </a:lnTo>
                                    <a:lnTo>
                                      <a:pt x="157163" y="142875"/>
                                    </a:lnTo>
                                    <a:lnTo>
                                      <a:pt x="214313" y="142875"/>
                                    </a:lnTo>
                                    <a:lnTo>
                                      <a:pt x="157163" y="85725"/>
                                    </a:lnTo>
                                    <a:lnTo>
                                      <a:pt x="85725" y="38100"/>
                                    </a:lnTo>
                                    <a:lnTo>
                                      <a:pt x="11906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6161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97" name="Freeform 96"/>
                              <p:cNvSpPr/>
                              <p:nvPr/>
                            </p:nvSpPr>
                            <p:spPr>
                              <a:xfrm>
                                <a:off x="6062663" y="4060031"/>
                                <a:ext cx="169068" cy="76200"/>
                              </a:xfrm>
                              <a:custGeom>
                                <a:avLst/>
                                <a:gdLst>
                                  <a:gd name="connsiteX0" fmla="*/ 0 w 169068"/>
                                  <a:gd name="connsiteY0" fmla="*/ 26194 h 76200"/>
                                  <a:gd name="connsiteX1" fmla="*/ 38100 w 169068"/>
                                  <a:gd name="connsiteY1" fmla="*/ 66675 h 76200"/>
                                  <a:gd name="connsiteX2" fmla="*/ 69056 w 169068"/>
                                  <a:gd name="connsiteY2" fmla="*/ 59532 h 76200"/>
                                  <a:gd name="connsiteX3" fmla="*/ 90487 w 169068"/>
                                  <a:gd name="connsiteY3" fmla="*/ 40482 h 76200"/>
                                  <a:gd name="connsiteX4" fmla="*/ 111918 w 169068"/>
                                  <a:gd name="connsiteY4" fmla="*/ 76200 h 76200"/>
                                  <a:gd name="connsiteX5" fmla="*/ 169068 w 169068"/>
                                  <a:gd name="connsiteY5" fmla="*/ 59532 h 76200"/>
                                  <a:gd name="connsiteX6" fmla="*/ 128587 w 169068"/>
                                  <a:gd name="connsiteY6" fmla="*/ 23813 h 76200"/>
                                  <a:gd name="connsiteX7" fmla="*/ 100012 w 169068"/>
                                  <a:gd name="connsiteY7" fmla="*/ 4763 h 76200"/>
                                  <a:gd name="connsiteX8" fmla="*/ 69056 w 169068"/>
                                  <a:gd name="connsiteY8" fmla="*/ 0 h 76200"/>
                                  <a:gd name="connsiteX9" fmla="*/ 0 w 169068"/>
                                  <a:gd name="connsiteY9" fmla="*/ 26194 h 76200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</a:cxnLst>
                                <a:rect l="l" t="t" r="r" b="b"/>
                                <a:pathLst>
                                  <a:path w="169068" h="76200">
                                    <a:moveTo>
                                      <a:pt x="0" y="26194"/>
                                    </a:moveTo>
                                    <a:lnTo>
                                      <a:pt x="38100" y="66675"/>
                                    </a:lnTo>
                                    <a:lnTo>
                                      <a:pt x="69056" y="59532"/>
                                    </a:lnTo>
                                    <a:lnTo>
                                      <a:pt x="90487" y="40482"/>
                                    </a:lnTo>
                                    <a:lnTo>
                                      <a:pt x="111918" y="76200"/>
                                    </a:lnTo>
                                    <a:lnTo>
                                      <a:pt x="169068" y="59532"/>
                                    </a:lnTo>
                                    <a:lnTo>
                                      <a:pt x="128587" y="23813"/>
                                    </a:lnTo>
                                    <a:lnTo>
                                      <a:pt x="100012" y="4763"/>
                                    </a:lnTo>
                                    <a:lnTo>
                                      <a:pt x="69056" y="0"/>
                                    </a:lnTo>
                                    <a:lnTo>
                                      <a:pt x="0" y="26194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90" name="Freeform 89"/>
                              <p:cNvSpPr/>
                              <p:nvPr/>
                            </p:nvSpPr>
                            <p:spPr>
                              <a:xfrm>
                                <a:off x="5657850" y="2257425"/>
                                <a:ext cx="1149350" cy="1022350"/>
                              </a:xfrm>
                              <a:custGeom>
                                <a:avLst/>
                                <a:gdLst>
                                  <a:gd name="connsiteX0" fmla="*/ 15875 w 1149350"/>
                                  <a:gd name="connsiteY0" fmla="*/ 450850 h 1022350"/>
                                  <a:gd name="connsiteX1" fmla="*/ 44450 w 1149350"/>
                                  <a:gd name="connsiteY1" fmla="*/ 641350 h 1022350"/>
                                  <a:gd name="connsiteX2" fmla="*/ 0 w 1149350"/>
                                  <a:gd name="connsiteY2" fmla="*/ 746125 h 1022350"/>
                                  <a:gd name="connsiteX3" fmla="*/ 88900 w 1149350"/>
                                  <a:gd name="connsiteY3" fmla="*/ 844550 h 1022350"/>
                                  <a:gd name="connsiteX4" fmla="*/ 412750 w 1149350"/>
                                  <a:gd name="connsiteY4" fmla="*/ 911225 h 1022350"/>
                                  <a:gd name="connsiteX5" fmla="*/ 476250 w 1149350"/>
                                  <a:gd name="connsiteY5" fmla="*/ 1022350 h 1022350"/>
                                  <a:gd name="connsiteX6" fmla="*/ 590550 w 1149350"/>
                                  <a:gd name="connsiteY6" fmla="*/ 911225 h 1022350"/>
                                  <a:gd name="connsiteX7" fmla="*/ 793750 w 1149350"/>
                                  <a:gd name="connsiteY7" fmla="*/ 917575 h 1022350"/>
                                  <a:gd name="connsiteX8" fmla="*/ 1120775 w 1149350"/>
                                  <a:gd name="connsiteY8" fmla="*/ 787400 h 1022350"/>
                                  <a:gd name="connsiteX9" fmla="*/ 1149350 w 1149350"/>
                                  <a:gd name="connsiteY9" fmla="*/ 434975 h 1022350"/>
                                  <a:gd name="connsiteX10" fmla="*/ 949325 w 1149350"/>
                                  <a:gd name="connsiteY10" fmla="*/ 190500 h 1022350"/>
                                  <a:gd name="connsiteX11" fmla="*/ 292100 w 1149350"/>
                                  <a:gd name="connsiteY11" fmla="*/ 0 h 1022350"/>
                                  <a:gd name="connsiteX12" fmla="*/ 44450 w 1149350"/>
                                  <a:gd name="connsiteY12" fmla="*/ 142875 h 1022350"/>
                                  <a:gd name="connsiteX13" fmla="*/ 15875 w 1149350"/>
                                  <a:gd name="connsiteY13" fmla="*/ 450850 h 1022350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</a:cxnLst>
                                <a:rect l="l" t="t" r="r" b="b"/>
                                <a:pathLst>
                                  <a:path w="1149350" h="1022350">
                                    <a:moveTo>
                                      <a:pt x="15875" y="450850"/>
                                    </a:moveTo>
                                    <a:lnTo>
                                      <a:pt x="44450" y="641350"/>
                                    </a:lnTo>
                                    <a:lnTo>
                                      <a:pt x="0" y="746125"/>
                                    </a:lnTo>
                                    <a:lnTo>
                                      <a:pt x="88900" y="844550"/>
                                    </a:lnTo>
                                    <a:lnTo>
                                      <a:pt x="412750" y="911225"/>
                                    </a:lnTo>
                                    <a:lnTo>
                                      <a:pt x="476250" y="1022350"/>
                                    </a:lnTo>
                                    <a:lnTo>
                                      <a:pt x="590550" y="911225"/>
                                    </a:lnTo>
                                    <a:lnTo>
                                      <a:pt x="793750" y="917575"/>
                                    </a:lnTo>
                                    <a:lnTo>
                                      <a:pt x="1120775" y="787400"/>
                                    </a:lnTo>
                                    <a:lnTo>
                                      <a:pt x="1149350" y="434975"/>
                                    </a:lnTo>
                                    <a:lnTo>
                                      <a:pt x="949325" y="190500"/>
                                    </a:lnTo>
                                    <a:lnTo>
                                      <a:pt x="292100" y="0"/>
                                    </a:lnTo>
                                    <a:lnTo>
                                      <a:pt x="44450" y="142875"/>
                                    </a:lnTo>
                                    <a:lnTo>
                                      <a:pt x="15875" y="45085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91" name="Freeform 90"/>
                              <p:cNvSpPr/>
                              <p:nvPr/>
                            </p:nvSpPr>
                            <p:spPr>
                              <a:xfrm>
                                <a:off x="5981700" y="3168650"/>
                                <a:ext cx="336550" cy="234950"/>
                              </a:xfrm>
                              <a:custGeom>
                                <a:avLst/>
                                <a:gdLst>
                                  <a:gd name="connsiteX0" fmla="*/ 0 w 336550"/>
                                  <a:gd name="connsiteY0" fmla="*/ 50800 h 234950"/>
                                  <a:gd name="connsiteX1" fmla="*/ 73025 w 336550"/>
                                  <a:gd name="connsiteY1" fmla="*/ 0 h 234950"/>
                                  <a:gd name="connsiteX2" fmla="*/ 158750 w 336550"/>
                                  <a:gd name="connsiteY2" fmla="*/ 101600 h 234950"/>
                                  <a:gd name="connsiteX3" fmla="*/ 254000 w 336550"/>
                                  <a:gd name="connsiteY3" fmla="*/ 9525 h 234950"/>
                                  <a:gd name="connsiteX4" fmla="*/ 336550 w 336550"/>
                                  <a:gd name="connsiteY4" fmla="*/ 41275 h 234950"/>
                                  <a:gd name="connsiteX5" fmla="*/ 104775 w 336550"/>
                                  <a:gd name="connsiteY5" fmla="*/ 234950 h 234950"/>
                                  <a:gd name="connsiteX6" fmla="*/ 69850 w 336550"/>
                                  <a:gd name="connsiteY6" fmla="*/ 215900 h 234950"/>
                                  <a:gd name="connsiteX7" fmla="*/ 130175 w 336550"/>
                                  <a:gd name="connsiteY7" fmla="*/ 130175 h 234950"/>
                                  <a:gd name="connsiteX8" fmla="*/ 63500 w 336550"/>
                                  <a:gd name="connsiteY8" fmla="*/ 76200 h 234950"/>
                                  <a:gd name="connsiteX9" fmla="*/ 0 w 336550"/>
                                  <a:gd name="connsiteY9" fmla="*/ 50800 h 234950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</a:cxnLst>
                                <a:rect l="l" t="t" r="r" b="b"/>
                                <a:pathLst>
                                  <a:path w="336550" h="234950">
                                    <a:moveTo>
                                      <a:pt x="0" y="50800"/>
                                    </a:moveTo>
                                    <a:lnTo>
                                      <a:pt x="73025" y="0"/>
                                    </a:lnTo>
                                    <a:lnTo>
                                      <a:pt x="158750" y="101600"/>
                                    </a:lnTo>
                                    <a:lnTo>
                                      <a:pt x="254000" y="9525"/>
                                    </a:lnTo>
                                    <a:lnTo>
                                      <a:pt x="336550" y="41275"/>
                                    </a:lnTo>
                                    <a:lnTo>
                                      <a:pt x="104775" y="234950"/>
                                    </a:lnTo>
                                    <a:lnTo>
                                      <a:pt x="69850" y="215900"/>
                                    </a:lnTo>
                                    <a:lnTo>
                                      <a:pt x="130175" y="130175"/>
                                    </a:lnTo>
                                    <a:lnTo>
                                      <a:pt x="63500" y="76200"/>
                                    </a:lnTo>
                                    <a:lnTo>
                                      <a:pt x="0" y="5080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3737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92" name="Freeform 91"/>
                              <p:cNvSpPr/>
                              <p:nvPr/>
                            </p:nvSpPr>
                            <p:spPr>
                              <a:xfrm>
                                <a:off x="6026150" y="3670300"/>
                                <a:ext cx="276225" cy="403225"/>
                              </a:xfrm>
                              <a:custGeom>
                                <a:avLst/>
                                <a:gdLst>
                                  <a:gd name="connsiteX0" fmla="*/ 25400 w 276225"/>
                                  <a:gd name="connsiteY0" fmla="*/ 0 h 403225"/>
                                  <a:gd name="connsiteX1" fmla="*/ 133350 w 276225"/>
                                  <a:gd name="connsiteY1" fmla="*/ 22225 h 403225"/>
                                  <a:gd name="connsiteX2" fmla="*/ 247650 w 276225"/>
                                  <a:gd name="connsiteY2" fmla="*/ 25400 h 403225"/>
                                  <a:gd name="connsiteX3" fmla="*/ 276225 w 276225"/>
                                  <a:gd name="connsiteY3" fmla="*/ 19050 h 403225"/>
                                  <a:gd name="connsiteX4" fmla="*/ 247650 w 276225"/>
                                  <a:gd name="connsiteY4" fmla="*/ 139700 h 403225"/>
                                  <a:gd name="connsiteX5" fmla="*/ 200025 w 276225"/>
                                  <a:gd name="connsiteY5" fmla="*/ 222250 h 403225"/>
                                  <a:gd name="connsiteX6" fmla="*/ 165100 w 276225"/>
                                  <a:gd name="connsiteY6" fmla="*/ 323850 h 403225"/>
                                  <a:gd name="connsiteX7" fmla="*/ 123825 w 276225"/>
                                  <a:gd name="connsiteY7" fmla="*/ 403225 h 403225"/>
                                  <a:gd name="connsiteX8" fmla="*/ 85725 w 276225"/>
                                  <a:gd name="connsiteY8" fmla="*/ 301625 h 403225"/>
                                  <a:gd name="connsiteX9" fmla="*/ 50800 w 276225"/>
                                  <a:gd name="connsiteY9" fmla="*/ 193675 h 403225"/>
                                  <a:gd name="connsiteX10" fmla="*/ 12700 w 276225"/>
                                  <a:gd name="connsiteY10" fmla="*/ 107950 h 403225"/>
                                  <a:gd name="connsiteX11" fmla="*/ 0 w 276225"/>
                                  <a:gd name="connsiteY11" fmla="*/ 85725 h 403225"/>
                                  <a:gd name="connsiteX12" fmla="*/ 19050 w 276225"/>
                                  <a:gd name="connsiteY12" fmla="*/ 60325 h 403225"/>
                                  <a:gd name="connsiteX13" fmla="*/ 25400 w 276225"/>
                                  <a:gd name="connsiteY13" fmla="*/ 0 h 403225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</a:cxnLst>
                                <a:rect l="l" t="t" r="r" b="b"/>
                                <a:pathLst>
                                  <a:path w="276225" h="403225">
                                    <a:moveTo>
                                      <a:pt x="25400" y="0"/>
                                    </a:moveTo>
                                    <a:lnTo>
                                      <a:pt x="133350" y="22225"/>
                                    </a:lnTo>
                                    <a:lnTo>
                                      <a:pt x="247650" y="25400"/>
                                    </a:lnTo>
                                    <a:lnTo>
                                      <a:pt x="276225" y="19050"/>
                                    </a:lnTo>
                                    <a:lnTo>
                                      <a:pt x="247650" y="139700"/>
                                    </a:lnTo>
                                    <a:lnTo>
                                      <a:pt x="200025" y="222250"/>
                                    </a:lnTo>
                                    <a:lnTo>
                                      <a:pt x="165100" y="323850"/>
                                    </a:lnTo>
                                    <a:lnTo>
                                      <a:pt x="123825" y="403225"/>
                                    </a:lnTo>
                                    <a:lnTo>
                                      <a:pt x="85725" y="301625"/>
                                    </a:lnTo>
                                    <a:lnTo>
                                      <a:pt x="50800" y="193675"/>
                                    </a:lnTo>
                                    <a:lnTo>
                                      <a:pt x="12700" y="107950"/>
                                    </a:lnTo>
                                    <a:lnTo>
                                      <a:pt x="0" y="85725"/>
                                    </a:lnTo>
                                    <a:lnTo>
                                      <a:pt x="19050" y="60325"/>
                                    </a:lnTo>
                                    <a:lnTo>
                                      <a:pt x="2540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3737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93" name="Freeform 92"/>
                              <p:cNvSpPr/>
                              <p:nvPr/>
                            </p:nvSpPr>
                            <p:spPr>
                              <a:xfrm>
                                <a:off x="5543550" y="3908425"/>
                                <a:ext cx="1857375" cy="1644650"/>
                              </a:xfrm>
                              <a:custGeom>
                                <a:avLst/>
                                <a:gdLst>
                                  <a:gd name="connsiteX0" fmla="*/ 260350 w 1857375"/>
                                  <a:gd name="connsiteY0" fmla="*/ 98425 h 1644650"/>
                                  <a:gd name="connsiteX1" fmla="*/ 184150 w 1857375"/>
                                  <a:gd name="connsiteY1" fmla="*/ 457200 h 1644650"/>
                                  <a:gd name="connsiteX2" fmla="*/ 127000 w 1857375"/>
                                  <a:gd name="connsiteY2" fmla="*/ 714375 h 1644650"/>
                                  <a:gd name="connsiteX3" fmla="*/ 47625 w 1857375"/>
                                  <a:gd name="connsiteY3" fmla="*/ 1098550 h 1644650"/>
                                  <a:gd name="connsiteX4" fmla="*/ 0 w 1857375"/>
                                  <a:gd name="connsiteY4" fmla="*/ 1279525 h 1644650"/>
                                  <a:gd name="connsiteX5" fmla="*/ 66675 w 1857375"/>
                                  <a:gd name="connsiteY5" fmla="*/ 1397000 h 1644650"/>
                                  <a:gd name="connsiteX6" fmla="*/ 247650 w 1857375"/>
                                  <a:gd name="connsiteY6" fmla="*/ 1543050 h 1644650"/>
                                  <a:gd name="connsiteX7" fmla="*/ 320675 w 1857375"/>
                                  <a:gd name="connsiteY7" fmla="*/ 1568450 h 1644650"/>
                                  <a:gd name="connsiteX8" fmla="*/ 377825 w 1857375"/>
                                  <a:gd name="connsiteY8" fmla="*/ 1082675 h 1644650"/>
                                  <a:gd name="connsiteX9" fmla="*/ 409575 w 1857375"/>
                                  <a:gd name="connsiteY9" fmla="*/ 831850 h 1644650"/>
                                  <a:gd name="connsiteX10" fmla="*/ 428625 w 1857375"/>
                                  <a:gd name="connsiteY10" fmla="*/ 1209675 h 1644650"/>
                                  <a:gd name="connsiteX11" fmla="*/ 409575 w 1857375"/>
                                  <a:gd name="connsiteY11" fmla="*/ 1450975 h 1644650"/>
                                  <a:gd name="connsiteX12" fmla="*/ 428625 w 1857375"/>
                                  <a:gd name="connsiteY12" fmla="*/ 1558925 h 1644650"/>
                                  <a:gd name="connsiteX13" fmla="*/ 523875 w 1857375"/>
                                  <a:gd name="connsiteY13" fmla="*/ 1609725 h 1644650"/>
                                  <a:gd name="connsiteX14" fmla="*/ 673100 w 1857375"/>
                                  <a:gd name="connsiteY14" fmla="*/ 1644650 h 1644650"/>
                                  <a:gd name="connsiteX15" fmla="*/ 873125 w 1857375"/>
                                  <a:gd name="connsiteY15" fmla="*/ 1644650 h 1644650"/>
                                  <a:gd name="connsiteX16" fmla="*/ 971550 w 1857375"/>
                                  <a:gd name="connsiteY16" fmla="*/ 1619250 h 1644650"/>
                                  <a:gd name="connsiteX17" fmla="*/ 942975 w 1857375"/>
                                  <a:gd name="connsiteY17" fmla="*/ 1435100 h 1644650"/>
                                  <a:gd name="connsiteX18" fmla="*/ 869950 w 1857375"/>
                                  <a:gd name="connsiteY18" fmla="*/ 1114425 h 1644650"/>
                                  <a:gd name="connsiteX19" fmla="*/ 850900 w 1857375"/>
                                  <a:gd name="connsiteY19" fmla="*/ 787400 h 1644650"/>
                                  <a:gd name="connsiteX20" fmla="*/ 930275 w 1857375"/>
                                  <a:gd name="connsiteY20" fmla="*/ 1050925 h 1644650"/>
                                  <a:gd name="connsiteX21" fmla="*/ 1016000 w 1857375"/>
                                  <a:gd name="connsiteY21" fmla="*/ 1374775 h 1644650"/>
                                  <a:gd name="connsiteX22" fmla="*/ 1073150 w 1857375"/>
                                  <a:gd name="connsiteY22" fmla="*/ 1584325 h 1644650"/>
                                  <a:gd name="connsiteX23" fmla="*/ 1149350 w 1857375"/>
                                  <a:gd name="connsiteY23" fmla="*/ 1628775 h 1644650"/>
                                  <a:gd name="connsiteX24" fmla="*/ 1355725 w 1857375"/>
                                  <a:gd name="connsiteY24" fmla="*/ 1584325 h 1644650"/>
                                  <a:gd name="connsiteX25" fmla="*/ 1568450 w 1857375"/>
                                  <a:gd name="connsiteY25" fmla="*/ 1489075 h 1644650"/>
                                  <a:gd name="connsiteX26" fmla="*/ 1660525 w 1857375"/>
                                  <a:gd name="connsiteY26" fmla="*/ 1397000 h 1644650"/>
                                  <a:gd name="connsiteX27" fmla="*/ 1647825 w 1857375"/>
                                  <a:gd name="connsiteY27" fmla="*/ 1323975 h 1644650"/>
                                  <a:gd name="connsiteX28" fmla="*/ 1479550 w 1857375"/>
                                  <a:gd name="connsiteY28" fmla="*/ 1111250 h 1644650"/>
                                  <a:gd name="connsiteX29" fmla="*/ 1190625 w 1857375"/>
                                  <a:gd name="connsiteY29" fmla="*/ 711200 h 1644650"/>
                                  <a:gd name="connsiteX30" fmla="*/ 1390650 w 1857375"/>
                                  <a:gd name="connsiteY30" fmla="*/ 923925 h 1644650"/>
                                  <a:gd name="connsiteX31" fmla="*/ 1606550 w 1857375"/>
                                  <a:gd name="connsiteY31" fmla="*/ 1146175 h 1644650"/>
                                  <a:gd name="connsiteX32" fmla="*/ 1736725 w 1857375"/>
                                  <a:gd name="connsiteY32" fmla="*/ 1276350 h 1644650"/>
                                  <a:gd name="connsiteX33" fmla="*/ 1800225 w 1857375"/>
                                  <a:gd name="connsiteY33" fmla="*/ 1247775 h 1644650"/>
                                  <a:gd name="connsiteX34" fmla="*/ 1857375 w 1857375"/>
                                  <a:gd name="connsiteY34" fmla="*/ 1031875 h 1644650"/>
                                  <a:gd name="connsiteX35" fmla="*/ 1851025 w 1857375"/>
                                  <a:gd name="connsiteY35" fmla="*/ 892175 h 1644650"/>
                                  <a:gd name="connsiteX36" fmla="*/ 1508125 w 1857375"/>
                                  <a:gd name="connsiteY36" fmla="*/ 511175 h 1644650"/>
                                  <a:gd name="connsiteX37" fmla="*/ 1289050 w 1857375"/>
                                  <a:gd name="connsiteY37" fmla="*/ 209550 h 1644650"/>
                                  <a:gd name="connsiteX38" fmla="*/ 1171575 w 1857375"/>
                                  <a:gd name="connsiteY38" fmla="*/ 9525 h 1644650"/>
                                  <a:gd name="connsiteX39" fmla="*/ 1069975 w 1857375"/>
                                  <a:gd name="connsiteY39" fmla="*/ 0 h 1644650"/>
                                  <a:gd name="connsiteX40" fmla="*/ 1012825 w 1857375"/>
                                  <a:gd name="connsiteY40" fmla="*/ 139700 h 1644650"/>
                                  <a:gd name="connsiteX41" fmla="*/ 933450 w 1857375"/>
                                  <a:gd name="connsiteY41" fmla="*/ 206375 h 1644650"/>
                                  <a:gd name="connsiteX42" fmla="*/ 815975 w 1857375"/>
                                  <a:gd name="connsiteY42" fmla="*/ 241300 h 1644650"/>
                                  <a:gd name="connsiteX43" fmla="*/ 698500 w 1857375"/>
                                  <a:gd name="connsiteY43" fmla="*/ 200025 h 1644650"/>
                                  <a:gd name="connsiteX44" fmla="*/ 654050 w 1857375"/>
                                  <a:gd name="connsiteY44" fmla="*/ 225425 h 1644650"/>
                                  <a:gd name="connsiteX45" fmla="*/ 606425 w 1857375"/>
                                  <a:gd name="connsiteY45" fmla="*/ 196850 h 1644650"/>
                                  <a:gd name="connsiteX46" fmla="*/ 581025 w 1857375"/>
                                  <a:gd name="connsiteY46" fmla="*/ 219075 h 1644650"/>
                                  <a:gd name="connsiteX47" fmla="*/ 523875 w 1857375"/>
                                  <a:gd name="connsiteY47" fmla="*/ 196850 h 1644650"/>
                                  <a:gd name="connsiteX48" fmla="*/ 463550 w 1857375"/>
                                  <a:gd name="connsiteY48" fmla="*/ 206375 h 1644650"/>
                                  <a:gd name="connsiteX49" fmla="*/ 438150 w 1857375"/>
                                  <a:gd name="connsiteY49" fmla="*/ 314325 h 1644650"/>
                                  <a:gd name="connsiteX50" fmla="*/ 365125 w 1857375"/>
                                  <a:gd name="connsiteY50" fmla="*/ 311150 h 1644650"/>
                                  <a:gd name="connsiteX51" fmla="*/ 301625 w 1857375"/>
                                  <a:gd name="connsiteY51" fmla="*/ 301625 h 1644650"/>
                                  <a:gd name="connsiteX52" fmla="*/ 307975 w 1857375"/>
                                  <a:gd name="connsiteY52" fmla="*/ 215900 h 1644650"/>
                                  <a:gd name="connsiteX53" fmla="*/ 349250 w 1857375"/>
                                  <a:gd name="connsiteY53" fmla="*/ 120650 h 1644650"/>
                                  <a:gd name="connsiteX54" fmla="*/ 260350 w 1857375"/>
                                  <a:gd name="connsiteY54" fmla="*/ 98425 h 1644650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  <a:cxn ang="0">
                                    <a:pos x="connsiteX15" y="connsiteY15"/>
                                  </a:cxn>
                                  <a:cxn ang="0">
                                    <a:pos x="connsiteX16" y="connsiteY16"/>
                                  </a:cxn>
                                  <a:cxn ang="0">
                                    <a:pos x="connsiteX17" y="connsiteY17"/>
                                  </a:cxn>
                                  <a:cxn ang="0">
                                    <a:pos x="connsiteX18" y="connsiteY18"/>
                                  </a:cxn>
                                  <a:cxn ang="0">
                                    <a:pos x="connsiteX19" y="connsiteY19"/>
                                  </a:cxn>
                                  <a:cxn ang="0">
                                    <a:pos x="connsiteX20" y="connsiteY20"/>
                                  </a:cxn>
                                  <a:cxn ang="0">
                                    <a:pos x="connsiteX21" y="connsiteY21"/>
                                  </a:cxn>
                                  <a:cxn ang="0">
                                    <a:pos x="connsiteX22" y="connsiteY22"/>
                                  </a:cxn>
                                  <a:cxn ang="0">
                                    <a:pos x="connsiteX23" y="connsiteY23"/>
                                  </a:cxn>
                                  <a:cxn ang="0">
                                    <a:pos x="connsiteX24" y="connsiteY24"/>
                                  </a:cxn>
                                  <a:cxn ang="0">
                                    <a:pos x="connsiteX25" y="connsiteY25"/>
                                  </a:cxn>
                                  <a:cxn ang="0">
                                    <a:pos x="connsiteX26" y="connsiteY26"/>
                                  </a:cxn>
                                  <a:cxn ang="0">
                                    <a:pos x="connsiteX27" y="connsiteY27"/>
                                  </a:cxn>
                                  <a:cxn ang="0">
                                    <a:pos x="connsiteX28" y="connsiteY28"/>
                                  </a:cxn>
                                  <a:cxn ang="0">
                                    <a:pos x="connsiteX29" y="connsiteY29"/>
                                  </a:cxn>
                                  <a:cxn ang="0">
                                    <a:pos x="connsiteX30" y="connsiteY30"/>
                                  </a:cxn>
                                  <a:cxn ang="0">
                                    <a:pos x="connsiteX31" y="connsiteY31"/>
                                  </a:cxn>
                                  <a:cxn ang="0">
                                    <a:pos x="connsiteX32" y="connsiteY32"/>
                                  </a:cxn>
                                  <a:cxn ang="0">
                                    <a:pos x="connsiteX33" y="connsiteY33"/>
                                  </a:cxn>
                                  <a:cxn ang="0">
                                    <a:pos x="connsiteX34" y="connsiteY34"/>
                                  </a:cxn>
                                  <a:cxn ang="0">
                                    <a:pos x="connsiteX35" y="connsiteY35"/>
                                  </a:cxn>
                                  <a:cxn ang="0">
                                    <a:pos x="connsiteX36" y="connsiteY36"/>
                                  </a:cxn>
                                  <a:cxn ang="0">
                                    <a:pos x="connsiteX37" y="connsiteY37"/>
                                  </a:cxn>
                                  <a:cxn ang="0">
                                    <a:pos x="connsiteX38" y="connsiteY38"/>
                                  </a:cxn>
                                  <a:cxn ang="0">
                                    <a:pos x="connsiteX39" y="connsiteY39"/>
                                  </a:cxn>
                                  <a:cxn ang="0">
                                    <a:pos x="connsiteX40" y="connsiteY40"/>
                                  </a:cxn>
                                  <a:cxn ang="0">
                                    <a:pos x="connsiteX41" y="connsiteY41"/>
                                  </a:cxn>
                                  <a:cxn ang="0">
                                    <a:pos x="connsiteX42" y="connsiteY42"/>
                                  </a:cxn>
                                  <a:cxn ang="0">
                                    <a:pos x="connsiteX43" y="connsiteY43"/>
                                  </a:cxn>
                                  <a:cxn ang="0">
                                    <a:pos x="connsiteX44" y="connsiteY44"/>
                                  </a:cxn>
                                  <a:cxn ang="0">
                                    <a:pos x="connsiteX45" y="connsiteY45"/>
                                  </a:cxn>
                                  <a:cxn ang="0">
                                    <a:pos x="connsiteX46" y="connsiteY46"/>
                                  </a:cxn>
                                  <a:cxn ang="0">
                                    <a:pos x="connsiteX47" y="connsiteY47"/>
                                  </a:cxn>
                                  <a:cxn ang="0">
                                    <a:pos x="connsiteX48" y="connsiteY48"/>
                                  </a:cxn>
                                  <a:cxn ang="0">
                                    <a:pos x="connsiteX49" y="connsiteY49"/>
                                  </a:cxn>
                                  <a:cxn ang="0">
                                    <a:pos x="connsiteX50" y="connsiteY50"/>
                                  </a:cxn>
                                  <a:cxn ang="0">
                                    <a:pos x="connsiteX51" y="connsiteY51"/>
                                  </a:cxn>
                                  <a:cxn ang="0">
                                    <a:pos x="connsiteX52" y="connsiteY52"/>
                                  </a:cxn>
                                  <a:cxn ang="0">
                                    <a:pos x="connsiteX53" y="connsiteY53"/>
                                  </a:cxn>
                                  <a:cxn ang="0">
                                    <a:pos x="connsiteX54" y="connsiteY54"/>
                                  </a:cxn>
                                </a:cxnLst>
                                <a:rect l="l" t="t" r="r" b="b"/>
                                <a:pathLst>
                                  <a:path w="1857375" h="1644650">
                                    <a:moveTo>
                                      <a:pt x="260350" y="98425"/>
                                    </a:moveTo>
                                    <a:lnTo>
                                      <a:pt x="184150" y="457200"/>
                                    </a:lnTo>
                                    <a:lnTo>
                                      <a:pt x="127000" y="714375"/>
                                    </a:lnTo>
                                    <a:lnTo>
                                      <a:pt x="47625" y="1098550"/>
                                    </a:lnTo>
                                    <a:lnTo>
                                      <a:pt x="0" y="1279525"/>
                                    </a:lnTo>
                                    <a:lnTo>
                                      <a:pt x="66675" y="1397000"/>
                                    </a:lnTo>
                                    <a:lnTo>
                                      <a:pt x="247650" y="1543050"/>
                                    </a:lnTo>
                                    <a:lnTo>
                                      <a:pt x="320675" y="1568450"/>
                                    </a:lnTo>
                                    <a:lnTo>
                                      <a:pt x="377825" y="1082675"/>
                                    </a:lnTo>
                                    <a:lnTo>
                                      <a:pt x="409575" y="831850"/>
                                    </a:lnTo>
                                    <a:lnTo>
                                      <a:pt x="428625" y="1209675"/>
                                    </a:lnTo>
                                    <a:lnTo>
                                      <a:pt x="409575" y="1450975"/>
                                    </a:lnTo>
                                    <a:lnTo>
                                      <a:pt x="428625" y="1558925"/>
                                    </a:lnTo>
                                    <a:lnTo>
                                      <a:pt x="523875" y="1609725"/>
                                    </a:lnTo>
                                    <a:lnTo>
                                      <a:pt x="673100" y="1644650"/>
                                    </a:lnTo>
                                    <a:lnTo>
                                      <a:pt x="873125" y="1644650"/>
                                    </a:lnTo>
                                    <a:lnTo>
                                      <a:pt x="971550" y="1619250"/>
                                    </a:lnTo>
                                    <a:lnTo>
                                      <a:pt x="942975" y="1435100"/>
                                    </a:lnTo>
                                    <a:lnTo>
                                      <a:pt x="869950" y="1114425"/>
                                    </a:lnTo>
                                    <a:lnTo>
                                      <a:pt x="850900" y="787400"/>
                                    </a:lnTo>
                                    <a:lnTo>
                                      <a:pt x="930275" y="1050925"/>
                                    </a:lnTo>
                                    <a:lnTo>
                                      <a:pt x="1016000" y="1374775"/>
                                    </a:lnTo>
                                    <a:lnTo>
                                      <a:pt x="1073150" y="1584325"/>
                                    </a:lnTo>
                                    <a:lnTo>
                                      <a:pt x="1149350" y="1628775"/>
                                    </a:lnTo>
                                    <a:lnTo>
                                      <a:pt x="1355725" y="1584325"/>
                                    </a:lnTo>
                                    <a:lnTo>
                                      <a:pt x="1568450" y="1489075"/>
                                    </a:lnTo>
                                    <a:lnTo>
                                      <a:pt x="1660525" y="1397000"/>
                                    </a:lnTo>
                                    <a:lnTo>
                                      <a:pt x="1647825" y="1323975"/>
                                    </a:lnTo>
                                    <a:lnTo>
                                      <a:pt x="1479550" y="1111250"/>
                                    </a:lnTo>
                                    <a:lnTo>
                                      <a:pt x="1190625" y="711200"/>
                                    </a:lnTo>
                                    <a:lnTo>
                                      <a:pt x="1390650" y="923925"/>
                                    </a:lnTo>
                                    <a:lnTo>
                                      <a:pt x="1606550" y="1146175"/>
                                    </a:lnTo>
                                    <a:lnTo>
                                      <a:pt x="1736725" y="1276350"/>
                                    </a:lnTo>
                                    <a:lnTo>
                                      <a:pt x="1800225" y="1247775"/>
                                    </a:lnTo>
                                    <a:lnTo>
                                      <a:pt x="1857375" y="1031875"/>
                                    </a:lnTo>
                                    <a:lnTo>
                                      <a:pt x="1851025" y="892175"/>
                                    </a:lnTo>
                                    <a:lnTo>
                                      <a:pt x="1508125" y="511175"/>
                                    </a:lnTo>
                                    <a:lnTo>
                                      <a:pt x="1289050" y="209550"/>
                                    </a:lnTo>
                                    <a:lnTo>
                                      <a:pt x="1171575" y="9525"/>
                                    </a:lnTo>
                                    <a:lnTo>
                                      <a:pt x="1069975" y="0"/>
                                    </a:lnTo>
                                    <a:lnTo>
                                      <a:pt x="1012825" y="139700"/>
                                    </a:lnTo>
                                    <a:lnTo>
                                      <a:pt x="933450" y="206375"/>
                                    </a:lnTo>
                                    <a:lnTo>
                                      <a:pt x="815975" y="241300"/>
                                    </a:lnTo>
                                    <a:lnTo>
                                      <a:pt x="698500" y="200025"/>
                                    </a:lnTo>
                                    <a:lnTo>
                                      <a:pt x="654050" y="225425"/>
                                    </a:lnTo>
                                    <a:lnTo>
                                      <a:pt x="606425" y="196850"/>
                                    </a:lnTo>
                                    <a:lnTo>
                                      <a:pt x="581025" y="219075"/>
                                    </a:lnTo>
                                    <a:lnTo>
                                      <a:pt x="523875" y="196850"/>
                                    </a:lnTo>
                                    <a:lnTo>
                                      <a:pt x="463550" y="206375"/>
                                    </a:lnTo>
                                    <a:lnTo>
                                      <a:pt x="438150" y="314325"/>
                                    </a:lnTo>
                                    <a:lnTo>
                                      <a:pt x="365125" y="311150"/>
                                    </a:lnTo>
                                    <a:lnTo>
                                      <a:pt x="301625" y="301625"/>
                                    </a:lnTo>
                                    <a:lnTo>
                                      <a:pt x="307975" y="215900"/>
                                    </a:lnTo>
                                    <a:lnTo>
                                      <a:pt x="349250" y="120650"/>
                                    </a:lnTo>
                                    <a:lnTo>
                                      <a:pt x="260350" y="98425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3737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94" name="Freeform 93"/>
                              <p:cNvSpPr/>
                              <p:nvPr/>
                            </p:nvSpPr>
                            <p:spPr>
                              <a:xfrm rot="293367">
                                <a:off x="6597650" y="3728347"/>
                                <a:ext cx="137077" cy="234053"/>
                              </a:xfrm>
                              <a:custGeom>
                                <a:avLst/>
                                <a:gdLst>
                                  <a:gd name="connsiteX0" fmla="*/ 123825 w 123825"/>
                                  <a:gd name="connsiteY0" fmla="*/ 219075 h 219075"/>
                                  <a:gd name="connsiteX1" fmla="*/ 0 w 123825"/>
                                  <a:gd name="connsiteY1" fmla="*/ 0 h 219075"/>
                                  <a:gd name="connsiteX2" fmla="*/ 15875 w 123825"/>
                                  <a:gd name="connsiteY2" fmla="*/ 171450 h 219075"/>
                                  <a:gd name="connsiteX3" fmla="*/ 123825 w 123825"/>
                                  <a:gd name="connsiteY3" fmla="*/ 219075 h 219075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</a:cxnLst>
                                <a:rect l="l" t="t" r="r" b="b"/>
                                <a:pathLst>
                                  <a:path w="123825" h="219075">
                                    <a:moveTo>
                                      <a:pt x="123825" y="219075"/>
                                    </a:moveTo>
                                    <a:lnTo>
                                      <a:pt x="0" y="0"/>
                                    </a:lnTo>
                                    <a:lnTo>
                                      <a:pt x="15875" y="171450"/>
                                    </a:lnTo>
                                    <a:lnTo>
                                      <a:pt x="123825" y="219075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3737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95" name="Freeform 94"/>
                              <p:cNvSpPr/>
                              <p:nvPr/>
                            </p:nvSpPr>
                            <p:spPr>
                              <a:xfrm>
                                <a:off x="6530975" y="3448050"/>
                                <a:ext cx="107950" cy="184150"/>
                              </a:xfrm>
                              <a:custGeom>
                                <a:avLst/>
                                <a:gdLst>
                                  <a:gd name="connsiteX0" fmla="*/ 0 w 107950"/>
                                  <a:gd name="connsiteY0" fmla="*/ 0 h 184150"/>
                                  <a:gd name="connsiteX1" fmla="*/ 107950 w 107950"/>
                                  <a:gd name="connsiteY1" fmla="*/ 120650 h 184150"/>
                                  <a:gd name="connsiteX2" fmla="*/ 50800 w 107950"/>
                                  <a:gd name="connsiteY2" fmla="*/ 184150 h 184150"/>
                                  <a:gd name="connsiteX3" fmla="*/ 0 w 107950"/>
                                  <a:gd name="connsiteY3" fmla="*/ 0 h 184150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</a:cxnLst>
                                <a:rect l="l" t="t" r="r" b="b"/>
                                <a:pathLst>
                                  <a:path w="107950" h="184150">
                                    <a:moveTo>
                                      <a:pt x="0" y="0"/>
                                    </a:moveTo>
                                    <a:lnTo>
                                      <a:pt x="107950" y="120650"/>
                                    </a:lnTo>
                                    <a:lnTo>
                                      <a:pt x="50800" y="184150"/>
                                    </a:lnTo>
                                    <a:lnTo>
                                      <a:pt x="0" y="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FF2929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116" name="Freeform 115"/>
                              <p:cNvSpPr/>
                              <p:nvPr/>
                            </p:nvSpPr>
                            <p:spPr>
                              <a:xfrm>
                                <a:off x="6534474" y="2512610"/>
                                <a:ext cx="145658" cy="544914"/>
                              </a:xfrm>
                              <a:custGeom>
                                <a:avLst/>
                                <a:gdLst>
                                  <a:gd name="connsiteX0" fmla="*/ 2057 w 145658"/>
                                  <a:gd name="connsiteY0" fmla="*/ 204395 h 544914"/>
                                  <a:gd name="connsiteX1" fmla="*/ 63970 w 145658"/>
                                  <a:gd name="connsiteY1" fmla="*/ 325839 h 544914"/>
                                  <a:gd name="connsiteX2" fmla="*/ 118738 w 145658"/>
                                  <a:gd name="connsiteY2" fmla="*/ 454426 h 544914"/>
                                  <a:gd name="connsiteX3" fmla="*/ 104451 w 145658"/>
                                  <a:gd name="connsiteY3" fmla="*/ 544914 h 544914"/>
                                  <a:gd name="connsiteX4" fmla="*/ 144932 w 145658"/>
                                  <a:gd name="connsiteY4" fmla="*/ 454426 h 544914"/>
                                  <a:gd name="connsiteX5" fmla="*/ 130645 w 145658"/>
                                  <a:gd name="connsiteY5" fmla="*/ 340126 h 544914"/>
                                  <a:gd name="connsiteX6" fmla="*/ 133026 w 145658"/>
                                  <a:gd name="connsiteY6" fmla="*/ 213920 h 544914"/>
                                  <a:gd name="connsiteX7" fmla="*/ 83020 w 145658"/>
                                  <a:gd name="connsiteY7" fmla="*/ 4370 h 544914"/>
                                  <a:gd name="connsiteX8" fmla="*/ 21107 w 145658"/>
                                  <a:gd name="connsiteY8" fmla="*/ 80570 h 544914"/>
                                  <a:gd name="connsiteX9" fmla="*/ 2057 w 145658"/>
                                  <a:gd name="connsiteY9" fmla="*/ 204395 h 544914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</a:cxnLst>
                                <a:rect l="l" t="t" r="r" b="b"/>
                                <a:pathLst>
                                  <a:path w="145658" h="544914">
                                    <a:moveTo>
                                      <a:pt x="2057" y="204395"/>
                                    </a:moveTo>
                                    <a:cubicBezTo>
                                      <a:pt x="9201" y="245273"/>
                                      <a:pt x="44523" y="284167"/>
                                      <a:pt x="63970" y="325839"/>
                                    </a:cubicBezTo>
                                    <a:cubicBezTo>
                                      <a:pt x="83417" y="367511"/>
                                      <a:pt x="111991" y="417914"/>
                                      <a:pt x="118738" y="454426"/>
                                    </a:cubicBezTo>
                                    <a:cubicBezTo>
                                      <a:pt x="125485" y="490938"/>
                                      <a:pt x="100085" y="544914"/>
                                      <a:pt x="104451" y="544914"/>
                                    </a:cubicBezTo>
                                    <a:cubicBezTo>
                                      <a:pt x="108817" y="544914"/>
                                      <a:pt x="140566" y="488557"/>
                                      <a:pt x="144932" y="454426"/>
                                    </a:cubicBezTo>
                                    <a:cubicBezTo>
                                      <a:pt x="149298" y="420295"/>
                                      <a:pt x="132629" y="380210"/>
                                      <a:pt x="130645" y="340126"/>
                                    </a:cubicBezTo>
                                    <a:cubicBezTo>
                                      <a:pt x="128661" y="300042"/>
                                      <a:pt x="140963" y="269879"/>
                                      <a:pt x="133026" y="213920"/>
                                    </a:cubicBezTo>
                                    <a:cubicBezTo>
                                      <a:pt x="125089" y="157961"/>
                                      <a:pt x="101673" y="26595"/>
                                      <a:pt x="83020" y="4370"/>
                                    </a:cubicBezTo>
                                    <a:cubicBezTo>
                                      <a:pt x="64367" y="-17855"/>
                                      <a:pt x="34601" y="50407"/>
                                      <a:pt x="21107" y="80570"/>
                                    </a:cubicBezTo>
                                    <a:cubicBezTo>
                                      <a:pt x="7613" y="110732"/>
                                      <a:pt x="-5087" y="163517"/>
                                      <a:pt x="2057" y="204395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grpSp>
                            <p:nvGrpSpPr>
                              <p:cNvPr id="89" name="Group 88"/>
                              <p:cNvGrpSpPr/>
                              <p:nvPr/>
                            </p:nvGrpSpPr>
                            <p:grpSpPr>
                              <a:xfrm>
                                <a:off x="5482526" y="1821333"/>
                                <a:ext cx="1959481" cy="3750312"/>
                                <a:chOff x="5482526" y="1821333"/>
                                <a:chExt cx="1959481" cy="3750312"/>
                              </a:xfrm>
                            </p:grpSpPr>
                            <p:grpSp>
                              <p:nvGrpSpPr>
                                <p:cNvPr id="87" name="Group 86"/>
                                <p:cNvGrpSpPr/>
                                <p:nvPr/>
                              </p:nvGrpSpPr>
                              <p:grpSpPr>
                                <a:xfrm>
                                  <a:off x="5495610" y="1835944"/>
                                  <a:ext cx="1781490" cy="1933575"/>
                                  <a:chOff x="5495610" y="1835944"/>
                                  <a:chExt cx="1781490" cy="1933575"/>
                                </a:xfr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</p:grpSpPr>
                              <p:sp>
                                <p:nvSpPr>
                                  <p:cNvPr id="83" name="Freeform 82"/>
                                  <p:cNvSpPr/>
                                  <p:nvPr/>
                                </p:nvSpPr>
                                <p:spPr>
                                  <a:xfrm>
                                    <a:off x="5545931" y="2890838"/>
                                    <a:ext cx="145257" cy="185737"/>
                                  </a:xfrm>
                                  <a:custGeom>
                                    <a:avLst/>
                                    <a:gdLst>
                                      <a:gd name="connsiteX0" fmla="*/ 145257 w 145257"/>
                                      <a:gd name="connsiteY0" fmla="*/ 0 h 185737"/>
                                      <a:gd name="connsiteX1" fmla="*/ 78582 w 145257"/>
                                      <a:gd name="connsiteY1" fmla="*/ 19050 h 185737"/>
                                      <a:gd name="connsiteX2" fmla="*/ 28575 w 145257"/>
                                      <a:gd name="connsiteY2" fmla="*/ 66675 h 185737"/>
                                      <a:gd name="connsiteX3" fmla="*/ 0 w 145257"/>
                                      <a:gd name="connsiteY3" fmla="*/ 123825 h 185737"/>
                                      <a:gd name="connsiteX4" fmla="*/ 14288 w 145257"/>
                                      <a:gd name="connsiteY4" fmla="*/ 185737 h 185737"/>
                                      <a:gd name="connsiteX5" fmla="*/ 35719 w 145257"/>
                                      <a:gd name="connsiteY5" fmla="*/ 140493 h 185737"/>
                                      <a:gd name="connsiteX6" fmla="*/ 69057 w 145257"/>
                                      <a:gd name="connsiteY6" fmla="*/ 102393 h 185737"/>
                                      <a:gd name="connsiteX7" fmla="*/ 104775 w 145257"/>
                                      <a:gd name="connsiteY7" fmla="*/ 90487 h 185737"/>
                                      <a:gd name="connsiteX8" fmla="*/ 142875 w 145257"/>
                                      <a:gd name="connsiteY8" fmla="*/ 54768 h 185737"/>
                                      <a:gd name="connsiteX9" fmla="*/ 145257 w 145257"/>
                                      <a:gd name="connsiteY9" fmla="*/ 0 h 185737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</a:cxnLst>
                                    <a:rect l="l" t="t" r="r" b="b"/>
                                    <a:pathLst>
                                      <a:path w="145257" h="185737">
                                        <a:moveTo>
                                          <a:pt x="145257" y="0"/>
                                        </a:moveTo>
                                        <a:lnTo>
                                          <a:pt x="78582" y="19050"/>
                                        </a:lnTo>
                                        <a:lnTo>
                                          <a:pt x="28575" y="66675"/>
                                        </a:lnTo>
                                        <a:lnTo>
                                          <a:pt x="0" y="123825"/>
                                        </a:lnTo>
                                        <a:lnTo>
                                          <a:pt x="14288" y="185737"/>
                                        </a:lnTo>
                                        <a:lnTo>
                                          <a:pt x="35719" y="140493"/>
                                        </a:lnTo>
                                        <a:lnTo>
                                          <a:pt x="69057" y="102393"/>
                                        </a:lnTo>
                                        <a:lnTo>
                                          <a:pt x="104775" y="90487"/>
                                        </a:lnTo>
                                        <a:lnTo>
                                          <a:pt x="142875" y="54768"/>
                                        </a:lnTo>
                                        <a:lnTo>
                                          <a:pt x="145257" y="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grpFill/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grpSp>
                                <p:nvGrpSpPr>
                                  <p:cNvPr id="86" name="Group 85"/>
                                  <p:cNvGrpSpPr/>
                                  <p:nvPr/>
                                </p:nvGrpSpPr>
                                <p:grpSpPr>
                                  <a:xfrm>
                                    <a:off x="5495610" y="1835944"/>
                                    <a:ext cx="1781490" cy="1933575"/>
                                    <a:chOff x="5495610" y="1835944"/>
                                    <a:chExt cx="1781490" cy="1933575"/>
                                  </a:xfrm>
                                  <a:grpFill/>
                                </p:grpSpPr>
                                <p:sp>
                                  <p:nvSpPr>
                                    <p:cNvPr id="82" name="Freeform 81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5495610" y="1866151"/>
                                      <a:ext cx="734080" cy="910539"/>
                                    </a:xfrm>
                                    <a:custGeom>
                                      <a:avLst/>
                                      <a:gdLst>
                                        <a:gd name="connsiteX0" fmla="*/ 274159 w 734080"/>
                                        <a:gd name="connsiteY0" fmla="*/ 727030 h 910539"/>
                                        <a:gd name="connsiteX1" fmla="*/ 271778 w 734080"/>
                                        <a:gd name="connsiteY1" fmla="*/ 836568 h 910539"/>
                                        <a:gd name="connsiteX2" fmla="*/ 245584 w 734080"/>
                                        <a:gd name="connsiteY2" fmla="*/ 900862 h 910539"/>
                                        <a:gd name="connsiteX3" fmla="*/ 159859 w 734080"/>
                                        <a:gd name="connsiteY3" fmla="*/ 905624 h 910539"/>
                                        <a:gd name="connsiteX4" fmla="*/ 7459 w 734080"/>
                                        <a:gd name="connsiteY4" fmla="*/ 855618 h 910539"/>
                                        <a:gd name="connsiteX5" fmla="*/ 33653 w 734080"/>
                                        <a:gd name="connsiteY5" fmla="*/ 696074 h 910539"/>
                                        <a:gd name="connsiteX6" fmla="*/ 121759 w 734080"/>
                                        <a:gd name="connsiteY6" fmla="*/ 505574 h 910539"/>
                                        <a:gd name="connsiteX7" fmla="*/ 195578 w 734080"/>
                                        <a:gd name="connsiteY7" fmla="*/ 396037 h 910539"/>
                                        <a:gd name="connsiteX8" fmla="*/ 228915 w 734080"/>
                                        <a:gd name="connsiteY8" fmla="*/ 369843 h 910539"/>
                                        <a:gd name="connsiteX9" fmla="*/ 167003 w 734080"/>
                                        <a:gd name="connsiteY9" fmla="*/ 341268 h 910539"/>
                                        <a:gd name="connsiteX10" fmla="*/ 128903 w 734080"/>
                                        <a:gd name="connsiteY10" fmla="*/ 305549 h 910539"/>
                                        <a:gd name="connsiteX11" fmla="*/ 112234 w 734080"/>
                                        <a:gd name="connsiteY11" fmla="*/ 196012 h 910539"/>
                                        <a:gd name="connsiteX12" fmla="*/ 209865 w 734080"/>
                                        <a:gd name="connsiteY12" fmla="*/ 119812 h 910539"/>
                                        <a:gd name="connsiteX13" fmla="*/ 197959 w 734080"/>
                                        <a:gd name="connsiteY13" fmla="*/ 179343 h 910539"/>
                                        <a:gd name="connsiteX14" fmla="*/ 212246 w 734080"/>
                                        <a:gd name="connsiteY14" fmla="*/ 248399 h 910539"/>
                                        <a:gd name="connsiteX15" fmla="*/ 250346 w 734080"/>
                                        <a:gd name="connsiteY15" fmla="*/ 243637 h 910539"/>
                                        <a:gd name="connsiteX16" fmla="*/ 307496 w 734080"/>
                                        <a:gd name="connsiteY16" fmla="*/ 184105 h 910539"/>
                                        <a:gd name="connsiteX17" fmla="*/ 407509 w 734080"/>
                                        <a:gd name="connsiteY17" fmla="*/ 76949 h 910539"/>
                                        <a:gd name="connsiteX18" fmla="*/ 519428 w 734080"/>
                                        <a:gd name="connsiteY18" fmla="*/ 15037 h 910539"/>
                                        <a:gd name="connsiteX19" fmla="*/ 636109 w 734080"/>
                                        <a:gd name="connsiteY19" fmla="*/ 17418 h 910539"/>
                                        <a:gd name="connsiteX20" fmla="*/ 733740 w 734080"/>
                                        <a:gd name="connsiteY20" fmla="*/ 205537 h 910539"/>
                                        <a:gd name="connsiteX21" fmla="*/ 669446 w 734080"/>
                                        <a:gd name="connsiteY21" fmla="*/ 541293 h 910539"/>
                                        <a:gd name="connsiteX22" fmla="*/ 700403 w 734080"/>
                                        <a:gd name="connsiteY22" fmla="*/ 627018 h 910539"/>
                                        <a:gd name="connsiteX23" fmla="*/ 728978 w 734080"/>
                                        <a:gd name="connsiteY23" fmla="*/ 772274 h 910539"/>
                                        <a:gd name="connsiteX24" fmla="*/ 705165 w 734080"/>
                                        <a:gd name="connsiteY24" fmla="*/ 824662 h 910539"/>
                                        <a:gd name="connsiteX25" fmla="*/ 614678 w 734080"/>
                                        <a:gd name="connsiteY25" fmla="*/ 879430 h 910539"/>
                                        <a:gd name="connsiteX26" fmla="*/ 509903 w 734080"/>
                                        <a:gd name="connsiteY26" fmla="*/ 869905 h 910539"/>
                                        <a:gd name="connsiteX27" fmla="*/ 386078 w 734080"/>
                                        <a:gd name="connsiteY27" fmla="*/ 831805 h 910539"/>
                                        <a:gd name="connsiteX28" fmla="*/ 331309 w 734080"/>
                                        <a:gd name="connsiteY28" fmla="*/ 727030 h 910539"/>
                                        <a:gd name="connsiteX29" fmla="*/ 297971 w 734080"/>
                                        <a:gd name="connsiteY29" fmla="*/ 612730 h 910539"/>
                                        <a:gd name="connsiteX30" fmla="*/ 274159 w 734080"/>
                                        <a:gd name="connsiteY30" fmla="*/ 653212 h 910539"/>
                                        <a:gd name="connsiteX31" fmla="*/ 274159 w 734080"/>
                                        <a:gd name="connsiteY31" fmla="*/ 727030 h 910539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  <a:cxn ang="0">
                                          <a:pos x="connsiteX5" y="connsiteY5"/>
                                        </a:cxn>
                                        <a:cxn ang="0">
                                          <a:pos x="connsiteX6" y="connsiteY6"/>
                                        </a:cxn>
                                        <a:cxn ang="0">
                                          <a:pos x="connsiteX7" y="connsiteY7"/>
                                        </a:cxn>
                                        <a:cxn ang="0">
                                          <a:pos x="connsiteX8" y="connsiteY8"/>
                                        </a:cxn>
                                        <a:cxn ang="0">
                                          <a:pos x="connsiteX9" y="connsiteY9"/>
                                        </a:cxn>
                                        <a:cxn ang="0">
                                          <a:pos x="connsiteX10" y="connsiteY10"/>
                                        </a:cxn>
                                        <a:cxn ang="0">
                                          <a:pos x="connsiteX11" y="connsiteY11"/>
                                        </a:cxn>
                                        <a:cxn ang="0">
                                          <a:pos x="connsiteX12" y="connsiteY12"/>
                                        </a:cxn>
                                        <a:cxn ang="0">
                                          <a:pos x="connsiteX13" y="connsiteY13"/>
                                        </a:cxn>
                                        <a:cxn ang="0">
                                          <a:pos x="connsiteX14" y="connsiteY14"/>
                                        </a:cxn>
                                        <a:cxn ang="0">
                                          <a:pos x="connsiteX15" y="connsiteY15"/>
                                        </a:cxn>
                                        <a:cxn ang="0">
                                          <a:pos x="connsiteX16" y="connsiteY16"/>
                                        </a:cxn>
                                        <a:cxn ang="0">
                                          <a:pos x="connsiteX17" y="connsiteY17"/>
                                        </a:cxn>
                                        <a:cxn ang="0">
                                          <a:pos x="connsiteX18" y="connsiteY18"/>
                                        </a:cxn>
                                        <a:cxn ang="0">
                                          <a:pos x="connsiteX19" y="connsiteY19"/>
                                        </a:cxn>
                                        <a:cxn ang="0">
                                          <a:pos x="connsiteX20" y="connsiteY20"/>
                                        </a:cxn>
                                        <a:cxn ang="0">
                                          <a:pos x="connsiteX21" y="connsiteY21"/>
                                        </a:cxn>
                                        <a:cxn ang="0">
                                          <a:pos x="connsiteX22" y="connsiteY22"/>
                                        </a:cxn>
                                        <a:cxn ang="0">
                                          <a:pos x="connsiteX23" y="connsiteY23"/>
                                        </a:cxn>
                                        <a:cxn ang="0">
                                          <a:pos x="connsiteX24" y="connsiteY24"/>
                                        </a:cxn>
                                        <a:cxn ang="0">
                                          <a:pos x="connsiteX25" y="connsiteY25"/>
                                        </a:cxn>
                                        <a:cxn ang="0">
                                          <a:pos x="connsiteX26" y="connsiteY26"/>
                                        </a:cxn>
                                        <a:cxn ang="0">
                                          <a:pos x="connsiteX27" y="connsiteY27"/>
                                        </a:cxn>
                                        <a:cxn ang="0">
                                          <a:pos x="connsiteX28" y="connsiteY28"/>
                                        </a:cxn>
                                        <a:cxn ang="0">
                                          <a:pos x="connsiteX29" y="connsiteY29"/>
                                        </a:cxn>
                                        <a:cxn ang="0">
                                          <a:pos x="connsiteX30" y="connsiteY30"/>
                                        </a:cxn>
                                        <a:cxn ang="0">
                                          <a:pos x="connsiteX31" y="connsiteY31"/>
                                        </a:cxn>
                                      </a:cxnLst>
                                      <a:rect l="l" t="t" r="r" b="b"/>
                                      <a:pathLst>
                                        <a:path w="734080" h="910539">
                                          <a:moveTo>
                                            <a:pt x="274159" y="727030"/>
                                          </a:moveTo>
                                          <a:cubicBezTo>
                                            <a:pt x="273762" y="757589"/>
                                            <a:pt x="276540" y="807596"/>
                                            <a:pt x="271778" y="836568"/>
                                          </a:cubicBezTo>
                                          <a:cubicBezTo>
                                            <a:pt x="267016" y="865540"/>
                                            <a:pt x="264237" y="889353"/>
                                            <a:pt x="245584" y="900862"/>
                                          </a:cubicBezTo>
                                          <a:cubicBezTo>
                                            <a:pt x="226931" y="912371"/>
                                            <a:pt x="199546" y="913165"/>
                                            <a:pt x="159859" y="905624"/>
                                          </a:cubicBezTo>
                                          <a:cubicBezTo>
                                            <a:pt x="120171" y="898083"/>
                                            <a:pt x="28493" y="890543"/>
                                            <a:pt x="7459" y="855618"/>
                                          </a:cubicBezTo>
                                          <a:cubicBezTo>
                                            <a:pt x="-13575" y="820693"/>
                                            <a:pt x="14603" y="754414"/>
                                            <a:pt x="33653" y="696074"/>
                                          </a:cubicBezTo>
                                          <a:cubicBezTo>
                                            <a:pt x="52703" y="637734"/>
                                            <a:pt x="94771" y="555580"/>
                                            <a:pt x="121759" y="505574"/>
                                          </a:cubicBezTo>
                                          <a:cubicBezTo>
                                            <a:pt x="148747" y="455568"/>
                                            <a:pt x="177719" y="418659"/>
                                            <a:pt x="195578" y="396037"/>
                                          </a:cubicBezTo>
                                          <a:cubicBezTo>
                                            <a:pt x="213437" y="373415"/>
                                            <a:pt x="233677" y="378971"/>
                                            <a:pt x="228915" y="369843"/>
                                          </a:cubicBezTo>
                                          <a:cubicBezTo>
                                            <a:pt x="224153" y="360715"/>
                                            <a:pt x="183672" y="351984"/>
                                            <a:pt x="167003" y="341268"/>
                                          </a:cubicBezTo>
                                          <a:cubicBezTo>
                                            <a:pt x="150334" y="330552"/>
                                            <a:pt x="138031" y="329758"/>
                                            <a:pt x="128903" y="305549"/>
                                          </a:cubicBezTo>
                                          <a:cubicBezTo>
                                            <a:pt x="119775" y="281340"/>
                                            <a:pt x="98740" y="226968"/>
                                            <a:pt x="112234" y="196012"/>
                                          </a:cubicBezTo>
                                          <a:cubicBezTo>
                                            <a:pt x="125728" y="165056"/>
                                            <a:pt x="195577" y="122590"/>
                                            <a:pt x="209865" y="119812"/>
                                          </a:cubicBezTo>
                                          <a:cubicBezTo>
                                            <a:pt x="224152" y="117034"/>
                                            <a:pt x="197562" y="157912"/>
                                            <a:pt x="197959" y="179343"/>
                                          </a:cubicBezTo>
                                          <a:cubicBezTo>
                                            <a:pt x="198356" y="200774"/>
                                            <a:pt x="203515" y="237683"/>
                                            <a:pt x="212246" y="248399"/>
                                          </a:cubicBezTo>
                                          <a:cubicBezTo>
                                            <a:pt x="220977" y="259115"/>
                                            <a:pt x="234471" y="254353"/>
                                            <a:pt x="250346" y="243637"/>
                                          </a:cubicBezTo>
                                          <a:cubicBezTo>
                                            <a:pt x="266221" y="232921"/>
                                            <a:pt x="281302" y="211886"/>
                                            <a:pt x="307496" y="184105"/>
                                          </a:cubicBezTo>
                                          <a:cubicBezTo>
                                            <a:pt x="333690" y="156324"/>
                                            <a:pt x="372187" y="105127"/>
                                            <a:pt x="407509" y="76949"/>
                                          </a:cubicBezTo>
                                          <a:cubicBezTo>
                                            <a:pt x="442831" y="48771"/>
                                            <a:pt x="481328" y="24959"/>
                                            <a:pt x="519428" y="15037"/>
                                          </a:cubicBezTo>
                                          <a:cubicBezTo>
                                            <a:pt x="557528" y="5115"/>
                                            <a:pt x="600390" y="-14332"/>
                                            <a:pt x="636109" y="17418"/>
                                          </a:cubicBezTo>
                                          <a:cubicBezTo>
                                            <a:pt x="671828" y="49168"/>
                                            <a:pt x="728184" y="118224"/>
                                            <a:pt x="733740" y="205537"/>
                                          </a:cubicBezTo>
                                          <a:cubicBezTo>
                                            <a:pt x="739296" y="292849"/>
                                            <a:pt x="675002" y="471046"/>
                                            <a:pt x="669446" y="541293"/>
                                          </a:cubicBezTo>
                                          <a:cubicBezTo>
                                            <a:pt x="663890" y="611540"/>
                                            <a:pt x="690481" y="588521"/>
                                            <a:pt x="700403" y="627018"/>
                                          </a:cubicBezTo>
                                          <a:cubicBezTo>
                                            <a:pt x="710325" y="665515"/>
                                            <a:pt x="728184" y="739333"/>
                                            <a:pt x="728978" y="772274"/>
                                          </a:cubicBezTo>
                                          <a:cubicBezTo>
                                            <a:pt x="729772" y="805215"/>
                                            <a:pt x="724215" y="806803"/>
                                            <a:pt x="705165" y="824662"/>
                                          </a:cubicBezTo>
                                          <a:cubicBezTo>
                                            <a:pt x="686115" y="842521"/>
                                            <a:pt x="647222" y="871890"/>
                                            <a:pt x="614678" y="879430"/>
                                          </a:cubicBezTo>
                                          <a:cubicBezTo>
                                            <a:pt x="582134" y="886970"/>
                                            <a:pt x="548003" y="877842"/>
                                            <a:pt x="509903" y="869905"/>
                                          </a:cubicBezTo>
                                          <a:cubicBezTo>
                                            <a:pt x="471803" y="861968"/>
                                            <a:pt x="415844" y="855617"/>
                                            <a:pt x="386078" y="831805"/>
                                          </a:cubicBezTo>
                                          <a:cubicBezTo>
                                            <a:pt x="356312" y="807993"/>
                                            <a:pt x="345994" y="763543"/>
                                            <a:pt x="331309" y="727030"/>
                                          </a:cubicBezTo>
                                          <a:cubicBezTo>
                                            <a:pt x="316625" y="690517"/>
                                            <a:pt x="307496" y="625033"/>
                                            <a:pt x="297971" y="612730"/>
                                          </a:cubicBezTo>
                                          <a:cubicBezTo>
                                            <a:pt x="288446" y="600427"/>
                                            <a:pt x="280112" y="633765"/>
                                            <a:pt x="274159" y="653212"/>
                                          </a:cubicBezTo>
                                          <a:cubicBezTo>
                                            <a:pt x="268206" y="672659"/>
                                            <a:pt x="274556" y="696471"/>
                                            <a:pt x="274159" y="727030"/>
                                          </a:cubicBezTo>
                                          <a:close/>
                                        </a:path>
                                      </a:pathLst>
                                    </a:custGeom>
                                    <a:grpFill/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AU"/>
                                    </a:p>
                                  </p:txBody>
                                </p:sp>
                                <p:sp>
                                  <p:nvSpPr>
                                    <p:cNvPr id="84" name="Freeform 83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6079331" y="1835944"/>
                                      <a:ext cx="1016794" cy="1059656"/>
                                    </a:xfrm>
                                    <a:custGeom>
                                      <a:avLst/>
                                      <a:gdLst>
                                        <a:gd name="connsiteX0" fmla="*/ 19050 w 1016794"/>
                                        <a:gd name="connsiteY0" fmla="*/ 23812 h 1059656"/>
                                        <a:gd name="connsiteX1" fmla="*/ 216694 w 1016794"/>
                                        <a:gd name="connsiteY1" fmla="*/ 7144 h 1059656"/>
                                        <a:gd name="connsiteX2" fmla="*/ 269082 w 1016794"/>
                                        <a:gd name="connsiteY2" fmla="*/ 11906 h 1059656"/>
                                        <a:gd name="connsiteX3" fmla="*/ 347663 w 1016794"/>
                                        <a:gd name="connsiteY3" fmla="*/ 0 h 1059656"/>
                                        <a:gd name="connsiteX4" fmla="*/ 523875 w 1016794"/>
                                        <a:gd name="connsiteY4" fmla="*/ 7144 h 1059656"/>
                                        <a:gd name="connsiteX5" fmla="*/ 742950 w 1016794"/>
                                        <a:gd name="connsiteY5" fmla="*/ 83344 h 1059656"/>
                                        <a:gd name="connsiteX6" fmla="*/ 931069 w 1016794"/>
                                        <a:gd name="connsiteY6" fmla="*/ 276225 h 1059656"/>
                                        <a:gd name="connsiteX7" fmla="*/ 966788 w 1016794"/>
                                        <a:gd name="connsiteY7" fmla="*/ 409575 h 1059656"/>
                                        <a:gd name="connsiteX8" fmla="*/ 1016794 w 1016794"/>
                                        <a:gd name="connsiteY8" fmla="*/ 700087 h 1059656"/>
                                        <a:gd name="connsiteX9" fmla="*/ 883444 w 1016794"/>
                                        <a:gd name="connsiteY9" fmla="*/ 969169 h 1059656"/>
                                        <a:gd name="connsiteX10" fmla="*/ 692944 w 1016794"/>
                                        <a:gd name="connsiteY10" fmla="*/ 1059656 h 1059656"/>
                                        <a:gd name="connsiteX11" fmla="*/ 688182 w 1016794"/>
                                        <a:gd name="connsiteY11" fmla="*/ 964406 h 1059656"/>
                                        <a:gd name="connsiteX12" fmla="*/ 716757 w 1016794"/>
                                        <a:gd name="connsiteY12" fmla="*/ 919162 h 1059656"/>
                                        <a:gd name="connsiteX13" fmla="*/ 692944 w 1016794"/>
                                        <a:gd name="connsiteY13" fmla="*/ 945356 h 1059656"/>
                                        <a:gd name="connsiteX14" fmla="*/ 640557 w 1016794"/>
                                        <a:gd name="connsiteY14" fmla="*/ 909637 h 1059656"/>
                                        <a:gd name="connsiteX15" fmla="*/ 590550 w 1016794"/>
                                        <a:gd name="connsiteY15" fmla="*/ 909637 h 1059656"/>
                                        <a:gd name="connsiteX16" fmla="*/ 500063 w 1016794"/>
                                        <a:gd name="connsiteY16" fmla="*/ 676275 h 1059656"/>
                                        <a:gd name="connsiteX17" fmla="*/ 519113 w 1016794"/>
                                        <a:gd name="connsiteY17" fmla="*/ 859631 h 1059656"/>
                                        <a:gd name="connsiteX18" fmla="*/ 495300 w 1016794"/>
                                        <a:gd name="connsiteY18" fmla="*/ 900112 h 1059656"/>
                                        <a:gd name="connsiteX19" fmla="*/ 445294 w 1016794"/>
                                        <a:gd name="connsiteY19" fmla="*/ 878681 h 1059656"/>
                                        <a:gd name="connsiteX20" fmla="*/ 350044 w 1016794"/>
                                        <a:gd name="connsiteY20" fmla="*/ 862012 h 1059656"/>
                                        <a:gd name="connsiteX21" fmla="*/ 197644 w 1016794"/>
                                        <a:gd name="connsiteY21" fmla="*/ 869156 h 1059656"/>
                                        <a:gd name="connsiteX22" fmla="*/ 150019 w 1016794"/>
                                        <a:gd name="connsiteY22" fmla="*/ 850106 h 1059656"/>
                                        <a:gd name="connsiteX23" fmla="*/ 147638 w 1016794"/>
                                        <a:gd name="connsiteY23" fmla="*/ 778669 h 1059656"/>
                                        <a:gd name="connsiteX24" fmla="*/ 7144 w 1016794"/>
                                        <a:gd name="connsiteY24" fmla="*/ 547687 h 1059656"/>
                                        <a:gd name="connsiteX25" fmla="*/ 0 w 1016794"/>
                                        <a:gd name="connsiteY25" fmla="*/ 240506 h 1059656"/>
                                        <a:gd name="connsiteX26" fmla="*/ 19050 w 1016794"/>
                                        <a:gd name="connsiteY26" fmla="*/ 23812 h 1059656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  <a:cxn ang="0">
                                          <a:pos x="connsiteX5" y="connsiteY5"/>
                                        </a:cxn>
                                        <a:cxn ang="0">
                                          <a:pos x="connsiteX6" y="connsiteY6"/>
                                        </a:cxn>
                                        <a:cxn ang="0">
                                          <a:pos x="connsiteX7" y="connsiteY7"/>
                                        </a:cxn>
                                        <a:cxn ang="0">
                                          <a:pos x="connsiteX8" y="connsiteY8"/>
                                        </a:cxn>
                                        <a:cxn ang="0">
                                          <a:pos x="connsiteX9" y="connsiteY9"/>
                                        </a:cxn>
                                        <a:cxn ang="0">
                                          <a:pos x="connsiteX10" y="connsiteY10"/>
                                        </a:cxn>
                                        <a:cxn ang="0">
                                          <a:pos x="connsiteX11" y="connsiteY11"/>
                                        </a:cxn>
                                        <a:cxn ang="0">
                                          <a:pos x="connsiteX12" y="connsiteY12"/>
                                        </a:cxn>
                                        <a:cxn ang="0">
                                          <a:pos x="connsiteX13" y="connsiteY13"/>
                                        </a:cxn>
                                        <a:cxn ang="0">
                                          <a:pos x="connsiteX14" y="connsiteY14"/>
                                        </a:cxn>
                                        <a:cxn ang="0">
                                          <a:pos x="connsiteX15" y="connsiteY15"/>
                                        </a:cxn>
                                        <a:cxn ang="0">
                                          <a:pos x="connsiteX16" y="connsiteY16"/>
                                        </a:cxn>
                                        <a:cxn ang="0">
                                          <a:pos x="connsiteX17" y="connsiteY17"/>
                                        </a:cxn>
                                        <a:cxn ang="0">
                                          <a:pos x="connsiteX18" y="connsiteY18"/>
                                        </a:cxn>
                                        <a:cxn ang="0">
                                          <a:pos x="connsiteX19" y="connsiteY19"/>
                                        </a:cxn>
                                        <a:cxn ang="0">
                                          <a:pos x="connsiteX20" y="connsiteY20"/>
                                        </a:cxn>
                                        <a:cxn ang="0">
                                          <a:pos x="connsiteX21" y="connsiteY21"/>
                                        </a:cxn>
                                        <a:cxn ang="0">
                                          <a:pos x="connsiteX22" y="connsiteY22"/>
                                        </a:cxn>
                                        <a:cxn ang="0">
                                          <a:pos x="connsiteX23" y="connsiteY23"/>
                                        </a:cxn>
                                        <a:cxn ang="0">
                                          <a:pos x="connsiteX24" y="connsiteY24"/>
                                        </a:cxn>
                                        <a:cxn ang="0">
                                          <a:pos x="connsiteX25" y="connsiteY25"/>
                                        </a:cxn>
                                        <a:cxn ang="0">
                                          <a:pos x="connsiteX26" y="connsiteY26"/>
                                        </a:cxn>
                                      </a:cxnLst>
                                      <a:rect l="l" t="t" r="r" b="b"/>
                                      <a:pathLst>
                                        <a:path w="1016794" h="1059656">
                                          <a:moveTo>
                                            <a:pt x="19050" y="23812"/>
                                          </a:moveTo>
                                          <a:lnTo>
                                            <a:pt x="216694" y="7144"/>
                                          </a:lnTo>
                                          <a:lnTo>
                                            <a:pt x="269082" y="11906"/>
                                          </a:lnTo>
                                          <a:lnTo>
                                            <a:pt x="347663" y="0"/>
                                          </a:lnTo>
                                          <a:lnTo>
                                            <a:pt x="523875" y="7144"/>
                                          </a:lnTo>
                                          <a:lnTo>
                                            <a:pt x="742950" y="83344"/>
                                          </a:lnTo>
                                          <a:lnTo>
                                            <a:pt x="931069" y="276225"/>
                                          </a:lnTo>
                                          <a:lnTo>
                                            <a:pt x="966788" y="409575"/>
                                          </a:lnTo>
                                          <a:lnTo>
                                            <a:pt x="1016794" y="700087"/>
                                          </a:lnTo>
                                          <a:lnTo>
                                            <a:pt x="883444" y="969169"/>
                                          </a:lnTo>
                                          <a:lnTo>
                                            <a:pt x="692944" y="1059656"/>
                                          </a:lnTo>
                                          <a:lnTo>
                                            <a:pt x="688182" y="964406"/>
                                          </a:lnTo>
                                          <a:lnTo>
                                            <a:pt x="716757" y="919162"/>
                                          </a:lnTo>
                                          <a:lnTo>
                                            <a:pt x="692944" y="945356"/>
                                          </a:lnTo>
                                          <a:lnTo>
                                            <a:pt x="640557" y="909637"/>
                                          </a:lnTo>
                                          <a:lnTo>
                                            <a:pt x="590550" y="909637"/>
                                          </a:lnTo>
                                          <a:lnTo>
                                            <a:pt x="500063" y="676275"/>
                                          </a:lnTo>
                                          <a:lnTo>
                                            <a:pt x="519113" y="859631"/>
                                          </a:lnTo>
                                          <a:lnTo>
                                            <a:pt x="495300" y="900112"/>
                                          </a:lnTo>
                                          <a:lnTo>
                                            <a:pt x="445294" y="878681"/>
                                          </a:lnTo>
                                          <a:lnTo>
                                            <a:pt x="350044" y="862012"/>
                                          </a:lnTo>
                                          <a:lnTo>
                                            <a:pt x="197644" y="869156"/>
                                          </a:lnTo>
                                          <a:lnTo>
                                            <a:pt x="150019" y="850106"/>
                                          </a:lnTo>
                                          <a:cubicBezTo>
                                            <a:pt x="149225" y="826294"/>
                                            <a:pt x="148432" y="802481"/>
                                            <a:pt x="147638" y="778669"/>
                                          </a:cubicBezTo>
                                          <a:lnTo>
                                            <a:pt x="7144" y="547687"/>
                                          </a:lnTo>
                                          <a:lnTo>
                                            <a:pt x="0" y="240506"/>
                                          </a:lnTo>
                                          <a:lnTo>
                                            <a:pt x="19050" y="23812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grpFill/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AU"/>
                                    </a:p>
                                  </p:txBody>
                                </p:sp>
                                <p:sp>
                                  <p:nvSpPr>
                                    <p:cNvPr id="85" name="Freeform 84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6250781" y="2555081"/>
                                      <a:ext cx="1026319" cy="1214438"/>
                                    </a:xfrm>
                                    <a:custGeom>
                                      <a:avLst/>
                                      <a:gdLst>
                                        <a:gd name="connsiteX0" fmla="*/ 478632 w 1026319"/>
                                        <a:gd name="connsiteY0" fmla="*/ 195263 h 1214438"/>
                                        <a:gd name="connsiteX1" fmla="*/ 516732 w 1026319"/>
                                        <a:gd name="connsiteY1" fmla="*/ 254794 h 1214438"/>
                                        <a:gd name="connsiteX2" fmla="*/ 500063 w 1026319"/>
                                        <a:gd name="connsiteY2" fmla="*/ 371475 h 1214438"/>
                                        <a:gd name="connsiteX3" fmla="*/ 433388 w 1026319"/>
                                        <a:gd name="connsiteY3" fmla="*/ 423863 h 1214438"/>
                                        <a:gd name="connsiteX4" fmla="*/ 404813 w 1026319"/>
                                        <a:gd name="connsiteY4" fmla="*/ 481013 h 1214438"/>
                                        <a:gd name="connsiteX5" fmla="*/ 350044 w 1026319"/>
                                        <a:gd name="connsiteY5" fmla="*/ 547688 h 1214438"/>
                                        <a:gd name="connsiteX6" fmla="*/ 309563 w 1026319"/>
                                        <a:gd name="connsiteY6" fmla="*/ 564357 h 1214438"/>
                                        <a:gd name="connsiteX7" fmla="*/ 197644 w 1026319"/>
                                        <a:gd name="connsiteY7" fmla="*/ 583407 h 1214438"/>
                                        <a:gd name="connsiteX8" fmla="*/ 0 w 1026319"/>
                                        <a:gd name="connsiteY8" fmla="*/ 600075 h 1214438"/>
                                        <a:gd name="connsiteX9" fmla="*/ 61913 w 1026319"/>
                                        <a:gd name="connsiteY9" fmla="*/ 647700 h 1214438"/>
                                        <a:gd name="connsiteX10" fmla="*/ 195263 w 1026319"/>
                                        <a:gd name="connsiteY10" fmla="*/ 731044 h 1214438"/>
                                        <a:gd name="connsiteX11" fmla="*/ 269082 w 1026319"/>
                                        <a:gd name="connsiteY11" fmla="*/ 828675 h 1214438"/>
                                        <a:gd name="connsiteX12" fmla="*/ 307182 w 1026319"/>
                                        <a:gd name="connsiteY12" fmla="*/ 931069 h 1214438"/>
                                        <a:gd name="connsiteX13" fmla="*/ 385763 w 1026319"/>
                                        <a:gd name="connsiteY13" fmla="*/ 1012032 h 1214438"/>
                                        <a:gd name="connsiteX14" fmla="*/ 352425 w 1026319"/>
                                        <a:gd name="connsiteY14" fmla="*/ 1069182 h 1214438"/>
                                        <a:gd name="connsiteX15" fmla="*/ 333375 w 1026319"/>
                                        <a:gd name="connsiteY15" fmla="*/ 1100138 h 1214438"/>
                                        <a:gd name="connsiteX16" fmla="*/ 378619 w 1026319"/>
                                        <a:gd name="connsiteY16" fmla="*/ 1214438 h 1214438"/>
                                        <a:gd name="connsiteX17" fmla="*/ 431007 w 1026319"/>
                                        <a:gd name="connsiteY17" fmla="*/ 1190625 h 1214438"/>
                                        <a:gd name="connsiteX18" fmla="*/ 490538 w 1026319"/>
                                        <a:gd name="connsiteY18" fmla="*/ 1185863 h 1214438"/>
                                        <a:gd name="connsiteX19" fmla="*/ 616744 w 1026319"/>
                                        <a:gd name="connsiteY19" fmla="*/ 1150144 h 1214438"/>
                                        <a:gd name="connsiteX20" fmla="*/ 678657 w 1026319"/>
                                        <a:gd name="connsiteY20" fmla="*/ 1066800 h 1214438"/>
                                        <a:gd name="connsiteX21" fmla="*/ 711994 w 1026319"/>
                                        <a:gd name="connsiteY21" fmla="*/ 940594 h 1214438"/>
                                        <a:gd name="connsiteX22" fmla="*/ 731044 w 1026319"/>
                                        <a:gd name="connsiteY22" fmla="*/ 1069182 h 1214438"/>
                                        <a:gd name="connsiteX23" fmla="*/ 740569 w 1026319"/>
                                        <a:gd name="connsiteY23" fmla="*/ 1133475 h 1214438"/>
                                        <a:gd name="connsiteX24" fmla="*/ 804863 w 1026319"/>
                                        <a:gd name="connsiteY24" fmla="*/ 1085850 h 1214438"/>
                                        <a:gd name="connsiteX25" fmla="*/ 831057 w 1026319"/>
                                        <a:gd name="connsiteY25" fmla="*/ 1152525 h 1214438"/>
                                        <a:gd name="connsiteX26" fmla="*/ 864394 w 1026319"/>
                                        <a:gd name="connsiteY26" fmla="*/ 1062038 h 1214438"/>
                                        <a:gd name="connsiteX27" fmla="*/ 876300 w 1026319"/>
                                        <a:gd name="connsiteY27" fmla="*/ 876300 h 1214438"/>
                                        <a:gd name="connsiteX28" fmla="*/ 931069 w 1026319"/>
                                        <a:gd name="connsiteY28" fmla="*/ 985838 h 1214438"/>
                                        <a:gd name="connsiteX29" fmla="*/ 923925 w 1026319"/>
                                        <a:gd name="connsiteY29" fmla="*/ 1109663 h 1214438"/>
                                        <a:gd name="connsiteX30" fmla="*/ 1012032 w 1026319"/>
                                        <a:gd name="connsiteY30" fmla="*/ 1038225 h 1214438"/>
                                        <a:gd name="connsiteX31" fmla="*/ 1026319 w 1026319"/>
                                        <a:gd name="connsiteY31" fmla="*/ 883444 h 1214438"/>
                                        <a:gd name="connsiteX32" fmla="*/ 959644 w 1026319"/>
                                        <a:gd name="connsiteY32" fmla="*/ 631032 h 1214438"/>
                                        <a:gd name="connsiteX33" fmla="*/ 866775 w 1026319"/>
                                        <a:gd name="connsiteY33" fmla="*/ 173832 h 1214438"/>
                                        <a:gd name="connsiteX34" fmla="*/ 840582 w 1026319"/>
                                        <a:gd name="connsiteY34" fmla="*/ 0 h 1214438"/>
                                        <a:gd name="connsiteX35" fmla="*/ 721519 w 1026319"/>
                                        <a:gd name="connsiteY35" fmla="*/ 100013 h 1214438"/>
                                        <a:gd name="connsiteX36" fmla="*/ 478632 w 1026319"/>
                                        <a:gd name="connsiteY36" fmla="*/ 195263 h 1214438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  <a:cxn ang="0">
                                          <a:pos x="connsiteX5" y="connsiteY5"/>
                                        </a:cxn>
                                        <a:cxn ang="0">
                                          <a:pos x="connsiteX6" y="connsiteY6"/>
                                        </a:cxn>
                                        <a:cxn ang="0">
                                          <a:pos x="connsiteX7" y="connsiteY7"/>
                                        </a:cxn>
                                        <a:cxn ang="0">
                                          <a:pos x="connsiteX8" y="connsiteY8"/>
                                        </a:cxn>
                                        <a:cxn ang="0">
                                          <a:pos x="connsiteX9" y="connsiteY9"/>
                                        </a:cxn>
                                        <a:cxn ang="0">
                                          <a:pos x="connsiteX10" y="connsiteY10"/>
                                        </a:cxn>
                                        <a:cxn ang="0">
                                          <a:pos x="connsiteX11" y="connsiteY11"/>
                                        </a:cxn>
                                        <a:cxn ang="0">
                                          <a:pos x="connsiteX12" y="connsiteY12"/>
                                        </a:cxn>
                                        <a:cxn ang="0">
                                          <a:pos x="connsiteX13" y="connsiteY13"/>
                                        </a:cxn>
                                        <a:cxn ang="0">
                                          <a:pos x="connsiteX14" y="connsiteY14"/>
                                        </a:cxn>
                                        <a:cxn ang="0">
                                          <a:pos x="connsiteX15" y="connsiteY15"/>
                                        </a:cxn>
                                        <a:cxn ang="0">
                                          <a:pos x="connsiteX16" y="connsiteY16"/>
                                        </a:cxn>
                                        <a:cxn ang="0">
                                          <a:pos x="connsiteX17" y="connsiteY17"/>
                                        </a:cxn>
                                        <a:cxn ang="0">
                                          <a:pos x="connsiteX18" y="connsiteY18"/>
                                        </a:cxn>
                                        <a:cxn ang="0">
                                          <a:pos x="connsiteX19" y="connsiteY19"/>
                                        </a:cxn>
                                        <a:cxn ang="0">
                                          <a:pos x="connsiteX20" y="connsiteY20"/>
                                        </a:cxn>
                                        <a:cxn ang="0">
                                          <a:pos x="connsiteX21" y="connsiteY21"/>
                                        </a:cxn>
                                        <a:cxn ang="0">
                                          <a:pos x="connsiteX22" y="connsiteY22"/>
                                        </a:cxn>
                                        <a:cxn ang="0">
                                          <a:pos x="connsiteX23" y="connsiteY23"/>
                                        </a:cxn>
                                        <a:cxn ang="0">
                                          <a:pos x="connsiteX24" y="connsiteY24"/>
                                        </a:cxn>
                                        <a:cxn ang="0">
                                          <a:pos x="connsiteX25" y="connsiteY25"/>
                                        </a:cxn>
                                        <a:cxn ang="0">
                                          <a:pos x="connsiteX26" y="connsiteY26"/>
                                        </a:cxn>
                                        <a:cxn ang="0">
                                          <a:pos x="connsiteX27" y="connsiteY27"/>
                                        </a:cxn>
                                        <a:cxn ang="0">
                                          <a:pos x="connsiteX28" y="connsiteY28"/>
                                        </a:cxn>
                                        <a:cxn ang="0">
                                          <a:pos x="connsiteX29" y="connsiteY29"/>
                                        </a:cxn>
                                        <a:cxn ang="0">
                                          <a:pos x="connsiteX30" y="connsiteY30"/>
                                        </a:cxn>
                                        <a:cxn ang="0">
                                          <a:pos x="connsiteX31" y="connsiteY31"/>
                                        </a:cxn>
                                        <a:cxn ang="0">
                                          <a:pos x="connsiteX32" y="connsiteY32"/>
                                        </a:cxn>
                                        <a:cxn ang="0">
                                          <a:pos x="connsiteX33" y="connsiteY33"/>
                                        </a:cxn>
                                        <a:cxn ang="0">
                                          <a:pos x="connsiteX34" y="connsiteY34"/>
                                        </a:cxn>
                                        <a:cxn ang="0">
                                          <a:pos x="connsiteX35" y="connsiteY35"/>
                                        </a:cxn>
                                        <a:cxn ang="0">
                                          <a:pos x="connsiteX36" y="connsiteY36"/>
                                        </a:cxn>
                                      </a:cxnLst>
                                      <a:rect l="l" t="t" r="r" b="b"/>
                                      <a:pathLst>
                                        <a:path w="1026319" h="1214438">
                                          <a:moveTo>
                                            <a:pt x="478632" y="195263"/>
                                          </a:moveTo>
                                          <a:lnTo>
                                            <a:pt x="516732" y="254794"/>
                                          </a:lnTo>
                                          <a:lnTo>
                                            <a:pt x="500063" y="371475"/>
                                          </a:lnTo>
                                          <a:lnTo>
                                            <a:pt x="433388" y="423863"/>
                                          </a:lnTo>
                                          <a:lnTo>
                                            <a:pt x="404813" y="481013"/>
                                          </a:lnTo>
                                          <a:lnTo>
                                            <a:pt x="350044" y="547688"/>
                                          </a:lnTo>
                                          <a:lnTo>
                                            <a:pt x="309563" y="564357"/>
                                          </a:lnTo>
                                          <a:lnTo>
                                            <a:pt x="197644" y="583407"/>
                                          </a:lnTo>
                                          <a:lnTo>
                                            <a:pt x="0" y="600075"/>
                                          </a:lnTo>
                                          <a:lnTo>
                                            <a:pt x="61913" y="647700"/>
                                          </a:lnTo>
                                          <a:lnTo>
                                            <a:pt x="195263" y="731044"/>
                                          </a:lnTo>
                                          <a:lnTo>
                                            <a:pt x="269082" y="828675"/>
                                          </a:lnTo>
                                          <a:lnTo>
                                            <a:pt x="307182" y="931069"/>
                                          </a:lnTo>
                                          <a:lnTo>
                                            <a:pt x="385763" y="1012032"/>
                                          </a:lnTo>
                                          <a:lnTo>
                                            <a:pt x="352425" y="1069182"/>
                                          </a:lnTo>
                                          <a:lnTo>
                                            <a:pt x="333375" y="1100138"/>
                                          </a:lnTo>
                                          <a:lnTo>
                                            <a:pt x="378619" y="1214438"/>
                                          </a:lnTo>
                                          <a:lnTo>
                                            <a:pt x="431007" y="1190625"/>
                                          </a:lnTo>
                                          <a:lnTo>
                                            <a:pt x="490538" y="1185863"/>
                                          </a:lnTo>
                                          <a:lnTo>
                                            <a:pt x="616744" y="1150144"/>
                                          </a:lnTo>
                                          <a:lnTo>
                                            <a:pt x="678657" y="1066800"/>
                                          </a:lnTo>
                                          <a:lnTo>
                                            <a:pt x="711994" y="940594"/>
                                          </a:lnTo>
                                          <a:lnTo>
                                            <a:pt x="731044" y="1069182"/>
                                          </a:lnTo>
                                          <a:lnTo>
                                            <a:pt x="740569" y="1133475"/>
                                          </a:lnTo>
                                          <a:lnTo>
                                            <a:pt x="804863" y="1085850"/>
                                          </a:lnTo>
                                          <a:lnTo>
                                            <a:pt x="831057" y="1152525"/>
                                          </a:lnTo>
                                          <a:lnTo>
                                            <a:pt x="864394" y="1062038"/>
                                          </a:lnTo>
                                          <a:lnTo>
                                            <a:pt x="876300" y="876300"/>
                                          </a:lnTo>
                                          <a:lnTo>
                                            <a:pt x="931069" y="985838"/>
                                          </a:lnTo>
                                          <a:lnTo>
                                            <a:pt x="923925" y="1109663"/>
                                          </a:lnTo>
                                          <a:lnTo>
                                            <a:pt x="1012032" y="1038225"/>
                                          </a:lnTo>
                                          <a:lnTo>
                                            <a:pt x="1026319" y="883444"/>
                                          </a:lnTo>
                                          <a:lnTo>
                                            <a:pt x="959644" y="631032"/>
                                          </a:lnTo>
                                          <a:lnTo>
                                            <a:pt x="866775" y="173832"/>
                                          </a:lnTo>
                                          <a:lnTo>
                                            <a:pt x="840582" y="0"/>
                                          </a:lnTo>
                                          <a:lnTo>
                                            <a:pt x="721519" y="100013"/>
                                          </a:lnTo>
                                          <a:lnTo>
                                            <a:pt x="478632" y="195263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grpFill/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AU"/>
                                    </a:p>
                                  </p:txBody>
                                </p:sp>
                              </p:grpSp>
                            </p:grpSp>
                            <p:sp>
                              <p:nvSpPr>
                                <p:cNvPr id="88" name="Freeform 87"/>
                                <p:cNvSpPr/>
                                <p:nvPr/>
                              </p:nvSpPr>
                              <p:spPr>
                                <a:xfrm>
                                  <a:off x="5510213" y="3093244"/>
                                  <a:ext cx="569118" cy="581025"/>
                                </a:xfrm>
                                <a:custGeom>
                                  <a:avLst/>
                                  <a:gdLst>
                                    <a:gd name="connsiteX0" fmla="*/ 202406 w 569118"/>
                                    <a:gd name="connsiteY0" fmla="*/ 0 h 581025"/>
                                    <a:gd name="connsiteX1" fmla="*/ 214312 w 569118"/>
                                    <a:gd name="connsiteY1" fmla="*/ 95250 h 581025"/>
                                    <a:gd name="connsiteX2" fmla="*/ 128587 w 569118"/>
                                    <a:gd name="connsiteY2" fmla="*/ 190500 h 581025"/>
                                    <a:gd name="connsiteX3" fmla="*/ 40481 w 569118"/>
                                    <a:gd name="connsiteY3" fmla="*/ 283369 h 581025"/>
                                    <a:gd name="connsiteX4" fmla="*/ 0 w 569118"/>
                                    <a:gd name="connsiteY4" fmla="*/ 409575 h 581025"/>
                                    <a:gd name="connsiteX5" fmla="*/ 23812 w 569118"/>
                                    <a:gd name="connsiteY5" fmla="*/ 504825 h 581025"/>
                                    <a:gd name="connsiteX6" fmla="*/ 92868 w 569118"/>
                                    <a:gd name="connsiteY6" fmla="*/ 581025 h 581025"/>
                                    <a:gd name="connsiteX7" fmla="*/ 92868 w 569118"/>
                                    <a:gd name="connsiteY7" fmla="*/ 492919 h 581025"/>
                                    <a:gd name="connsiteX8" fmla="*/ 100012 w 569118"/>
                                    <a:gd name="connsiteY8" fmla="*/ 426244 h 581025"/>
                                    <a:gd name="connsiteX9" fmla="*/ 147637 w 569118"/>
                                    <a:gd name="connsiteY9" fmla="*/ 335756 h 581025"/>
                                    <a:gd name="connsiteX10" fmla="*/ 180975 w 569118"/>
                                    <a:gd name="connsiteY10" fmla="*/ 457200 h 581025"/>
                                    <a:gd name="connsiteX11" fmla="*/ 240506 w 569118"/>
                                    <a:gd name="connsiteY11" fmla="*/ 547687 h 581025"/>
                                    <a:gd name="connsiteX12" fmla="*/ 261937 w 569118"/>
                                    <a:gd name="connsiteY12" fmla="*/ 469106 h 581025"/>
                                    <a:gd name="connsiteX13" fmla="*/ 328612 w 569118"/>
                                    <a:gd name="connsiteY13" fmla="*/ 316706 h 581025"/>
                                    <a:gd name="connsiteX14" fmla="*/ 414337 w 569118"/>
                                    <a:gd name="connsiteY14" fmla="*/ 192881 h 581025"/>
                                    <a:gd name="connsiteX15" fmla="*/ 492918 w 569118"/>
                                    <a:gd name="connsiteY15" fmla="*/ 107156 h 581025"/>
                                    <a:gd name="connsiteX16" fmla="*/ 569118 w 569118"/>
                                    <a:gd name="connsiteY16" fmla="*/ 64294 h 581025"/>
                                    <a:gd name="connsiteX17" fmla="*/ 485775 w 569118"/>
                                    <a:gd name="connsiteY17" fmla="*/ 64294 h 581025"/>
                                    <a:gd name="connsiteX18" fmla="*/ 311943 w 569118"/>
                                    <a:gd name="connsiteY18" fmla="*/ 33337 h 581025"/>
                                    <a:gd name="connsiteX19" fmla="*/ 202406 w 569118"/>
                                    <a:gd name="connsiteY19" fmla="*/ 0 h 581025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  <a:cxn ang="0">
                                      <a:pos x="connsiteX8" y="connsiteY8"/>
                                    </a:cxn>
                                    <a:cxn ang="0">
                                      <a:pos x="connsiteX9" y="connsiteY9"/>
                                    </a:cxn>
                                    <a:cxn ang="0">
                                      <a:pos x="connsiteX10" y="connsiteY10"/>
                                    </a:cxn>
                                    <a:cxn ang="0">
                                      <a:pos x="connsiteX11" y="connsiteY11"/>
                                    </a:cxn>
                                    <a:cxn ang="0">
                                      <a:pos x="connsiteX12" y="connsiteY12"/>
                                    </a:cxn>
                                    <a:cxn ang="0">
                                      <a:pos x="connsiteX13" y="connsiteY13"/>
                                    </a:cxn>
                                    <a:cxn ang="0">
                                      <a:pos x="connsiteX14" y="connsiteY14"/>
                                    </a:cxn>
                                    <a:cxn ang="0">
                                      <a:pos x="connsiteX15" y="connsiteY15"/>
                                    </a:cxn>
                                    <a:cxn ang="0">
                                      <a:pos x="connsiteX16" y="connsiteY16"/>
                                    </a:cxn>
                                    <a:cxn ang="0">
                                      <a:pos x="connsiteX17" y="connsiteY17"/>
                                    </a:cxn>
                                    <a:cxn ang="0">
                                      <a:pos x="connsiteX18" y="connsiteY18"/>
                                    </a:cxn>
                                    <a:cxn ang="0">
                                      <a:pos x="connsiteX19" y="connsiteY19"/>
                                    </a:cxn>
                                  </a:cxnLst>
                                  <a:rect l="l" t="t" r="r" b="b"/>
                                  <a:pathLst>
                                    <a:path w="569118" h="581025">
                                      <a:moveTo>
                                        <a:pt x="202406" y="0"/>
                                      </a:moveTo>
                                      <a:lnTo>
                                        <a:pt x="214312" y="95250"/>
                                      </a:lnTo>
                                      <a:lnTo>
                                        <a:pt x="128587" y="190500"/>
                                      </a:lnTo>
                                      <a:lnTo>
                                        <a:pt x="40481" y="283369"/>
                                      </a:lnTo>
                                      <a:lnTo>
                                        <a:pt x="0" y="409575"/>
                                      </a:lnTo>
                                      <a:lnTo>
                                        <a:pt x="23812" y="504825"/>
                                      </a:lnTo>
                                      <a:lnTo>
                                        <a:pt x="92868" y="581025"/>
                                      </a:lnTo>
                                      <a:lnTo>
                                        <a:pt x="92868" y="492919"/>
                                      </a:lnTo>
                                      <a:lnTo>
                                        <a:pt x="100012" y="426244"/>
                                      </a:lnTo>
                                      <a:lnTo>
                                        <a:pt x="147637" y="335756"/>
                                      </a:lnTo>
                                      <a:lnTo>
                                        <a:pt x="180975" y="457200"/>
                                      </a:lnTo>
                                      <a:lnTo>
                                        <a:pt x="240506" y="547687"/>
                                      </a:lnTo>
                                      <a:lnTo>
                                        <a:pt x="261937" y="469106"/>
                                      </a:lnTo>
                                      <a:lnTo>
                                        <a:pt x="328612" y="316706"/>
                                      </a:lnTo>
                                      <a:lnTo>
                                        <a:pt x="414337" y="192881"/>
                                      </a:lnTo>
                                      <a:lnTo>
                                        <a:pt x="492918" y="107156"/>
                                      </a:lnTo>
                                      <a:lnTo>
                                        <a:pt x="569118" y="64294"/>
                                      </a:lnTo>
                                      <a:lnTo>
                                        <a:pt x="485775" y="64294"/>
                                      </a:lnTo>
                                      <a:lnTo>
                                        <a:pt x="311943" y="33337"/>
                                      </a:lnTo>
                                      <a:lnTo>
                                        <a:pt x="202406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grpSp>
                              <p:nvGrpSpPr>
                                <p:cNvPr id="81" name="Group 80"/>
                                <p:cNvGrpSpPr/>
                                <p:nvPr/>
                              </p:nvGrpSpPr>
                              <p:grpSpPr>
                                <a:xfrm>
                                  <a:off x="5482526" y="1821333"/>
                                  <a:ext cx="1959481" cy="3750312"/>
                                  <a:chOff x="5482526" y="1821333"/>
                                  <a:chExt cx="1959481" cy="3750312"/>
                                </a:xfrm>
                              </p:grpSpPr>
                              <p:grpSp>
                                <p:nvGrpSpPr>
                                  <p:cNvPr id="75" name="Group 74"/>
                                  <p:cNvGrpSpPr/>
                                  <p:nvPr/>
                                </p:nvGrpSpPr>
                                <p:grpSpPr>
                                  <a:xfrm>
                                    <a:off x="5482526" y="1821333"/>
                                    <a:ext cx="1959481" cy="3750312"/>
                                    <a:chOff x="5482526" y="1821333"/>
                                    <a:chExt cx="1959481" cy="3750312"/>
                                  </a:xfrm>
                                </p:grpSpPr>
                                <p:sp>
                                  <p:nvSpPr>
                                    <p:cNvPr id="73" name="Freeform 72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5767388" y="2724150"/>
                                      <a:ext cx="161925" cy="283369"/>
                                    </a:xfrm>
                                    <a:custGeom>
                                      <a:avLst/>
                                      <a:gdLst>
                                        <a:gd name="connsiteX0" fmla="*/ 23812 w 161925"/>
                                        <a:gd name="connsiteY0" fmla="*/ 9525 h 283369"/>
                                        <a:gd name="connsiteX1" fmla="*/ 21431 w 161925"/>
                                        <a:gd name="connsiteY1" fmla="*/ 100013 h 283369"/>
                                        <a:gd name="connsiteX2" fmla="*/ 0 w 161925"/>
                                        <a:gd name="connsiteY2" fmla="*/ 188119 h 283369"/>
                                        <a:gd name="connsiteX3" fmla="*/ 9525 w 161925"/>
                                        <a:gd name="connsiteY3" fmla="*/ 254794 h 283369"/>
                                        <a:gd name="connsiteX4" fmla="*/ 64293 w 161925"/>
                                        <a:gd name="connsiteY4" fmla="*/ 283369 h 283369"/>
                                        <a:gd name="connsiteX5" fmla="*/ 133350 w 161925"/>
                                        <a:gd name="connsiteY5" fmla="*/ 283369 h 283369"/>
                                        <a:gd name="connsiteX6" fmla="*/ 161925 w 161925"/>
                                        <a:gd name="connsiteY6" fmla="*/ 257175 h 283369"/>
                                        <a:gd name="connsiteX7" fmla="*/ 161925 w 161925"/>
                                        <a:gd name="connsiteY7" fmla="*/ 166688 h 283369"/>
                                        <a:gd name="connsiteX8" fmla="*/ 157162 w 161925"/>
                                        <a:gd name="connsiteY8" fmla="*/ 107156 h 283369"/>
                                        <a:gd name="connsiteX9" fmla="*/ 130968 w 161925"/>
                                        <a:gd name="connsiteY9" fmla="*/ 30956 h 283369"/>
                                        <a:gd name="connsiteX10" fmla="*/ 123825 w 161925"/>
                                        <a:gd name="connsiteY10" fmla="*/ 4763 h 283369"/>
                                        <a:gd name="connsiteX11" fmla="*/ 90487 w 161925"/>
                                        <a:gd name="connsiteY11" fmla="*/ 0 h 283369"/>
                                        <a:gd name="connsiteX12" fmla="*/ 23812 w 161925"/>
                                        <a:gd name="connsiteY12" fmla="*/ 9525 h 283369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  <a:cxn ang="0">
                                          <a:pos x="connsiteX5" y="connsiteY5"/>
                                        </a:cxn>
                                        <a:cxn ang="0">
                                          <a:pos x="connsiteX6" y="connsiteY6"/>
                                        </a:cxn>
                                        <a:cxn ang="0">
                                          <a:pos x="connsiteX7" y="connsiteY7"/>
                                        </a:cxn>
                                        <a:cxn ang="0">
                                          <a:pos x="connsiteX8" y="connsiteY8"/>
                                        </a:cxn>
                                        <a:cxn ang="0">
                                          <a:pos x="connsiteX9" y="connsiteY9"/>
                                        </a:cxn>
                                        <a:cxn ang="0">
                                          <a:pos x="connsiteX10" y="connsiteY10"/>
                                        </a:cxn>
                                        <a:cxn ang="0">
                                          <a:pos x="connsiteX11" y="connsiteY11"/>
                                        </a:cxn>
                                        <a:cxn ang="0">
                                          <a:pos x="connsiteX12" y="connsiteY12"/>
                                        </a:cxn>
                                      </a:cxnLst>
                                      <a:rect l="l" t="t" r="r" b="b"/>
                                      <a:pathLst>
                                        <a:path w="161925" h="283369">
                                          <a:moveTo>
                                            <a:pt x="23812" y="9525"/>
                                          </a:moveTo>
                                          <a:cubicBezTo>
                                            <a:pt x="23018" y="39688"/>
                                            <a:pt x="22225" y="69850"/>
                                            <a:pt x="21431" y="100013"/>
                                          </a:cubicBezTo>
                                          <a:lnTo>
                                            <a:pt x="0" y="188119"/>
                                          </a:lnTo>
                                          <a:lnTo>
                                            <a:pt x="9525" y="254794"/>
                                          </a:lnTo>
                                          <a:lnTo>
                                            <a:pt x="64293" y="283369"/>
                                          </a:lnTo>
                                          <a:lnTo>
                                            <a:pt x="133350" y="283369"/>
                                          </a:lnTo>
                                          <a:lnTo>
                                            <a:pt x="161925" y="257175"/>
                                          </a:lnTo>
                                          <a:lnTo>
                                            <a:pt x="161925" y="166688"/>
                                          </a:lnTo>
                                          <a:lnTo>
                                            <a:pt x="157162" y="107156"/>
                                          </a:lnTo>
                                          <a:lnTo>
                                            <a:pt x="130968" y="30956"/>
                                          </a:lnTo>
                                          <a:lnTo>
                                            <a:pt x="123825" y="4763"/>
                                          </a:lnTo>
                                          <a:lnTo>
                                            <a:pt x="90487" y="0"/>
                                          </a:lnTo>
                                          <a:lnTo>
                                            <a:pt x="23812" y="9525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AU"/>
                                    </a:p>
                                  </p:txBody>
                                </p:sp>
                                <p:sp>
                                  <p:nvSpPr>
                                    <p:cNvPr id="74" name="Freeform 73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6229350" y="2731294"/>
                                      <a:ext cx="240506" cy="319087"/>
                                    </a:xfrm>
                                    <a:custGeom>
                                      <a:avLst/>
                                      <a:gdLst>
                                        <a:gd name="connsiteX0" fmla="*/ 38100 w 240506"/>
                                        <a:gd name="connsiteY0" fmla="*/ 2381 h 319087"/>
                                        <a:gd name="connsiteX1" fmla="*/ 14288 w 240506"/>
                                        <a:gd name="connsiteY1" fmla="*/ 145256 h 319087"/>
                                        <a:gd name="connsiteX2" fmla="*/ 4763 w 240506"/>
                                        <a:gd name="connsiteY2" fmla="*/ 197644 h 319087"/>
                                        <a:gd name="connsiteX3" fmla="*/ 0 w 240506"/>
                                        <a:gd name="connsiteY3" fmla="*/ 254794 h 319087"/>
                                        <a:gd name="connsiteX4" fmla="*/ 28575 w 240506"/>
                                        <a:gd name="connsiteY4" fmla="*/ 297656 h 319087"/>
                                        <a:gd name="connsiteX5" fmla="*/ 90488 w 240506"/>
                                        <a:gd name="connsiteY5" fmla="*/ 316706 h 319087"/>
                                        <a:gd name="connsiteX6" fmla="*/ 159544 w 240506"/>
                                        <a:gd name="connsiteY6" fmla="*/ 319087 h 319087"/>
                                        <a:gd name="connsiteX7" fmla="*/ 211931 w 240506"/>
                                        <a:gd name="connsiteY7" fmla="*/ 288131 h 319087"/>
                                        <a:gd name="connsiteX8" fmla="*/ 238125 w 240506"/>
                                        <a:gd name="connsiteY8" fmla="*/ 240506 h 319087"/>
                                        <a:gd name="connsiteX9" fmla="*/ 240506 w 240506"/>
                                        <a:gd name="connsiteY9" fmla="*/ 183356 h 319087"/>
                                        <a:gd name="connsiteX10" fmla="*/ 233363 w 240506"/>
                                        <a:gd name="connsiteY10" fmla="*/ 97631 h 319087"/>
                                        <a:gd name="connsiteX11" fmla="*/ 214313 w 240506"/>
                                        <a:gd name="connsiteY11" fmla="*/ 11906 h 319087"/>
                                        <a:gd name="connsiteX12" fmla="*/ 159544 w 240506"/>
                                        <a:gd name="connsiteY12" fmla="*/ 0 h 319087"/>
                                        <a:gd name="connsiteX13" fmla="*/ 88106 w 240506"/>
                                        <a:gd name="connsiteY13" fmla="*/ 7144 h 319087"/>
                                        <a:gd name="connsiteX14" fmla="*/ 38100 w 240506"/>
                                        <a:gd name="connsiteY14" fmla="*/ 2381 h 319087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  <a:cxn ang="0">
                                          <a:pos x="connsiteX5" y="connsiteY5"/>
                                        </a:cxn>
                                        <a:cxn ang="0">
                                          <a:pos x="connsiteX6" y="connsiteY6"/>
                                        </a:cxn>
                                        <a:cxn ang="0">
                                          <a:pos x="connsiteX7" y="connsiteY7"/>
                                        </a:cxn>
                                        <a:cxn ang="0">
                                          <a:pos x="connsiteX8" y="connsiteY8"/>
                                        </a:cxn>
                                        <a:cxn ang="0">
                                          <a:pos x="connsiteX9" y="connsiteY9"/>
                                        </a:cxn>
                                        <a:cxn ang="0">
                                          <a:pos x="connsiteX10" y="connsiteY10"/>
                                        </a:cxn>
                                        <a:cxn ang="0">
                                          <a:pos x="connsiteX11" y="connsiteY11"/>
                                        </a:cxn>
                                        <a:cxn ang="0">
                                          <a:pos x="connsiteX12" y="connsiteY12"/>
                                        </a:cxn>
                                        <a:cxn ang="0">
                                          <a:pos x="connsiteX13" y="connsiteY13"/>
                                        </a:cxn>
                                        <a:cxn ang="0">
                                          <a:pos x="connsiteX14" y="connsiteY14"/>
                                        </a:cxn>
                                      </a:cxnLst>
                                      <a:rect l="l" t="t" r="r" b="b"/>
                                      <a:pathLst>
                                        <a:path w="240506" h="319087">
                                          <a:moveTo>
                                            <a:pt x="38100" y="2381"/>
                                          </a:moveTo>
                                          <a:lnTo>
                                            <a:pt x="14288" y="145256"/>
                                          </a:lnTo>
                                          <a:lnTo>
                                            <a:pt x="4763" y="197644"/>
                                          </a:lnTo>
                                          <a:lnTo>
                                            <a:pt x="0" y="254794"/>
                                          </a:lnTo>
                                          <a:lnTo>
                                            <a:pt x="28575" y="297656"/>
                                          </a:lnTo>
                                          <a:lnTo>
                                            <a:pt x="90488" y="316706"/>
                                          </a:lnTo>
                                          <a:lnTo>
                                            <a:pt x="159544" y="319087"/>
                                          </a:lnTo>
                                          <a:lnTo>
                                            <a:pt x="211931" y="288131"/>
                                          </a:lnTo>
                                          <a:lnTo>
                                            <a:pt x="238125" y="240506"/>
                                          </a:lnTo>
                                          <a:cubicBezTo>
                                            <a:pt x="238919" y="221456"/>
                                            <a:pt x="239712" y="202406"/>
                                            <a:pt x="240506" y="183356"/>
                                          </a:cubicBezTo>
                                          <a:lnTo>
                                            <a:pt x="233363" y="97631"/>
                                          </a:lnTo>
                                          <a:lnTo>
                                            <a:pt x="214313" y="11906"/>
                                          </a:lnTo>
                                          <a:lnTo>
                                            <a:pt x="159544" y="0"/>
                                          </a:lnTo>
                                          <a:lnTo>
                                            <a:pt x="88106" y="7144"/>
                                          </a:lnTo>
                                          <a:lnTo>
                                            <a:pt x="38100" y="2381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AU"/>
                                    </a:p>
                                  </p:txBody>
                                </p:sp>
                                <p:grpSp>
                                  <p:nvGrpSpPr>
                                    <p:cNvPr id="70" name="Group 69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5482526" y="1821333"/>
                                      <a:ext cx="1959481" cy="3750312"/>
                                      <a:chOff x="5482526" y="1821333"/>
                                      <a:chExt cx="1959481" cy="3750312"/>
                                    </a:xfrm>
                                  </p:grpSpPr>
                                  <p:grpSp>
                                    <p:nvGrpSpPr>
                                      <p:cNvPr id="60" name="Group 59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5482526" y="1821333"/>
                                        <a:ext cx="1959481" cy="3750312"/>
                                        <a:chOff x="5482526" y="1821333"/>
                                        <a:chExt cx="1959481" cy="3750312"/>
                                      </a:xfrm>
                                    </p:grpSpPr>
                                    <p:grpSp>
                                      <p:nvGrpSpPr>
                                        <p:cNvPr id="57" name="Group 56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5482526" y="1821333"/>
                                          <a:ext cx="1808904" cy="2425290"/>
                                          <a:chOff x="5482526" y="1821333"/>
                                          <a:chExt cx="1808904" cy="2425290"/>
                                        </a:xfrm>
                                      </p:grpSpPr>
                                      <p:sp>
                                        <p:nvSpPr>
                                          <p:cNvPr id="2" name="Freeform 1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5482526" y="1971755"/>
                                            <a:ext cx="332537" cy="827417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332487 w 332537"/>
                                              <a:gd name="connsiteY0" fmla="*/ 168989 h 827417"/>
                                              <a:gd name="connsiteX1" fmla="*/ 237237 w 332537"/>
                                              <a:gd name="connsiteY1" fmla="*/ 147558 h 827417"/>
                                              <a:gd name="connsiteX2" fmla="*/ 232474 w 332537"/>
                                              <a:gd name="connsiteY2" fmla="*/ 68976 h 827417"/>
                                              <a:gd name="connsiteX3" fmla="*/ 251524 w 332537"/>
                                              <a:gd name="connsiteY3" fmla="*/ 4683 h 827417"/>
                                              <a:gd name="connsiteX4" fmla="*/ 187230 w 332537"/>
                                              <a:gd name="connsiteY4" fmla="*/ 14208 h 827417"/>
                                              <a:gd name="connsiteX5" fmla="*/ 115793 w 332537"/>
                                              <a:gd name="connsiteY5" fmla="*/ 88026 h 827417"/>
                                              <a:gd name="connsiteX6" fmla="*/ 134843 w 332537"/>
                                              <a:gd name="connsiteY6" fmla="*/ 214233 h 827417"/>
                                              <a:gd name="connsiteX7" fmla="*/ 211043 w 332537"/>
                                              <a:gd name="connsiteY7" fmla="*/ 269001 h 827417"/>
                                              <a:gd name="connsiteX8" fmla="*/ 201518 w 332537"/>
                                              <a:gd name="connsiteY8" fmla="*/ 278526 h 827417"/>
                                              <a:gd name="connsiteX9" fmla="*/ 146749 w 332537"/>
                                              <a:gd name="connsiteY9" fmla="*/ 347583 h 827417"/>
                                              <a:gd name="connsiteX10" fmla="*/ 84837 w 332537"/>
                                              <a:gd name="connsiteY10" fmla="*/ 478551 h 827417"/>
                                              <a:gd name="connsiteX11" fmla="*/ 32449 w 332537"/>
                                              <a:gd name="connsiteY11" fmla="*/ 616664 h 827417"/>
                                              <a:gd name="connsiteX12" fmla="*/ 3874 w 332537"/>
                                              <a:gd name="connsiteY12" fmla="*/ 726201 h 827417"/>
                                              <a:gd name="connsiteX13" fmla="*/ 3874 w 332537"/>
                                              <a:gd name="connsiteY13" fmla="*/ 742870 h 827417"/>
                                              <a:gd name="connsiteX14" fmla="*/ 37212 w 332537"/>
                                              <a:gd name="connsiteY14" fmla="*/ 778589 h 827417"/>
                                              <a:gd name="connsiteX15" fmla="*/ 127699 w 332537"/>
                                              <a:gd name="connsiteY15" fmla="*/ 814308 h 827417"/>
                                              <a:gd name="connsiteX16" fmla="*/ 213424 w 332537"/>
                                              <a:gd name="connsiteY16" fmla="*/ 826214 h 827417"/>
                                              <a:gd name="connsiteX17" fmla="*/ 237237 w 332537"/>
                                              <a:gd name="connsiteY17" fmla="*/ 788114 h 827417"/>
                                              <a:gd name="connsiteX18" fmla="*/ 199137 w 332537"/>
                                              <a:gd name="connsiteY18" fmla="*/ 800020 h 827417"/>
                                              <a:gd name="connsiteX19" fmla="*/ 65787 w 332537"/>
                                              <a:gd name="connsiteY19" fmla="*/ 759539 h 827417"/>
                                              <a:gd name="connsiteX20" fmla="*/ 32449 w 332537"/>
                                              <a:gd name="connsiteY20" fmla="*/ 733345 h 827417"/>
                                              <a:gd name="connsiteX21" fmla="*/ 51499 w 332537"/>
                                              <a:gd name="connsiteY21" fmla="*/ 647620 h 827417"/>
                                              <a:gd name="connsiteX22" fmla="*/ 103887 w 332537"/>
                                              <a:gd name="connsiteY22" fmla="*/ 528558 h 827417"/>
                                              <a:gd name="connsiteX23" fmla="*/ 172943 w 332537"/>
                                              <a:gd name="connsiteY23" fmla="*/ 359489 h 827417"/>
                                              <a:gd name="connsiteX24" fmla="*/ 232474 w 332537"/>
                                              <a:gd name="connsiteY24" fmla="*/ 297576 h 827417"/>
                                              <a:gd name="connsiteX25" fmla="*/ 268193 w 332537"/>
                                              <a:gd name="connsiteY25" fmla="*/ 247570 h 827417"/>
                                              <a:gd name="connsiteX26" fmla="*/ 249143 w 332537"/>
                                              <a:gd name="connsiteY26" fmla="*/ 242808 h 827417"/>
                                              <a:gd name="connsiteX27" fmla="*/ 187230 w 332537"/>
                                              <a:gd name="connsiteY27" fmla="*/ 223758 h 827417"/>
                                              <a:gd name="connsiteX28" fmla="*/ 144368 w 332537"/>
                                              <a:gd name="connsiteY28" fmla="*/ 152320 h 827417"/>
                                              <a:gd name="connsiteX29" fmla="*/ 149130 w 332537"/>
                                              <a:gd name="connsiteY29" fmla="*/ 95170 h 827417"/>
                                              <a:gd name="connsiteX30" fmla="*/ 177705 w 332537"/>
                                              <a:gd name="connsiteY30" fmla="*/ 59451 h 827417"/>
                                              <a:gd name="connsiteX31" fmla="*/ 220568 w 332537"/>
                                              <a:gd name="connsiteY31" fmla="*/ 30876 h 827417"/>
                                              <a:gd name="connsiteX32" fmla="*/ 201518 w 332537"/>
                                              <a:gd name="connsiteY32" fmla="*/ 47545 h 827417"/>
                                              <a:gd name="connsiteX33" fmla="*/ 196755 w 332537"/>
                                              <a:gd name="connsiteY33" fmla="*/ 126126 h 827417"/>
                                              <a:gd name="connsiteX34" fmla="*/ 249143 w 332537"/>
                                              <a:gd name="connsiteY34" fmla="*/ 190420 h 827417"/>
                                              <a:gd name="connsiteX35" fmla="*/ 332487 w 332537"/>
                                              <a:gd name="connsiteY35" fmla="*/ 168989 h 827417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  <a:cxn ang="0">
                                                <a:pos x="connsiteX15" y="connsiteY15"/>
                                              </a:cxn>
                                              <a:cxn ang="0">
                                                <a:pos x="connsiteX16" y="connsiteY16"/>
                                              </a:cxn>
                                              <a:cxn ang="0">
                                                <a:pos x="connsiteX17" y="connsiteY17"/>
                                              </a:cxn>
                                              <a:cxn ang="0">
                                                <a:pos x="connsiteX18" y="connsiteY18"/>
                                              </a:cxn>
                                              <a:cxn ang="0">
                                                <a:pos x="connsiteX19" y="connsiteY19"/>
                                              </a:cxn>
                                              <a:cxn ang="0">
                                                <a:pos x="connsiteX20" y="connsiteY20"/>
                                              </a:cxn>
                                              <a:cxn ang="0">
                                                <a:pos x="connsiteX21" y="connsiteY21"/>
                                              </a:cxn>
                                              <a:cxn ang="0">
                                                <a:pos x="connsiteX22" y="connsiteY22"/>
                                              </a:cxn>
                                              <a:cxn ang="0">
                                                <a:pos x="connsiteX23" y="connsiteY23"/>
                                              </a:cxn>
                                              <a:cxn ang="0">
                                                <a:pos x="connsiteX24" y="connsiteY24"/>
                                              </a:cxn>
                                              <a:cxn ang="0">
                                                <a:pos x="connsiteX25" y="connsiteY25"/>
                                              </a:cxn>
                                              <a:cxn ang="0">
                                                <a:pos x="connsiteX26" y="connsiteY26"/>
                                              </a:cxn>
                                              <a:cxn ang="0">
                                                <a:pos x="connsiteX27" y="connsiteY27"/>
                                              </a:cxn>
                                              <a:cxn ang="0">
                                                <a:pos x="connsiteX28" y="connsiteY28"/>
                                              </a:cxn>
                                              <a:cxn ang="0">
                                                <a:pos x="connsiteX29" y="connsiteY29"/>
                                              </a:cxn>
                                              <a:cxn ang="0">
                                                <a:pos x="connsiteX30" y="connsiteY30"/>
                                              </a:cxn>
                                              <a:cxn ang="0">
                                                <a:pos x="connsiteX31" y="connsiteY31"/>
                                              </a:cxn>
                                              <a:cxn ang="0">
                                                <a:pos x="connsiteX32" y="connsiteY32"/>
                                              </a:cxn>
                                              <a:cxn ang="0">
                                                <a:pos x="connsiteX33" y="connsiteY33"/>
                                              </a:cxn>
                                              <a:cxn ang="0">
                                                <a:pos x="connsiteX34" y="connsiteY34"/>
                                              </a:cxn>
                                              <a:cxn ang="0">
                                                <a:pos x="connsiteX35" y="connsiteY35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332537" h="827417">
                                                <a:moveTo>
                                                  <a:pt x="332487" y="168989"/>
                                                </a:moveTo>
                                                <a:cubicBezTo>
                                                  <a:pt x="330503" y="161845"/>
                                                  <a:pt x="253906" y="164227"/>
                                                  <a:pt x="237237" y="147558"/>
                                                </a:cubicBezTo>
                                                <a:cubicBezTo>
                                                  <a:pt x="220568" y="130889"/>
                                                  <a:pt x="230093" y="92789"/>
                                                  <a:pt x="232474" y="68976"/>
                                                </a:cubicBezTo>
                                                <a:cubicBezTo>
                                                  <a:pt x="234855" y="45163"/>
                                                  <a:pt x="259065" y="13811"/>
                                                  <a:pt x="251524" y="4683"/>
                                                </a:cubicBezTo>
                                                <a:cubicBezTo>
                                                  <a:pt x="243983" y="-4445"/>
                                                  <a:pt x="209852" y="318"/>
                                                  <a:pt x="187230" y="14208"/>
                                                </a:cubicBezTo>
                                                <a:cubicBezTo>
                                                  <a:pt x="164608" y="28098"/>
                                                  <a:pt x="124524" y="54689"/>
                                                  <a:pt x="115793" y="88026"/>
                                                </a:cubicBezTo>
                                                <a:cubicBezTo>
                                                  <a:pt x="107062" y="121363"/>
                                                  <a:pt x="118968" y="184071"/>
                                                  <a:pt x="134843" y="214233"/>
                                                </a:cubicBezTo>
                                                <a:cubicBezTo>
                                                  <a:pt x="150718" y="244395"/>
                                                  <a:pt x="199931" y="258286"/>
                                                  <a:pt x="211043" y="269001"/>
                                                </a:cubicBezTo>
                                                <a:cubicBezTo>
                                                  <a:pt x="222155" y="279716"/>
                                                  <a:pt x="212234" y="265429"/>
                                                  <a:pt x="201518" y="278526"/>
                                                </a:cubicBezTo>
                                                <a:cubicBezTo>
                                                  <a:pt x="190802" y="291623"/>
                                                  <a:pt x="166196" y="314245"/>
                                                  <a:pt x="146749" y="347583"/>
                                                </a:cubicBezTo>
                                                <a:cubicBezTo>
                                                  <a:pt x="127302" y="380921"/>
                                                  <a:pt x="103887" y="433704"/>
                                                  <a:pt x="84837" y="478551"/>
                                                </a:cubicBezTo>
                                                <a:cubicBezTo>
                                                  <a:pt x="65787" y="523398"/>
                                                  <a:pt x="45943" y="575389"/>
                                                  <a:pt x="32449" y="616664"/>
                                                </a:cubicBezTo>
                                                <a:cubicBezTo>
                                                  <a:pt x="18955" y="657939"/>
                                                  <a:pt x="8636" y="705167"/>
                                                  <a:pt x="3874" y="726201"/>
                                                </a:cubicBezTo>
                                                <a:cubicBezTo>
                                                  <a:pt x="-888" y="747235"/>
                                                  <a:pt x="-1682" y="734139"/>
                                                  <a:pt x="3874" y="742870"/>
                                                </a:cubicBezTo>
                                                <a:cubicBezTo>
                                                  <a:pt x="9430" y="751601"/>
                                                  <a:pt x="16575" y="766683"/>
                                                  <a:pt x="37212" y="778589"/>
                                                </a:cubicBezTo>
                                                <a:cubicBezTo>
                                                  <a:pt x="57849" y="790495"/>
                                                  <a:pt x="98330" y="806371"/>
                                                  <a:pt x="127699" y="814308"/>
                                                </a:cubicBezTo>
                                                <a:cubicBezTo>
                                                  <a:pt x="157068" y="822246"/>
                                                  <a:pt x="195168" y="830580"/>
                                                  <a:pt x="213424" y="826214"/>
                                                </a:cubicBezTo>
                                                <a:cubicBezTo>
                                                  <a:pt x="231680" y="821848"/>
                                                  <a:pt x="239618" y="792480"/>
                                                  <a:pt x="237237" y="788114"/>
                                                </a:cubicBezTo>
                                                <a:cubicBezTo>
                                                  <a:pt x="234856" y="783748"/>
                                                  <a:pt x="227712" y="804782"/>
                                                  <a:pt x="199137" y="800020"/>
                                                </a:cubicBezTo>
                                                <a:cubicBezTo>
                                                  <a:pt x="170562" y="795258"/>
                                                  <a:pt x="93568" y="770651"/>
                                                  <a:pt x="65787" y="759539"/>
                                                </a:cubicBezTo>
                                                <a:cubicBezTo>
                                                  <a:pt x="38006" y="748427"/>
                                                  <a:pt x="34830" y="751998"/>
                                                  <a:pt x="32449" y="733345"/>
                                                </a:cubicBezTo>
                                                <a:cubicBezTo>
                                                  <a:pt x="30068" y="714692"/>
                                                  <a:pt x="39593" y="681751"/>
                                                  <a:pt x="51499" y="647620"/>
                                                </a:cubicBezTo>
                                                <a:cubicBezTo>
                                                  <a:pt x="63405" y="613489"/>
                                                  <a:pt x="83646" y="576580"/>
                                                  <a:pt x="103887" y="528558"/>
                                                </a:cubicBezTo>
                                                <a:cubicBezTo>
                                                  <a:pt x="124128" y="480536"/>
                                                  <a:pt x="151512" y="397986"/>
                                                  <a:pt x="172943" y="359489"/>
                                                </a:cubicBezTo>
                                                <a:cubicBezTo>
                                                  <a:pt x="194374" y="320992"/>
                                                  <a:pt x="216599" y="316229"/>
                                                  <a:pt x="232474" y="297576"/>
                                                </a:cubicBezTo>
                                                <a:cubicBezTo>
                                                  <a:pt x="248349" y="278923"/>
                                                  <a:pt x="265415" y="256698"/>
                                                  <a:pt x="268193" y="247570"/>
                                                </a:cubicBezTo>
                                                <a:cubicBezTo>
                                                  <a:pt x="270971" y="238442"/>
                                                  <a:pt x="262637" y="246777"/>
                                                  <a:pt x="249143" y="242808"/>
                                                </a:cubicBezTo>
                                                <a:cubicBezTo>
                                                  <a:pt x="235649" y="238839"/>
                                                  <a:pt x="204692" y="238839"/>
                                                  <a:pt x="187230" y="223758"/>
                                                </a:cubicBezTo>
                                                <a:cubicBezTo>
                                                  <a:pt x="169767" y="208677"/>
                                                  <a:pt x="150718" y="173751"/>
                                                  <a:pt x="144368" y="152320"/>
                                                </a:cubicBezTo>
                                                <a:cubicBezTo>
                                                  <a:pt x="138018" y="130889"/>
                                                  <a:pt x="143574" y="110648"/>
                                                  <a:pt x="149130" y="95170"/>
                                                </a:cubicBezTo>
                                                <a:cubicBezTo>
                                                  <a:pt x="154686" y="79692"/>
                                                  <a:pt x="165799" y="70167"/>
                                                  <a:pt x="177705" y="59451"/>
                                                </a:cubicBezTo>
                                                <a:cubicBezTo>
                                                  <a:pt x="189611" y="48735"/>
                                                  <a:pt x="216599" y="32860"/>
                                                  <a:pt x="220568" y="30876"/>
                                                </a:cubicBezTo>
                                                <a:cubicBezTo>
                                                  <a:pt x="224537" y="28892"/>
                                                  <a:pt x="205487" y="31670"/>
                                                  <a:pt x="201518" y="47545"/>
                                                </a:cubicBezTo>
                                                <a:cubicBezTo>
                                                  <a:pt x="197549" y="63420"/>
                                                  <a:pt x="188817" y="102313"/>
                                                  <a:pt x="196755" y="126126"/>
                                                </a:cubicBezTo>
                                                <a:cubicBezTo>
                                                  <a:pt x="204692" y="149938"/>
                                                  <a:pt x="220965" y="182086"/>
                                                  <a:pt x="249143" y="190420"/>
                                                </a:cubicBezTo>
                                                <a:cubicBezTo>
                                                  <a:pt x="277321" y="198754"/>
                                                  <a:pt x="334471" y="176133"/>
                                                  <a:pt x="332487" y="168989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3" name="Freeform 2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5781672" y="1828470"/>
                                            <a:ext cx="585947" cy="263906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3 w 585947"/>
                                              <a:gd name="connsiteY0" fmla="*/ 262268 h 263906"/>
                                              <a:gd name="connsiteX1" fmla="*/ 57153 w 585947"/>
                                              <a:gd name="connsiteY1" fmla="*/ 157493 h 263906"/>
                                              <a:gd name="connsiteX2" fmla="*/ 166691 w 585947"/>
                                              <a:gd name="connsiteY2" fmla="*/ 81293 h 263906"/>
                                              <a:gd name="connsiteX3" fmla="*/ 292897 w 585947"/>
                                              <a:gd name="connsiteY3" fmla="*/ 19380 h 263906"/>
                                              <a:gd name="connsiteX4" fmla="*/ 419103 w 585947"/>
                                              <a:gd name="connsiteY4" fmla="*/ 2711 h 263906"/>
                                              <a:gd name="connsiteX5" fmla="*/ 523878 w 585947"/>
                                              <a:gd name="connsiteY5" fmla="*/ 2711 h 263906"/>
                                              <a:gd name="connsiteX6" fmla="*/ 585791 w 585947"/>
                                              <a:gd name="connsiteY6" fmla="*/ 28905 h 263906"/>
                                              <a:gd name="connsiteX7" fmla="*/ 542928 w 585947"/>
                                              <a:gd name="connsiteY7" fmla="*/ 28905 h 263906"/>
                                              <a:gd name="connsiteX8" fmla="*/ 407197 w 585947"/>
                                              <a:gd name="connsiteY8" fmla="*/ 28905 h 263906"/>
                                              <a:gd name="connsiteX9" fmla="*/ 266703 w 585947"/>
                                              <a:gd name="connsiteY9" fmla="*/ 57480 h 263906"/>
                                              <a:gd name="connsiteX10" fmla="*/ 202409 w 585947"/>
                                              <a:gd name="connsiteY10" fmla="*/ 88436 h 263906"/>
                                              <a:gd name="connsiteX11" fmla="*/ 104778 w 585947"/>
                                              <a:gd name="connsiteY11" fmla="*/ 155111 h 263906"/>
                                              <a:gd name="connsiteX12" fmla="*/ 59534 w 585947"/>
                                              <a:gd name="connsiteY12" fmla="*/ 214643 h 263906"/>
                                              <a:gd name="connsiteX13" fmla="*/ 3 w 585947"/>
                                              <a:gd name="connsiteY13" fmla="*/ 262268 h 263906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585947" h="263906">
                                                <a:moveTo>
                                                  <a:pt x="3" y="262268"/>
                                                </a:moveTo>
                                                <a:cubicBezTo>
                                                  <a:pt x="-394" y="252743"/>
                                                  <a:pt x="29372" y="187655"/>
                                                  <a:pt x="57153" y="157493"/>
                                                </a:cubicBezTo>
                                                <a:cubicBezTo>
                                                  <a:pt x="84934" y="127331"/>
                                                  <a:pt x="127400" y="104312"/>
                                                  <a:pt x="166691" y="81293"/>
                                                </a:cubicBezTo>
                                                <a:cubicBezTo>
                                                  <a:pt x="205982" y="58274"/>
                                                  <a:pt x="250828" y="32477"/>
                                                  <a:pt x="292897" y="19380"/>
                                                </a:cubicBezTo>
                                                <a:cubicBezTo>
                                                  <a:pt x="334966" y="6283"/>
                                                  <a:pt x="380606" y="5489"/>
                                                  <a:pt x="419103" y="2711"/>
                                                </a:cubicBezTo>
                                                <a:cubicBezTo>
                                                  <a:pt x="457600" y="-67"/>
                                                  <a:pt x="496097" y="-1655"/>
                                                  <a:pt x="523878" y="2711"/>
                                                </a:cubicBezTo>
                                                <a:cubicBezTo>
                                                  <a:pt x="551659" y="7077"/>
                                                  <a:pt x="582616" y="24539"/>
                                                  <a:pt x="585791" y="28905"/>
                                                </a:cubicBezTo>
                                                <a:cubicBezTo>
                                                  <a:pt x="588966" y="33271"/>
                                                  <a:pt x="542928" y="28905"/>
                                                  <a:pt x="542928" y="28905"/>
                                                </a:cubicBezTo>
                                                <a:cubicBezTo>
                                                  <a:pt x="513162" y="28905"/>
                                                  <a:pt x="453235" y="24142"/>
                                                  <a:pt x="407197" y="28905"/>
                                                </a:cubicBezTo>
                                                <a:cubicBezTo>
                                                  <a:pt x="361160" y="33667"/>
                                                  <a:pt x="300834" y="47558"/>
                                                  <a:pt x="266703" y="57480"/>
                                                </a:cubicBezTo>
                                                <a:cubicBezTo>
                                                  <a:pt x="232572" y="67402"/>
                                                  <a:pt x="229397" y="72164"/>
                                                  <a:pt x="202409" y="88436"/>
                                                </a:cubicBezTo>
                                                <a:cubicBezTo>
                                                  <a:pt x="175421" y="104708"/>
                                                  <a:pt x="128591" y="134076"/>
                                                  <a:pt x="104778" y="155111"/>
                                                </a:cubicBezTo>
                                                <a:cubicBezTo>
                                                  <a:pt x="80965" y="176146"/>
                                                  <a:pt x="75012" y="191624"/>
                                                  <a:pt x="59534" y="214643"/>
                                                </a:cubicBezTo>
                                                <a:cubicBezTo>
                                                  <a:pt x="44056" y="237662"/>
                                                  <a:pt x="400" y="271793"/>
                                                  <a:pt x="3" y="262268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5" name="Freeform 4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5750164" y="2431008"/>
                                            <a:ext cx="132128" cy="278961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24367 w 132128"/>
                                              <a:gd name="connsiteY0" fmla="*/ 269330 h 278961"/>
                                              <a:gd name="connsiteX1" fmla="*/ 555 w 132128"/>
                                              <a:gd name="connsiteY1" fmla="*/ 135980 h 278961"/>
                                              <a:gd name="connsiteX2" fmla="*/ 50561 w 132128"/>
                                              <a:gd name="connsiteY2" fmla="*/ 248 h 278961"/>
                                              <a:gd name="connsiteX3" fmla="*/ 64849 w 132128"/>
                                              <a:gd name="connsiteY3" fmla="*/ 105023 h 278961"/>
                                              <a:gd name="connsiteX4" fmla="*/ 100567 w 132128"/>
                                              <a:gd name="connsiteY4" fmla="*/ 200273 h 278961"/>
                                              <a:gd name="connsiteX5" fmla="*/ 131524 w 132128"/>
                                              <a:gd name="connsiteY5" fmla="*/ 278855 h 278961"/>
                                              <a:gd name="connsiteX6" fmla="*/ 71992 w 132128"/>
                                              <a:gd name="connsiteY6" fmla="*/ 183605 h 278961"/>
                                              <a:gd name="connsiteX7" fmla="*/ 38655 w 132128"/>
                                              <a:gd name="connsiteY7" fmla="*/ 109786 h 278961"/>
                                              <a:gd name="connsiteX8" fmla="*/ 33892 w 132128"/>
                                              <a:gd name="connsiteY8" fmla="*/ 178842 h 278961"/>
                                              <a:gd name="connsiteX9" fmla="*/ 24367 w 132128"/>
                                              <a:gd name="connsiteY9" fmla="*/ 269330 h 278961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32128" h="278961">
                                                <a:moveTo>
                                                  <a:pt x="24367" y="269330"/>
                                                </a:moveTo>
                                                <a:cubicBezTo>
                                                  <a:pt x="18811" y="262186"/>
                                                  <a:pt x="-3811" y="180827"/>
                                                  <a:pt x="555" y="135980"/>
                                                </a:cubicBezTo>
                                                <a:cubicBezTo>
                                                  <a:pt x="4921" y="91133"/>
                                                  <a:pt x="39845" y="5407"/>
                                                  <a:pt x="50561" y="248"/>
                                                </a:cubicBezTo>
                                                <a:cubicBezTo>
                                                  <a:pt x="61277" y="-4911"/>
                                                  <a:pt x="56515" y="71686"/>
                                                  <a:pt x="64849" y="105023"/>
                                                </a:cubicBezTo>
                                                <a:cubicBezTo>
                                                  <a:pt x="73183" y="138360"/>
                                                  <a:pt x="89455" y="171301"/>
                                                  <a:pt x="100567" y="200273"/>
                                                </a:cubicBezTo>
                                                <a:cubicBezTo>
                                                  <a:pt x="111679" y="229245"/>
                                                  <a:pt x="136286" y="281633"/>
                                                  <a:pt x="131524" y="278855"/>
                                                </a:cubicBezTo>
                                                <a:cubicBezTo>
                                                  <a:pt x="126762" y="276077"/>
                                                  <a:pt x="87470" y="211783"/>
                                                  <a:pt x="71992" y="183605"/>
                                                </a:cubicBezTo>
                                                <a:cubicBezTo>
                                                  <a:pt x="56514" y="155427"/>
                                                  <a:pt x="45005" y="110580"/>
                                                  <a:pt x="38655" y="109786"/>
                                                </a:cubicBezTo>
                                                <a:cubicBezTo>
                                                  <a:pt x="32305" y="108992"/>
                                                  <a:pt x="35876" y="152648"/>
                                                  <a:pt x="33892" y="178842"/>
                                                </a:cubicBezTo>
                                                <a:cubicBezTo>
                                                  <a:pt x="31908" y="205036"/>
                                                  <a:pt x="29923" y="276474"/>
                                                  <a:pt x="24367" y="269330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6" name="Freeform 5"/>
                                          <p:cNvSpPr/>
                                          <p:nvPr/>
                                        </p:nvSpPr>
                                        <p:spPr>
                                          <a:xfrm rot="21357532">
                                            <a:off x="5964910" y="2708779"/>
                                            <a:ext cx="188327" cy="60904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121 w 188327"/>
                                              <a:gd name="connsiteY0" fmla="*/ 1084 h 60904"/>
                                              <a:gd name="connsiteX1" fmla="*/ 95371 w 188327"/>
                                              <a:gd name="connsiteY1" fmla="*/ 22515 h 60904"/>
                                              <a:gd name="connsiteX2" fmla="*/ 188240 w 188327"/>
                                              <a:gd name="connsiteY2" fmla="*/ 27277 h 60904"/>
                                              <a:gd name="connsiteX3" fmla="*/ 78703 w 188327"/>
                                              <a:gd name="connsiteY3" fmla="*/ 60615 h 60904"/>
                                              <a:gd name="connsiteX4" fmla="*/ 121 w 188327"/>
                                              <a:gd name="connsiteY4" fmla="*/ 1084 h 60904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88327" h="60904">
                                                <a:moveTo>
                                                  <a:pt x="121" y="1084"/>
                                                </a:moveTo>
                                                <a:cubicBezTo>
                                                  <a:pt x="2899" y="-5266"/>
                                                  <a:pt x="64018" y="18150"/>
                                                  <a:pt x="95371" y="22515"/>
                                                </a:cubicBezTo>
                                                <a:cubicBezTo>
                                                  <a:pt x="126724" y="26880"/>
                                                  <a:pt x="191018" y="20927"/>
                                                  <a:pt x="188240" y="27277"/>
                                                </a:cubicBezTo>
                                                <a:cubicBezTo>
                                                  <a:pt x="185462" y="33627"/>
                                                  <a:pt x="114819" y="64187"/>
                                                  <a:pt x="78703" y="60615"/>
                                                </a:cubicBezTo>
                                                <a:cubicBezTo>
                                                  <a:pt x="42587" y="57043"/>
                                                  <a:pt x="-2657" y="7434"/>
                                                  <a:pt x="121" y="1084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7" name="Freeform 6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174067" y="2455047"/>
                                            <a:ext cx="100626" cy="255498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514 w 100626"/>
                                              <a:gd name="connsiteY0" fmla="*/ 245291 h 255498"/>
                                              <a:gd name="connsiteX1" fmla="*/ 29089 w 100626"/>
                                              <a:gd name="connsiteY1" fmla="*/ 154803 h 255498"/>
                                              <a:gd name="connsiteX2" fmla="*/ 21946 w 100626"/>
                                              <a:gd name="connsiteY2" fmla="*/ 71459 h 255498"/>
                                              <a:gd name="connsiteX3" fmla="*/ 5277 w 100626"/>
                                              <a:gd name="connsiteY3" fmla="*/ 22 h 255498"/>
                                              <a:gd name="connsiteX4" fmla="*/ 45758 w 100626"/>
                                              <a:gd name="connsiteY4" fmla="*/ 78603 h 255498"/>
                                              <a:gd name="connsiteX5" fmla="*/ 71952 w 100626"/>
                                              <a:gd name="connsiteY5" fmla="*/ 171472 h 255498"/>
                                              <a:gd name="connsiteX6" fmla="*/ 69571 w 100626"/>
                                              <a:gd name="connsiteY6" fmla="*/ 221478 h 255498"/>
                                              <a:gd name="connsiteX7" fmla="*/ 100527 w 100626"/>
                                              <a:gd name="connsiteY7" fmla="*/ 254816 h 255498"/>
                                              <a:gd name="connsiteX8" fmla="*/ 57664 w 100626"/>
                                              <a:gd name="connsiteY8" fmla="*/ 245291 h 255498"/>
                                              <a:gd name="connsiteX9" fmla="*/ 514 w 100626"/>
                                              <a:gd name="connsiteY9" fmla="*/ 245291 h 255498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00626" h="255498">
                                                <a:moveTo>
                                                  <a:pt x="514" y="245291"/>
                                                </a:moveTo>
                                                <a:cubicBezTo>
                                                  <a:pt x="-4249" y="230210"/>
                                                  <a:pt x="25517" y="183775"/>
                                                  <a:pt x="29089" y="154803"/>
                                                </a:cubicBezTo>
                                                <a:cubicBezTo>
                                                  <a:pt x="32661" y="125831"/>
                                                  <a:pt x="25915" y="97256"/>
                                                  <a:pt x="21946" y="71459"/>
                                                </a:cubicBezTo>
                                                <a:cubicBezTo>
                                                  <a:pt x="17977" y="45662"/>
                                                  <a:pt x="1308" y="-1169"/>
                                                  <a:pt x="5277" y="22"/>
                                                </a:cubicBezTo>
                                                <a:cubicBezTo>
                                                  <a:pt x="9246" y="1213"/>
                                                  <a:pt x="34646" y="50028"/>
                                                  <a:pt x="45758" y="78603"/>
                                                </a:cubicBezTo>
                                                <a:cubicBezTo>
                                                  <a:pt x="56870" y="107178"/>
                                                  <a:pt x="67983" y="147659"/>
                                                  <a:pt x="71952" y="171472"/>
                                                </a:cubicBezTo>
                                                <a:cubicBezTo>
                                                  <a:pt x="75921" y="195284"/>
                                                  <a:pt x="64809" y="207587"/>
                                                  <a:pt x="69571" y="221478"/>
                                                </a:cubicBezTo>
                                                <a:cubicBezTo>
                                                  <a:pt x="74334" y="235369"/>
                                                  <a:pt x="102511" y="250847"/>
                                                  <a:pt x="100527" y="254816"/>
                                                </a:cubicBezTo>
                                                <a:cubicBezTo>
                                                  <a:pt x="98543" y="258785"/>
                                                  <a:pt x="77508" y="244101"/>
                                                  <a:pt x="57664" y="245291"/>
                                                </a:cubicBezTo>
                                                <a:cubicBezTo>
                                                  <a:pt x="37820" y="246481"/>
                                                  <a:pt x="5277" y="260372"/>
                                                  <a:pt x="514" y="245291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8" name="Freeform 7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512711" y="2490508"/>
                                            <a:ext cx="159560" cy="266986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8 w 159560"/>
                                              <a:gd name="connsiteY0" fmla="*/ 216973 h 266986"/>
                                              <a:gd name="connsiteX1" fmla="*/ 61920 w 159560"/>
                                              <a:gd name="connsiteY1" fmla="*/ 228880 h 266986"/>
                                              <a:gd name="connsiteX2" fmla="*/ 64302 w 159560"/>
                                              <a:gd name="connsiteY2" fmla="*/ 171730 h 266986"/>
                                              <a:gd name="connsiteX3" fmla="*/ 54777 w 159560"/>
                                              <a:gd name="connsiteY3" fmla="*/ 71717 h 266986"/>
                                              <a:gd name="connsiteX4" fmla="*/ 42870 w 159560"/>
                                              <a:gd name="connsiteY4" fmla="*/ 2661 h 266986"/>
                                              <a:gd name="connsiteX5" fmla="*/ 97639 w 159560"/>
                                              <a:gd name="connsiteY5" fmla="*/ 28855 h 266986"/>
                                              <a:gd name="connsiteX6" fmla="*/ 135739 w 159560"/>
                                              <a:gd name="connsiteY6" fmla="*/ 162205 h 266986"/>
                                              <a:gd name="connsiteX7" fmla="*/ 159552 w 159560"/>
                                              <a:gd name="connsiteY7" fmla="*/ 252692 h 266986"/>
                                              <a:gd name="connsiteX8" fmla="*/ 133358 w 159560"/>
                                              <a:gd name="connsiteY8" fmla="*/ 245548 h 266986"/>
                                              <a:gd name="connsiteX9" fmla="*/ 121452 w 159560"/>
                                              <a:gd name="connsiteY9" fmla="*/ 186017 h 266986"/>
                                              <a:gd name="connsiteX10" fmla="*/ 97639 w 159560"/>
                                              <a:gd name="connsiteY10" fmla="*/ 119342 h 266986"/>
                                              <a:gd name="connsiteX11" fmla="*/ 80970 w 159560"/>
                                              <a:gd name="connsiteY11" fmla="*/ 62192 h 266986"/>
                                              <a:gd name="connsiteX12" fmla="*/ 88114 w 159560"/>
                                              <a:gd name="connsiteY12" fmla="*/ 97911 h 266986"/>
                                              <a:gd name="connsiteX13" fmla="*/ 97639 w 159560"/>
                                              <a:gd name="connsiteY13" fmla="*/ 186017 h 266986"/>
                                              <a:gd name="connsiteX14" fmla="*/ 85733 w 159560"/>
                                              <a:gd name="connsiteY14" fmla="*/ 236023 h 266986"/>
                                              <a:gd name="connsiteX15" fmla="*/ 66683 w 159560"/>
                                              <a:gd name="connsiteY15" fmla="*/ 266980 h 266986"/>
                                              <a:gd name="connsiteX16" fmla="*/ 8 w 159560"/>
                                              <a:gd name="connsiteY16" fmla="*/ 216973 h 266986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  <a:cxn ang="0">
                                                <a:pos x="connsiteX15" y="connsiteY15"/>
                                              </a:cxn>
                                              <a:cxn ang="0">
                                                <a:pos x="connsiteX16" y="connsiteY16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59560" h="266986">
                                                <a:moveTo>
                                                  <a:pt x="8" y="216973"/>
                                                </a:moveTo>
                                                <a:cubicBezTo>
                                                  <a:pt x="-786" y="210623"/>
                                                  <a:pt x="51204" y="236420"/>
                                                  <a:pt x="61920" y="228880"/>
                                                </a:cubicBezTo>
                                                <a:cubicBezTo>
                                                  <a:pt x="72636" y="221340"/>
                                                  <a:pt x="65492" y="197924"/>
                                                  <a:pt x="64302" y="171730"/>
                                                </a:cubicBezTo>
                                                <a:cubicBezTo>
                                                  <a:pt x="63112" y="145536"/>
                                                  <a:pt x="58349" y="99895"/>
                                                  <a:pt x="54777" y="71717"/>
                                                </a:cubicBezTo>
                                                <a:cubicBezTo>
                                                  <a:pt x="51205" y="43539"/>
                                                  <a:pt x="35726" y="9805"/>
                                                  <a:pt x="42870" y="2661"/>
                                                </a:cubicBezTo>
                                                <a:cubicBezTo>
                                                  <a:pt x="50014" y="-4483"/>
                                                  <a:pt x="82161" y="2264"/>
                                                  <a:pt x="97639" y="28855"/>
                                                </a:cubicBezTo>
                                                <a:cubicBezTo>
                                                  <a:pt x="113117" y="55446"/>
                                                  <a:pt x="125420" y="124899"/>
                                                  <a:pt x="135739" y="162205"/>
                                                </a:cubicBezTo>
                                                <a:cubicBezTo>
                                                  <a:pt x="146058" y="199511"/>
                                                  <a:pt x="159949" y="238802"/>
                                                  <a:pt x="159552" y="252692"/>
                                                </a:cubicBezTo>
                                                <a:cubicBezTo>
                                                  <a:pt x="159155" y="266582"/>
                                                  <a:pt x="139708" y="256660"/>
                                                  <a:pt x="133358" y="245548"/>
                                                </a:cubicBezTo>
                                                <a:cubicBezTo>
                                                  <a:pt x="127008" y="234436"/>
                                                  <a:pt x="127405" y="207051"/>
                                                  <a:pt x="121452" y="186017"/>
                                                </a:cubicBezTo>
                                                <a:cubicBezTo>
                                                  <a:pt x="115499" y="164983"/>
                                                  <a:pt x="104386" y="139979"/>
                                                  <a:pt x="97639" y="119342"/>
                                                </a:cubicBezTo>
                                                <a:cubicBezTo>
                                                  <a:pt x="90892" y="98705"/>
                                                  <a:pt x="82558" y="65764"/>
                                                  <a:pt x="80970" y="62192"/>
                                                </a:cubicBezTo>
                                                <a:cubicBezTo>
                                                  <a:pt x="79383" y="58620"/>
                                                  <a:pt x="85336" y="77273"/>
                                                  <a:pt x="88114" y="97911"/>
                                                </a:cubicBezTo>
                                                <a:cubicBezTo>
                                                  <a:pt x="90892" y="118548"/>
                                                  <a:pt x="98036" y="162998"/>
                                                  <a:pt x="97639" y="186017"/>
                                                </a:cubicBezTo>
                                                <a:cubicBezTo>
                                                  <a:pt x="97242" y="209036"/>
                                                  <a:pt x="90892" y="222529"/>
                                                  <a:pt x="85733" y="236023"/>
                                                </a:cubicBezTo>
                                                <a:cubicBezTo>
                                                  <a:pt x="80574" y="249517"/>
                                                  <a:pt x="83352" y="267377"/>
                                                  <a:pt x="66683" y="266980"/>
                                                </a:cubicBezTo>
                                                <a:cubicBezTo>
                                                  <a:pt x="50014" y="266583"/>
                                                  <a:pt x="802" y="223323"/>
                                                  <a:pt x="8" y="216973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9" name="Freeform 8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669812" y="2393156"/>
                                            <a:ext cx="157317" cy="384364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69 w 157317"/>
                                              <a:gd name="connsiteY0" fmla="*/ 2382 h 384364"/>
                                              <a:gd name="connsiteX1" fmla="*/ 59601 w 157317"/>
                                              <a:gd name="connsiteY1" fmla="*/ 76200 h 384364"/>
                                              <a:gd name="connsiteX2" fmla="*/ 123894 w 157317"/>
                                              <a:gd name="connsiteY2" fmla="*/ 233363 h 384364"/>
                                              <a:gd name="connsiteX3" fmla="*/ 116751 w 157317"/>
                                              <a:gd name="connsiteY3" fmla="*/ 335757 h 384364"/>
                                              <a:gd name="connsiteX4" fmla="*/ 109607 w 157317"/>
                                              <a:gd name="connsiteY4" fmla="*/ 376238 h 384364"/>
                                              <a:gd name="connsiteX5" fmla="*/ 145326 w 157317"/>
                                              <a:gd name="connsiteY5" fmla="*/ 376238 h 384364"/>
                                              <a:gd name="connsiteX6" fmla="*/ 157232 w 157317"/>
                                              <a:gd name="connsiteY6" fmla="*/ 290513 h 384364"/>
                                              <a:gd name="connsiteX7" fmla="*/ 140563 w 157317"/>
                                              <a:gd name="connsiteY7" fmla="*/ 180975 h 384364"/>
                                              <a:gd name="connsiteX8" fmla="*/ 107226 w 157317"/>
                                              <a:gd name="connsiteY8" fmla="*/ 100013 h 384364"/>
                                              <a:gd name="connsiteX9" fmla="*/ 71507 w 157317"/>
                                              <a:gd name="connsiteY9" fmla="*/ 28575 h 384364"/>
                                              <a:gd name="connsiteX10" fmla="*/ 69 w 157317"/>
                                              <a:gd name="connsiteY10" fmla="*/ 2382 h 384364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57317" h="384364">
                                                <a:moveTo>
                                                  <a:pt x="69" y="2382"/>
                                                </a:moveTo>
                                                <a:cubicBezTo>
                                                  <a:pt x="-1915" y="10319"/>
                                                  <a:pt x="38964" y="37703"/>
                                                  <a:pt x="59601" y="76200"/>
                                                </a:cubicBezTo>
                                                <a:cubicBezTo>
                                                  <a:pt x="80239" y="114697"/>
                                                  <a:pt x="114369" y="190103"/>
                                                  <a:pt x="123894" y="233363"/>
                                                </a:cubicBezTo>
                                                <a:cubicBezTo>
                                                  <a:pt x="133419" y="276623"/>
                                                  <a:pt x="119132" y="311944"/>
                                                  <a:pt x="116751" y="335757"/>
                                                </a:cubicBezTo>
                                                <a:cubicBezTo>
                                                  <a:pt x="114370" y="359570"/>
                                                  <a:pt x="104845" y="369491"/>
                                                  <a:pt x="109607" y="376238"/>
                                                </a:cubicBezTo>
                                                <a:cubicBezTo>
                                                  <a:pt x="114369" y="382985"/>
                                                  <a:pt x="137389" y="390525"/>
                                                  <a:pt x="145326" y="376238"/>
                                                </a:cubicBezTo>
                                                <a:cubicBezTo>
                                                  <a:pt x="153263" y="361951"/>
                                                  <a:pt x="158026" y="323057"/>
                                                  <a:pt x="157232" y="290513"/>
                                                </a:cubicBezTo>
                                                <a:cubicBezTo>
                                                  <a:pt x="156438" y="257969"/>
                                                  <a:pt x="148897" y="212725"/>
                                                  <a:pt x="140563" y="180975"/>
                                                </a:cubicBezTo>
                                                <a:cubicBezTo>
                                                  <a:pt x="132229" y="149225"/>
                                                  <a:pt x="118735" y="125413"/>
                                                  <a:pt x="107226" y="100013"/>
                                                </a:cubicBezTo>
                                                <a:cubicBezTo>
                                                  <a:pt x="95717" y="74613"/>
                                                  <a:pt x="87382" y="50006"/>
                                                  <a:pt x="71507" y="28575"/>
                                                </a:cubicBezTo>
                                                <a:cubicBezTo>
                                                  <a:pt x="55632" y="7144"/>
                                                  <a:pt x="2053" y="-5555"/>
                                                  <a:pt x="69" y="2382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10" name="Freeform 9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400475" y="1821333"/>
                                            <a:ext cx="890955" cy="1870717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325 w 890955"/>
                                              <a:gd name="connsiteY0" fmla="*/ 16992 h 1870717"/>
                                              <a:gd name="connsiteX1" fmla="*/ 176538 w 890955"/>
                                              <a:gd name="connsiteY1" fmla="*/ 2705 h 1870717"/>
                                              <a:gd name="connsiteX2" fmla="*/ 405138 w 890955"/>
                                              <a:gd name="connsiteY2" fmla="*/ 74142 h 1870717"/>
                                              <a:gd name="connsiteX3" fmla="*/ 609925 w 890955"/>
                                              <a:gd name="connsiteY3" fmla="*/ 278930 h 1870717"/>
                                              <a:gd name="connsiteX4" fmla="*/ 681363 w 890955"/>
                                              <a:gd name="connsiteY4" fmla="*/ 559917 h 1870717"/>
                                              <a:gd name="connsiteX5" fmla="*/ 738513 w 890955"/>
                                              <a:gd name="connsiteY5" fmla="*/ 931392 h 1870717"/>
                                              <a:gd name="connsiteX6" fmla="*/ 805188 w 890955"/>
                                              <a:gd name="connsiteY6" fmla="*/ 1283817 h 1870717"/>
                                              <a:gd name="connsiteX7" fmla="*/ 867100 w 890955"/>
                                              <a:gd name="connsiteY7" fmla="*/ 1469555 h 1870717"/>
                                              <a:gd name="connsiteX8" fmla="*/ 890913 w 890955"/>
                                              <a:gd name="connsiteY8" fmla="*/ 1655292 h 1870717"/>
                                              <a:gd name="connsiteX9" fmla="*/ 862338 w 890955"/>
                                              <a:gd name="connsiteY9" fmla="*/ 1798167 h 1870717"/>
                                              <a:gd name="connsiteX10" fmla="*/ 757563 w 890955"/>
                                              <a:gd name="connsiteY10" fmla="*/ 1869605 h 1870717"/>
                                              <a:gd name="connsiteX11" fmla="*/ 767088 w 890955"/>
                                              <a:gd name="connsiteY11" fmla="*/ 1745780 h 1870717"/>
                                              <a:gd name="connsiteX12" fmla="*/ 714700 w 890955"/>
                                              <a:gd name="connsiteY12" fmla="*/ 1612430 h 1870717"/>
                                              <a:gd name="connsiteX13" fmla="*/ 643263 w 890955"/>
                                              <a:gd name="connsiteY13" fmla="*/ 1502892 h 1870717"/>
                                              <a:gd name="connsiteX14" fmla="*/ 676600 w 890955"/>
                                              <a:gd name="connsiteY14" fmla="*/ 1498130 h 1870717"/>
                                              <a:gd name="connsiteX15" fmla="*/ 762325 w 890955"/>
                                              <a:gd name="connsiteY15" fmla="*/ 1626717 h 1870717"/>
                                              <a:gd name="connsiteX16" fmla="*/ 795663 w 890955"/>
                                              <a:gd name="connsiteY16" fmla="*/ 1731492 h 1870717"/>
                                              <a:gd name="connsiteX17" fmla="*/ 790900 w 890955"/>
                                              <a:gd name="connsiteY17" fmla="*/ 1826742 h 1870717"/>
                                              <a:gd name="connsiteX18" fmla="*/ 852813 w 890955"/>
                                              <a:gd name="connsiteY18" fmla="*/ 1760067 h 1870717"/>
                                              <a:gd name="connsiteX19" fmla="*/ 852813 w 890955"/>
                                              <a:gd name="connsiteY19" fmla="*/ 1626717 h 1870717"/>
                                              <a:gd name="connsiteX20" fmla="*/ 824238 w 890955"/>
                                              <a:gd name="connsiteY20" fmla="*/ 1440980 h 1870717"/>
                                              <a:gd name="connsiteX21" fmla="*/ 762325 w 890955"/>
                                              <a:gd name="connsiteY21" fmla="*/ 1288580 h 1870717"/>
                                              <a:gd name="connsiteX22" fmla="*/ 705175 w 890955"/>
                                              <a:gd name="connsiteY22" fmla="*/ 926630 h 1870717"/>
                                              <a:gd name="connsiteX23" fmla="*/ 662313 w 890955"/>
                                              <a:gd name="connsiteY23" fmla="*/ 602780 h 1870717"/>
                                              <a:gd name="connsiteX24" fmla="*/ 595638 w 890955"/>
                                              <a:gd name="connsiteY24" fmla="*/ 321792 h 1870717"/>
                                              <a:gd name="connsiteX25" fmla="*/ 462288 w 890955"/>
                                              <a:gd name="connsiteY25" fmla="*/ 159867 h 1870717"/>
                                              <a:gd name="connsiteX26" fmla="*/ 309888 w 890955"/>
                                              <a:gd name="connsiteY26" fmla="*/ 59855 h 1870717"/>
                                              <a:gd name="connsiteX27" fmla="*/ 138438 w 890955"/>
                                              <a:gd name="connsiteY27" fmla="*/ 36042 h 1870717"/>
                                              <a:gd name="connsiteX28" fmla="*/ 325 w 890955"/>
                                              <a:gd name="connsiteY28" fmla="*/ 16992 h 1870717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  <a:cxn ang="0">
                                                <a:pos x="connsiteX15" y="connsiteY15"/>
                                              </a:cxn>
                                              <a:cxn ang="0">
                                                <a:pos x="connsiteX16" y="connsiteY16"/>
                                              </a:cxn>
                                              <a:cxn ang="0">
                                                <a:pos x="connsiteX17" y="connsiteY17"/>
                                              </a:cxn>
                                              <a:cxn ang="0">
                                                <a:pos x="connsiteX18" y="connsiteY18"/>
                                              </a:cxn>
                                              <a:cxn ang="0">
                                                <a:pos x="connsiteX19" y="connsiteY19"/>
                                              </a:cxn>
                                              <a:cxn ang="0">
                                                <a:pos x="connsiteX20" y="connsiteY20"/>
                                              </a:cxn>
                                              <a:cxn ang="0">
                                                <a:pos x="connsiteX21" y="connsiteY21"/>
                                              </a:cxn>
                                              <a:cxn ang="0">
                                                <a:pos x="connsiteX22" y="connsiteY22"/>
                                              </a:cxn>
                                              <a:cxn ang="0">
                                                <a:pos x="connsiteX23" y="connsiteY23"/>
                                              </a:cxn>
                                              <a:cxn ang="0">
                                                <a:pos x="connsiteX24" y="connsiteY24"/>
                                              </a:cxn>
                                              <a:cxn ang="0">
                                                <a:pos x="connsiteX25" y="connsiteY25"/>
                                              </a:cxn>
                                              <a:cxn ang="0">
                                                <a:pos x="connsiteX26" y="connsiteY26"/>
                                              </a:cxn>
                                              <a:cxn ang="0">
                                                <a:pos x="connsiteX27" y="connsiteY27"/>
                                              </a:cxn>
                                              <a:cxn ang="0">
                                                <a:pos x="connsiteX28" y="connsiteY28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890955" h="1870717">
                                                <a:moveTo>
                                                  <a:pt x="325" y="16992"/>
                                                </a:moveTo>
                                                <a:cubicBezTo>
                                                  <a:pt x="6675" y="11436"/>
                                                  <a:pt x="109069" y="-6820"/>
                                                  <a:pt x="176538" y="2705"/>
                                                </a:cubicBezTo>
                                                <a:cubicBezTo>
                                                  <a:pt x="244007" y="12230"/>
                                                  <a:pt x="332907" y="28105"/>
                                                  <a:pt x="405138" y="74142"/>
                                                </a:cubicBezTo>
                                                <a:cubicBezTo>
                                                  <a:pt x="477369" y="120179"/>
                                                  <a:pt x="563888" y="197968"/>
                                                  <a:pt x="609925" y="278930"/>
                                                </a:cubicBezTo>
                                                <a:cubicBezTo>
                                                  <a:pt x="655962" y="359892"/>
                                                  <a:pt x="659932" y="451173"/>
                                                  <a:pt x="681363" y="559917"/>
                                                </a:cubicBezTo>
                                                <a:cubicBezTo>
                                                  <a:pt x="702794" y="668661"/>
                                                  <a:pt x="717876" y="810742"/>
                                                  <a:pt x="738513" y="931392"/>
                                                </a:cubicBezTo>
                                                <a:cubicBezTo>
                                                  <a:pt x="759150" y="1052042"/>
                                                  <a:pt x="783757" y="1194123"/>
                                                  <a:pt x="805188" y="1283817"/>
                                                </a:cubicBezTo>
                                                <a:cubicBezTo>
                                                  <a:pt x="826619" y="1373511"/>
                                                  <a:pt x="852813" y="1407643"/>
                                                  <a:pt x="867100" y="1469555"/>
                                                </a:cubicBezTo>
                                                <a:cubicBezTo>
                                                  <a:pt x="881387" y="1531467"/>
                                                  <a:pt x="891707" y="1600523"/>
                                                  <a:pt x="890913" y="1655292"/>
                                                </a:cubicBezTo>
                                                <a:cubicBezTo>
                                                  <a:pt x="890119" y="1710061"/>
                                                  <a:pt x="884563" y="1762448"/>
                                                  <a:pt x="862338" y="1798167"/>
                                                </a:cubicBezTo>
                                                <a:cubicBezTo>
                                                  <a:pt x="840113" y="1833886"/>
                                                  <a:pt x="773438" y="1878336"/>
                                                  <a:pt x="757563" y="1869605"/>
                                                </a:cubicBezTo>
                                                <a:cubicBezTo>
                                                  <a:pt x="741688" y="1860874"/>
                                                  <a:pt x="774232" y="1788642"/>
                                                  <a:pt x="767088" y="1745780"/>
                                                </a:cubicBezTo>
                                                <a:cubicBezTo>
                                                  <a:pt x="759944" y="1702918"/>
                                                  <a:pt x="735337" y="1652911"/>
                                                  <a:pt x="714700" y="1612430"/>
                                                </a:cubicBezTo>
                                                <a:cubicBezTo>
                                                  <a:pt x="694063" y="1571949"/>
                                                  <a:pt x="649613" y="1521942"/>
                                                  <a:pt x="643263" y="1502892"/>
                                                </a:cubicBezTo>
                                                <a:cubicBezTo>
                                                  <a:pt x="636913" y="1483842"/>
                                                  <a:pt x="656756" y="1477493"/>
                                                  <a:pt x="676600" y="1498130"/>
                                                </a:cubicBezTo>
                                                <a:cubicBezTo>
                                                  <a:pt x="696444" y="1518767"/>
                                                  <a:pt x="742481" y="1587823"/>
                                                  <a:pt x="762325" y="1626717"/>
                                                </a:cubicBezTo>
                                                <a:cubicBezTo>
                                                  <a:pt x="782169" y="1665611"/>
                                                  <a:pt x="790901" y="1698155"/>
                                                  <a:pt x="795663" y="1731492"/>
                                                </a:cubicBezTo>
                                                <a:cubicBezTo>
                                                  <a:pt x="800425" y="1764829"/>
                                                  <a:pt x="781375" y="1821979"/>
                                                  <a:pt x="790900" y="1826742"/>
                                                </a:cubicBezTo>
                                                <a:cubicBezTo>
                                                  <a:pt x="800425" y="1831505"/>
                                                  <a:pt x="842494" y="1793405"/>
                                                  <a:pt x="852813" y="1760067"/>
                                                </a:cubicBezTo>
                                                <a:cubicBezTo>
                                                  <a:pt x="863132" y="1726729"/>
                                                  <a:pt x="857576" y="1679898"/>
                                                  <a:pt x="852813" y="1626717"/>
                                                </a:cubicBezTo>
                                                <a:cubicBezTo>
                                                  <a:pt x="848051" y="1573536"/>
                                                  <a:pt x="839319" y="1497336"/>
                                                  <a:pt x="824238" y="1440980"/>
                                                </a:cubicBezTo>
                                                <a:cubicBezTo>
                                                  <a:pt x="809157" y="1384624"/>
                                                  <a:pt x="782169" y="1374305"/>
                                                  <a:pt x="762325" y="1288580"/>
                                                </a:cubicBezTo>
                                                <a:cubicBezTo>
                                                  <a:pt x="742481" y="1202855"/>
                                                  <a:pt x="721844" y="1040930"/>
                                                  <a:pt x="705175" y="926630"/>
                                                </a:cubicBezTo>
                                                <a:cubicBezTo>
                                                  <a:pt x="688506" y="812330"/>
                                                  <a:pt x="680569" y="703586"/>
                                                  <a:pt x="662313" y="602780"/>
                                                </a:cubicBezTo>
                                                <a:cubicBezTo>
                                                  <a:pt x="644057" y="501974"/>
                                                  <a:pt x="628975" y="395611"/>
                                                  <a:pt x="595638" y="321792"/>
                                                </a:cubicBezTo>
                                                <a:cubicBezTo>
                                                  <a:pt x="562301" y="247973"/>
                                                  <a:pt x="509913" y="203523"/>
                                                  <a:pt x="462288" y="159867"/>
                                                </a:cubicBezTo>
                                                <a:cubicBezTo>
                                                  <a:pt x="414663" y="116211"/>
                                                  <a:pt x="363863" y="80493"/>
                                                  <a:pt x="309888" y="59855"/>
                                                </a:cubicBezTo>
                                                <a:cubicBezTo>
                                                  <a:pt x="255913" y="39218"/>
                                                  <a:pt x="194794" y="36836"/>
                                                  <a:pt x="138438" y="36042"/>
                                                </a:cubicBezTo>
                                                <a:cubicBezTo>
                                                  <a:pt x="82082" y="35248"/>
                                                  <a:pt x="-6025" y="22548"/>
                                                  <a:pt x="325" y="16992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11" name="Freeform 10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7026583" y="3352800"/>
                                            <a:ext cx="115234" cy="384109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38586 w 115234"/>
                                              <a:gd name="connsiteY0" fmla="*/ 0 h 384109"/>
                                              <a:gd name="connsiteX1" fmla="*/ 86211 w 115234"/>
                                              <a:gd name="connsiteY1" fmla="*/ 164306 h 384109"/>
                                              <a:gd name="connsiteX2" fmla="*/ 62398 w 115234"/>
                                              <a:gd name="connsiteY2" fmla="*/ 307181 h 384109"/>
                                              <a:gd name="connsiteX3" fmla="*/ 48111 w 115234"/>
                                              <a:gd name="connsiteY3" fmla="*/ 264319 h 384109"/>
                                              <a:gd name="connsiteX4" fmla="*/ 486 w 115234"/>
                                              <a:gd name="connsiteY4" fmla="*/ 221456 h 384109"/>
                                              <a:gd name="connsiteX5" fmla="*/ 24298 w 115234"/>
                                              <a:gd name="connsiteY5" fmla="*/ 297656 h 384109"/>
                                              <a:gd name="connsiteX6" fmla="*/ 38586 w 115234"/>
                                              <a:gd name="connsiteY6" fmla="*/ 371475 h 384109"/>
                                              <a:gd name="connsiteX7" fmla="*/ 60017 w 115234"/>
                                              <a:gd name="connsiteY7" fmla="*/ 378619 h 384109"/>
                                              <a:gd name="connsiteX8" fmla="*/ 88592 w 115234"/>
                                              <a:gd name="connsiteY8" fmla="*/ 314325 h 384109"/>
                                              <a:gd name="connsiteX9" fmla="*/ 112405 w 115234"/>
                                              <a:gd name="connsiteY9" fmla="*/ 228600 h 384109"/>
                                              <a:gd name="connsiteX10" fmla="*/ 112405 w 115234"/>
                                              <a:gd name="connsiteY10" fmla="*/ 130969 h 384109"/>
                                              <a:gd name="connsiteX11" fmla="*/ 90973 w 115234"/>
                                              <a:gd name="connsiteY11" fmla="*/ 59531 h 384109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15234" h="384109">
                                                <a:moveTo>
                                                  <a:pt x="38586" y="0"/>
                                                </a:moveTo>
                                                <a:cubicBezTo>
                                                  <a:pt x="60414" y="56554"/>
                                                  <a:pt x="82242" y="113109"/>
                                                  <a:pt x="86211" y="164306"/>
                                                </a:cubicBezTo>
                                                <a:cubicBezTo>
                                                  <a:pt x="90180" y="215503"/>
                                                  <a:pt x="68748" y="290512"/>
                                                  <a:pt x="62398" y="307181"/>
                                                </a:cubicBezTo>
                                                <a:cubicBezTo>
                                                  <a:pt x="56048" y="323850"/>
                                                  <a:pt x="58430" y="278606"/>
                                                  <a:pt x="48111" y="264319"/>
                                                </a:cubicBezTo>
                                                <a:cubicBezTo>
                                                  <a:pt x="37792" y="250032"/>
                                                  <a:pt x="4455" y="215900"/>
                                                  <a:pt x="486" y="221456"/>
                                                </a:cubicBezTo>
                                                <a:cubicBezTo>
                                                  <a:pt x="-3483" y="227012"/>
                                                  <a:pt x="17948" y="272653"/>
                                                  <a:pt x="24298" y="297656"/>
                                                </a:cubicBezTo>
                                                <a:cubicBezTo>
                                                  <a:pt x="30648" y="322659"/>
                                                  <a:pt x="32633" y="357981"/>
                                                  <a:pt x="38586" y="371475"/>
                                                </a:cubicBezTo>
                                                <a:cubicBezTo>
                                                  <a:pt x="44539" y="384969"/>
                                                  <a:pt x="51683" y="388144"/>
                                                  <a:pt x="60017" y="378619"/>
                                                </a:cubicBezTo>
                                                <a:cubicBezTo>
                                                  <a:pt x="68351" y="369094"/>
                                                  <a:pt x="79861" y="339328"/>
                                                  <a:pt x="88592" y="314325"/>
                                                </a:cubicBezTo>
                                                <a:cubicBezTo>
                                                  <a:pt x="97323" y="289322"/>
                                                  <a:pt x="108436" y="259159"/>
                                                  <a:pt x="112405" y="228600"/>
                                                </a:cubicBezTo>
                                                <a:cubicBezTo>
                                                  <a:pt x="116374" y="198041"/>
                                                  <a:pt x="115977" y="159147"/>
                                                  <a:pt x="112405" y="130969"/>
                                                </a:cubicBezTo>
                                                <a:cubicBezTo>
                                                  <a:pt x="108833" y="102791"/>
                                                  <a:pt x="99903" y="81161"/>
                                                  <a:pt x="90973" y="59531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12" name="Freeform 11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653195" y="3612339"/>
                                            <a:ext cx="86987" cy="161132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28593 w 86987"/>
                                              <a:gd name="connsiteY0" fmla="*/ 2399 h 161132"/>
                                              <a:gd name="connsiteX1" fmla="*/ 50024 w 86987"/>
                                              <a:gd name="connsiteY1" fmla="*/ 61930 h 161132"/>
                                              <a:gd name="connsiteX2" fmla="*/ 2399 w 86987"/>
                                              <a:gd name="connsiteY2" fmla="*/ 135749 h 161132"/>
                                              <a:gd name="connsiteX3" fmla="*/ 14305 w 86987"/>
                                              <a:gd name="connsiteY3" fmla="*/ 159561 h 161132"/>
                                              <a:gd name="connsiteX4" fmla="*/ 76218 w 86987"/>
                                              <a:gd name="connsiteY4" fmla="*/ 97649 h 161132"/>
                                              <a:gd name="connsiteX5" fmla="*/ 85743 w 86987"/>
                                              <a:gd name="connsiteY5" fmla="*/ 23830 h 161132"/>
                                              <a:gd name="connsiteX6" fmla="*/ 28593 w 86987"/>
                                              <a:gd name="connsiteY6" fmla="*/ 2399 h 161132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86987" h="161132">
                                                <a:moveTo>
                                                  <a:pt x="28593" y="2399"/>
                                                </a:moveTo>
                                                <a:cubicBezTo>
                                                  <a:pt x="22640" y="8749"/>
                                                  <a:pt x="54390" y="39705"/>
                                                  <a:pt x="50024" y="61930"/>
                                                </a:cubicBezTo>
                                                <a:cubicBezTo>
                                                  <a:pt x="45658" y="84155"/>
                                                  <a:pt x="8352" y="119477"/>
                                                  <a:pt x="2399" y="135749"/>
                                                </a:cubicBezTo>
                                                <a:cubicBezTo>
                                                  <a:pt x="-3554" y="152021"/>
                                                  <a:pt x="2002" y="165911"/>
                                                  <a:pt x="14305" y="159561"/>
                                                </a:cubicBezTo>
                                                <a:cubicBezTo>
                                                  <a:pt x="26608" y="153211"/>
                                                  <a:pt x="64312" y="120271"/>
                                                  <a:pt x="76218" y="97649"/>
                                                </a:cubicBezTo>
                                                <a:cubicBezTo>
                                                  <a:pt x="88124" y="75027"/>
                                                  <a:pt x="88124" y="45658"/>
                                                  <a:pt x="85743" y="23830"/>
                                                </a:cubicBezTo>
                                                <a:cubicBezTo>
                                                  <a:pt x="83362" y="2002"/>
                                                  <a:pt x="34546" y="-3951"/>
                                                  <a:pt x="28593" y="2399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14" name="Freeform 13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722078" y="3434540"/>
                                            <a:ext cx="331223" cy="320932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200216 w 331223"/>
                                              <a:gd name="connsiteY0" fmla="*/ 163529 h 320932"/>
                                              <a:gd name="connsiteX1" fmla="*/ 166878 w 331223"/>
                                              <a:gd name="connsiteY1" fmla="*/ 223060 h 320932"/>
                                              <a:gd name="connsiteX2" fmla="*/ 107347 w 331223"/>
                                              <a:gd name="connsiteY2" fmla="*/ 277829 h 320932"/>
                                              <a:gd name="connsiteX3" fmla="*/ 35910 w 331223"/>
                                              <a:gd name="connsiteY3" fmla="*/ 287354 h 320932"/>
                                              <a:gd name="connsiteX4" fmla="*/ 191 w 331223"/>
                                              <a:gd name="connsiteY4" fmla="*/ 306404 h 320932"/>
                                              <a:gd name="connsiteX5" fmla="*/ 50197 w 331223"/>
                                              <a:gd name="connsiteY5" fmla="*/ 320691 h 320932"/>
                                              <a:gd name="connsiteX6" fmla="*/ 143066 w 331223"/>
                                              <a:gd name="connsiteY6" fmla="*/ 294498 h 320932"/>
                                              <a:gd name="connsiteX7" fmla="*/ 200216 w 331223"/>
                                              <a:gd name="connsiteY7" fmla="*/ 232585 h 320932"/>
                                              <a:gd name="connsiteX8" fmla="*/ 235935 w 331223"/>
                                              <a:gd name="connsiteY8" fmla="*/ 113523 h 320932"/>
                                              <a:gd name="connsiteX9" fmla="*/ 247841 w 331223"/>
                                              <a:gd name="connsiteY9" fmla="*/ 132573 h 320932"/>
                                              <a:gd name="connsiteX10" fmla="*/ 240697 w 331223"/>
                                              <a:gd name="connsiteY10" fmla="*/ 246873 h 320932"/>
                                              <a:gd name="connsiteX11" fmla="*/ 252603 w 331223"/>
                                              <a:gd name="connsiteY11" fmla="*/ 273066 h 320932"/>
                                              <a:gd name="connsiteX12" fmla="*/ 307372 w 331223"/>
                                              <a:gd name="connsiteY12" fmla="*/ 246873 h 320932"/>
                                              <a:gd name="connsiteX13" fmla="*/ 331185 w 331223"/>
                                              <a:gd name="connsiteY13" fmla="*/ 196866 h 320932"/>
                                              <a:gd name="connsiteX14" fmla="*/ 302610 w 331223"/>
                                              <a:gd name="connsiteY14" fmla="*/ 206391 h 320932"/>
                                              <a:gd name="connsiteX15" fmla="*/ 274035 w 331223"/>
                                              <a:gd name="connsiteY15" fmla="*/ 227823 h 320932"/>
                                              <a:gd name="connsiteX16" fmla="*/ 274035 w 331223"/>
                                              <a:gd name="connsiteY16" fmla="*/ 213535 h 320932"/>
                                              <a:gd name="connsiteX17" fmla="*/ 269272 w 331223"/>
                                              <a:gd name="connsiteY17" fmla="*/ 89710 h 320932"/>
                                              <a:gd name="connsiteX18" fmla="*/ 238316 w 331223"/>
                                              <a:gd name="connsiteY18" fmla="*/ 13510 h 320932"/>
                                              <a:gd name="connsiteX19" fmla="*/ 207360 w 331223"/>
                                              <a:gd name="connsiteY19" fmla="*/ 1604 h 320932"/>
                                              <a:gd name="connsiteX20" fmla="*/ 193072 w 331223"/>
                                              <a:gd name="connsiteY20" fmla="*/ 32560 h 320932"/>
                                              <a:gd name="connsiteX21" fmla="*/ 214503 w 331223"/>
                                              <a:gd name="connsiteY21" fmla="*/ 68279 h 320932"/>
                                              <a:gd name="connsiteX22" fmla="*/ 200216 w 331223"/>
                                              <a:gd name="connsiteY22" fmla="*/ 163529 h 320932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  <a:cxn ang="0">
                                                <a:pos x="connsiteX15" y="connsiteY15"/>
                                              </a:cxn>
                                              <a:cxn ang="0">
                                                <a:pos x="connsiteX16" y="connsiteY16"/>
                                              </a:cxn>
                                              <a:cxn ang="0">
                                                <a:pos x="connsiteX17" y="connsiteY17"/>
                                              </a:cxn>
                                              <a:cxn ang="0">
                                                <a:pos x="connsiteX18" y="connsiteY18"/>
                                              </a:cxn>
                                              <a:cxn ang="0">
                                                <a:pos x="connsiteX19" y="connsiteY19"/>
                                              </a:cxn>
                                              <a:cxn ang="0">
                                                <a:pos x="connsiteX20" y="connsiteY20"/>
                                              </a:cxn>
                                              <a:cxn ang="0">
                                                <a:pos x="connsiteX21" y="connsiteY21"/>
                                              </a:cxn>
                                              <a:cxn ang="0">
                                                <a:pos x="connsiteX22" y="connsiteY22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331223" h="320932">
                                                <a:moveTo>
                                                  <a:pt x="200216" y="163529"/>
                                                </a:moveTo>
                                                <a:cubicBezTo>
                                                  <a:pt x="192278" y="189326"/>
                                                  <a:pt x="182356" y="204010"/>
                                                  <a:pt x="166878" y="223060"/>
                                                </a:cubicBezTo>
                                                <a:cubicBezTo>
                                                  <a:pt x="151400" y="242110"/>
                                                  <a:pt x="129175" y="267113"/>
                                                  <a:pt x="107347" y="277829"/>
                                                </a:cubicBezTo>
                                                <a:cubicBezTo>
                                                  <a:pt x="85519" y="288545"/>
                                                  <a:pt x="53769" y="282592"/>
                                                  <a:pt x="35910" y="287354"/>
                                                </a:cubicBezTo>
                                                <a:cubicBezTo>
                                                  <a:pt x="18051" y="292116"/>
                                                  <a:pt x="-2190" y="300848"/>
                                                  <a:pt x="191" y="306404"/>
                                                </a:cubicBezTo>
                                                <a:cubicBezTo>
                                                  <a:pt x="2572" y="311960"/>
                                                  <a:pt x="26384" y="322675"/>
                                                  <a:pt x="50197" y="320691"/>
                                                </a:cubicBezTo>
                                                <a:cubicBezTo>
                                                  <a:pt x="74010" y="318707"/>
                                                  <a:pt x="118063" y="309182"/>
                                                  <a:pt x="143066" y="294498"/>
                                                </a:cubicBezTo>
                                                <a:cubicBezTo>
                                                  <a:pt x="168069" y="279814"/>
                                                  <a:pt x="184738" y="262748"/>
                                                  <a:pt x="200216" y="232585"/>
                                                </a:cubicBezTo>
                                                <a:cubicBezTo>
                                                  <a:pt x="215694" y="202423"/>
                                                  <a:pt x="227998" y="130192"/>
                                                  <a:pt x="235935" y="113523"/>
                                                </a:cubicBezTo>
                                                <a:cubicBezTo>
                                                  <a:pt x="243872" y="96854"/>
                                                  <a:pt x="247047" y="110348"/>
                                                  <a:pt x="247841" y="132573"/>
                                                </a:cubicBezTo>
                                                <a:cubicBezTo>
                                                  <a:pt x="248635" y="154798"/>
                                                  <a:pt x="239903" y="223458"/>
                                                  <a:pt x="240697" y="246873"/>
                                                </a:cubicBezTo>
                                                <a:cubicBezTo>
                                                  <a:pt x="241491" y="270288"/>
                                                  <a:pt x="241491" y="273066"/>
                                                  <a:pt x="252603" y="273066"/>
                                                </a:cubicBezTo>
                                                <a:cubicBezTo>
                                                  <a:pt x="263715" y="273066"/>
                                                  <a:pt x="294275" y="259573"/>
                                                  <a:pt x="307372" y="246873"/>
                                                </a:cubicBezTo>
                                                <a:cubicBezTo>
                                                  <a:pt x="320469" y="234173"/>
                                                  <a:pt x="331979" y="203613"/>
                                                  <a:pt x="331185" y="196866"/>
                                                </a:cubicBezTo>
                                                <a:cubicBezTo>
                                                  <a:pt x="330391" y="190119"/>
                                                  <a:pt x="312135" y="201232"/>
                                                  <a:pt x="302610" y="206391"/>
                                                </a:cubicBezTo>
                                                <a:cubicBezTo>
                                                  <a:pt x="293085" y="211550"/>
                                                  <a:pt x="278797" y="226632"/>
                                                  <a:pt x="274035" y="227823"/>
                                                </a:cubicBezTo>
                                                <a:cubicBezTo>
                                                  <a:pt x="269273" y="229014"/>
                                                  <a:pt x="274829" y="236554"/>
                                                  <a:pt x="274035" y="213535"/>
                                                </a:cubicBezTo>
                                                <a:cubicBezTo>
                                                  <a:pt x="273241" y="190516"/>
                                                  <a:pt x="275225" y="123047"/>
                                                  <a:pt x="269272" y="89710"/>
                                                </a:cubicBezTo>
                                                <a:cubicBezTo>
                                                  <a:pt x="263319" y="56373"/>
                                                  <a:pt x="248635" y="28194"/>
                                                  <a:pt x="238316" y="13510"/>
                                                </a:cubicBezTo>
                                                <a:cubicBezTo>
                                                  <a:pt x="227997" y="-1174"/>
                                                  <a:pt x="214901" y="-1571"/>
                                                  <a:pt x="207360" y="1604"/>
                                                </a:cubicBezTo>
                                                <a:cubicBezTo>
                                                  <a:pt x="199819" y="4779"/>
                                                  <a:pt x="191881" y="21447"/>
                                                  <a:pt x="193072" y="32560"/>
                                                </a:cubicBezTo>
                                                <a:cubicBezTo>
                                                  <a:pt x="194262" y="43672"/>
                                                  <a:pt x="212916" y="45260"/>
                                                  <a:pt x="214503" y="68279"/>
                                                </a:cubicBezTo>
                                                <a:cubicBezTo>
                                                  <a:pt x="216090" y="91298"/>
                                                  <a:pt x="208154" y="137732"/>
                                                  <a:pt x="200216" y="163529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16" name="Freeform 15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5538867" y="2880499"/>
                                            <a:ext cx="146593" cy="239485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88027 w 146593"/>
                                              <a:gd name="connsiteY0" fmla="*/ 3195 h 239485"/>
                                              <a:gd name="connsiteX1" fmla="*/ 33258 w 146593"/>
                                              <a:gd name="connsiteY1" fmla="*/ 55582 h 239485"/>
                                              <a:gd name="connsiteX2" fmla="*/ 2302 w 146593"/>
                                              <a:gd name="connsiteY2" fmla="*/ 117495 h 239485"/>
                                              <a:gd name="connsiteX3" fmla="*/ 7064 w 146593"/>
                                              <a:gd name="connsiteY3" fmla="*/ 196076 h 239485"/>
                                              <a:gd name="connsiteX4" fmla="*/ 45164 w 146593"/>
                                              <a:gd name="connsiteY4" fmla="*/ 238939 h 239485"/>
                                              <a:gd name="connsiteX5" fmla="*/ 47546 w 146593"/>
                                              <a:gd name="connsiteY5" fmla="*/ 167501 h 239485"/>
                                              <a:gd name="connsiteX6" fmla="*/ 83264 w 146593"/>
                                              <a:gd name="connsiteY6" fmla="*/ 119876 h 239485"/>
                                              <a:gd name="connsiteX7" fmla="*/ 116602 w 146593"/>
                                              <a:gd name="connsiteY7" fmla="*/ 93682 h 239485"/>
                                              <a:gd name="connsiteX8" fmla="*/ 92789 w 146593"/>
                                              <a:gd name="connsiteY8" fmla="*/ 86539 h 239485"/>
                                              <a:gd name="connsiteX9" fmla="*/ 59452 w 146593"/>
                                              <a:gd name="connsiteY9" fmla="*/ 112732 h 239485"/>
                                              <a:gd name="connsiteX10" fmla="*/ 30877 w 146593"/>
                                              <a:gd name="connsiteY10" fmla="*/ 146070 h 239485"/>
                                              <a:gd name="connsiteX11" fmla="*/ 26114 w 146593"/>
                                              <a:gd name="connsiteY11" fmla="*/ 169882 h 239485"/>
                                              <a:gd name="connsiteX12" fmla="*/ 23733 w 146593"/>
                                              <a:gd name="connsiteY12" fmla="*/ 136545 h 239485"/>
                                              <a:gd name="connsiteX13" fmla="*/ 45164 w 146593"/>
                                              <a:gd name="connsiteY13" fmla="*/ 91301 h 239485"/>
                                              <a:gd name="connsiteX14" fmla="*/ 71358 w 146593"/>
                                              <a:gd name="connsiteY14" fmla="*/ 57964 h 239485"/>
                                              <a:gd name="connsiteX15" fmla="*/ 145177 w 146593"/>
                                              <a:gd name="connsiteY15" fmla="*/ 12720 h 239485"/>
                                              <a:gd name="connsiteX16" fmla="*/ 88027 w 146593"/>
                                              <a:gd name="connsiteY16" fmla="*/ 3195 h 239485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  <a:cxn ang="0">
                                                <a:pos x="connsiteX15" y="connsiteY15"/>
                                              </a:cxn>
                                              <a:cxn ang="0">
                                                <a:pos x="connsiteX16" y="connsiteY16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46593" h="239485">
                                                <a:moveTo>
                                                  <a:pt x="88027" y="3195"/>
                                                </a:moveTo>
                                                <a:cubicBezTo>
                                                  <a:pt x="69374" y="10339"/>
                                                  <a:pt x="47545" y="36532"/>
                                                  <a:pt x="33258" y="55582"/>
                                                </a:cubicBezTo>
                                                <a:cubicBezTo>
                                                  <a:pt x="18970" y="74632"/>
                                                  <a:pt x="6668" y="94079"/>
                                                  <a:pt x="2302" y="117495"/>
                                                </a:cubicBezTo>
                                                <a:cubicBezTo>
                                                  <a:pt x="-2064" y="140911"/>
                                                  <a:pt x="-80" y="175835"/>
                                                  <a:pt x="7064" y="196076"/>
                                                </a:cubicBezTo>
                                                <a:cubicBezTo>
                                                  <a:pt x="14208" y="216317"/>
                                                  <a:pt x="38417" y="243701"/>
                                                  <a:pt x="45164" y="238939"/>
                                                </a:cubicBezTo>
                                                <a:cubicBezTo>
                                                  <a:pt x="51911" y="234177"/>
                                                  <a:pt x="41196" y="187345"/>
                                                  <a:pt x="47546" y="167501"/>
                                                </a:cubicBezTo>
                                                <a:cubicBezTo>
                                                  <a:pt x="53896" y="147657"/>
                                                  <a:pt x="71755" y="132179"/>
                                                  <a:pt x="83264" y="119876"/>
                                                </a:cubicBezTo>
                                                <a:cubicBezTo>
                                                  <a:pt x="94773" y="107573"/>
                                                  <a:pt x="115015" y="99238"/>
                                                  <a:pt x="116602" y="93682"/>
                                                </a:cubicBezTo>
                                                <a:cubicBezTo>
                                                  <a:pt x="118189" y="88126"/>
                                                  <a:pt x="102314" y="83364"/>
                                                  <a:pt x="92789" y="86539"/>
                                                </a:cubicBezTo>
                                                <a:cubicBezTo>
                                                  <a:pt x="83264" y="89714"/>
                                                  <a:pt x="69771" y="102810"/>
                                                  <a:pt x="59452" y="112732"/>
                                                </a:cubicBezTo>
                                                <a:cubicBezTo>
                                                  <a:pt x="49133" y="122654"/>
                                                  <a:pt x="36433" y="136545"/>
                                                  <a:pt x="30877" y="146070"/>
                                                </a:cubicBezTo>
                                                <a:cubicBezTo>
                                                  <a:pt x="25321" y="155595"/>
                                                  <a:pt x="27305" y="171469"/>
                                                  <a:pt x="26114" y="169882"/>
                                                </a:cubicBezTo>
                                                <a:cubicBezTo>
                                                  <a:pt x="24923" y="168295"/>
                                                  <a:pt x="20558" y="149642"/>
                                                  <a:pt x="23733" y="136545"/>
                                                </a:cubicBezTo>
                                                <a:cubicBezTo>
                                                  <a:pt x="26908" y="123448"/>
                                                  <a:pt x="37227" y="104398"/>
                                                  <a:pt x="45164" y="91301"/>
                                                </a:cubicBezTo>
                                                <a:cubicBezTo>
                                                  <a:pt x="53101" y="78204"/>
                                                  <a:pt x="54689" y="71061"/>
                                                  <a:pt x="71358" y="57964"/>
                                                </a:cubicBezTo>
                                                <a:cubicBezTo>
                                                  <a:pt x="88027" y="44867"/>
                                                  <a:pt x="134858" y="23832"/>
                                                  <a:pt x="145177" y="12720"/>
                                                </a:cubicBezTo>
                                                <a:cubicBezTo>
                                                  <a:pt x="155496" y="1608"/>
                                                  <a:pt x="106680" y="-3949"/>
                                                  <a:pt x="88027" y="3195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17" name="Freeform 16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5619645" y="2985591"/>
                                            <a:ext cx="162546" cy="91498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105 w 162546"/>
                                              <a:gd name="connsiteY0" fmla="*/ 38597 h 91498"/>
                                              <a:gd name="connsiteX1" fmla="*/ 71543 w 162546"/>
                                              <a:gd name="connsiteY1" fmla="*/ 497 h 91498"/>
                                              <a:gd name="connsiteX2" fmla="*/ 138218 w 162546"/>
                                              <a:gd name="connsiteY2" fmla="*/ 19547 h 91498"/>
                                              <a:gd name="connsiteX3" fmla="*/ 162030 w 162546"/>
                                              <a:gd name="connsiteY3" fmla="*/ 57647 h 91498"/>
                                              <a:gd name="connsiteX4" fmla="*/ 119168 w 162546"/>
                                              <a:gd name="connsiteY4" fmla="*/ 81459 h 91498"/>
                                              <a:gd name="connsiteX5" fmla="*/ 57255 w 162546"/>
                                              <a:gd name="connsiteY5" fmla="*/ 90984 h 91498"/>
                                              <a:gd name="connsiteX6" fmla="*/ 105 w 162546"/>
                                              <a:gd name="connsiteY6" fmla="*/ 38597 h 91498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62546" h="91498">
                                                <a:moveTo>
                                                  <a:pt x="105" y="38597"/>
                                                </a:moveTo>
                                                <a:cubicBezTo>
                                                  <a:pt x="2486" y="23516"/>
                                                  <a:pt x="48524" y="3672"/>
                                                  <a:pt x="71543" y="497"/>
                                                </a:cubicBezTo>
                                                <a:cubicBezTo>
                                                  <a:pt x="94562" y="-2678"/>
                                                  <a:pt x="123137" y="10022"/>
                                                  <a:pt x="138218" y="19547"/>
                                                </a:cubicBezTo>
                                                <a:cubicBezTo>
                                                  <a:pt x="153299" y="29072"/>
                                                  <a:pt x="165205" y="47328"/>
                                                  <a:pt x="162030" y="57647"/>
                                                </a:cubicBezTo>
                                                <a:cubicBezTo>
                                                  <a:pt x="158855" y="67966"/>
                                                  <a:pt x="136630" y="75903"/>
                                                  <a:pt x="119168" y="81459"/>
                                                </a:cubicBezTo>
                                                <a:cubicBezTo>
                                                  <a:pt x="101706" y="87015"/>
                                                  <a:pt x="78289" y="93365"/>
                                                  <a:pt x="57255" y="90984"/>
                                                </a:cubicBezTo>
                                                <a:cubicBezTo>
                                                  <a:pt x="36221" y="88603"/>
                                                  <a:pt x="-2276" y="53678"/>
                                                  <a:pt x="105" y="38597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18" name="Freeform 17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414793" y="3036711"/>
                                            <a:ext cx="200474" cy="90579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295 w 200474"/>
                                              <a:gd name="connsiteY0" fmla="*/ 47008 h 90579"/>
                                              <a:gd name="connsiteX1" fmla="*/ 83638 w 200474"/>
                                              <a:gd name="connsiteY1" fmla="*/ 4145 h 90579"/>
                                              <a:gd name="connsiteX2" fmla="*/ 171745 w 200474"/>
                                              <a:gd name="connsiteY2" fmla="*/ 6527 h 90579"/>
                                              <a:gd name="connsiteX3" fmla="*/ 200320 w 200474"/>
                                              <a:gd name="connsiteY3" fmla="*/ 47008 h 90579"/>
                                              <a:gd name="connsiteX4" fmla="*/ 162220 w 200474"/>
                                              <a:gd name="connsiteY4" fmla="*/ 75583 h 90579"/>
                                              <a:gd name="connsiteX5" fmla="*/ 59826 w 200474"/>
                                              <a:gd name="connsiteY5" fmla="*/ 89870 h 90579"/>
                                              <a:gd name="connsiteX6" fmla="*/ 295 w 200474"/>
                                              <a:gd name="connsiteY6" fmla="*/ 47008 h 90579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200474" h="90579">
                                                <a:moveTo>
                                                  <a:pt x="295" y="47008"/>
                                                </a:moveTo>
                                                <a:cubicBezTo>
                                                  <a:pt x="4264" y="32721"/>
                                                  <a:pt x="55063" y="10892"/>
                                                  <a:pt x="83638" y="4145"/>
                                                </a:cubicBezTo>
                                                <a:cubicBezTo>
                                                  <a:pt x="112213" y="-2602"/>
                                                  <a:pt x="152298" y="-617"/>
                                                  <a:pt x="171745" y="6527"/>
                                                </a:cubicBezTo>
                                                <a:cubicBezTo>
                                                  <a:pt x="191192" y="13671"/>
                                                  <a:pt x="201907" y="35499"/>
                                                  <a:pt x="200320" y="47008"/>
                                                </a:cubicBezTo>
                                                <a:cubicBezTo>
                                                  <a:pt x="198733" y="58517"/>
                                                  <a:pt x="185636" y="68439"/>
                                                  <a:pt x="162220" y="75583"/>
                                                </a:cubicBezTo>
                                                <a:cubicBezTo>
                                                  <a:pt x="138804" y="82727"/>
                                                  <a:pt x="86417" y="93442"/>
                                                  <a:pt x="59826" y="89870"/>
                                                </a:cubicBezTo>
                                                <a:cubicBezTo>
                                                  <a:pt x="33235" y="86298"/>
                                                  <a:pt x="-3674" y="61295"/>
                                                  <a:pt x="295" y="47008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19" name="Freeform 18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5737845" y="2707383"/>
                                            <a:ext cx="210628" cy="88205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17636 w 210628"/>
                                              <a:gd name="connsiteY0" fmla="*/ 21530 h 88205"/>
                                              <a:gd name="connsiteX1" fmla="*/ 110505 w 210628"/>
                                              <a:gd name="connsiteY1" fmla="*/ 98 h 88205"/>
                                              <a:gd name="connsiteX2" fmla="*/ 191468 w 210628"/>
                                              <a:gd name="connsiteY2" fmla="*/ 14386 h 88205"/>
                                              <a:gd name="connsiteX3" fmla="*/ 210518 w 210628"/>
                                              <a:gd name="connsiteY3" fmla="*/ 33436 h 88205"/>
                                              <a:gd name="connsiteX4" fmla="*/ 186705 w 210628"/>
                                              <a:gd name="connsiteY4" fmla="*/ 54867 h 88205"/>
                                              <a:gd name="connsiteX5" fmla="*/ 103361 w 210628"/>
                                              <a:gd name="connsiteY5" fmla="*/ 35817 h 88205"/>
                                              <a:gd name="connsiteX6" fmla="*/ 53355 w 210628"/>
                                              <a:gd name="connsiteY6" fmla="*/ 69155 h 88205"/>
                                              <a:gd name="connsiteX7" fmla="*/ 22399 w 210628"/>
                                              <a:gd name="connsiteY7" fmla="*/ 88205 h 88205"/>
                                              <a:gd name="connsiteX8" fmla="*/ 968 w 210628"/>
                                              <a:gd name="connsiteY8" fmla="*/ 69155 h 88205"/>
                                              <a:gd name="connsiteX9" fmla="*/ 17636 w 210628"/>
                                              <a:gd name="connsiteY9" fmla="*/ 21530 h 88205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210628" h="88205">
                                                <a:moveTo>
                                                  <a:pt x="17636" y="21530"/>
                                                </a:moveTo>
                                                <a:cubicBezTo>
                                                  <a:pt x="35892" y="10021"/>
                                                  <a:pt x="81533" y="1289"/>
                                                  <a:pt x="110505" y="98"/>
                                                </a:cubicBezTo>
                                                <a:cubicBezTo>
                                                  <a:pt x="139477" y="-1093"/>
                                                  <a:pt x="174799" y="8830"/>
                                                  <a:pt x="191468" y="14386"/>
                                                </a:cubicBezTo>
                                                <a:cubicBezTo>
                                                  <a:pt x="208137" y="19942"/>
                                                  <a:pt x="211312" y="26689"/>
                                                  <a:pt x="210518" y="33436"/>
                                                </a:cubicBezTo>
                                                <a:cubicBezTo>
                                                  <a:pt x="209724" y="40183"/>
                                                  <a:pt x="204564" y="54470"/>
                                                  <a:pt x="186705" y="54867"/>
                                                </a:cubicBezTo>
                                                <a:cubicBezTo>
                                                  <a:pt x="168846" y="55264"/>
                                                  <a:pt x="125586" y="33436"/>
                                                  <a:pt x="103361" y="35817"/>
                                                </a:cubicBezTo>
                                                <a:cubicBezTo>
                                                  <a:pt x="81136" y="38198"/>
                                                  <a:pt x="66849" y="60424"/>
                                                  <a:pt x="53355" y="69155"/>
                                                </a:cubicBezTo>
                                                <a:cubicBezTo>
                                                  <a:pt x="39861" y="77886"/>
                                                  <a:pt x="31130" y="88205"/>
                                                  <a:pt x="22399" y="88205"/>
                                                </a:cubicBezTo>
                                                <a:cubicBezTo>
                                                  <a:pt x="13668" y="88205"/>
                                                  <a:pt x="3349" y="77092"/>
                                                  <a:pt x="968" y="69155"/>
                                                </a:cubicBezTo>
                                                <a:cubicBezTo>
                                                  <a:pt x="-1413" y="61218"/>
                                                  <a:pt x="-620" y="33039"/>
                                                  <a:pt x="17636" y="21530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20" name="Freeform 19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211992" y="2701539"/>
                                            <a:ext cx="320563" cy="118001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5452 w 320563"/>
                                              <a:gd name="connsiteY0" fmla="*/ 36899 h 118001"/>
                                              <a:gd name="connsiteX1" fmla="*/ 24502 w 320563"/>
                                              <a:gd name="connsiteY1" fmla="*/ 91667 h 118001"/>
                                              <a:gd name="connsiteX2" fmla="*/ 93558 w 320563"/>
                                              <a:gd name="connsiteY2" fmla="*/ 63092 h 118001"/>
                                              <a:gd name="connsiteX3" fmla="*/ 174521 w 320563"/>
                                              <a:gd name="connsiteY3" fmla="*/ 51186 h 118001"/>
                                              <a:gd name="connsiteX4" fmla="*/ 253102 w 320563"/>
                                              <a:gd name="connsiteY4" fmla="*/ 89286 h 118001"/>
                                              <a:gd name="connsiteX5" fmla="*/ 303108 w 320563"/>
                                              <a:gd name="connsiteY5" fmla="*/ 117861 h 118001"/>
                                              <a:gd name="connsiteX6" fmla="*/ 319777 w 320563"/>
                                              <a:gd name="connsiteY6" fmla="*/ 77380 h 118001"/>
                                              <a:gd name="connsiteX7" fmla="*/ 281677 w 320563"/>
                                              <a:gd name="connsiteY7" fmla="*/ 29755 h 118001"/>
                                              <a:gd name="connsiteX8" fmla="*/ 198333 w 320563"/>
                                              <a:gd name="connsiteY8" fmla="*/ 1180 h 118001"/>
                                              <a:gd name="connsiteX9" fmla="*/ 114989 w 320563"/>
                                              <a:gd name="connsiteY9" fmla="*/ 8324 h 118001"/>
                                              <a:gd name="connsiteX10" fmla="*/ 5452 w 320563"/>
                                              <a:gd name="connsiteY10" fmla="*/ 36899 h 118001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320563" h="118001">
                                                <a:moveTo>
                                                  <a:pt x="5452" y="36899"/>
                                                </a:moveTo>
                                                <a:cubicBezTo>
                                                  <a:pt x="-9629" y="50789"/>
                                                  <a:pt x="9818" y="87302"/>
                                                  <a:pt x="24502" y="91667"/>
                                                </a:cubicBezTo>
                                                <a:cubicBezTo>
                                                  <a:pt x="39186" y="96032"/>
                                                  <a:pt x="68555" y="69839"/>
                                                  <a:pt x="93558" y="63092"/>
                                                </a:cubicBezTo>
                                                <a:cubicBezTo>
                                                  <a:pt x="118561" y="56345"/>
                                                  <a:pt x="147930" y="46820"/>
                                                  <a:pt x="174521" y="51186"/>
                                                </a:cubicBezTo>
                                                <a:cubicBezTo>
                                                  <a:pt x="201112" y="55552"/>
                                                  <a:pt x="231671" y="78173"/>
                                                  <a:pt x="253102" y="89286"/>
                                                </a:cubicBezTo>
                                                <a:cubicBezTo>
                                                  <a:pt x="274533" y="100399"/>
                                                  <a:pt x="291996" y="119845"/>
                                                  <a:pt x="303108" y="117861"/>
                                                </a:cubicBezTo>
                                                <a:cubicBezTo>
                                                  <a:pt x="314221" y="115877"/>
                                                  <a:pt x="323349" y="92064"/>
                                                  <a:pt x="319777" y="77380"/>
                                                </a:cubicBezTo>
                                                <a:cubicBezTo>
                                                  <a:pt x="316205" y="62696"/>
                                                  <a:pt x="301918" y="42455"/>
                                                  <a:pt x="281677" y="29755"/>
                                                </a:cubicBezTo>
                                                <a:cubicBezTo>
                                                  <a:pt x="261436" y="17055"/>
                                                  <a:pt x="226114" y="4752"/>
                                                  <a:pt x="198333" y="1180"/>
                                                </a:cubicBezTo>
                                                <a:cubicBezTo>
                                                  <a:pt x="170552" y="-2392"/>
                                                  <a:pt x="144755" y="2768"/>
                                                  <a:pt x="114989" y="8324"/>
                                                </a:cubicBezTo>
                                                <a:cubicBezTo>
                                                  <a:pt x="85223" y="13880"/>
                                                  <a:pt x="20533" y="23009"/>
                                                  <a:pt x="5452" y="36899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21" name="Freeform 20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5752584" y="2725379"/>
                                            <a:ext cx="195932" cy="293465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67191 w 195932"/>
                                              <a:gd name="connsiteY0" fmla="*/ 20202 h 293465"/>
                                              <a:gd name="connsiteX1" fmla="*/ 40997 w 195932"/>
                                              <a:gd name="connsiteY1" fmla="*/ 146409 h 293465"/>
                                              <a:gd name="connsiteX2" fmla="*/ 31472 w 195932"/>
                                              <a:gd name="connsiteY2" fmla="*/ 224990 h 293465"/>
                                              <a:gd name="connsiteX3" fmla="*/ 81479 w 195932"/>
                                              <a:gd name="connsiteY3" fmla="*/ 270234 h 293465"/>
                                              <a:gd name="connsiteX4" fmla="*/ 155297 w 195932"/>
                                              <a:gd name="connsiteY4" fmla="*/ 263090 h 293465"/>
                                              <a:gd name="connsiteX5" fmla="*/ 164822 w 195932"/>
                                              <a:gd name="connsiteY5" fmla="*/ 191652 h 293465"/>
                                              <a:gd name="connsiteX6" fmla="*/ 157679 w 195932"/>
                                              <a:gd name="connsiteY6" fmla="*/ 120215 h 293465"/>
                                              <a:gd name="connsiteX7" fmla="*/ 126722 w 195932"/>
                                              <a:gd name="connsiteY7" fmla="*/ 8296 h 293465"/>
                                              <a:gd name="connsiteX8" fmla="*/ 152916 w 195932"/>
                                              <a:gd name="connsiteY8" fmla="*/ 15440 h 293465"/>
                                              <a:gd name="connsiteX9" fmla="*/ 179110 w 195932"/>
                                              <a:gd name="connsiteY9" fmla="*/ 72590 h 293465"/>
                                              <a:gd name="connsiteX10" fmla="*/ 195779 w 195932"/>
                                              <a:gd name="connsiteY10" fmla="*/ 205940 h 293465"/>
                                              <a:gd name="connsiteX11" fmla="*/ 169585 w 195932"/>
                                              <a:gd name="connsiteY11" fmla="*/ 282140 h 293465"/>
                                              <a:gd name="connsiteX12" fmla="*/ 88622 w 195932"/>
                                              <a:gd name="connsiteY12" fmla="*/ 291665 h 293465"/>
                                              <a:gd name="connsiteX13" fmla="*/ 33854 w 195932"/>
                                              <a:gd name="connsiteY13" fmla="*/ 267852 h 293465"/>
                                              <a:gd name="connsiteX14" fmla="*/ 516 w 195932"/>
                                              <a:gd name="connsiteY14" fmla="*/ 201177 h 293465"/>
                                              <a:gd name="connsiteX15" fmla="*/ 14804 w 195932"/>
                                              <a:gd name="connsiteY15" fmla="*/ 113071 h 293465"/>
                                              <a:gd name="connsiteX16" fmla="*/ 67191 w 195932"/>
                                              <a:gd name="connsiteY16" fmla="*/ 20202 h 293465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  <a:cxn ang="0">
                                                <a:pos x="connsiteX15" y="connsiteY15"/>
                                              </a:cxn>
                                              <a:cxn ang="0">
                                                <a:pos x="connsiteX16" y="connsiteY16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95932" h="293465">
                                                <a:moveTo>
                                                  <a:pt x="67191" y="20202"/>
                                                </a:moveTo>
                                                <a:cubicBezTo>
                                                  <a:pt x="71557" y="25758"/>
                                                  <a:pt x="46950" y="112278"/>
                                                  <a:pt x="40997" y="146409"/>
                                                </a:cubicBezTo>
                                                <a:cubicBezTo>
                                                  <a:pt x="35044" y="180540"/>
                                                  <a:pt x="24725" y="204353"/>
                                                  <a:pt x="31472" y="224990"/>
                                                </a:cubicBezTo>
                                                <a:cubicBezTo>
                                                  <a:pt x="38219" y="245627"/>
                                                  <a:pt x="60842" y="263884"/>
                                                  <a:pt x="81479" y="270234"/>
                                                </a:cubicBezTo>
                                                <a:cubicBezTo>
                                                  <a:pt x="102116" y="276584"/>
                                                  <a:pt x="141407" y="276187"/>
                                                  <a:pt x="155297" y="263090"/>
                                                </a:cubicBezTo>
                                                <a:cubicBezTo>
                                                  <a:pt x="169188" y="249993"/>
                                                  <a:pt x="164425" y="215465"/>
                                                  <a:pt x="164822" y="191652"/>
                                                </a:cubicBezTo>
                                                <a:cubicBezTo>
                                                  <a:pt x="165219" y="167840"/>
                                                  <a:pt x="164029" y="150774"/>
                                                  <a:pt x="157679" y="120215"/>
                                                </a:cubicBezTo>
                                                <a:cubicBezTo>
                                                  <a:pt x="151329" y="89656"/>
                                                  <a:pt x="127516" y="25758"/>
                                                  <a:pt x="126722" y="8296"/>
                                                </a:cubicBezTo>
                                                <a:cubicBezTo>
                                                  <a:pt x="125928" y="-9166"/>
                                                  <a:pt x="144185" y="4724"/>
                                                  <a:pt x="152916" y="15440"/>
                                                </a:cubicBezTo>
                                                <a:cubicBezTo>
                                                  <a:pt x="161647" y="26156"/>
                                                  <a:pt x="171966" y="40840"/>
                                                  <a:pt x="179110" y="72590"/>
                                                </a:cubicBezTo>
                                                <a:cubicBezTo>
                                                  <a:pt x="186254" y="104340"/>
                                                  <a:pt x="197367" y="171015"/>
                                                  <a:pt x="195779" y="205940"/>
                                                </a:cubicBezTo>
                                                <a:cubicBezTo>
                                                  <a:pt x="194191" y="240865"/>
                                                  <a:pt x="187445" y="267853"/>
                                                  <a:pt x="169585" y="282140"/>
                                                </a:cubicBezTo>
                                                <a:cubicBezTo>
                                                  <a:pt x="151726" y="296428"/>
                                                  <a:pt x="111244" y="294046"/>
                                                  <a:pt x="88622" y="291665"/>
                                                </a:cubicBezTo>
                                                <a:cubicBezTo>
                                                  <a:pt x="66000" y="289284"/>
                                                  <a:pt x="48538" y="282933"/>
                                                  <a:pt x="33854" y="267852"/>
                                                </a:cubicBezTo>
                                                <a:cubicBezTo>
                                                  <a:pt x="19170" y="252771"/>
                                                  <a:pt x="3691" y="226974"/>
                                                  <a:pt x="516" y="201177"/>
                                                </a:cubicBezTo>
                                                <a:cubicBezTo>
                                                  <a:pt x="-2659" y="175380"/>
                                                  <a:pt x="9645" y="144424"/>
                                                  <a:pt x="14804" y="113071"/>
                                                </a:cubicBezTo>
                                                <a:cubicBezTo>
                                                  <a:pt x="19963" y="81718"/>
                                                  <a:pt x="62825" y="14646"/>
                                                  <a:pt x="67191" y="20202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22" name="Freeform 21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5774489" y="2738383"/>
                                            <a:ext cx="26186" cy="114798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23854 w 26186"/>
                                              <a:gd name="connsiteY0" fmla="*/ 55 h 114798"/>
                                              <a:gd name="connsiteX1" fmla="*/ 41 w 26186"/>
                                              <a:gd name="connsiteY1" fmla="*/ 107211 h 114798"/>
                                              <a:gd name="connsiteX2" fmla="*/ 19091 w 26186"/>
                                              <a:gd name="connsiteY2" fmla="*/ 92924 h 114798"/>
                                              <a:gd name="connsiteX3" fmla="*/ 23854 w 26186"/>
                                              <a:gd name="connsiteY3" fmla="*/ 55 h 114798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26186" h="114798">
                                                <a:moveTo>
                                                  <a:pt x="23854" y="55"/>
                                                </a:moveTo>
                                                <a:cubicBezTo>
                                                  <a:pt x="20679" y="2436"/>
                                                  <a:pt x="835" y="91733"/>
                                                  <a:pt x="41" y="107211"/>
                                                </a:cubicBezTo>
                                                <a:cubicBezTo>
                                                  <a:pt x="-753" y="122689"/>
                                                  <a:pt x="9963" y="112768"/>
                                                  <a:pt x="19091" y="92924"/>
                                                </a:cubicBezTo>
                                                <a:cubicBezTo>
                                                  <a:pt x="28219" y="73080"/>
                                                  <a:pt x="27029" y="-2326"/>
                                                  <a:pt x="23854" y="55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23" name="Freeform 22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222175" y="2720833"/>
                                            <a:ext cx="269504" cy="342366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35750 w 269504"/>
                                              <a:gd name="connsiteY0" fmla="*/ 46180 h 342366"/>
                                              <a:gd name="connsiteX1" fmla="*/ 7175 w 269504"/>
                                              <a:gd name="connsiteY1" fmla="*/ 158098 h 342366"/>
                                              <a:gd name="connsiteX2" fmla="*/ 4794 w 269504"/>
                                              <a:gd name="connsiteY2" fmla="*/ 281923 h 342366"/>
                                              <a:gd name="connsiteX3" fmla="*/ 64325 w 269504"/>
                                              <a:gd name="connsiteY3" fmla="*/ 331930 h 342366"/>
                                              <a:gd name="connsiteX4" fmla="*/ 159575 w 269504"/>
                                              <a:gd name="connsiteY4" fmla="*/ 341455 h 342366"/>
                                              <a:gd name="connsiteX5" fmla="*/ 226250 w 269504"/>
                                              <a:gd name="connsiteY5" fmla="*/ 317642 h 342366"/>
                                              <a:gd name="connsiteX6" fmla="*/ 254825 w 269504"/>
                                              <a:gd name="connsiteY6" fmla="*/ 281923 h 342366"/>
                                              <a:gd name="connsiteX7" fmla="*/ 269113 w 269504"/>
                                              <a:gd name="connsiteY7" fmla="*/ 229536 h 342366"/>
                                              <a:gd name="connsiteX8" fmla="*/ 264350 w 269504"/>
                                              <a:gd name="connsiteY8" fmla="*/ 165242 h 342366"/>
                                              <a:gd name="connsiteX9" fmla="*/ 252444 w 269504"/>
                                              <a:gd name="connsiteY9" fmla="*/ 86661 h 342366"/>
                                              <a:gd name="connsiteX10" fmla="*/ 219106 w 269504"/>
                                              <a:gd name="connsiteY10" fmla="*/ 19986 h 342366"/>
                                              <a:gd name="connsiteX11" fmla="*/ 200056 w 269504"/>
                                              <a:gd name="connsiteY11" fmla="*/ 31892 h 342366"/>
                                              <a:gd name="connsiteX12" fmla="*/ 216725 w 269504"/>
                                              <a:gd name="connsiteY12" fmla="*/ 77136 h 342366"/>
                                              <a:gd name="connsiteX13" fmla="*/ 228631 w 269504"/>
                                              <a:gd name="connsiteY13" fmla="*/ 160480 h 342366"/>
                                              <a:gd name="connsiteX14" fmla="*/ 233394 w 269504"/>
                                              <a:gd name="connsiteY14" fmla="*/ 250967 h 342366"/>
                                              <a:gd name="connsiteX15" fmla="*/ 200056 w 269504"/>
                                              <a:gd name="connsiteY15" fmla="*/ 305736 h 342366"/>
                                              <a:gd name="connsiteX16" fmla="*/ 133381 w 269504"/>
                                              <a:gd name="connsiteY16" fmla="*/ 322405 h 342366"/>
                                              <a:gd name="connsiteX17" fmla="*/ 50038 w 269504"/>
                                              <a:gd name="connsiteY17" fmla="*/ 303355 h 342366"/>
                                              <a:gd name="connsiteX18" fmla="*/ 23844 w 269504"/>
                                              <a:gd name="connsiteY18" fmla="*/ 260492 h 342366"/>
                                              <a:gd name="connsiteX19" fmla="*/ 42894 w 269504"/>
                                              <a:gd name="connsiteY19" fmla="*/ 146192 h 342366"/>
                                              <a:gd name="connsiteX20" fmla="*/ 88138 w 269504"/>
                                              <a:gd name="connsiteY20" fmla="*/ 5698 h 342366"/>
                                              <a:gd name="connsiteX21" fmla="*/ 35750 w 269504"/>
                                              <a:gd name="connsiteY21" fmla="*/ 46180 h 342366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  <a:cxn ang="0">
                                                <a:pos x="connsiteX15" y="connsiteY15"/>
                                              </a:cxn>
                                              <a:cxn ang="0">
                                                <a:pos x="connsiteX16" y="connsiteY16"/>
                                              </a:cxn>
                                              <a:cxn ang="0">
                                                <a:pos x="connsiteX17" y="connsiteY17"/>
                                              </a:cxn>
                                              <a:cxn ang="0">
                                                <a:pos x="connsiteX18" y="connsiteY18"/>
                                              </a:cxn>
                                              <a:cxn ang="0">
                                                <a:pos x="connsiteX19" y="connsiteY19"/>
                                              </a:cxn>
                                              <a:cxn ang="0">
                                                <a:pos x="connsiteX20" y="connsiteY20"/>
                                              </a:cxn>
                                              <a:cxn ang="0">
                                                <a:pos x="connsiteX21" y="connsiteY21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269504" h="342366">
                                                <a:moveTo>
                                                  <a:pt x="35750" y="46180"/>
                                                </a:moveTo>
                                                <a:cubicBezTo>
                                                  <a:pt x="22256" y="71580"/>
                                                  <a:pt x="12334" y="118808"/>
                                                  <a:pt x="7175" y="158098"/>
                                                </a:cubicBezTo>
                                                <a:cubicBezTo>
                                                  <a:pt x="2016" y="197388"/>
                                                  <a:pt x="-4731" y="252951"/>
                                                  <a:pt x="4794" y="281923"/>
                                                </a:cubicBezTo>
                                                <a:cubicBezTo>
                                                  <a:pt x="14319" y="310895"/>
                                                  <a:pt x="38528" y="322008"/>
                                                  <a:pt x="64325" y="331930"/>
                                                </a:cubicBezTo>
                                                <a:cubicBezTo>
                                                  <a:pt x="90122" y="341852"/>
                                                  <a:pt x="132588" y="343836"/>
                                                  <a:pt x="159575" y="341455"/>
                                                </a:cubicBezTo>
                                                <a:cubicBezTo>
                                                  <a:pt x="186563" y="339074"/>
                                                  <a:pt x="210375" y="327564"/>
                                                  <a:pt x="226250" y="317642"/>
                                                </a:cubicBezTo>
                                                <a:cubicBezTo>
                                                  <a:pt x="242125" y="307720"/>
                                                  <a:pt x="247681" y="296607"/>
                                                  <a:pt x="254825" y="281923"/>
                                                </a:cubicBezTo>
                                                <a:cubicBezTo>
                                                  <a:pt x="261969" y="267239"/>
                                                  <a:pt x="267526" y="248983"/>
                                                  <a:pt x="269113" y="229536"/>
                                                </a:cubicBezTo>
                                                <a:cubicBezTo>
                                                  <a:pt x="270700" y="210089"/>
                                                  <a:pt x="267128" y="189055"/>
                                                  <a:pt x="264350" y="165242"/>
                                                </a:cubicBezTo>
                                                <a:cubicBezTo>
                                                  <a:pt x="261572" y="141429"/>
                                                  <a:pt x="259985" y="110870"/>
                                                  <a:pt x="252444" y="86661"/>
                                                </a:cubicBezTo>
                                                <a:cubicBezTo>
                                                  <a:pt x="244903" y="62452"/>
                                                  <a:pt x="227837" y="29114"/>
                                                  <a:pt x="219106" y="19986"/>
                                                </a:cubicBezTo>
                                                <a:cubicBezTo>
                                                  <a:pt x="210375" y="10858"/>
                                                  <a:pt x="200453" y="22367"/>
                                                  <a:pt x="200056" y="31892"/>
                                                </a:cubicBezTo>
                                                <a:cubicBezTo>
                                                  <a:pt x="199659" y="41417"/>
                                                  <a:pt x="211963" y="55705"/>
                                                  <a:pt x="216725" y="77136"/>
                                                </a:cubicBezTo>
                                                <a:cubicBezTo>
                                                  <a:pt x="221487" y="98567"/>
                                                  <a:pt x="225853" y="131508"/>
                                                  <a:pt x="228631" y="160480"/>
                                                </a:cubicBezTo>
                                                <a:cubicBezTo>
                                                  <a:pt x="231409" y="189452"/>
                                                  <a:pt x="238156" y="226758"/>
                                                  <a:pt x="233394" y="250967"/>
                                                </a:cubicBezTo>
                                                <a:cubicBezTo>
                                                  <a:pt x="228632" y="275176"/>
                                                  <a:pt x="216725" y="293830"/>
                                                  <a:pt x="200056" y="305736"/>
                                                </a:cubicBezTo>
                                                <a:cubicBezTo>
                                                  <a:pt x="183387" y="317642"/>
                                                  <a:pt x="158384" y="322802"/>
                                                  <a:pt x="133381" y="322405"/>
                                                </a:cubicBezTo>
                                                <a:cubicBezTo>
                                                  <a:pt x="108378" y="322008"/>
                                                  <a:pt x="68294" y="313674"/>
                                                  <a:pt x="50038" y="303355"/>
                                                </a:cubicBezTo>
                                                <a:cubicBezTo>
                                                  <a:pt x="31782" y="293036"/>
                                                  <a:pt x="25035" y="286686"/>
                                                  <a:pt x="23844" y="260492"/>
                                                </a:cubicBezTo>
                                                <a:cubicBezTo>
                                                  <a:pt x="22653" y="234298"/>
                                                  <a:pt x="32178" y="188658"/>
                                                  <a:pt x="42894" y="146192"/>
                                                </a:cubicBezTo>
                                                <a:cubicBezTo>
                                                  <a:pt x="53610" y="103726"/>
                                                  <a:pt x="84963" y="25145"/>
                                                  <a:pt x="88138" y="5698"/>
                                                </a:cubicBezTo>
                                                <a:cubicBezTo>
                                                  <a:pt x="91313" y="-13749"/>
                                                  <a:pt x="49244" y="20780"/>
                                                  <a:pt x="35750" y="46180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24" name="Freeform 23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5635035" y="2831137"/>
                                            <a:ext cx="983712" cy="342411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56153 w 983712"/>
                                              <a:gd name="connsiteY0" fmla="*/ 169 h 342411"/>
                                              <a:gd name="connsiteX1" fmla="*/ 49009 w 983712"/>
                                              <a:gd name="connsiteY1" fmla="*/ 73988 h 342411"/>
                                              <a:gd name="connsiteX2" fmla="*/ 18053 w 983712"/>
                                              <a:gd name="connsiteY2" fmla="*/ 140663 h 342411"/>
                                              <a:gd name="connsiteX3" fmla="*/ 1384 w 983712"/>
                                              <a:gd name="connsiteY3" fmla="*/ 188288 h 342411"/>
                                              <a:gd name="connsiteX4" fmla="*/ 53771 w 983712"/>
                                              <a:gd name="connsiteY4" fmla="*/ 254963 h 342411"/>
                                              <a:gd name="connsiteX5" fmla="*/ 137115 w 983712"/>
                                              <a:gd name="connsiteY5" fmla="*/ 293063 h 342411"/>
                                              <a:gd name="connsiteX6" fmla="*/ 394290 w 983712"/>
                                              <a:gd name="connsiteY6" fmla="*/ 335926 h 342411"/>
                                              <a:gd name="connsiteX7" fmla="*/ 646703 w 983712"/>
                                              <a:gd name="connsiteY7" fmla="*/ 338307 h 342411"/>
                                              <a:gd name="connsiteX8" fmla="*/ 913403 w 983712"/>
                                              <a:gd name="connsiteY8" fmla="*/ 297826 h 342411"/>
                                              <a:gd name="connsiteX9" fmla="*/ 982459 w 983712"/>
                                              <a:gd name="connsiteY9" fmla="*/ 271632 h 342411"/>
                                              <a:gd name="connsiteX10" fmla="*/ 946740 w 983712"/>
                                              <a:gd name="connsiteY10" fmla="*/ 262107 h 342411"/>
                                              <a:gd name="connsiteX11" fmla="*/ 813390 w 983712"/>
                                              <a:gd name="connsiteY11" fmla="*/ 302588 h 342411"/>
                                              <a:gd name="connsiteX12" fmla="*/ 503828 w 983712"/>
                                              <a:gd name="connsiteY12" fmla="*/ 319257 h 342411"/>
                                              <a:gd name="connsiteX13" fmla="*/ 208553 w 983712"/>
                                              <a:gd name="connsiteY13" fmla="*/ 285919 h 342411"/>
                                              <a:gd name="connsiteX14" fmla="*/ 77584 w 983712"/>
                                              <a:gd name="connsiteY14" fmla="*/ 231151 h 342411"/>
                                              <a:gd name="connsiteX15" fmla="*/ 37103 w 983712"/>
                                              <a:gd name="connsiteY15" fmla="*/ 188288 h 342411"/>
                                              <a:gd name="connsiteX16" fmla="*/ 39484 w 983712"/>
                                              <a:gd name="connsiteY16" fmla="*/ 154951 h 342411"/>
                                              <a:gd name="connsiteX17" fmla="*/ 82346 w 983712"/>
                                              <a:gd name="connsiteY17" fmla="*/ 95419 h 342411"/>
                                              <a:gd name="connsiteX18" fmla="*/ 56153 w 983712"/>
                                              <a:gd name="connsiteY18" fmla="*/ 169 h 342411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  <a:cxn ang="0">
                                                <a:pos x="connsiteX15" y="connsiteY15"/>
                                              </a:cxn>
                                              <a:cxn ang="0">
                                                <a:pos x="connsiteX16" y="connsiteY16"/>
                                              </a:cxn>
                                              <a:cxn ang="0">
                                                <a:pos x="connsiteX17" y="connsiteY17"/>
                                              </a:cxn>
                                              <a:cxn ang="0">
                                                <a:pos x="connsiteX18" y="connsiteY18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983712" h="342411">
                                                <a:moveTo>
                                                  <a:pt x="56153" y="169"/>
                                                </a:moveTo>
                                                <a:cubicBezTo>
                                                  <a:pt x="50597" y="-3403"/>
                                                  <a:pt x="55359" y="50572"/>
                                                  <a:pt x="49009" y="73988"/>
                                                </a:cubicBezTo>
                                                <a:cubicBezTo>
                                                  <a:pt x="42659" y="97404"/>
                                                  <a:pt x="25990" y="121613"/>
                                                  <a:pt x="18053" y="140663"/>
                                                </a:cubicBezTo>
                                                <a:cubicBezTo>
                                                  <a:pt x="10116" y="159713"/>
                                                  <a:pt x="-4569" y="169238"/>
                                                  <a:pt x="1384" y="188288"/>
                                                </a:cubicBezTo>
                                                <a:cubicBezTo>
                                                  <a:pt x="7337" y="207338"/>
                                                  <a:pt x="31149" y="237501"/>
                                                  <a:pt x="53771" y="254963"/>
                                                </a:cubicBezTo>
                                                <a:cubicBezTo>
                                                  <a:pt x="76393" y="272425"/>
                                                  <a:pt x="80362" y="279569"/>
                                                  <a:pt x="137115" y="293063"/>
                                                </a:cubicBezTo>
                                                <a:cubicBezTo>
                                                  <a:pt x="193868" y="306557"/>
                                                  <a:pt x="309359" y="328385"/>
                                                  <a:pt x="394290" y="335926"/>
                                                </a:cubicBezTo>
                                                <a:cubicBezTo>
                                                  <a:pt x="479221" y="343467"/>
                                                  <a:pt x="560184" y="344657"/>
                                                  <a:pt x="646703" y="338307"/>
                                                </a:cubicBezTo>
                                                <a:cubicBezTo>
                                                  <a:pt x="733222" y="331957"/>
                                                  <a:pt x="857444" y="308939"/>
                                                  <a:pt x="913403" y="297826"/>
                                                </a:cubicBezTo>
                                                <a:cubicBezTo>
                                                  <a:pt x="969362" y="286714"/>
                                                  <a:pt x="976903" y="277585"/>
                                                  <a:pt x="982459" y="271632"/>
                                                </a:cubicBezTo>
                                                <a:cubicBezTo>
                                                  <a:pt x="988015" y="265679"/>
                                                  <a:pt x="974918" y="256948"/>
                                                  <a:pt x="946740" y="262107"/>
                                                </a:cubicBezTo>
                                                <a:cubicBezTo>
                                                  <a:pt x="918562" y="267266"/>
                                                  <a:pt x="887208" y="293063"/>
                                                  <a:pt x="813390" y="302588"/>
                                                </a:cubicBezTo>
                                                <a:cubicBezTo>
                                                  <a:pt x="739572" y="312113"/>
                                                  <a:pt x="604634" y="322035"/>
                                                  <a:pt x="503828" y="319257"/>
                                                </a:cubicBezTo>
                                                <a:cubicBezTo>
                                                  <a:pt x="403022" y="316479"/>
                                                  <a:pt x="279594" y="300603"/>
                                                  <a:pt x="208553" y="285919"/>
                                                </a:cubicBezTo>
                                                <a:cubicBezTo>
                                                  <a:pt x="137512" y="271235"/>
                                                  <a:pt x="106159" y="247423"/>
                                                  <a:pt x="77584" y="231151"/>
                                                </a:cubicBezTo>
                                                <a:cubicBezTo>
                                                  <a:pt x="49009" y="214879"/>
                                                  <a:pt x="43453" y="200988"/>
                                                  <a:pt x="37103" y="188288"/>
                                                </a:cubicBezTo>
                                                <a:cubicBezTo>
                                                  <a:pt x="30753" y="175588"/>
                                                  <a:pt x="31944" y="170429"/>
                                                  <a:pt x="39484" y="154951"/>
                                                </a:cubicBezTo>
                                                <a:cubicBezTo>
                                                  <a:pt x="47024" y="139473"/>
                                                  <a:pt x="77584" y="129153"/>
                                                  <a:pt x="82346" y="95419"/>
                                                </a:cubicBezTo>
                                                <a:cubicBezTo>
                                                  <a:pt x="87108" y="61685"/>
                                                  <a:pt x="61709" y="3741"/>
                                                  <a:pt x="56153" y="169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25" name="Freeform 24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569693" y="2797942"/>
                                            <a:ext cx="113023" cy="319247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176 w 113023"/>
                                              <a:gd name="connsiteY0" fmla="*/ 27 h 319247"/>
                                              <a:gd name="connsiteX1" fmla="*/ 59707 w 113023"/>
                                              <a:gd name="connsiteY1" fmla="*/ 102421 h 319247"/>
                                              <a:gd name="connsiteX2" fmla="*/ 69232 w 113023"/>
                                              <a:gd name="connsiteY2" fmla="*/ 214339 h 319247"/>
                                              <a:gd name="connsiteX3" fmla="*/ 43038 w 113023"/>
                                              <a:gd name="connsiteY3" fmla="*/ 319114 h 319247"/>
                                              <a:gd name="connsiteX4" fmla="*/ 104951 w 113023"/>
                                              <a:gd name="connsiteY4" fmla="*/ 233389 h 319247"/>
                                              <a:gd name="connsiteX5" fmla="*/ 109713 w 113023"/>
                                              <a:gd name="connsiteY5" fmla="*/ 111946 h 319247"/>
                                              <a:gd name="connsiteX6" fmla="*/ 81138 w 113023"/>
                                              <a:gd name="connsiteY6" fmla="*/ 19077 h 319247"/>
                                              <a:gd name="connsiteX7" fmla="*/ 95426 w 113023"/>
                                              <a:gd name="connsiteY7" fmla="*/ 121471 h 319247"/>
                                              <a:gd name="connsiteX8" fmla="*/ 90663 w 113023"/>
                                              <a:gd name="connsiteY8" fmla="*/ 221483 h 319247"/>
                                              <a:gd name="connsiteX9" fmla="*/ 81138 w 113023"/>
                                              <a:gd name="connsiteY9" fmla="*/ 111946 h 319247"/>
                                              <a:gd name="connsiteX10" fmla="*/ 176 w 113023"/>
                                              <a:gd name="connsiteY10" fmla="*/ 27 h 319247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13023" h="319247">
                                                <a:moveTo>
                                                  <a:pt x="176" y="27"/>
                                                </a:moveTo>
                                                <a:cubicBezTo>
                                                  <a:pt x="-3396" y="-1561"/>
                                                  <a:pt x="48198" y="66702"/>
                                                  <a:pt x="59707" y="102421"/>
                                                </a:cubicBezTo>
                                                <a:cubicBezTo>
                                                  <a:pt x="71216" y="138140"/>
                                                  <a:pt x="72010" y="178224"/>
                                                  <a:pt x="69232" y="214339"/>
                                                </a:cubicBezTo>
                                                <a:cubicBezTo>
                                                  <a:pt x="66454" y="250454"/>
                                                  <a:pt x="37085" y="315939"/>
                                                  <a:pt x="43038" y="319114"/>
                                                </a:cubicBezTo>
                                                <a:cubicBezTo>
                                                  <a:pt x="48991" y="322289"/>
                                                  <a:pt x="93839" y="267917"/>
                                                  <a:pt x="104951" y="233389"/>
                                                </a:cubicBezTo>
                                                <a:cubicBezTo>
                                                  <a:pt x="116063" y="198861"/>
                                                  <a:pt x="113682" y="147665"/>
                                                  <a:pt x="109713" y="111946"/>
                                                </a:cubicBezTo>
                                                <a:cubicBezTo>
                                                  <a:pt x="105744" y="76227"/>
                                                  <a:pt x="83519" y="17490"/>
                                                  <a:pt x="81138" y="19077"/>
                                                </a:cubicBezTo>
                                                <a:cubicBezTo>
                                                  <a:pt x="78757" y="20665"/>
                                                  <a:pt x="93838" y="87737"/>
                                                  <a:pt x="95426" y="121471"/>
                                                </a:cubicBezTo>
                                                <a:cubicBezTo>
                                                  <a:pt x="97014" y="155205"/>
                                                  <a:pt x="93044" y="223070"/>
                                                  <a:pt x="90663" y="221483"/>
                                                </a:cubicBezTo>
                                                <a:cubicBezTo>
                                                  <a:pt x="88282" y="219896"/>
                                                  <a:pt x="94235" y="154412"/>
                                                  <a:pt x="81138" y="111946"/>
                                                </a:cubicBezTo>
                                                <a:cubicBezTo>
                                                  <a:pt x="68041" y="69480"/>
                                                  <a:pt x="3748" y="1615"/>
                                                  <a:pt x="176" y="27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26" name="Freeform 25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631457" y="2736042"/>
                                            <a:ext cx="150849" cy="259656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324 w 150849"/>
                                              <a:gd name="connsiteY0" fmla="*/ 23827 h 259656"/>
                                              <a:gd name="connsiteX1" fmla="*/ 50331 w 150849"/>
                                              <a:gd name="connsiteY1" fmla="*/ 14 h 259656"/>
                                              <a:gd name="connsiteX2" fmla="*/ 124149 w 150849"/>
                                              <a:gd name="connsiteY2" fmla="*/ 21446 h 259656"/>
                                              <a:gd name="connsiteX3" fmla="*/ 150343 w 150849"/>
                                              <a:gd name="connsiteY3" fmla="*/ 85739 h 259656"/>
                                              <a:gd name="connsiteX4" fmla="*/ 138437 w 150849"/>
                                              <a:gd name="connsiteY4" fmla="*/ 166702 h 259656"/>
                                              <a:gd name="connsiteX5" fmla="*/ 102718 w 150849"/>
                                              <a:gd name="connsiteY5" fmla="*/ 221471 h 259656"/>
                                              <a:gd name="connsiteX6" fmla="*/ 50331 w 150849"/>
                                              <a:gd name="connsiteY6" fmla="*/ 259571 h 259656"/>
                                              <a:gd name="connsiteX7" fmla="*/ 43187 w 150849"/>
                                              <a:gd name="connsiteY7" fmla="*/ 230996 h 259656"/>
                                              <a:gd name="connsiteX8" fmla="*/ 86049 w 150849"/>
                                              <a:gd name="connsiteY8" fmla="*/ 204802 h 259656"/>
                                              <a:gd name="connsiteX9" fmla="*/ 119387 w 150849"/>
                                              <a:gd name="connsiteY9" fmla="*/ 150033 h 259656"/>
                                              <a:gd name="connsiteX10" fmla="*/ 121768 w 150849"/>
                                              <a:gd name="connsiteY10" fmla="*/ 71452 h 259656"/>
                                              <a:gd name="connsiteX11" fmla="*/ 102718 w 150849"/>
                                              <a:gd name="connsiteY11" fmla="*/ 35733 h 259656"/>
                                              <a:gd name="connsiteX12" fmla="*/ 74143 w 150849"/>
                                              <a:gd name="connsiteY12" fmla="*/ 23827 h 259656"/>
                                              <a:gd name="connsiteX13" fmla="*/ 324 w 150849"/>
                                              <a:gd name="connsiteY13" fmla="*/ 23827 h 259656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50849" h="259656">
                                                <a:moveTo>
                                                  <a:pt x="324" y="23827"/>
                                                </a:moveTo>
                                                <a:cubicBezTo>
                                                  <a:pt x="-3645" y="19858"/>
                                                  <a:pt x="29694" y="411"/>
                                                  <a:pt x="50331" y="14"/>
                                                </a:cubicBezTo>
                                                <a:cubicBezTo>
                                                  <a:pt x="70968" y="-383"/>
                                                  <a:pt x="107480" y="7159"/>
                                                  <a:pt x="124149" y="21446"/>
                                                </a:cubicBezTo>
                                                <a:cubicBezTo>
                                                  <a:pt x="140818" y="35733"/>
                                                  <a:pt x="147962" y="61530"/>
                                                  <a:pt x="150343" y="85739"/>
                                                </a:cubicBezTo>
                                                <a:cubicBezTo>
                                                  <a:pt x="152724" y="109948"/>
                                                  <a:pt x="146374" y="144080"/>
                                                  <a:pt x="138437" y="166702"/>
                                                </a:cubicBezTo>
                                                <a:cubicBezTo>
                                                  <a:pt x="130500" y="189324"/>
                                                  <a:pt x="117402" y="205993"/>
                                                  <a:pt x="102718" y="221471"/>
                                                </a:cubicBezTo>
                                                <a:cubicBezTo>
                                                  <a:pt x="88034" y="236949"/>
                                                  <a:pt x="60253" y="257983"/>
                                                  <a:pt x="50331" y="259571"/>
                                                </a:cubicBezTo>
                                                <a:cubicBezTo>
                                                  <a:pt x="40409" y="261159"/>
                                                  <a:pt x="37234" y="240124"/>
                                                  <a:pt x="43187" y="230996"/>
                                                </a:cubicBezTo>
                                                <a:cubicBezTo>
                                                  <a:pt x="49140" y="221868"/>
                                                  <a:pt x="73349" y="218296"/>
                                                  <a:pt x="86049" y="204802"/>
                                                </a:cubicBezTo>
                                                <a:cubicBezTo>
                                                  <a:pt x="98749" y="191308"/>
                                                  <a:pt x="113434" y="172258"/>
                                                  <a:pt x="119387" y="150033"/>
                                                </a:cubicBezTo>
                                                <a:cubicBezTo>
                                                  <a:pt x="125340" y="127808"/>
                                                  <a:pt x="124546" y="90502"/>
                                                  <a:pt x="121768" y="71452"/>
                                                </a:cubicBezTo>
                                                <a:cubicBezTo>
                                                  <a:pt x="118990" y="52402"/>
                                                  <a:pt x="110655" y="43670"/>
                                                  <a:pt x="102718" y="35733"/>
                                                </a:cubicBezTo>
                                                <a:cubicBezTo>
                                                  <a:pt x="94781" y="27796"/>
                                                  <a:pt x="88431" y="21049"/>
                                                  <a:pt x="74143" y="23827"/>
                                                </a:cubicBezTo>
                                                <a:cubicBezTo>
                                                  <a:pt x="59856" y="26605"/>
                                                  <a:pt x="4293" y="27796"/>
                                                  <a:pt x="324" y="23827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31" name="Group 30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6054076" y="3095266"/>
                                            <a:ext cx="154113" cy="36135"/>
                                            <a:chOff x="6056457" y="3095266"/>
                                            <a:chExt cx="154113" cy="36135"/>
                                          </a:xfrm>
                                        </p:grpSpPr>
                                        <p:sp>
                                          <p:nvSpPr>
                                            <p:cNvPr id="29" name="Freeform 28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6069703" y="3095446"/>
                                              <a:ext cx="140867" cy="35955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104 w 140867"/>
                                                <a:gd name="connsiteY0" fmla="*/ 9704 h 35955"/>
                                                <a:gd name="connsiteX1" fmla="*/ 52491 w 140867"/>
                                                <a:gd name="connsiteY1" fmla="*/ 21610 h 35955"/>
                                                <a:gd name="connsiteX2" fmla="*/ 95354 w 140867"/>
                                                <a:gd name="connsiteY2" fmla="*/ 16848 h 35955"/>
                                                <a:gd name="connsiteX3" fmla="*/ 138216 w 140867"/>
                                                <a:gd name="connsiteY3" fmla="*/ 179 h 35955"/>
                                                <a:gd name="connsiteX4" fmla="*/ 128691 w 140867"/>
                                                <a:gd name="connsiteY4" fmla="*/ 28754 h 35955"/>
                                                <a:gd name="connsiteX5" fmla="*/ 66779 w 140867"/>
                                                <a:gd name="connsiteY5" fmla="*/ 35898 h 35955"/>
                                                <a:gd name="connsiteX6" fmla="*/ 104 w 140867"/>
                                                <a:gd name="connsiteY6" fmla="*/ 9704 h 35955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140867" h="35955">
                                                  <a:moveTo>
                                                    <a:pt x="104" y="9704"/>
                                                  </a:moveTo>
                                                  <a:cubicBezTo>
                                                    <a:pt x="-2277" y="7323"/>
                                                    <a:pt x="36616" y="20419"/>
                                                    <a:pt x="52491" y="21610"/>
                                                  </a:cubicBezTo>
                                                  <a:cubicBezTo>
                                                    <a:pt x="68366" y="22801"/>
                                                    <a:pt x="81067" y="20420"/>
                                                    <a:pt x="95354" y="16848"/>
                                                  </a:cubicBezTo>
                                                  <a:cubicBezTo>
                                                    <a:pt x="109641" y="13276"/>
                                                    <a:pt x="132660" y="-1805"/>
                                                    <a:pt x="138216" y="179"/>
                                                  </a:cubicBezTo>
                                                  <a:cubicBezTo>
                                                    <a:pt x="143772" y="2163"/>
                                                    <a:pt x="140597" y="22801"/>
                                                    <a:pt x="128691" y="28754"/>
                                                  </a:cubicBezTo>
                                                  <a:cubicBezTo>
                                                    <a:pt x="116785" y="34707"/>
                                                    <a:pt x="88607" y="36295"/>
                                                    <a:pt x="66779" y="35898"/>
                                                  </a:cubicBezTo>
                                                  <a:cubicBezTo>
                                                    <a:pt x="44951" y="35501"/>
                                                    <a:pt x="2485" y="12085"/>
                                                    <a:pt x="104" y="9704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0" name="Freeform 29"/>
                                            <p:cNvSpPr/>
                                            <p:nvPr/>
                                          </p:nvSpPr>
                                          <p:spPr>
                                            <a:xfrm flipH="1">
                                              <a:off x="6056457" y="3095266"/>
                                              <a:ext cx="140867" cy="35955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104 w 140867"/>
                                                <a:gd name="connsiteY0" fmla="*/ 9704 h 35955"/>
                                                <a:gd name="connsiteX1" fmla="*/ 52491 w 140867"/>
                                                <a:gd name="connsiteY1" fmla="*/ 21610 h 35955"/>
                                                <a:gd name="connsiteX2" fmla="*/ 95354 w 140867"/>
                                                <a:gd name="connsiteY2" fmla="*/ 16848 h 35955"/>
                                                <a:gd name="connsiteX3" fmla="*/ 138216 w 140867"/>
                                                <a:gd name="connsiteY3" fmla="*/ 179 h 35955"/>
                                                <a:gd name="connsiteX4" fmla="*/ 128691 w 140867"/>
                                                <a:gd name="connsiteY4" fmla="*/ 28754 h 35955"/>
                                                <a:gd name="connsiteX5" fmla="*/ 66779 w 140867"/>
                                                <a:gd name="connsiteY5" fmla="*/ 35898 h 35955"/>
                                                <a:gd name="connsiteX6" fmla="*/ 104 w 140867"/>
                                                <a:gd name="connsiteY6" fmla="*/ 9704 h 35955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140867" h="35955">
                                                  <a:moveTo>
                                                    <a:pt x="104" y="9704"/>
                                                  </a:moveTo>
                                                  <a:cubicBezTo>
                                                    <a:pt x="-2277" y="7323"/>
                                                    <a:pt x="36616" y="20419"/>
                                                    <a:pt x="52491" y="21610"/>
                                                  </a:cubicBezTo>
                                                  <a:cubicBezTo>
                                                    <a:pt x="68366" y="22801"/>
                                                    <a:pt x="81067" y="20420"/>
                                                    <a:pt x="95354" y="16848"/>
                                                  </a:cubicBezTo>
                                                  <a:cubicBezTo>
                                                    <a:pt x="109641" y="13276"/>
                                                    <a:pt x="132660" y="-1805"/>
                                                    <a:pt x="138216" y="179"/>
                                                  </a:cubicBezTo>
                                                  <a:cubicBezTo>
                                                    <a:pt x="143772" y="2163"/>
                                                    <a:pt x="140597" y="22801"/>
                                                    <a:pt x="128691" y="28754"/>
                                                  </a:cubicBezTo>
                                                  <a:cubicBezTo>
                                                    <a:pt x="116785" y="34707"/>
                                                    <a:pt x="88607" y="36295"/>
                                                    <a:pt x="66779" y="35898"/>
                                                  </a:cubicBezTo>
                                                  <a:cubicBezTo>
                                                    <a:pt x="44951" y="35501"/>
                                                    <a:pt x="2485" y="12085"/>
                                                    <a:pt x="104" y="9704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32" name="Freeform 31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5483978" y="3105134"/>
                                            <a:ext cx="252548" cy="564423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233403 w 252548"/>
                                              <a:gd name="connsiteY0" fmla="*/ 16 h 564423"/>
                                              <a:gd name="connsiteX1" fmla="*/ 216735 w 252548"/>
                                              <a:gd name="connsiteY1" fmla="*/ 97647 h 564423"/>
                                              <a:gd name="connsiteX2" fmla="*/ 102435 w 252548"/>
                                              <a:gd name="connsiteY2" fmla="*/ 202422 h 564423"/>
                                              <a:gd name="connsiteX3" fmla="*/ 26235 w 252548"/>
                                              <a:gd name="connsiteY3" fmla="*/ 328629 h 564423"/>
                                              <a:gd name="connsiteX4" fmla="*/ 4803 w 252548"/>
                                              <a:gd name="connsiteY4" fmla="*/ 433404 h 564423"/>
                                              <a:gd name="connsiteX5" fmla="*/ 109578 w 252548"/>
                                              <a:gd name="connsiteY5" fmla="*/ 564372 h 564423"/>
                                              <a:gd name="connsiteX6" fmla="*/ 50047 w 252548"/>
                                              <a:gd name="connsiteY6" fmla="*/ 447691 h 564423"/>
                                              <a:gd name="connsiteX7" fmla="*/ 61953 w 252548"/>
                                              <a:gd name="connsiteY7" fmla="*/ 335772 h 564423"/>
                                              <a:gd name="connsiteX8" fmla="*/ 123866 w 252548"/>
                                              <a:gd name="connsiteY8" fmla="*/ 226235 h 564423"/>
                                              <a:gd name="connsiteX9" fmla="*/ 195303 w 252548"/>
                                              <a:gd name="connsiteY9" fmla="*/ 154797 h 564423"/>
                                              <a:gd name="connsiteX10" fmla="*/ 250072 w 252548"/>
                                              <a:gd name="connsiteY10" fmla="*/ 90504 h 564423"/>
                                              <a:gd name="connsiteX11" fmla="*/ 233403 w 252548"/>
                                              <a:gd name="connsiteY11" fmla="*/ 16 h 564423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252548" h="564423">
                                                <a:moveTo>
                                                  <a:pt x="233403" y="16"/>
                                                </a:moveTo>
                                                <a:cubicBezTo>
                                                  <a:pt x="227847" y="1206"/>
                                                  <a:pt x="238563" y="63913"/>
                                                  <a:pt x="216735" y="97647"/>
                                                </a:cubicBezTo>
                                                <a:cubicBezTo>
                                                  <a:pt x="194907" y="131381"/>
                                                  <a:pt x="134185" y="163925"/>
                                                  <a:pt x="102435" y="202422"/>
                                                </a:cubicBezTo>
                                                <a:cubicBezTo>
                                                  <a:pt x="70685" y="240919"/>
                                                  <a:pt x="42507" y="290132"/>
                                                  <a:pt x="26235" y="328629"/>
                                                </a:cubicBezTo>
                                                <a:cubicBezTo>
                                                  <a:pt x="9963" y="367126"/>
                                                  <a:pt x="-9088" y="394113"/>
                                                  <a:pt x="4803" y="433404"/>
                                                </a:cubicBezTo>
                                                <a:cubicBezTo>
                                                  <a:pt x="18694" y="472695"/>
                                                  <a:pt x="102037" y="561991"/>
                                                  <a:pt x="109578" y="564372"/>
                                                </a:cubicBezTo>
                                                <a:cubicBezTo>
                                                  <a:pt x="117119" y="566753"/>
                                                  <a:pt x="57984" y="485791"/>
                                                  <a:pt x="50047" y="447691"/>
                                                </a:cubicBezTo>
                                                <a:cubicBezTo>
                                                  <a:pt x="42110" y="409591"/>
                                                  <a:pt x="49650" y="372681"/>
                                                  <a:pt x="61953" y="335772"/>
                                                </a:cubicBezTo>
                                                <a:cubicBezTo>
                                                  <a:pt x="74256" y="298863"/>
                                                  <a:pt x="101641" y="256397"/>
                                                  <a:pt x="123866" y="226235"/>
                                                </a:cubicBezTo>
                                                <a:cubicBezTo>
                                                  <a:pt x="146091" y="196073"/>
                                                  <a:pt x="174269" y="177419"/>
                                                  <a:pt x="195303" y="154797"/>
                                                </a:cubicBezTo>
                                                <a:cubicBezTo>
                                                  <a:pt x="216337" y="132175"/>
                                                  <a:pt x="240547" y="119476"/>
                                                  <a:pt x="250072" y="90504"/>
                                                </a:cubicBezTo>
                                                <a:cubicBezTo>
                                                  <a:pt x="259597" y="61532"/>
                                                  <a:pt x="238959" y="-1174"/>
                                                  <a:pt x="233403" y="16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33" name="Freeform 32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5586212" y="3375540"/>
                                            <a:ext cx="160261" cy="282585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21632 w 160261"/>
                                              <a:gd name="connsiteY0" fmla="*/ 282060 h 282585"/>
                                              <a:gd name="connsiteX1" fmla="*/ 201 w 160261"/>
                                              <a:gd name="connsiteY1" fmla="*/ 179666 h 282585"/>
                                              <a:gd name="connsiteX2" fmla="*/ 35919 w 160261"/>
                                              <a:gd name="connsiteY2" fmla="*/ 60604 h 282585"/>
                                              <a:gd name="connsiteX3" fmla="*/ 107357 w 160261"/>
                                              <a:gd name="connsiteY3" fmla="*/ 1073 h 282585"/>
                                              <a:gd name="connsiteX4" fmla="*/ 97832 w 160261"/>
                                              <a:gd name="connsiteY4" fmla="*/ 108229 h 282585"/>
                                              <a:gd name="connsiteX5" fmla="*/ 133551 w 160261"/>
                                              <a:gd name="connsiteY5" fmla="*/ 205860 h 282585"/>
                                              <a:gd name="connsiteX6" fmla="*/ 159744 w 160261"/>
                                              <a:gd name="connsiteY6" fmla="*/ 260629 h 282585"/>
                                              <a:gd name="connsiteX7" fmla="*/ 109738 w 160261"/>
                                              <a:gd name="connsiteY7" fmla="*/ 208241 h 282585"/>
                                              <a:gd name="connsiteX8" fmla="*/ 69257 w 160261"/>
                                              <a:gd name="connsiteY8" fmla="*/ 103466 h 282585"/>
                                              <a:gd name="connsiteX9" fmla="*/ 76401 w 160261"/>
                                              <a:gd name="connsiteY9" fmla="*/ 65366 h 282585"/>
                                              <a:gd name="connsiteX10" fmla="*/ 35919 w 160261"/>
                                              <a:gd name="connsiteY10" fmla="*/ 158235 h 282585"/>
                                              <a:gd name="connsiteX11" fmla="*/ 26394 w 160261"/>
                                              <a:gd name="connsiteY11" fmla="*/ 215385 h 282585"/>
                                              <a:gd name="connsiteX12" fmla="*/ 21632 w 160261"/>
                                              <a:gd name="connsiteY12" fmla="*/ 282060 h 282585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60261" h="282585">
                                                <a:moveTo>
                                                  <a:pt x="21632" y="282060"/>
                                                </a:moveTo>
                                                <a:cubicBezTo>
                                                  <a:pt x="17266" y="276107"/>
                                                  <a:pt x="-2180" y="216575"/>
                                                  <a:pt x="201" y="179666"/>
                                                </a:cubicBezTo>
                                                <a:cubicBezTo>
                                                  <a:pt x="2582" y="142757"/>
                                                  <a:pt x="18060" y="90369"/>
                                                  <a:pt x="35919" y="60604"/>
                                                </a:cubicBezTo>
                                                <a:cubicBezTo>
                                                  <a:pt x="53778" y="30839"/>
                                                  <a:pt x="97038" y="-6864"/>
                                                  <a:pt x="107357" y="1073"/>
                                                </a:cubicBezTo>
                                                <a:cubicBezTo>
                                                  <a:pt x="117676" y="9010"/>
                                                  <a:pt x="93466" y="74098"/>
                                                  <a:pt x="97832" y="108229"/>
                                                </a:cubicBezTo>
                                                <a:cubicBezTo>
                                                  <a:pt x="102198" y="142360"/>
                                                  <a:pt x="123232" y="180460"/>
                                                  <a:pt x="133551" y="205860"/>
                                                </a:cubicBezTo>
                                                <a:cubicBezTo>
                                                  <a:pt x="143870" y="231260"/>
                                                  <a:pt x="163713" y="260232"/>
                                                  <a:pt x="159744" y="260629"/>
                                                </a:cubicBezTo>
                                                <a:cubicBezTo>
                                                  <a:pt x="155775" y="261026"/>
                                                  <a:pt x="124819" y="234435"/>
                                                  <a:pt x="109738" y="208241"/>
                                                </a:cubicBezTo>
                                                <a:cubicBezTo>
                                                  <a:pt x="94657" y="182047"/>
                                                  <a:pt x="74813" y="127278"/>
                                                  <a:pt x="69257" y="103466"/>
                                                </a:cubicBezTo>
                                                <a:cubicBezTo>
                                                  <a:pt x="63701" y="79654"/>
                                                  <a:pt x="81957" y="56238"/>
                                                  <a:pt x="76401" y="65366"/>
                                                </a:cubicBezTo>
                                                <a:cubicBezTo>
                                                  <a:pt x="70845" y="74494"/>
                                                  <a:pt x="44254" y="133232"/>
                                                  <a:pt x="35919" y="158235"/>
                                                </a:cubicBezTo>
                                                <a:cubicBezTo>
                                                  <a:pt x="27585" y="183238"/>
                                                  <a:pt x="24806" y="188794"/>
                                                  <a:pt x="26394" y="215385"/>
                                                </a:cubicBezTo>
                                                <a:cubicBezTo>
                                                  <a:pt x="27982" y="241976"/>
                                                  <a:pt x="25998" y="288013"/>
                                                  <a:pt x="21632" y="282060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34" name="Freeform 33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043227" y="3162876"/>
                                            <a:ext cx="286245" cy="236279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52773 w 286245"/>
                                              <a:gd name="connsiteY0" fmla="*/ 149443 h 236279"/>
                                              <a:gd name="connsiteX1" fmla="*/ 150404 w 286245"/>
                                              <a:gd name="connsiteY1" fmla="*/ 42287 h 236279"/>
                                              <a:gd name="connsiteX2" fmla="*/ 202792 w 286245"/>
                                              <a:gd name="connsiteY2" fmla="*/ 1805 h 236279"/>
                                              <a:gd name="connsiteX3" fmla="*/ 238511 w 286245"/>
                                              <a:gd name="connsiteY3" fmla="*/ 11330 h 236279"/>
                                              <a:gd name="connsiteX4" fmla="*/ 286136 w 286245"/>
                                              <a:gd name="connsiteY4" fmla="*/ 49430 h 236279"/>
                                              <a:gd name="connsiteX5" fmla="*/ 248036 w 286245"/>
                                              <a:gd name="connsiteY5" fmla="*/ 94674 h 236279"/>
                                              <a:gd name="connsiteX6" fmla="*/ 143261 w 286245"/>
                                              <a:gd name="connsiteY6" fmla="*/ 175637 h 236279"/>
                                              <a:gd name="connsiteX7" fmla="*/ 74204 w 286245"/>
                                              <a:gd name="connsiteY7" fmla="*/ 230405 h 236279"/>
                                              <a:gd name="connsiteX8" fmla="*/ 48011 w 286245"/>
                                              <a:gd name="connsiteY8" fmla="*/ 225643 h 236279"/>
                                              <a:gd name="connsiteX9" fmla="*/ 112304 w 286245"/>
                                              <a:gd name="connsiteY9" fmla="*/ 168493 h 236279"/>
                                              <a:gd name="connsiteX10" fmla="*/ 193267 w 286245"/>
                                              <a:gd name="connsiteY10" fmla="*/ 104199 h 236279"/>
                                              <a:gd name="connsiteX11" fmla="*/ 243273 w 286245"/>
                                              <a:gd name="connsiteY11" fmla="*/ 56574 h 236279"/>
                                              <a:gd name="connsiteX12" fmla="*/ 219461 w 286245"/>
                                              <a:gd name="connsiteY12" fmla="*/ 39905 h 236279"/>
                                              <a:gd name="connsiteX13" fmla="*/ 186123 w 286245"/>
                                              <a:gd name="connsiteY13" fmla="*/ 39905 h 236279"/>
                                              <a:gd name="connsiteX14" fmla="*/ 128973 w 286245"/>
                                              <a:gd name="connsiteY14" fmla="*/ 104199 h 236279"/>
                                              <a:gd name="connsiteX15" fmla="*/ 31342 w 286245"/>
                                              <a:gd name="connsiteY15" fmla="*/ 208974 h 236279"/>
                                              <a:gd name="connsiteX16" fmla="*/ 24198 w 286245"/>
                                              <a:gd name="connsiteY16" fmla="*/ 235168 h 236279"/>
                                              <a:gd name="connsiteX17" fmla="*/ 386 w 286245"/>
                                              <a:gd name="connsiteY17" fmla="*/ 223262 h 236279"/>
                                              <a:gd name="connsiteX18" fmla="*/ 52773 w 286245"/>
                                              <a:gd name="connsiteY18" fmla="*/ 149443 h 236279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  <a:cxn ang="0">
                                                <a:pos x="connsiteX15" y="connsiteY15"/>
                                              </a:cxn>
                                              <a:cxn ang="0">
                                                <a:pos x="connsiteX16" y="connsiteY16"/>
                                              </a:cxn>
                                              <a:cxn ang="0">
                                                <a:pos x="connsiteX17" y="connsiteY17"/>
                                              </a:cxn>
                                              <a:cxn ang="0">
                                                <a:pos x="connsiteX18" y="connsiteY18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286245" h="236279">
                                                <a:moveTo>
                                                  <a:pt x="52773" y="149443"/>
                                                </a:moveTo>
                                                <a:cubicBezTo>
                                                  <a:pt x="77776" y="119281"/>
                                                  <a:pt x="125401" y="66893"/>
                                                  <a:pt x="150404" y="42287"/>
                                                </a:cubicBezTo>
                                                <a:cubicBezTo>
                                                  <a:pt x="175407" y="17681"/>
                                                  <a:pt x="188107" y="6965"/>
                                                  <a:pt x="202792" y="1805"/>
                                                </a:cubicBezTo>
                                                <a:cubicBezTo>
                                                  <a:pt x="217477" y="-3355"/>
                                                  <a:pt x="224620" y="3393"/>
                                                  <a:pt x="238511" y="11330"/>
                                                </a:cubicBezTo>
                                                <a:cubicBezTo>
                                                  <a:pt x="252402" y="19267"/>
                                                  <a:pt x="284548" y="35539"/>
                                                  <a:pt x="286136" y="49430"/>
                                                </a:cubicBezTo>
                                                <a:cubicBezTo>
                                                  <a:pt x="287724" y="63321"/>
                                                  <a:pt x="271849" y="73639"/>
                                                  <a:pt x="248036" y="94674"/>
                                                </a:cubicBezTo>
                                                <a:cubicBezTo>
                                                  <a:pt x="224223" y="115709"/>
                                                  <a:pt x="172233" y="153015"/>
                                                  <a:pt x="143261" y="175637"/>
                                                </a:cubicBezTo>
                                                <a:cubicBezTo>
                                                  <a:pt x="114289" y="198259"/>
                                                  <a:pt x="90079" y="222071"/>
                                                  <a:pt x="74204" y="230405"/>
                                                </a:cubicBezTo>
                                                <a:cubicBezTo>
                                                  <a:pt x="58329" y="238739"/>
                                                  <a:pt x="41661" y="235962"/>
                                                  <a:pt x="48011" y="225643"/>
                                                </a:cubicBezTo>
                                                <a:cubicBezTo>
                                                  <a:pt x="54361" y="215324"/>
                                                  <a:pt x="88095" y="188734"/>
                                                  <a:pt x="112304" y="168493"/>
                                                </a:cubicBezTo>
                                                <a:cubicBezTo>
                                                  <a:pt x="136513" y="148252"/>
                                                  <a:pt x="171439" y="122852"/>
                                                  <a:pt x="193267" y="104199"/>
                                                </a:cubicBezTo>
                                                <a:cubicBezTo>
                                                  <a:pt x="215095" y="85546"/>
                                                  <a:pt x="238907" y="67290"/>
                                                  <a:pt x="243273" y="56574"/>
                                                </a:cubicBezTo>
                                                <a:cubicBezTo>
                                                  <a:pt x="247639" y="45858"/>
                                                  <a:pt x="228986" y="42683"/>
                                                  <a:pt x="219461" y="39905"/>
                                                </a:cubicBezTo>
                                                <a:cubicBezTo>
                                                  <a:pt x="209936" y="37127"/>
                                                  <a:pt x="201204" y="29189"/>
                                                  <a:pt x="186123" y="39905"/>
                                                </a:cubicBezTo>
                                                <a:cubicBezTo>
                                                  <a:pt x="171042" y="50621"/>
                                                  <a:pt x="154770" y="76021"/>
                                                  <a:pt x="128973" y="104199"/>
                                                </a:cubicBezTo>
                                                <a:cubicBezTo>
                                                  <a:pt x="103176" y="132377"/>
                                                  <a:pt x="48804" y="187146"/>
                                                  <a:pt x="31342" y="208974"/>
                                                </a:cubicBezTo>
                                                <a:cubicBezTo>
                                                  <a:pt x="13879" y="230802"/>
                                                  <a:pt x="29357" y="232787"/>
                                                  <a:pt x="24198" y="235168"/>
                                                </a:cubicBezTo>
                                                <a:cubicBezTo>
                                                  <a:pt x="19039" y="237549"/>
                                                  <a:pt x="-3186" y="237153"/>
                                                  <a:pt x="386" y="223262"/>
                                                </a:cubicBezTo>
                                                <a:cubicBezTo>
                                                  <a:pt x="3958" y="209371"/>
                                                  <a:pt x="27770" y="179605"/>
                                                  <a:pt x="52773" y="149443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35" name="Freeform 34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5717256" y="3162420"/>
                                            <a:ext cx="436181" cy="879283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400175 w 436181"/>
                                              <a:gd name="connsiteY0" fmla="*/ 47505 h 879283"/>
                                              <a:gd name="connsiteX1" fmla="*/ 366838 w 436181"/>
                                              <a:gd name="connsiteY1" fmla="*/ 4643 h 879283"/>
                                              <a:gd name="connsiteX2" fmla="*/ 335882 w 436181"/>
                                              <a:gd name="connsiteY2" fmla="*/ 4643 h 879283"/>
                                              <a:gd name="connsiteX3" fmla="*/ 269207 w 436181"/>
                                              <a:gd name="connsiteY3" fmla="*/ 35599 h 879283"/>
                                              <a:gd name="connsiteX4" fmla="*/ 162050 w 436181"/>
                                              <a:gd name="connsiteY4" fmla="*/ 159424 h 879283"/>
                                              <a:gd name="connsiteX5" fmla="*/ 73944 w 436181"/>
                                              <a:gd name="connsiteY5" fmla="*/ 330874 h 879283"/>
                                              <a:gd name="connsiteX6" fmla="*/ 14413 w 436181"/>
                                              <a:gd name="connsiteY6" fmla="*/ 528518 h 879283"/>
                                              <a:gd name="connsiteX7" fmla="*/ 125 w 436181"/>
                                              <a:gd name="connsiteY7" fmla="*/ 683299 h 879283"/>
                                              <a:gd name="connsiteX8" fmla="*/ 19175 w 436181"/>
                                              <a:gd name="connsiteY8" fmla="*/ 802361 h 879283"/>
                                              <a:gd name="connsiteX9" fmla="*/ 126332 w 436181"/>
                                              <a:gd name="connsiteY9" fmla="*/ 873799 h 879283"/>
                                              <a:gd name="connsiteX10" fmla="*/ 185863 w 436181"/>
                                              <a:gd name="connsiteY10" fmla="*/ 869036 h 879283"/>
                                              <a:gd name="connsiteX11" fmla="*/ 109663 w 436181"/>
                                              <a:gd name="connsiteY11" fmla="*/ 826174 h 879283"/>
                                              <a:gd name="connsiteX12" fmla="*/ 50132 w 436181"/>
                                              <a:gd name="connsiteY12" fmla="*/ 780930 h 879283"/>
                                              <a:gd name="connsiteX13" fmla="*/ 23938 w 436181"/>
                                              <a:gd name="connsiteY13" fmla="*/ 647580 h 879283"/>
                                              <a:gd name="connsiteX14" fmla="*/ 54894 w 436181"/>
                                              <a:gd name="connsiteY14" fmla="*/ 485655 h 879283"/>
                                              <a:gd name="connsiteX15" fmla="*/ 97757 w 436181"/>
                                              <a:gd name="connsiteY15" fmla="*/ 340399 h 879283"/>
                                              <a:gd name="connsiteX16" fmla="*/ 166813 w 436181"/>
                                              <a:gd name="connsiteY16" fmla="*/ 207049 h 879283"/>
                                              <a:gd name="connsiteX17" fmla="*/ 228725 w 436181"/>
                                              <a:gd name="connsiteY17" fmla="*/ 109418 h 879283"/>
                                              <a:gd name="connsiteX18" fmla="*/ 273969 w 436181"/>
                                              <a:gd name="connsiteY18" fmla="*/ 80843 h 879283"/>
                                              <a:gd name="connsiteX19" fmla="*/ 331119 w 436181"/>
                                              <a:gd name="connsiteY19" fmla="*/ 102274 h 879283"/>
                                              <a:gd name="connsiteX20" fmla="*/ 388269 w 436181"/>
                                              <a:gd name="connsiteY20" fmla="*/ 147518 h 879283"/>
                                              <a:gd name="connsiteX21" fmla="*/ 395413 w 436181"/>
                                              <a:gd name="connsiteY21" fmla="*/ 142755 h 879283"/>
                                              <a:gd name="connsiteX22" fmla="*/ 409700 w 436181"/>
                                              <a:gd name="connsiteY22" fmla="*/ 133230 h 879283"/>
                                              <a:gd name="connsiteX23" fmla="*/ 362075 w 436181"/>
                                              <a:gd name="connsiteY23" fmla="*/ 92749 h 879283"/>
                                              <a:gd name="connsiteX24" fmla="*/ 307307 w 436181"/>
                                              <a:gd name="connsiteY24" fmla="*/ 54649 h 879283"/>
                                              <a:gd name="connsiteX25" fmla="*/ 312069 w 436181"/>
                                              <a:gd name="connsiteY25" fmla="*/ 52268 h 879283"/>
                                              <a:gd name="connsiteX26" fmla="*/ 340644 w 436181"/>
                                              <a:gd name="connsiteY26" fmla="*/ 28455 h 879283"/>
                                              <a:gd name="connsiteX27" fmla="*/ 414463 w 436181"/>
                                              <a:gd name="connsiteY27" fmla="*/ 118943 h 879283"/>
                                              <a:gd name="connsiteX28" fmla="*/ 421607 w 436181"/>
                                              <a:gd name="connsiteY28" fmla="*/ 109418 h 879283"/>
                                              <a:gd name="connsiteX29" fmla="*/ 435894 w 436181"/>
                                              <a:gd name="connsiteY29" fmla="*/ 99893 h 879283"/>
                                              <a:gd name="connsiteX30" fmla="*/ 400175 w 436181"/>
                                              <a:gd name="connsiteY30" fmla="*/ 47505 h 879283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  <a:cxn ang="0">
                                                <a:pos x="connsiteX15" y="connsiteY15"/>
                                              </a:cxn>
                                              <a:cxn ang="0">
                                                <a:pos x="connsiteX16" y="connsiteY16"/>
                                              </a:cxn>
                                              <a:cxn ang="0">
                                                <a:pos x="connsiteX17" y="connsiteY17"/>
                                              </a:cxn>
                                              <a:cxn ang="0">
                                                <a:pos x="connsiteX18" y="connsiteY18"/>
                                              </a:cxn>
                                              <a:cxn ang="0">
                                                <a:pos x="connsiteX19" y="connsiteY19"/>
                                              </a:cxn>
                                              <a:cxn ang="0">
                                                <a:pos x="connsiteX20" y="connsiteY20"/>
                                              </a:cxn>
                                              <a:cxn ang="0">
                                                <a:pos x="connsiteX21" y="connsiteY21"/>
                                              </a:cxn>
                                              <a:cxn ang="0">
                                                <a:pos x="connsiteX22" y="connsiteY22"/>
                                              </a:cxn>
                                              <a:cxn ang="0">
                                                <a:pos x="connsiteX23" y="connsiteY23"/>
                                              </a:cxn>
                                              <a:cxn ang="0">
                                                <a:pos x="connsiteX24" y="connsiteY24"/>
                                              </a:cxn>
                                              <a:cxn ang="0">
                                                <a:pos x="connsiteX25" y="connsiteY25"/>
                                              </a:cxn>
                                              <a:cxn ang="0">
                                                <a:pos x="connsiteX26" y="connsiteY26"/>
                                              </a:cxn>
                                              <a:cxn ang="0">
                                                <a:pos x="connsiteX27" y="connsiteY27"/>
                                              </a:cxn>
                                              <a:cxn ang="0">
                                                <a:pos x="connsiteX28" y="connsiteY28"/>
                                              </a:cxn>
                                              <a:cxn ang="0">
                                                <a:pos x="connsiteX29" y="connsiteY29"/>
                                              </a:cxn>
                                              <a:cxn ang="0">
                                                <a:pos x="connsiteX30" y="connsiteY30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436181" h="879283">
                                                <a:moveTo>
                                                  <a:pt x="400175" y="47505"/>
                                                </a:moveTo>
                                                <a:cubicBezTo>
                                                  <a:pt x="388666" y="31630"/>
                                                  <a:pt x="377553" y="11787"/>
                                                  <a:pt x="366838" y="4643"/>
                                                </a:cubicBezTo>
                                                <a:cubicBezTo>
                                                  <a:pt x="356122" y="-2501"/>
                                                  <a:pt x="352154" y="-516"/>
                                                  <a:pt x="335882" y="4643"/>
                                                </a:cubicBezTo>
                                                <a:cubicBezTo>
                                                  <a:pt x="319610" y="9802"/>
                                                  <a:pt x="298179" y="9802"/>
                                                  <a:pt x="269207" y="35599"/>
                                                </a:cubicBezTo>
                                                <a:cubicBezTo>
                                                  <a:pt x="240235" y="61396"/>
                                                  <a:pt x="194594" y="110212"/>
                                                  <a:pt x="162050" y="159424"/>
                                                </a:cubicBezTo>
                                                <a:cubicBezTo>
                                                  <a:pt x="129506" y="208636"/>
                                                  <a:pt x="98550" y="269358"/>
                                                  <a:pt x="73944" y="330874"/>
                                                </a:cubicBezTo>
                                                <a:cubicBezTo>
                                                  <a:pt x="49338" y="392390"/>
                                                  <a:pt x="26716" y="469781"/>
                                                  <a:pt x="14413" y="528518"/>
                                                </a:cubicBezTo>
                                                <a:cubicBezTo>
                                                  <a:pt x="2110" y="587255"/>
                                                  <a:pt x="-669" y="637659"/>
                                                  <a:pt x="125" y="683299"/>
                                                </a:cubicBezTo>
                                                <a:cubicBezTo>
                                                  <a:pt x="919" y="728939"/>
                                                  <a:pt x="-1860" y="770611"/>
                                                  <a:pt x="19175" y="802361"/>
                                                </a:cubicBezTo>
                                                <a:cubicBezTo>
                                                  <a:pt x="40209" y="834111"/>
                                                  <a:pt x="98551" y="862687"/>
                                                  <a:pt x="126332" y="873799"/>
                                                </a:cubicBezTo>
                                                <a:cubicBezTo>
                                                  <a:pt x="154113" y="884911"/>
                                                  <a:pt x="188641" y="876973"/>
                                                  <a:pt x="185863" y="869036"/>
                                                </a:cubicBezTo>
                                                <a:cubicBezTo>
                                                  <a:pt x="183085" y="861099"/>
                                                  <a:pt x="132285" y="840858"/>
                                                  <a:pt x="109663" y="826174"/>
                                                </a:cubicBezTo>
                                                <a:cubicBezTo>
                                                  <a:pt x="87041" y="811490"/>
                                                  <a:pt x="64419" y="810696"/>
                                                  <a:pt x="50132" y="780930"/>
                                                </a:cubicBezTo>
                                                <a:cubicBezTo>
                                                  <a:pt x="35845" y="751164"/>
                                                  <a:pt x="23144" y="696792"/>
                                                  <a:pt x="23938" y="647580"/>
                                                </a:cubicBezTo>
                                                <a:cubicBezTo>
                                                  <a:pt x="24732" y="598368"/>
                                                  <a:pt x="42591" y="536852"/>
                                                  <a:pt x="54894" y="485655"/>
                                                </a:cubicBezTo>
                                                <a:cubicBezTo>
                                                  <a:pt x="67197" y="434458"/>
                                                  <a:pt x="79104" y="386833"/>
                                                  <a:pt x="97757" y="340399"/>
                                                </a:cubicBezTo>
                                                <a:cubicBezTo>
                                                  <a:pt x="116410" y="293965"/>
                                                  <a:pt x="144985" y="245546"/>
                                                  <a:pt x="166813" y="207049"/>
                                                </a:cubicBezTo>
                                                <a:cubicBezTo>
                                                  <a:pt x="188641" y="168552"/>
                                                  <a:pt x="210866" y="130452"/>
                                                  <a:pt x="228725" y="109418"/>
                                                </a:cubicBezTo>
                                                <a:cubicBezTo>
                                                  <a:pt x="246584" y="88384"/>
                                                  <a:pt x="256903" y="82034"/>
                                                  <a:pt x="273969" y="80843"/>
                                                </a:cubicBezTo>
                                                <a:cubicBezTo>
                                                  <a:pt x="291035" y="79652"/>
                                                  <a:pt x="312069" y="91162"/>
                                                  <a:pt x="331119" y="102274"/>
                                                </a:cubicBezTo>
                                                <a:cubicBezTo>
                                                  <a:pt x="350169" y="113386"/>
                                                  <a:pt x="377553" y="140771"/>
                                                  <a:pt x="388269" y="147518"/>
                                                </a:cubicBezTo>
                                                <a:cubicBezTo>
                                                  <a:pt x="398985" y="154265"/>
                                                  <a:pt x="395413" y="142755"/>
                                                  <a:pt x="395413" y="142755"/>
                                                </a:cubicBezTo>
                                                <a:cubicBezTo>
                                                  <a:pt x="398985" y="140374"/>
                                                  <a:pt x="415256" y="141564"/>
                                                  <a:pt x="409700" y="133230"/>
                                                </a:cubicBezTo>
                                                <a:cubicBezTo>
                                                  <a:pt x="404144" y="124896"/>
                                                  <a:pt x="379140" y="105846"/>
                                                  <a:pt x="362075" y="92749"/>
                                                </a:cubicBezTo>
                                                <a:cubicBezTo>
                                                  <a:pt x="345009" y="79652"/>
                                                  <a:pt x="315641" y="61396"/>
                                                  <a:pt x="307307" y="54649"/>
                                                </a:cubicBezTo>
                                                <a:cubicBezTo>
                                                  <a:pt x="298973" y="47902"/>
                                                  <a:pt x="306513" y="56634"/>
                                                  <a:pt x="312069" y="52268"/>
                                                </a:cubicBezTo>
                                                <a:cubicBezTo>
                                                  <a:pt x="317625" y="47902"/>
                                                  <a:pt x="323578" y="17343"/>
                                                  <a:pt x="340644" y="28455"/>
                                                </a:cubicBezTo>
                                                <a:cubicBezTo>
                                                  <a:pt x="357710" y="39567"/>
                                                  <a:pt x="400969" y="105449"/>
                                                  <a:pt x="414463" y="118943"/>
                                                </a:cubicBezTo>
                                                <a:cubicBezTo>
                                                  <a:pt x="427957" y="132437"/>
                                                  <a:pt x="418035" y="112593"/>
                                                  <a:pt x="421607" y="109418"/>
                                                </a:cubicBezTo>
                                                <a:cubicBezTo>
                                                  <a:pt x="425179" y="106243"/>
                                                  <a:pt x="438275" y="109021"/>
                                                  <a:pt x="435894" y="99893"/>
                                                </a:cubicBezTo>
                                                <a:cubicBezTo>
                                                  <a:pt x="433513" y="90765"/>
                                                  <a:pt x="411684" y="63380"/>
                                                  <a:pt x="400175" y="47505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36" name="Freeform 35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248394" y="3386069"/>
                                            <a:ext cx="116647" cy="466358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109544 w 116647"/>
                                              <a:gd name="connsiteY0" fmla="*/ 69 h 466358"/>
                                              <a:gd name="connsiteX1" fmla="*/ 78587 w 116647"/>
                                              <a:gd name="connsiteY1" fmla="*/ 154850 h 466358"/>
                                              <a:gd name="connsiteX2" fmla="*/ 38106 w 116647"/>
                                              <a:gd name="connsiteY2" fmla="*/ 307250 h 466358"/>
                                              <a:gd name="connsiteX3" fmla="*/ 6 w 116647"/>
                                              <a:gd name="connsiteY3" fmla="*/ 431075 h 466358"/>
                                              <a:gd name="connsiteX4" fmla="*/ 35725 w 116647"/>
                                              <a:gd name="connsiteY4" fmla="*/ 462031 h 466358"/>
                                              <a:gd name="connsiteX5" fmla="*/ 109544 w 116647"/>
                                              <a:gd name="connsiteY5" fmla="*/ 462031 h 466358"/>
                                              <a:gd name="connsiteX6" fmla="*/ 38106 w 116647"/>
                                              <a:gd name="connsiteY6" fmla="*/ 423931 h 466358"/>
                                              <a:gd name="connsiteX7" fmla="*/ 73825 w 116647"/>
                                              <a:gd name="connsiteY7" fmla="*/ 307250 h 466358"/>
                                              <a:gd name="connsiteX8" fmla="*/ 111925 w 116647"/>
                                              <a:gd name="connsiteY8" fmla="*/ 173900 h 466358"/>
                                              <a:gd name="connsiteX9" fmla="*/ 109544 w 116647"/>
                                              <a:gd name="connsiteY9" fmla="*/ 69 h 466358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16647" h="466358">
                                                <a:moveTo>
                                                  <a:pt x="109544" y="69"/>
                                                </a:moveTo>
                                                <a:cubicBezTo>
                                                  <a:pt x="103988" y="-3106"/>
                                                  <a:pt x="90493" y="103653"/>
                                                  <a:pt x="78587" y="154850"/>
                                                </a:cubicBezTo>
                                                <a:cubicBezTo>
                                                  <a:pt x="66681" y="206047"/>
                                                  <a:pt x="51203" y="261212"/>
                                                  <a:pt x="38106" y="307250"/>
                                                </a:cubicBezTo>
                                                <a:cubicBezTo>
                                                  <a:pt x="25009" y="353288"/>
                                                  <a:pt x="403" y="405278"/>
                                                  <a:pt x="6" y="431075"/>
                                                </a:cubicBezTo>
                                                <a:cubicBezTo>
                                                  <a:pt x="-391" y="456872"/>
                                                  <a:pt x="17469" y="456872"/>
                                                  <a:pt x="35725" y="462031"/>
                                                </a:cubicBezTo>
                                                <a:cubicBezTo>
                                                  <a:pt x="53981" y="467190"/>
                                                  <a:pt x="109147" y="468381"/>
                                                  <a:pt x="109544" y="462031"/>
                                                </a:cubicBezTo>
                                                <a:cubicBezTo>
                                                  <a:pt x="109941" y="455681"/>
                                                  <a:pt x="44059" y="449728"/>
                                                  <a:pt x="38106" y="423931"/>
                                                </a:cubicBezTo>
                                                <a:cubicBezTo>
                                                  <a:pt x="32153" y="398134"/>
                                                  <a:pt x="61522" y="348922"/>
                                                  <a:pt x="73825" y="307250"/>
                                                </a:cubicBezTo>
                                                <a:cubicBezTo>
                                                  <a:pt x="86128" y="265578"/>
                                                  <a:pt x="102797" y="229462"/>
                                                  <a:pt x="111925" y="173900"/>
                                                </a:cubicBezTo>
                                                <a:cubicBezTo>
                                                  <a:pt x="121053" y="118338"/>
                                                  <a:pt x="115100" y="3244"/>
                                                  <a:pt x="109544" y="69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37" name="Freeform 36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145989" y="3168141"/>
                                            <a:ext cx="483946" cy="980007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240524 w 483946"/>
                                              <a:gd name="connsiteY0" fmla="*/ 96553 h 980007"/>
                                              <a:gd name="connsiteX1" fmla="*/ 340536 w 483946"/>
                                              <a:gd name="connsiteY1" fmla="*/ 182278 h 980007"/>
                                              <a:gd name="connsiteX2" fmla="*/ 400067 w 483946"/>
                                              <a:gd name="connsiteY2" fmla="*/ 382303 h 980007"/>
                                              <a:gd name="connsiteX3" fmla="*/ 435786 w 483946"/>
                                              <a:gd name="connsiteY3" fmla="*/ 548990 h 980007"/>
                                              <a:gd name="connsiteX4" fmla="*/ 457217 w 483946"/>
                                              <a:gd name="connsiteY4" fmla="*/ 679959 h 980007"/>
                                              <a:gd name="connsiteX5" fmla="*/ 407211 w 483946"/>
                                              <a:gd name="connsiteY5" fmla="*/ 863315 h 980007"/>
                                              <a:gd name="connsiteX6" fmla="*/ 309580 w 483946"/>
                                              <a:gd name="connsiteY6" fmla="*/ 944278 h 980007"/>
                                              <a:gd name="connsiteX7" fmla="*/ 230999 w 483946"/>
                                              <a:gd name="connsiteY7" fmla="*/ 949040 h 980007"/>
                                              <a:gd name="connsiteX8" fmla="*/ 92886 w 483946"/>
                                              <a:gd name="connsiteY8" fmla="*/ 860934 h 980007"/>
                                              <a:gd name="connsiteX9" fmla="*/ 54786 w 483946"/>
                                              <a:gd name="connsiteY9" fmla="*/ 810928 h 980007"/>
                                              <a:gd name="connsiteX10" fmla="*/ 104792 w 483946"/>
                                              <a:gd name="connsiteY10" fmla="*/ 715678 h 980007"/>
                                              <a:gd name="connsiteX11" fmla="*/ 130986 w 483946"/>
                                              <a:gd name="connsiteY11" fmla="*/ 663290 h 980007"/>
                                              <a:gd name="connsiteX12" fmla="*/ 121461 w 483946"/>
                                              <a:gd name="connsiteY12" fmla="*/ 651384 h 980007"/>
                                              <a:gd name="connsiteX13" fmla="*/ 78599 w 483946"/>
                                              <a:gd name="connsiteY13" fmla="*/ 701390 h 980007"/>
                                              <a:gd name="connsiteX14" fmla="*/ 19067 w 483946"/>
                                              <a:gd name="connsiteY14" fmla="*/ 818072 h 980007"/>
                                              <a:gd name="connsiteX15" fmla="*/ 17 w 483946"/>
                                              <a:gd name="connsiteY15" fmla="*/ 868078 h 980007"/>
                                              <a:gd name="connsiteX16" fmla="*/ 21449 w 483946"/>
                                              <a:gd name="connsiteY16" fmla="*/ 889509 h 980007"/>
                                              <a:gd name="connsiteX17" fmla="*/ 26211 w 483946"/>
                                              <a:gd name="connsiteY17" fmla="*/ 872840 h 980007"/>
                                              <a:gd name="connsiteX18" fmla="*/ 42880 w 483946"/>
                                              <a:gd name="connsiteY18" fmla="*/ 846647 h 980007"/>
                                              <a:gd name="connsiteX19" fmla="*/ 128605 w 483946"/>
                                              <a:gd name="connsiteY19" fmla="*/ 915703 h 980007"/>
                                              <a:gd name="connsiteX20" fmla="*/ 185755 w 483946"/>
                                              <a:gd name="connsiteY20" fmla="*/ 958565 h 980007"/>
                                              <a:gd name="connsiteX21" fmla="*/ 257192 w 483946"/>
                                              <a:gd name="connsiteY21" fmla="*/ 979997 h 980007"/>
                                              <a:gd name="connsiteX22" fmla="*/ 331011 w 483946"/>
                                              <a:gd name="connsiteY22" fmla="*/ 956184 h 980007"/>
                                              <a:gd name="connsiteX23" fmla="*/ 435786 w 483946"/>
                                              <a:gd name="connsiteY23" fmla="*/ 870459 h 980007"/>
                                              <a:gd name="connsiteX24" fmla="*/ 481030 w 483946"/>
                                              <a:gd name="connsiteY24" fmla="*/ 744253 h 980007"/>
                                              <a:gd name="connsiteX25" fmla="*/ 473886 w 483946"/>
                                              <a:gd name="connsiteY25" fmla="*/ 606140 h 980007"/>
                                              <a:gd name="connsiteX26" fmla="*/ 428642 w 483946"/>
                                              <a:gd name="connsiteY26" fmla="*/ 384684 h 980007"/>
                                              <a:gd name="connsiteX27" fmla="*/ 392924 w 483946"/>
                                              <a:gd name="connsiteY27" fmla="*/ 225140 h 980007"/>
                                              <a:gd name="connsiteX28" fmla="*/ 331011 w 483946"/>
                                              <a:gd name="connsiteY28" fmla="*/ 125128 h 980007"/>
                                              <a:gd name="connsiteX29" fmla="*/ 130986 w 483946"/>
                                              <a:gd name="connsiteY29" fmla="*/ 3684 h 980007"/>
                                              <a:gd name="connsiteX30" fmla="*/ 157180 w 483946"/>
                                              <a:gd name="connsiteY30" fmla="*/ 37022 h 980007"/>
                                              <a:gd name="connsiteX31" fmla="*/ 240524 w 483946"/>
                                              <a:gd name="connsiteY31" fmla="*/ 96553 h 980007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  <a:cxn ang="0">
                                                <a:pos x="connsiteX15" y="connsiteY15"/>
                                              </a:cxn>
                                              <a:cxn ang="0">
                                                <a:pos x="connsiteX16" y="connsiteY16"/>
                                              </a:cxn>
                                              <a:cxn ang="0">
                                                <a:pos x="connsiteX17" y="connsiteY17"/>
                                              </a:cxn>
                                              <a:cxn ang="0">
                                                <a:pos x="connsiteX18" y="connsiteY18"/>
                                              </a:cxn>
                                              <a:cxn ang="0">
                                                <a:pos x="connsiteX19" y="connsiteY19"/>
                                              </a:cxn>
                                              <a:cxn ang="0">
                                                <a:pos x="connsiteX20" y="connsiteY20"/>
                                              </a:cxn>
                                              <a:cxn ang="0">
                                                <a:pos x="connsiteX21" y="connsiteY21"/>
                                              </a:cxn>
                                              <a:cxn ang="0">
                                                <a:pos x="connsiteX22" y="connsiteY22"/>
                                              </a:cxn>
                                              <a:cxn ang="0">
                                                <a:pos x="connsiteX23" y="connsiteY23"/>
                                              </a:cxn>
                                              <a:cxn ang="0">
                                                <a:pos x="connsiteX24" y="connsiteY24"/>
                                              </a:cxn>
                                              <a:cxn ang="0">
                                                <a:pos x="connsiteX25" y="connsiteY25"/>
                                              </a:cxn>
                                              <a:cxn ang="0">
                                                <a:pos x="connsiteX26" y="connsiteY26"/>
                                              </a:cxn>
                                              <a:cxn ang="0">
                                                <a:pos x="connsiteX27" y="connsiteY27"/>
                                              </a:cxn>
                                              <a:cxn ang="0">
                                                <a:pos x="connsiteX28" y="connsiteY28"/>
                                              </a:cxn>
                                              <a:cxn ang="0">
                                                <a:pos x="connsiteX29" y="connsiteY29"/>
                                              </a:cxn>
                                              <a:cxn ang="0">
                                                <a:pos x="connsiteX30" y="connsiteY30"/>
                                              </a:cxn>
                                              <a:cxn ang="0">
                                                <a:pos x="connsiteX31" y="connsiteY31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483946" h="980007">
                                                <a:moveTo>
                                                  <a:pt x="240524" y="96553"/>
                                                </a:moveTo>
                                                <a:cubicBezTo>
                                                  <a:pt x="271083" y="120762"/>
                                                  <a:pt x="313946" y="134653"/>
                                                  <a:pt x="340536" y="182278"/>
                                                </a:cubicBezTo>
                                                <a:cubicBezTo>
                                                  <a:pt x="367126" y="229903"/>
                                                  <a:pt x="384192" y="321184"/>
                                                  <a:pt x="400067" y="382303"/>
                                                </a:cubicBezTo>
                                                <a:cubicBezTo>
                                                  <a:pt x="415942" y="443422"/>
                                                  <a:pt x="426261" y="499381"/>
                                                  <a:pt x="435786" y="548990"/>
                                                </a:cubicBezTo>
                                                <a:cubicBezTo>
                                                  <a:pt x="445311" y="598599"/>
                                                  <a:pt x="461979" y="627572"/>
                                                  <a:pt x="457217" y="679959"/>
                                                </a:cubicBezTo>
                                                <a:cubicBezTo>
                                                  <a:pt x="452455" y="732346"/>
                                                  <a:pt x="431817" y="819262"/>
                                                  <a:pt x="407211" y="863315"/>
                                                </a:cubicBezTo>
                                                <a:cubicBezTo>
                                                  <a:pt x="382605" y="907368"/>
                                                  <a:pt x="338949" y="929991"/>
                                                  <a:pt x="309580" y="944278"/>
                                                </a:cubicBezTo>
                                                <a:cubicBezTo>
                                                  <a:pt x="280211" y="958565"/>
                                                  <a:pt x="267115" y="962931"/>
                                                  <a:pt x="230999" y="949040"/>
                                                </a:cubicBezTo>
                                                <a:cubicBezTo>
                                                  <a:pt x="194883" y="935149"/>
                                                  <a:pt x="122255" y="883953"/>
                                                  <a:pt x="92886" y="860934"/>
                                                </a:cubicBezTo>
                                                <a:cubicBezTo>
                                                  <a:pt x="63517" y="837915"/>
                                                  <a:pt x="52802" y="835137"/>
                                                  <a:pt x="54786" y="810928"/>
                                                </a:cubicBezTo>
                                                <a:cubicBezTo>
                                                  <a:pt x="56770" y="786719"/>
                                                  <a:pt x="92092" y="740284"/>
                                                  <a:pt x="104792" y="715678"/>
                                                </a:cubicBezTo>
                                                <a:cubicBezTo>
                                                  <a:pt x="117492" y="691072"/>
                                                  <a:pt x="128208" y="674006"/>
                                                  <a:pt x="130986" y="663290"/>
                                                </a:cubicBezTo>
                                                <a:cubicBezTo>
                                                  <a:pt x="133764" y="652574"/>
                                                  <a:pt x="130192" y="645034"/>
                                                  <a:pt x="121461" y="651384"/>
                                                </a:cubicBezTo>
                                                <a:cubicBezTo>
                                                  <a:pt x="112730" y="657734"/>
                                                  <a:pt x="95665" y="673609"/>
                                                  <a:pt x="78599" y="701390"/>
                                                </a:cubicBezTo>
                                                <a:cubicBezTo>
                                                  <a:pt x="61533" y="729171"/>
                                                  <a:pt x="32164" y="790291"/>
                                                  <a:pt x="19067" y="818072"/>
                                                </a:cubicBezTo>
                                                <a:cubicBezTo>
                                                  <a:pt x="5970" y="845853"/>
                                                  <a:pt x="-380" y="856172"/>
                                                  <a:pt x="17" y="868078"/>
                                                </a:cubicBezTo>
                                                <a:cubicBezTo>
                                                  <a:pt x="414" y="879984"/>
                                                  <a:pt x="17083" y="888715"/>
                                                  <a:pt x="21449" y="889509"/>
                                                </a:cubicBezTo>
                                                <a:cubicBezTo>
                                                  <a:pt x="25815" y="890303"/>
                                                  <a:pt x="22639" y="879984"/>
                                                  <a:pt x="26211" y="872840"/>
                                                </a:cubicBezTo>
                                                <a:cubicBezTo>
                                                  <a:pt x="29783" y="865696"/>
                                                  <a:pt x="25814" y="839503"/>
                                                  <a:pt x="42880" y="846647"/>
                                                </a:cubicBezTo>
                                                <a:cubicBezTo>
                                                  <a:pt x="59946" y="853791"/>
                                                  <a:pt x="104793" y="897050"/>
                                                  <a:pt x="128605" y="915703"/>
                                                </a:cubicBezTo>
                                                <a:cubicBezTo>
                                                  <a:pt x="152417" y="934356"/>
                                                  <a:pt x="164324" y="947849"/>
                                                  <a:pt x="185755" y="958565"/>
                                                </a:cubicBezTo>
                                                <a:cubicBezTo>
                                                  <a:pt x="207186" y="969281"/>
                                                  <a:pt x="232983" y="980394"/>
                                                  <a:pt x="257192" y="979997"/>
                                                </a:cubicBezTo>
                                                <a:cubicBezTo>
                                                  <a:pt x="281401" y="979600"/>
                                                  <a:pt x="301245" y="974440"/>
                                                  <a:pt x="331011" y="956184"/>
                                                </a:cubicBezTo>
                                                <a:cubicBezTo>
                                                  <a:pt x="360777" y="937928"/>
                                                  <a:pt x="410783" y="905781"/>
                                                  <a:pt x="435786" y="870459"/>
                                                </a:cubicBezTo>
                                                <a:cubicBezTo>
                                                  <a:pt x="460789" y="835137"/>
                                                  <a:pt x="474680" y="788306"/>
                                                  <a:pt x="481030" y="744253"/>
                                                </a:cubicBezTo>
                                                <a:cubicBezTo>
                                                  <a:pt x="487380" y="700200"/>
                                                  <a:pt x="482617" y="666068"/>
                                                  <a:pt x="473886" y="606140"/>
                                                </a:cubicBezTo>
                                                <a:cubicBezTo>
                                                  <a:pt x="465155" y="546212"/>
                                                  <a:pt x="442136" y="448184"/>
                                                  <a:pt x="428642" y="384684"/>
                                                </a:cubicBezTo>
                                                <a:cubicBezTo>
                                                  <a:pt x="415148" y="321184"/>
                                                  <a:pt x="409196" y="268399"/>
                                                  <a:pt x="392924" y="225140"/>
                                                </a:cubicBezTo>
                                                <a:cubicBezTo>
                                                  <a:pt x="376652" y="181881"/>
                                                  <a:pt x="374667" y="162037"/>
                                                  <a:pt x="331011" y="125128"/>
                                                </a:cubicBezTo>
                                                <a:cubicBezTo>
                                                  <a:pt x="287355" y="88219"/>
                                                  <a:pt x="159958" y="18368"/>
                                                  <a:pt x="130986" y="3684"/>
                                                </a:cubicBezTo>
                                                <a:cubicBezTo>
                                                  <a:pt x="102014" y="-11000"/>
                                                  <a:pt x="138527" y="21941"/>
                                                  <a:pt x="157180" y="37022"/>
                                                </a:cubicBezTo>
                                                <a:cubicBezTo>
                                                  <a:pt x="175833" y="52103"/>
                                                  <a:pt x="209965" y="72344"/>
                                                  <a:pt x="240524" y="96553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38" name="Freeform 37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148820" y="4019471"/>
                                            <a:ext cx="312357" cy="150098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6711 w 312357"/>
                                              <a:gd name="connsiteY0" fmla="*/ 79 h 150098"/>
                                              <a:gd name="connsiteX1" fmla="*/ 49574 w 312357"/>
                                              <a:gd name="connsiteY1" fmla="*/ 61992 h 150098"/>
                                              <a:gd name="connsiteX2" fmla="*/ 132918 w 312357"/>
                                              <a:gd name="connsiteY2" fmla="*/ 97710 h 150098"/>
                                              <a:gd name="connsiteX3" fmla="*/ 206736 w 312357"/>
                                              <a:gd name="connsiteY3" fmla="*/ 107235 h 150098"/>
                                              <a:gd name="connsiteX4" fmla="*/ 256743 w 312357"/>
                                              <a:gd name="connsiteY4" fmla="*/ 116760 h 150098"/>
                                              <a:gd name="connsiteX5" fmla="*/ 311511 w 312357"/>
                                              <a:gd name="connsiteY5" fmla="*/ 107235 h 150098"/>
                                              <a:gd name="connsiteX6" fmla="*/ 211499 w 312357"/>
                                              <a:gd name="connsiteY6" fmla="*/ 150098 h 150098"/>
                                              <a:gd name="connsiteX7" fmla="*/ 101961 w 312357"/>
                                              <a:gd name="connsiteY7" fmla="*/ 107235 h 150098"/>
                                              <a:gd name="connsiteX8" fmla="*/ 11474 w 312357"/>
                                              <a:gd name="connsiteY8" fmla="*/ 50085 h 150098"/>
                                              <a:gd name="connsiteX9" fmla="*/ 6711 w 312357"/>
                                              <a:gd name="connsiteY9" fmla="*/ 79 h 150098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312357" h="150098">
                                                <a:moveTo>
                                                  <a:pt x="6711" y="79"/>
                                                </a:moveTo>
                                                <a:cubicBezTo>
                                                  <a:pt x="13061" y="2064"/>
                                                  <a:pt x="28539" y="45720"/>
                                                  <a:pt x="49574" y="61992"/>
                                                </a:cubicBezTo>
                                                <a:cubicBezTo>
                                                  <a:pt x="70609" y="78264"/>
                                                  <a:pt x="106724" y="90170"/>
                                                  <a:pt x="132918" y="97710"/>
                                                </a:cubicBezTo>
                                                <a:cubicBezTo>
                                                  <a:pt x="159112" y="105250"/>
                                                  <a:pt x="186099" y="104060"/>
                                                  <a:pt x="206736" y="107235"/>
                                                </a:cubicBezTo>
                                                <a:cubicBezTo>
                                                  <a:pt x="227374" y="110410"/>
                                                  <a:pt x="239281" y="116760"/>
                                                  <a:pt x="256743" y="116760"/>
                                                </a:cubicBezTo>
                                                <a:cubicBezTo>
                                                  <a:pt x="274205" y="116760"/>
                                                  <a:pt x="319052" y="101679"/>
                                                  <a:pt x="311511" y="107235"/>
                                                </a:cubicBezTo>
                                                <a:cubicBezTo>
                                                  <a:pt x="303970" y="112791"/>
                                                  <a:pt x="246424" y="150098"/>
                                                  <a:pt x="211499" y="150098"/>
                                                </a:cubicBezTo>
                                                <a:cubicBezTo>
                                                  <a:pt x="176574" y="150098"/>
                                                  <a:pt x="135298" y="123904"/>
                                                  <a:pt x="101961" y="107235"/>
                                                </a:cubicBezTo>
                                                <a:cubicBezTo>
                                                  <a:pt x="68624" y="90566"/>
                                                  <a:pt x="29333" y="66357"/>
                                                  <a:pt x="11474" y="50085"/>
                                                </a:cubicBezTo>
                                                <a:cubicBezTo>
                                                  <a:pt x="-6385" y="33813"/>
                                                  <a:pt x="361" y="-1906"/>
                                                  <a:pt x="6711" y="79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40" name="Freeform 39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050028" y="3658038"/>
                                            <a:ext cx="253790" cy="62624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119791 w 253790"/>
                                              <a:gd name="connsiteY0" fmla="*/ 23375 h 62624"/>
                                              <a:gd name="connsiteX1" fmla="*/ 50735 w 253790"/>
                                              <a:gd name="connsiteY1" fmla="*/ 6706 h 62624"/>
                                              <a:gd name="connsiteX2" fmla="*/ 15016 w 253790"/>
                                              <a:gd name="connsiteY2" fmla="*/ 1943 h 62624"/>
                                              <a:gd name="connsiteX3" fmla="*/ 3110 w 253790"/>
                                              <a:gd name="connsiteY3" fmla="*/ 37662 h 62624"/>
                                              <a:gd name="connsiteX4" fmla="*/ 69785 w 253790"/>
                                              <a:gd name="connsiteY4" fmla="*/ 44806 h 62624"/>
                                              <a:gd name="connsiteX5" fmla="*/ 174560 w 253790"/>
                                              <a:gd name="connsiteY5" fmla="*/ 61475 h 62624"/>
                                              <a:gd name="connsiteX6" fmla="*/ 243616 w 253790"/>
                                              <a:gd name="connsiteY6" fmla="*/ 56712 h 62624"/>
                                              <a:gd name="connsiteX7" fmla="*/ 250760 w 253790"/>
                                              <a:gd name="connsiteY7" fmla="*/ 20993 h 62624"/>
                                              <a:gd name="connsiteX8" fmla="*/ 217422 w 253790"/>
                                              <a:gd name="connsiteY8" fmla="*/ 25756 h 62624"/>
                                              <a:gd name="connsiteX9" fmla="*/ 119791 w 253790"/>
                                              <a:gd name="connsiteY9" fmla="*/ 23375 h 62624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253790" h="62624">
                                                <a:moveTo>
                                                  <a:pt x="119791" y="23375"/>
                                                </a:moveTo>
                                                <a:cubicBezTo>
                                                  <a:pt x="92010" y="20200"/>
                                                  <a:pt x="68197" y="10278"/>
                                                  <a:pt x="50735" y="6706"/>
                                                </a:cubicBezTo>
                                                <a:cubicBezTo>
                                                  <a:pt x="33273" y="3134"/>
                                                  <a:pt x="22953" y="-3216"/>
                                                  <a:pt x="15016" y="1943"/>
                                                </a:cubicBezTo>
                                                <a:cubicBezTo>
                                                  <a:pt x="7078" y="7102"/>
                                                  <a:pt x="-6018" y="30518"/>
                                                  <a:pt x="3110" y="37662"/>
                                                </a:cubicBezTo>
                                                <a:cubicBezTo>
                                                  <a:pt x="12238" y="44806"/>
                                                  <a:pt x="41210" y="40837"/>
                                                  <a:pt x="69785" y="44806"/>
                                                </a:cubicBezTo>
                                                <a:cubicBezTo>
                                                  <a:pt x="98360" y="48775"/>
                                                  <a:pt x="145588" y="59491"/>
                                                  <a:pt x="174560" y="61475"/>
                                                </a:cubicBezTo>
                                                <a:cubicBezTo>
                                                  <a:pt x="203532" y="63459"/>
                                                  <a:pt x="230916" y="63459"/>
                                                  <a:pt x="243616" y="56712"/>
                                                </a:cubicBezTo>
                                                <a:cubicBezTo>
                                                  <a:pt x="256316" y="49965"/>
                                                  <a:pt x="255126" y="26152"/>
                                                  <a:pt x="250760" y="20993"/>
                                                </a:cubicBezTo>
                                                <a:cubicBezTo>
                                                  <a:pt x="246394" y="15834"/>
                                                  <a:pt x="242028" y="26153"/>
                                                  <a:pt x="217422" y="25756"/>
                                                </a:cubicBezTo>
                                                <a:cubicBezTo>
                                                  <a:pt x="192816" y="25359"/>
                                                  <a:pt x="147572" y="26550"/>
                                                  <a:pt x="119791" y="23375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42" name="Freeform 41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029143" y="3355178"/>
                                            <a:ext cx="253897" cy="253480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182 w 253897"/>
                                              <a:gd name="connsiteY0" fmla="*/ 26197 h 253480"/>
                                              <a:gd name="connsiteX1" fmla="*/ 62095 w 253897"/>
                                              <a:gd name="connsiteY1" fmla="*/ 33341 h 253480"/>
                                              <a:gd name="connsiteX2" fmla="*/ 181157 w 253897"/>
                                              <a:gd name="connsiteY2" fmla="*/ 3 h 253480"/>
                                              <a:gd name="connsiteX3" fmla="*/ 252595 w 253897"/>
                                              <a:gd name="connsiteY3" fmla="*/ 35722 h 253480"/>
                                              <a:gd name="connsiteX4" fmla="*/ 226401 w 253897"/>
                                              <a:gd name="connsiteY4" fmla="*/ 123828 h 253480"/>
                                              <a:gd name="connsiteX5" fmla="*/ 214495 w 253897"/>
                                              <a:gd name="connsiteY5" fmla="*/ 226222 h 253480"/>
                                              <a:gd name="connsiteX6" fmla="*/ 166870 w 253897"/>
                                              <a:gd name="connsiteY6" fmla="*/ 252416 h 253480"/>
                                              <a:gd name="connsiteX7" fmla="*/ 83526 w 253897"/>
                                              <a:gd name="connsiteY7" fmla="*/ 200028 h 253480"/>
                                              <a:gd name="connsiteX8" fmla="*/ 28757 w 253897"/>
                                              <a:gd name="connsiteY8" fmla="*/ 138116 h 253480"/>
                                              <a:gd name="connsiteX9" fmla="*/ 52570 w 253897"/>
                                              <a:gd name="connsiteY9" fmla="*/ 123828 h 253480"/>
                                              <a:gd name="connsiteX10" fmla="*/ 97813 w 253897"/>
                                              <a:gd name="connsiteY10" fmla="*/ 178597 h 253480"/>
                                              <a:gd name="connsiteX11" fmla="*/ 150201 w 253897"/>
                                              <a:gd name="connsiteY11" fmla="*/ 214316 h 253480"/>
                                              <a:gd name="connsiteX12" fmla="*/ 190682 w 253897"/>
                                              <a:gd name="connsiteY12" fmla="*/ 202410 h 253480"/>
                                              <a:gd name="connsiteX13" fmla="*/ 188301 w 253897"/>
                                              <a:gd name="connsiteY13" fmla="*/ 130972 h 253480"/>
                                              <a:gd name="connsiteX14" fmla="*/ 214495 w 253897"/>
                                              <a:gd name="connsiteY14" fmla="*/ 76203 h 253480"/>
                                              <a:gd name="connsiteX15" fmla="*/ 224020 w 253897"/>
                                              <a:gd name="connsiteY15" fmla="*/ 35722 h 253480"/>
                                              <a:gd name="connsiteX16" fmla="*/ 171632 w 253897"/>
                                              <a:gd name="connsiteY16" fmla="*/ 30960 h 253480"/>
                                              <a:gd name="connsiteX17" fmla="*/ 78763 w 253897"/>
                                              <a:gd name="connsiteY17" fmla="*/ 57153 h 253480"/>
                                              <a:gd name="connsiteX18" fmla="*/ 121626 w 253897"/>
                                              <a:gd name="connsiteY18" fmla="*/ 76203 h 253480"/>
                                              <a:gd name="connsiteX19" fmla="*/ 174013 w 253897"/>
                                              <a:gd name="connsiteY19" fmla="*/ 64297 h 253480"/>
                                              <a:gd name="connsiteX20" fmla="*/ 195445 w 253897"/>
                                              <a:gd name="connsiteY20" fmla="*/ 78585 h 253480"/>
                                              <a:gd name="connsiteX21" fmla="*/ 154963 w 253897"/>
                                              <a:gd name="connsiteY21" fmla="*/ 102397 h 253480"/>
                                              <a:gd name="connsiteX22" fmla="*/ 85907 w 253897"/>
                                              <a:gd name="connsiteY22" fmla="*/ 83347 h 253480"/>
                                              <a:gd name="connsiteX23" fmla="*/ 50188 w 253897"/>
                                              <a:gd name="connsiteY23" fmla="*/ 66678 h 253480"/>
                                              <a:gd name="connsiteX24" fmla="*/ 43045 w 253897"/>
                                              <a:gd name="connsiteY24" fmla="*/ 57153 h 253480"/>
                                              <a:gd name="connsiteX25" fmla="*/ 182 w 253897"/>
                                              <a:gd name="connsiteY25" fmla="*/ 26197 h 253480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  <a:cxn ang="0">
                                                <a:pos x="connsiteX15" y="connsiteY15"/>
                                              </a:cxn>
                                              <a:cxn ang="0">
                                                <a:pos x="connsiteX16" y="connsiteY16"/>
                                              </a:cxn>
                                              <a:cxn ang="0">
                                                <a:pos x="connsiteX17" y="connsiteY17"/>
                                              </a:cxn>
                                              <a:cxn ang="0">
                                                <a:pos x="connsiteX18" y="connsiteY18"/>
                                              </a:cxn>
                                              <a:cxn ang="0">
                                                <a:pos x="connsiteX19" y="connsiteY19"/>
                                              </a:cxn>
                                              <a:cxn ang="0">
                                                <a:pos x="connsiteX20" y="connsiteY20"/>
                                              </a:cxn>
                                              <a:cxn ang="0">
                                                <a:pos x="connsiteX21" y="connsiteY21"/>
                                              </a:cxn>
                                              <a:cxn ang="0">
                                                <a:pos x="connsiteX22" y="connsiteY22"/>
                                              </a:cxn>
                                              <a:cxn ang="0">
                                                <a:pos x="connsiteX23" y="connsiteY23"/>
                                              </a:cxn>
                                              <a:cxn ang="0">
                                                <a:pos x="connsiteX24" y="connsiteY24"/>
                                              </a:cxn>
                                              <a:cxn ang="0">
                                                <a:pos x="connsiteX25" y="connsiteY25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253897" h="253480">
                                                <a:moveTo>
                                                  <a:pt x="182" y="26197"/>
                                                </a:moveTo>
                                                <a:cubicBezTo>
                                                  <a:pt x="3357" y="22228"/>
                                                  <a:pt x="31933" y="37707"/>
                                                  <a:pt x="62095" y="33341"/>
                                                </a:cubicBezTo>
                                                <a:cubicBezTo>
                                                  <a:pt x="92257" y="28975"/>
                                                  <a:pt x="149407" y="-394"/>
                                                  <a:pt x="181157" y="3"/>
                                                </a:cubicBezTo>
                                                <a:cubicBezTo>
                                                  <a:pt x="212907" y="400"/>
                                                  <a:pt x="245054" y="15085"/>
                                                  <a:pt x="252595" y="35722"/>
                                                </a:cubicBezTo>
                                                <a:cubicBezTo>
                                                  <a:pt x="260136" y="56359"/>
                                                  <a:pt x="232751" y="92078"/>
                                                  <a:pt x="226401" y="123828"/>
                                                </a:cubicBezTo>
                                                <a:cubicBezTo>
                                                  <a:pt x="220051" y="155578"/>
                                                  <a:pt x="224417" y="204791"/>
                                                  <a:pt x="214495" y="226222"/>
                                                </a:cubicBezTo>
                                                <a:cubicBezTo>
                                                  <a:pt x="204573" y="247653"/>
                                                  <a:pt x="188698" y="256782"/>
                                                  <a:pt x="166870" y="252416"/>
                                                </a:cubicBezTo>
                                                <a:cubicBezTo>
                                                  <a:pt x="145042" y="248050"/>
                                                  <a:pt x="106545" y="219078"/>
                                                  <a:pt x="83526" y="200028"/>
                                                </a:cubicBezTo>
                                                <a:cubicBezTo>
                                                  <a:pt x="60507" y="180978"/>
                                                  <a:pt x="33916" y="150816"/>
                                                  <a:pt x="28757" y="138116"/>
                                                </a:cubicBezTo>
                                                <a:cubicBezTo>
                                                  <a:pt x="23598" y="125416"/>
                                                  <a:pt x="41061" y="117081"/>
                                                  <a:pt x="52570" y="123828"/>
                                                </a:cubicBezTo>
                                                <a:cubicBezTo>
                                                  <a:pt x="64079" y="130575"/>
                                                  <a:pt x="81541" y="163516"/>
                                                  <a:pt x="97813" y="178597"/>
                                                </a:cubicBezTo>
                                                <a:cubicBezTo>
                                                  <a:pt x="114085" y="193678"/>
                                                  <a:pt x="134723" y="210347"/>
                                                  <a:pt x="150201" y="214316"/>
                                                </a:cubicBezTo>
                                                <a:cubicBezTo>
                                                  <a:pt x="165679" y="218285"/>
                                                  <a:pt x="184332" y="216301"/>
                                                  <a:pt x="190682" y="202410"/>
                                                </a:cubicBezTo>
                                                <a:cubicBezTo>
                                                  <a:pt x="197032" y="188519"/>
                                                  <a:pt x="184332" y="152006"/>
                                                  <a:pt x="188301" y="130972"/>
                                                </a:cubicBezTo>
                                                <a:cubicBezTo>
                                                  <a:pt x="192270" y="109938"/>
                                                  <a:pt x="208542" y="92078"/>
                                                  <a:pt x="214495" y="76203"/>
                                                </a:cubicBezTo>
                                                <a:cubicBezTo>
                                                  <a:pt x="220448" y="60328"/>
                                                  <a:pt x="231164" y="43263"/>
                                                  <a:pt x="224020" y="35722"/>
                                                </a:cubicBezTo>
                                                <a:cubicBezTo>
                                                  <a:pt x="216876" y="28182"/>
                                                  <a:pt x="195841" y="27388"/>
                                                  <a:pt x="171632" y="30960"/>
                                                </a:cubicBezTo>
                                                <a:cubicBezTo>
                                                  <a:pt x="147423" y="34532"/>
                                                  <a:pt x="87097" y="49613"/>
                                                  <a:pt x="78763" y="57153"/>
                                                </a:cubicBezTo>
                                                <a:cubicBezTo>
                                                  <a:pt x="70429" y="64693"/>
                                                  <a:pt x="105751" y="75012"/>
                                                  <a:pt x="121626" y="76203"/>
                                                </a:cubicBezTo>
                                                <a:cubicBezTo>
                                                  <a:pt x="137501" y="77394"/>
                                                  <a:pt x="161710" y="63900"/>
                                                  <a:pt x="174013" y="64297"/>
                                                </a:cubicBezTo>
                                                <a:cubicBezTo>
                                                  <a:pt x="186316" y="64694"/>
                                                  <a:pt x="198620" y="72235"/>
                                                  <a:pt x="195445" y="78585"/>
                                                </a:cubicBezTo>
                                                <a:cubicBezTo>
                                                  <a:pt x="192270" y="84935"/>
                                                  <a:pt x="173219" y="101603"/>
                                                  <a:pt x="154963" y="102397"/>
                                                </a:cubicBezTo>
                                                <a:cubicBezTo>
                                                  <a:pt x="136707" y="103191"/>
                                                  <a:pt x="103370" y="89300"/>
                                                  <a:pt x="85907" y="83347"/>
                                                </a:cubicBezTo>
                                                <a:cubicBezTo>
                                                  <a:pt x="68445" y="77394"/>
                                                  <a:pt x="57332" y="71044"/>
                                                  <a:pt x="50188" y="66678"/>
                                                </a:cubicBezTo>
                                                <a:cubicBezTo>
                                                  <a:pt x="43044" y="62312"/>
                                                  <a:pt x="49792" y="62709"/>
                                                  <a:pt x="43045" y="57153"/>
                                                </a:cubicBezTo>
                                                <a:cubicBezTo>
                                                  <a:pt x="36298" y="51597"/>
                                                  <a:pt x="-2993" y="30166"/>
                                                  <a:pt x="182" y="26197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43" name="Freeform 42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058480" y="3405173"/>
                                            <a:ext cx="28891" cy="102068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20852 w 28891"/>
                                              <a:gd name="connsiteY0" fmla="*/ 15 h 102068"/>
                                              <a:gd name="connsiteX1" fmla="*/ 27996 w 28891"/>
                                              <a:gd name="connsiteY1" fmla="*/ 92884 h 102068"/>
                                              <a:gd name="connsiteX2" fmla="*/ 1802 w 28891"/>
                                              <a:gd name="connsiteY2" fmla="*/ 85740 h 102068"/>
                                              <a:gd name="connsiteX3" fmla="*/ 20852 w 28891"/>
                                              <a:gd name="connsiteY3" fmla="*/ 15 h 102068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28891" h="102068">
                                                <a:moveTo>
                                                  <a:pt x="20852" y="15"/>
                                                </a:moveTo>
                                                <a:cubicBezTo>
                                                  <a:pt x="25218" y="1206"/>
                                                  <a:pt x="31171" y="78597"/>
                                                  <a:pt x="27996" y="92884"/>
                                                </a:cubicBezTo>
                                                <a:cubicBezTo>
                                                  <a:pt x="24821" y="107171"/>
                                                  <a:pt x="10136" y="104790"/>
                                                  <a:pt x="1802" y="85740"/>
                                                </a:cubicBezTo>
                                                <a:cubicBezTo>
                                                  <a:pt x="-6532" y="66690"/>
                                                  <a:pt x="16486" y="-1176"/>
                                                  <a:pt x="20852" y="15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44" name="Freeform 43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5978300" y="3380899"/>
                                            <a:ext cx="96269" cy="136533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77219 w 96269"/>
                                              <a:gd name="connsiteY0" fmla="*/ 10001 h 136533"/>
                                              <a:gd name="connsiteX1" fmla="*/ 27213 w 96269"/>
                                              <a:gd name="connsiteY1" fmla="*/ 2857 h 136533"/>
                                              <a:gd name="connsiteX2" fmla="*/ 1019 w 96269"/>
                                              <a:gd name="connsiteY2" fmla="*/ 50482 h 136533"/>
                                              <a:gd name="connsiteX3" fmla="*/ 8163 w 96269"/>
                                              <a:gd name="connsiteY3" fmla="*/ 95726 h 136533"/>
                                              <a:gd name="connsiteX4" fmla="*/ 34356 w 96269"/>
                                              <a:gd name="connsiteY4" fmla="*/ 126682 h 136533"/>
                                              <a:gd name="connsiteX5" fmla="*/ 72456 w 96269"/>
                                              <a:gd name="connsiteY5" fmla="*/ 136207 h 136533"/>
                                              <a:gd name="connsiteX6" fmla="*/ 96269 w 96269"/>
                                              <a:gd name="connsiteY6" fmla="*/ 117157 h 136533"/>
                                              <a:gd name="connsiteX7" fmla="*/ 72456 w 96269"/>
                                              <a:gd name="connsiteY7" fmla="*/ 105251 h 136533"/>
                                              <a:gd name="connsiteX8" fmla="*/ 43881 w 96269"/>
                                              <a:gd name="connsiteY8" fmla="*/ 98107 h 136533"/>
                                              <a:gd name="connsiteX9" fmla="*/ 34356 w 96269"/>
                                              <a:gd name="connsiteY9" fmla="*/ 76676 h 136533"/>
                                              <a:gd name="connsiteX10" fmla="*/ 65313 w 96269"/>
                                              <a:gd name="connsiteY10" fmla="*/ 79057 h 136533"/>
                                              <a:gd name="connsiteX11" fmla="*/ 34356 w 96269"/>
                                              <a:gd name="connsiteY11" fmla="*/ 62389 h 136533"/>
                                              <a:gd name="connsiteX12" fmla="*/ 29594 w 96269"/>
                                              <a:gd name="connsiteY12" fmla="*/ 48101 h 136533"/>
                                              <a:gd name="connsiteX13" fmla="*/ 77219 w 96269"/>
                                              <a:gd name="connsiteY13" fmla="*/ 10001 h 136533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96269" h="136533">
                                                <a:moveTo>
                                                  <a:pt x="77219" y="10001"/>
                                                </a:moveTo>
                                                <a:cubicBezTo>
                                                  <a:pt x="76822" y="2460"/>
                                                  <a:pt x="39913" y="-3890"/>
                                                  <a:pt x="27213" y="2857"/>
                                                </a:cubicBezTo>
                                                <a:cubicBezTo>
                                                  <a:pt x="14513" y="9604"/>
                                                  <a:pt x="4194" y="35004"/>
                                                  <a:pt x="1019" y="50482"/>
                                                </a:cubicBezTo>
                                                <a:cubicBezTo>
                                                  <a:pt x="-2156" y="65960"/>
                                                  <a:pt x="2607" y="83026"/>
                                                  <a:pt x="8163" y="95726"/>
                                                </a:cubicBezTo>
                                                <a:cubicBezTo>
                                                  <a:pt x="13719" y="108426"/>
                                                  <a:pt x="23640" y="119935"/>
                                                  <a:pt x="34356" y="126682"/>
                                                </a:cubicBezTo>
                                                <a:cubicBezTo>
                                                  <a:pt x="45072" y="133429"/>
                                                  <a:pt x="62137" y="137795"/>
                                                  <a:pt x="72456" y="136207"/>
                                                </a:cubicBezTo>
                                                <a:cubicBezTo>
                                                  <a:pt x="82775" y="134620"/>
                                                  <a:pt x="96269" y="122316"/>
                                                  <a:pt x="96269" y="117157"/>
                                                </a:cubicBezTo>
                                                <a:cubicBezTo>
                                                  <a:pt x="96269" y="111998"/>
                                                  <a:pt x="81187" y="108426"/>
                                                  <a:pt x="72456" y="105251"/>
                                                </a:cubicBezTo>
                                                <a:cubicBezTo>
                                                  <a:pt x="63725" y="102076"/>
                                                  <a:pt x="50231" y="102869"/>
                                                  <a:pt x="43881" y="98107"/>
                                                </a:cubicBezTo>
                                                <a:cubicBezTo>
                                                  <a:pt x="37531" y="93345"/>
                                                  <a:pt x="30784" y="79851"/>
                                                  <a:pt x="34356" y="76676"/>
                                                </a:cubicBezTo>
                                                <a:cubicBezTo>
                                                  <a:pt x="37928" y="73501"/>
                                                  <a:pt x="65313" y="81438"/>
                                                  <a:pt x="65313" y="79057"/>
                                                </a:cubicBezTo>
                                                <a:cubicBezTo>
                                                  <a:pt x="65313" y="76676"/>
                                                  <a:pt x="40309" y="67548"/>
                                                  <a:pt x="34356" y="62389"/>
                                                </a:cubicBezTo>
                                                <a:cubicBezTo>
                                                  <a:pt x="28403" y="57230"/>
                                                  <a:pt x="26816" y="57229"/>
                                                  <a:pt x="29594" y="48101"/>
                                                </a:cubicBezTo>
                                                <a:cubicBezTo>
                                                  <a:pt x="32372" y="38973"/>
                                                  <a:pt x="77616" y="17542"/>
                                                  <a:pt x="77219" y="10001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45" name="Freeform 44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5825052" y="3388511"/>
                                            <a:ext cx="211149" cy="858112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173317 w 211149"/>
                                              <a:gd name="connsiteY0" fmla="*/ 8 h 858112"/>
                                              <a:gd name="connsiteX1" fmla="*/ 63779 w 211149"/>
                                              <a:gd name="connsiteY1" fmla="*/ 71445 h 858112"/>
                                              <a:gd name="connsiteX2" fmla="*/ 56636 w 211149"/>
                                              <a:gd name="connsiteY2" fmla="*/ 178602 h 858112"/>
                                              <a:gd name="connsiteX3" fmla="*/ 128073 w 211149"/>
                                              <a:gd name="connsiteY3" fmla="*/ 278614 h 858112"/>
                                              <a:gd name="connsiteX4" fmla="*/ 135217 w 211149"/>
                                              <a:gd name="connsiteY4" fmla="*/ 400058 h 858112"/>
                                              <a:gd name="connsiteX5" fmla="*/ 99498 w 211149"/>
                                              <a:gd name="connsiteY5" fmla="*/ 552458 h 858112"/>
                                              <a:gd name="connsiteX6" fmla="*/ 42348 w 211149"/>
                                              <a:gd name="connsiteY6" fmla="*/ 661995 h 858112"/>
                                              <a:gd name="connsiteX7" fmla="*/ 6629 w 211149"/>
                                              <a:gd name="connsiteY7" fmla="*/ 766770 h 858112"/>
                                              <a:gd name="connsiteX8" fmla="*/ 4248 w 211149"/>
                                              <a:gd name="connsiteY8" fmla="*/ 828683 h 858112"/>
                                              <a:gd name="connsiteX9" fmla="*/ 51873 w 211149"/>
                                              <a:gd name="connsiteY9" fmla="*/ 840589 h 858112"/>
                                              <a:gd name="connsiteX10" fmla="*/ 97117 w 211149"/>
                                              <a:gd name="connsiteY10" fmla="*/ 833445 h 858112"/>
                                              <a:gd name="connsiteX11" fmla="*/ 144742 w 211149"/>
                                              <a:gd name="connsiteY11" fmla="*/ 857258 h 858112"/>
                                              <a:gd name="connsiteX12" fmla="*/ 178079 w 211149"/>
                                              <a:gd name="connsiteY12" fmla="*/ 797727 h 858112"/>
                                              <a:gd name="connsiteX13" fmla="*/ 199511 w 211149"/>
                                              <a:gd name="connsiteY13" fmla="*/ 621514 h 858112"/>
                                              <a:gd name="connsiteX14" fmla="*/ 209036 w 211149"/>
                                              <a:gd name="connsiteY14" fmla="*/ 378627 h 858112"/>
                                              <a:gd name="connsiteX15" fmla="*/ 159029 w 211149"/>
                                              <a:gd name="connsiteY15" fmla="*/ 273852 h 858112"/>
                                              <a:gd name="connsiteX16" fmla="*/ 139979 w 211149"/>
                                              <a:gd name="connsiteY16" fmla="*/ 202414 h 858112"/>
                                              <a:gd name="connsiteX17" fmla="*/ 163792 w 211149"/>
                                              <a:gd name="connsiteY17" fmla="*/ 126214 h 858112"/>
                                              <a:gd name="connsiteX18" fmla="*/ 187604 w 211149"/>
                                              <a:gd name="connsiteY18" fmla="*/ 104783 h 858112"/>
                                              <a:gd name="connsiteX19" fmla="*/ 178079 w 211149"/>
                                              <a:gd name="connsiteY19" fmla="*/ 76208 h 858112"/>
                                              <a:gd name="connsiteX20" fmla="*/ 128073 w 211149"/>
                                              <a:gd name="connsiteY20" fmla="*/ 135739 h 858112"/>
                                              <a:gd name="connsiteX21" fmla="*/ 118548 w 211149"/>
                                              <a:gd name="connsiteY21" fmla="*/ 240514 h 858112"/>
                                              <a:gd name="connsiteX22" fmla="*/ 163792 w 211149"/>
                                              <a:gd name="connsiteY22" fmla="*/ 338145 h 858112"/>
                                              <a:gd name="connsiteX23" fmla="*/ 175698 w 211149"/>
                                              <a:gd name="connsiteY23" fmla="*/ 535789 h 858112"/>
                                              <a:gd name="connsiteX24" fmla="*/ 149504 w 211149"/>
                                              <a:gd name="connsiteY24" fmla="*/ 752483 h 858112"/>
                                              <a:gd name="connsiteX25" fmla="*/ 142361 w 211149"/>
                                              <a:gd name="connsiteY25" fmla="*/ 812014 h 858112"/>
                                              <a:gd name="connsiteX26" fmla="*/ 99498 w 211149"/>
                                              <a:gd name="connsiteY26" fmla="*/ 802489 h 858112"/>
                                              <a:gd name="connsiteX27" fmla="*/ 35204 w 211149"/>
                                              <a:gd name="connsiteY27" fmla="*/ 809633 h 858112"/>
                                              <a:gd name="connsiteX28" fmla="*/ 39967 w 211149"/>
                                              <a:gd name="connsiteY28" fmla="*/ 742958 h 858112"/>
                                              <a:gd name="connsiteX29" fmla="*/ 104261 w 211149"/>
                                              <a:gd name="connsiteY29" fmla="*/ 611989 h 858112"/>
                                              <a:gd name="connsiteX30" fmla="*/ 144742 w 211149"/>
                                              <a:gd name="connsiteY30" fmla="*/ 481020 h 858112"/>
                                              <a:gd name="connsiteX31" fmla="*/ 154267 w 211149"/>
                                              <a:gd name="connsiteY31" fmla="*/ 371483 h 858112"/>
                                              <a:gd name="connsiteX32" fmla="*/ 149504 w 211149"/>
                                              <a:gd name="connsiteY32" fmla="*/ 304808 h 858112"/>
                                              <a:gd name="connsiteX33" fmla="*/ 116167 w 211149"/>
                                              <a:gd name="connsiteY33" fmla="*/ 238133 h 858112"/>
                                              <a:gd name="connsiteX34" fmla="*/ 116167 w 211149"/>
                                              <a:gd name="connsiteY34" fmla="*/ 216702 h 858112"/>
                                              <a:gd name="connsiteX35" fmla="*/ 85211 w 211149"/>
                                              <a:gd name="connsiteY35" fmla="*/ 166695 h 858112"/>
                                              <a:gd name="connsiteX36" fmla="*/ 85211 w 211149"/>
                                              <a:gd name="connsiteY36" fmla="*/ 123833 h 858112"/>
                                              <a:gd name="connsiteX37" fmla="*/ 120929 w 211149"/>
                                              <a:gd name="connsiteY37" fmla="*/ 66683 h 858112"/>
                                              <a:gd name="connsiteX38" fmla="*/ 173317 w 211149"/>
                                              <a:gd name="connsiteY38" fmla="*/ 8 h 858112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  <a:cxn ang="0">
                                                <a:pos x="connsiteX15" y="connsiteY15"/>
                                              </a:cxn>
                                              <a:cxn ang="0">
                                                <a:pos x="connsiteX16" y="connsiteY16"/>
                                              </a:cxn>
                                              <a:cxn ang="0">
                                                <a:pos x="connsiteX17" y="connsiteY17"/>
                                              </a:cxn>
                                              <a:cxn ang="0">
                                                <a:pos x="connsiteX18" y="connsiteY18"/>
                                              </a:cxn>
                                              <a:cxn ang="0">
                                                <a:pos x="connsiteX19" y="connsiteY19"/>
                                              </a:cxn>
                                              <a:cxn ang="0">
                                                <a:pos x="connsiteX20" y="connsiteY20"/>
                                              </a:cxn>
                                              <a:cxn ang="0">
                                                <a:pos x="connsiteX21" y="connsiteY21"/>
                                              </a:cxn>
                                              <a:cxn ang="0">
                                                <a:pos x="connsiteX22" y="connsiteY22"/>
                                              </a:cxn>
                                              <a:cxn ang="0">
                                                <a:pos x="connsiteX23" y="connsiteY23"/>
                                              </a:cxn>
                                              <a:cxn ang="0">
                                                <a:pos x="connsiteX24" y="connsiteY24"/>
                                              </a:cxn>
                                              <a:cxn ang="0">
                                                <a:pos x="connsiteX25" y="connsiteY25"/>
                                              </a:cxn>
                                              <a:cxn ang="0">
                                                <a:pos x="connsiteX26" y="connsiteY26"/>
                                              </a:cxn>
                                              <a:cxn ang="0">
                                                <a:pos x="connsiteX27" y="connsiteY27"/>
                                              </a:cxn>
                                              <a:cxn ang="0">
                                                <a:pos x="connsiteX28" y="connsiteY28"/>
                                              </a:cxn>
                                              <a:cxn ang="0">
                                                <a:pos x="connsiteX29" y="connsiteY29"/>
                                              </a:cxn>
                                              <a:cxn ang="0">
                                                <a:pos x="connsiteX30" y="connsiteY30"/>
                                              </a:cxn>
                                              <a:cxn ang="0">
                                                <a:pos x="connsiteX31" y="connsiteY31"/>
                                              </a:cxn>
                                              <a:cxn ang="0">
                                                <a:pos x="connsiteX32" y="connsiteY32"/>
                                              </a:cxn>
                                              <a:cxn ang="0">
                                                <a:pos x="connsiteX33" y="connsiteY33"/>
                                              </a:cxn>
                                              <a:cxn ang="0">
                                                <a:pos x="connsiteX34" y="connsiteY34"/>
                                              </a:cxn>
                                              <a:cxn ang="0">
                                                <a:pos x="connsiteX35" y="connsiteY35"/>
                                              </a:cxn>
                                              <a:cxn ang="0">
                                                <a:pos x="connsiteX36" y="connsiteY36"/>
                                              </a:cxn>
                                              <a:cxn ang="0">
                                                <a:pos x="connsiteX37" y="connsiteY37"/>
                                              </a:cxn>
                                              <a:cxn ang="0">
                                                <a:pos x="connsiteX38" y="connsiteY38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211149" h="858112">
                                                <a:moveTo>
                                                  <a:pt x="173317" y="8"/>
                                                </a:moveTo>
                                                <a:cubicBezTo>
                                                  <a:pt x="163792" y="802"/>
                                                  <a:pt x="83226" y="41679"/>
                                                  <a:pt x="63779" y="71445"/>
                                                </a:cubicBezTo>
                                                <a:cubicBezTo>
                                                  <a:pt x="44332" y="101211"/>
                                                  <a:pt x="45920" y="144074"/>
                                                  <a:pt x="56636" y="178602"/>
                                                </a:cubicBezTo>
                                                <a:cubicBezTo>
                                                  <a:pt x="67352" y="213130"/>
                                                  <a:pt x="114976" y="241705"/>
                                                  <a:pt x="128073" y="278614"/>
                                                </a:cubicBezTo>
                                                <a:cubicBezTo>
                                                  <a:pt x="141170" y="315523"/>
                                                  <a:pt x="139979" y="354417"/>
                                                  <a:pt x="135217" y="400058"/>
                                                </a:cubicBezTo>
                                                <a:cubicBezTo>
                                                  <a:pt x="130454" y="445699"/>
                                                  <a:pt x="114976" y="508802"/>
                                                  <a:pt x="99498" y="552458"/>
                                                </a:cubicBezTo>
                                                <a:cubicBezTo>
                                                  <a:pt x="84020" y="596114"/>
                                                  <a:pt x="57826" y="626276"/>
                                                  <a:pt x="42348" y="661995"/>
                                                </a:cubicBezTo>
                                                <a:cubicBezTo>
                                                  <a:pt x="26870" y="697714"/>
                                                  <a:pt x="12979" y="738989"/>
                                                  <a:pt x="6629" y="766770"/>
                                                </a:cubicBezTo>
                                                <a:cubicBezTo>
                                                  <a:pt x="279" y="794551"/>
                                                  <a:pt x="-3293" y="816380"/>
                                                  <a:pt x="4248" y="828683"/>
                                                </a:cubicBezTo>
                                                <a:cubicBezTo>
                                                  <a:pt x="11789" y="840986"/>
                                                  <a:pt x="36395" y="839795"/>
                                                  <a:pt x="51873" y="840589"/>
                                                </a:cubicBezTo>
                                                <a:cubicBezTo>
                                                  <a:pt x="67351" y="841383"/>
                                                  <a:pt x="81639" y="830667"/>
                                                  <a:pt x="97117" y="833445"/>
                                                </a:cubicBezTo>
                                                <a:cubicBezTo>
                                                  <a:pt x="112595" y="836223"/>
                                                  <a:pt x="131248" y="863211"/>
                                                  <a:pt x="144742" y="857258"/>
                                                </a:cubicBezTo>
                                                <a:cubicBezTo>
                                                  <a:pt x="158236" y="851305"/>
                                                  <a:pt x="168951" y="837018"/>
                                                  <a:pt x="178079" y="797727"/>
                                                </a:cubicBezTo>
                                                <a:cubicBezTo>
                                                  <a:pt x="187207" y="758436"/>
                                                  <a:pt x="194352" y="691364"/>
                                                  <a:pt x="199511" y="621514"/>
                                                </a:cubicBezTo>
                                                <a:cubicBezTo>
                                                  <a:pt x="204670" y="551664"/>
                                                  <a:pt x="215783" y="436571"/>
                                                  <a:pt x="209036" y="378627"/>
                                                </a:cubicBezTo>
                                                <a:cubicBezTo>
                                                  <a:pt x="202289" y="320683"/>
                                                  <a:pt x="170538" y="303221"/>
                                                  <a:pt x="159029" y="273852"/>
                                                </a:cubicBezTo>
                                                <a:cubicBezTo>
                                                  <a:pt x="147520" y="244483"/>
                                                  <a:pt x="139185" y="227020"/>
                                                  <a:pt x="139979" y="202414"/>
                                                </a:cubicBezTo>
                                                <a:cubicBezTo>
                                                  <a:pt x="140773" y="177808"/>
                                                  <a:pt x="155854" y="142486"/>
                                                  <a:pt x="163792" y="126214"/>
                                                </a:cubicBezTo>
                                                <a:cubicBezTo>
                                                  <a:pt x="171729" y="109942"/>
                                                  <a:pt x="185223" y="113117"/>
                                                  <a:pt x="187604" y="104783"/>
                                                </a:cubicBezTo>
                                                <a:cubicBezTo>
                                                  <a:pt x="189985" y="96449"/>
                                                  <a:pt x="188001" y="71049"/>
                                                  <a:pt x="178079" y="76208"/>
                                                </a:cubicBezTo>
                                                <a:cubicBezTo>
                                                  <a:pt x="168157" y="81367"/>
                                                  <a:pt x="137995" y="108355"/>
                                                  <a:pt x="128073" y="135739"/>
                                                </a:cubicBezTo>
                                                <a:cubicBezTo>
                                                  <a:pt x="118151" y="163123"/>
                                                  <a:pt x="112595" y="206780"/>
                                                  <a:pt x="118548" y="240514"/>
                                                </a:cubicBezTo>
                                                <a:cubicBezTo>
                                                  <a:pt x="124501" y="274248"/>
                                                  <a:pt x="154267" y="288932"/>
                                                  <a:pt x="163792" y="338145"/>
                                                </a:cubicBezTo>
                                                <a:cubicBezTo>
                                                  <a:pt x="173317" y="387358"/>
                                                  <a:pt x="178079" y="466733"/>
                                                  <a:pt x="175698" y="535789"/>
                                                </a:cubicBezTo>
                                                <a:cubicBezTo>
                                                  <a:pt x="173317" y="604845"/>
                                                  <a:pt x="155060" y="706446"/>
                                                  <a:pt x="149504" y="752483"/>
                                                </a:cubicBezTo>
                                                <a:cubicBezTo>
                                                  <a:pt x="143948" y="798521"/>
                                                  <a:pt x="150695" y="803680"/>
                                                  <a:pt x="142361" y="812014"/>
                                                </a:cubicBezTo>
                                                <a:cubicBezTo>
                                                  <a:pt x="134027" y="820348"/>
                                                  <a:pt x="117357" y="802886"/>
                                                  <a:pt x="99498" y="802489"/>
                                                </a:cubicBezTo>
                                                <a:cubicBezTo>
                                                  <a:pt x="81639" y="802092"/>
                                                  <a:pt x="45126" y="819555"/>
                                                  <a:pt x="35204" y="809633"/>
                                                </a:cubicBezTo>
                                                <a:cubicBezTo>
                                                  <a:pt x="25282" y="799711"/>
                                                  <a:pt x="28457" y="775899"/>
                                                  <a:pt x="39967" y="742958"/>
                                                </a:cubicBezTo>
                                                <a:cubicBezTo>
                                                  <a:pt x="51476" y="710017"/>
                                                  <a:pt x="86799" y="655645"/>
                                                  <a:pt x="104261" y="611989"/>
                                                </a:cubicBezTo>
                                                <a:cubicBezTo>
                                                  <a:pt x="121723" y="568333"/>
                                                  <a:pt x="136408" y="521104"/>
                                                  <a:pt x="144742" y="481020"/>
                                                </a:cubicBezTo>
                                                <a:cubicBezTo>
                                                  <a:pt x="153076" y="440936"/>
                                                  <a:pt x="153473" y="400852"/>
                                                  <a:pt x="154267" y="371483"/>
                                                </a:cubicBezTo>
                                                <a:cubicBezTo>
                                                  <a:pt x="155061" y="342114"/>
                                                  <a:pt x="155854" y="327033"/>
                                                  <a:pt x="149504" y="304808"/>
                                                </a:cubicBezTo>
                                                <a:cubicBezTo>
                                                  <a:pt x="143154" y="282583"/>
                                                  <a:pt x="121723" y="252817"/>
                                                  <a:pt x="116167" y="238133"/>
                                                </a:cubicBezTo>
                                                <a:cubicBezTo>
                                                  <a:pt x="110611" y="223449"/>
                                                  <a:pt x="121326" y="228608"/>
                                                  <a:pt x="116167" y="216702"/>
                                                </a:cubicBezTo>
                                                <a:cubicBezTo>
                                                  <a:pt x="111008" y="204796"/>
                                                  <a:pt x="90370" y="182173"/>
                                                  <a:pt x="85211" y="166695"/>
                                                </a:cubicBezTo>
                                                <a:cubicBezTo>
                                                  <a:pt x="80052" y="151217"/>
                                                  <a:pt x="79258" y="140502"/>
                                                  <a:pt x="85211" y="123833"/>
                                                </a:cubicBezTo>
                                                <a:cubicBezTo>
                                                  <a:pt x="91164" y="107164"/>
                                                  <a:pt x="106641" y="81367"/>
                                                  <a:pt x="120929" y="66683"/>
                                                </a:cubicBezTo>
                                                <a:cubicBezTo>
                                                  <a:pt x="135216" y="51999"/>
                                                  <a:pt x="182842" y="-786"/>
                                                  <a:pt x="173317" y="8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46" name="Freeform 45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5919784" y="3587698"/>
                                            <a:ext cx="52893" cy="143858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4 w 52893"/>
                                              <a:gd name="connsiteY0" fmla="*/ 845 h 143858"/>
                                              <a:gd name="connsiteX1" fmla="*/ 35723 w 52893"/>
                                              <a:gd name="connsiteY1" fmla="*/ 46089 h 143858"/>
                                              <a:gd name="connsiteX2" fmla="*/ 52391 w 52893"/>
                                              <a:gd name="connsiteY2" fmla="*/ 100858 h 143858"/>
                                              <a:gd name="connsiteX3" fmla="*/ 47629 w 52893"/>
                                              <a:gd name="connsiteY3" fmla="*/ 143720 h 143858"/>
                                              <a:gd name="connsiteX4" fmla="*/ 38104 w 52893"/>
                                              <a:gd name="connsiteY4" fmla="*/ 86570 h 143858"/>
                                              <a:gd name="connsiteX5" fmla="*/ 4 w 52893"/>
                                              <a:gd name="connsiteY5" fmla="*/ 845 h 143858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52893" h="143858">
                                                <a:moveTo>
                                                  <a:pt x="4" y="845"/>
                                                </a:moveTo>
                                                <a:cubicBezTo>
                                                  <a:pt x="-393" y="-5902"/>
                                                  <a:pt x="26992" y="29420"/>
                                                  <a:pt x="35723" y="46089"/>
                                                </a:cubicBezTo>
                                                <a:cubicBezTo>
                                                  <a:pt x="44454" y="62758"/>
                                                  <a:pt x="50407" y="84586"/>
                                                  <a:pt x="52391" y="100858"/>
                                                </a:cubicBezTo>
                                                <a:cubicBezTo>
                                                  <a:pt x="54375" y="117130"/>
                                                  <a:pt x="50010" y="146101"/>
                                                  <a:pt x="47629" y="143720"/>
                                                </a:cubicBezTo>
                                                <a:cubicBezTo>
                                                  <a:pt x="45248" y="141339"/>
                                                  <a:pt x="47232" y="108795"/>
                                                  <a:pt x="38104" y="86570"/>
                                                </a:cubicBezTo>
                                                <a:cubicBezTo>
                                                  <a:pt x="28976" y="64345"/>
                                                  <a:pt x="401" y="7592"/>
                                                  <a:pt x="4" y="845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47" name="Freeform 46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5985464" y="3504237"/>
                                            <a:ext cx="74839" cy="279105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70055 w 74839"/>
                                              <a:gd name="connsiteY0" fmla="*/ 963 h 279105"/>
                                              <a:gd name="connsiteX1" fmla="*/ 43861 w 74839"/>
                                              <a:gd name="connsiteY1" fmla="*/ 77163 h 279105"/>
                                              <a:gd name="connsiteX2" fmla="*/ 74817 w 74839"/>
                                              <a:gd name="connsiteY2" fmla="*/ 179557 h 279105"/>
                                              <a:gd name="connsiteX3" fmla="*/ 48624 w 74839"/>
                                              <a:gd name="connsiteY3" fmla="*/ 277188 h 279105"/>
                                              <a:gd name="connsiteX4" fmla="*/ 34336 w 74839"/>
                                              <a:gd name="connsiteY4" fmla="*/ 241469 h 279105"/>
                                              <a:gd name="connsiteX5" fmla="*/ 48624 w 74839"/>
                                              <a:gd name="connsiteY5" fmla="*/ 205751 h 279105"/>
                                              <a:gd name="connsiteX6" fmla="*/ 29574 w 74839"/>
                                              <a:gd name="connsiteY6" fmla="*/ 120026 h 279105"/>
                                              <a:gd name="connsiteX7" fmla="*/ 20049 w 74839"/>
                                              <a:gd name="connsiteY7" fmla="*/ 62876 h 279105"/>
                                              <a:gd name="connsiteX8" fmla="*/ 999 w 74839"/>
                                              <a:gd name="connsiteY8" fmla="*/ 134313 h 279105"/>
                                              <a:gd name="connsiteX9" fmla="*/ 5761 w 74839"/>
                                              <a:gd name="connsiteY9" fmla="*/ 41444 h 279105"/>
                                              <a:gd name="connsiteX10" fmla="*/ 70055 w 74839"/>
                                              <a:gd name="connsiteY10" fmla="*/ 963 h 279105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74839" h="279105">
                                                <a:moveTo>
                                                  <a:pt x="70055" y="963"/>
                                                </a:moveTo>
                                                <a:cubicBezTo>
                                                  <a:pt x="76405" y="6916"/>
                                                  <a:pt x="43067" y="47397"/>
                                                  <a:pt x="43861" y="77163"/>
                                                </a:cubicBezTo>
                                                <a:cubicBezTo>
                                                  <a:pt x="44655" y="106929"/>
                                                  <a:pt x="74023" y="146220"/>
                                                  <a:pt x="74817" y="179557"/>
                                                </a:cubicBezTo>
                                                <a:cubicBezTo>
                                                  <a:pt x="75611" y="212894"/>
                                                  <a:pt x="55371" y="266869"/>
                                                  <a:pt x="48624" y="277188"/>
                                                </a:cubicBezTo>
                                                <a:cubicBezTo>
                                                  <a:pt x="41877" y="287507"/>
                                                  <a:pt x="34336" y="253375"/>
                                                  <a:pt x="34336" y="241469"/>
                                                </a:cubicBezTo>
                                                <a:cubicBezTo>
                                                  <a:pt x="34336" y="229563"/>
                                                  <a:pt x="49418" y="225991"/>
                                                  <a:pt x="48624" y="205751"/>
                                                </a:cubicBezTo>
                                                <a:cubicBezTo>
                                                  <a:pt x="47830" y="185511"/>
                                                  <a:pt x="34336" y="143838"/>
                                                  <a:pt x="29574" y="120026"/>
                                                </a:cubicBezTo>
                                                <a:cubicBezTo>
                                                  <a:pt x="24812" y="96214"/>
                                                  <a:pt x="24811" y="60495"/>
                                                  <a:pt x="20049" y="62876"/>
                                                </a:cubicBezTo>
                                                <a:cubicBezTo>
                                                  <a:pt x="15287" y="65257"/>
                                                  <a:pt x="3380" y="137885"/>
                                                  <a:pt x="999" y="134313"/>
                                                </a:cubicBezTo>
                                                <a:cubicBezTo>
                                                  <a:pt x="-1382" y="130741"/>
                                                  <a:pt x="602" y="65256"/>
                                                  <a:pt x="5761" y="41444"/>
                                                </a:cubicBezTo>
                                                <a:cubicBezTo>
                                                  <a:pt x="10920" y="17632"/>
                                                  <a:pt x="63705" y="-4990"/>
                                                  <a:pt x="70055" y="963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49" name="Freeform 48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5934186" y="3459833"/>
                                            <a:ext cx="47679" cy="52040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53544 w 53710"/>
                                              <a:gd name="connsiteY0" fmla="*/ 829 h 87211"/>
                                              <a:gd name="connsiteX1" fmla="*/ 8300 w 53710"/>
                                              <a:gd name="connsiteY1" fmla="*/ 27023 h 87211"/>
                                              <a:gd name="connsiteX2" fmla="*/ 1157 w 53710"/>
                                              <a:gd name="connsiteY2" fmla="*/ 86554 h 87211"/>
                                              <a:gd name="connsiteX3" fmla="*/ 22588 w 53710"/>
                                              <a:gd name="connsiteY3" fmla="*/ 55598 h 87211"/>
                                              <a:gd name="connsiteX4" fmla="*/ 53544 w 53710"/>
                                              <a:gd name="connsiteY4" fmla="*/ 829 h 87211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53710" h="87211">
                                                <a:moveTo>
                                                  <a:pt x="53544" y="829"/>
                                                </a:moveTo>
                                                <a:cubicBezTo>
                                                  <a:pt x="51163" y="-3933"/>
                                                  <a:pt x="17031" y="12736"/>
                                                  <a:pt x="8300" y="27023"/>
                                                </a:cubicBezTo>
                                                <a:cubicBezTo>
                                                  <a:pt x="-431" y="41310"/>
                                                  <a:pt x="-1224" y="81792"/>
                                                  <a:pt x="1157" y="86554"/>
                                                </a:cubicBezTo>
                                                <a:cubicBezTo>
                                                  <a:pt x="3538" y="91316"/>
                                                  <a:pt x="13063" y="69092"/>
                                                  <a:pt x="22588" y="55598"/>
                                                </a:cubicBezTo>
                                                <a:cubicBezTo>
                                                  <a:pt x="32113" y="42104"/>
                                                  <a:pt x="55925" y="5591"/>
                                                  <a:pt x="53544" y="829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51" name="Freeform 50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100760" y="3478916"/>
                                            <a:ext cx="90493" cy="45419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3 w 90493"/>
                                              <a:gd name="connsiteY0" fmla="*/ 90 h 45419"/>
                                              <a:gd name="connsiteX1" fmla="*/ 45246 w 90493"/>
                                              <a:gd name="connsiteY1" fmla="*/ 33428 h 45419"/>
                                              <a:gd name="connsiteX2" fmla="*/ 90490 w 90493"/>
                                              <a:gd name="connsiteY2" fmla="*/ 23903 h 45419"/>
                                              <a:gd name="connsiteX3" fmla="*/ 42865 w 90493"/>
                                              <a:gd name="connsiteY3" fmla="*/ 45334 h 45419"/>
                                              <a:gd name="connsiteX4" fmla="*/ 3 w 90493"/>
                                              <a:gd name="connsiteY4" fmla="*/ 90 h 45419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90493" h="45419">
                                                <a:moveTo>
                                                  <a:pt x="3" y="90"/>
                                                </a:moveTo>
                                                <a:cubicBezTo>
                                                  <a:pt x="400" y="-1894"/>
                                                  <a:pt x="30165" y="29459"/>
                                                  <a:pt x="45246" y="33428"/>
                                                </a:cubicBezTo>
                                                <a:cubicBezTo>
                                                  <a:pt x="60327" y="37397"/>
                                                  <a:pt x="90887" y="21919"/>
                                                  <a:pt x="90490" y="23903"/>
                                                </a:cubicBezTo>
                                                <a:cubicBezTo>
                                                  <a:pt x="90093" y="25887"/>
                                                  <a:pt x="56756" y="46922"/>
                                                  <a:pt x="42865" y="45334"/>
                                                </a:cubicBezTo>
                                                <a:cubicBezTo>
                                                  <a:pt x="28974" y="43746"/>
                                                  <a:pt x="-394" y="2074"/>
                                                  <a:pt x="3" y="90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52" name="Freeform 51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105516" y="3451484"/>
                                            <a:ext cx="67561" cy="44295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9 w 67561"/>
                                              <a:gd name="connsiteY0" fmla="*/ 1329 h 44295"/>
                                              <a:gd name="connsiteX1" fmla="*/ 61922 w 67561"/>
                                              <a:gd name="connsiteY1" fmla="*/ 44191 h 44295"/>
                                              <a:gd name="connsiteX2" fmla="*/ 57159 w 67561"/>
                                              <a:gd name="connsiteY2" fmla="*/ 13235 h 44295"/>
                                              <a:gd name="connsiteX3" fmla="*/ 9 w 67561"/>
                                              <a:gd name="connsiteY3" fmla="*/ 1329 h 44295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67561" h="44295">
                                                <a:moveTo>
                                                  <a:pt x="9" y="1329"/>
                                                </a:moveTo>
                                                <a:cubicBezTo>
                                                  <a:pt x="803" y="6488"/>
                                                  <a:pt x="52397" y="42207"/>
                                                  <a:pt x="61922" y="44191"/>
                                                </a:cubicBezTo>
                                                <a:cubicBezTo>
                                                  <a:pt x="71447" y="46175"/>
                                                  <a:pt x="68271" y="19188"/>
                                                  <a:pt x="57159" y="13235"/>
                                                </a:cubicBezTo>
                                                <a:cubicBezTo>
                                                  <a:pt x="46047" y="7282"/>
                                                  <a:pt x="-785" y="-3830"/>
                                                  <a:pt x="9" y="1329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53" name="Freeform 52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5992843" y="3737963"/>
                                            <a:ext cx="156364" cy="376181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38863 w 156364"/>
                                              <a:gd name="connsiteY0" fmla="*/ 600 h 376181"/>
                                              <a:gd name="connsiteX1" fmla="*/ 100776 w 156364"/>
                                              <a:gd name="connsiteY1" fmla="*/ 133950 h 376181"/>
                                              <a:gd name="connsiteX2" fmla="*/ 146020 w 156364"/>
                                              <a:gd name="connsiteY2" fmla="*/ 283968 h 376181"/>
                                              <a:gd name="connsiteX3" fmla="*/ 150782 w 156364"/>
                                              <a:gd name="connsiteY3" fmla="*/ 338737 h 376181"/>
                                              <a:gd name="connsiteX4" fmla="*/ 79345 w 156364"/>
                                              <a:gd name="connsiteY4" fmla="*/ 364931 h 376181"/>
                                              <a:gd name="connsiteX5" fmla="*/ 7907 w 156364"/>
                                              <a:gd name="connsiteY5" fmla="*/ 374456 h 376181"/>
                                              <a:gd name="connsiteX6" fmla="*/ 5526 w 156364"/>
                                              <a:gd name="connsiteY6" fmla="*/ 331593 h 376181"/>
                                              <a:gd name="connsiteX7" fmla="*/ 41245 w 156364"/>
                                              <a:gd name="connsiteY7" fmla="*/ 343500 h 376181"/>
                                              <a:gd name="connsiteX8" fmla="*/ 122207 w 156364"/>
                                              <a:gd name="connsiteY8" fmla="*/ 324450 h 376181"/>
                                              <a:gd name="connsiteX9" fmla="*/ 115063 w 156364"/>
                                              <a:gd name="connsiteY9" fmla="*/ 269681 h 376181"/>
                                              <a:gd name="connsiteX10" fmla="*/ 79345 w 156364"/>
                                              <a:gd name="connsiteY10" fmla="*/ 167287 h 376181"/>
                                              <a:gd name="connsiteX11" fmla="*/ 48388 w 156364"/>
                                              <a:gd name="connsiteY11" fmla="*/ 86325 h 376181"/>
                                              <a:gd name="connsiteX12" fmla="*/ 38863 w 156364"/>
                                              <a:gd name="connsiteY12" fmla="*/ 600 h 376181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56364" h="376181">
                                                <a:moveTo>
                                                  <a:pt x="38863" y="600"/>
                                                </a:moveTo>
                                                <a:cubicBezTo>
                                                  <a:pt x="47594" y="8537"/>
                                                  <a:pt x="82917" y="86722"/>
                                                  <a:pt x="100776" y="133950"/>
                                                </a:cubicBezTo>
                                                <a:cubicBezTo>
                                                  <a:pt x="118635" y="181178"/>
                                                  <a:pt x="137686" y="249837"/>
                                                  <a:pt x="146020" y="283968"/>
                                                </a:cubicBezTo>
                                                <a:cubicBezTo>
                                                  <a:pt x="154354" y="318099"/>
                                                  <a:pt x="161895" y="325243"/>
                                                  <a:pt x="150782" y="338737"/>
                                                </a:cubicBezTo>
                                                <a:cubicBezTo>
                                                  <a:pt x="139670" y="352231"/>
                                                  <a:pt x="103157" y="358978"/>
                                                  <a:pt x="79345" y="364931"/>
                                                </a:cubicBezTo>
                                                <a:cubicBezTo>
                                                  <a:pt x="55533" y="370884"/>
                                                  <a:pt x="20210" y="380012"/>
                                                  <a:pt x="7907" y="374456"/>
                                                </a:cubicBezTo>
                                                <a:cubicBezTo>
                                                  <a:pt x="-4396" y="368900"/>
                                                  <a:pt x="-30" y="336752"/>
                                                  <a:pt x="5526" y="331593"/>
                                                </a:cubicBezTo>
                                                <a:cubicBezTo>
                                                  <a:pt x="11082" y="326434"/>
                                                  <a:pt x="21798" y="344690"/>
                                                  <a:pt x="41245" y="343500"/>
                                                </a:cubicBezTo>
                                                <a:cubicBezTo>
                                                  <a:pt x="60692" y="342310"/>
                                                  <a:pt x="109904" y="336753"/>
                                                  <a:pt x="122207" y="324450"/>
                                                </a:cubicBezTo>
                                                <a:cubicBezTo>
                                                  <a:pt x="134510" y="312147"/>
                                                  <a:pt x="122207" y="295875"/>
                                                  <a:pt x="115063" y="269681"/>
                                                </a:cubicBezTo>
                                                <a:cubicBezTo>
                                                  <a:pt x="107919" y="243487"/>
                                                  <a:pt x="90458" y="197846"/>
                                                  <a:pt x="79345" y="167287"/>
                                                </a:cubicBezTo>
                                                <a:cubicBezTo>
                                                  <a:pt x="68232" y="136728"/>
                                                  <a:pt x="55532" y="106962"/>
                                                  <a:pt x="48388" y="86325"/>
                                                </a:cubicBezTo>
                                                <a:cubicBezTo>
                                                  <a:pt x="41244" y="65688"/>
                                                  <a:pt x="30132" y="-7337"/>
                                                  <a:pt x="38863" y="600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55" name="Freeform 54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013781" y="3979545"/>
                                            <a:ext cx="106337" cy="119434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106032 w 106337"/>
                                              <a:gd name="connsiteY0" fmla="*/ 3037 h 89610"/>
                                              <a:gd name="connsiteX1" fmla="*/ 25069 w 106337"/>
                                              <a:gd name="connsiteY1" fmla="*/ 79237 h 89610"/>
                                              <a:gd name="connsiteX2" fmla="*/ 1257 w 106337"/>
                                              <a:gd name="connsiteY2" fmla="*/ 86381 h 89610"/>
                                              <a:gd name="connsiteX3" fmla="*/ 8400 w 106337"/>
                                              <a:gd name="connsiteY3" fmla="*/ 55425 h 89610"/>
                                              <a:gd name="connsiteX4" fmla="*/ 51263 w 106337"/>
                                              <a:gd name="connsiteY4" fmla="*/ 22087 h 89610"/>
                                              <a:gd name="connsiteX5" fmla="*/ 106032 w 106337"/>
                                              <a:gd name="connsiteY5" fmla="*/ 3037 h 89610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06337" h="89610">
                                                <a:moveTo>
                                                  <a:pt x="106032" y="3037"/>
                                                </a:moveTo>
                                                <a:cubicBezTo>
                                                  <a:pt x="101666" y="12562"/>
                                                  <a:pt x="42531" y="65346"/>
                                                  <a:pt x="25069" y="79237"/>
                                                </a:cubicBezTo>
                                                <a:cubicBezTo>
                                                  <a:pt x="7607" y="93128"/>
                                                  <a:pt x="4035" y="90350"/>
                                                  <a:pt x="1257" y="86381"/>
                                                </a:cubicBezTo>
                                                <a:cubicBezTo>
                                                  <a:pt x="-1521" y="82412"/>
                                                  <a:pt x="66" y="66141"/>
                                                  <a:pt x="8400" y="55425"/>
                                                </a:cubicBezTo>
                                                <a:cubicBezTo>
                                                  <a:pt x="16734" y="44709"/>
                                                  <a:pt x="35785" y="35978"/>
                                                  <a:pt x="51263" y="22087"/>
                                                </a:cubicBezTo>
                                                <a:cubicBezTo>
                                                  <a:pt x="66741" y="8196"/>
                                                  <a:pt x="110398" y="-6488"/>
                                                  <a:pt x="106032" y="3037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56" name="Freeform 55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057684" y="4043179"/>
                                            <a:ext cx="190948" cy="103049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216 w 190948"/>
                                              <a:gd name="connsiteY0" fmla="*/ 52571 h 103049"/>
                                              <a:gd name="connsiteX1" fmla="*/ 35935 w 190948"/>
                                              <a:gd name="connsiteY1" fmla="*/ 90671 h 103049"/>
                                              <a:gd name="connsiteX2" fmla="*/ 83560 w 190948"/>
                                              <a:gd name="connsiteY2" fmla="*/ 95434 h 103049"/>
                                              <a:gd name="connsiteX3" fmla="*/ 102610 w 190948"/>
                                              <a:gd name="connsiteY3" fmla="*/ 78765 h 103049"/>
                                              <a:gd name="connsiteX4" fmla="*/ 131185 w 190948"/>
                                              <a:gd name="connsiteY4" fmla="*/ 102577 h 103049"/>
                                              <a:gd name="connsiteX5" fmla="*/ 171666 w 190948"/>
                                              <a:gd name="connsiteY5" fmla="*/ 93052 h 103049"/>
                                              <a:gd name="connsiteX6" fmla="*/ 190716 w 190948"/>
                                              <a:gd name="connsiteY6" fmla="*/ 74002 h 103049"/>
                                              <a:gd name="connsiteX7" fmla="*/ 159760 w 190948"/>
                                              <a:gd name="connsiteY7" fmla="*/ 57334 h 103049"/>
                                              <a:gd name="connsiteX8" fmla="*/ 135948 w 190948"/>
                                              <a:gd name="connsiteY8" fmla="*/ 74002 h 103049"/>
                                              <a:gd name="connsiteX9" fmla="*/ 107373 w 190948"/>
                                              <a:gd name="connsiteY9" fmla="*/ 57334 h 103049"/>
                                              <a:gd name="connsiteX10" fmla="*/ 114516 w 190948"/>
                                              <a:gd name="connsiteY10" fmla="*/ 16852 h 103049"/>
                                              <a:gd name="connsiteX11" fmla="*/ 93085 w 190948"/>
                                              <a:gd name="connsiteY11" fmla="*/ 4946 h 103049"/>
                                              <a:gd name="connsiteX12" fmla="*/ 76416 w 190948"/>
                                              <a:gd name="connsiteY12" fmla="*/ 2565 h 103049"/>
                                              <a:gd name="connsiteX13" fmla="*/ 78798 w 190948"/>
                                              <a:gd name="connsiteY13" fmla="*/ 40665 h 103049"/>
                                              <a:gd name="connsiteX14" fmla="*/ 76416 w 190948"/>
                                              <a:gd name="connsiteY14" fmla="*/ 64477 h 103049"/>
                                              <a:gd name="connsiteX15" fmla="*/ 52604 w 190948"/>
                                              <a:gd name="connsiteY15" fmla="*/ 69240 h 103049"/>
                                              <a:gd name="connsiteX16" fmla="*/ 216 w 190948"/>
                                              <a:gd name="connsiteY16" fmla="*/ 52571 h 103049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  <a:cxn ang="0">
                                                <a:pos x="connsiteX15" y="connsiteY15"/>
                                              </a:cxn>
                                              <a:cxn ang="0">
                                                <a:pos x="connsiteX16" y="connsiteY16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90948" h="103049">
                                                <a:moveTo>
                                                  <a:pt x="216" y="52571"/>
                                                </a:moveTo>
                                                <a:cubicBezTo>
                                                  <a:pt x="-2562" y="56143"/>
                                                  <a:pt x="22044" y="83527"/>
                                                  <a:pt x="35935" y="90671"/>
                                                </a:cubicBezTo>
                                                <a:cubicBezTo>
                                                  <a:pt x="49826" y="97815"/>
                                                  <a:pt x="72448" y="97418"/>
                                                  <a:pt x="83560" y="95434"/>
                                                </a:cubicBezTo>
                                                <a:cubicBezTo>
                                                  <a:pt x="94673" y="93450"/>
                                                  <a:pt x="94673" y="77575"/>
                                                  <a:pt x="102610" y="78765"/>
                                                </a:cubicBezTo>
                                                <a:cubicBezTo>
                                                  <a:pt x="110547" y="79955"/>
                                                  <a:pt x="119676" y="100196"/>
                                                  <a:pt x="131185" y="102577"/>
                                                </a:cubicBezTo>
                                                <a:cubicBezTo>
                                                  <a:pt x="142694" y="104958"/>
                                                  <a:pt x="161744" y="97814"/>
                                                  <a:pt x="171666" y="93052"/>
                                                </a:cubicBezTo>
                                                <a:cubicBezTo>
                                                  <a:pt x="181588" y="88290"/>
                                                  <a:pt x="192700" y="79955"/>
                                                  <a:pt x="190716" y="74002"/>
                                                </a:cubicBezTo>
                                                <a:cubicBezTo>
                                                  <a:pt x="188732" y="68049"/>
                                                  <a:pt x="168888" y="57334"/>
                                                  <a:pt x="159760" y="57334"/>
                                                </a:cubicBezTo>
                                                <a:cubicBezTo>
                                                  <a:pt x="150632" y="57334"/>
                                                  <a:pt x="144679" y="74002"/>
                                                  <a:pt x="135948" y="74002"/>
                                                </a:cubicBezTo>
                                                <a:cubicBezTo>
                                                  <a:pt x="127217" y="74002"/>
                                                  <a:pt x="110945" y="66859"/>
                                                  <a:pt x="107373" y="57334"/>
                                                </a:cubicBezTo>
                                                <a:cubicBezTo>
                                                  <a:pt x="103801" y="47809"/>
                                                  <a:pt x="116897" y="25583"/>
                                                  <a:pt x="114516" y="16852"/>
                                                </a:cubicBezTo>
                                                <a:cubicBezTo>
                                                  <a:pt x="112135" y="8121"/>
                                                  <a:pt x="99435" y="7327"/>
                                                  <a:pt x="93085" y="4946"/>
                                                </a:cubicBezTo>
                                                <a:cubicBezTo>
                                                  <a:pt x="86735" y="2565"/>
                                                  <a:pt x="78797" y="-3388"/>
                                                  <a:pt x="76416" y="2565"/>
                                                </a:cubicBezTo>
                                                <a:cubicBezTo>
                                                  <a:pt x="74035" y="8518"/>
                                                  <a:pt x="78798" y="30346"/>
                                                  <a:pt x="78798" y="40665"/>
                                                </a:cubicBezTo>
                                                <a:cubicBezTo>
                                                  <a:pt x="78798" y="50984"/>
                                                  <a:pt x="80782" y="59715"/>
                                                  <a:pt x="76416" y="64477"/>
                                                </a:cubicBezTo>
                                                <a:cubicBezTo>
                                                  <a:pt x="72050" y="69239"/>
                                                  <a:pt x="62129" y="72018"/>
                                                  <a:pt x="52604" y="69240"/>
                                                </a:cubicBezTo>
                                                <a:cubicBezTo>
                                                  <a:pt x="43079" y="66462"/>
                                                  <a:pt x="2994" y="48999"/>
                                                  <a:pt x="216" y="52571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71" name="Freeform 70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5652982" y="3002182"/>
                                            <a:ext cx="100968" cy="56836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105 w 162546"/>
                                              <a:gd name="connsiteY0" fmla="*/ 38597 h 91498"/>
                                              <a:gd name="connsiteX1" fmla="*/ 71543 w 162546"/>
                                              <a:gd name="connsiteY1" fmla="*/ 497 h 91498"/>
                                              <a:gd name="connsiteX2" fmla="*/ 138218 w 162546"/>
                                              <a:gd name="connsiteY2" fmla="*/ 19547 h 91498"/>
                                              <a:gd name="connsiteX3" fmla="*/ 162030 w 162546"/>
                                              <a:gd name="connsiteY3" fmla="*/ 57647 h 91498"/>
                                              <a:gd name="connsiteX4" fmla="*/ 119168 w 162546"/>
                                              <a:gd name="connsiteY4" fmla="*/ 81459 h 91498"/>
                                              <a:gd name="connsiteX5" fmla="*/ 57255 w 162546"/>
                                              <a:gd name="connsiteY5" fmla="*/ 90984 h 91498"/>
                                              <a:gd name="connsiteX6" fmla="*/ 105 w 162546"/>
                                              <a:gd name="connsiteY6" fmla="*/ 38597 h 91498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62546" h="91498">
                                                <a:moveTo>
                                                  <a:pt x="105" y="38597"/>
                                                </a:moveTo>
                                                <a:cubicBezTo>
                                                  <a:pt x="2486" y="23516"/>
                                                  <a:pt x="48524" y="3672"/>
                                                  <a:pt x="71543" y="497"/>
                                                </a:cubicBezTo>
                                                <a:cubicBezTo>
                                                  <a:pt x="94562" y="-2678"/>
                                                  <a:pt x="123137" y="10022"/>
                                                  <a:pt x="138218" y="19547"/>
                                                </a:cubicBezTo>
                                                <a:cubicBezTo>
                                                  <a:pt x="153299" y="29072"/>
                                                  <a:pt x="165205" y="47328"/>
                                                  <a:pt x="162030" y="57647"/>
                                                </a:cubicBezTo>
                                                <a:cubicBezTo>
                                                  <a:pt x="158855" y="67966"/>
                                                  <a:pt x="136630" y="75903"/>
                                                  <a:pt x="119168" y="81459"/>
                                                </a:cubicBezTo>
                                                <a:cubicBezTo>
                                                  <a:pt x="101706" y="87015"/>
                                                  <a:pt x="78289" y="93365"/>
                                                  <a:pt x="57255" y="90984"/>
                                                </a:cubicBezTo>
                                                <a:cubicBezTo>
                                                  <a:pt x="36221" y="88603"/>
                                                  <a:pt x="-2276" y="53678"/>
                                                  <a:pt x="105" y="38597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FF3737"/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72" name="Freeform 71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449752" y="3054239"/>
                                            <a:ext cx="134227" cy="60647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295 w 200474"/>
                                              <a:gd name="connsiteY0" fmla="*/ 47008 h 90579"/>
                                              <a:gd name="connsiteX1" fmla="*/ 83638 w 200474"/>
                                              <a:gd name="connsiteY1" fmla="*/ 4145 h 90579"/>
                                              <a:gd name="connsiteX2" fmla="*/ 171745 w 200474"/>
                                              <a:gd name="connsiteY2" fmla="*/ 6527 h 90579"/>
                                              <a:gd name="connsiteX3" fmla="*/ 200320 w 200474"/>
                                              <a:gd name="connsiteY3" fmla="*/ 47008 h 90579"/>
                                              <a:gd name="connsiteX4" fmla="*/ 162220 w 200474"/>
                                              <a:gd name="connsiteY4" fmla="*/ 75583 h 90579"/>
                                              <a:gd name="connsiteX5" fmla="*/ 59826 w 200474"/>
                                              <a:gd name="connsiteY5" fmla="*/ 89870 h 90579"/>
                                              <a:gd name="connsiteX6" fmla="*/ 295 w 200474"/>
                                              <a:gd name="connsiteY6" fmla="*/ 47008 h 90579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200474" h="90579">
                                                <a:moveTo>
                                                  <a:pt x="295" y="47008"/>
                                                </a:moveTo>
                                                <a:cubicBezTo>
                                                  <a:pt x="4264" y="32721"/>
                                                  <a:pt x="55063" y="10892"/>
                                                  <a:pt x="83638" y="4145"/>
                                                </a:cubicBezTo>
                                                <a:cubicBezTo>
                                                  <a:pt x="112213" y="-2602"/>
                                                  <a:pt x="152298" y="-617"/>
                                                  <a:pt x="171745" y="6527"/>
                                                </a:cubicBezTo>
                                                <a:cubicBezTo>
                                                  <a:pt x="191192" y="13671"/>
                                                  <a:pt x="201907" y="35499"/>
                                                  <a:pt x="200320" y="47008"/>
                                                </a:cubicBezTo>
                                                <a:cubicBezTo>
                                                  <a:pt x="198733" y="58517"/>
                                                  <a:pt x="185636" y="68439"/>
                                                  <a:pt x="162220" y="75583"/>
                                                </a:cubicBezTo>
                                                <a:cubicBezTo>
                                                  <a:pt x="138804" y="82727"/>
                                                  <a:pt x="86417" y="93442"/>
                                                  <a:pt x="59826" y="89870"/>
                                                </a:cubicBezTo>
                                                <a:cubicBezTo>
                                                  <a:pt x="33235" y="86298"/>
                                                  <a:pt x="-3674" y="61295"/>
                                                  <a:pt x="295" y="47008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FF3737"/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58" name="Freeform 57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6537446" y="3430359"/>
                                          <a:ext cx="116114" cy="221130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6229 w 116114"/>
                                            <a:gd name="connsiteY0" fmla="*/ 1022 h 221130"/>
                                            <a:gd name="connsiteX1" fmla="*/ 106242 w 116114"/>
                                            <a:gd name="connsiteY1" fmla="*/ 131991 h 221130"/>
                                            <a:gd name="connsiteX2" fmla="*/ 106242 w 116114"/>
                                            <a:gd name="connsiteY2" fmla="*/ 165329 h 221130"/>
                                            <a:gd name="connsiteX3" fmla="*/ 51473 w 116114"/>
                                            <a:gd name="connsiteY3" fmla="*/ 220097 h 221130"/>
                                            <a:gd name="connsiteX4" fmla="*/ 34804 w 116114"/>
                                            <a:gd name="connsiteY4" fmla="*/ 198666 h 221130"/>
                                            <a:gd name="connsiteX5" fmla="*/ 65760 w 116114"/>
                                            <a:gd name="connsiteY5" fmla="*/ 167710 h 221130"/>
                                            <a:gd name="connsiteX6" fmla="*/ 70523 w 116114"/>
                                            <a:gd name="connsiteY6" fmla="*/ 141516 h 221130"/>
                                            <a:gd name="connsiteX7" fmla="*/ 18135 w 116114"/>
                                            <a:gd name="connsiteY7" fmla="*/ 74841 h 221130"/>
                                            <a:gd name="connsiteX8" fmla="*/ 6229 w 116114"/>
                                            <a:gd name="connsiteY8" fmla="*/ 1022 h 221130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  <a:cxn ang="0">
                                              <a:pos x="connsiteX8" y="connsiteY8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116114" h="221130">
                                              <a:moveTo>
                                                <a:pt x="6229" y="1022"/>
                                              </a:moveTo>
                                              <a:cubicBezTo>
                                                <a:pt x="20913" y="10547"/>
                                                <a:pt x="89573" y="104607"/>
                                                <a:pt x="106242" y="131991"/>
                                              </a:cubicBezTo>
                                              <a:cubicBezTo>
                                                <a:pt x="122911" y="159375"/>
                                                <a:pt x="115370" y="150645"/>
                                                <a:pt x="106242" y="165329"/>
                                              </a:cubicBezTo>
                                              <a:cubicBezTo>
                                                <a:pt x="97114" y="180013"/>
                                                <a:pt x="63379" y="214541"/>
                                                <a:pt x="51473" y="220097"/>
                                              </a:cubicBezTo>
                                              <a:cubicBezTo>
                                                <a:pt x="39567" y="225653"/>
                                                <a:pt x="32423" y="207397"/>
                                                <a:pt x="34804" y="198666"/>
                                              </a:cubicBezTo>
                                              <a:cubicBezTo>
                                                <a:pt x="37185" y="189935"/>
                                                <a:pt x="59807" y="177235"/>
                                                <a:pt x="65760" y="167710"/>
                                              </a:cubicBezTo>
                                              <a:cubicBezTo>
                                                <a:pt x="71713" y="158185"/>
                                                <a:pt x="78460" y="156994"/>
                                                <a:pt x="70523" y="141516"/>
                                              </a:cubicBezTo>
                                              <a:cubicBezTo>
                                                <a:pt x="62586" y="126038"/>
                                                <a:pt x="30438" y="98653"/>
                                                <a:pt x="18135" y="74841"/>
                                              </a:cubicBezTo>
                                              <a:cubicBezTo>
                                                <a:pt x="5832" y="51029"/>
                                                <a:pt x="-8455" y="-8503"/>
                                                <a:pt x="6229" y="1022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59" name="Freeform 58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5532733" y="3633361"/>
                                          <a:ext cx="1909274" cy="1938284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291805 w 1909274"/>
                                            <a:gd name="connsiteY0" fmla="*/ 414767 h 1938284"/>
                                            <a:gd name="connsiteX1" fmla="*/ 234655 w 1909274"/>
                                            <a:gd name="connsiteY1" fmla="*/ 605267 h 1938284"/>
                                            <a:gd name="connsiteX2" fmla="*/ 187030 w 1909274"/>
                                            <a:gd name="connsiteY2" fmla="*/ 871967 h 1938284"/>
                                            <a:gd name="connsiteX3" fmla="*/ 87017 w 1909274"/>
                                            <a:gd name="connsiteY3" fmla="*/ 1329167 h 1938284"/>
                                            <a:gd name="connsiteX4" fmla="*/ 53680 w 1909274"/>
                                            <a:gd name="connsiteY4" fmla="*/ 1510142 h 1938284"/>
                                            <a:gd name="connsiteX5" fmla="*/ 48917 w 1909274"/>
                                            <a:gd name="connsiteY5" fmla="*/ 1576817 h 1938284"/>
                                            <a:gd name="connsiteX6" fmla="*/ 125117 w 1909274"/>
                                            <a:gd name="connsiteY6" fmla="*/ 1691117 h 1938284"/>
                                            <a:gd name="connsiteX7" fmla="*/ 258467 w 1909274"/>
                                            <a:gd name="connsiteY7" fmla="*/ 1800655 h 1938284"/>
                                            <a:gd name="connsiteX8" fmla="*/ 315617 w 1909274"/>
                                            <a:gd name="connsiteY8" fmla="*/ 1824467 h 1938284"/>
                                            <a:gd name="connsiteX9" fmla="*/ 334667 w 1909274"/>
                                            <a:gd name="connsiteY9" fmla="*/ 1719692 h 1938284"/>
                                            <a:gd name="connsiteX10" fmla="*/ 368005 w 1909274"/>
                                            <a:gd name="connsiteY10" fmla="*/ 1457755 h 1938284"/>
                                            <a:gd name="connsiteX11" fmla="*/ 391817 w 1909274"/>
                                            <a:gd name="connsiteY11" fmla="*/ 1219630 h 1938284"/>
                                            <a:gd name="connsiteX12" fmla="*/ 396580 w 1909274"/>
                                            <a:gd name="connsiteY12" fmla="*/ 1010080 h 1938284"/>
                                            <a:gd name="connsiteX13" fmla="*/ 434680 w 1909274"/>
                                            <a:gd name="connsiteY13" fmla="*/ 1005317 h 1938284"/>
                                            <a:gd name="connsiteX14" fmla="*/ 448967 w 1909274"/>
                                            <a:gd name="connsiteY14" fmla="*/ 1286305 h 1938284"/>
                                            <a:gd name="connsiteX15" fmla="*/ 444205 w 1909274"/>
                                            <a:gd name="connsiteY15" fmla="*/ 1581580 h 1938284"/>
                                            <a:gd name="connsiteX16" fmla="*/ 444205 w 1909274"/>
                                            <a:gd name="connsiteY16" fmla="*/ 1781605 h 1938284"/>
                                            <a:gd name="connsiteX17" fmla="*/ 529930 w 1909274"/>
                                            <a:gd name="connsiteY17" fmla="*/ 1857805 h 1938284"/>
                                            <a:gd name="connsiteX18" fmla="*/ 734717 w 1909274"/>
                                            <a:gd name="connsiteY18" fmla="*/ 1905430 h 1938284"/>
                                            <a:gd name="connsiteX19" fmla="*/ 949030 w 1909274"/>
                                            <a:gd name="connsiteY19" fmla="*/ 1895905 h 1938284"/>
                                            <a:gd name="connsiteX20" fmla="*/ 953792 w 1909274"/>
                                            <a:gd name="connsiteY20" fmla="*/ 1800655 h 1938284"/>
                                            <a:gd name="connsiteX21" fmla="*/ 887117 w 1909274"/>
                                            <a:gd name="connsiteY21" fmla="*/ 1524430 h 1938284"/>
                                            <a:gd name="connsiteX22" fmla="*/ 844255 w 1909274"/>
                                            <a:gd name="connsiteY22" fmla="*/ 1124380 h 1938284"/>
                                            <a:gd name="connsiteX23" fmla="*/ 849017 w 1909274"/>
                                            <a:gd name="connsiteY23" fmla="*/ 991030 h 1938284"/>
                                            <a:gd name="connsiteX24" fmla="*/ 906167 w 1909274"/>
                                            <a:gd name="connsiteY24" fmla="*/ 1062467 h 1938284"/>
                                            <a:gd name="connsiteX25" fmla="*/ 949030 w 1909274"/>
                                            <a:gd name="connsiteY25" fmla="*/ 1310117 h 1938284"/>
                                            <a:gd name="connsiteX26" fmla="*/ 1039517 w 1909274"/>
                                            <a:gd name="connsiteY26" fmla="*/ 1657780 h 1938284"/>
                                            <a:gd name="connsiteX27" fmla="*/ 1115717 w 1909274"/>
                                            <a:gd name="connsiteY27" fmla="*/ 1862567 h 1938284"/>
                                            <a:gd name="connsiteX28" fmla="*/ 1325267 w 1909274"/>
                                            <a:gd name="connsiteY28" fmla="*/ 1853042 h 1938284"/>
                                            <a:gd name="connsiteX29" fmla="*/ 1544342 w 1909274"/>
                                            <a:gd name="connsiteY29" fmla="*/ 1753030 h 1938284"/>
                                            <a:gd name="connsiteX30" fmla="*/ 1649117 w 1909274"/>
                                            <a:gd name="connsiteY30" fmla="*/ 1633967 h 1938284"/>
                                            <a:gd name="connsiteX31" fmla="*/ 1544342 w 1909274"/>
                                            <a:gd name="connsiteY31" fmla="*/ 1486330 h 1938284"/>
                                            <a:gd name="connsiteX32" fmla="*/ 1301455 w 1909274"/>
                                            <a:gd name="connsiteY32" fmla="*/ 1152955 h 1938284"/>
                                            <a:gd name="connsiteX33" fmla="*/ 1134767 w 1909274"/>
                                            <a:gd name="connsiteY33" fmla="*/ 914830 h 1938284"/>
                                            <a:gd name="connsiteX34" fmla="*/ 1196680 w 1909274"/>
                                            <a:gd name="connsiteY34" fmla="*/ 933880 h 1938284"/>
                                            <a:gd name="connsiteX35" fmla="*/ 1358605 w 1909274"/>
                                            <a:gd name="connsiteY35" fmla="*/ 1148192 h 1938284"/>
                                            <a:gd name="connsiteX36" fmla="*/ 1606255 w 1909274"/>
                                            <a:gd name="connsiteY36" fmla="*/ 1376792 h 1938284"/>
                                            <a:gd name="connsiteX37" fmla="*/ 1749130 w 1909274"/>
                                            <a:gd name="connsiteY37" fmla="*/ 1524430 h 1938284"/>
                                            <a:gd name="connsiteX38" fmla="*/ 1806280 w 1909274"/>
                                            <a:gd name="connsiteY38" fmla="*/ 1467280 h 1938284"/>
                                            <a:gd name="connsiteX39" fmla="*/ 1858667 w 1909274"/>
                                            <a:gd name="connsiteY39" fmla="*/ 1252967 h 1938284"/>
                                            <a:gd name="connsiteX40" fmla="*/ 1796755 w 1909274"/>
                                            <a:gd name="connsiteY40" fmla="*/ 1124380 h 1938284"/>
                                            <a:gd name="connsiteX41" fmla="*/ 1539580 w 1909274"/>
                                            <a:gd name="connsiteY41" fmla="*/ 833867 h 1938284"/>
                                            <a:gd name="connsiteX42" fmla="*/ 1287167 w 1909274"/>
                                            <a:gd name="connsiteY42" fmla="*/ 510017 h 1938284"/>
                                            <a:gd name="connsiteX43" fmla="*/ 1110955 w 1909274"/>
                                            <a:gd name="connsiteY43" fmla="*/ 176642 h 1938284"/>
                                            <a:gd name="connsiteX44" fmla="*/ 1049042 w 1909274"/>
                                            <a:gd name="connsiteY44" fmla="*/ 38530 h 1938284"/>
                                            <a:gd name="connsiteX45" fmla="*/ 1068092 w 1909274"/>
                                            <a:gd name="connsiteY45" fmla="*/ 9955 h 1938284"/>
                                            <a:gd name="connsiteX46" fmla="*/ 1139530 w 1909274"/>
                                            <a:gd name="connsiteY46" fmla="*/ 186167 h 1938284"/>
                                            <a:gd name="connsiteX47" fmla="*/ 1487192 w 1909274"/>
                                            <a:gd name="connsiteY47" fmla="*/ 724330 h 1938284"/>
                                            <a:gd name="connsiteX48" fmla="*/ 1744367 w 1909274"/>
                                            <a:gd name="connsiteY48" fmla="*/ 1014842 h 1938284"/>
                                            <a:gd name="connsiteX49" fmla="*/ 1892005 w 1909274"/>
                                            <a:gd name="connsiteY49" fmla="*/ 1167242 h 1938284"/>
                                            <a:gd name="connsiteX50" fmla="*/ 1896767 w 1909274"/>
                                            <a:gd name="connsiteY50" fmla="*/ 1333930 h 1938284"/>
                                            <a:gd name="connsiteX51" fmla="*/ 1806280 w 1909274"/>
                                            <a:gd name="connsiteY51" fmla="*/ 1553005 h 1938284"/>
                                            <a:gd name="connsiteX52" fmla="*/ 1763417 w 1909274"/>
                                            <a:gd name="connsiteY52" fmla="*/ 1572055 h 1938284"/>
                                            <a:gd name="connsiteX53" fmla="*/ 1615780 w 1909274"/>
                                            <a:gd name="connsiteY53" fmla="*/ 1448230 h 1938284"/>
                                            <a:gd name="connsiteX54" fmla="*/ 1330030 w 1909274"/>
                                            <a:gd name="connsiteY54" fmla="*/ 1143430 h 1938284"/>
                                            <a:gd name="connsiteX55" fmla="*/ 1430042 w 1909274"/>
                                            <a:gd name="connsiteY55" fmla="*/ 1276780 h 1938284"/>
                                            <a:gd name="connsiteX56" fmla="*/ 1668167 w 1909274"/>
                                            <a:gd name="connsiteY56" fmla="*/ 1567292 h 1938284"/>
                                            <a:gd name="connsiteX57" fmla="*/ 1706267 w 1909274"/>
                                            <a:gd name="connsiteY57" fmla="*/ 1624442 h 1938284"/>
                                            <a:gd name="connsiteX58" fmla="*/ 1615780 w 1909274"/>
                                            <a:gd name="connsiteY58" fmla="*/ 1748267 h 1938284"/>
                                            <a:gd name="connsiteX59" fmla="*/ 1520530 w 1909274"/>
                                            <a:gd name="connsiteY59" fmla="*/ 1824467 h 1938284"/>
                                            <a:gd name="connsiteX60" fmla="*/ 1334792 w 1909274"/>
                                            <a:gd name="connsiteY60" fmla="*/ 1886380 h 1938284"/>
                                            <a:gd name="connsiteX61" fmla="*/ 1120480 w 1909274"/>
                                            <a:gd name="connsiteY61" fmla="*/ 1910192 h 1938284"/>
                                            <a:gd name="connsiteX62" fmla="*/ 1034755 w 1909274"/>
                                            <a:gd name="connsiteY62" fmla="*/ 1810180 h 1938284"/>
                                            <a:gd name="connsiteX63" fmla="*/ 991892 w 1909274"/>
                                            <a:gd name="connsiteY63" fmla="*/ 1633967 h 1938284"/>
                                            <a:gd name="connsiteX64" fmla="*/ 925217 w 1909274"/>
                                            <a:gd name="connsiteY64" fmla="*/ 1338692 h 1938284"/>
                                            <a:gd name="connsiteX65" fmla="*/ 882355 w 1909274"/>
                                            <a:gd name="connsiteY65" fmla="*/ 1167242 h 1938284"/>
                                            <a:gd name="connsiteX66" fmla="*/ 915692 w 1909274"/>
                                            <a:gd name="connsiteY66" fmla="*/ 1443467 h 1938284"/>
                                            <a:gd name="connsiteX67" fmla="*/ 982367 w 1909274"/>
                                            <a:gd name="connsiteY67" fmla="*/ 1757792 h 1938284"/>
                                            <a:gd name="connsiteX68" fmla="*/ 1010942 w 1909274"/>
                                            <a:gd name="connsiteY68" fmla="*/ 1919717 h 1938284"/>
                                            <a:gd name="connsiteX69" fmla="*/ 882355 w 1909274"/>
                                            <a:gd name="connsiteY69" fmla="*/ 1934005 h 1938284"/>
                                            <a:gd name="connsiteX70" fmla="*/ 606130 w 1909274"/>
                                            <a:gd name="connsiteY70" fmla="*/ 1929242 h 1938284"/>
                                            <a:gd name="connsiteX71" fmla="*/ 415630 w 1909274"/>
                                            <a:gd name="connsiteY71" fmla="*/ 1838755 h 1938284"/>
                                            <a:gd name="connsiteX72" fmla="*/ 410867 w 1909274"/>
                                            <a:gd name="connsiteY72" fmla="*/ 1638730 h 1938284"/>
                                            <a:gd name="connsiteX73" fmla="*/ 420392 w 1909274"/>
                                            <a:gd name="connsiteY73" fmla="*/ 1419655 h 1938284"/>
                                            <a:gd name="connsiteX74" fmla="*/ 420392 w 1909274"/>
                                            <a:gd name="connsiteY74" fmla="*/ 1233917 h 1938284"/>
                                            <a:gd name="connsiteX75" fmla="*/ 401342 w 1909274"/>
                                            <a:gd name="connsiteY75" fmla="*/ 1433942 h 1938284"/>
                                            <a:gd name="connsiteX76" fmla="*/ 377530 w 1909274"/>
                                            <a:gd name="connsiteY76" fmla="*/ 1729217 h 1938284"/>
                                            <a:gd name="connsiteX77" fmla="*/ 353717 w 1909274"/>
                                            <a:gd name="connsiteY77" fmla="*/ 1857805 h 1938284"/>
                                            <a:gd name="connsiteX78" fmla="*/ 282280 w 1909274"/>
                                            <a:gd name="connsiteY78" fmla="*/ 1848280 h 1938284"/>
                                            <a:gd name="connsiteX79" fmla="*/ 67967 w 1909274"/>
                                            <a:gd name="connsiteY79" fmla="*/ 1691117 h 1938284"/>
                                            <a:gd name="connsiteX80" fmla="*/ 1292 w 1909274"/>
                                            <a:gd name="connsiteY80" fmla="*/ 1567292 h 1938284"/>
                                            <a:gd name="connsiteX81" fmla="*/ 29867 w 1909274"/>
                                            <a:gd name="connsiteY81" fmla="*/ 1438705 h 1938284"/>
                                            <a:gd name="connsiteX82" fmla="*/ 101305 w 1909274"/>
                                            <a:gd name="connsiteY82" fmla="*/ 1133905 h 1938284"/>
                                            <a:gd name="connsiteX83" fmla="*/ 187030 w 1909274"/>
                                            <a:gd name="connsiteY83" fmla="*/ 719567 h 1938284"/>
                                            <a:gd name="connsiteX84" fmla="*/ 258467 w 1909274"/>
                                            <a:gd name="connsiteY84" fmla="*/ 371905 h 1938284"/>
                                            <a:gd name="connsiteX85" fmla="*/ 291805 w 1909274"/>
                                            <a:gd name="connsiteY85" fmla="*/ 414767 h 1938284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  <a:cxn ang="0">
                                              <a:pos x="connsiteX8" y="connsiteY8"/>
                                            </a:cxn>
                                            <a:cxn ang="0">
                                              <a:pos x="connsiteX9" y="connsiteY9"/>
                                            </a:cxn>
                                            <a:cxn ang="0">
                                              <a:pos x="connsiteX10" y="connsiteY10"/>
                                            </a:cxn>
                                            <a:cxn ang="0">
                                              <a:pos x="connsiteX11" y="connsiteY11"/>
                                            </a:cxn>
                                            <a:cxn ang="0">
                                              <a:pos x="connsiteX12" y="connsiteY12"/>
                                            </a:cxn>
                                            <a:cxn ang="0">
                                              <a:pos x="connsiteX13" y="connsiteY13"/>
                                            </a:cxn>
                                            <a:cxn ang="0">
                                              <a:pos x="connsiteX14" y="connsiteY14"/>
                                            </a:cxn>
                                            <a:cxn ang="0">
                                              <a:pos x="connsiteX15" y="connsiteY15"/>
                                            </a:cxn>
                                            <a:cxn ang="0">
                                              <a:pos x="connsiteX16" y="connsiteY16"/>
                                            </a:cxn>
                                            <a:cxn ang="0">
                                              <a:pos x="connsiteX17" y="connsiteY17"/>
                                            </a:cxn>
                                            <a:cxn ang="0">
                                              <a:pos x="connsiteX18" y="connsiteY18"/>
                                            </a:cxn>
                                            <a:cxn ang="0">
                                              <a:pos x="connsiteX19" y="connsiteY19"/>
                                            </a:cxn>
                                            <a:cxn ang="0">
                                              <a:pos x="connsiteX20" y="connsiteY20"/>
                                            </a:cxn>
                                            <a:cxn ang="0">
                                              <a:pos x="connsiteX21" y="connsiteY21"/>
                                            </a:cxn>
                                            <a:cxn ang="0">
                                              <a:pos x="connsiteX22" y="connsiteY22"/>
                                            </a:cxn>
                                            <a:cxn ang="0">
                                              <a:pos x="connsiteX23" y="connsiteY23"/>
                                            </a:cxn>
                                            <a:cxn ang="0">
                                              <a:pos x="connsiteX24" y="connsiteY24"/>
                                            </a:cxn>
                                            <a:cxn ang="0">
                                              <a:pos x="connsiteX25" y="connsiteY25"/>
                                            </a:cxn>
                                            <a:cxn ang="0">
                                              <a:pos x="connsiteX26" y="connsiteY26"/>
                                            </a:cxn>
                                            <a:cxn ang="0">
                                              <a:pos x="connsiteX27" y="connsiteY27"/>
                                            </a:cxn>
                                            <a:cxn ang="0">
                                              <a:pos x="connsiteX28" y="connsiteY28"/>
                                            </a:cxn>
                                            <a:cxn ang="0">
                                              <a:pos x="connsiteX29" y="connsiteY29"/>
                                            </a:cxn>
                                            <a:cxn ang="0">
                                              <a:pos x="connsiteX30" y="connsiteY30"/>
                                            </a:cxn>
                                            <a:cxn ang="0">
                                              <a:pos x="connsiteX31" y="connsiteY31"/>
                                            </a:cxn>
                                            <a:cxn ang="0">
                                              <a:pos x="connsiteX32" y="connsiteY32"/>
                                            </a:cxn>
                                            <a:cxn ang="0">
                                              <a:pos x="connsiteX33" y="connsiteY33"/>
                                            </a:cxn>
                                            <a:cxn ang="0">
                                              <a:pos x="connsiteX34" y="connsiteY34"/>
                                            </a:cxn>
                                            <a:cxn ang="0">
                                              <a:pos x="connsiteX35" y="connsiteY35"/>
                                            </a:cxn>
                                            <a:cxn ang="0">
                                              <a:pos x="connsiteX36" y="connsiteY36"/>
                                            </a:cxn>
                                            <a:cxn ang="0">
                                              <a:pos x="connsiteX37" y="connsiteY37"/>
                                            </a:cxn>
                                            <a:cxn ang="0">
                                              <a:pos x="connsiteX38" y="connsiteY38"/>
                                            </a:cxn>
                                            <a:cxn ang="0">
                                              <a:pos x="connsiteX39" y="connsiteY39"/>
                                            </a:cxn>
                                            <a:cxn ang="0">
                                              <a:pos x="connsiteX40" y="connsiteY40"/>
                                            </a:cxn>
                                            <a:cxn ang="0">
                                              <a:pos x="connsiteX41" y="connsiteY41"/>
                                            </a:cxn>
                                            <a:cxn ang="0">
                                              <a:pos x="connsiteX42" y="connsiteY42"/>
                                            </a:cxn>
                                            <a:cxn ang="0">
                                              <a:pos x="connsiteX43" y="connsiteY43"/>
                                            </a:cxn>
                                            <a:cxn ang="0">
                                              <a:pos x="connsiteX44" y="connsiteY44"/>
                                            </a:cxn>
                                            <a:cxn ang="0">
                                              <a:pos x="connsiteX45" y="connsiteY45"/>
                                            </a:cxn>
                                            <a:cxn ang="0">
                                              <a:pos x="connsiteX46" y="connsiteY46"/>
                                            </a:cxn>
                                            <a:cxn ang="0">
                                              <a:pos x="connsiteX47" y="connsiteY47"/>
                                            </a:cxn>
                                            <a:cxn ang="0">
                                              <a:pos x="connsiteX48" y="connsiteY48"/>
                                            </a:cxn>
                                            <a:cxn ang="0">
                                              <a:pos x="connsiteX49" y="connsiteY49"/>
                                            </a:cxn>
                                            <a:cxn ang="0">
                                              <a:pos x="connsiteX50" y="connsiteY50"/>
                                            </a:cxn>
                                            <a:cxn ang="0">
                                              <a:pos x="connsiteX51" y="connsiteY51"/>
                                            </a:cxn>
                                            <a:cxn ang="0">
                                              <a:pos x="connsiteX52" y="connsiteY52"/>
                                            </a:cxn>
                                            <a:cxn ang="0">
                                              <a:pos x="connsiteX53" y="connsiteY53"/>
                                            </a:cxn>
                                            <a:cxn ang="0">
                                              <a:pos x="connsiteX54" y="connsiteY54"/>
                                            </a:cxn>
                                            <a:cxn ang="0">
                                              <a:pos x="connsiteX55" y="connsiteY55"/>
                                            </a:cxn>
                                            <a:cxn ang="0">
                                              <a:pos x="connsiteX56" y="connsiteY56"/>
                                            </a:cxn>
                                            <a:cxn ang="0">
                                              <a:pos x="connsiteX57" y="connsiteY57"/>
                                            </a:cxn>
                                            <a:cxn ang="0">
                                              <a:pos x="connsiteX58" y="connsiteY58"/>
                                            </a:cxn>
                                            <a:cxn ang="0">
                                              <a:pos x="connsiteX59" y="connsiteY59"/>
                                            </a:cxn>
                                            <a:cxn ang="0">
                                              <a:pos x="connsiteX60" y="connsiteY60"/>
                                            </a:cxn>
                                            <a:cxn ang="0">
                                              <a:pos x="connsiteX61" y="connsiteY61"/>
                                            </a:cxn>
                                            <a:cxn ang="0">
                                              <a:pos x="connsiteX62" y="connsiteY62"/>
                                            </a:cxn>
                                            <a:cxn ang="0">
                                              <a:pos x="connsiteX63" y="connsiteY63"/>
                                            </a:cxn>
                                            <a:cxn ang="0">
                                              <a:pos x="connsiteX64" y="connsiteY64"/>
                                            </a:cxn>
                                            <a:cxn ang="0">
                                              <a:pos x="connsiteX65" y="connsiteY65"/>
                                            </a:cxn>
                                            <a:cxn ang="0">
                                              <a:pos x="connsiteX66" y="connsiteY66"/>
                                            </a:cxn>
                                            <a:cxn ang="0">
                                              <a:pos x="connsiteX67" y="connsiteY67"/>
                                            </a:cxn>
                                            <a:cxn ang="0">
                                              <a:pos x="connsiteX68" y="connsiteY68"/>
                                            </a:cxn>
                                            <a:cxn ang="0">
                                              <a:pos x="connsiteX69" y="connsiteY69"/>
                                            </a:cxn>
                                            <a:cxn ang="0">
                                              <a:pos x="connsiteX70" y="connsiteY70"/>
                                            </a:cxn>
                                            <a:cxn ang="0">
                                              <a:pos x="connsiteX71" y="connsiteY71"/>
                                            </a:cxn>
                                            <a:cxn ang="0">
                                              <a:pos x="connsiteX72" y="connsiteY72"/>
                                            </a:cxn>
                                            <a:cxn ang="0">
                                              <a:pos x="connsiteX73" y="connsiteY73"/>
                                            </a:cxn>
                                            <a:cxn ang="0">
                                              <a:pos x="connsiteX74" y="connsiteY74"/>
                                            </a:cxn>
                                            <a:cxn ang="0">
                                              <a:pos x="connsiteX75" y="connsiteY75"/>
                                            </a:cxn>
                                            <a:cxn ang="0">
                                              <a:pos x="connsiteX76" y="connsiteY76"/>
                                            </a:cxn>
                                            <a:cxn ang="0">
                                              <a:pos x="connsiteX77" y="connsiteY77"/>
                                            </a:cxn>
                                            <a:cxn ang="0">
                                              <a:pos x="connsiteX78" y="connsiteY78"/>
                                            </a:cxn>
                                            <a:cxn ang="0">
                                              <a:pos x="connsiteX79" y="connsiteY79"/>
                                            </a:cxn>
                                            <a:cxn ang="0">
                                              <a:pos x="connsiteX80" y="connsiteY80"/>
                                            </a:cxn>
                                            <a:cxn ang="0">
                                              <a:pos x="connsiteX81" y="connsiteY81"/>
                                            </a:cxn>
                                            <a:cxn ang="0">
                                              <a:pos x="connsiteX82" y="connsiteY82"/>
                                            </a:cxn>
                                            <a:cxn ang="0">
                                              <a:pos x="connsiteX83" y="connsiteY83"/>
                                            </a:cxn>
                                            <a:cxn ang="0">
                                              <a:pos x="connsiteX84" y="connsiteY84"/>
                                            </a:cxn>
                                            <a:cxn ang="0">
                                              <a:pos x="connsiteX85" y="connsiteY85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1909274" h="1938284">
                                              <a:moveTo>
                                                <a:pt x="291805" y="414767"/>
                                              </a:moveTo>
                                              <a:cubicBezTo>
                                                <a:pt x="287836" y="453660"/>
                                                <a:pt x="252117" y="529067"/>
                                                <a:pt x="234655" y="605267"/>
                                              </a:cubicBezTo>
                                              <a:cubicBezTo>
                                                <a:pt x="217192" y="681467"/>
                                                <a:pt x="211636" y="751317"/>
                                                <a:pt x="187030" y="871967"/>
                                              </a:cubicBezTo>
                                              <a:cubicBezTo>
                                                <a:pt x="162424" y="992617"/>
                                                <a:pt x="109242" y="1222805"/>
                                                <a:pt x="87017" y="1329167"/>
                                              </a:cubicBezTo>
                                              <a:cubicBezTo>
                                                <a:pt x="64792" y="1435530"/>
                                                <a:pt x="60030" y="1468867"/>
                                                <a:pt x="53680" y="1510142"/>
                                              </a:cubicBezTo>
                                              <a:cubicBezTo>
                                                <a:pt x="47330" y="1551417"/>
                                                <a:pt x="37011" y="1546655"/>
                                                <a:pt x="48917" y="1576817"/>
                                              </a:cubicBezTo>
                                              <a:cubicBezTo>
                                                <a:pt x="60823" y="1606979"/>
                                                <a:pt x="90192" y="1653811"/>
                                                <a:pt x="125117" y="1691117"/>
                                              </a:cubicBezTo>
                                              <a:cubicBezTo>
                                                <a:pt x="160042" y="1728423"/>
                                                <a:pt x="226717" y="1778430"/>
                                                <a:pt x="258467" y="1800655"/>
                                              </a:cubicBezTo>
                                              <a:cubicBezTo>
                                                <a:pt x="290217" y="1822880"/>
                                                <a:pt x="302917" y="1837961"/>
                                                <a:pt x="315617" y="1824467"/>
                                              </a:cubicBezTo>
                                              <a:cubicBezTo>
                                                <a:pt x="328317" y="1810973"/>
                                                <a:pt x="325936" y="1780811"/>
                                                <a:pt x="334667" y="1719692"/>
                                              </a:cubicBezTo>
                                              <a:cubicBezTo>
                                                <a:pt x="343398" y="1658573"/>
                                                <a:pt x="358480" y="1541099"/>
                                                <a:pt x="368005" y="1457755"/>
                                              </a:cubicBezTo>
                                              <a:cubicBezTo>
                                                <a:pt x="377530" y="1374411"/>
                                                <a:pt x="387055" y="1294243"/>
                                                <a:pt x="391817" y="1219630"/>
                                              </a:cubicBezTo>
                                              <a:cubicBezTo>
                                                <a:pt x="396580" y="1145018"/>
                                                <a:pt x="389436" y="1045799"/>
                                                <a:pt x="396580" y="1010080"/>
                                              </a:cubicBezTo>
                                              <a:cubicBezTo>
                                                <a:pt x="403724" y="974361"/>
                                                <a:pt x="425949" y="959280"/>
                                                <a:pt x="434680" y="1005317"/>
                                              </a:cubicBezTo>
                                              <a:cubicBezTo>
                                                <a:pt x="443411" y="1051354"/>
                                                <a:pt x="447380" y="1190261"/>
                                                <a:pt x="448967" y="1286305"/>
                                              </a:cubicBezTo>
                                              <a:cubicBezTo>
                                                <a:pt x="450554" y="1382349"/>
                                                <a:pt x="444999" y="1499030"/>
                                                <a:pt x="444205" y="1581580"/>
                                              </a:cubicBezTo>
                                              <a:cubicBezTo>
                                                <a:pt x="443411" y="1664130"/>
                                                <a:pt x="429918" y="1735568"/>
                                                <a:pt x="444205" y="1781605"/>
                                              </a:cubicBezTo>
                                              <a:cubicBezTo>
                                                <a:pt x="458492" y="1827642"/>
                                                <a:pt x="481511" y="1837168"/>
                                                <a:pt x="529930" y="1857805"/>
                                              </a:cubicBezTo>
                                              <a:cubicBezTo>
                                                <a:pt x="578349" y="1878442"/>
                                                <a:pt x="664867" y="1899080"/>
                                                <a:pt x="734717" y="1905430"/>
                                              </a:cubicBezTo>
                                              <a:cubicBezTo>
                                                <a:pt x="804567" y="1911780"/>
                                                <a:pt x="912518" y="1913367"/>
                                                <a:pt x="949030" y="1895905"/>
                                              </a:cubicBezTo>
                                              <a:cubicBezTo>
                                                <a:pt x="985542" y="1878443"/>
                                                <a:pt x="964111" y="1862568"/>
                                                <a:pt x="953792" y="1800655"/>
                                              </a:cubicBezTo>
                                              <a:cubicBezTo>
                                                <a:pt x="943473" y="1738742"/>
                                                <a:pt x="905373" y="1637142"/>
                                                <a:pt x="887117" y="1524430"/>
                                              </a:cubicBezTo>
                                              <a:cubicBezTo>
                                                <a:pt x="868861" y="1411718"/>
                                                <a:pt x="850605" y="1213280"/>
                                                <a:pt x="844255" y="1124380"/>
                                              </a:cubicBezTo>
                                              <a:cubicBezTo>
                                                <a:pt x="837905" y="1035480"/>
                                                <a:pt x="838698" y="1001349"/>
                                                <a:pt x="849017" y="991030"/>
                                              </a:cubicBezTo>
                                              <a:cubicBezTo>
                                                <a:pt x="859336" y="980711"/>
                                                <a:pt x="889498" y="1009286"/>
                                                <a:pt x="906167" y="1062467"/>
                                              </a:cubicBezTo>
                                              <a:cubicBezTo>
                                                <a:pt x="922836" y="1115648"/>
                                                <a:pt x="926805" y="1210898"/>
                                                <a:pt x="949030" y="1310117"/>
                                              </a:cubicBezTo>
                                              <a:cubicBezTo>
                                                <a:pt x="971255" y="1409336"/>
                                                <a:pt x="1011736" y="1565705"/>
                                                <a:pt x="1039517" y="1657780"/>
                                              </a:cubicBezTo>
                                              <a:cubicBezTo>
                                                <a:pt x="1067298" y="1749855"/>
                                                <a:pt x="1068092" y="1830023"/>
                                                <a:pt x="1115717" y="1862567"/>
                                              </a:cubicBezTo>
                                              <a:cubicBezTo>
                                                <a:pt x="1163342" y="1895111"/>
                                                <a:pt x="1253829" y="1871298"/>
                                                <a:pt x="1325267" y="1853042"/>
                                              </a:cubicBezTo>
                                              <a:cubicBezTo>
                                                <a:pt x="1396705" y="1834786"/>
                                                <a:pt x="1490367" y="1789542"/>
                                                <a:pt x="1544342" y="1753030"/>
                                              </a:cubicBezTo>
                                              <a:cubicBezTo>
                                                <a:pt x="1598317" y="1716518"/>
                                                <a:pt x="1649117" y="1678417"/>
                                                <a:pt x="1649117" y="1633967"/>
                                              </a:cubicBezTo>
                                              <a:cubicBezTo>
                                                <a:pt x="1649117" y="1589517"/>
                                                <a:pt x="1602286" y="1566499"/>
                                                <a:pt x="1544342" y="1486330"/>
                                              </a:cubicBezTo>
                                              <a:cubicBezTo>
                                                <a:pt x="1486398" y="1406161"/>
                                                <a:pt x="1369718" y="1248205"/>
                                                <a:pt x="1301455" y="1152955"/>
                                              </a:cubicBezTo>
                                              <a:cubicBezTo>
                                                <a:pt x="1233192" y="1057705"/>
                                                <a:pt x="1152229" y="951342"/>
                                                <a:pt x="1134767" y="914830"/>
                                              </a:cubicBezTo>
                                              <a:cubicBezTo>
                                                <a:pt x="1117305" y="878318"/>
                                                <a:pt x="1159374" y="894986"/>
                                                <a:pt x="1196680" y="933880"/>
                                              </a:cubicBezTo>
                                              <a:cubicBezTo>
                                                <a:pt x="1233986" y="972774"/>
                                                <a:pt x="1290343" y="1074373"/>
                                                <a:pt x="1358605" y="1148192"/>
                                              </a:cubicBezTo>
                                              <a:cubicBezTo>
                                                <a:pt x="1426867" y="1222011"/>
                                                <a:pt x="1541168" y="1314086"/>
                                                <a:pt x="1606255" y="1376792"/>
                                              </a:cubicBezTo>
                                              <a:cubicBezTo>
                                                <a:pt x="1671342" y="1439498"/>
                                                <a:pt x="1715793" y="1509349"/>
                                                <a:pt x="1749130" y="1524430"/>
                                              </a:cubicBezTo>
                                              <a:cubicBezTo>
                                                <a:pt x="1782468" y="1539511"/>
                                                <a:pt x="1788024" y="1512524"/>
                                                <a:pt x="1806280" y="1467280"/>
                                              </a:cubicBezTo>
                                              <a:cubicBezTo>
                                                <a:pt x="1824536" y="1422036"/>
                                                <a:pt x="1860255" y="1310117"/>
                                                <a:pt x="1858667" y="1252967"/>
                                              </a:cubicBezTo>
                                              <a:cubicBezTo>
                                                <a:pt x="1857080" y="1195817"/>
                                                <a:pt x="1849936" y="1194230"/>
                                                <a:pt x="1796755" y="1124380"/>
                                              </a:cubicBezTo>
                                              <a:cubicBezTo>
                                                <a:pt x="1743574" y="1054530"/>
                                                <a:pt x="1624511" y="936261"/>
                                                <a:pt x="1539580" y="833867"/>
                                              </a:cubicBezTo>
                                              <a:cubicBezTo>
                                                <a:pt x="1454649" y="731473"/>
                                                <a:pt x="1358605" y="619555"/>
                                                <a:pt x="1287167" y="510017"/>
                                              </a:cubicBezTo>
                                              <a:cubicBezTo>
                                                <a:pt x="1215730" y="400479"/>
                                                <a:pt x="1150642" y="255223"/>
                                                <a:pt x="1110955" y="176642"/>
                                              </a:cubicBezTo>
                                              <a:cubicBezTo>
                                                <a:pt x="1071268" y="98061"/>
                                                <a:pt x="1056186" y="66311"/>
                                                <a:pt x="1049042" y="38530"/>
                                              </a:cubicBezTo>
                                              <a:cubicBezTo>
                                                <a:pt x="1041898" y="10749"/>
                                                <a:pt x="1053011" y="-14651"/>
                                                <a:pt x="1068092" y="9955"/>
                                              </a:cubicBezTo>
                                              <a:cubicBezTo>
                                                <a:pt x="1083173" y="34561"/>
                                                <a:pt x="1069680" y="67105"/>
                                                <a:pt x="1139530" y="186167"/>
                                              </a:cubicBezTo>
                                              <a:cubicBezTo>
                                                <a:pt x="1209380" y="305229"/>
                                                <a:pt x="1386386" y="586218"/>
                                                <a:pt x="1487192" y="724330"/>
                                              </a:cubicBezTo>
                                              <a:cubicBezTo>
                                                <a:pt x="1587998" y="862443"/>
                                                <a:pt x="1676898" y="941023"/>
                                                <a:pt x="1744367" y="1014842"/>
                                              </a:cubicBezTo>
                                              <a:cubicBezTo>
                                                <a:pt x="1811836" y="1088661"/>
                                                <a:pt x="1866605" y="1114061"/>
                                                <a:pt x="1892005" y="1167242"/>
                                              </a:cubicBezTo>
                                              <a:cubicBezTo>
                                                <a:pt x="1917405" y="1220423"/>
                                                <a:pt x="1911054" y="1269636"/>
                                                <a:pt x="1896767" y="1333930"/>
                                              </a:cubicBezTo>
                                              <a:cubicBezTo>
                                                <a:pt x="1882480" y="1398224"/>
                                                <a:pt x="1828505" y="1513318"/>
                                                <a:pt x="1806280" y="1553005"/>
                                              </a:cubicBezTo>
                                              <a:cubicBezTo>
                                                <a:pt x="1784055" y="1592692"/>
                                                <a:pt x="1795167" y="1589517"/>
                                                <a:pt x="1763417" y="1572055"/>
                                              </a:cubicBezTo>
                                              <a:cubicBezTo>
                                                <a:pt x="1731667" y="1554593"/>
                                                <a:pt x="1688011" y="1519667"/>
                                                <a:pt x="1615780" y="1448230"/>
                                              </a:cubicBezTo>
                                              <a:cubicBezTo>
                                                <a:pt x="1543549" y="1376793"/>
                                                <a:pt x="1360986" y="1172005"/>
                                                <a:pt x="1330030" y="1143430"/>
                                              </a:cubicBezTo>
                                              <a:cubicBezTo>
                                                <a:pt x="1299074" y="1114855"/>
                                                <a:pt x="1373686" y="1206136"/>
                                                <a:pt x="1430042" y="1276780"/>
                                              </a:cubicBezTo>
                                              <a:cubicBezTo>
                                                <a:pt x="1486398" y="1347424"/>
                                                <a:pt x="1622130" y="1509348"/>
                                                <a:pt x="1668167" y="1567292"/>
                                              </a:cubicBezTo>
                                              <a:cubicBezTo>
                                                <a:pt x="1714204" y="1625236"/>
                                                <a:pt x="1714998" y="1594280"/>
                                                <a:pt x="1706267" y="1624442"/>
                                              </a:cubicBezTo>
                                              <a:cubicBezTo>
                                                <a:pt x="1697536" y="1654604"/>
                                                <a:pt x="1646736" y="1714930"/>
                                                <a:pt x="1615780" y="1748267"/>
                                              </a:cubicBezTo>
                                              <a:cubicBezTo>
                                                <a:pt x="1584824" y="1781604"/>
                                                <a:pt x="1567361" y="1801448"/>
                                                <a:pt x="1520530" y="1824467"/>
                                              </a:cubicBezTo>
                                              <a:cubicBezTo>
                                                <a:pt x="1473699" y="1847486"/>
                                                <a:pt x="1401467" y="1872093"/>
                                                <a:pt x="1334792" y="1886380"/>
                                              </a:cubicBezTo>
                                              <a:cubicBezTo>
                                                <a:pt x="1268117" y="1900667"/>
                                                <a:pt x="1170486" y="1922892"/>
                                                <a:pt x="1120480" y="1910192"/>
                                              </a:cubicBezTo>
                                              <a:cubicBezTo>
                                                <a:pt x="1070474" y="1897492"/>
                                                <a:pt x="1056186" y="1856218"/>
                                                <a:pt x="1034755" y="1810180"/>
                                              </a:cubicBezTo>
                                              <a:cubicBezTo>
                                                <a:pt x="1013324" y="1764143"/>
                                                <a:pt x="1010148" y="1712548"/>
                                                <a:pt x="991892" y="1633967"/>
                                              </a:cubicBezTo>
                                              <a:cubicBezTo>
                                                <a:pt x="973636" y="1555386"/>
                                                <a:pt x="943473" y="1416480"/>
                                                <a:pt x="925217" y="1338692"/>
                                              </a:cubicBezTo>
                                              <a:cubicBezTo>
                                                <a:pt x="906961" y="1260905"/>
                                                <a:pt x="883942" y="1149780"/>
                                                <a:pt x="882355" y="1167242"/>
                                              </a:cubicBezTo>
                                              <a:cubicBezTo>
                                                <a:pt x="880768" y="1184704"/>
                                                <a:pt x="899023" y="1345042"/>
                                                <a:pt x="915692" y="1443467"/>
                                              </a:cubicBezTo>
                                              <a:cubicBezTo>
                                                <a:pt x="932361" y="1541892"/>
                                                <a:pt x="966492" y="1678417"/>
                                                <a:pt x="982367" y="1757792"/>
                                              </a:cubicBezTo>
                                              <a:cubicBezTo>
                                                <a:pt x="998242" y="1837167"/>
                                                <a:pt x="1027611" y="1890348"/>
                                                <a:pt x="1010942" y="1919717"/>
                                              </a:cubicBezTo>
                                              <a:cubicBezTo>
                                                <a:pt x="994273" y="1949086"/>
                                                <a:pt x="882355" y="1934005"/>
                                                <a:pt x="882355" y="1934005"/>
                                              </a:cubicBezTo>
                                              <a:cubicBezTo>
                                                <a:pt x="814886" y="1935593"/>
                                                <a:pt x="683917" y="1945117"/>
                                                <a:pt x="606130" y="1929242"/>
                                              </a:cubicBezTo>
                                              <a:cubicBezTo>
                                                <a:pt x="528343" y="1913367"/>
                                                <a:pt x="448174" y="1887174"/>
                                                <a:pt x="415630" y="1838755"/>
                                              </a:cubicBezTo>
                                              <a:cubicBezTo>
                                                <a:pt x="383086" y="1790336"/>
                                                <a:pt x="410073" y="1708580"/>
                                                <a:pt x="410867" y="1638730"/>
                                              </a:cubicBezTo>
                                              <a:cubicBezTo>
                                                <a:pt x="411661" y="1568880"/>
                                                <a:pt x="418805" y="1487124"/>
                                                <a:pt x="420392" y="1419655"/>
                                              </a:cubicBezTo>
                                              <a:cubicBezTo>
                                                <a:pt x="421979" y="1352186"/>
                                                <a:pt x="423567" y="1231536"/>
                                                <a:pt x="420392" y="1233917"/>
                                              </a:cubicBezTo>
                                              <a:cubicBezTo>
                                                <a:pt x="417217" y="1236298"/>
                                                <a:pt x="408486" y="1351392"/>
                                                <a:pt x="401342" y="1433942"/>
                                              </a:cubicBezTo>
                                              <a:cubicBezTo>
                                                <a:pt x="394198" y="1516492"/>
                                                <a:pt x="385468" y="1658573"/>
                                                <a:pt x="377530" y="1729217"/>
                                              </a:cubicBezTo>
                                              <a:cubicBezTo>
                                                <a:pt x="369592" y="1799861"/>
                                                <a:pt x="369592" y="1837961"/>
                                                <a:pt x="353717" y="1857805"/>
                                              </a:cubicBezTo>
                                              <a:cubicBezTo>
                                                <a:pt x="337842" y="1877649"/>
                                                <a:pt x="329905" y="1876061"/>
                                                <a:pt x="282280" y="1848280"/>
                                              </a:cubicBezTo>
                                              <a:cubicBezTo>
                                                <a:pt x="234655" y="1820499"/>
                                                <a:pt x="114798" y="1737948"/>
                                                <a:pt x="67967" y="1691117"/>
                                              </a:cubicBezTo>
                                              <a:cubicBezTo>
                                                <a:pt x="21136" y="1644286"/>
                                                <a:pt x="7642" y="1609361"/>
                                                <a:pt x="1292" y="1567292"/>
                                              </a:cubicBezTo>
                                              <a:cubicBezTo>
                                                <a:pt x="-5058" y="1525223"/>
                                                <a:pt x="13198" y="1510936"/>
                                                <a:pt x="29867" y="1438705"/>
                                              </a:cubicBezTo>
                                              <a:cubicBezTo>
                                                <a:pt x="46536" y="1366474"/>
                                                <a:pt x="75111" y="1253761"/>
                                                <a:pt x="101305" y="1133905"/>
                                              </a:cubicBezTo>
                                              <a:cubicBezTo>
                                                <a:pt x="127499" y="1014049"/>
                                                <a:pt x="160836" y="846567"/>
                                                <a:pt x="187030" y="719567"/>
                                              </a:cubicBezTo>
                                              <a:cubicBezTo>
                                                <a:pt x="213224" y="592567"/>
                                                <a:pt x="245767" y="426674"/>
                                                <a:pt x="258467" y="371905"/>
                                              </a:cubicBezTo>
                                              <a:cubicBezTo>
                                                <a:pt x="271167" y="317136"/>
                                                <a:pt x="295774" y="375874"/>
                                                <a:pt x="291805" y="414767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61" name="Freeform 60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5865038" y="5355488"/>
                                        <a:ext cx="97912" cy="65383"/>
                                      </a:xfrm>
                                      <a:custGeom>
                                        <a:avLst/>
                                        <a:gdLst>
                                          <a:gd name="connsiteX0" fmla="*/ 7125 w 97912"/>
                                          <a:gd name="connsiteY0" fmla="*/ 2325 h 65383"/>
                                          <a:gd name="connsiteX1" fmla="*/ 88087 w 97912"/>
                                          <a:gd name="connsiteY1" fmla="*/ 16612 h 65383"/>
                                          <a:gd name="connsiteX2" fmla="*/ 88087 w 97912"/>
                                          <a:gd name="connsiteY2" fmla="*/ 49950 h 65383"/>
                                          <a:gd name="connsiteX3" fmla="*/ 11887 w 97912"/>
                                          <a:gd name="connsiteY3" fmla="*/ 64237 h 65383"/>
                                          <a:gd name="connsiteX4" fmla="*/ 7125 w 97912"/>
                                          <a:gd name="connsiteY4" fmla="*/ 2325 h 65383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97912" h="65383">
                                            <a:moveTo>
                                              <a:pt x="7125" y="2325"/>
                                            </a:moveTo>
                                            <a:cubicBezTo>
                                              <a:pt x="19825" y="-5612"/>
                                              <a:pt x="74593" y="8675"/>
                                              <a:pt x="88087" y="16612"/>
                                            </a:cubicBezTo>
                                            <a:cubicBezTo>
                                              <a:pt x="101581" y="24549"/>
                                              <a:pt x="100787" y="42013"/>
                                              <a:pt x="88087" y="49950"/>
                                            </a:cubicBezTo>
                                            <a:cubicBezTo>
                                              <a:pt x="75387" y="57887"/>
                                              <a:pt x="23396" y="69000"/>
                                              <a:pt x="11887" y="64237"/>
                                            </a:cubicBezTo>
                                            <a:cubicBezTo>
                                              <a:pt x="378" y="59474"/>
                                              <a:pt x="-5575" y="10262"/>
                                              <a:pt x="7125" y="2325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62" name="Freeform 61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6494356" y="5380998"/>
                                        <a:ext cx="96257" cy="89000"/>
                                      </a:xfrm>
                                      <a:custGeom>
                                        <a:avLst/>
                                        <a:gdLst>
                                          <a:gd name="connsiteX0" fmla="*/ 4075 w 96257"/>
                                          <a:gd name="connsiteY0" fmla="*/ 33965 h 89000"/>
                                          <a:gd name="connsiteX1" fmla="*/ 77894 w 96257"/>
                                          <a:gd name="connsiteY1" fmla="*/ 627 h 89000"/>
                                          <a:gd name="connsiteX2" fmla="*/ 92182 w 96257"/>
                                          <a:gd name="connsiteY2" fmla="*/ 62540 h 89000"/>
                                          <a:gd name="connsiteX3" fmla="*/ 18363 w 96257"/>
                                          <a:gd name="connsiteY3" fmla="*/ 88733 h 89000"/>
                                          <a:gd name="connsiteX4" fmla="*/ 4075 w 96257"/>
                                          <a:gd name="connsiteY4" fmla="*/ 33965 h 89000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96257" h="89000">
                                            <a:moveTo>
                                              <a:pt x="4075" y="33965"/>
                                            </a:moveTo>
                                            <a:cubicBezTo>
                                              <a:pt x="13997" y="19281"/>
                                              <a:pt x="63210" y="-4135"/>
                                              <a:pt x="77894" y="627"/>
                                            </a:cubicBezTo>
                                            <a:cubicBezTo>
                                              <a:pt x="92578" y="5389"/>
                                              <a:pt x="102104" y="47856"/>
                                              <a:pt x="92182" y="62540"/>
                                            </a:cubicBezTo>
                                            <a:cubicBezTo>
                                              <a:pt x="82260" y="77224"/>
                                              <a:pt x="33047" y="91114"/>
                                              <a:pt x="18363" y="88733"/>
                                            </a:cubicBezTo>
                                            <a:cubicBezTo>
                                              <a:pt x="3679" y="86352"/>
                                              <a:pt x="-5847" y="48649"/>
                                              <a:pt x="4075" y="33965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63" name="Freeform 62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7169939" y="5117088"/>
                                        <a:ext cx="90495" cy="112853"/>
                                      </a:xfrm>
                                      <a:custGeom>
                                        <a:avLst/>
                                        <a:gdLst>
                                          <a:gd name="connsiteX0" fmla="*/ 5 w 90495"/>
                                          <a:gd name="connsiteY0" fmla="*/ 66893 h 112853"/>
                                          <a:gd name="connsiteX1" fmla="*/ 35724 w 90495"/>
                                          <a:gd name="connsiteY1" fmla="*/ 218 h 112853"/>
                                          <a:gd name="connsiteX2" fmla="*/ 90492 w 90495"/>
                                          <a:gd name="connsiteY2" fmla="*/ 47843 h 112853"/>
                                          <a:gd name="connsiteX3" fmla="*/ 38105 w 90495"/>
                                          <a:gd name="connsiteY3" fmla="*/ 112137 h 112853"/>
                                          <a:gd name="connsiteX4" fmla="*/ 5 w 90495"/>
                                          <a:gd name="connsiteY4" fmla="*/ 66893 h 112853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90495" h="112853">
                                            <a:moveTo>
                                              <a:pt x="5" y="66893"/>
                                            </a:moveTo>
                                            <a:cubicBezTo>
                                              <a:pt x="-392" y="48240"/>
                                              <a:pt x="20643" y="3393"/>
                                              <a:pt x="35724" y="218"/>
                                            </a:cubicBezTo>
                                            <a:cubicBezTo>
                                              <a:pt x="50805" y="-2957"/>
                                              <a:pt x="90095" y="29190"/>
                                              <a:pt x="90492" y="47843"/>
                                            </a:cubicBezTo>
                                            <a:cubicBezTo>
                                              <a:pt x="90889" y="66496"/>
                                              <a:pt x="53583" y="106184"/>
                                              <a:pt x="38105" y="112137"/>
                                            </a:cubicBezTo>
                                            <a:cubicBezTo>
                                              <a:pt x="22627" y="118090"/>
                                              <a:pt x="402" y="85546"/>
                                              <a:pt x="5" y="66893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64" name="Freeform 63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5782812" y="4417208"/>
                                        <a:ext cx="46702" cy="304821"/>
                                      </a:xfrm>
                                      <a:custGeom>
                                        <a:avLst/>
                                        <a:gdLst>
                                          <a:gd name="connsiteX0" fmla="*/ 46488 w 46702"/>
                                          <a:gd name="connsiteY0" fmla="*/ 11 h 304821"/>
                                          <a:gd name="connsiteX1" fmla="*/ 1244 w 46702"/>
                                          <a:gd name="connsiteY1" fmla="*/ 145267 h 304821"/>
                                          <a:gd name="connsiteX2" fmla="*/ 13151 w 46702"/>
                                          <a:gd name="connsiteY2" fmla="*/ 304811 h 304821"/>
                                          <a:gd name="connsiteX3" fmla="*/ 17913 w 46702"/>
                                          <a:gd name="connsiteY3" fmla="*/ 152411 h 304821"/>
                                          <a:gd name="connsiteX4" fmla="*/ 46488 w 46702"/>
                                          <a:gd name="connsiteY4" fmla="*/ 11 h 304821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46702" h="304821">
                                            <a:moveTo>
                                              <a:pt x="46488" y="11"/>
                                            </a:moveTo>
                                            <a:cubicBezTo>
                                              <a:pt x="43710" y="-1180"/>
                                              <a:pt x="6800" y="94467"/>
                                              <a:pt x="1244" y="145267"/>
                                            </a:cubicBezTo>
                                            <a:cubicBezTo>
                                              <a:pt x="-4312" y="196067"/>
                                              <a:pt x="10373" y="303620"/>
                                              <a:pt x="13151" y="304811"/>
                                            </a:cubicBezTo>
                                            <a:cubicBezTo>
                                              <a:pt x="15929" y="306002"/>
                                              <a:pt x="11563" y="204005"/>
                                              <a:pt x="17913" y="152411"/>
                                            </a:cubicBezTo>
                                            <a:cubicBezTo>
                                              <a:pt x="24263" y="100817"/>
                                              <a:pt x="49266" y="1202"/>
                                              <a:pt x="46488" y="11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65" name="Freeform 64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6124212" y="4442838"/>
                                        <a:ext cx="36908" cy="332061"/>
                                      </a:xfrm>
                                      <a:custGeom>
                                        <a:avLst/>
                                        <a:gdLst>
                                          <a:gd name="connsiteX0" fmla="*/ 363 w 36908"/>
                                          <a:gd name="connsiteY0" fmla="*/ 575 h 332061"/>
                                          <a:gd name="connsiteX1" fmla="*/ 17032 w 36908"/>
                                          <a:gd name="connsiteY1" fmla="*/ 131543 h 332061"/>
                                          <a:gd name="connsiteX2" fmla="*/ 33701 w 36908"/>
                                          <a:gd name="connsiteY2" fmla="*/ 331568 h 332061"/>
                                          <a:gd name="connsiteX3" fmla="*/ 33701 w 36908"/>
                                          <a:gd name="connsiteY3" fmla="*/ 181550 h 332061"/>
                                          <a:gd name="connsiteX4" fmla="*/ 363 w 36908"/>
                                          <a:gd name="connsiteY4" fmla="*/ 575 h 332061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36908" h="332061">
                                            <a:moveTo>
                                              <a:pt x="363" y="575"/>
                                            </a:moveTo>
                                            <a:cubicBezTo>
                                              <a:pt x="-2415" y="-7760"/>
                                              <a:pt x="11476" y="76378"/>
                                              <a:pt x="17032" y="131543"/>
                                            </a:cubicBezTo>
                                            <a:cubicBezTo>
                                              <a:pt x="22588" y="186708"/>
                                              <a:pt x="30923" y="323234"/>
                                              <a:pt x="33701" y="331568"/>
                                            </a:cubicBezTo>
                                            <a:cubicBezTo>
                                              <a:pt x="36479" y="339903"/>
                                              <a:pt x="39257" y="240684"/>
                                              <a:pt x="33701" y="181550"/>
                                            </a:cubicBezTo>
                                            <a:cubicBezTo>
                                              <a:pt x="28145" y="122416"/>
                                              <a:pt x="3141" y="8910"/>
                                              <a:pt x="363" y="575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66" name="Freeform 65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6188702" y="4595813"/>
                                        <a:ext cx="62167" cy="247652"/>
                                      </a:xfrm>
                                      <a:custGeom>
                                        <a:avLst/>
                                        <a:gdLst>
                                          <a:gd name="connsiteX0" fmla="*/ 167 w 62167"/>
                                          <a:gd name="connsiteY0" fmla="*/ 0 h 247652"/>
                                          <a:gd name="connsiteX1" fmla="*/ 16836 w 62167"/>
                                          <a:gd name="connsiteY1" fmla="*/ 78581 h 247652"/>
                                          <a:gd name="connsiteX2" fmla="*/ 14454 w 62167"/>
                                          <a:gd name="connsiteY2" fmla="*/ 164306 h 247652"/>
                                          <a:gd name="connsiteX3" fmla="*/ 62079 w 62167"/>
                                          <a:gd name="connsiteY3" fmla="*/ 247650 h 247652"/>
                                          <a:gd name="connsiteX4" fmla="*/ 26361 w 62167"/>
                                          <a:gd name="connsiteY4" fmla="*/ 161925 h 247652"/>
                                          <a:gd name="connsiteX5" fmla="*/ 28742 w 62167"/>
                                          <a:gd name="connsiteY5" fmla="*/ 78581 h 247652"/>
                                          <a:gd name="connsiteX6" fmla="*/ 167 w 62167"/>
                                          <a:gd name="connsiteY6" fmla="*/ 0 h 247652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62167" h="247652">
                                            <a:moveTo>
                                              <a:pt x="167" y="0"/>
                                            </a:moveTo>
                                            <a:cubicBezTo>
                                              <a:pt x="-1817" y="0"/>
                                              <a:pt x="14455" y="51197"/>
                                              <a:pt x="16836" y="78581"/>
                                            </a:cubicBezTo>
                                            <a:cubicBezTo>
                                              <a:pt x="19217" y="105965"/>
                                              <a:pt x="6914" y="136128"/>
                                              <a:pt x="14454" y="164306"/>
                                            </a:cubicBezTo>
                                            <a:cubicBezTo>
                                              <a:pt x="21994" y="192484"/>
                                              <a:pt x="60095" y="248047"/>
                                              <a:pt x="62079" y="247650"/>
                                            </a:cubicBezTo>
                                            <a:cubicBezTo>
                                              <a:pt x="64063" y="247253"/>
                                              <a:pt x="31917" y="190103"/>
                                              <a:pt x="26361" y="161925"/>
                                            </a:cubicBezTo>
                                            <a:cubicBezTo>
                                              <a:pt x="20805" y="133747"/>
                                              <a:pt x="33901" y="108347"/>
                                              <a:pt x="28742" y="78581"/>
                                            </a:cubicBezTo>
                                            <a:cubicBezTo>
                                              <a:pt x="23583" y="48815"/>
                                              <a:pt x="2151" y="0"/>
                                              <a:pt x="167" y="0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67" name="Freeform 66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6474545" y="4398169"/>
                                        <a:ext cx="169185" cy="421481"/>
                                      </a:xfrm>
                                      <a:custGeom>
                                        <a:avLst/>
                                        <a:gdLst>
                                          <a:gd name="connsiteX0" fmla="*/ 74 w 169185"/>
                                          <a:gd name="connsiteY0" fmla="*/ 0 h 421481"/>
                                          <a:gd name="connsiteX1" fmla="*/ 64368 w 169185"/>
                                          <a:gd name="connsiteY1" fmla="*/ 197644 h 421481"/>
                                          <a:gd name="connsiteX2" fmla="*/ 169143 w 169185"/>
                                          <a:gd name="connsiteY2" fmla="*/ 421481 h 421481"/>
                                          <a:gd name="connsiteX3" fmla="*/ 76274 w 169185"/>
                                          <a:gd name="connsiteY3" fmla="*/ 200025 h 421481"/>
                                          <a:gd name="connsiteX4" fmla="*/ 74 w 169185"/>
                                          <a:gd name="connsiteY4" fmla="*/ 0 h 421481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69185" h="421481">
                                            <a:moveTo>
                                              <a:pt x="74" y="0"/>
                                            </a:moveTo>
                                            <a:cubicBezTo>
                                              <a:pt x="-1910" y="-397"/>
                                              <a:pt x="36190" y="127397"/>
                                              <a:pt x="64368" y="197644"/>
                                            </a:cubicBezTo>
                                            <a:cubicBezTo>
                                              <a:pt x="92546" y="267891"/>
                                              <a:pt x="167159" y="421084"/>
                                              <a:pt x="169143" y="421481"/>
                                            </a:cubicBezTo>
                                            <a:cubicBezTo>
                                              <a:pt x="171127" y="421878"/>
                                              <a:pt x="102468" y="267891"/>
                                              <a:pt x="76274" y="200025"/>
                                            </a:cubicBezTo>
                                            <a:cubicBezTo>
                                              <a:pt x="50080" y="132159"/>
                                              <a:pt x="2058" y="397"/>
                                              <a:pt x="74" y="0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68" name="Freeform 67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6746043" y="4304990"/>
                                        <a:ext cx="190562" cy="241137"/>
                                      </a:xfrm>
                                      <a:custGeom>
                                        <a:avLst/>
                                        <a:gdLst>
                                          <a:gd name="connsiteX0" fmla="*/ 38 w 190562"/>
                                          <a:gd name="connsiteY0" fmla="*/ 310 h 241137"/>
                                          <a:gd name="connsiteX1" fmla="*/ 85763 w 190562"/>
                                          <a:gd name="connsiteY1" fmla="*/ 138423 h 241137"/>
                                          <a:gd name="connsiteX2" fmla="*/ 190538 w 190562"/>
                                          <a:gd name="connsiteY2" fmla="*/ 240816 h 241137"/>
                                          <a:gd name="connsiteX3" fmla="*/ 76238 w 190562"/>
                                          <a:gd name="connsiteY3" fmla="*/ 105085 h 241137"/>
                                          <a:gd name="connsiteX4" fmla="*/ 38 w 190562"/>
                                          <a:gd name="connsiteY4" fmla="*/ 310 h 241137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90562" h="241137">
                                            <a:moveTo>
                                              <a:pt x="38" y="310"/>
                                            </a:moveTo>
                                            <a:cubicBezTo>
                                              <a:pt x="1625" y="5866"/>
                                              <a:pt x="54013" y="98339"/>
                                              <a:pt x="85763" y="138423"/>
                                            </a:cubicBezTo>
                                            <a:cubicBezTo>
                                              <a:pt x="117513" y="178507"/>
                                              <a:pt x="192125" y="246372"/>
                                              <a:pt x="190538" y="240816"/>
                                            </a:cubicBezTo>
                                            <a:cubicBezTo>
                                              <a:pt x="188951" y="235260"/>
                                              <a:pt x="105607" y="145169"/>
                                              <a:pt x="76238" y="105085"/>
                                            </a:cubicBezTo>
                                            <a:cubicBezTo>
                                              <a:pt x="46869" y="65001"/>
                                              <a:pt x="-1549" y="-5246"/>
                                              <a:pt x="38" y="310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69" name="Freeform 68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6783970" y="4248127"/>
                                        <a:ext cx="221812" cy="235792"/>
                                      </a:xfrm>
                                      <a:custGeom>
                                        <a:avLst/>
                                        <a:gdLst>
                                          <a:gd name="connsiteX0" fmla="*/ 211 w 221812"/>
                                          <a:gd name="connsiteY0" fmla="*/ 23 h 235792"/>
                                          <a:gd name="connsiteX1" fmla="*/ 109749 w 221812"/>
                                          <a:gd name="connsiteY1" fmla="*/ 123848 h 235792"/>
                                          <a:gd name="connsiteX2" fmla="*/ 221668 w 221812"/>
                                          <a:gd name="connsiteY2" fmla="*/ 235767 h 235792"/>
                                          <a:gd name="connsiteX3" fmla="*/ 85936 w 221812"/>
                                          <a:gd name="connsiteY3" fmla="*/ 114323 h 235792"/>
                                          <a:gd name="connsiteX4" fmla="*/ 211 w 221812"/>
                                          <a:gd name="connsiteY4" fmla="*/ 23 h 235792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221812" h="235792">
                                            <a:moveTo>
                                              <a:pt x="211" y="23"/>
                                            </a:moveTo>
                                            <a:cubicBezTo>
                                              <a:pt x="4180" y="1611"/>
                                              <a:pt x="72840" y="84557"/>
                                              <a:pt x="109749" y="123848"/>
                                            </a:cubicBezTo>
                                            <a:cubicBezTo>
                                              <a:pt x="146658" y="163139"/>
                                              <a:pt x="225637" y="237355"/>
                                              <a:pt x="221668" y="235767"/>
                                            </a:cubicBezTo>
                                            <a:cubicBezTo>
                                              <a:pt x="217699" y="234180"/>
                                              <a:pt x="122845" y="152423"/>
                                              <a:pt x="85936" y="114323"/>
                                            </a:cubicBezTo>
                                            <a:cubicBezTo>
                                              <a:pt x="49027" y="76223"/>
                                              <a:pt x="-3758" y="-1565"/>
                                              <a:pt x="211" y="23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</p:grpSp>
                              <p:sp>
                                <p:nvSpPr>
                                  <p:cNvPr id="76" name="Freeform 75"/>
                                  <p:cNvSpPr/>
                                  <p:nvPr/>
                                </p:nvSpPr>
                                <p:spPr>
                                  <a:xfrm>
                                    <a:off x="5802162" y="2850252"/>
                                    <a:ext cx="86823" cy="132233"/>
                                  </a:xfrm>
                                  <a:custGeom>
                                    <a:avLst/>
                                    <a:gdLst>
                                      <a:gd name="connsiteX0" fmla="*/ 12851 w 86823"/>
                                      <a:gd name="connsiteY0" fmla="*/ 104 h 132233"/>
                                      <a:gd name="connsiteX1" fmla="*/ 12851 w 86823"/>
                                      <a:gd name="connsiteY1" fmla="*/ 85829 h 132233"/>
                                      <a:gd name="connsiteX2" fmla="*/ 50951 w 86823"/>
                                      <a:gd name="connsiteY2" fmla="*/ 114404 h 132233"/>
                                      <a:gd name="connsiteX3" fmla="*/ 86669 w 86823"/>
                                      <a:gd name="connsiteY3" fmla="*/ 126311 h 132233"/>
                                      <a:gd name="connsiteX4" fmla="*/ 36663 w 86823"/>
                                      <a:gd name="connsiteY4" fmla="*/ 131073 h 132233"/>
                                      <a:gd name="connsiteX5" fmla="*/ 944 w 86823"/>
                                      <a:gd name="connsiteY5" fmla="*/ 104879 h 132233"/>
                                      <a:gd name="connsiteX6" fmla="*/ 12851 w 86823"/>
                                      <a:gd name="connsiteY6" fmla="*/ 104 h 132233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</a:cxnLst>
                                    <a:rect l="l" t="t" r="r" b="b"/>
                                    <a:pathLst>
                                      <a:path w="86823" h="132233">
                                        <a:moveTo>
                                          <a:pt x="12851" y="104"/>
                                        </a:moveTo>
                                        <a:cubicBezTo>
                                          <a:pt x="14835" y="-3071"/>
                                          <a:pt x="6501" y="66779"/>
                                          <a:pt x="12851" y="85829"/>
                                        </a:cubicBezTo>
                                        <a:cubicBezTo>
                                          <a:pt x="19201" y="104879"/>
                                          <a:pt x="38648" y="107657"/>
                                          <a:pt x="50951" y="114404"/>
                                        </a:cubicBezTo>
                                        <a:cubicBezTo>
                                          <a:pt x="63254" y="121151"/>
                                          <a:pt x="89050" y="123533"/>
                                          <a:pt x="86669" y="126311"/>
                                        </a:cubicBezTo>
                                        <a:cubicBezTo>
                                          <a:pt x="84288" y="129089"/>
                                          <a:pt x="50950" y="134645"/>
                                          <a:pt x="36663" y="131073"/>
                                        </a:cubicBezTo>
                                        <a:cubicBezTo>
                                          <a:pt x="22376" y="127501"/>
                                          <a:pt x="5706" y="125516"/>
                                          <a:pt x="944" y="104879"/>
                                        </a:cubicBezTo>
                                        <a:cubicBezTo>
                                          <a:pt x="-3818" y="84242"/>
                                          <a:pt x="10867" y="3279"/>
                                          <a:pt x="12851" y="104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77" name="Freeform 76"/>
                                  <p:cNvSpPr/>
                                  <p:nvPr/>
                                </p:nvSpPr>
                                <p:spPr>
                                  <a:xfrm>
                                    <a:off x="6252392" y="2869405"/>
                                    <a:ext cx="146221" cy="162599"/>
                                  </a:xfrm>
                                  <a:custGeom>
                                    <a:avLst/>
                                    <a:gdLst>
                                      <a:gd name="connsiteX0" fmla="*/ 41252 w 146221"/>
                                      <a:gd name="connsiteY0" fmla="*/ 1 h 162599"/>
                                      <a:gd name="connsiteX1" fmla="*/ 26964 w 146221"/>
                                      <a:gd name="connsiteY1" fmla="*/ 85726 h 162599"/>
                                      <a:gd name="connsiteX2" fmla="*/ 72208 w 146221"/>
                                      <a:gd name="connsiteY2" fmla="*/ 130970 h 162599"/>
                                      <a:gd name="connsiteX3" fmla="*/ 146027 w 146221"/>
                                      <a:gd name="connsiteY3" fmla="*/ 161926 h 162599"/>
                                      <a:gd name="connsiteX4" fmla="*/ 48396 w 146221"/>
                                      <a:gd name="connsiteY4" fmla="*/ 150020 h 162599"/>
                                      <a:gd name="connsiteX5" fmla="*/ 12677 w 146221"/>
                                      <a:gd name="connsiteY5" fmla="*/ 123826 h 162599"/>
                                      <a:gd name="connsiteX6" fmla="*/ 771 w 146221"/>
                                      <a:gd name="connsiteY6" fmla="*/ 83345 h 162599"/>
                                      <a:gd name="connsiteX7" fmla="*/ 41252 w 146221"/>
                                      <a:gd name="connsiteY7" fmla="*/ 1 h 162599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</a:cxnLst>
                                    <a:rect l="l" t="t" r="r" b="b"/>
                                    <a:pathLst>
                                      <a:path w="146221" h="162599">
                                        <a:moveTo>
                                          <a:pt x="41252" y="1"/>
                                        </a:moveTo>
                                        <a:cubicBezTo>
                                          <a:pt x="45617" y="398"/>
                                          <a:pt x="21805" y="63898"/>
                                          <a:pt x="26964" y="85726"/>
                                        </a:cubicBezTo>
                                        <a:cubicBezTo>
                                          <a:pt x="32123" y="107554"/>
                                          <a:pt x="52364" y="118270"/>
                                          <a:pt x="72208" y="130970"/>
                                        </a:cubicBezTo>
                                        <a:cubicBezTo>
                                          <a:pt x="92052" y="143670"/>
                                          <a:pt x="149996" y="158751"/>
                                          <a:pt x="146027" y="161926"/>
                                        </a:cubicBezTo>
                                        <a:cubicBezTo>
                                          <a:pt x="142058" y="165101"/>
                                          <a:pt x="70621" y="156370"/>
                                          <a:pt x="48396" y="150020"/>
                                        </a:cubicBezTo>
                                        <a:cubicBezTo>
                                          <a:pt x="26171" y="143670"/>
                                          <a:pt x="20614" y="134939"/>
                                          <a:pt x="12677" y="123826"/>
                                        </a:cubicBezTo>
                                        <a:cubicBezTo>
                                          <a:pt x="4739" y="112714"/>
                                          <a:pt x="-2404" y="103586"/>
                                          <a:pt x="771" y="83345"/>
                                        </a:cubicBezTo>
                                        <a:cubicBezTo>
                                          <a:pt x="3946" y="63105"/>
                                          <a:pt x="36887" y="-396"/>
                                          <a:pt x="41252" y="1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bg2">
                                      <a:lumMod val="25000"/>
                                    </a:schemeClr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79" name="Freeform 78"/>
                                  <p:cNvSpPr/>
                                  <p:nvPr/>
                                </p:nvSpPr>
                                <p:spPr>
                                  <a:xfrm>
                                    <a:off x="5831628" y="2761903"/>
                                    <a:ext cx="72146" cy="179022"/>
                                  </a:xfrm>
                                  <a:custGeom>
                                    <a:avLst/>
                                    <a:gdLst>
                                      <a:gd name="connsiteX0" fmla="*/ 54 w 83092"/>
                                      <a:gd name="connsiteY0" fmla="*/ 7491 h 179022"/>
                                      <a:gd name="connsiteX1" fmla="*/ 45297 w 83092"/>
                                      <a:gd name="connsiteY1" fmla="*/ 43210 h 179022"/>
                                      <a:gd name="connsiteX2" fmla="*/ 81016 w 83092"/>
                                      <a:gd name="connsiteY2" fmla="*/ 178941 h 179022"/>
                                      <a:gd name="connsiteX3" fmla="*/ 76254 w 83092"/>
                                      <a:gd name="connsiteY3" fmla="*/ 62260 h 179022"/>
                                      <a:gd name="connsiteX4" fmla="*/ 54822 w 83092"/>
                                      <a:gd name="connsiteY4" fmla="*/ 5110 h 179022"/>
                                      <a:gd name="connsiteX5" fmla="*/ 54 w 83092"/>
                                      <a:gd name="connsiteY5" fmla="*/ 7491 h 179022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</a:cxnLst>
                                    <a:rect l="l" t="t" r="r" b="b"/>
                                    <a:pathLst>
                                      <a:path w="83092" h="179022">
                                        <a:moveTo>
                                          <a:pt x="54" y="7491"/>
                                        </a:moveTo>
                                        <a:cubicBezTo>
                                          <a:pt x="-1534" y="13841"/>
                                          <a:pt x="31803" y="14635"/>
                                          <a:pt x="45297" y="43210"/>
                                        </a:cubicBezTo>
                                        <a:cubicBezTo>
                                          <a:pt x="58791" y="71785"/>
                                          <a:pt x="75857" y="175766"/>
                                          <a:pt x="81016" y="178941"/>
                                        </a:cubicBezTo>
                                        <a:cubicBezTo>
                                          <a:pt x="86176" y="182116"/>
                                          <a:pt x="80620" y="91232"/>
                                          <a:pt x="76254" y="62260"/>
                                        </a:cubicBezTo>
                                        <a:cubicBezTo>
                                          <a:pt x="71888" y="33288"/>
                                          <a:pt x="63553" y="14635"/>
                                          <a:pt x="54822" y="5110"/>
                                        </a:cubicBezTo>
                                        <a:cubicBezTo>
                                          <a:pt x="46091" y="-4415"/>
                                          <a:pt x="1642" y="1141"/>
                                          <a:pt x="54" y="7491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181717">
                                      <a:alpha val="50196"/>
                                    </a:srgbClr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80" name="Freeform 79"/>
                                  <p:cNvSpPr/>
                                  <p:nvPr/>
                                </p:nvSpPr>
                                <p:spPr>
                                  <a:xfrm>
                                    <a:off x="6340936" y="2775012"/>
                                    <a:ext cx="100708" cy="190514"/>
                                  </a:xfrm>
                                  <a:custGeom>
                                    <a:avLst/>
                                    <a:gdLst>
                                      <a:gd name="connsiteX0" fmla="*/ 333 w 100708"/>
                                      <a:gd name="connsiteY0" fmla="*/ 3907 h 190514"/>
                                      <a:gd name="connsiteX1" fmla="*/ 47958 w 100708"/>
                                      <a:gd name="connsiteY1" fmla="*/ 25338 h 190514"/>
                                      <a:gd name="connsiteX2" fmla="*/ 74152 w 100708"/>
                                      <a:gd name="connsiteY2" fmla="*/ 106301 h 190514"/>
                                      <a:gd name="connsiteX3" fmla="*/ 100345 w 100708"/>
                                      <a:gd name="connsiteY3" fmla="*/ 189644 h 190514"/>
                                      <a:gd name="connsiteX4" fmla="*/ 88439 w 100708"/>
                                      <a:gd name="connsiteY4" fmla="*/ 51532 h 190514"/>
                                      <a:gd name="connsiteX5" fmla="*/ 74152 w 100708"/>
                                      <a:gd name="connsiteY5" fmla="*/ 6288 h 190514"/>
                                      <a:gd name="connsiteX6" fmla="*/ 333 w 100708"/>
                                      <a:gd name="connsiteY6" fmla="*/ 3907 h 190514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</a:cxnLst>
                                    <a:rect l="l" t="t" r="r" b="b"/>
                                    <a:pathLst>
                                      <a:path w="100708" h="190514">
                                        <a:moveTo>
                                          <a:pt x="333" y="3907"/>
                                        </a:moveTo>
                                        <a:cubicBezTo>
                                          <a:pt x="-4033" y="7082"/>
                                          <a:pt x="35655" y="8272"/>
                                          <a:pt x="47958" y="25338"/>
                                        </a:cubicBezTo>
                                        <a:cubicBezTo>
                                          <a:pt x="60261" y="42404"/>
                                          <a:pt x="65421" y="78917"/>
                                          <a:pt x="74152" y="106301"/>
                                        </a:cubicBezTo>
                                        <a:cubicBezTo>
                                          <a:pt x="82883" y="133685"/>
                                          <a:pt x="97964" y="198772"/>
                                          <a:pt x="100345" y="189644"/>
                                        </a:cubicBezTo>
                                        <a:cubicBezTo>
                                          <a:pt x="102726" y="180516"/>
                                          <a:pt x="92804" y="82091"/>
                                          <a:pt x="88439" y="51532"/>
                                        </a:cubicBezTo>
                                        <a:cubicBezTo>
                                          <a:pt x="84074" y="20973"/>
                                          <a:pt x="87646" y="16607"/>
                                          <a:pt x="74152" y="6288"/>
                                        </a:cubicBezTo>
                                        <a:cubicBezTo>
                                          <a:pt x="60658" y="-4031"/>
                                          <a:pt x="4699" y="732"/>
                                          <a:pt x="333" y="3907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181717">
                                      <a:alpha val="50196"/>
                                    </a:srgbClr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</p:grpSp>
                          </p:grpSp>
                          <p:sp>
                            <p:nvSpPr>
                              <p:cNvPr id="111" name="Freeform 110"/>
                              <p:cNvSpPr/>
                              <p:nvPr/>
                            </p:nvSpPr>
                            <p:spPr>
                              <a:xfrm>
                                <a:off x="5674844" y="2329706"/>
                                <a:ext cx="124141" cy="403995"/>
                              </a:xfrm>
                              <a:custGeom>
                                <a:avLst/>
                                <a:gdLst>
                                  <a:gd name="connsiteX0" fmla="*/ 122706 w 124141"/>
                                  <a:gd name="connsiteY0" fmla="*/ 744 h 403995"/>
                                  <a:gd name="connsiteX1" fmla="*/ 11581 w 124141"/>
                                  <a:gd name="connsiteY1" fmla="*/ 194419 h 403995"/>
                                  <a:gd name="connsiteX2" fmla="*/ 5231 w 124141"/>
                                  <a:gd name="connsiteY2" fmla="*/ 299194 h 403995"/>
                                  <a:gd name="connsiteX3" fmla="*/ 27456 w 124141"/>
                                  <a:gd name="connsiteY3" fmla="*/ 403969 h 403995"/>
                                  <a:gd name="connsiteX4" fmla="*/ 49681 w 124141"/>
                                  <a:gd name="connsiteY4" fmla="*/ 289669 h 403995"/>
                                  <a:gd name="connsiteX5" fmla="*/ 71906 w 124141"/>
                                  <a:gd name="connsiteY5" fmla="*/ 134094 h 403995"/>
                                  <a:gd name="connsiteX6" fmla="*/ 122706 w 124141"/>
                                  <a:gd name="connsiteY6" fmla="*/ 744 h 403995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</a:cxnLst>
                                <a:rect l="l" t="t" r="r" b="b"/>
                                <a:pathLst>
                                  <a:path w="124141" h="403995">
                                    <a:moveTo>
                                      <a:pt x="122706" y="744"/>
                                    </a:moveTo>
                                    <a:cubicBezTo>
                                      <a:pt x="112652" y="10798"/>
                                      <a:pt x="31160" y="144677"/>
                                      <a:pt x="11581" y="194419"/>
                                    </a:cubicBezTo>
                                    <a:cubicBezTo>
                                      <a:pt x="-7998" y="244161"/>
                                      <a:pt x="2585" y="264269"/>
                                      <a:pt x="5231" y="299194"/>
                                    </a:cubicBezTo>
                                    <a:cubicBezTo>
                                      <a:pt x="7877" y="334119"/>
                                      <a:pt x="20048" y="405556"/>
                                      <a:pt x="27456" y="403969"/>
                                    </a:cubicBezTo>
                                    <a:cubicBezTo>
                                      <a:pt x="34864" y="402382"/>
                                      <a:pt x="42273" y="334648"/>
                                      <a:pt x="49681" y="289669"/>
                                    </a:cubicBezTo>
                                    <a:cubicBezTo>
                                      <a:pt x="57089" y="244690"/>
                                      <a:pt x="56560" y="183307"/>
                                      <a:pt x="71906" y="134094"/>
                                    </a:cubicBezTo>
                                    <a:cubicBezTo>
                                      <a:pt x="87252" y="84881"/>
                                      <a:pt x="132760" y="-9310"/>
                                      <a:pt x="122706" y="744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000000">
                                  <a:alpha val="20000"/>
                                </a:srgb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112" name="Freeform 111"/>
                              <p:cNvSpPr/>
                              <p:nvPr/>
                            </p:nvSpPr>
                            <p:spPr>
                              <a:xfrm>
                                <a:off x="5539891" y="2447925"/>
                                <a:ext cx="143727" cy="285177"/>
                              </a:xfrm>
                              <a:custGeom>
                                <a:avLst/>
                                <a:gdLst>
                                  <a:gd name="connsiteX0" fmla="*/ 127484 w 143727"/>
                                  <a:gd name="connsiteY0" fmla="*/ 250825 h 285177"/>
                                  <a:gd name="connsiteX1" fmla="*/ 92559 w 143727"/>
                                  <a:gd name="connsiteY1" fmla="*/ 142875 h 285177"/>
                                  <a:gd name="connsiteX2" fmla="*/ 143359 w 143727"/>
                                  <a:gd name="connsiteY2" fmla="*/ 0 h 285177"/>
                                  <a:gd name="connsiteX3" fmla="*/ 60809 w 143727"/>
                                  <a:gd name="connsiteY3" fmla="*/ 142875 h 285177"/>
                                  <a:gd name="connsiteX4" fmla="*/ 67159 w 143727"/>
                                  <a:gd name="connsiteY4" fmla="*/ 247650 h 285177"/>
                                  <a:gd name="connsiteX5" fmla="*/ 484 w 143727"/>
                                  <a:gd name="connsiteY5" fmla="*/ 228600 h 285177"/>
                                  <a:gd name="connsiteX6" fmla="*/ 41759 w 143727"/>
                                  <a:gd name="connsiteY6" fmla="*/ 282575 h 285177"/>
                                  <a:gd name="connsiteX7" fmla="*/ 127484 w 143727"/>
                                  <a:gd name="connsiteY7" fmla="*/ 250825 h 285177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</a:cxnLst>
                                <a:rect l="l" t="t" r="r" b="b"/>
                                <a:pathLst>
                                  <a:path w="143727" h="285177">
                                    <a:moveTo>
                                      <a:pt x="127484" y="250825"/>
                                    </a:moveTo>
                                    <a:cubicBezTo>
                                      <a:pt x="135951" y="227542"/>
                                      <a:pt x="89913" y="184679"/>
                                      <a:pt x="92559" y="142875"/>
                                    </a:cubicBezTo>
                                    <a:cubicBezTo>
                                      <a:pt x="95205" y="101071"/>
                                      <a:pt x="148651" y="0"/>
                                      <a:pt x="143359" y="0"/>
                                    </a:cubicBezTo>
                                    <a:cubicBezTo>
                                      <a:pt x="138067" y="0"/>
                                      <a:pt x="73509" y="101600"/>
                                      <a:pt x="60809" y="142875"/>
                                    </a:cubicBezTo>
                                    <a:cubicBezTo>
                                      <a:pt x="48109" y="184150"/>
                                      <a:pt x="77213" y="233363"/>
                                      <a:pt x="67159" y="247650"/>
                                    </a:cubicBezTo>
                                    <a:cubicBezTo>
                                      <a:pt x="57105" y="261937"/>
                                      <a:pt x="4717" y="222779"/>
                                      <a:pt x="484" y="228600"/>
                                    </a:cubicBezTo>
                                    <a:cubicBezTo>
                                      <a:pt x="-3749" y="234421"/>
                                      <a:pt x="20592" y="273050"/>
                                      <a:pt x="41759" y="282575"/>
                                    </a:cubicBezTo>
                                    <a:cubicBezTo>
                                      <a:pt x="62926" y="292100"/>
                                      <a:pt x="119017" y="274108"/>
                                      <a:pt x="127484" y="250825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000000">
                                  <a:alpha val="20000"/>
                                </a:srgb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113" name="Freeform 112"/>
                              <p:cNvSpPr/>
                              <p:nvPr/>
                            </p:nvSpPr>
                            <p:spPr>
                              <a:xfrm>
                                <a:off x="5815695" y="2302090"/>
                                <a:ext cx="125221" cy="377611"/>
                              </a:xfrm>
                              <a:custGeom>
                                <a:avLst/>
                                <a:gdLst>
                                  <a:gd name="connsiteX0" fmla="*/ 86630 w 125221"/>
                                  <a:gd name="connsiteY0" fmla="*/ 2960 h 377611"/>
                                  <a:gd name="connsiteX1" fmla="*/ 67580 w 125221"/>
                                  <a:gd name="connsiteY1" fmla="*/ 161710 h 377611"/>
                                  <a:gd name="connsiteX2" fmla="*/ 124730 w 125221"/>
                                  <a:gd name="connsiteY2" fmla="*/ 371260 h 377611"/>
                                  <a:gd name="connsiteX3" fmla="*/ 29480 w 125221"/>
                                  <a:gd name="connsiteY3" fmla="*/ 168060 h 377611"/>
                                  <a:gd name="connsiteX4" fmla="*/ 32655 w 125221"/>
                                  <a:gd name="connsiteY4" fmla="*/ 88685 h 377611"/>
                                  <a:gd name="connsiteX5" fmla="*/ 26305 w 125221"/>
                                  <a:gd name="connsiteY5" fmla="*/ 218860 h 377611"/>
                                  <a:gd name="connsiteX6" fmla="*/ 77105 w 125221"/>
                                  <a:gd name="connsiteY6" fmla="*/ 377610 h 377611"/>
                                  <a:gd name="connsiteX7" fmla="*/ 7255 w 125221"/>
                                  <a:gd name="connsiteY7" fmla="*/ 215685 h 377611"/>
                                  <a:gd name="connsiteX8" fmla="*/ 10430 w 125221"/>
                                  <a:gd name="connsiteY8" fmla="*/ 69635 h 377611"/>
                                  <a:gd name="connsiteX9" fmla="*/ 86630 w 125221"/>
                                  <a:gd name="connsiteY9" fmla="*/ 2960 h 37761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</a:cxnLst>
                                <a:rect l="l" t="t" r="r" b="b"/>
                                <a:pathLst>
                                  <a:path w="125221" h="377611">
                                    <a:moveTo>
                                      <a:pt x="86630" y="2960"/>
                                    </a:moveTo>
                                    <a:cubicBezTo>
                                      <a:pt x="96155" y="18306"/>
                                      <a:pt x="61230" y="100327"/>
                                      <a:pt x="67580" y="161710"/>
                                    </a:cubicBezTo>
                                    <a:cubicBezTo>
                                      <a:pt x="73930" y="223093"/>
                                      <a:pt x="131080" y="370202"/>
                                      <a:pt x="124730" y="371260"/>
                                    </a:cubicBezTo>
                                    <a:cubicBezTo>
                                      <a:pt x="118380" y="372318"/>
                                      <a:pt x="44826" y="215156"/>
                                      <a:pt x="29480" y="168060"/>
                                    </a:cubicBezTo>
                                    <a:cubicBezTo>
                                      <a:pt x="14134" y="120964"/>
                                      <a:pt x="33184" y="80218"/>
                                      <a:pt x="32655" y="88685"/>
                                    </a:cubicBezTo>
                                    <a:cubicBezTo>
                                      <a:pt x="32126" y="97152"/>
                                      <a:pt x="18897" y="170706"/>
                                      <a:pt x="26305" y="218860"/>
                                    </a:cubicBezTo>
                                    <a:cubicBezTo>
                                      <a:pt x="33713" y="267014"/>
                                      <a:pt x="80280" y="378139"/>
                                      <a:pt x="77105" y="377610"/>
                                    </a:cubicBezTo>
                                    <a:cubicBezTo>
                                      <a:pt x="73930" y="377081"/>
                                      <a:pt x="18367" y="267014"/>
                                      <a:pt x="7255" y="215685"/>
                                    </a:cubicBezTo>
                                    <a:cubicBezTo>
                                      <a:pt x="-3857" y="164356"/>
                                      <a:pt x="-1741" y="104031"/>
                                      <a:pt x="10430" y="69635"/>
                                    </a:cubicBezTo>
                                    <a:cubicBezTo>
                                      <a:pt x="22601" y="35239"/>
                                      <a:pt x="77105" y="-12386"/>
                                      <a:pt x="86630" y="296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000000">
                                  <a:alpha val="20000"/>
                                </a:srgb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</p:grpSp>
                        <p:sp>
                          <p:nvSpPr>
                            <p:cNvPr id="118" name="Freeform 117"/>
                            <p:cNvSpPr/>
                            <p:nvPr/>
                          </p:nvSpPr>
                          <p:spPr>
                            <a:xfrm>
                              <a:off x="6066923" y="2342548"/>
                              <a:ext cx="119663" cy="368871"/>
                            </a:xfrm>
                            <a:custGeom>
                              <a:avLst/>
                              <a:gdLst>
                                <a:gd name="connsiteX0" fmla="*/ 502 w 119663"/>
                                <a:gd name="connsiteY0" fmla="*/ 2983 h 368871"/>
                                <a:gd name="connsiteX1" fmla="*/ 50508 w 119663"/>
                                <a:gd name="connsiteY1" fmla="*/ 186340 h 368871"/>
                                <a:gd name="connsiteX2" fmla="*/ 2883 w 119663"/>
                                <a:gd name="connsiteY2" fmla="*/ 367315 h 368871"/>
                                <a:gd name="connsiteX3" fmla="*/ 71940 w 119663"/>
                                <a:gd name="connsiteY3" fmla="*/ 264921 h 368871"/>
                                <a:gd name="connsiteX4" fmla="*/ 79083 w 119663"/>
                                <a:gd name="connsiteY4" fmla="*/ 110140 h 368871"/>
                                <a:gd name="connsiteX5" fmla="*/ 98133 w 119663"/>
                                <a:gd name="connsiteY5" fmla="*/ 250633 h 368871"/>
                                <a:gd name="connsiteX6" fmla="*/ 79083 w 119663"/>
                                <a:gd name="connsiteY6" fmla="*/ 310165 h 368871"/>
                                <a:gd name="connsiteX7" fmla="*/ 119565 w 119663"/>
                                <a:gd name="connsiteY7" fmla="*/ 183958 h 368871"/>
                                <a:gd name="connsiteX8" fmla="*/ 88608 w 119663"/>
                                <a:gd name="connsiteY8" fmla="*/ 81565 h 368871"/>
                                <a:gd name="connsiteX9" fmla="*/ 502 w 119663"/>
                                <a:gd name="connsiteY9" fmla="*/ 2983 h 36887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</a:cxnLst>
                              <a:rect l="l" t="t" r="r" b="b"/>
                              <a:pathLst>
                                <a:path w="119663" h="368871">
                                  <a:moveTo>
                                    <a:pt x="502" y="2983"/>
                                  </a:moveTo>
                                  <a:cubicBezTo>
                                    <a:pt x="-5848" y="20445"/>
                                    <a:pt x="50111" y="125618"/>
                                    <a:pt x="50508" y="186340"/>
                                  </a:cubicBezTo>
                                  <a:cubicBezTo>
                                    <a:pt x="50905" y="247062"/>
                                    <a:pt x="-689" y="354218"/>
                                    <a:pt x="2883" y="367315"/>
                                  </a:cubicBezTo>
                                  <a:cubicBezTo>
                                    <a:pt x="6455" y="380412"/>
                                    <a:pt x="59240" y="307784"/>
                                    <a:pt x="71940" y="264921"/>
                                  </a:cubicBezTo>
                                  <a:cubicBezTo>
                                    <a:pt x="84640" y="222059"/>
                                    <a:pt x="74718" y="112521"/>
                                    <a:pt x="79083" y="110140"/>
                                  </a:cubicBezTo>
                                  <a:cubicBezTo>
                                    <a:pt x="83448" y="107759"/>
                                    <a:pt x="98133" y="217296"/>
                                    <a:pt x="98133" y="250633"/>
                                  </a:cubicBezTo>
                                  <a:cubicBezTo>
                                    <a:pt x="98133" y="283970"/>
                                    <a:pt x="79083" y="310165"/>
                                    <a:pt x="79083" y="310165"/>
                                  </a:cubicBezTo>
                                  <a:cubicBezTo>
                                    <a:pt x="82655" y="299053"/>
                                    <a:pt x="117977" y="222058"/>
                                    <a:pt x="119565" y="183958"/>
                                  </a:cubicBezTo>
                                  <a:cubicBezTo>
                                    <a:pt x="121153" y="145858"/>
                                    <a:pt x="103292" y="114109"/>
                                    <a:pt x="88608" y="81565"/>
                                  </a:cubicBezTo>
                                  <a:cubicBezTo>
                                    <a:pt x="73924" y="49021"/>
                                    <a:pt x="6852" y="-14479"/>
                                    <a:pt x="502" y="2983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00000">
                                <a:alpha val="20000"/>
                              </a:srgb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19" name="Freeform 118"/>
                            <p:cNvSpPr/>
                            <p:nvPr/>
                          </p:nvSpPr>
                          <p:spPr>
                            <a:xfrm>
                              <a:off x="6247919" y="2476052"/>
                              <a:ext cx="88731" cy="195779"/>
                            </a:xfrm>
                            <a:custGeom>
                              <a:avLst/>
                              <a:gdLst>
                                <a:gd name="connsiteX0" fmla="*/ 481 w 88731"/>
                                <a:gd name="connsiteY0" fmla="*/ 448 h 195779"/>
                                <a:gd name="connsiteX1" fmla="*/ 38581 w 88731"/>
                                <a:gd name="connsiteY1" fmla="*/ 114748 h 195779"/>
                                <a:gd name="connsiteX2" fmla="*/ 88587 w 88731"/>
                                <a:gd name="connsiteY2" fmla="*/ 193329 h 195779"/>
                                <a:gd name="connsiteX3" fmla="*/ 21912 w 88731"/>
                                <a:gd name="connsiteY3" fmla="*/ 159992 h 195779"/>
                                <a:gd name="connsiteX4" fmla="*/ 481 w 88731"/>
                                <a:gd name="connsiteY4" fmla="*/ 448 h 19577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88731" h="195779">
                                  <a:moveTo>
                                    <a:pt x="481" y="448"/>
                                  </a:moveTo>
                                  <a:cubicBezTo>
                                    <a:pt x="3259" y="-7093"/>
                                    <a:pt x="23897" y="82601"/>
                                    <a:pt x="38581" y="114748"/>
                                  </a:cubicBezTo>
                                  <a:cubicBezTo>
                                    <a:pt x="53265" y="146895"/>
                                    <a:pt x="91365" y="185788"/>
                                    <a:pt x="88587" y="193329"/>
                                  </a:cubicBezTo>
                                  <a:cubicBezTo>
                                    <a:pt x="85809" y="200870"/>
                                    <a:pt x="36596" y="191345"/>
                                    <a:pt x="21912" y="159992"/>
                                  </a:cubicBezTo>
                                  <a:cubicBezTo>
                                    <a:pt x="7228" y="128639"/>
                                    <a:pt x="-2297" y="7989"/>
                                    <a:pt x="481" y="448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00000">
                                <a:alpha val="20000"/>
                              </a:srgb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20" name="Freeform 119"/>
                            <p:cNvSpPr/>
                            <p:nvPr/>
                          </p:nvSpPr>
                          <p:spPr>
                            <a:xfrm>
                              <a:off x="6464910" y="2337654"/>
                              <a:ext cx="90920" cy="346714"/>
                            </a:xfrm>
                            <a:custGeom>
                              <a:avLst/>
                              <a:gdLst>
                                <a:gd name="connsiteX0" fmla="*/ 184 w 90920"/>
                                <a:gd name="connsiteY0" fmla="*/ 734 h 346714"/>
                                <a:gd name="connsiteX1" fmla="*/ 57334 w 90920"/>
                                <a:gd name="connsiteY1" fmla="*/ 141227 h 346714"/>
                                <a:gd name="connsiteX2" fmla="*/ 90671 w 90920"/>
                                <a:gd name="connsiteY2" fmla="*/ 346015 h 346714"/>
                                <a:gd name="connsiteX3" fmla="*/ 40665 w 90920"/>
                                <a:gd name="connsiteY3" fmla="*/ 200759 h 346714"/>
                                <a:gd name="connsiteX4" fmla="*/ 184 w 90920"/>
                                <a:gd name="connsiteY4" fmla="*/ 734 h 34671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90920" h="346714">
                                  <a:moveTo>
                                    <a:pt x="184" y="734"/>
                                  </a:moveTo>
                                  <a:cubicBezTo>
                                    <a:pt x="2962" y="-9188"/>
                                    <a:pt x="42253" y="83680"/>
                                    <a:pt x="57334" y="141227"/>
                                  </a:cubicBezTo>
                                  <a:cubicBezTo>
                                    <a:pt x="72415" y="198774"/>
                                    <a:pt x="93449" y="336093"/>
                                    <a:pt x="90671" y="346015"/>
                                  </a:cubicBezTo>
                                  <a:cubicBezTo>
                                    <a:pt x="87893" y="355937"/>
                                    <a:pt x="54556" y="257909"/>
                                    <a:pt x="40665" y="200759"/>
                                  </a:cubicBezTo>
                                  <a:cubicBezTo>
                                    <a:pt x="26774" y="143609"/>
                                    <a:pt x="-2594" y="10656"/>
                                    <a:pt x="184" y="734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00000">
                                <a:alpha val="20000"/>
                              </a:srgb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21" name="Freeform 120"/>
                            <p:cNvSpPr/>
                            <p:nvPr/>
                          </p:nvSpPr>
                          <p:spPr>
                            <a:xfrm>
                              <a:off x="6443968" y="2447802"/>
                              <a:ext cx="72350" cy="228983"/>
                            </a:xfrm>
                            <a:custGeom>
                              <a:avLst/>
                              <a:gdLst>
                                <a:gd name="connsiteX0" fmla="*/ 11601 w 72350"/>
                                <a:gd name="connsiteY0" fmla="*/ 123 h 228983"/>
                                <a:gd name="connsiteX1" fmla="*/ 44938 w 72350"/>
                                <a:gd name="connsiteY1" fmla="*/ 152523 h 228983"/>
                                <a:gd name="connsiteX2" fmla="*/ 71132 w 72350"/>
                                <a:gd name="connsiteY2" fmla="*/ 228723 h 228983"/>
                                <a:gd name="connsiteX3" fmla="*/ 4457 w 72350"/>
                                <a:gd name="connsiteY3" fmla="*/ 128711 h 228983"/>
                                <a:gd name="connsiteX4" fmla="*/ 11601 w 72350"/>
                                <a:gd name="connsiteY4" fmla="*/ 123 h 228983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72350" h="228983">
                                  <a:moveTo>
                                    <a:pt x="11601" y="123"/>
                                  </a:moveTo>
                                  <a:cubicBezTo>
                                    <a:pt x="18348" y="4092"/>
                                    <a:pt x="35016" y="114423"/>
                                    <a:pt x="44938" y="152523"/>
                                  </a:cubicBezTo>
                                  <a:cubicBezTo>
                                    <a:pt x="54860" y="190623"/>
                                    <a:pt x="77879" y="232692"/>
                                    <a:pt x="71132" y="228723"/>
                                  </a:cubicBezTo>
                                  <a:cubicBezTo>
                                    <a:pt x="64385" y="224754"/>
                                    <a:pt x="15173" y="168398"/>
                                    <a:pt x="4457" y="128711"/>
                                  </a:cubicBezTo>
                                  <a:cubicBezTo>
                                    <a:pt x="-6259" y="89024"/>
                                    <a:pt x="4854" y="-3846"/>
                                    <a:pt x="11601" y="123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00000">
                                <a:alpha val="20000"/>
                              </a:srgb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22" name="Freeform 121"/>
                            <p:cNvSpPr/>
                            <p:nvPr/>
                          </p:nvSpPr>
                          <p:spPr>
                            <a:xfrm>
                              <a:off x="6550774" y="2580237"/>
                              <a:ext cx="91885" cy="458023"/>
                            </a:xfrm>
                            <a:custGeom>
                              <a:avLst/>
                              <a:gdLst>
                                <a:gd name="connsiteX0" fmla="*/ 38145 w 91885"/>
                                <a:gd name="connsiteY0" fmla="*/ 1038 h 458023"/>
                                <a:gd name="connsiteX1" fmla="*/ 42907 w 91885"/>
                                <a:gd name="connsiteY1" fmla="*/ 151057 h 458023"/>
                                <a:gd name="connsiteX2" fmla="*/ 45 w 91885"/>
                                <a:gd name="connsiteY2" fmla="*/ 148676 h 458023"/>
                                <a:gd name="connsiteX3" fmla="*/ 35764 w 91885"/>
                                <a:gd name="connsiteY3" fmla="*/ 215351 h 458023"/>
                                <a:gd name="connsiteX4" fmla="*/ 85770 w 91885"/>
                                <a:gd name="connsiteY4" fmla="*/ 332032 h 458023"/>
                                <a:gd name="connsiteX5" fmla="*/ 90532 w 91885"/>
                                <a:gd name="connsiteY5" fmla="*/ 455857 h 458023"/>
                                <a:gd name="connsiteX6" fmla="*/ 81007 w 91885"/>
                                <a:gd name="connsiteY6" fmla="*/ 222494 h 458023"/>
                                <a:gd name="connsiteX7" fmla="*/ 50051 w 91885"/>
                                <a:gd name="connsiteY7" fmla="*/ 91526 h 458023"/>
                                <a:gd name="connsiteX8" fmla="*/ 38145 w 91885"/>
                                <a:gd name="connsiteY8" fmla="*/ 1038 h 458023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</a:cxnLst>
                              <a:rect l="l" t="t" r="r" b="b"/>
                              <a:pathLst>
                                <a:path w="91885" h="458023">
                                  <a:moveTo>
                                    <a:pt x="38145" y="1038"/>
                                  </a:moveTo>
                                  <a:cubicBezTo>
                                    <a:pt x="36954" y="10960"/>
                                    <a:pt x="49257" y="126451"/>
                                    <a:pt x="42907" y="151057"/>
                                  </a:cubicBezTo>
                                  <a:cubicBezTo>
                                    <a:pt x="36557" y="175663"/>
                                    <a:pt x="1235" y="137960"/>
                                    <a:pt x="45" y="148676"/>
                                  </a:cubicBezTo>
                                  <a:cubicBezTo>
                                    <a:pt x="-1145" y="159392"/>
                                    <a:pt x="21477" y="184792"/>
                                    <a:pt x="35764" y="215351"/>
                                  </a:cubicBezTo>
                                  <a:cubicBezTo>
                                    <a:pt x="50051" y="245910"/>
                                    <a:pt x="76642" y="291948"/>
                                    <a:pt x="85770" y="332032"/>
                                  </a:cubicBezTo>
                                  <a:cubicBezTo>
                                    <a:pt x="94898" y="372116"/>
                                    <a:pt x="91326" y="474113"/>
                                    <a:pt x="90532" y="455857"/>
                                  </a:cubicBezTo>
                                  <a:cubicBezTo>
                                    <a:pt x="89738" y="437601"/>
                                    <a:pt x="87754" y="283216"/>
                                    <a:pt x="81007" y="222494"/>
                                  </a:cubicBezTo>
                                  <a:cubicBezTo>
                                    <a:pt x="74260" y="161772"/>
                                    <a:pt x="54814" y="128435"/>
                                    <a:pt x="50051" y="91526"/>
                                  </a:cubicBezTo>
                                  <a:cubicBezTo>
                                    <a:pt x="45289" y="54617"/>
                                    <a:pt x="39336" y="-8884"/>
                                    <a:pt x="38145" y="1038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00000">
                                <a:alpha val="20000"/>
                              </a:srgb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23" name="Freeform 122"/>
                            <p:cNvSpPr/>
                            <p:nvPr/>
                          </p:nvSpPr>
                          <p:spPr>
                            <a:xfrm>
                              <a:off x="6149618" y="2264634"/>
                              <a:ext cx="182214" cy="364836"/>
                            </a:xfrm>
                            <a:custGeom>
                              <a:avLst/>
                              <a:gdLst>
                                <a:gd name="connsiteX0" fmla="*/ 3532 w 182214"/>
                                <a:gd name="connsiteY0" fmla="*/ 61847 h 364836"/>
                                <a:gd name="connsiteX1" fmla="*/ 55920 w 182214"/>
                                <a:gd name="connsiteY1" fmla="*/ 180910 h 364836"/>
                                <a:gd name="connsiteX2" fmla="*/ 74970 w 182214"/>
                                <a:gd name="connsiteY2" fmla="*/ 230916 h 364836"/>
                                <a:gd name="connsiteX3" fmla="*/ 48776 w 182214"/>
                                <a:gd name="connsiteY3" fmla="*/ 95185 h 364836"/>
                                <a:gd name="connsiteX4" fmla="*/ 113070 w 182214"/>
                                <a:gd name="connsiteY4" fmla="*/ 207104 h 364836"/>
                                <a:gd name="connsiteX5" fmla="*/ 182126 w 182214"/>
                                <a:gd name="connsiteY5" fmla="*/ 364266 h 364836"/>
                                <a:gd name="connsiteX6" fmla="*/ 124976 w 182214"/>
                                <a:gd name="connsiteY6" fmla="*/ 147572 h 364836"/>
                                <a:gd name="connsiteX7" fmla="*/ 17820 w 182214"/>
                                <a:gd name="connsiteY7" fmla="*/ 4697 h 364836"/>
                                <a:gd name="connsiteX8" fmla="*/ 3532 w 182214"/>
                                <a:gd name="connsiteY8" fmla="*/ 61847 h 364836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</a:cxnLst>
                              <a:rect l="l" t="t" r="r" b="b"/>
                              <a:pathLst>
                                <a:path w="182214" h="364836">
                                  <a:moveTo>
                                    <a:pt x="3532" y="61847"/>
                                  </a:moveTo>
                                  <a:cubicBezTo>
                                    <a:pt x="9882" y="91216"/>
                                    <a:pt x="44014" y="152732"/>
                                    <a:pt x="55920" y="180910"/>
                                  </a:cubicBezTo>
                                  <a:cubicBezTo>
                                    <a:pt x="67826" y="209088"/>
                                    <a:pt x="76161" y="245203"/>
                                    <a:pt x="74970" y="230916"/>
                                  </a:cubicBezTo>
                                  <a:cubicBezTo>
                                    <a:pt x="73779" y="216629"/>
                                    <a:pt x="42426" y="99154"/>
                                    <a:pt x="48776" y="95185"/>
                                  </a:cubicBezTo>
                                  <a:cubicBezTo>
                                    <a:pt x="55126" y="91216"/>
                                    <a:pt x="90845" y="162257"/>
                                    <a:pt x="113070" y="207104"/>
                                  </a:cubicBezTo>
                                  <a:cubicBezTo>
                                    <a:pt x="135295" y="251951"/>
                                    <a:pt x="180142" y="374188"/>
                                    <a:pt x="182126" y="364266"/>
                                  </a:cubicBezTo>
                                  <a:cubicBezTo>
                                    <a:pt x="184110" y="354344"/>
                                    <a:pt x="152360" y="207500"/>
                                    <a:pt x="124976" y="147572"/>
                                  </a:cubicBezTo>
                                  <a:cubicBezTo>
                                    <a:pt x="97592" y="87644"/>
                                    <a:pt x="37664" y="24541"/>
                                    <a:pt x="17820" y="4697"/>
                                  </a:cubicBezTo>
                                  <a:cubicBezTo>
                                    <a:pt x="-2024" y="-15147"/>
                                    <a:pt x="-2818" y="32478"/>
                                    <a:pt x="3532" y="61847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00000">
                                <a:alpha val="20000"/>
                              </a:srgb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24" name="Freeform 123"/>
                            <p:cNvSpPr/>
                            <p:nvPr/>
                          </p:nvSpPr>
                          <p:spPr>
                            <a:xfrm>
                              <a:off x="5641170" y="2069181"/>
                              <a:ext cx="148166" cy="139271"/>
                            </a:xfrm>
                            <a:custGeom>
                              <a:avLst/>
                              <a:gdLst>
                                <a:gd name="connsiteX0" fmla="*/ 2393 w 148166"/>
                                <a:gd name="connsiteY0" fmla="*/ 125 h 139271"/>
                                <a:gd name="connsiteX1" fmla="*/ 69068 w 148166"/>
                                <a:gd name="connsiteY1" fmla="*/ 92994 h 139271"/>
                                <a:gd name="connsiteX2" fmla="*/ 147650 w 148166"/>
                                <a:gd name="connsiteY2" fmla="*/ 138238 h 139271"/>
                                <a:gd name="connsiteX3" fmla="*/ 28587 w 148166"/>
                                <a:gd name="connsiteY3" fmla="*/ 114425 h 139271"/>
                                <a:gd name="connsiteX4" fmla="*/ 2393 w 148166"/>
                                <a:gd name="connsiteY4" fmla="*/ 125 h 13927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148166" h="139271">
                                  <a:moveTo>
                                    <a:pt x="2393" y="125"/>
                                  </a:moveTo>
                                  <a:cubicBezTo>
                                    <a:pt x="9140" y="-3447"/>
                                    <a:pt x="44858" y="69975"/>
                                    <a:pt x="69068" y="92994"/>
                                  </a:cubicBezTo>
                                  <a:cubicBezTo>
                                    <a:pt x="93278" y="116013"/>
                                    <a:pt x="154397" y="134666"/>
                                    <a:pt x="147650" y="138238"/>
                                  </a:cubicBezTo>
                                  <a:cubicBezTo>
                                    <a:pt x="140903" y="141810"/>
                                    <a:pt x="54384" y="136650"/>
                                    <a:pt x="28587" y="114425"/>
                                  </a:cubicBezTo>
                                  <a:cubicBezTo>
                                    <a:pt x="2790" y="92200"/>
                                    <a:pt x="-4354" y="3697"/>
                                    <a:pt x="2393" y="125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00000">
                                <a:alpha val="20000"/>
                              </a:srgb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25" name="Freeform 124"/>
                            <p:cNvSpPr/>
                            <p:nvPr/>
                          </p:nvSpPr>
                          <p:spPr>
                            <a:xfrm>
                              <a:off x="5831676" y="1875175"/>
                              <a:ext cx="361957" cy="201580"/>
                            </a:xfrm>
                            <a:custGeom>
                              <a:avLst/>
                              <a:gdLst>
                                <a:gd name="connsiteX0" fmla="*/ 361955 w 361957"/>
                                <a:gd name="connsiteY0" fmla="*/ 1250 h 201580"/>
                                <a:gd name="connsiteX1" fmla="*/ 145262 w 361957"/>
                                <a:gd name="connsiteY1" fmla="*/ 46494 h 201580"/>
                                <a:gd name="connsiteX2" fmla="*/ 5 w 361957"/>
                                <a:gd name="connsiteY2" fmla="*/ 201275 h 201580"/>
                                <a:gd name="connsiteX3" fmla="*/ 140499 w 361957"/>
                                <a:gd name="connsiteY3" fmla="*/ 84594 h 201580"/>
                                <a:gd name="connsiteX4" fmla="*/ 361955 w 361957"/>
                                <a:gd name="connsiteY4" fmla="*/ 1250 h 20158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361957" h="201580">
                                  <a:moveTo>
                                    <a:pt x="361955" y="1250"/>
                                  </a:moveTo>
                                  <a:cubicBezTo>
                                    <a:pt x="362749" y="-5100"/>
                                    <a:pt x="205587" y="13156"/>
                                    <a:pt x="145262" y="46494"/>
                                  </a:cubicBezTo>
                                  <a:cubicBezTo>
                                    <a:pt x="84937" y="79832"/>
                                    <a:pt x="799" y="194925"/>
                                    <a:pt x="5" y="201275"/>
                                  </a:cubicBezTo>
                                  <a:cubicBezTo>
                                    <a:pt x="-789" y="207625"/>
                                    <a:pt x="85730" y="113169"/>
                                    <a:pt x="140499" y="84594"/>
                                  </a:cubicBezTo>
                                  <a:cubicBezTo>
                                    <a:pt x="195268" y="56019"/>
                                    <a:pt x="361161" y="7600"/>
                                    <a:pt x="361955" y="125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00000">
                                <a:alpha val="20000"/>
                              </a:srgb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26" name="Freeform 125"/>
                            <p:cNvSpPr/>
                            <p:nvPr/>
                          </p:nvSpPr>
                          <p:spPr>
                            <a:xfrm>
                              <a:off x="6453024" y="1863182"/>
                              <a:ext cx="606159" cy="668855"/>
                            </a:xfrm>
                            <a:custGeom>
                              <a:avLst/>
                              <a:gdLst>
                                <a:gd name="connsiteX0" fmla="*/ 164 w 606159"/>
                                <a:gd name="connsiteY0" fmla="*/ 6100 h 668855"/>
                                <a:gd name="connsiteX1" fmla="*/ 228764 w 606159"/>
                                <a:gd name="connsiteY1" fmla="*/ 25150 h 668855"/>
                                <a:gd name="connsiteX2" fmla="*/ 464508 w 606159"/>
                                <a:gd name="connsiteY2" fmla="*/ 201363 h 668855"/>
                                <a:gd name="connsiteX3" fmla="*/ 566901 w 606159"/>
                                <a:gd name="connsiteY3" fmla="*/ 394244 h 668855"/>
                                <a:gd name="connsiteX4" fmla="*/ 602620 w 606159"/>
                                <a:gd name="connsiteY4" fmla="*/ 668088 h 668855"/>
                                <a:gd name="connsiteX5" fmla="*/ 488320 w 606159"/>
                                <a:gd name="connsiteY5" fmla="*/ 303756 h 668855"/>
                                <a:gd name="connsiteX6" fmla="*/ 264483 w 606159"/>
                                <a:gd name="connsiteY6" fmla="*/ 72775 h 668855"/>
                                <a:gd name="connsiteX7" fmla="*/ 164 w 606159"/>
                                <a:gd name="connsiteY7" fmla="*/ 6100 h 66885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</a:cxnLst>
                              <a:rect l="l" t="t" r="r" b="b"/>
                              <a:pathLst>
                                <a:path w="606159" h="668855">
                                  <a:moveTo>
                                    <a:pt x="164" y="6100"/>
                                  </a:moveTo>
                                  <a:cubicBezTo>
                                    <a:pt x="-5789" y="-1837"/>
                                    <a:pt x="151373" y="-7394"/>
                                    <a:pt x="228764" y="25150"/>
                                  </a:cubicBezTo>
                                  <a:cubicBezTo>
                                    <a:pt x="306155" y="57694"/>
                                    <a:pt x="408152" y="139847"/>
                                    <a:pt x="464508" y="201363"/>
                                  </a:cubicBezTo>
                                  <a:cubicBezTo>
                                    <a:pt x="520864" y="262879"/>
                                    <a:pt x="543882" y="316457"/>
                                    <a:pt x="566901" y="394244"/>
                                  </a:cubicBezTo>
                                  <a:cubicBezTo>
                                    <a:pt x="589920" y="472031"/>
                                    <a:pt x="615717" y="683169"/>
                                    <a:pt x="602620" y="668088"/>
                                  </a:cubicBezTo>
                                  <a:cubicBezTo>
                                    <a:pt x="589523" y="653007"/>
                                    <a:pt x="544676" y="402975"/>
                                    <a:pt x="488320" y="303756"/>
                                  </a:cubicBezTo>
                                  <a:cubicBezTo>
                                    <a:pt x="431964" y="204537"/>
                                    <a:pt x="341874" y="122384"/>
                                    <a:pt x="264483" y="72775"/>
                                  </a:cubicBezTo>
                                  <a:cubicBezTo>
                                    <a:pt x="187092" y="23166"/>
                                    <a:pt x="6117" y="14037"/>
                                    <a:pt x="164" y="610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00000">
                                <a:alpha val="20000"/>
                              </a:srgb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27" name="Freeform 126"/>
                            <p:cNvSpPr/>
                            <p:nvPr/>
                          </p:nvSpPr>
                          <p:spPr>
                            <a:xfrm>
                              <a:off x="6381724" y="1905779"/>
                              <a:ext cx="512737" cy="589396"/>
                            </a:xfrm>
                            <a:custGeom>
                              <a:avLst/>
                              <a:gdLst>
                                <a:gd name="connsiteX0" fmla="*/ 26 w 512737"/>
                                <a:gd name="connsiteY0" fmla="*/ 11127 h 589396"/>
                                <a:gd name="connsiteX1" fmla="*/ 166714 w 512737"/>
                                <a:gd name="connsiteY1" fmla="*/ 42084 h 589396"/>
                                <a:gd name="connsiteX2" fmla="*/ 340545 w 512737"/>
                                <a:gd name="connsiteY2" fmla="*/ 246871 h 589396"/>
                                <a:gd name="connsiteX3" fmla="*/ 509614 w 512737"/>
                                <a:gd name="connsiteY3" fmla="*/ 587390 h 589396"/>
                                <a:gd name="connsiteX4" fmla="*/ 438176 w 512737"/>
                                <a:gd name="connsiteY4" fmla="*/ 375459 h 589396"/>
                                <a:gd name="connsiteX5" fmla="*/ 288157 w 512737"/>
                                <a:gd name="connsiteY5" fmla="*/ 120665 h 589396"/>
                                <a:gd name="connsiteX6" fmla="*/ 178620 w 512737"/>
                                <a:gd name="connsiteY6" fmla="*/ 11127 h 589396"/>
                                <a:gd name="connsiteX7" fmla="*/ 26 w 512737"/>
                                <a:gd name="connsiteY7" fmla="*/ 11127 h 589396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</a:cxnLst>
                              <a:rect l="l" t="t" r="r" b="b"/>
                              <a:pathLst>
                                <a:path w="512737" h="589396">
                                  <a:moveTo>
                                    <a:pt x="26" y="11127"/>
                                  </a:moveTo>
                                  <a:cubicBezTo>
                                    <a:pt x="-1958" y="16287"/>
                                    <a:pt x="109961" y="2793"/>
                                    <a:pt x="166714" y="42084"/>
                                  </a:cubicBezTo>
                                  <a:cubicBezTo>
                                    <a:pt x="223467" y="81375"/>
                                    <a:pt x="283395" y="155987"/>
                                    <a:pt x="340545" y="246871"/>
                                  </a:cubicBezTo>
                                  <a:cubicBezTo>
                                    <a:pt x="397695" y="337755"/>
                                    <a:pt x="493342" y="565959"/>
                                    <a:pt x="509614" y="587390"/>
                                  </a:cubicBezTo>
                                  <a:cubicBezTo>
                                    <a:pt x="525886" y="608821"/>
                                    <a:pt x="475086" y="453247"/>
                                    <a:pt x="438176" y="375459"/>
                                  </a:cubicBezTo>
                                  <a:cubicBezTo>
                                    <a:pt x="401267" y="297672"/>
                                    <a:pt x="331416" y="181387"/>
                                    <a:pt x="288157" y="120665"/>
                                  </a:cubicBezTo>
                                  <a:cubicBezTo>
                                    <a:pt x="244898" y="59943"/>
                                    <a:pt x="226642" y="33352"/>
                                    <a:pt x="178620" y="11127"/>
                                  </a:cubicBezTo>
                                  <a:cubicBezTo>
                                    <a:pt x="130598" y="-11098"/>
                                    <a:pt x="2010" y="5967"/>
                                    <a:pt x="26" y="11127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00000">
                                <a:alpha val="20000"/>
                              </a:srgb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28" name="Freeform 127"/>
                            <p:cNvSpPr/>
                            <p:nvPr/>
                          </p:nvSpPr>
                          <p:spPr>
                            <a:xfrm>
                              <a:off x="6476576" y="2135533"/>
                              <a:ext cx="285546" cy="601483"/>
                            </a:xfrm>
                            <a:custGeom>
                              <a:avLst/>
                              <a:gdLst>
                                <a:gd name="connsiteX0" fmla="*/ 424 w 285546"/>
                                <a:gd name="connsiteY0" fmla="*/ 448 h 601483"/>
                                <a:gd name="connsiteX1" fmla="*/ 131393 w 285546"/>
                                <a:gd name="connsiteY1" fmla="*/ 207617 h 601483"/>
                                <a:gd name="connsiteX2" fmla="*/ 262362 w 285546"/>
                                <a:gd name="connsiteY2" fmla="*/ 505273 h 601483"/>
                                <a:gd name="connsiteX3" fmla="*/ 279030 w 285546"/>
                                <a:gd name="connsiteY3" fmla="*/ 600523 h 601483"/>
                                <a:gd name="connsiteX4" fmla="*/ 276649 w 285546"/>
                                <a:gd name="connsiteY4" fmla="*/ 460030 h 601483"/>
                                <a:gd name="connsiteX5" fmla="*/ 176637 w 285546"/>
                                <a:gd name="connsiteY5" fmla="*/ 262386 h 601483"/>
                                <a:gd name="connsiteX6" fmla="*/ 424 w 285546"/>
                                <a:gd name="connsiteY6" fmla="*/ 448 h 601483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</a:cxnLst>
                              <a:rect l="l" t="t" r="r" b="b"/>
                              <a:pathLst>
                                <a:path w="285546" h="601483">
                                  <a:moveTo>
                                    <a:pt x="424" y="448"/>
                                  </a:moveTo>
                                  <a:cubicBezTo>
                                    <a:pt x="-7117" y="-8680"/>
                                    <a:pt x="87737" y="123480"/>
                                    <a:pt x="131393" y="207617"/>
                                  </a:cubicBezTo>
                                  <a:cubicBezTo>
                                    <a:pt x="175049" y="291754"/>
                                    <a:pt x="237756" y="439789"/>
                                    <a:pt x="262362" y="505273"/>
                                  </a:cubicBezTo>
                                  <a:cubicBezTo>
                                    <a:pt x="286968" y="570757"/>
                                    <a:pt x="276649" y="608063"/>
                                    <a:pt x="279030" y="600523"/>
                                  </a:cubicBezTo>
                                  <a:cubicBezTo>
                                    <a:pt x="281411" y="592983"/>
                                    <a:pt x="293714" y="516386"/>
                                    <a:pt x="276649" y="460030"/>
                                  </a:cubicBezTo>
                                  <a:cubicBezTo>
                                    <a:pt x="259584" y="403674"/>
                                    <a:pt x="221881" y="340173"/>
                                    <a:pt x="176637" y="262386"/>
                                  </a:cubicBezTo>
                                  <a:cubicBezTo>
                                    <a:pt x="131393" y="184599"/>
                                    <a:pt x="7965" y="9576"/>
                                    <a:pt x="424" y="448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00000">
                                <a:alpha val="20000"/>
                              </a:srgb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29" name="Freeform 128"/>
                            <p:cNvSpPr/>
                            <p:nvPr/>
                          </p:nvSpPr>
                          <p:spPr>
                            <a:xfrm>
                              <a:off x="5706857" y="2014277"/>
                              <a:ext cx="420672" cy="305197"/>
                            </a:xfrm>
                            <a:custGeom>
                              <a:avLst/>
                              <a:gdLst>
                                <a:gd name="connsiteX0" fmla="*/ 420099 w 420672"/>
                                <a:gd name="connsiteY0" fmla="*/ 261 h 305197"/>
                                <a:gd name="connsiteX1" fmla="*/ 208168 w 420672"/>
                                <a:gd name="connsiteY1" fmla="*/ 107417 h 305197"/>
                                <a:gd name="connsiteX2" fmla="*/ 999 w 420672"/>
                                <a:gd name="connsiteY2" fmla="*/ 305061 h 305197"/>
                                <a:gd name="connsiteX3" fmla="*/ 141493 w 420672"/>
                                <a:gd name="connsiteY3" fmla="*/ 135992 h 305197"/>
                                <a:gd name="connsiteX4" fmla="*/ 420099 w 420672"/>
                                <a:gd name="connsiteY4" fmla="*/ 261 h 30519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420672" h="305197">
                                  <a:moveTo>
                                    <a:pt x="420099" y="261"/>
                                  </a:moveTo>
                                  <a:cubicBezTo>
                                    <a:pt x="431211" y="-4501"/>
                                    <a:pt x="278018" y="56617"/>
                                    <a:pt x="208168" y="107417"/>
                                  </a:cubicBezTo>
                                  <a:cubicBezTo>
                                    <a:pt x="138318" y="158217"/>
                                    <a:pt x="12111" y="300299"/>
                                    <a:pt x="999" y="305061"/>
                                  </a:cubicBezTo>
                                  <a:cubicBezTo>
                                    <a:pt x="-10113" y="309823"/>
                                    <a:pt x="73627" y="188380"/>
                                    <a:pt x="141493" y="135992"/>
                                  </a:cubicBezTo>
                                  <a:cubicBezTo>
                                    <a:pt x="209359" y="83605"/>
                                    <a:pt x="408987" y="5023"/>
                                    <a:pt x="420099" y="26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00000">
                                <a:alpha val="20000"/>
                              </a:srgb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30" name="Freeform 129"/>
                            <p:cNvSpPr/>
                            <p:nvPr/>
                          </p:nvSpPr>
                          <p:spPr>
                            <a:xfrm>
                              <a:off x="6319721" y="2066759"/>
                              <a:ext cx="95586" cy="483642"/>
                            </a:xfrm>
                            <a:custGeom>
                              <a:avLst/>
                              <a:gdLst>
                                <a:gd name="connsiteX0" fmla="*/ 117 w 95586"/>
                                <a:gd name="connsiteY0" fmla="*/ 166 h 483642"/>
                                <a:gd name="connsiteX1" fmla="*/ 64410 w 95586"/>
                                <a:gd name="connsiteY1" fmla="*/ 173997 h 483642"/>
                                <a:gd name="connsiteX2" fmla="*/ 95367 w 95586"/>
                                <a:gd name="connsiteY2" fmla="*/ 483560 h 483642"/>
                                <a:gd name="connsiteX3" fmla="*/ 50123 w 95586"/>
                                <a:gd name="connsiteY3" fmla="*/ 202572 h 483642"/>
                                <a:gd name="connsiteX4" fmla="*/ 117 w 95586"/>
                                <a:gd name="connsiteY4" fmla="*/ 166 h 483642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95586" h="483642">
                                  <a:moveTo>
                                    <a:pt x="117" y="166"/>
                                  </a:moveTo>
                                  <a:cubicBezTo>
                                    <a:pt x="2498" y="-4596"/>
                                    <a:pt x="48535" y="93431"/>
                                    <a:pt x="64410" y="173997"/>
                                  </a:cubicBezTo>
                                  <a:cubicBezTo>
                                    <a:pt x="80285" y="254563"/>
                                    <a:pt x="97748" y="478798"/>
                                    <a:pt x="95367" y="483560"/>
                                  </a:cubicBezTo>
                                  <a:cubicBezTo>
                                    <a:pt x="92986" y="488322"/>
                                    <a:pt x="67982" y="284725"/>
                                    <a:pt x="50123" y="202572"/>
                                  </a:cubicBezTo>
                                  <a:cubicBezTo>
                                    <a:pt x="32264" y="120419"/>
                                    <a:pt x="-2264" y="4928"/>
                                    <a:pt x="117" y="166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00000">
                                <a:alpha val="20000"/>
                              </a:srgb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31" name="Freeform 130"/>
                            <p:cNvSpPr/>
                            <p:nvPr/>
                          </p:nvSpPr>
                          <p:spPr>
                            <a:xfrm>
                              <a:off x="5843583" y="2097769"/>
                              <a:ext cx="264492" cy="354924"/>
                            </a:xfrm>
                            <a:custGeom>
                              <a:avLst/>
                              <a:gdLst>
                                <a:gd name="connsiteX0" fmla="*/ 5 w 264492"/>
                                <a:gd name="connsiteY0" fmla="*/ 214425 h 354924"/>
                                <a:gd name="connsiteX1" fmla="*/ 126211 w 264492"/>
                                <a:gd name="connsiteY1" fmla="*/ 97744 h 354924"/>
                                <a:gd name="connsiteX2" fmla="*/ 264323 w 264492"/>
                                <a:gd name="connsiteY2" fmla="*/ 112 h 354924"/>
                                <a:gd name="connsiteX3" fmla="*/ 152405 w 264492"/>
                                <a:gd name="connsiteY3" fmla="*/ 116794 h 354924"/>
                                <a:gd name="connsiteX4" fmla="*/ 54773 w 264492"/>
                                <a:gd name="connsiteY4" fmla="*/ 354919 h 354924"/>
                                <a:gd name="connsiteX5" fmla="*/ 130973 w 264492"/>
                                <a:gd name="connsiteY5" fmla="*/ 123937 h 354924"/>
                                <a:gd name="connsiteX6" fmla="*/ 5 w 264492"/>
                                <a:gd name="connsiteY6" fmla="*/ 214425 h 35492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</a:cxnLst>
                              <a:rect l="l" t="t" r="r" b="b"/>
                              <a:pathLst>
                                <a:path w="264492" h="354924">
                                  <a:moveTo>
                                    <a:pt x="5" y="214425"/>
                                  </a:moveTo>
                                  <a:cubicBezTo>
                                    <a:pt x="-789" y="210059"/>
                                    <a:pt x="82158" y="133463"/>
                                    <a:pt x="126211" y="97744"/>
                                  </a:cubicBezTo>
                                  <a:cubicBezTo>
                                    <a:pt x="170264" y="62025"/>
                                    <a:pt x="259957" y="-3063"/>
                                    <a:pt x="264323" y="112"/>
                                  </a:cubicBezTo>
                                  <a:cubicBezTo>
                                    <a:pt x="268689" y="3287"/>
                                    <a:pt x="187330" y="57659"/>
                                    <a:pt x="152405" y="116794"/>
                                  </a:cubicBezTo>
                                  <a:cubicBezTo>
                                    <a:pt x="117480" y="175928"/>
                                    <a:pt x="58345" y="353729"/>
                                    <a:pt x="54773" y="354919"/>
                                  </a:cubicBezTo>
                                  <a:cubicBezTo>
                                    <a:pt x="51201" y="356109"/>
                                    <a:pt x="136926" y="147749"/>
                                    <a:pt x="130973" y="123937"/>
                                  </a:cubicBezTo>
                                  <a:cubicBezTo>
                                    <a:pt x="125020" y="100125"/>
                                    <a:pt x="799" y="218791"/>
                                    <a:pt x="5" y="214425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00000">
                                <a:alpha val="20000"/>
                              </a:srgb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32" name="Freeform 131"/>
                            <p:cNvSpPr/>
                            <p:nvPr/>
                          </p:nvSpPr>
                          <p:spPr>
                            <a:xfrm>
                              <a:off x="6254726" y="2402898"/>
                              <a:ext cx="949451" cy="1235653"/>
                            </a:xfrm>
                            <a:custGeom>
                              <a:avLst/>
                              <a:gdLst>
                                <a:gd name="connsiteX0" fmla="*/ 476274 w 949451"/>
                                <a:gd name="connsiteY0" fmla="*/ 3752 h 1235653"/>
                                <a:gd name="connsiteX1" fmla="*/ 612799 w 949451"/>
                                <a:gd name="connsiteY1" fmla="*/ 226002 h 1235653"/>
                                <a:gd name="connsiteX2" fmla="*/ 673124 w 949451"/>
                                <a:gd name="connsiteY2" fmla="*/ 343477 h 1235653"/>
                                <a:gd name="connsiteX3" fmla="*/ 692174 w 949451"/>
                                <a:gd name="connsiteY3" fmla="*/ 191077 h 1235653"/>
                                <a:gd name="connsiteX4" fmla="*/ 685824 w 949451"/>
                                <a:gd name="connsiteY4" fmla="*/ 32327 h 1235653"/>
                                <a:gd name="connsiteX5" fmla="*/ 711224 w 949451"/>
                                <a:gd name="connsiteY5" fmla="*/ 340302 h 1235653"/>
                                <a:gd name="connsiteX6" fmla="*/ 803299 w 949451"/>
                                <a:gd name="connsiteY6" fmla="*/ 575252 h 1235653"/>
                                <a:gd name="connsiteX7" fmla="*/ 882674 w 949451"/>
                                <a:gd name="connsiteY7" fmla="*/ 861002 h 1235653"/>
                                <a:gd name="connsiteX8" fmla="*/ 946174 w 949451"/>
                                <a:gd name="connsiteY8" fmla="*/ 1057852 h 1235653"/>
                                <a:gd name="connsiteX9" fmla="*/ 936649 w 949451"/>
                                <a:gd name="connsiteY9" fmla="*/ 1235652 h 1235653"/>
                                <a:gd name="connsiteX10" fmla="*/ 904899 w 949451"/>
                                <a:gd name="connsiteY10" fmla="*/ 1061027 h 1235653"/>
                                <a:gd name="connsiteX11" fmla="*/ 803299 w 949451"/>
                                <a:gd name="connsiteY11" fmla="*/ 940377 h 1235653"/>
                                <a:gd name="connsiteX12" fmla="*/ 787424 w 949451"/>
                                <a:gd name="connsiteY12" fmla="*/ 743527 h 1235653"/>
                                <a:gd name="connsiteX13" fmla="*/ 727099 w 949451"/>
                                <a:gd name="connsiteY13" fmla="*/ 457777 h 1235653"/>
                                <a:gd name="connsiteX14" fmla="*/ 704874 w 949451"/>
                                <a:gd name="connsiteY14" fmla="*/ 375227 h 1235653"/>
                                <a:gd name="connsiteX15" fmla="*/ 704874 w 949451"/>
                                <a:gd name="connsiteY15" fmla="*/ 473652 h 1235653"/>
                                <a:gd name="connsiteX16" fmla="*/ 730274 w 949451"/>
                                <a:gd name="connsiteY16" fmla="*/ 689552 h 1235653"/>
                                <a:gd name="connsiteX17" fmla="*/ 746149 w 949451"/>
                                <a:gd name="connsiteY17" fmla="*/ 921327 h 1235653"/>
                                <a:gd name="connsiteX18" fmla="*/ 704874 w 949451"/>
                                <a:gd name="connsiteY18" fmla="*/ 664152 h 1235653"/>
                                <a:gd name="connsiteX19" fmla="*/ 685824 w 949451"/>
                                <a:gd name="connsiteY19" fmla="*/ 441902 h 1235653"/>
                                <a:gd name="connsiteX20" fmla="*/ 641374 w 949451"/>
                                <a:gd name="connsiteY20" fmla="*/ 368877 h 1235653"/>
                                <a:gd name="connsiteX21" fmla="*/ 622324 w 949451"/>
                                <a:gd name="connsiteY21" fmla="*/ 349827 h 1235653"/>
                                <a:gd name="connsiteX22" fmla="*/ 568349 w 949451"/>
                                <a:gd name="connsiteY22" fmla="*/ 429202 h 1235653"/>
                                <a:gd name="connsiteX23" fmla="*/ 536599 w 949451"/>
                                <a:gd name="connsiteY23" fmla="*/ 524452 h 1235653"/>
                                <a:gd name="connsiteX24" fmla="*/ 492149 w 949451"/>
                                <a:gd name="connsiteY24" fmla="*/ 664152 h 1235653"/>
                                <a:gd name="connsiteX25" fmla="*/ 412774 w 949451"/>
                                <a:gd name="connsiteY25" fmla="*/ 740352 h 1235653"/>
                                <a:gd name="connsiteX26" fmla="*/ 393724 w 949451"/>
                                <a:gd name="connsiteY26" fmla="*/ 822902 h 1235653"/>
                                <a:gd name="connsiteX27" fmla="*/ 450874 w 949451"/>
                                <a:gd name="connsiteY27" fmla="*/ 1026102 h 1235653"/>
                                <a:gd name="connsiteX28" fmla="*/ 358799 w 949451"/>
                                <a:gd name="connsiteY28" fmla="*/ 953077 h 1235653"/>
                                <a:gd name="connsiteX29" fmla="*/ 292124 w 949451"/>
                                <a:gd name="connsiteY29" fmla="*/ 829252 h 1235653"/>
                                <a:gd name="connsiteX30" fmla="*/ 317524 w 949451"/>
                                <a:gd name="connsiteY30" fmla="*/ 991177 h 1235653"/>
                                <a:gd name="connsiteX31" fmla="*/ 371499 w 949451"/>
                                <a:gd name="connsiteY31" fmla="*/ 1137227 h 1235653"/>
                                <a:gd name="connsiteX32" fmla="*/ 276249 w 949451"/>
                                <a:gd name="connsiteY32" fmla="*/ 1041977 h 1235653"/>
                                <a:gd name="connsiteX33" fmla="*/ 250849 w 949451"/>
                                <a:gd name="connsiteY33" fmla="*/ 946727 h 1235653"/>
                                <a:gd name="connsiteX34" fmla="*/ 161949 w 949451"/>
                                <a:gd name="connsiteY34" fmla="*/ 861002 h 1235653"/>
                                <a:gd name="connsiteX35" fmla="*/ 73049 w 949451"/>
                                <a:gd name="connsiteY35" fmla="*/ 816552 h 1235653"/>
                                <a:gd name="connsiteX36" fmla="*/ 24 w 949451"/>
                                <a:gd name="connsiteY36" fmla="*/ 768927 h 1235653"/>
                                <a:gd name="connsiteX37" fmla="*/ 66699 w 949451"/>
                                <a:gd name="connsiteY37" fmla="*/ 756227 h 1235653"/>
                                <a:gd name="connsiteX38" fmla="*/ 203224 w 949451"/>
                                <a:gd name="connsiteY38" fmla="*/ 740352 h 1235653"/>
                                <a:gd name="connsiteX39" fmla="*/ 352449 w 949451"/>
                                <a:gd name="connsiteY39" fmla="*/ 699077 h 1235653"/>
                                <a:gd name="connsiteX40" fmla="*/ 403249 w 949451"/>
                                <a:gd name="connsiteY40" fmla="*/ 660977 h 1235653"/>
                                <a:gd name="connsiteX41" fmla="*/ 422299 w 949451"/>
                                <a:gd name="connsiteY41" fmla="*/ 607002 h 1235653"/>
                                <a:gd name="connsiteX42" fmla="*/ 428649 w 949451"/>
                                <a:gd name="connsiteY42" fmla="*/ 584777 h 1235653"/>
                                <a:gd name="connsiteX43" fmla="*/ 488974 w 949451"/>
                                <a:gd name="connsiteY43" fmla="*/ 537152 h 1235653"/>
                                <a:gd name="connsiteX44" fmla="*/ 520724 w 949451"/>
                                <a:gd name="connsiteY44" fmla="*/ 489527 h 1235653"/>
                                <a:gd name="connsiteX45" fmla="*/ 511199 w 949451"/>
                                <a:gd name="connsiteY45" fmla="*/ 419677 h 1235653"/>
                                <a:gd name="connsiteX46" fmla="*/ 520724 w 949451"/>
                                <a:gd name="connsiteY46" fmla="*/ 394277 h 1235653"/>
                                <a:gd name="connsiteX47" fmla="*/ 546124 w 949451"/>
                                <a:gd name="connsiteY47" fmla="*/ 359352 h 1235653"/>
                                <a:gd name="connsiteX48" fmla="*/ 546124 w 949451"/>
                                <a:gd name="connsiteY48" fmla="*/ 295852 h 1235653"/>
                                <a:gd name="connsiteX49" fmla="*/ 542949 w 949451"/>
                                <a:gd name="connsiteY49" fmla="*/ 184727 h 1235653"/>
                                <a:gd name="connsiteX50" fmla="*/ 508024 w 949451"/>
                                <a:gd name="connsiteY50" fmla="*/ 92652 h 1235653"/>
                                <a:gd name="connsiteX51" fmla="*/ 476274 w 949451"/>
                                <a:gd name="connsiteY51" fmla="*/ 3752 h 1235653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  <a:cxn ang="0">
                                  <a:pos x="connsiteX21" y="connsiteY21"/>
                                </a:cxn>
                                <a:cxn ang="0">
                                  <a:pos x="connsiteX22" y="connsiteY22"/>
                                </a:cxn>
                                <a:cxn ang="0">
                                  <a:pos x="connsiteX23" y="connsiteY23"/>
                                </a:cxn>
                                <a:cxn ang="0">
                                  <a:pos x="connsiteX24" y="connsiteY24"/>
                                </a:cxn>
                                <a:cxn ang="0">
                                  <a:pos x="connsiteX25" y="connsiteY25"/>
                                </a:cxn>
                                <a:cxn ang="0">
                                  <a:pos x="connsiteX26" y="connsiteY26"/>
                                </a:cxn>
                                <a:cxn ang="0">
                                  <a:pos x="connsiteX27" y="connsiteY27"/>
                                </a:cxn>
                                <a:cxn ang="0">
                                  <a:pos x="connsiteX28" y="connsiteY28"/>
                                </a:cxn>
                                <a:cxn ang="0">
                                  <a:pos x="connsiteX29" y="connsiteY29"/>
                                </a:cxn>
                                <a:cxn ang="0">
                                  <a:pos x="connsiteX30" y="connsiteY30"/>
                                </a:cxn>
                                <a:cxn ang="0">
                                  <a:pos x="connsiteX31" y="connsiteY31"/>
                                </a:cxn>
                                <a:cxn ang="0">
                                  <a:pos x="connsiteX32" y="connsiteY32"/>
                                </a:cxn>
                                <a:cxn ang="0">
                                  <a:pos x="connsiteX33" y="connsiteY33"/>
                                </a:cxn>
                                <a:cxn ang="0">
                                  <a:pos x="connsiteX34" y="connsiteY34"/>
                                </a:cxn>
                                <a:cxn ang="0">
                                  <a:pos x="connsiteX35" y="connsiteY35"/>
                                </a:cxn>
                                <a:cxn ang="0">
                                  <a:pos x="connsiteX36" y="connsiteY36"/>
                                </a:cxn>
                                <a:cxn ang="0">
                                  <a:pos x="connsiteX37" y="connsiteY37"/>
                                </a:cxn>
                                <a:cxn ang="0">
                                  <a:pos x="connsiteX38" y="connsiteY38"/>
                                </a:cxn>
                                <a:cxn ang="0">
                                  <a:pos x="connsiteX39" y="connsiteY39"/>
                                </a:cxn>
                                <a:cxn ang="0">
                                  <a:pos x="connsiteX40" y="connsiteY40"/>
                                </a:cxn>
                                <a:cxn ang="0">
                                  <a:pos x="connsiteX41" y="connsiteY41"/>
                                </a:cxn>
                                <a:cxn ang="0">
                                  <a:pos x="connsiteX42" y="connsiteY42"/>
                                </a:cxn>
                                <a:cxn ang="0">
                                  <a:pos x="connsiteX43" y="connsiteY43"/>
                                </a:cxn>
                                <a:cxn ang="0">
                                  <a:pos x="connsiteX44" y="connsiteY44"/>
                                </a:cxn>
                                <a:cxn ang="0">
                                  <a:pos x="connsiteX45" y="connsiteY45"/>
                                </a:cxn>
                                <a:cxn ang="0">
                                  <a:pos x="connsiteX46" y="connsiteY46"/>
                                </a:cxn>
                                <a:cxn ang="0">
                                  <a:pos x="connsiteX47" y="connsiteY47"/>
                                </a:cxn>
                                <a:cxn ang="0">
                                  <a:pos x="connsiteX48" y="connsiteY48"/>
                                </a:cxn>
                                <a:cxn ang="0">
                                  <a:pos x="connsiteX49" y="connsiteY49"/>
                                </a:cxn>
                                <a:cxn ang="0">
                                  <a:pos x="connsiteX50" y="connsiteY50"/>
                                </a:cxn>
                                <a:cxn ang="0">
                                  <a:pos x="connsiteX51" y="connsiteY51"/>
                                </a:cxn>
                              </a:cxnLst>
                              <a:rect l="l" t="t" r="r" b="b"/>
                              <a:pathLst>
                                <a:path w="949451" h="1235653">
                                  <a:moveTo>
                                    <a:pt x="476274" y="3752"/>
                                  </a:moveTo>
                                  <a:cubicBezTo>
                                    <a:pt x="493736" y="25977"/>
                                    <a:pt x="579991" y="169381"/>
                                    <a:pt x="612799" y="226002"/>
                                  </a:cubicBezTo>
                                  <a:cubicBezTo>
                                    <a:pt x="645607" y="282623"/>
                                    <a:pt x="659895" y="349298"/>
                                    <a:pt x="673124" y="343477"/>
                                  </a:cubicBezTo>
                                  <a:cubicBezTo>
                                    <a:pt x="686353" y="337656"/>
                                    <a:pt x="690057" y="242935"/>
                                    <a:pt x="692174" y="191077"/>
                                  </a:cubicBezTo>
                                  <a:cubicBezTo>
                                    <a:pt x="694291" y="139219"/>
                                    <a:pt x="682649" y="7456"/>
                                    <a:pt x="685824" y="32327"/>
                                  </a:cubicBezTo>
                                  <a:cubicBezTo>
                                    <a:pt x="688999" y="57198"/>
                                    <a:pt x="691645" y="249815"/>
                                    <a:pt x="711224" y="340302"/>
                                  </a:cubicBezTo>
                                  <a:cubicBezTo>
                                    <a:pt x="730803" y="430789"/>
                                    <a:pt x="774724" y="488469"/>
                                    <a:pt x="803299" y="575252"/>
                                  </a:cubicBezTo>
                                  <a:cubicBezTo>
                                    <a:pt x="831874" y="662035"/>
                                    <a:pt x="858862" y="780569"/>
                                    <a:pt x="882674" y="861002"/>
                                  </a:cubicBezTo>
                                  <a:cubicBezTo>
                                    <a:pt x="906486" y="941435"/>
                                    <a:pt x="937178" y="995410"/>
                                    <a:pt x="946174" y="1057852"/>
                                  </a:cubicBezTo>
                                  <a:cubicBezTo>
                                    <a:pt x="955170" y="1120294"/>
                                    <a:pt x="943528" y="1235123"/>
                                    <a:pt x="936649" y="1235652"/>
                                  </a:cubicBezTo>
                                  <a:cubicBezTo>
                                    <a:pt x="929770" y="1236181"/>
                                    <a:pt x="927124" y="1110239"/>
                                    <a:pt x="904899" y="1061027"/>
                                  </a:cubicBezTo>
                                  <a:cubicBezTo>
                                    <a:pt x="882674" y="1011815"/>
                                    <a:pt x="822878" y="993293"/>
                                    <a:pt x="803299" y="940377"/>
                                  </a:cubicBezTo>
                                  <a:cubicBezTo>
                                    <a:pt x="783720" y="887461"/>
                                    <a:pt x="800124" y="823960"/>
                                    <a:pt x="787424" y="743527"/>
                                  </a:cubicBezTo>
                                  <a:cubicBezTo>
                                    <a:pt x="774724" y="663094"/>
                                    <a:pt x="740857" y="519160"/>
                                    <a:pt x="727099" y="457777"/>
                                  </a:cubicBezTo>
                                  <a:cubicBezTo>
                                    <a:pt x="713341" y="396394"/>
                                    <a:pt x="708578" y="372581"/>
                                    <a:pt x="704874" y="375227"/>
                                  </a:cubicBezTo>
                                  <a:cubicBezTo>
                                    <a:pt x="701170" y="377873"/>
                                    <a:pt x="700641" y="421265"/>
                                    <a:pt x="704874" y="473652"/>
                                  </a:cubicBezTo>
                                  <a:cubicBezTo>
                                    <a:pt x="709107" y="526039"/>
                                    <a:pt x="723395" y="614940"/>
                                    <a:pt x="730274" y="689552"/>
                                  </a:cubicBezTo>
                                  <a:cubicBezTo>
                                    <a:pt x="737153" y="764165"/>
                                    <a:pt x="750382" y="925560"/>
                                    <a:pt x="746149" y="921327"/>
                                  </a:cubicBezTo>
                                  <a:cubicBezTo>
                                    <a:pt x="741916" y="917094"/>
                                    <a:pt x="714928" y="744056"/>
                                    <a:pt x="704874" y="664152"/>
                                  </a:cubicBezTo>
                                  <a:cubicBezTo>
                                    <a:pt x="694820" y="584248"/>
                                    <a:pt x="696407" y="491114"/>
                                    <a:pt x="685824" y="441902"/>
                                  </a:cubicBezTo>
                                  <a:cubicBezTo>
                                    <a:pt x="675241" y="392690"/>
                                    <a:pt x="651957" y="384223"/>
                                    <a:pt x="641374" y="368877"/>
                                  </a:cubicBezTo>
                                  <a:cubicBezTo>
                                    <a:pt x="630791" y="353531"/>
                                    <a:pt x="634495" y="339773"/>
                                    <a:pt x="622324" y="349827"/>
                                  </a:cubicBezTo>
                                  <a:cubicBezTo>
                                    <a:pt x="610153" y="359881"/>
                                    <a:pt x="582636" y="400098"/>
                                    <a:pt x="568349" y="429202"/>
                                  </a:cubicBezTo>
                                  <a:cubicBezTo>
                                    <a:pt x="554062" y="458306"/>
                                    <a:pt x="549299" y="485294"/>
                                    <a:pt x="536599" y="524452"/>
                                  </a:cubicBezTo>
                                  <a:cubicBezTo>
                                    <a:pt x="523899" y="563610"/>
                                    <a:pt x="512786" y="628169"/>
                                    <a:pt x="492149" y="664152"/>
                                  </a:cubicBezTo>
                                  <a:cubicBezTo>
                                    <a:pt x="471512" y="700135"/>
                                    <a:pt x="429178" y="713894"/>
                                    <a:pt x="412774" y="740352"/>
                                  </a:cubicBezTo>
                                  <a:cubicBezTo>
                                    <a:pt x="396370" y="766810"/>
                                    <a:pt x="387374" y="775277"/>
                                    <a:pt x="393724" y="822902"/>
                                  </a:cubicBezTo>
                                  <a:cubicBezTo>
                                    <a:pt x="400074" y="870527"/>
                                    <a:pt x="456695" y="1004406"/>
                                    <a:pt x="450874" y="1026102"/>
                                  </a:cubicBezTo>
                                  <a:cubicBezTo>
                                    <a:pt x="445053" y="1047798"/>
                                    <a:pt x="385257" y="985885"/>
                                    <a:pt x="358799" y="953077"/>
                                  </a:cubicBezTo>
                                  <a:cubicBezTo>
                                    <a:pt x="332341" y="920269"/>
                                    <a:pt x="299003" y="822902"/>
                                    <a:pt x="292124" y="829252"/>
                                  </a:cubicBezTo>
                                  <a:cubicBezTo>
                                    <a:pt x="285245" y="835602"/>
                                    <a:pt x="304295" y="939848"/>
                                    <a:pt x="317524" y="991177"/>
                                  </a:cubicBezTo>
                                  <a:cubicBezTo>
                                    <a:pt x="330753" y="1042506"/>
                                    <a:pt x="378378" y="1128760"/>
                                    <a:pt x="371499" y="1137227"/>
                                  </a:cubicBezTo>
                                  <a:cubicBezTo>
                                    <a:pt x="364620" y="1145694"/>
                                    <a:pt x="296357" y="1073727"/>
                                    <a:pt x="276249" y="1041977"/>
                                  </a:cubicBezTo>
                                  <a:cubicBezTo>
                                    <a:pt x="256141" y="1010227"/>
                                    <a:pt x="269899" y="976890"/>
                                    <a:pt x="250849" y="946727"/>
                                  </a:cubicBezTo>
                                  <a:cubicBezTo>
                                    <a:pt x="231799" y="916565"/>
                                    <a:pt x="191582" y="882698"/>
                                    <a:pt x="161949" y="861002"/>
                                  </a:cubicBezTo>
                                  <a:cubicBezTo>
                                    <a:pt x="132316" y="839306"/>
                                    <a:pt x="100036" y="831898"/>
                                    <a:pt x="73049" y="816552"/>
                                  </a:cubicBezTo>
                                  <a:cubicBezTo>
                                    <a:pt x="46062" y="801206"/>
                                    <a:pt x="1082" y="778981"/>
                                    <a:pt x="24" y="768927"/>
                                  </a:cubicBezTo>
                                  <a:cubicBezTo>
                                    <a:pt x="-1034" y="758873"/>
                                    <a:pt x="32832" y="760989"/>
                                    <a:pt x="66699" y="756227"/>
                                  </a:cubicBezTo>
                                  <a:cubicBezTo>
                                    <a:pt x="100566" y="751465"/>
                                    <a:pt x="155599" y="749877"/>
                                    <a:pt x="203224" y="740352"/>
                                  </a:cubicBezTo>
                                  <a:cubicBezTo>
                                    <a:pt x="250849" y="730827"/>
                                    <a:pt x="319112" y="712306"/>
                                    <a:pt x="352449" y="699077"/>
                                  </a:cubicBezTo>
                                  <a:cubicBezTo>
                                    <a:pt x="385786" y="685848"/>
                                    <a:pt x="391607" y="676323"/>
                                    <a:pt x="403249" y="660977"/>
                                  </a:cubicBezTo>
                                  <a:cubicBezTo>
                                    <a:pt x="414891" y="645631"/>
                                    <a:pt x="418066" y="619702"/>
                                    <a:pt x="422299" y="607002"/>
                                  </a:cubicBezTo>
                                  <a:cubicBezTo>
                                    <a:pt x="426532" y="594302"/>
                                    <a:pt x="417536" y="596419"/>
                                    <a:pt x="428649" y="584777"/>
                                  </a:cubicBezTo>
                                  <a:cubicBezTo>
                                    <a:pt x="439761" y="573135"/>
                                    <a:pt x="473628" y="553027"/>
                                    <a:pt x="488974" y="537152"/>
                                  </a:cubicBezTo>
                                  <a:cubicBezTo>
                                    <a:pt x="504320" y="521277"/>
                                    <a:pt x="517020" y="509106"/>
                                    <a:pt x="520724" y="489527"/>
                                  </a:cubicBezTo>
                                  <a:cubicBezTo>
                                    <a:pt x="524428" y="469948"/>
                                    <a:pt x="511199" y="435552"/>
                                    <a:pt x="511199" y="419677"/>
                                  </a:cubicBezTo>
                                  <a:cubicBezTo>
                                    <a:pt x="511199" y="403802"/>
                                    <a:pt x="514903" y="404331"/>
                                    <a:pt x="520724" y="394277"/>
                                  </a:cubicBezTo>
                                  <a:cubicBezTo>
                                    <a:pt x="526545" y="384223"/>
                                    <a:pt x="541891" y="375756"/>
                                    <a:pt x="546124" y="359352"/>
                                  </a:cubicBezTo>
                                  <a:cubicBezTo>
                                    <a:pt x="550357" y="342948"/>
                                    <a:pt x="546653" y="324956"/>
                                    <a:pt x="546124" y="295852"/>
                                  </a:cubicBezTo>
                                  <a:cubicBezTo>
                                    <a:pt x="545595" y="266748"/>
                                    <a:pt x="549299" y="218594"/>
                                    <a:pt x="542949" y="184727"/>
                                  </a:cubicBezTo>
                                  <a:cubicBezTo>
                                    <a:pt x="536599" y="150860"/>
                                    <a:pt x="520195" y="121227"/>
                                    <a:pt x="508024" y="92652"/>
                                  </a:cubicBezTo>
                                  <a:cubicBezTo>
                                    <a:pt x="495853" y="64077"/>
                                    <a:pt x="458812" y="-18473"/>
                                    <a:pt x="476274" y="3752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00000">
                                <a:alpha val="20000"/>
                              </a:srgb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33" name="Freeform 132"/>
                            <p:cNvSpPr/>
                            <p:nvPr/>
                          </p:nvSpPr>
                          <p:spPr>
                            <a:xfrm>
                              <a:off x="6765148" y="2950285"/>
                              <a:ext cx="261718" cy="728746"/>
                            </a:xfrm>
                            <a:custGeom>
                              <a:avLst/>
                              <a:gdLst>
                                <a:gd name="connsiteX0" fmla="*/ 124602 w 261718"/>
                                <a:gd name="connsiteY0" fmla="*/ 2465 h 728746"/>
                                <a:gd name="connsiteX1" fmla="*/ 172227 w 261718"/>
                                <a:gd name="connsiteY1" fmla="*/ 335840 h 728746"/>
                                <a:gd name="connsiteX2" fmla="*/ 245252 w 261718"/>
                                <a:gd name="connsiteY2" fmla="*/ 507290 h 728746"/>
                                <a:gd name="connsiteX3" fmla="*/ 261127 w 261718"/>
                                <a:gd name="connsiteY3" fmla="*/ 650165 h 728746"/>
                                <a:gd name="connsiteX4" fmla="*/ 232552 w 261718"/>
                                <a:gd name="connsiteY4" fmla="*/ 723190 h 728746"/>
                                <a:gd name="connsiteX5" fmla="*/ 203977 w 261718"/>
                                <a:gd name="connsiteY5" fmla="*/ 504115 h 728746"/>
                                <a:gd name="connsiteX6" fmla="*/ 159527 w 261718"/>
                                <a:gd name="connsiteY6" fmla="*/ 437440 h 728746"/>
                                <a:gd name="connsiteX7" fmla="*/ 54752 w 261718"/>
                                <a:gd name="connsiteY7" fmla="*/ 329490 h 728746"/>
                                <a:gd name="connsiteX8" fmla="*/ 777 w 261718"/>
                                <a:gd name="connsiteY8" fmla="*/ 145340 h 728746"/>
                                <a:gd name="connsiteX9" fmla="*/ 92852 w 261718"/>
                                <a:gd name="connsiteY9" fmla="*/ 313615 h 728746"/>
                                <a:gd name="connsiteX10" fmla="*/ 146827 w 261718"/>
                                <a:gd name="connsiteY10" fmla="*/ 364415 h 728746"/>
                                <a:gd name="connsiteX11" fmla="*/ 124602 w 261718"/>
                                <a:gd name="connsiteY11" fmla="*/ 192965 h 728746"/>
                                <a:gd name="connsiteX12" fmla="*/ 124602 w 261718"/>
                                <a:gd name="connsiteY12" fmla="*/ 2465 h 728746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</a:cxnLst>
                              <a:rect l="l" t="t" r="r" b="b"/>
                              <a:pathLst>
                                <a:path w="261718" h="728746">
                                  <a:moveTo>
                                    <a:pt x="124602" y="2465"/>
                                  </a:moveTo>
                                  <a:cubicBezTo>
                                    <a:pt x="132540" y="26278"/>
                                    <a:pt x="152119" y="251703"/>
                                    <a:pt x="172227" y="335840"/>
                                  </a:cubicBezTo>
                                  <a:cubicBezTo>
                                    <a:pt x="192335" y="419977"/>
                                    <a:pt x="230435" y="454903"/>
                                    <a:pt x="245252" y="507290"/>
                                  </a:cubicBezTo>
                                  <a:cubicBezTo>
                                    <a:pt x="260069" y="559677"/>
                                    <a:pt x="263244" y="614182"/>
                                    <a:pt x="261127" y="650165"/>
                                  </a:cubicBezTo>
                                  <a:cubicBezTo>
                                    <a:pt x="259010" y="686148"/>
                                    <a:pt x="242077" y="747532"/>
                                    <a:pt x="232552" y="723190"/>
                                  </a:cubicBezTo>
                                  <a:cubicBezTo>
                                    <a:pt x="223027" y="698848"/>
                                    <a:pt x="216148" y="551740"/>
                                    <a:pt x="203977" y="504115"/>
                                  </a:cubicBezTo>
                                  <a:cubicBezTo>
                                    <a:pt x="191806" y="456490"/>
                                    <a:pt x="184398" y="466544"/>
                                    <a:pt x="159527" y="437440"/>
                                  </a:cubicBezTo>
                                  <a:cubicBezTo>
                                    <a:pt x="134656" y="408336"/>
                                    <a:pt x="81210" y="378173"/>
                                    <a:pt x="54752" y="329490"/>
                                  </a:cubicBezTo>
                                  <a:cubicBezTo>
                                    <a:pt x="28294" y="280807"/>
                                    <a:pt x="-5573" y="147986"/>
                                    <a:pt x="777" y="145340"/>
                                  </a:cubicBezTo>
                                  <a:cubicBezTo>
                                    <a:pt x="7127" y="142694"/>
                                    <a:pt x="68510" y="277103"/>
                                    <a:pt x="92852" y="313615"/>
                                  </a:cubicBezTo>
                                  <a:cubicBezTo>
                                    <a:pt x="117194" y="350128"/>
                                    <a:pt x="141535" y="384523"/>
                                    <a:pt x="146827" y="364415"/>
                                  </a:cubicBezTo>
                                  <a:cubicBezTo>
                                    <a:pt x="152119" y="344307"/>
                                    <a:pt x="128835" y="252232"/>
                                    <a:pt x="124602" y="192965"/>
                                  </a:cubicBezTo>
                                  <a:cubicBezTo>
                                    <a:pt x="120369" y="133698"/>
                                    <a:pt x="116664" y="-21348"/>
                                    <a:pt x="124602" y="2465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00000">
                                <a:alpha val="20000"/>
                              </a:srgb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34" name="Freeform 133"/>
                            <p:cNvSpPr/>
                            <p:nvPr/>
                          </p:nvSpPr>
                          <p:spPr>
                            <a:xfrm>
                              <a:off x="6727261" y="3257543"/>
                              <a:ext cx="203900" cy="473082"/>
                            </a:xfrm>
                            <a:custGeom>
                              <a:avLst/>
                              <a:gdLst>
                                <a:gd name="connsiteX0" fmla="*/ 10089 w 203900"/>
                                <a:gd name="connsiteY0" fmla="*/ 7 h 473082"/>
                                <a:gd name="connsiteX1" fmla="*/ 60889 w 203900"/>
                                <a:gd name="connsiteY1" fmla="*/ 171457 h 473082"/>
                                <a:gd name="connsiteX2" fmla="*/ 41839 w 203900"/>
                                <a:gd name="connsiteY2" fmla="*/ 415932 h 473082"/>
                                <a:gd name="connsiteX3" fmla="*/ 3739 w 203900"/>
                                <a:gd name="connsiteY3" fmla="*/ 473082 h 473082"/>
                                <a:gd name="connsiteX4" fmla="*/ 143439 w 203900"/>
                                <a:gd name="connsiteY4" fmla="*/ 415932 h 473082"/>
                                <a:gd name="connsiteX5" fmla="*/ 203764 w 203900"/>
                                <a:gd name="connsiteY5" fmla="*/ 269882 h 473082"/>
                                <a:gd name="connsiteX6" fmla="*/ 159314 w 203900"/>
                                <a:gd name="connsiteY6" fmla="*/ 177807 h 473082"/>
                                <a:gd name="connsiteX7" fmla="*/ 140264 w 203900"/>
                                <a:gd name="connsiteY7" fmla="*/ 311157 h 473082"/>
                                <a:gd name="connsiteX8" fmla="*/ 118039 w 203900"/>
                                <a:gd name="connsiteY8" fmla="*/ 165107 h 473082"/>
                                <a:gd name="connsiteX9" fmla="*/ 10089 w 203900"/>
                                <a:gd name="connsiteY9" fmla="*/ 7 h 473082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</a:cxnLst>
                              <a:rect l="l" t="t" r="r" b="b"/>
                              <a:pathLst>
                                <a:path w="203900" h="473082">
                                  <a:moveTo>
                                    <a:pt x="10089" y="7"/>
                                  </a:moveTo>
                                  <a:cubicBezTo>
                                    <a:pt x="564" y="1065"/>
                                    <a:pt x="55597" y="102136"/>
                                    <a:pt x="60889" y="171457"/>
                                  </a:cubicBezTo>
                                  <a:cubicBezTo>
                                    <a:pt x="66181" y="240778"/>
                                    <a:pt x="51364" y="365661"/>
                                    <a:pt x="41839" y="415932"/>
                                  </a:cubicBezTo>
                                  <a:cubicBezTo>
                                    <a:pt x="32314" y="466203"/>
                                    <a:pt x="-13194" y="473082"/>
                                    <a:pt x="3739" y="473082"/>
                                  </a:cubicBezTo>
                                  <a:cubicBezTo>
                                    <a:pt x="20672" y="473082"/>
                                    <a:pt x="110102" y="449799"/>
                                    <a:pt x="143439" y="415932"/>
                                  </a:cubicBezTo>
                                  <a:cubicBezTo>
                                    <a:pt x="176776" y="382065"/>
                                    <a:pt x="201118" y="309569"/>
                                    <a:pt x="203764" y="269882"/>
                                  </a:cubicBezTo>
                                  <a:cubicBezTo>
                                    <a:pt x="206410" y="230195"/>
                                    <a:pt x="169897" y="170928"/>
                                    <a:pt x="159314" y="177807"/>
                                  </a:cubicBezTo>
                                  <a:cubicBezTo>
                                    <a:pt x="148731" y="184686"/>
                                    <a:pt x="147143" y="313274"/>
                                    <a:pt x="140264" y="311157"/>
                                  </a:cubicBezTo>
                                  <a:cubicBezTo>
                                    <a:pt x="133385" y="309040"/>
                                    <a:pt x="138676" y="223844"/>
                                    <a:pt x="118039" y="165107"/>
                                  </a:cubicBezTo>
                                  <a:cubicBezTo>
                                    <a:pt x="97402" y="106370"/>
                                    <a:pt x="19614" y="-1051"/>
                                    <a:pt x="10089" y="7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00000">
                                <a:alpha val="20000"/>
                              </a:srgb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35" name="Freeform 134"/>
                            <p:cNvSpPr/>
                            <p:nvPr/>
                          </p:nvSpPr>
                          <p:spPr>
                            <a:xfrm>
                              <a:off x="5680047" y="3104818"/>
                              <a:ext cx="381207" cy="539460"/>
                            </a:xfrm>
                            <a:custGeom>
                              <a:avLst/>
                              <a:gdLst>
                                <a:gd name="connsiteX0" fmla="*/ 41303 w 381207"/>
                                <a:gd name="connsiteY0" fmla="*/ 3507 h 539460"/>
                                <a:gd name="connsiteX1" fmla="*/ 101628 w 381207"/>
                                <a:gd name="connsiteY1" fmla="*/ 98757 h 539460"/>
                                <a:gd name="connsiteX2" fmla="*/ 69878 w 381207"/>
                                <a:gd name="connsiteY2" fmla="*/ 232107 h 539460"/>
                                <a:gd name="connsiteX3" fmla="*/ 95278 w 381207"/>
                                <a:gd name="connsiteY3" fmla="*/ 359107 h 539460"/>
                                <a:gd name="connsiteX4" fmla="*/ 44478 w 381207"/>
                                <a:gd name="connsiteY4" fmla="*/ 444832 h 539460"/>
                                <a:gd name="connsiteX5" fmla="*/ 28 w 381207"/>
                                <a:gd name="connsiteY5" fmla="*/ 371807 h 539460"/>
                                <a:gd name="connsiteX6" fmla="*/ 38128 w 381207"/>
                                <a:gd name="connsiteY6" fmla="*/ 508332 h 539460"/>
                                <a:gd name="connsiteX7" fmla="*/ 63528 w 381207"/>
                                <a:gd name="connsiteY7" fmla="*/ 536907 h 539460"/>
                                <a:gd name="connsiteX8" fmla="*/ 92103 w 381207"/>
                                <a:gd name="connsiteY8" fmla="*/ 463882 h 539460"/>
                                <a:gd name="connsiteX9" fmla="*/ 133378 w 381207"/>
                                <a:gd name="connsiteY9" fmla="*/ 355932 h 539460"/>
                                <a:gd name="connsiteX10" fmla="*/ 215928 w 381207"/>
                                <a:gd name="connsiteY10" fmla="*/ 213057 h 539460"/>
                                <a:gd name="connsiteX11" fmla="*/ 298478 w 381207"/>
                                <a:gd name="connsiteY11" fmla="*/ 130507 h 539460"/>
                                <a:gd name="connsiteX12" fmla="*/ 339753 w 381207"/>
                                <a:gd name="connsiteY12" fmla="*/ 92407 h 539460"/>
                                <a:gd name="connsiteX13" fmla="*/ 381028 w 381207"/>
                                <a:gd name="connsiteY13" fmla="*/ 54307 h 539460"/>
                                <a:gd name="connsiteX14" fmla="*/ 346103 w 381207"/>
                                <a:gd name="connsiteY14" fmla="*/ 44782 h 539460"/>
                                <a:gd name="connsiteX15" fmla="*/ 181003 w 381207"/>
                                <a:gd name="connsiteY15" fmla="*/ 28907 h 539460"/>
                                <a:gd name="connsiteX16" fmla="*/ 127028 w 381207"/>
                                <a:gd name="connsiteY16" fmla="*/ 22557 h 539460"/>
                                <a:gd name="connsiteX17" fmla="*/ 41303 w 381207"/>
                                <a:gd name="connsiteY17" fmla="*/ 3507 h 53946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</a:cxnLst>
                              <a:rect l="l" t="t" r="r" b="b"/>
                              <a:pathLst>
                                <a:path w="381207" h="539460">
                                  <a:moveTo>
                                    <a:pt x="41303" y="3507"/>
                                  </a:moveTo>
                                  <a:cubicBezTo>
                                    <a:pt x="37070" y="16207"/>
                                    <a:pt x="96866" y="60657"/>
                                    <a:pt x="101628" y="98757"/>
                                  </a:cubicBezTo>
                                  <a:cubicBezTo>
                                    <a:pt x="106391" y="136857"/>
                                    <a:pt x="70936" y="188715"/>
                                    <a:pt x="69878" y="232107"/>
                                  </a:cubicBezTo>
                                  <a:cubicBezTo>
                                    <a:pt x="68820" y="275499"/>
                                    <a:pt x="99511" y="323653"/>
                                    <a:pt x="95278" y="359107"/>
                                  </a:cubicBezTo>
                                  <a:cubicBezTo>
                                    <a:pt x="91045" y="394561"/>
                                    <a:pt x="60353" y="442715"/>
                                    <a:pt x="44478" y="444832"/>
                                  </a:cubicBezTo>
                                  <a:cubicBezTo>
                                    <a:pt x="28603" y="446949"/>
                                    <a:pt x="1086" y="361224"/>
                                    <a:pt x="28" y="371807"/>
                                  </a:cubicBezTo>
                                  <a:cubicBezTo>
                                    <a:pt x="-1030" y="382390"/>
                                    <a:pt x="27545" y="480815"/>
                                    <a:pt x="38128" y="508332"/>
                                  </a:cubicBezTo>
                                  <a:cubicBezTo>
                                    <a:pt x="48711" y="535849"/>
                                    <a:pt x="54532" y="544315"/>
                                    <a:pt x="63528" y="536907"/>
                                  </a:cubicBezTo>
                                  <a:cubicBezTo>
                                    <a:pt x="72524" y="529499"/>
                                    <a:pt x="80461" y="494044"/>
                                    <a:pt x="92103" y="463882"/>
                                  </a:cubicBezTo>
                                  <a:cubicBezTo>
                                    <a:pt x="103745" y="433720"/>
                                    <a:pt x="112741" y="397736"/>
                                    <a:pt x="133378" y="355932"/>
                                  </a:cubicBezTo>
                                  <a:cubicBezTo>
                                    <a:pt x="154016" y="314128"/>
                                    <a:pt x="188411" y="250628"/>
                                    <a:pt x="215928" y="213057"/>
                                  </a:cubicBezTo>
                                  <a:cubicBezTo>
                                    <a:pt x="243445" y="175486"/>
                                    <a:pt x="277841" y="150615"/>
                                    <a:pt x="298478" y="130507"/>
                                  </a:cubicBezTo>
                                  <a:cubicBezTo>
                                    <a:pt x="319115" y="110399"/>
                                    <a:pt x="339753" y="92407"/>
                                    <a:pt x="339753" y="92407"/>
                                  </a:cubicBezTo>
                                  <a:cubicBezTo>
                                    <a:pt x="353511" y="79707"/>
                                    <a:pt x="379970" y="62244"/>
                                    <a:pt x="381028" y="54307"/>
                                  </a:cubicBezTo>
                                  <a:cubicBezTo>
                                    <a:pt x="382086" y="46370"/>
                                    <a:pt x="379441" y="49015"/>
                                    <a:pt x="346103" y="44782"/>
                                  </a:cubicBezTo>
                                  <a:cubicBezTo>
                                    <a:pt x="312765" y="40549"/>
                                    <a:pt x="217515" y="32611"/>
                                    <a:pt x="181003" y="28907"/>
                                  </a:cubicBezTo>
                                  <a:cubicBezTo>
                                    <a:pt x="144491" y="25203"/>
                                    <a:pt x="147665" y="28907"/>
                                    <a:pt x="127028" y="22557"/>
                                  </a:cubicBezTo>
                                  <a:cubicBezTo>
                                    <a:pt x="106391" y="16207"/>
                                    <a:pt x="45536" y="-9193"/>
                                    <a:pt x="41303" y="3507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00000">
                                <a:alpha val="20000"/>
                              </a:srgb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36" name="Freeform 135"/>
                            <p:cNvSpPr/>
                            <p:nvPr/>
                          </p:nvSpPr>
                          <p:spPr>
                            <a:xfrm>
                              <a:off x="5584668" y="2922181"/>
                              <a:ext cx="105976" cy="88370"/>
                            </a:xfrm>
                            <a:custGeom>
                              <a:avLst/>
                              <a:gdLst>
                                <a:gd name="connsiteX0" fmla="*/ 104932 w 105976"/>
                                <a:gd name="connsiteY0" fmla="*/ 1994 h 88370"/>
                                <a:gd name="connsiteX1" fmla="*/ 35082 w 105976"/>
                                <a:gd name="connsiteY1" fmla="*/ 17869 h 88370"/>
                                <a:gd name="connsiteX2" fmla="*/ 157 w 105976"/>
                                <a:gd name="connsiteY2" fmla="*/ 87719 h 88370"/>
                                <a:gd name="connsiteX3" fmla="*/ 47782 w 105976"/>
                                <a:gd name="connsiteY3" fmla="*/ 52794 h 88370"/>
                                <a:gd name="connsiteX4" fmla="*/ 76357 w 105976"/>
                                <a:gd name="connsiteY4" fmla="*/ 52794 h 88370"/>
                                <a:gd name="connsiteX5" fmla="*/ 104932 w 105976"/>
                                <a:gd name="connsiteY5" fmla="*/ 1994 h 8837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105976" h="88370">
                                  <a:moveTo>
                                    <a:pt x="104932" y="1994"/>
                                  </a:moveTo>
                                  <a:cubicBezTo>
                                    <a:pt x="98053" y="-3827"/>
                                    <a:pt x="52544" y="3582"/>
                                    <a:pt x="35082" y="17869"/>
                                  </a:cubicBezTo>
                                  <a:cubicBezTo>
                                    <a:pt x="17620" y="32156"/>
                                    <a:pt x="-1960" y="81898"/>
                                    <a:pt x="157" y="87719"/>
                                  </a:cubicBezTo>
                                  <a:cubicBezTo>
                                    <a:pt x="2274" y="93540"/>
                                    <a:pt x="35082" y="58615"/>
                                    <a:pt x="47782" y="52794"/>
                                  </a:cubicBezTo>
                                  <a:cubicBezTo>
                                    <a:pt x="60482" y="46973"/>
                                    <a:pt x="70007" y="54382"/>
                                    <a:pt x="76357" y="52794"/>
                                  </a:cubicBezTo>
                                  <a:cubicBezTo>
                                    <a:pt x="82707" y="51207"/>
                                    <a:pt x="111811" y="7815"/>
                                    <a:pt x="104932" y="1994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00000">
                                <a:alpha val="20000"/>
                              </a:srgb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37" name="Freeform 136"/>
                            <p:cNvSpPr/>
                            <p:nvPr/>
                          </p:nvSpPr>
                          <p:spPr>
                            <a:xfrm>
                              <a:off x="5568687" y="3260615"/>
                              <a:ext cx="160306" cy="381338"/>
                            </a:xfrm>
                            <a:custGeom>
                              <a:avLst/>
                              <a:gdLst>
                                <a:gd name="connsiteX0" fmla="*/ 159013 w 160306"/>
                                <a:gd name="connsiteY0" fmla="*/ 110 h 381338"/>
                                <a:gd name="connsiteX1" fmla="*/ 76463 w 160306"/>
                                <a:gd name="connsiteY1" fmla="*/ 73135 h 381338"/>
                                <a:gd name="connsiteX2" fmla="*/ 3438 w 160306"/>
                                <a:gd name="connsiteY2" fmla="*/ 181085 h 381338"/>
                                <a:gd name="connsiteX3" fmla="*/ 12963 w 160306"/>
                                <a:gd name="connsiteY3" fmla="*/ 381110 h 381338"/>
                                <a:gd name="connsiteX4" fmla="*/ 22488 w 160306"/>
                                <a:gd name="connsiteY4" fmla="*/ 219185 h 381338"/>
                                <a:gd name="connsiteX5" fmla="*/ 95513 w 160306"/>
                                <a:gd name="connsiteY5" fmla="*/ 136635 h 381338"/>
                                <a:gd name="connsiteX6" fmla="*/ 124088 w 160306"/>
                                <a:gd name="connsiteY6" fmla="*/ 89010 h 381338"/>
                                <a:gd name="connsiteX7" fmla="*/ 159013 w 160306"/>
                                <a:gd name="connsiteY7" fmla="*/ 110 h 381338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</a:cxnLst>
                              <a:rect l="l" t="t" r="r" b="b"/>
                              <a:pathLst>
                                <a:path w="160306" h="381338">
                                  <a:moveTo>
                                    <a:pt x="159013" y="110"/>
                                  </a:moveTo>
                                  <a:cubicBezTo>
                                    <a:pt x="151076" y="-2536"/>
                                    <a:pt x="102392" y="42973"/>
                                    <a:pt x="76463" y="73135"/>
                                  </a:cubicBezTo>
                                  <a:cubicBezTo>
                                    <a:pt x="50534" y="103297"/>
                                    <a:pt x="14021" y="129756"/>
                                    <a:pt x="3438" y="181085"/>
                                  </a:cubicBezTo>
                                  <a:cubicBezTo>
                                    <a:pt x="-7145" y="232414"/>
                                    <a:pt x="9788" y="374760"/>
                                    <a:pt x="12963" y="381110"/>
                                  </a:cubicBezTo>
                                  <a:cubicBezTo>
                                    <a:pt x="16138" y="387460"/>
                                    <a:pt x="8730" y="259931"/>
                                    <a:pt x="22488" y="219185"/>
                                  </a:cubicBezTo>
                                  <a:cubicBezTo>
                                    <a:pt x="36246" y="178439"/>
                                    <a:pt x="78580" y="158331"/>
                                    <a:pt x="95513" y="136635"/>
                                  </a:cubicBezTo>
                                  <a:cubicBezTo>
                                    <a:pt x="112446" y="114939"/>
                                    <a:pt x="111917" y="112823"/>
                                    <a:pt x="124088" y="89010"/>
                                  </a:cubicBezTo>
                                  <a:cubicBezTo>
                                    <a:pt x="136259" y="65198"/>
                                    <a:pt x="166950" y="2756"/>
                                    <a:pt x="159013" y="11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00000">
                                <a:alpha val="20000"/>
                              </a:srgb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38" name="Freeform 137"/>
                            <p:cNvSpPr/>
                            <p:nvPr/>
                          </p:nvSpPr>
                          <p:spPr>
                            <a:xfrm>
                              <a:off x="6248470" y="1981478"/>
                              <a:ext cx="452140" cy="418827"/>
                            </a:xfrm>
                            <a:custGeom>
                              <a:avLst/>
                              <a:gdLst>
                                <a:gd name="connsiteX0" fmla="*/ 69780 w 452140"/>
                                <a:gd name="connsiteY0" fmla="*/ 6072 h 418827"/>
                                <a:gd name="connsiteX1" fmla="*/ 244405 w 452140"/>
                                <a:gd name="connsiteY1" fmla="*/ 69572 h 418827"/>
                                <a:gd name="connsiteX2" fmla="*/ 374580 w 452140"/>
                                <a:gd name="connsiteY2" fmla="*/ 218797 h 418827"/>
                                <a:gd name="connsiteX3" fmla="*/ 450780 w 452140"/>
                                <a:gd name="connsiteY3" fmla="*/ 418822 h 418827"/>
                                <a:gd name="connsiteX4" fmla="*/ 412680 w 452140"/>
                                <a:gd name="connsiteY4" fmla="*/ 212447 h 418827"/>
                                <a:gd name="connsiteX5" fmla="*/ 282505 w 452140"/>
                                <a:gd name="connsiteY5" fmla="*/ 18772 h 418827"/>
                                <a:gd name="connsiteX6" fmla="*/ 12630 w 452140"/>
                                <a:gd name="connsiteY6" fmla="*/ 6072 h 418827"/>
                                <a:gd name="connsiteX7" fmla="*/ 69780 w 452140"/>
                                <a:gd name="connsiteY7" fmla="*/ 6072 h 41882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</a:cxnLst>
                              <a:rect l="l" t="t" r="r" b="b"/>
                              <a:pathLst>
                                <a:path w="452140" h="418827">
                                  <a:moveTo>
                                    <a:pt x="69780" y="6072"/>
                                  </a:moveTo>
                                  <a:cubicBezTo>
                                    <a:pt x="108409" y="16655"/>
                                    <a:pt x="193605" y="34118"/>
                                    <a:pt x="244405" y="69572"/>
                                  </a:cubicBezTo>
                                  <a:cubicBezTo>
                                    <a:pt x="295205" y="105026"/>
                                    <a:pt x="340184" y="160589"/>
                                    <a:pt x="374580" y="218797"/>
                                  </a:cubicBezTo>
                                  <a:cubicBezTo>
                                    <a:pt x="408976" y="277005"/>
                                    <a:pt x="444430" y="419880"/>
                                    <a:pt x="450780" y="418822"/>
                                  </a:cubicBezTo>
                                  <a:cubicBezTo>
                                    <a:pt x="457130" y="417764"/>
                                    <a:pt x="440726" y="279122"/>
                                    <a:pt x="412680" y="212447"/>
                                  </a:cubicBezTo>
                                  <a:cubicBezTo>
                                    <a:pt x="384634" y="145772"/>
                                    <a:pt x="349180" y="53168"/>
                                    <a:pt x="282505" y="18772"/>
                                  </a:cubicBezTo>
                                  <a:cubicBezTo>
                                    <a:pt x="215830" y="-15624"/>
                                    <a:pt x="50730" y="8189"/>
                                    <a:pt x="12630" y="6072"/>
                                  </a:cubicBezTo>
                                  <a:cubicBezTo>
                                    <a:pt x="-25470" y="3955"/>
                                    <a:pt x="31151" y="-4511"/>
                                    <a:pt x="69780" y="6072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00000">
                                <a:alpha val="20000"/>
                              </a:srgb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39" name="Freeform 138"/>
                            <p:cNvSpPr/>
                            <p:nvPr/>
                          </p:nvSpPr>
                          <p:spPr>
                            <a:xfrm>
                              <a:off x="6729317" y="2011716"/>
                              <a:ext cx="368752" cy="928455"/>
                            </a:xfrm>
                            <a:custGeom>
                              <a:avLst/>
                              <a:gdLst>
                                <a:gd name="connsiteX0" fmla="*/ 157258 w 368752"/>
                                <a:gd name="connsiteY0" fmla="*/ 212372 h 928455"/>
                                <a:gd name="connsiteX1" fmla="*/ 262033 w 368752"/>
                                <a:gd name="connsiteY1" fmla="*/ 545747 h 928455"/>
                                <a:gd name="connsiteX2" fmla="*/ 276321 w 368752"/>
                                <a:gd name="connsiteY2" fmla="*/ 760059 h 928455"/>
                                <a:gd name="connsiteX3" fmla="*/ 366808 w 368752"/>
                                <a:gd name="connsiteY3" fmla="*/ 926747 h 928455"/>
                                <a:gd name="connsiteX4" fmla="*/ 333471 w 368752"/>
                                <a:gd name="connsiteY4" fmla="*/ 655284 h 928455"/>
                                <a:gd name="connsiteX5" fmla="*/ 276321 w 368752"/>
                                <a:gd name="connsiteY5" fmla="*/ 460022 h 928455"/>
                                <a:gd name="connsiteX6" fmla="*/ 119158 w 368752"/>
                                <a:gd name="connsiteY6" fmla="*/ 59972 h 928455"/>
                                <a:gd name="connsiteX7" fmla="*/ 96 w 368752"/>
                                <a:gd name="connsiteY7" fmla="*/ 2822 h 928455"/>
                                <a:gd name="connsiteX8" fmla="*/ 100108 w 368752"/>
                                <a:gd name="connsiteY8" fmla="*/ 69497 h 928455"/>
                                <a:gd name="connsiteX9" fmla="*/ 157258 w 368752"/>
                                <a:gd name="connsiteY9" fmla="*/ 212372 h 92845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</a:cxnLst>
                              <a:rect l="l" t="t" r="r" b="b"/>
                              <a:pathLst>
                                <a:path w="368752" h="928455">
                                  <a:moveTo>
                                    <a:pt x="157258" y="212372"/>
                                  </a:moveTo>
                                  <a:cubicBezTo>
                                    <a:pt x="184245" y="291747"/>
                                    <a:pt x="242189" y="454466"/>
                                    <a:pt x="262033" y="545747"/>
                                  </a:cubicBezTo>
                                  <a:cubicBezTo>
                                    <a:pt x="281877" y="637028"/>
                                    <a:pt x="258859" y="696559"/>
                                    <a:pt x="276321" y="760059"/>
                                  </a:cubicBezTo>
                                  <a:cubicBezTo>
                                    <a:pt x="293783" y="823559"/>
                                    <a:pt x="357283" y="944210"/>
                                    <a:pt x="366808" y="926747"/>
                                  </a:cubicBezTo>
                                  <a:cubicBezTo>
                                    <a:pt x="376333" y="909285"/>
                                    <a:pt x="348552" y="733072"/>
                                    <a:pt x="333471" y="655284"/>
                                  </a:cubicBezTo>
                                  <a:cubicBezTo>
                                    <a:pt x="318390" y="577497"/>
                                    <a:pt x="312040" y="559241"/>
                                    <a:pt x="276321" y="460022"/>
                                  </a:cubicBezTo>
                                  <a:cubicBezTo>
                                    <a:pt x="240602" y="360803"/>
                                    <a:pt x="165196" y="136172"/>
                                    <a:pt x="119158" y="59972"/>
                                  </a:cubicBezTo>
                                  <a:cubicBezTo>
                                    <a:pt x="73120" y="-16228"/>
                                    <a:pt x="3271" y="1235"/>
                                    <a:pt x="96" y="2822"/>
                                  </a:cubicBezTo>
                                  <a:cubicBezTo>
                                    <a:pt x="-3079" y="4409"/>
                                    <a:pt x="73121" y="38541"/>
                                    <a:pt x="100108" y="69497"/>
                                  </a:cubicBezTo>
                                  <a:cubicBezTo>
                                    <a:pt x="127095" y="100453"/>
                                    <a:pt x="130271" y="132997"/>
                                    <a:pt x="157258" y="212372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00000">
                                <a:alpha val="20000"/>
                              </a:srgb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</p:grpSp>
                      <p:sp>
                        <p:nvSpPr>
                          <p:cNvPr id="141" name="Freeform 140"/>
                          <p:cNvSpPr/>
                          <p:nvPr/>
                        </p:nvSpPr>
                        <p:spPr>
                          <a:xfrm>
                            <a:off x="5867254" y="1925013"/>
                            <a:ext cx="381340" cy="158991"/>
                          </a:xfrm>
                          <a:custGeom>
                            <a:avLst/>
                            <a:gdLst>
                              <a:gd name="connsiteX0" fmla="*/ 146 w 381340"/>
                              <a:gd name="connsiteY0" fmla="*/ 158581 h 158991"/>
                              <a:gd name="connsiteX1" fmla="*/ 190646 w 381340"/>
                              <a:gd name="connsiteY1" fmla="*/ 18087 h 158991"/>
                              <a:gd name="connsiteX2" fmla="*/ 381146 w 381340"/>
                              <a:gd name="connsiteY2" fmla="*/ 6181 h 158991"/>
                              <a:gd name="connsiteX3" fmla="*/ 221602 w 381340"/>
                              <a:gd name="connsiteY3" fmla="*/ 58568 h 158991"/>
                              <a:gd name="connsiteX4" fmla="*/ 146 w 381340"/>
                              <a:gd name="connsiteY4" fmla="*/ 158581 h 15899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381340" h="158991">
                                <a:moveTo>
                                  <a:pt x="146" y="158581"/>
                                </a:moveTo>
                                <a:cubicBezTo>
                                  <a:pt x="-5013" y="151834"/>
                                  <a:pt x="127146" y="43487"/>
                                  <a:pt x="190646" y="18087"/>
                                </a:cubicBezTo>
                                <a:cubicBezTo>
                                  <a:pt x="254146" y="-7313"/>
                                  <a:pt x="375987" y="-566"/>
                                  <a:pt x="381146" y="6181"/>
                                </a:cubicBezTo>
                                <a:cubicBezTo>
                                  <a:pt x="386305" y="12928"/>
                                  <a:pt x="287483" y="29993"/>
                                  <a:pt x="221602" y="58568"/>
                                </a:cubicBezTo>
                                <a:cubicBezTo>
                                  <a:pt x="155721" y="87143"/>
                                  <a:pt x="5305" y="165328"/>
                                  <a:pt x="146" y="15858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65000"/>
                              <a:lumOff val="35000"/>
                              <a:alpha val="10196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42" name="Freeform 141"/>
                          <p:cNvSpPr/>
                          <p:nvPr/>
                        </p:nvSpPr>
                        <p:spPr>
                          <a:xfrm>
                            <a:off x="5561675" y="2095481"/>
                            <a:ext cx="503787" cy="490634"/>
                          </a:xfrm>
                          <a:custGeom>
                            <a:avLst/>
                            <a:gdLst>
                              <a:gd name="connsiteX0" fmla="*/ 925 w 503787"/>
                              <a:gd name="connsiteY0" fmla="*/ 490557 h 490634"/>
                              <a:gd name="connsiteX1" fmla="*/ 117606 w 503787"/>
                              <a:gd name="connsiteY1" fmla="*/ 300057 h 490634"/>
                              <a:gd name="connsiteX2" fmla="*/ 305725 w 503787"/>
                              <a:gd name="connsiteY2" fmla="*/ 145275 h 490634"/>
                              <a:gd name="connsiteX3" fmla="*/ 503369 w 503787"/>
                              <a:gd name="connsiteY3" fmla="*/ 19 h 490634"/>
                              <a:gd name="connsiteX4" fmla="*/ 250956 w 503787"/>
                              <a:gd name="connsiteY4" fmla="*/ 135750 h 490634"/>
                              <a:gd name="connsiteX5" fmla="*/ 122369 w 503787"/>
                              <a:gd name="connsiteY5" fmla="*/ 252432 h 490634"/>
                              <a:gd name="connsiteX6" fmla="*/ 136656 w 503787"/>
                              <a:gd name="connsiteY6" fmla="*/ 207188 h 490634"/>
                              <a:gd name="connsiteX7" fmla="*/ 67600 w 503787"/>
                              <a:gd name="connsiteY7" fmla="*/ 321488 h 490634"/>
                              <a:gd name="connsiteX8" fmla="*/ 925 w 503787"/>
                              <a:gd name="connsiteY8" fmla="*/ 490557 h 49063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</a:cxnLst>
                            <a:rect l="l" t="t" r="r" b="b"/>
                            <a:pathLst>
                              <a:path w="503787" h="490634">
                                <a:moveTo>
                                  <a:pt x="925" y="490557"/>
                                </a:moveTo>
                                <a:cubicBezTo>
                                  <a:pt x="9259" y="486985"/>
                                  <a:pt x="66806" y="357604"/>
                                  <a:pt x="117606" y="300057"/>
                                </a:cubicBezTo>
                                <a:cubicBezTo>
                                  <a:pt x="168406" y="242510"/>
                                  <a:pt x="241431" y="195281"/>
                                  <a:pt x="305725" y="145275"/>
                                </a:cubicBezTo>
                                <a:cubicBezTo>
                                  <a:pt x="370019" y="95269"/>
                                  <a:pt x="512497" y="1606"/>
                                  <a:pt x="503369" y="19"/>
                                </a:cubicBezTo>
                                <a:cubicBezTo>
                                  <a:pt x="494241" y="-1569"/>
                                  <a:pt x="314456" y="93681"/>
                                  <a:pt x="250956" y="135750"/>
                                </a:cubicBezTo>
                                <a:cubicBezTo>
                                  <a:pt x="187456" y="177819"/>
                                  <a:pt x="141419" y="240526"/>
                                  <a:pt x="122369" y="252432"/>
                                </a:cubicBezTo>
                                <a:cubicBezTo>
                                  <a:pt x="103319" y="264338"/>
                                  <a:pt x="145784" y="195679"/>
                                  <a:pt x="136656" y="207188"/>
                                </a:cubicBezTo>
                                <a:cubicBezTo>
                                  <a:pt x="127528" y="218697"/>
                                  <a:pt x="92603" y="269101"/>
                                  <a:pt x="67600" y="321488"/>
                                </a:cubicBezTo>
                                <a:cubicBezTo>
                                  <a:pt x="42597" y="373875"/>
                                  <a:pt x="-7409" y="494129"/>
                                  <a:pt x="925" y="490557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65000"/>
                              <a:lumOff val="35000"/>
                              <a:alpha val="10196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43" name="Freeform 142"/>
                          <p:cNvSpPr/>
                          <p:nvPr/>
                        </p:nvSpPr>
                        <p:spPr>
                          <a:xfrm>
                            <a:off x="5995354" y="2352440"/>
                            <a:ext cx="88018" cy="302617"/>
                          </a:xfrm>
                          <a:custGeom>
                            <a:avLst/>
                            <a:gdLst>
                              <a:gd name="connsiteX0" fmla="*/ 634 w 88018"/>
                              <a:gd name="connsiteY0" fmla="*/ 235 h 302617"/>
                              <a:gd name="connsiteX1" fmla="*/ 45877 w 88018"/>
                              <a:gd name="connsiteY1" fmla="*/ 155016 h 302617"/>
                              <a:gd name="connsiteX2" fmla="*/ 17302 w 88018"/>
                              <a:gd name="connsiteY2" fmla="*/ 297891 h 302617"/>
                              <a:gd name="connsiteX3" fmla="*/ 69690 w 88018"/>
                              <a:gd name="connsiteY3" fmla="*/ 255029 h 302617"/>
                              <a:gd name="connsiteX4" fmla="*/ 86359 w 88018"/>
                              <a:gd name="connsiteY4" fmla="*/ 124060 h 302617"/>
                              <a:gd name="connsiteX5" fmla="*/ 634 w 88018"/>
                              <a:gd name="connsiteY5" fmla="*/ 235 h 30261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88018" h="302617">
                                <a:moveTo>
                                  <a:pt x="634" y="235"/>
                                </a:moveTo>
                                <a:cubicBezTo>
                                  <a:pt x="-6113" y="5394"/>
                                  <a:pt x="43099" y="105407"/>
                                  <a:pt x="45877" y="155016"/>
                                </a:cubicBezTo>
                                <a:cubicBezTo>
                                  <a:pt x="48655" y="204625"/>
                                  <a:pt x="13333" y="281222"/>
                                  <a:pt x="17302" y="297891"/>
                                </a:cubicBezTo>
                                <a:cubicBezTo>
                                  <a:pt x="21271" y="314560"/>
                                  <a:pt x="58181" y="284001"/>
                                  <a:pt x="69690" y="255029"/>
                                </a:cubicBezTo>
                                <a:cubicBezTo>
                                  <a:pt x="81200" y="226057"/>
                                  <a:pt x="92312" y="172082"/>
                                  <a:pt x="86359" y="124060"/>
                                </a:cubicBezTo>
                                <a:cubicBezTo>
                                  <a:pt x="80406" y="76038"/>
                                  <a:pt x="7381" y="-4924"/>
                                  <a:pt x="634" y="235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65000"/>
                              <a:lumOff val="35000"/>
                              <a:alpha val="10196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44" name="Freeform 143"/>
                          <p:cNvSpPr/>
                          <p:nvPr/>
                        </p:nvSpPr>
                        <p:spPr>
                          <a:xfrm>
                            <a:off x="5914369" y="2445458"/>
                            <a:ext cx="63121" cy="254942"/>
                          </a:xfrm>
                          <a:custGeom>
                            <a:avLst/>
                            <a:gdLst>
                              <a:gd name="connsiteX0" fmla="*/ 41137 w 63121"/>
                              <a:gd name="connsiteY0" fmla="*/ 86 h 254942"/>
                              <a:gd name="connsiteX1" fmla="*/ 31612 w 63121"/>
                              <a:gd name="connsiteY1" fmla="*/ 123911 h 254942"/>
                              <a:gd name="connsiteX2" fmla="*/ 62568 w 63121"/>
                              <a:gd name="connsiteY2" fmla="*/ 254880 h 254942"/>
                              <a:gd name="connsiteX3" fmla="*/ 656 w 63121"/>
                              <a:gd name="connsiteY3" fmla="*/ 107242 h 254942"/>
                              <a:gd name="connsiteX4" fmla="*/ 41137 w 63121"/>
                              <a:gd name="connsiteY4" fmla="*/ 86 h 25494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63121" h="254942">
                                <a:moveTo>
                                  <a:pt x="41137" y="86"/>
                                </a:moveTo>
                                <a:cubicBezTo>
                                  <a:pt x="46296" y="2864"/>
                                  <a:pt x="28040" y="81445"/>
                                  <a:pt x="31612" y="123911"/>
                                </a:cubicBezTo>
                                <a:cubicBezTo>
                                  <a:pt x="35184" y="166377"/>
                                  <a:pt x="67727" y="257658"/>
                                  <a:pt x="62568" y="254880"/>
                                </a:cubicBezTo>
                                <a:cubicBezTo>
                                  <a:pt x="57409" y="252102"/>
                                  <a:pt x="7006" y="152486"/>
                                  <a:pt x="656" y="107242"/>
                                </a:cubicBezTo>
                                <a:cubicBezTo>
                                  <a:pt x="-5694" y="61998"/>
                                  <a:pt x="35978" y="-2692"/>
                                  <a:pt x="41137" y="86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65000"/>
                              <a:lumOff val="35000"/>
                              <a:alpha val="10196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45" name="Freeform 144"/>
                          <p:cNvSpPr/>
                          <p:nvPr/>
                        </p:nvSpPr>
                        <p:spPr>
                          <a:xfrm>
                            <a:off x="6200775" y="2067869"/>
                            <a:ext cx="283460" cy="614034"/>
                          </a:xfrm>
                          <a:custGeom>
                            <a:avLst/>
                            <a:gdLst>
                              <a:gd name="connsiteX0" fmla="*/ 119063 w 283460"/>
                              <a:gd name="connsiteY0" fmla="*/ 103831 h 614034"/>
                              <a:gd name="connsiteX1" fmla="*/ 161925 w 283460"/>
                              <a:gd name="connsiteY1" fmla="*/ 272900 h 614034"/>
                              <a:gd name="connsiteX2" fmla="*/ 164306 w 283460"/>
                              <a:gd name="connsiteY2" fmla="*/ 470544 h 614034"/>
                              <a:gd name="connsiteX3" fmla="*/ 283369 w 283460"/>
                              <a:gd name="connsiteY3" fmla="*/ 613419 h 614034"/>
                              <a:gd name="connsiteX4" fmla="*/ 142875 w 283460"/>
                              <a:gd name="connsiteY4" fmla="*/ 515787 h 614034"/>
                              <a:gd name="connsiteX5" fmla="*/ 116681 w 283460"/>
                              <a:gd name="connsiteY5" fmla="*/ 363387 h 614034"/>
                              <a:gd name="connsiteX6" fmla="*/ 0 w 283460"/>
                              <a:gd name="connsiteY6" fmla="*/ 180031 h 614034"/>
                              <a:gd name="connsiteX7" fmla="*/ 116681 w 283460"/>
                              <a:gd name="connsiteY7" fmla="*/ 291950 h 614034"/>
                              <a:gd name="connsiteX8" fmla="*/ 100013 w 283460"/>
                              <a:gd name="connsiteY8" fmla="*/ 160981 h 614034"/>
                              <a:gd name="connsiteX9" fmla="*/ 59531 w 283460"/>
                              <a:gd name="connsiteY9" fmla="*/ 1437 h 614034"/>
                              <a:gd name="connsiteX10" fmla="*/ 119063 w 283460"/>
                              <a:gd name="connsiteY10" fmla="*/ 103831 h 61403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283460" h="614034">
                                <a:moveTo>
                                  <a:pt x="119063" y="103831"/>
                                </a:moveTo>
                                <a:cubicBezTo>
                                  <a:pt x="136129" y="149075"/>
                                  <a:pt x="154385" y="211781"/>
                                  <a:pt x="161925" y="272900"/>
                                </a:cubicBezTo>
                                <a:cubicBezTo>
                                  <a:pt x="169466" y="334019"/>
                                  <a:pt x="144065" y="413791"/>
                                  <a:pt x="164306" y="470544"/>
                                </a:cubicBezTo>
                                <a:cubicBezTo>
                                  <a:pt x="184547" y="527297"/>
                                  <a:pt x="286941" y="605878"/>
                                  <a:pt x="283369" y="613419"/>
                                </a:cubicBezTo>
                                <a:cubicBezTo>
                                  <a:pt x="279797" y="620960"/>
                                  <a:pt x="170656" y="557459"/>
                                  <a:pt x="142875" y="515787"/>
                                </a:cubicBezTo>
                                <a:cubicBezTo>
                                  <a:pt x="115094" y="474115"/>
                                  <a:pt x="140493" y="419346"/>
                                  <a:pt x="116681" y="363387"/>
                                </a:cubicBezTo>
                                <a:cubicBezTo>
                                  <a:pt x="92869" y="307428"/>
                                  <a:pt x="0" y="191937"/>
                                  <a:pt x="0" y="180031"/>
                                </a:cubicBezTo>
                                <a:cubicBezTo>
                                  <a:pt x="0" y="168125"/>
                                  <a:pt x="100012" y="295125"/>
                                  <a:pt x="116681" y="291950"/>
                                </a:cubicBezTo>
                                <a:cubicBezTo>
                                  <a:pt x="133350" y="288775"/>
                                  <a:pt x="109538" y="209400"/>
                                  <a:pt x="100013" y="160981"/>
                                </a:cubicBezTo>
                                <a:cubicBezTo>
                                  <a:pt x="90488" y="112562"/>
                                  <a:pt x="58341" y="13740"/>
                                  <a:pt x="59531" y="1437"/>
                                </a:cubicBezTo>
                                <a:cubicBezTo>
                                  <a:pt x="60721" y="-10866"/>
                                  <a:pt x="101997" y="58587"/>
                                  <a:pt x="119063" y="10383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65000"/>
                              <a:lumOff val="35000"/>
                              <a:alpha val="10196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46" name="Freeform 145"/>
                          <p:cNvSpPr/>
                          <p:nvPr/>
                        </p:nvSpPr>
                        <p:spPr>
                          <a:xfrm>
                            <a:off x="6545439" y="2313618"/>
                            <a:ext cx="188772" cy="419131"/>
                          </a:xfrm>
                          <a:custGeom>
                            <a:avLst/>
                            <a:gdLst>
                              <a:gd name="connsiteX0" fmla="*/ 619 w 188772"/>
                              <a:gd name="connsiteY0" fmla="*/ 959 h 419131"/>
                              <a:gd name="connsiteX1" fmla="*/ 83963 w 188772"/>
                              <a:gd name="connsiteY1" fmla="*/ 215271 h 419131"/>
                              <a:gd name="connsiteX2" fmla="*/ 124444 w 188772"/>
                              <a:gd name="connsiteY2" fmla="*/ 377196 h 419131"/>
                              <a:gd name="connsiteX3" fmla="*/ 188738 w 188772"/>
                              <a:gd name="connsiteY3" fmla="*/ 415296 h 419131"/>
                              <a:gd name="connsiteX4" fmla="*/ 131588 w 188772"/>
                              <a:gd name="connsiteY4" fmla="*/ 305759 h 419131"/>
                              <a:gd name="connsiteX5" fmla="*/ 619 w 188772"/>
                              <a:gd name="connsiteY5" fmla="*/ 959 h 41913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188772" h="419131">
                                <a:moveTo>
                                  <a:pt x="619" y="959"/>
                                </a:moveTo>
                                <a:cubicBezTo>
                                  <a:pt x="-7319" y="-14122"/>
                                  <a:pt x="63326" y="152565"/>
                                  <a:pt x="83963" y="215271"/>
                                </a:cubicBezTo>
                                <a:cubicBezTo>
                                  <a:pt x="104600" y="277977"/>
                                  <a:pt x="106982" y="343859"/>
                                  <a:pt x="124444" y="377196"/>
                                </a:cubicBezTo>
                                <a:cubicBezTo>
                                  <a:pt x="141906" y="410533"/>
                                  <a:pt x="187547" y="427202"/>
                                  <a:pt x="188738" y="415296"/>
                                </a:cubicBezTo>
                                <a:cubicBezTo>
                                  <a:pt x="189929" y="403390"/>
                                  <a:pt x="160163" y="370846"/>
                                  <a:pt x="131588" y="305759"/>
                                </a:cubicBezTo>
                                <a:cubicBezTo>
                                  <a:pt x="103013" y="240672"/>
                                  <a:pt x="8557" y="16040"/>
                                  <a:pt x="619" y="959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65000"/>
                              <a:lumOff val="35000"/>
                              <a:alpha val="10196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47" name="Freeform 146"/>
                          <p:cNvSpPr/>
                          <p:nvPr/>
                        </p:nvSpPr>
                        <p:spPr>
                          <a:xfrm>
                            <a:off x="6434045" y="2169292"/>
                            <a:ext cx="133185" cy="319190"/>
                          </a:xfrm>
                          <a:custGeom>
                            <a:avLst/>
                            <a:gdLst>
                              <a:gd name="connsiteX0" fmla="*/ 93 w 133185"/>
                              <a:gd name="connsiteY0" fmla="*/ 27 h 319190"/>
                              <a:gd name="connsiteX1" fmla="*/ 97724 w 133185"/>
                              <a:gd name="connsiteY1" fmla="*/ 214340 h 319190"/>
                              <a:gd name="connsiteX2" fmla="*/ 131062 w 133185"/>
                              <a:gd name="connsiteY2" fmla="*/ 319115 h 319190"/>
                              <a:gd name="connsiteX3" fmla="*/ 116774 w 133185"/>
                              <a:gd name="connsiteY3" fmla="*/ 200052 h 319190"/>
                              <a:gd name="connsiteX4" fmla="*/ 93 w 133185"/>
                              <a:gd name="connsiteY4" fmla="*/ 27 h 31919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3185" h="319190">
                                <a:moveTo>
                                  <a:pt x="93" y="27"/>
                                </a:moveTo>
                                <a:cubicBezTo>
                                  <a:pt x="-3082" y="2408"/>
                                  <a:pt x="75896" y="161159"/>
                                  <a:pt x="97724" y="214340"/>
                                </a:cubicBezTo>
                                <a:cubicBezTo>
                                  <a:pt x="119552" y="267521"/>
                                  <a:pt x="127887" y="321496"/>
                                  <a:pt x="131062" y="319115"/>
                                </a:cubicBezTo>
                                <a:cubicBezTo>
                                  <a:pt x="134237" y="316734"/>
                                  <a:pt x="136618" y="250455"/>
                                  <a:pt x="116774" y="200052"/>
                                </a:cubicBezTo>
                                <a:cubicBezTo>
                                  <a:pt x="96930" y="149649"/>
                                  <a:pt x="3268" y="-2354"/>
                                  <a:pt x="93" y="27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65000"/>
                              <a:lumOff val="35000"/>
                              <a:alpha val="10196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48" name="Freeform 147"/>
                          <p:cNvSpPr/>
                          <p:nvPr/>
                        </p:nvSpPr>
                        <p:spPr>
                          <a:xfrm>
                            <a:off x="6638500" y="1912912"/>
                            <a:ext cx="296949" cy="785160"/>
                          </a:xfrm>
                          <a:custGeom>
                            <a:avLst/>
                            <a:gdLst>
                              <a:gd name="connsiteX0" fmla="*/ 24238 w 296949"/>
                              <a:gd name="connsiteY0" fmla="*/ 182588 h 785160"/>
                              <a:gd name="connsiteX1" fmla="*/ 95675 w 296949"/>
                              <a:gd name="connsiteY1" fmla="*/ 430238 h 785160"/>
                              <a:gd name="connsiteX2" fmla="*/ 233788 w 296949"/>
                              <a:gd name="connsiteY2" fmla="*/ 646932 h 785160"/>
                              <a:gd name="connsiteX3" fmla="*/ 295700 w 296949"/>
                              <a:gd name="connsiteY3" fmla="*/ 785044 h 785160"/>
                              <a:gd name="connsiteX4" fmla="*/ 276650 w 296949"/>
                              <a:gd name="connsiteY4" fmla="*/ 668363 h 785160"/>
                              <a:gd name="connsiteX5" fmla="*/ 293319 w 296949"/>
                              <a:gd name="connsiteY5" fmla="*/ 539776 h 785160"/>
                              <a:gd name="connsiteX6" fmla="*/ 217119 w 296949"/>
                              <a:gd name="connsiteY6" fmla="*/ 254026 h 785160"/>
                              <a:gd name="connsiteX7" fmla="*/ 88531 w 296949"/>
                              <a:gd name="connsiteY7" fmla="*/ 113532 h 785160"/>
                              <a:gd name="connsiteX8" fmla="*/ 425 w 296949"/>
                              <a:gd name="connsiteY8" fmla="*/ 1613 h 785160"/>
                              <a:gd name="connsiteX9" fmla="*/ 124250 w 296949"/>
                              <a:gd name="connsiteY9" fmla="*/ 199257 h 785160"/>
                              <a:gd name="connsiteX10" fmla="*/ 217119 w 296949"/>
                              <a:gd name="connsiteY10" fmla="*/ 384994 h 785160"/>
                              <a:gd name="connsiteX11" fmla="*/ 255219 w 296949"/>
                              <a:gd name="connsiteY11" fmla="*/ 520726 h 785160"/>
                              <a:gd name="connsiteX12" fmla="*/ 262363 w 296949"/>
                              <a:gd name="connsiteY12" fmla="*/ 642169 h 785160"/>
                              <a:gd name="connsiteX13" fmla="*/ 217119 w 296949"/>
                              <a:gd name="connsiteY13" fmla="*/ 573113 h 785160"/>
                              <a:gd name="connsiteX14" fmla="*/ 129013 w 296949"/>
                              <a:gd name="connsiteY14" fmla="*/ 420713 h 785160"/>
                              <a:gd name="connsiteX15" fmla="*/ 88531 w 296949"/>
                              <a:gd name="connsiteY15" fmla="*/ 313557 h 785160"/>
                              <a:gd name="connsiteX16" fmla="*/ 24238 w 296949"/>
                              <a:gd name="connsiteY16" fmla="*/ 182588 h 78516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</a:cxnLst>
                            <a:rect l="l" t="t" r="r" b="b"/>
                            <a:pathLst>
                              <a:path w="296949" h="785160">
                                <a:moveTo>
                                  <a:pt x="24238" y="182588"/>
                                </a:moveTo>
                                <a:cubicBezTo>
                                  <a:pt x="25429" y="202035"/>
                                  <a:pt x="60750" y="352847"/>
                                  <a:pt x="95675" y="430238"/>
                                </a:cubicBezTo>
                                <a:cubicBezTo>
                                  <a:pt x="130600" y="507629"/>
                                  <a:pt x="200451" y="587798"/>
                                  <a:pt x="233788" y="646932"/>
                                </a:cubicBezTo>
                                <a:cubicBezTo>
                                  <a:pt x="267125" y="706066"/>
                                  <a:pt x="288556" y="781472"/>
                                  <a:pt x="295700" y="785044"/>
                                </a:cubicBezTo>
                                <a:cubicBezTo>
                                  <a:pt x="302844" y="788616"/>
                                  <a:pt x="277047" y="709241"/>
                                  <a:pt x="276650" y="668363"/>
                                </a:cubicBezTo>
                                <a:cubicBezTo>
                                  <a:pt x="276253" y="627485"/>
                                  <a:pt x="303241" y="608832"/>
                                  <a:pt x="293319" y="539776"/>
                                </a:cubicBezTo>
                                <a:cubicBezTo>
                                  <a:pt x="283397" y="470720"/>
                                  <a:pt x="251250" y="325066"/>
                                  <a:pt x="217119" y="254026"/>
                                </a:cubicBezTo>
                                <a:cubicBezTo>
                                  <a:pt x="182988" y="182986"/>
                                  <a:pt x="124647" y="155601"/>
                                  <a:pt x="88531" y="113532"/>
                                </a:cubicBezTo>
                                <a:cubicBezTo>
                                  <a:pt x="52415" y="71463"/>
                                  <a:pt x="-5528" y="-12674"/>
                                  <a:pt x="425" y="1613"/>
                                </a:cubicBezTo>
                                <a:cubicBezTo>
                                  <a:pt x="6378" y="15900"/>
                                  <a:pt x="88134" y="135360"/>
                                  <a:pt x="124250" y="199257"/>
                                </a:cubicBezTo>
                                <a:cubicBezTo>
                                  <a:pt x="160366" y="263154"/>
                                  <a:pt x="195291" y="331416"/>
                                  <a:pt x="217119" y="384994"/>
                                </a:cubicBezTo>
                                <a:cubicBezTo>
                                  <a:pt x="238947" y="438572"/>
                                  <a:pt x="247678" y="477864"/>
                                  <a:pt x="255219" y="520726"/>
                                </a:cubicBezTo>
                                <a:cubicBezTo>
                                  <a:pt x="262760" y="563589"/>
                                  <a:pt x="268713" y="633438"/>
                                  <a:pt x="262363" y="642169"/>
                                </a:cubicBezTo>
                                <a:cubicBezTo>
                                  <a:pt x="256013" y="650900"/>
                                  <a:pt x="239344" y="610022"/>
                                  <a:pt x="217119" y="573113"/>
                                </a:cubicBezTo>
                                <a:cubicBezTo>
                                  <a:pt x="194894" y="536204"/>
                                  <a:pt x="150444" y="463972"/>
                                  <a:pt x="129013" y="420713"/>
                                </a:cubicBezTo>
                                <a:cubicBezTo>
                                  <a:pt x="107582" y="377454"/>
                                  <a:pt x="105597" y="355229"/>
                                  <a:pt x="88531" y="313557"/>
                                </a:cubicBezTo>
                                <a:cubicBezTo>
                                  <a:pt x="71465" y="271885"/>
                                  <a:pt x="23047" y="163141"/>
                                  <a:pt x="24238" y="182588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65000"/>
                              <a:lumOff val="35000"/>
                              <a:alpha val="10196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49" name="Freeform 148"/>
                          <p:cNvSpPr/>
                          <p:nvPr/>
                        </p:nvSpPr>
                        <p:spPr>
                          <a:xfrm>
                            <a:off x="6220183" y="1877624"/>
                            <a:ext cx="286118" cy="86035"/>
                          </a:xfrm>
                          <a:custGeom>
                            <a:avLst/>
                            <a:gdLst>
                              <a:gd name="connsiteX0" fmla="*/ 206811 w 286118"/>
                              <a:gd name="connsiteY0" fmla="*/ 1182 h 86035"/>
                              <a:gd name="connsiteX1" fmla="*/ 2023 w 286118"/>
                              <a:gd name="connsiteY1" fmla="*/ 10707 h 86035"/>
                              <a:gd name="connsiteX2" fmla="*/ 106798 w 286118"/>
                              <a:gd name="connsiteY2" fmla="*/ 41664 h 86035"/>
                              <a:gd name="connsiteX3" fmla="*/ 185380 w 286118"/>
                              <a:gd name="connsiteY3" fmla="*/ 70239 h 86035"/>
                              <a:gd name="connsiteX4" fmla="*/ 285392 w 286118"/>
                              <a:gd name="connsiteY4" fmla="*/ 84526 h 86035"/>
                              <a:gd name="connsiteX5" fmla="*/ 130611 w 286118"/>
                              <a:gd name="connsiteY5" fmla="*/ 34520 h 86035"/>
                              <a:gd name="connsiteX6" fmla="*/ 206811 w 286118"/>
                              <a:gd name="connsiteY6" fmla="*/ 1182 h 8603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286118" h="86035">
                                <a:moveTo>
                                  <a:pt x="206811" y="1182"/>
                                </a:moveTo>
                                <a:cubicBezTo>
                                  <a:pt x="185380" y="-2787"/>
                                  <a:pt x="18692" y="3960"/>
                                  <a:pt x="2023" y="10707"/>
                                </a:cubicBezTo>
                                <a:cubicBezTo>
                                  <a:pt x="-14646" y="17454"/>
                                  <a:pt x="76239" y="31742"/>
                                  <a:pt x="106798" y="41664"/>
                                </a:cubicBezTo>
                                <a:cubicBezTo>
                                  <a:pt x="137357" y="51586"/>
                                  <a:pt x="155615" y="63095"/>
                                  <a:pt x="185380" y="70239"/>
                                </a:cubicBezTo>
                                <a:cubicBezTo>
                                  <a:pt x="215145" y="77383"/>
                                  <a:pt x="294520" y="90479"/>
                                  <a:pt x="285392" y="84526"/>
                                </a:cubicBezTo>
                                <a:cubicBezTo>
                                  <a:pt x="276264" y="78573"/>
                                  <a:pt x="142517" y="46426"/>
                                  <a:pt x="130611" y="34520"/>
                                </a:cubicBezTo>
                                <a:cubicBezTo>
                                  <a:pt x="118705" y="22614"/>
                                  <a:pt x="228242" y="5151"/>
                                  <a:pt x="206811" y="118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65000"/>
                              <a:lumOff val="35000"/>
                              <a:alpha val="10196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50" name="Freeform 149"/>
                          <p:cNvSpPr/>
                          <p:nvPr/>
                        </p:nvSpPr>
                        <p:spPr>
                          <a:xfrm>
                            <a:off x="5974161" y="2123761"/>
                            <a:ext cx="175883" cy="233803"/>
                          </a:xfrm>
                          <a:custGeom>
                            <a:avLst/>
                            <a:gdLst>
                              <a:gd name="connsiteX0" fmla="*/ 169464 w 175883"/>
                              <a:gd name="connsiteY0" fmla="*/ 314 h 233803"/>
                              <a:gd name="connsiteX1" fmla="*/ 31352 w 175883"/>
                              <a:gd name="connsiteY1" fmla="*/ 138427 h 233803"/>
                              <a:gd name="connsiteX2" fmla="*/ 395 w 175883"/>
                              <a:gd name="connsiteY2" fmla="*/ 233677 h 233803"/>
                              <a:gd name="connsiteX3" fmla="*/ 43258 w 175883"/>
                              <a:gd name="connsiteY3" fmla="*/ 157477 h 233803"/>
                              <a:gd name="connsiteX4" fmla="*/ 140889 w 175883"/>
                              <a:gd name="connsiteY4" fmla="*/ 102708 h 233803"/>
                              <a:gd name="connsiteX5" fmla="*/ 169464 w 175883"/>
                              <a:gd name="connsiteY5" fmla="*/ 314 h 23380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175883" h="233803">
                                <a:moveTo>
                                  <a:pt x="169464" y="314"/>
                                </a:moveTo>
                                <a:cubicBezTo>
                                  <a:pt x="151208" y="6267"/>
                                  <a:pt x="59530" y="99533"/>
                                  <a:pt x="31352" y="138427"/>
                                </a:cubicBezTo>
                                <a:cubicBezTo>
                                  <a:pt x="3174" y="177321"/>
                                  <a:pt x="-1589" y="230502"/>
                                  <a:pt x="395" y="233677"/>
                                </a:cubicBezTo>
                                <a:cubicBezTo>
                                  <a:pt x="2379" y="236852"/>
                                  <a:pt x="19843" y="179305"/>
                                  <a:pt x="43258" y="157477"/>
                                </a:cubicBezTo>
                                <a:cubicBezTo>
                                  <a:pt x="66673" y="135649"/>
                                  <a:pt x="118267" y="130886"/>
                                  <a:pt x="140889" y="102708"/>
                                </a:cubicBezTo>
                                <a:cubicBezTo>
                                  <a:pt x="163511" y="74530"/>
                                  <a:pt x="187720" y="-5639"/>
                                  <a:pt x="169464" y="31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65000"/>
                              <a:lumOff val="35000"/>
                              <a:alpha val="10196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51" name="Freeform 150"/>
                          <p:cNvSpPr/>
                          <p:nvPr/>
                        </p:nvSpPr>
                        <p:spPr>
                          <a:xfrm>
                            <a:off x="6348010" y="2030882"/>
                            <a:ext cx="282328" cy="255215"/>
                          </a:xfrm>
                          <a:custGeom>
                            <a:avLst/>
                            <a:gdLst>
                              <a:gd name="connsiteX0" fmla="*/ 403 w 282328"/>
                              <a:gd name="connsiteY0" fmla="*/ 324 h 255215"/>
                              <a:gd name="connsiteX1" fmla="*/ 150421 w 282328"/>
                              <a:gd name="connsiteY1" fmla="*/ 97956 h 255215"/>
                              <a:gd name="connsiteX2" fmla="*/ 281390 w 282328"/>
                              <a:gd name="connsiteY2" fmla="*/ 255118 h 255215"/>
                              <a:gd name="connsiteX3" fmla="*/ 198046 w 282328"/>
                              <a:gd name="connsiteY3" fmla="*/ 74143 h 255215"/>
                              <a:gd name="connsiteX4" fmla="*/ 403 w 282328"/>
                              <a:gd name="connsiteY4" fmla="*/ 324 h 25521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282328" h="255215">
                                <a:moveTo>
                                  <a:pt x="403" y="324"/>
                                </a:moveTo>
                                <a:cubicBezTo>
                                  <a:pt x="-7535" y="4293"/>
                                  <a:pt x="103590" y="55490"/>
                                  <a:pt x="150421" y="97956"/>
                                </a:cubicBezTo>
                                <a:cubicBezTo>
                                  <a:pt x="197252" y="140422"/>
                                  <a:pt x="273453" y="259087"/>
                                  <a:pt x="281390" y="255118"/>
                                </a:cubicBezTo>
                                <a:cubicBezTo>
                                  <a:pt x="289328" y="251149"/>
                                  <a:pt x="245671" y="118990"/>
                                  <a:pt x="198046" y="74143"/>
                                </a:cubicBezTo>
                                <a:cubicBezTo>
                                  <a:pt x="150421" y="29296"/>
                                  <a:pt x="8341" y="-3645"/>
                                  <a:pt x="403" y="32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65000"/>
                              <a:lumOff val="35000"/>
                              <a:alpha val="10196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52" name="Freeform 151"/>
                          <p:cNvSpPr/>
                          <p:nvPr/>
                        </p:nvSpPr>
                        <p:spPr>
                          <a:xfrm>
                            <a:off x="6617034" y="2724899"/>
                            <a:ext cx="41409" cy="154814"/>
                          </a:xfrm>
                          <a:custGeom>
                            <a:avLst/>
                            <a:gdLst>
                              <a:gd name="connsiteX0" fmla="*/ 460 w 41409"/>
                              <a:gd name="connsiteY0" fmla="*/ 1632 h 154814"/>
                              <a:gd name="connsiteX1" fmla="*/ 19510 w 41409"/>
                              <a:gd name="connsiteY1" fmla="*/ 87357 h 154814"/>
                              <a:gd name="connsiteX2" fmla="*/ 26654 w 41409"/>
                              <a:gd name="connsiteY2" fmla="*/ 154032 h 154814"/>
                              <a:gd name="connsiteX3" fmla="*/ 40941 w 41409"/>
                              <a:gd name="connsiteY3" fmla="*/ 42114 h 154814"/>
                              <a:gd name="connsiteX4" fmla="*/ 460 w 41409"/>
                              <a:gd name="connsiteY4" fmla="*/ 1632 h 15481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41409" h="154814">
                                <a:moveTo>
                                  <a:pt x="460" y="1632"/>
                                </a:moveTo>
                                <a:cubicBezTo>
                                  <a:pt x="-3112" y="9173"/>
                                  <a:pt x="15144" y="61957"/>
                                  <a:pt x="19510" y="87357"/>
                                </a:cubicBezTo>
                                <a:cubicBezTo>
                                  <a:pt x="23876" y="112757"/>
                                  <a:pt x="23082" y="161573"/>
                                  <a:pt x="26654" y="154032"/>
                                </a:cubicBezTo>
                                <a:cubicBezTo>
                                  <a:pt x="30226" y="146491"/>
                                  <a:pt x="44116" y="70689"/>
                                  <a:pt x="40941" y="42114"/>
                                </a:cubicBezTo>
                                <a:cubicBezTo>
                                  <a:pt x="37766" y="13539"/>
                                  <a:pt x="4032" y="-5909"/>
                                  <a:pt x="460" y="163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65000"/>
                              <a:lumOff val="35000"/>
                              <a:alpha val="10196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53" name="Freeform 152"/>
                          <p:cNvSpPr/>
                          <p:nvPr/>
                        </p:nvSpPr>
                        <p:spPr>
                          <a:xfrm>
                            <a:off x="5705126" y="3190054"/>
                            <a:ext cx="45632" cy="332536"/>
                          </a:xfrm>
                          <a:custGeom>
                            <a:avLst/>
                            <a:gdLst>
                              <a:gd name="connsiteX0" fmla="*/ 45593 w 45632"/>
                              <a:gd name="connsiteY0" fmla="*/ 821 h 332536"/>
                              <a:gd name="connsiteX1" fmla="*/ 33687 w 45632"/>
                              <a:gd name="connsiteY1" fmla="*/ 157984 h 332536"/>
                              <a:gd name="connsiteX2" fmla="*/ 38449 w 45632"/>
                              <a:gd name="connsiteY2" fmla="*/ 277046 h 332536"/>
                              <a:gd name="connsiteX3" fmla="*/ 14637 w 45632"/>
                              <a:gd name="connsiteY3" fmla="*/ 329434 h 332536"/>
                              <a:gd name="connsiteX4" fmla="*/ 349 w 45632"/>
                              <a:gd name="connsiteY4" fmla="*/ 191321 h 332536"/>
                              <a:gd name="connsiteX5" fmla="*/ 28924 w 45632"/>
                              <a:gd name="connsiteY5" fmla="*/ 100834 h 332536"/>
                              <a:gd name="connsiteX6" fmla="*/ 45593 w 45632"/>
                              <a:gd name="connsiteY6" fmla="*/ 821 h 33253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45632" h="332536">
                                <a:moveTo>
                                  <a:pt x="45593" y="821"/>
                                </a:moveTo>
                                <a:cubicBezTo>
                                  <a:pt x="46387" y="10346"/>
                                  <a:pt x="34878" y="111947"/>
                                  <a:pt x="33687" y="157984"/>
                                </a:cubicBezTo>
                                <a:cubicBezTo>
                                  <a:pt x="32496" y="204021"/>
                                  <a:pt x="41624" y="248471"/>
                                  <a:pt x="38449" y="277046"/>
                                </a:cubicBezTo>
                                <a:cubicBezTo>
                                  <a:pt x="35274" y="305621"/>
                                  <a:pt x="20987" y="343722"/>
                                  <a:pt x="14637" y="329434"/>
                                </a:cubicBezTo>
                                <a:cubicBezTo>
                                  <a:pt x="8287" y="315146"/>
                                  <a:pt x="-2032" y="229421"/>
                                  <a:pt x="349" y="191321"/>
                                </a:cubicBezTo>
                                <a:cubicBezTo>
                                  <a:pt x="2730" y="153221"/>
                                  <a:pt x="20987" y="134568"/>
                                  <a:pt x="28924" y="100834"/>
                                </a:cubicBezTo>
                                <a:cubicBezTo>
                                  <a:pt x="36861" y="67100"/>
                                  <a:pt x="44799" y="-8704"/>
                                  <a:pt x="45593" y="82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65000"/>
                              <a:lumOff val="35000"/>
                              <a:alpha val="10196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54" name="Freeform 153"/>
                          <p:cNvSpPr/>
                          <p:nvPr/>
                        </p:nvSpPr>
                        <p:spPr>
                          <a:xfrm>
                            <a:off x="6569807" y="3302751"/>
                            <a:ext cx="200264" cy="426312"/>
                          </a:xfrm>
                          <a:custGeom>
                            <a:avLst/>
                            <a:gdLst>
                              <a:gd name="connsiteX0" fmla="*/ 62 w 200264"/>
                              <a:gd name="connsiteY0" fmla="*/ 28618 h 426312"/>
                              <a:gd name="connsiteX1" fmla="*/ 100074 w 200264"/>
                              <a:gd name="connsiteY1" fmla="*/ 197687 h 426312"/>
                              <a:gd name="connsiteX2" fmla="*/ 71499 w 200264"/>
                              <a:gd name="connsiteY2" fmla="*/ 314368 h 426312"/>
                              <a:gd name="connsiteX3" fmla="*/ 73881 w 200264"/>
                              <a:gd name="connsiteY3" fmla="*/ 409618 h 426312"/>
                              <a:gd name="connsiteX4" fmla="*/ 83406 w 200264"/>
                              <a:gd name="connsiteY4" fmla="*/ 421524 h 426312"/>
                              <a:gd name="connsiteX5" fmla="*/ 114362 w 200264"/>
                              <a:gd name="connsiteY5" fmla="*/ 357230 h 426312"/>
                              <a:gd name="connsiteX6" fmla="*/ 95312 w 200264"/>
                              <a:gd name="connsiteY6" fmla="*/ 304843 h 426312"/>
                              <a:gd name="connsiteX7" fmla="*/ 145318 w 200264"/>
                              <a:gd name="connsiteY7" fmla="*/ 283412 h 426312"/>
                              <a:gd name="connsiteX8" fmla="*/ 176274 w 200264"/>
                              <a:gd name="connsiteY8" fmla="*/ 331037 h 426312"/>
                              <a:gd name="connsiteX9" fmla="*/ 176274 w 200264"/>
                              <a:gd name="connsiteY9" fmla="*/ 369137 h 426312"/>
                              <a:gd name="connsiteX10" fmla="*/ 200087 w 200264"/>
                              <a:gd name="connsiteY10" fmla="*/ 231024 h 426312"/>
                              <a:gd name="connsiteX11" fmla="*/ 161987 w 200264"/>
                              <a:gd name="connsiteY11" fmla="*/ 43 h 426312"/>
                              <a:gd name="connsiteX12" fmla="*/ 171512 w 200264"/>
                              <a:gd name="connsiteY12" fmla="*/ 211974 h 426312"/>
                              <a:gd name="connsiteX13" fmla="*/ 131031 w 200264"/>
                              <a:gd name="connsiteY13" fmla="*/ 252455 h 426312"/>
                              <a:gd name="connsiteX14" fmla="*/ 116743 w 200264"/>
                              <a:gd name="connsiteY14" fmla="*/ 185780 h 426312"/>
                              <a:gd name="connsiteX15" fmla="*/ 62 w 200264"/>
                              <a:gd name="connsiteY15" fmla="*/ 28618 h 42631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</a:cxnLst>
                            <a:rect l="l" t="t" r="r" b="b"/>
                            <a:pathLst>
                              <a:path w="200264" h="426312">
                                <a:moveTo>
                                  <a:pt x="62" y="28618"/>
                                </a:moveTo>
                                <a:cubicBezTo>
                                  <a:pt x="-2716" y="30603"/>
                                  <a:pt x="88168" y="150062"/>
                                  <a:pt x="100074" y="197687"/>
                                </a:cubicBezTo>
                                <a:cubicBezTo>
                                  <a:pt x="111980" y="245312"/>
                                  <a:pt x="75865" y="279046"/>
                                  <a:pt x="71499" y="314368"/>
                                </a:cubicBezTo>
                                <a:cubicBezTo>
                                  <a:pt x="67134" y="349690"/>
                                  <a:pt x="71897" y="391759"/>
                                  <a:pt x="73881" y="409618"/>
                                </a:cubicBezTo>
                                <a:cubicBezTo>
                                  <a:pt x="75865" y="427477"/>
                                  <a:pt x="76659" y="430255"/>
                                  <a:pt x="83406" y="421524"/>
                                </a:cubicBezTo>
                                <a:cubicBezTo>
                                  <a:pt x="90153" y="412793"/>
                                  <a:pt x="112378" y="376677"/>
                                  <a:pt x="114362" y="357230"/>
                                </a:cubicBezTo>
                                <a:cubicBezTo>
                                  <a:pt x="116346" y="337783"/>
                                  <a:pt x="90153" y="317146"/>
                                  <a:pt x="95312" y="304843"/>
                                </a:cubicBezTo>
                                <a:cubicBezTo>
                                  <a:pt x="100471" y="292540"/>
                                  <a:pt x="131824" y="279046"/>
                                  <a:pt x="145318" y="283412"/>
                                </a:cubicBezTo>
                                <a:cubicBezTo>
                                  <a:pt x="158812" y="287778"/>
                                  <a:pt x="171115" y="316750"/>
                                  <a:pt x="176274" y="331037"/>
                                </a:cubicBezTo>
                                <a:cubicBezTo>
                                  <a:pt x="181433" y="345324"/>
                                  <a:pt x="172305" y="385806"/>
                                  <a:pt x="176274" y="369137"/>
                                </a:cubicBezTo>
                                <a:cubicBezTo>
                                  <a:pt x="180243" y="352468"/>
                                  <a:pt x="202468" y="292540"/>
                                  <a:pt x="200087" y="231024"/>
                                </a:cubicBezTo>
                                <a:cubicBezTo>
                                  <a:pt x="197706" y="169508"/>
                                  <a:pt x="166749" y="3218"/>
                                  <a:pt x="161987" y="43"/>
                                </a:cubicBezTo>
                                <a:cubicBezTo>
                                  <a:pt x="157225" y="-3132"/>
                                  <a:pt x="176671" y="169905"/>
                                  <a:pt x="171512" y="211974"/>
                                </a:cubicBezTo>
                                <a:cubicBezTo>
                                  <a:pt x="166353" y="254043"/>
                                  <a:pt x="140159" y="256821"/>
                                  <a:pt x="131031" y="252455"/>
                                </a:cubicBezTo>
                                <a:cubicBezTo>
                                  <a:pt x="121903" y="248089"/>
                                  <a:pt x="138174" y="222292"/>
                                  <a:pt x="116743" y="185780"/>
                                </a:cubicBezTo>
                                <a:cubicBezTo>
                                  <a:pt x="95312" y="149268"/>
                                  <a:pt x="2840" y="26633"/>
                                  <a:pt x="62" y="28618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65000"/>
                              <a:lumOff val="35000"/>
                              <a:alpha val="10196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55" name="Freeform 154"/>
                          <p:cNvSpPr/>
                          <p:nvPr/>
                        </p:nvSpPr>
                        <p:spPr>
                          <a:xfrm>
                            <a:off x="6781399" y="2842830"/>
                            <a:ext cx="112341" cy="422900"/>
                          </a:xfrm>
                          <a:custGeom>
                            <a:avLst/>
                            <a:gdLst>
                              <a:gd name="connsiteX0" fmla="*/ 112320 w 112341"/>
                              <a:gd name="connsiteY0" fmla="*/ 2764 h 422900"/>
                              <a:gd name="connsiteX1" fmla="*/ 62314 w 112341"/>
                              <a:gd name="connsiteY1" fmla="*/ 169451 h 422900"/>
                              <a:gd name="connsiteX2" fmla="*/ 93270 w 112341"/>
                              <a:gd name="connsiteY2" fmla="*/ 421864 h 422900"/>
                              <a:gd name="connsiteX3" fmla="*/ 21832 w 112341"/>
                              <a:gd name="connsiteY3" fmla="*/ 252795 h 422900"/>
                              <a:gd name="connsiteX4" fmla="*/ 401 w 112341"/>
                              <a:gd name="connsiteY4" fmla="*/ 100395 h 422900"/>
                              <a:gd name="connsiteX5" fmla="*/ 36120 w 112341"/>
                              <a:gd name="connsiteY5" fmla="*/ 221839 h 422900"/>
                              <a:gd name="connsiteX6" fmla="*/ 55170 w 112341"/>
                              <a:gd name="connsiteY6" fmla="*/ 78964 h 422900"/>
                              <a:gd name="connsiteX7" fmla="*/ 112320 w 112341"/>
                              <a:gd name="connsiteY7" fmla="*/ 2764 h 42290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</a:cxnLst>
                            <a:rect l="l" t="t" r="r" b="b"/>
                            <a:pathLst>
                              <a:path w="112341" h="422900">
                                <a:moveTo>
                                  <a:pt x="112320" y="2764"/>
                                </a:moveTo>
                                <a:cubicBezTo>
                                  <a:pt x="113511" y="17845"/>
                                  <a:pt x="65489" y="99601"/>
                                  <a:pt x="62314" y="169451"/>
                                </a:cubicBezTo>
                                <a:cubicBezTo>
                                  <a:pt x="59139" y="239301"/>
                                  <a:pt x="100017" y="407973"/>
                                  <a:pt x="93270" y="421864"/>
                                </a:cubicBezTo>
                                <a:cubicBezTo>
                                  <a:pt x="86523" y="435755"/>
                                  <a:pt x="37310" y="306373"/>
                                  <a:pt x="21832" y="252795"/>
                                </a:cubicBezTo>
                                <a:cubicBezTo>
                                  <a:pt x="6354" y="199217"/>
                                  <a:pt x="-1980" y="105554"/>
                                  <a:pt x="401" y="100395"/>
                                </a:cubicBezTo>
                                <a:cubicBezTo>
                                  <a:pt x="2782" y="95236"/>
                                  <a:pt x="26992" y="225411"/>
                                  <a:pt x="36120" y="221839"/>
                                </a:cubicBezTo>
                                <a:cubicBezTo>
                                  <a:pt x="45248" y="218267"/>
                                  <a:pt x="41279" y="120636"/>
                                  <a:pt x="55170" y="78964"/>
                                </a:cubicBezTo>
                                <a:cubicBezTo>
                                  <a:pt x="69061" y="37292"/>
                                  <a:pt x="111129" y="-12317"/>
                                  <a:pt x="112320" y="276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65000"/>
                              <a:lumOff val="35000"/>
                              <a:alpha val="10196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56" name="Freeform 155"/>
                          <p:cNvSpPr/>
                          <p:nvPr/>
                        </p:nvSpPr>
                        <p:spPr>
                          <a:xfrm>
                            <a:off x="7007721" y="3078083"/>
                            <a:ext cx="76135" cy="484416"/>
                          </a:xfrm>
                          <a:custGeom>
                            <a:avLst/>
                            <a:gdLst>
                              <a:gd name="connsiteX0" fmla="*/ 2679 w 76135"/>
                              <a:gd name="connsiteY0" fmla="*/ 873 h 484416"/>
                              <a:gd name="connsiteX1" fmla="*/ 2679 w 76135"/>
                              <a:gd name="connsiteY1" fmla="*/ 181848 h 484416"/>
                              <a:gd name="connsiteX2" fmla="*/ 24110 w 76135"/>
                              <a:gd name="connsiteY2" fmla="*/ 389017 h 484416"/>
                              <a:gd name="connsiteX3" fmla="*/ 74117 w 76135"/>
                              <a:gd name="connsiteY3" fmla="*/ 484267 h 484416"/>
                              <a:gd name="connsiteX4" fmla="*/ 62210 w 76135"/>
                              <a:gd name="connsiteY4" fmla="*/ 369967 h 484416"/>
                              <a:gd name="connsiteX5" fmla="*/ 24110 w 76135"/>
                              <a:gd name="connsiteY5" fmla="*/ 258048 h 484416"/>
                              <a:gd name="connsiteX6" fmla="*/ 2679 w 76135"/>
                              <a:gd name="connsiteY6" fmla="*/ 873 h 48441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76135" h="484416">
                                <a:moveTo>
                                  <a:pt x="2679" y="873"/>
                                </a:moveTo>
                                <a:cubicBezTo>
                                  <a:pt x="-893" y="-11827"/>
                                  <a:pt x="-893" y="117157"/>
                                  <a:pt x="2679" y="181848"/>
                                </a:cubicBezTo>
                                <a:cubicBezTo>
                                  <a:pt x="6251" y="246539"/>
                                  <a:pt x="12204" y="338614"/>
                                  <a:pt x="24110" y="389017"/>
                                </a:cubicBezTo>
                                <a:cubicBezTo>
                                  <a:pt x="36016" y="439420"/>
                                  <a:pt x="67767" y="487442"/>
                                  <a:pt x="74117" y="484267"/>
                                </a:cubicBezTo>
                                <a:cubicBezTo>
                                  <a:pt x="80467" y="481092"/>
                                  <a:pt x="70544" y="407670"/>
                                  <a:pt x="62210" y="369967"/>
                                </a:cubicBezTo>
                                <a:cubicBezTo>
                                  <a:pt x="53876" y="332264"/>
                                  <a:pt x="35223" y="319961"/>
                                  <a:pt x="24110" y="258048"/>
                                </a:cubicBezTo>
                                <a:cubicBezTo>
                                  <a:pt x="12997" y="196135"/>
                                  <a:pt x="6251" y="13573"/>
                                  <a:pt x="2679" y="87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65000"/>
                              <a:lumOff val="35000"/>
                              <a:alpha val="10196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57" name="Freeform 156"/>
                          <p:cNvSpPr/>
                          <p:nvPr/>
                        </p:nvSpPr>
                        <p:spPr>
                          <a:xfrm>
                            <a:off x="7064373" y="2951642"/>
                            <a:ext cx="179598" cy="678633"/>
                          </a:xfrm>
                          <a:custGeom>
                            <a:avLst/>
                            <a:gdLst>
                              <a:gd name="connsiteX0" fmla="*/ 796 w 179598"/>
                              <a:gd name="connsiteY0" fmla="*/ 1108 h 678633"/>
                              <a:gd name="connsiteX1" fmla="*/ 79377 w 179598"/>
                              <a:gd name="connsiteY1" fmla="*/ 210658 h 678633"/>
                              <a:gd name="connsiteX2" fmla="*/ 131765 w 179598"/>
                              <a:gd name="connsiteY2" fmla="*/ 448783 h 678633"/>
                              <a:gd name="connsiteX3" fmla="*/ 148433 w 179598"/>
                              <a:gd name="connsiteY3" fmla="*/ 677383 h 678633"/>
                              <a:gd name="connsiteX4" fmla="*/ 179390 w 179598"/>
                              <a:gd name="connsiteY4" fmla="*/ 529746 h 678633"/>
                              <a:gd name="connsiteX5" fmla="*/ 131765 w 179598"/>
                              <a:gd name="connsiteY5" fmla="*/ 303527 h 678633"/>
                              <a:gd name="connsiteX6" fmla="*/ 796 w 179598"/>
                              <a:gd name="connsiteY6" fmla="*/ 1108 h 67863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79598" h="678633">
                                <a:moveTo>
                                  <a:pt x="796" y="1108"/>
                                </a:moveTo>
                                <a:cubicBezTo>
                                  <a:pt x="-7935" y="-14370"/>
                                  <a:pt x="57549" y="136046"/>
                                  <a:pt x="79377" y="210658"/>
                                </a:cubicBezTo>
                                <a:cubicBezTo>
                                  <a:pt x="101205" y="285270"/>
                                  <a:pt x="120256" y="370996"/>
                                  <a:pt x="131765" y="448783"/>
                                </a:cubicBezTo>
                                <a:cubicBezTo>
                                  <a:pt x="143274" y="526570"/>
                                  <a:pt x="140496" y="663889"/>
                                  <a:pt x="148433" y="677383"/>
                                </a:cubicBezTo>
                                <a:cubicBezTo>
                                  <a:pt x="156370" y="690877"/>
                                  <a:pt x="182168" y="592055"/>
                                  <a:pt x="179390" y="529746"/>
                                </a:cubicBezTo>
                                <a:cubicBezTo>
                                  <a:pt x="176612" y="467437"/>
                                  <a:pt x="158356" y="389649"/>
                                  <a:pt x="131765" y="303527"/>
                                </a:cubicBezTo>
                                <a:cubicBezTo>
                                  <a:pt x="105174" y="217405"/>
                                  <a:pt x="9527" y="16586"/>
                                  <a:pt x="796" y="1108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65000"/>
                              <a:lumOff val="35000"/>
                              <a:alpha val="10196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58" name="Freeform 157"/>
                          <p:cNvSpPr/>
                          <p:nvPr/>
                        </p:nvSpPr>
                        <p:spPr>
                          <a:xfrm>
                            <a:off x="6686683" y="3119002"/>
                            <a:ext cx="99986" cy="195708"/>
                          </a:xfrm>
                          <a:custGeom>
                            <a:avLst/>
                            <a:gdLst>
                              <a:gd name="connsiteX0" fmla="*/ 64161 w 99986"/>
                              <a:gd name="connsiteY0" fmla="*/ 436 h 195708"/>
                              <a:gd name="connsiteX1" fmla="*/ 2248 w 99986"/>
                              <a:gd name="connsiteY1" fmla="*/ 81398 h 195708"/>
                              <a:gd name="connsiteX2" fmla="*/ 16536 w 99986"/>
                              <a:gd name="connsiteY2" fmla="*/ 195698 h 195708"/>
                              <a:gd name="connsiteX3" fmla="*/ 45111 w 99986"/>
                              <a:gd name="connsiteY3" fmla="*/ 88542 h 195708"/>
                              <a:gd name="connsiteX4" fmla="*/ 99880 w 99986"/>
                              <a:gd name="connsiteY4" fmla="*/ 136167 h 195708"/>
                              <a:gd name="connsiteX5" fmla="*/ 59398 w 99986"/>
                              <a:gd name="connsiteY5" fmla="*/ 52823 h 195708"/>
                              <a:gd name="connsiteX6" fmla="*/ 64161 w 99986"/>
                              <a:gd name="connsiteY6" fmla="*/ 436 h 19570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99986" h="195708">
                                <a:moveTo>
                                  <a:pt x="64161" y="436"/>
                                </a:moveTo>
                                <a:cubicBezTo>
                                  <a:pt x="54636" y="5199"/>
                                  <a:pt x="10185" y="48854"/>
                                  <a:pt x="2248" y="81398"/>
                                </a:cubicBezTo>
                                <a:cubicBezTo>
                                  <a:pt x="-5690" y="113942"/>
                                  <a:pt x="9392" y="194507"/>
                                  <a:pt x="16536" y="195698"/>
                                </a:cubicBezTo>
                                <a:cubicBezTo>
                                  <a:pt x="23680" y="196889"/>
                                  <a:pt x="31220" y="98464"/>
                                  <a:pt x="45111" y="88542"/>
                                </a:cubicBezTo>
                                <a:cubicBezTo>
                                  <a:pt x="59002" y="78620"/>
                                  <a:pt x="97499" y="142120"/>
                                  <a:pt x="99880" y="136167"/>
                                </a:cubicBezTo>
                                <a:cubicBezTo>
                                  <a:pt x="102261" y="130214"/>
                                  <a:pt x="64160" y="74651"/>
                                  <a:pt x="59398" y="52823"/>
                                </a:cubicBezTo>
                                <a:cubicBezTo>
                                  <a:pt x="54636" y="30995"/>
                                  <a:pt x="73686" y="-4327"/>
                                  <a:pt x="64161" y="436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65000"/>
                              <a:lumOff val="35000"/>
                              <a:alpha val="10196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</p:grpSp>
                    <p:sp>
                      <p:nvSpPr>
                        <p:cNvPr id="160" name="Freeform 159"/>
                        <p:cNvSpPr/>
                        <p:nvPr/>
                      </p:nvSpPr>
                      <p:spPr>
                        <a:xfrm>
                          <a:off x="5688806" y="2490257"/>
                          <a:ext cx="953282" cy="475060"/>
                        </a:xfrm>
                        <a:custGeom>
                          <a:avLst/>
                          <a:gdLst>
                            <a:gd name="connsiteX0" fmla="*/ 0 w 953282"/>
                            <a:gd name="connsiteY0" fmla="*/ 288662 h 475060"/>
                            <a:gd name="connsiteX1" fmla="*/ 71438 w 953282"/>
                            <a:gd name="connsiteY1" fmla="*/ 214843 h 475060"/>
                            <a:gd name="connsiteX2" fmla="*/ 85725 w 953282"/>
                            <a:gd name="connsiteY2" fmla="*/ 95781 h 475060"/>
                            <a:gd name="connsiteX3" fmla="*/ 100013 w 953282"/>
                            <a:gd name="connsiteY3" fmla="*/ 531 h 475060"/>
                            <a:gd name="connsiteX4" fmla="*/ 138113 w 953282"/>
                            <a:gd name="connsiteY4" fmla="*/ 138643 h 475060"/>
                            <a:gd name="connsiteX5" fmla="*/ 211932 w 953282"/>
                            <a:gd name="connsiteY5" fmla="*/ 207699 h 475060"/>
                            <a:gd name="connsiteX6" fmla="*/ 381000 w 953282"/>
                            <a:gd name="connsiteY6" fmla="*/ 269612 h 475060"/>
                            <a:gd name="connsiteX7" fmla="*/ 485775 w 953282"/>
                            <a:gd name="connsiteY7" fmla="*/ 214843 h 475060"/>
                            <a:gd name="connsiteX8" fmla="*/ 533400 w 953282"/>
                            <a:gd name="connsiteY8" fmla="*/ 129118 h 475060"/>
                            <a:gd name="connsiteX9" fmla="*/ 550069 w 953282"/>
                            <a:gd name="connsiteY9" fmla="*/ 200556 h 475060"/>
                            <a:gd name="connsiteX10" fmla="*/ 633413 w 953282"/>
                            <a:gd name="connsiteY10" fmla="*/ 207699 h 475060"/>
                            <a:gd name="connsiteX11" fmla="*/ 752475 w 953282"/>
                            <a:gd name="connsiteY11" fmla="*/ 205318 h 475060"/>
                            <a:gd name="connsiteX12" fmla="*/ 835819 w 953282"/>
                            <a:gd name="connsiteY12" fmla="*/ 221987 h 475060"/>
                            <a:gd name="connsiteX13" fmla="*/ 900113 w 953282"/>
                            <a:gd name="connsiteY13" fmla="*/ 317237 h 475060"/>
                            <a:gd name="connsiteX14" fmla="*/ 938213 w 953282"/>
                            <a:gd name="connsiteY14" fmla="*/ 383912 h 475060"/>
                            <a:gd name="connsiteX15" fmla="*/ 950119 w 953282"/>
                            <a:gd name="connsiteY15" fmla="*/ 474399 h 475060"/>
                            <a:gd name="connsiteX16" fmla="*/ 883444 w 953282"/>
                            <a:gd name="connsiteY16" fmla="*/ 333906 h 475060"/>
                            <a:gd name="connsiteX17" fmla="*/ 783432 w 953282"/>
                            <a:gd name="connsiteY17" fmla="*/ 271993 h 475060"/>
                            <a:gd name="connsiteX18" fmla="*/ 635794 w 953282"/>
                            <a:gd name="connsiteY18" fmla="*/ 245799 h 475060"/>
                            <a:gd name="connsiteX19" fmla="*/ 414338 w 953282"/>
                            <a:gd name="connsiteY19" fmla="*/ 279137 h 475060"/>
                            <a:gd name="connsiteX20" fmla="*/ 290513 w 953282"/>
                            <a:gd name="connsiteY20" fmla="*/ 281518 h 475060"/>
                            <a:gd name="connsiteX21" fmla="*/ 188119 w 953282"/>
                            <a:gd name="connsiteY21" fmla="*/ 243418 h 475060"/>
                            <a:gd name="connsiteX22" fmla="*/ 71438 w 953282"/>
                            <a:gd name="connsiteY22" fmla="*/ 260087 h 475060"/>
                            <a:gd name="connsiteX23" fmla="*/ 0 w 953282"/>
                            <a:gd name="connsiteY23" fmla="*/ 288662 h 47506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</a:cxnLst>
                          <a:rect l="l" t="t" r="r" b="b"/>
                          <a:pathLst>
                            <a:path w="953282" h="475060">
                              <a:moveTo>
                                <a:pt x="0" y="288662"/>
                              </a:moveTo>
                              <a:cubicBezTo>
                                <a:pt x="0" y="281121"/>
                                <a:pt x="57151" y="246990"/>
                                <a:pt x="71438" y="214843"/>
                              </a:cubicBezTo>
                              <a:cubicBezTo>
                                <a:pt x="85725" y="182696"/>
                                <a:pt x="80963" y="131500"/>
                                <a:pt x="85725" y="95781"/>
                              </a:cubicBezTo>
                              <a:cubicBezTo>
                                <a:pt x="90487" y="60062"/>
                                <a:pt x="91282" y="-6613"/>
                                <a:pt x="100013" y="531"/>
                              </a:cubicBezTo>
                              <a:cubicBezTo>
                                <a:pt x="108744" y="7675"/>
                                <a:pt x="119460" y="104115"/>
                                <a:pt x="138113" y="138643"/>
                              </a:cubicBezTo>
                              <a:cubicBezTo>
                                <a:pt x="156766" y="173171"/>
                                <a:pt x="171451" y="185871"/>
                                <a:pt x="211932" y="207699"/>
                              </a:cubicBezTo>
                              <a:cubicBezTo>
                                <a:pt x="252413" y="229527"/>
                                <a:pt x="335360" y="268421"/>
                                <a:pt x="381000" y="269612"/>
                              </a:cubicBezTo>
                              <a:cubicBezTo>
                                <a:pt x="426640" y="270803"/>
                                <a:pt x="460375" y="238259"/>
                                <a:pt x="485775" y="214843"/>
                              </a:cubicBezTo>
                              <a:cubicBezTo>
                                <a:pt x="511175" y="191427"/>
                                <a:pt x="522684" y="131499"/>
                                <a:pt x="533400" y="129118"/>
                              </a:cubicBezTo>
                              <a:cubicBezTo>
                                <a:pt x="544116" y="126737"/>
                                <a:pt x="533400" y="187459"/>
                                <a:pt x="550069" y="200556"/>
                              </a:cubicBezTo>
                              <a:cubicBezTo>
                                <a:pt x="566738" y="213653"/>
                                <a:pt x="633413" y="207699"/>
                                <a:pt x="633413" y="207699"/>
                              </a:cubicBezTo>
                              <a:cubicBezTo>
                                <a:pt x="667147" y="208493"/>
                                <a:pt x="718741" y="202937"/>
                                <a:pt x="752475" y="205318"/>
                              </a:cubicBezTo>
                              <a:cubicBezTo>
                                <a:pt x="786209" y="207699"/>
                                <a:pt x="811213" y="203334"/>
                                <a:pt x="835819" y="221987"/>
                              </a:cubicBezTo>
                              <a:cubicBezTo>
                                <a:pt x="860425" y="240640"/>
                                <a:pt x="883047" y="290250"/>
                                <a:pt x="900113" y="317237"/>
                              </a:cubicBezTo>
                              <a:cubicBezTo>
                                <a:pt x="917179" y="344225"/>
                                <a:pt x="929879" y="357718"/>
                                <a:pt x="938213" y="383912"/>
                              </a:cubicBezTo>
                              <a:cubicBezTo>
                                <a:pt x="946547" y="410106"/>
                                <a:pt x="959247" y="482733"/>
                                <a:pt x="950119" y="474399"/>
                              </a:cubicBezTo>
                              <a:cubicBezTo>
                                <a:pt x="940991" y="466065"/>
                                <a:pt x="911225" y="367640"/>
                                <a:pt x="883444" y="333906"/>
                              </a:cubicBezTo>
                              <a:cubicBezTo>
                                <a:pt x="855663" y="300172"/>
                                <a:pt x="824707" y="286677"/>
                                <a:pt x="783432" y="271993"/>
                              </a:cubicBezTo>
                              <a:cubicBezTo>
                                <a:pt x="742157" y="257309"/>
                                <a:pt x="697310" y="244608"/>
                                <a:pt x="635794" y="245799"/>
                              </a:cubicBezTo>
                              <a:cubicBezTo>
                                <a:pt x="574278" y="246990"/>
                                <a:pt x="471885" y="273184"/>
                                <a:pt x="414338" y="279137"/>
                              </a:cubicBezTo>
                              <a:cubicBezTo>
                                <a:pt x="356791" y="285090"/>
                                <a:pt x="328216" y="287471"/>
                                <a:pt x="290513" y="281518"/>
                              </a:cubicBezTo>
                              <a:cubicBezTo>
                                <a:pt x="252810" y="275565"/>
                                <a:pt x="224631" y="246990"/>
                                <a:pt x="188119" y="243418"/>
                              </a:cubicBezTo>
                              <a:cubicBezTo>
                                <a:pt x="151607" y="239846"/>
                                <a:pt x="109538" y="250165"/>
                                <a:pt x="71438" y="260087"/>
                              </a:cubicBezTo>
                              <a:cubicBezTo>
                                <a:pt x="33338" y="270009"/>
                                <a:pt x="0" y="296203"/>
                                <a:pt x="0" y="28866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0000">
                            <a:alpha val="10196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161" name="Freeform 160"/>
                        <p:cNvSpPr/>
                        <p:nvPr/>
                      </p:nvSpPr>
                      <p:spPr>
                        <a:xfrm>
                          <a:off x="6661930" y="2771737"/>
                          <a:ext cx="105683" cy="200075"/>
                        </a:xfrm>
                        <a:custGeom>
                          <a:avLst/>
                          <a:gdLst>
                            <a:gd name="connsiteX0" fmla="*/ 74626 w 105683"/>
                            <a:gd name="connsiteY0" fmla="*/ 38 h 200075"/>
                            <a:gd name="connsiteX1" fmla="*/ 74626 w 105683"/>
                            <a:gd name="connsiteY1" fmla="*/ 76238 h 200075"/>
                            <a:gd name="connsiteX2" fmla="*/ 3188 w 105683"/>
                            <a:gd name="connsiteY2" fmla="*/ 104813 h 200075"/>
                            <a:gd name="connsiteX3" fmla="*/ 12713 w 105683"/>
                            <a:gd name="connsiteY3" fmla="*/ 147675 h 200075"/>
                            <a:gd name="connsiteX4" fmla="*/ 15094 w 105683"/>
                            <a:gd name="connsiteY4" fmla="*/ 200063 h 200075"/>
                            <a:gd name="connsiteX5" fmla="*/ 79388 w 105683"/>
                            <a:gd name="connsiteY5" fmla="*/ 142913 h 200075"/>
                            <a:gd name="connsiteX6" fmla="*/ 105582 w 105683"/>
                            <a:gd name="connsiteY6" fmla="*/ 66713 h 200075"/>
                            <a:gd name="connsiteX7" fmla="*/ 74626 w 105683"/>
                            <a:gd name="connsiteY7" fmla="*/ 38 h 20007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105683" h="200075">
                              <a:moveTo>
                                <a:pt x="74626" y="38"/>
                              </a:moveTo>
                              <a:cubicBezTo>
                                <a:pt x="69467" y="1625"/>
                                <a:pt x="86532" y="58776"/>
                                <a:pt x="74626" y="76238"/>
                              </a:cubicBezTo>
                              <a:cubicBezTo>
                                <a:pt x="62720" y="93701"/>
                                <a:pt x="13507" y="92907"/>
                                <a:pt x="3188" y="104813"/>
                              </a:cubicBezTo>
                              <a:cubicBezTo>
                                <a:pt x="-7131" y="116719"/>
                                <a:pt x="10729" y="131800"/>
                                <a:pt x="12713" y="147675"/>
                              </a:cubicBezTo>
                              <a:cubicBezTo>
                                <a:pt x="14697" y="163550"/>
                                <a:pt x="3982" y="200857"/>
                                <a:pt x="15094" y="200063"/>
                              </a:cubicBezTo>
                              <a:cubicBezTo>
                                <a:pt x="26206" y="199269"/>
                                <a:pt x="64307" y="165138"/>
                                <a:pt x="79388" y="142913"/>
                              </a:cubicBezTo>
                              <a:cubicBezTo>
                                <a:pt x="94469" y="120688"/>
                                <a:pt x="103598" y="86954"/>
                                <a:pt x="105582" y="66713"/>
                              </a:cubicBezTo>
                              <a:cubicBezTo>
                                <a:pt x="107566" y="46472"/>
                                <a:pt x="79785" y="-1549"/>
                                <a:pt x="74626" y="3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0000">
                            <a:alpha val="10196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162" name="Freeform 161"/>
                        <p:cNvSpPr/>
                        <p:nvPr/>
                      </p:nvSpPr>
                      <p:spPr>
                        <a:xfrm>
                          <a:off x="6076944" y="3155507"/>
                          <a:ext cx="175336" cy="104478"/>
                        </a:xfrm>
                        <a:custGeom>
                          <a:avLst/>
                          <a:gdLst>
                            <a:gd name="connsiteX0" fmla="*/ 2387 w 175336"/>
                            <a:gd name="connsiteY0" fmla="*/ 4412 h 104478"/>
                            <a:gd name="connsiteX1" fmla="*/ 40487 w 175336"/>
                            <a:gd name="connsiteY1" fmla="*/ 80612 h 104478"/>
                            <a:gd name="connsiteX2" fmla="*/ 57156 w 175336"/>
                            <a:gd name="connsiteY2" fmla="*/ 104424 h 104478"/>
                            <a:gd name="connsiteX3" fmla="*/ 102400 w 175336"/>
                            <a:gd name="connsiteY3" fmla="*/ 75849 h 104478"/>
                            <a:gd name="connsiteX4" fmla="*/ 133356 w 175336"/>
                            <a:gd name="connsiteY4" fmla="*/ 40131 h 104478"/>
                            <a:gd name="connsiteX5" fmla="*/ 166694 w 175336"/>
                            <a:gd name="connsiteY5" fmla="*/ 23462 h 104478"/>
                            <a:gd name="connsiteX6" fmla="*/ 171456 w 175336"/>
                            <a:gd name="connsiteY6" fmla="*/ 9174 h 104478"/>
                            <a:gd name="connsiteX7" fmla="*/ 116687 w 175336"/>
                            <a:gd name="connsiteY7" fmla="*/ 9174 h 104478"/>
                            <a:gd name="connsiteX8" fmla="*/ 2387 w 175336"/>
                            <a:gd name="connsiteY8" fmla="*/ 4412 h 10447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75336" h="104478">
                              <a:moveTo>
                                <a:pt x="2387" y="4412"/>
                              </a:moveTo>
                              <a:cubicBezTo>
                                <a:pt x="-10313" y="16318"/>
                                <a:pt x="31359" y="63943"/>
                                <a:pt x="40487" y="80612"/>
                              </a:cubicBezTo>
                              <a:cubicBezTo>
                                <a:pt x="49615" y="97281"/>
                                <a:pt x="46837" y="105218"/>
                                <a:pt x="57156" y="104424"/>
                              </a:cubicBezTo>
                              <a:cubicBezTo>
                                <a:pt x="67475" y="103630"/>
                                <a:pt x="89700" y="86564"/>
                                <a:pt x="102400" y="75849"/>
                              </a:cubicBezTo>
                              <a:cubicBezTo>
                                <a:pt x="115100" y="65134"/>
                                <a:pt x="122640" y="48862"/>
                                <a:pt x="133356" y="40131"/>
                              </a:cubicBezTo>
                              <a:cubicBezTo>
                                <a:pt x="144072" y="31400"/>
                                <a:pt x="160344" y="28621"/>
                                <a:pt x="166694" y="23462"/>
                              </a:cubicBezTo>
                              <a:cubicBezTo>
                                <a:pt x="173044" y="18303"/>
                                <a:pt x="179790" y="11555"/>
                                <a:pt x="171456" y="9174"/>
                              </a:cubicBezTo>
                              <a:cubicBezTo>
                                <a:pt x="163122" y="6793"/>
                                <a:pt x="136928" y="9968"/>
                                <a:pt x="116687" y="9174"/>
                              </a:cubicBezTo>
                              <a:cubicBezTo>
                                <a:pt x="96446" y="8380"/>
                                <a:pt x="15087" y="-7494"/>
                                <a:pt x="2387" y="441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0000">
                            <a:alpha val="10196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</p:grpSp>
                  <p:grpSp>
                    <p:nvGrpSpPr>
                      <p:cNvPr id="164" name="Group 163"/>
                      <p:cNvGrpSpPr/>
                      <p:nvPr/>
                    </p:nvGrpSpPr>
                    <p:grpSpPr>
                      <a:xfrm>
                        <a:off x="6477571" y="2076109"/>
                        <a:ext cx="358143" cy="307196"/>
                        <a:chOff x="6477571" y="2076109"/>
                        <a:chExt cx="358143" cy="307196"/>
                      </a:xfrm>
                    </p:grpSpPr>
                    <p:sp>
                      <p:nvSpPr>
                        <p:cNvPr id="165" name="Freeform 164"/>
                        <p:cNvSpPr/>
                        <p:nvPr/>
                      </p:nvSpPr>
                      <p:spPr>
                        <a:xfrm>
                          <a:off x="6477571" y="2080487"/>
                          <a:ext cx="358143" cy="288915"/>
                        </a:xfrm>
                        <a:custGeom>
                          <a:avLst/>
                          <a:gdLst>
                            <a:gd name="connsiteX0" fmla="*/ 111348 w 358143"/>
                            <a:gd name="connsiteY0" fmla="*/ 67401 h 288915"/>
                            <a:gd name="connsiteX1" fmla="*/ 51817 w 358143"/>
                            <a:gd name="connsiteY1" fmla="*/ 726 h 288915"/>
                            <a:gd name="connsiteX2" fmla="*/ 35148 w 358143"/>
                            <a:gd name="connsiteY2" fmla="*/ 36444 h 288915"/>
                            <a:gd name="connsiteX3" fmla="*/ 70867 w 358143"/>
                            <a:gd name="connsiteY3" fmla="*/ 105501 h 288915"/>
                            <a:gd name="connsiteX4" fmla="*/ 1810 w 358143"/>
                            <a:gd name="connsiteY4" fmla="*/ 119788 h 288915"/>
                            <a:gd name="connsiteX5" fmla="*/ 28004 w 358143"/>
                            <a:gd name="connsiteY5" fmla="*/ 148363 h 288915"/>
                            <a:gd name="connsiteX6" fmla="*/ 111348 w 358143"/>
                            <a:gd name="connsiteY6" fmla="*/ 136457 h 288915"/>
                            <a:gd name="connsiteX7" fmla="*/ 142304 w 358143"/>
                            <a:gd name="connsiteY7" fmla="*/ 141219 h 288915"/>
                            <a:gd name="connsiteX8" fmla="*/ 104204 w 358143"/>
                            <a:gd name="connsiteY8" fmla="*/ 217419 h 288915"/>
                            <a:gd name="connsiteX9" fmla="*/ 137542 w 358143"/>
                            <a:gd name="connsiteY9" fmla="*/ 250757 h 288915"/>
                            <a:gd name="connsiteX10" fmla="*/ 182785 w 358143"/>
                            <a:gd name="connsiteY10" fmla="*/ 191226 h 288915"/>
                            <a:gd name="connsiteX11" fmla="*/ 208979 w 358143"/>
                            <a:gd name="connsiteY11" fmla="*/ 153126 h 288915"/>
                            <a:gd name="connsiteX12" fmla="*/ 216123 w 358143"/>
                            <a:gd name="connsiteY12" fmla="*/ 207894 h 288915"/>
                            <a:gd name="connsiteX13" fmla="*/ 180404 w 358143"/>
                            <a:gd name="connsiteY13" fmla="*/ 245994 h 288915"/>
                            <a:gd name="connsiteX14" fmla="*/ 208979 w 358143"/>
                            <a:gd name="connsiteY14" fmla="*/ 265044 h 288915"/>
                            <a:gd name="connsiteX15" fmla="*/ 268510 w 358143"/>
                            <a:gd name="connsiteY15" fmla="*/ 236469 h 288915"/>
                            <a:gd name="connsiteX16" fmla="*/ 292323 w 358143"/>
                            <a:gd name="connsiteY16" fmla="*/ 281713 h 288915"/>
                            <a:gd name="connsiteX17" fmla="*/ 354235 w 358143"/>
                            <a:gd name="connsiteY17" fmla="*/ 286476 h 288915"/>
                            <a:gd name="connsiteX18" fmla="*/ 347092 w 358143"/>
                            <a:gd name="connsiteY18" fmla="*/ 257901 h 288915"/>
                            <a:gd name="connsiteX19" fmla="*/ 308992 w 358143"/>
                            <a:gd name="connsiteY19" fmla="*/ 248376 h 288915"/>
                            <a:gd name="connsiteX20" fmla="*/ 294704 w 358143"/>
                            <a:gd name="connsiteY20" fmla="*/ 219801 h 288915"/>
                            <a:gd name="connsiteX21" fmla="*/ 337567 w 358143"/>
                            <a:gd name="connsiteY21" fmla="*/ 191226 h 288915"/>
                            <a:gd name="connsiteX22" fmla="*/ 313754 w 358143"/>
                            <a:gd name="connsiteY22" fmla="*/ 162651 h 288915"/>
                            <a:gd name="connsiteX23" fmla="*/ 258985 w 358143"/>
                            <a:gd name="connsiteY23" fmla="*/ 179319 h 288915"/>
                            <a:gd name="connsiteX24" fmla="*/ 208979 w 358143"/>
                            <a:gd name="connsiteY24" fmla="*/ 141219 h 288915"/>
                            <a:gd name="connsiteX25" fmla="*/ 170879 w 358143"/>
                            <a:gd name="connsiteY25" fmla="*/ 98357 h 288915"/>
                            <a:gd name="connsiteX26" fmla="*/ 111348 w 358143"/>
                            <a:gd name="connsiteY26" fmla="*/ 67401 h 28891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</a:cxnLst>
                          <a:rect l="l" t="t" r="r" b="b"/>
                          <a:pathLst>
                            <a:path w="358143" h="288915">
                              <a:moveTo>
                                <a:pt x="111348" y="67401"/>
                              </a:moveTo>
                              <a:cubicBezTo>
                                <a:pt x="91504" y="51129"/>
                                <a:pt x="64517" y="5885"/>
                                <a:pt x="51817" y="726"/>
                              </a:cubicBezTo>
                              <a:cubicBezTo>
                                <a:pt x="39117" y="-4433"/>
                                <a:pt x="31973" y="18981"/>
                                <a:pt x="35148" y="36444"/>
                              </a:cubicBezTo>
                              <a:cubicBezTo>
                                <a:pt x="38323" y="53906"/>
                                <a:pt x="76423" y="91610"/>
                                <a:pt x="70867" y="105501"/>
                              </a:cubicBezTo>
                              <a:cubicBezTo>
                                <a:pt x="65311" y="119392"/>
                                <a:pt x="8954" y="112644"/>
                                <a:pt x="1810" y="119788"/>
                              </a:cubicBezTo>
                              <a:cubicBezTo>
                                <a:pt x="-5334" y="126932"/>
                                <a:pt x="9748" y="145585"/>
                                <a:pt x="28004" y="148363"/>
                              </a:cubicBezTo>
                              <a:cubicBezTo>
                                <a:pt x="46260" y="151141"/>
                                <a:pt x="92298" y="137648"/>
                                <a:pt x="111348" y="136457"/>
                              </a:cubicBezTo>
                              <a:cubicBezTo>
                                <a:pt x="130398" y="135266"/>
                                <a:pt x="143495" y="127725"/>
                                <a:pt x="142304" y="141219"/>
                              </a:cubicBezTo>
                              <a:cubicBezTo>
                                <a:pt x="141113" y="154713"/>
                                <a:pt x="104998" y="199163"/>
                                <a:pt x="104204" y="217419"/>
                              </a:cubicBezTo>
                              <a:cubicBezTo>
                                <a:pt x="103410" y="235675"/>
                                <a:pt x="124445" y="255122"/>
                                <a:pt x="137542" y="250757"/>
                              </a:cubicBezTo>
                              <a:cubicBezTo>
                                <a:pt x="150639" y="246392"/>
                                <a:pt x="170879" y="207498"/>
                                <a:pt x="182785" y="191226"/>
                              </a:cubicBezTo>
                              <a:cubicBezTo>
                                <a:pt x="194691" y="174954"/>
                                <a:pt x="203423" y="150348"/>
                                <a:pt x="208979" y="153126"/>
                              </a:cubicBezTo>
                              <a:cubicBezTo>
                                <a:pt x="214535" y="155904"/>
                                <a:pt x="220885" y="192416"/>
                                <a:pt x="216123" y="207894"/>
                              </a:cubicBezTo>
                              <a:cubicBezTo>
                                <a:pt x="211361" y="223372"/>
                                <a:pt x="181595" y="236469"/>
                                <a:pt x="180404" y="245994"/>
                              </a:cubicBezTo>
                              <a:cubicBezTo>
                                <a:pt x="179213" y="255519"/>
                                <a:pt x="194295" y="266632"/>
                                <a:pt x="208979" y="265044"/>
                              </a:cubicBezTo>
                              <a:cubicBezTo>
                                <a:pt x="223663" y="263457"/>
                                <a:pt x="254619" y="233691"/>
                                <a:pt x="268510" y="236469"/>
                              </a:cubicBezTo>
                              <a:cubicBezTo>
                                <a:pt x="282401" y="239247"/>
                                <a:pt x="278036" y="273379"/>
                                <a:pt x="292323" y="281713"/>
                              </a:cubicBezTo>
                              <a:cubicBezTo>
                                <a:pt x="306610" y="290047"/>
                                <a:pt x="345107" y="290445"/>
                                <a:pt x="354235" y="286476"/>
                              </a:cubicBezTo>
                              <a:cubicBezTo>
                                <a:pt x="363363" y="282507"/>
                                <a:pt x="354632" y="264251"/>
                                <a:pt x="347092" y="257901"/>
                              </a:cubicBezTo>
                              <a:cubicBezTo>
                                <a:pt x="339552" y="251551"/>
                                <a:pt x="317723" y="254726"/>
                                <a:pt x="308992" y="248376"/>
                              </a:cubicBezTo>
                              <a:cubicBezTo>
                                <a:pt x="300261" y="242026"/>
                                <a:pt x="289941" y="229326"/>
                                <a:pt x="294704" y="219801"/>
                              </a:cubicBezTo>
                              <a:cubicBezTo>
                                <a:pt x="299467" y="210276"/>
                                <a:pt x="334392" y="200751"/>
                                <a:pt x="337567" y="191226"/>
                              </a:cubicBezTo>
                              <a:cubicBezTo>
                                <a:pt x="340742" y="181701"/>
                                <a:pt x="326851" y="164636"/>
                                <a:pt x="313754" y="162651"/>
                              </a:cubicBezTo>
                              <a:cubicBezTo>
                                <a:pt x="300657" y="160666"/>
                                <a:pt x="276447" y="182891"/>
                                <a:pt x="258985" y="179319"/>
                              </a:cubicBezTo>
                              <a:cubicBezTo>
                                <a:pt x="241523" y="175747"/>
                                <a:pt x="223663" y="154713"/>
                                <a:pt x="208979" y="141219"/>
                              </a:cubicBezTo>
                              <a:cubicBezTo>
                                <a:pt x="194295" y="127725"/>
                                <a:pt x="181992" y="108676"/>
                                <a:pt x="170879" y="98357"/>
                              </a:cubicBezTo>
                              <a:cubicBezTo>
                                <a:pt x="159766" y="88038"/>
                                <a:pt x="131192" y="83673"/>
                                <a:pt x="111348" y="6740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B050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166" name="Freeform 165"/>
                        <p:cNvSpPr/>
                        <p:nvPr/>
                      </p:nvSpPr>
                      <p:spPr>
                        <a:xfrm>
                          <a:off x="6512709" y="2076109"/>
                          <a:ext cx="307435" cy="307196"/>
                        </a:xfrm>
                        <a:custGeom>
                          <a:avLst/>
                          <a:gdLst>
                            <a:gd name="connsiteX0" fmla="*/ 52397 w 307435"/>
                            <a:gd name="connsiteY0" fmla="*/ 55110 h 307196"/>
                            <a:gd name="connsiteX1" fmla="*/ 76210 w 307435"/>
                            <a:gd name="connsiteY1" fmla="*/ 341 h 307196"/>
                            <a:gd name="connsiteX2" fmla="*/ 119072 w 307435"/>
                            <a:gd name="connsiteY2" fmla="*/ 33679 h 307196"/>
                            <a:gd name="connsiteX3" fmla="*/ 107166 w 307435"/>
                            <a:gd name="connsiteY3" fmla="*/ 69397 h 307196"/>
                            <a:gd name="connsiteX4" fmla="*/ 140504 w 307435"/>
                            <a:gd name="connsiteY4" fmla="*/ 62254 h 307196"/>
                            <a:gd name="connsiteX5" fmla="*/ 154791 w 307435"/>
                            <a:gd name="connsiteY5" fmla="*/ 76541 h 307196"/>
                            <a:gd name="connsiteX6" fmla="*/ 147647 w 307435"/>
                            <a:gd name="connsiteY6" fmla="*/ 97972 h 307196"/>
                            <a:gd name="connsiteX7" fmla="*/ 183366 w 307435"/>
                            <a:gd name="connsiteY7" fmla="*/ 81304 h 307196"/>
                            <a:gd name="connsiteX8" fmla="*/ 197654 w 307435"/>
                            <a:gd name="connsiteY8" fmla="*/ 95591 h 307196"/>
                            <a:gd name="connsiteX9" fmla="*/ 197654 w 307435"/>
                            <a:gd name="connsiteY9" fmla="*/ 119404 h 307196"/>
                            <a:gd name="connsiteX10" fmla="*/ 219085 w 307435"/>
                            <a:gd name="connsiteY10" fmla="*/ 133691 h 307196"/>
                            <a:gd name="connsiteX11" fmla="*/ 209560 w 307435"/>
                            <a:gd name="connsiteY11" fmla="*/ 152741 h 307196"/>
                            <a:gd name="connsiteX12" fmla="*/ 247660 w 307435"/>
                            <a:gd name="connsiteY12" fmla="*/ 157504 h 307196"/>
                            <a:gd name="connsiteX13" fmla="*/ 245279 w 307435"/>
                            <a:gd name="connsiteY13" fmla="*/ 176554 h 307196"/>
                            <a:gd name="connsiteX14" fmla="*/ 228610 w 307435"/>
                            <a:gd name="connsiteY14" fmla="*/ 197985 h 307196"/>
                            <a:gd name="connsiteX15" fmla="*/ 280997 w 307435"/>
                            <a:gd name="connsiteY15" fmla="*/ 217035 h 307196"/>
                            <a:gd name="connsiteX16" fmla="*/ 307191 w 307435"/>
                            <a:gd name="connsiteY16" fmla="*/ 221797 h 307196"/>
                            <a:gd name="connsiteX17" fmla="*/ 266710 w 307435"/>
                            <a:gd name="connsiteY17" fmla="*/ 252754 h 307196"/>
                            <a:gd name="connsiteX18" fmla="*/ 257185 w 307435"/>
                            <a:gd name="connsiteY18" fmla="*/ 257516 h 307196"/>
                            <a:gd name="connsiteX19" fmla="*/ 245279 w 307435"/>
                            <a:gd name="connsiteY19" fmla="*/ 300379 h 307196"/>
                            <a:gd name="connsiteX20" fmla="*/ 202416 w 307435"/>
                            <a:gd name="connsiteY20" fmla="*/ 302760 h 307196"/>
                            <a:gd name="connsiteX21" fmla="*/ 209560 w 307435"/>
                            <a:gd name="connsiteY21" fmla="*/ 257516 h 307196"/>
                            <a:gd name="connsiteX22" fmla="*/ 183366 w 307435"/>
                            <a:gd name="connsiteY22" fmla="*/ 257516 h 307196"/>
                            <a:gd name="connsiteX23" fmla="*/ 173841 w 307435"/>
                            <a:gd name="connsiteY23" fmla="*/ 226560 h 307196"/>
                            <a:gd name="connsiteX24" fmla="*/ 178604 w 307435"/>
                            <a:gd name="connsiteY24" fmla="*/ 205129 h 307196"/>
                            <a:gd name="connsiteX25" fmla="*/ 145266 w 307435"/>
                            <a:gd name="connsiteY25" fmla="*/ 224179 h 307196"/>
                            <a:gd name="connsiteX26" fmla="*/ 130979 w 307435"/>
                            <a:gd name="connsiteY26" fmla="*/ 202747 h 307196"/>
                            <a:gd name="connsiteX27" fmla="*/ 119072 w 307435"/>
                            <a:gd name="connsiteY27" fmla="*/ 167029 h 307196"/>
                            <a:gd name="connsiteX28" fmla="*/ 73829 w 307435"/>
                            <a:gd name="connsiteY28" fmla="*/ 167029 h 307196"/>
                            <a:gd name="connsiteX29" fmla="*/ 42872 w 307435"/>
                            <a:gd name="connsiteY29" fmla="*/ 145597 h 307196"/>
                            <a:gd name="connsiteX30" fmla="*/ 50016 w 307435"/>
                            <a:gd name="connsiteY30" fmla="*/ 126547 h 307196"/>
                            <a:gd name="connsiteX31" fmla="*/ 19060 w 307435"/>
                            <a:gd name="connsiteY31" fmla="*/ 128929 h 307196"/>
                            <a:gd name="connsiteX32" fmla="*/ 10 w 307435"/>
                            <a:gd name="connsiteY32" fmla="*/ 97972 h 307196"/>
                            <a:gd name="connsiteX33" fmla="*/ 52397 w 307435"/>
                            <a:gd name="connsiteY33" fmla="*/ 55110 h 30719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</a:cxnLst>
                          <a:rect l="l" t="t" r="r" b="b"/>
                          <a:pathLst>
                            <a:path w="307435" h="307196">
                              <a:moveTo>
                                <a:pt x="52397" y="55110"/>
                              </a:moveTo>
                              <a:cubicBezTo>
                                <a:pt x="65097" y="38838"/>
                                <a:pt x="65098" y="3913"/>
                                <a:pt x="76210" y="341"/>
                              </a:cubicBezTo>
                              <a:cubicBezTo>
                                <a:pt x="87322" y="-3231"/>
                                <a:pt x="113913" y="22170"/>
                                <a:pt x="119072" y="33679"/>
                              </a:cubicBezTo>
                              <a:cubicBezTo>
                                <a:pt x="124231" y="45188"/>
                                <a:pt x="103594" y="64635"/>
                                <a:pt x="107166" y="69397"/>
                              </a:cubicBezTo>
                              <a:cubicBezTo>
                                <a:pt x="110738" y="74159"/>
                                <a:pt x="132566" y="61063"/>
                                <a:pt x="140504" y="62254"/>
                              </a:cubicBezTo>
                              <a:cubicBezTo>
                                <a:pt x="148442" y="63445"/>
                                <a:pt x="153601" y="70588"/>
                                <a:pt x="154791" y="76541"/>
                              </a:cubicBezTo>
                              <a:cubicBezTo>
                                <a:pt x="155982" y="82494"/>
                                <a:pt x="142885" y="97178"/>
                                <a:pt x="147647" y="97972"/>
                              </a:cubicBezTo>
                              <a:cubicBezTo>
                                <a:pt x="152409" y="98766"/>
                                <a:pt x="175032" y="81701"/>
                                <a:pt x="183366" y="81304"/>
                              </a:cubicBezTo>
                              <a:cubicBezTo>
                                <a:pt x="191700" y="80907"/>
                                <a:pt x="195273" y="89241"/>
                                <a:pt x="197654" y="95591"/>
                              </a:cubicBezTo>
                              <a:cubicBezTo>
                                <a:pt x="200035" y="101941"/>
                                <a:pt x="194082" y="113054"/>
                                <a:pt x="197654" y="119404"/>
                              </a:cubicBezTo>
                              <a:cubicBezTo>
                                <a:pt x="201226" y="125754"/>
                                <a:pt x="217101" y="128135"/>
                                <a:pt x="219085" y="133691"/>
                              </a:cubicBezTo>
                              <a:cubicBezTo>
                                <a:pt x="221069" y="139247"/>
                                <a:pt x="204798" y="148772"/>
                                <a:pt x="209560" y="152741"/>
                              </a:cubicBezTo>
                              <a:cubicBezTo>
                                <a:pt x="214322" y="156710"/>
                                <a:pt x="241707" y="153535"/>
                                <a:pt x="247660" y="157504"/>
                              </a:cubicBezTo>
                              <a:cubicBezTo>
                                <a:pt x="253613" y="161473"/>
                                <a:pt x="248454" y="169807"/>
                                <a:pt x="245279" y="176554"/>
                              </a:cubicBezTo>
                              <a:cubicBezTo>
                                <a:pt x="242104" y="183301"/>
                                <a:pt x="222657" y="191238"/>
                                <a:pt x="228610" y="197985"/>
                              </a:cubicBezTo>
                              <a:cubicBezTo>
                                <a:pt x="234563" y="204732"/>
                                <a:pt x="267900" y="213066"/>
                                <a:pt x="280997" y="217035"/>
                              </a:cubicBezTo>
                              <a:cubicBezTo>
                                <a:pt x="294094" y="221004"/>
                                <a:pt x="309572" y="215844"/>
                                <a:pt x="307191" y="221797"/>
                              </a:cubicBezTo>
                              <a:cubicBezTo>
                                <a:pt x="304810" y="227750"/>
                                <a:pt x="275044" y="246801"/>
                                <a:pt x="266710" y="252754"/>
                              </a:cubicBezTo>
                              <a:cubicBezTo>
                                <a:pt x="258376" y="258707"/>
                                <a:pt x="260757" y="249579"/>
                                <a:pt x="257185" y="257516"/>
                              </a:cubicBezTo>
                              <a:cubicBezTo>
                                <a:pt x="253613" y="265453"/>
                                <a:pt x="254407" y="292838"/>
                                <a:pt x="245279" y="300379"/>
                              </a:cubicBezTo>
                              <a:cubicBezTo>
                                <a:pt x="236151" y="307920"/>
                                <a:pt x="208369" y="309904"/>
                                <a:pt x="202416" y="302760"/>
                              </a:cubicBezTo>
                              <a:cubicBezTo>
                                <a:pt x="196463" y="295616"/>
                                <a:pt x="212735" y="265057"/>
                                <a:pt x="209560" y="257516"/>
                              </a:cubicBezTo>
                              <a:cubicBezTo>
                                <a:pt x="206385" y="249975"/>
                                <a:pt x="189319" y="262675"/>
                                <a:pt x="183366" y="257516"/>
                              </a:cubicBezTo>
                              <a:cubicBezTo>
                                <a:pt x="177413" y="252357"/>
                                <a:pt x="174635" y="235291"/>
                                <a:pt x="173841" y="226560"/>
                              </a:cubicBezTo>
                              <a:cubicBezTo>
                                <a:pt x="173047" y="217829"/>
                                <a:pt x="183366" y="205526"/>
                                <a:pt x="178604" y="205129"/>
                              </a:cubicBezTo>
                              <a:cubicBezTo>
                                <a:pt x="173842" y="204732"/>
                                <a:pt x="153203" y="224576"/>
                                <a:pt x="145266" y="224179"/>
                              </a:cubicBezTo>
                              <a:cubicBezTo>
                                <a:pt x="137329" y="223782"/>
                                <a:pt x="135345" y="212272"/>
                                <a:pt x="130979" y="202747"/>
                              </a:cubicBezTo>
                              <a:cubicBezTo>
                                <a:pt x="126613" y="193222"/>
                                <a:pt x="128597" y="172982"/>
                                <a:pt x="119072" y="167029"/>
                              </a:cubicBezTo>
                              <a:cubicBezTo>
                                <a:pt x="109547" y="161076"/>
                                <a:pt x="86529" y="170601"/>
                                <a:pt x="73829" y="167029"/>
                              </a:cubicBezTo>
                              <a:cubicBezTo>
                                <a:pt x="61129" y="163457"/>
                                <a:pt x="46841" y="152344"/>
                                <a:pt x="42872" y="145597"/>
                              </a:cubicBezTo>
                              <a:cubicBezTo>
                                <a:pt x="38903" y="138850"/>
                                <a:pt x="53985" y="129325"/>
                                <a:pt x="50016" y="126547"/>
                              </a:cubicBezTo>
                              <a:cubicBezTo>
                                <a:pt x="46047" y="123769"/>
                                <a:pt x="27394" y="133691"/>
                                <a:pt x="19060" y="128929"/>
                              </a:cubicBezTo>
                              <a:cubicBezTo>
                                <a:pt x="10726" y="124167"/>
                                <a:pt x="-387" y="109084"/>
                                <a:pt x="10" y="97972"/>
                              </a:cubicBezTo>
                              <a:cubicBezTo>
                                <a:pt x="407" y="86860"/>
                                <a:pt x="39697" y="71382"/>
                                <a:pt x="52397" y="5511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bg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grpSp>
                      <p:nvGrpSpPr>
                        <p:cNvPr id="167" name="Group 166"/>
                        <p:cNvGrpSpPr/>
                        <p:nvPr/>
                      </p:nvGrpSpPr>
                      <p:grpSpPr>
                        <a:xfrm>
                          <a:off x="6572250" y="2152650"/>
                          <a:ext cx="193356" cy="174306"/>
                          <a:chOff x="6572250" y="2152650"/>
                          <a:chExt cx="193356" cy="174306"/>
                        </a:xfrm>
                      </p:grpSpPr>
                      <p:sp>
                        <p:nvSpPr>
                          <p:cNvPr id="168" name="Oval 167"/>
                          <p:cNvSpPr/>
                          <p:nvPr/>
                        </p:nvSpPr>
                        <p:spPr>
                          <a:xfrm>
                            <a:off x="6572250" y="2152650"/>
                            <a:ext cx="47625" cy="47625"/>
                          </a:xfrm>
                          <a:prstGeom prst="ellipse">
                            <a:avLst/>
                          </a:prstGeom>
                          <a:solidFill>
                            <a:srgbClr val="FF2929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69" name="Oval 168"/>
                          <p:cNvSpPr/>
                          <p:nvPr/>
                        </p:nvSpPr>
                        <p:spPr>
                          <a:xfrm>
                            <a:off x="6667500" y="2226469"/>
                            <a:ext cx="47625" cy="47625"/>
                          </a:xfrm>
                          <a:prstGeom prst="ellipse">
                            <a:avLst/>
                          </a:prstGeom>
                          <a:solidFill>
                            <a:srgbClr val="FF2929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70" name="Oval 169"/>
                          <p:cNvSpPr/>
                          <p:nvPr/>
                        </p:nvSpPr>
                        <p:spPr>
                          <a:xfrm>
                            <a:off x="6719887" y="2281237"/>
                            <a:ext cx="45719" cy="45719"/>
                          </a:xfrm>
                          <a:prstGeom prst="ellipse">
                            <a:avLst/>
                          </a:prstGeom>
                          <a:solidFill>
                            <a:srgbClr val="FF2929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</p:grpSp>
                  </p:grpSp>
                  <p:sp>
                    <p:nvSpPr>
                      <p:cNvPr id="171" name="Freeform 170"/>
                      <p:cNvSpPr/>
                      <p:nvPr/>
                    </p:nvSpPr>
                    <p:spPr>
                      <a:xfrm>
                        <a:off x="6505505" y="2168554"/>
                        <a:ext cx="216846" cy="105659"/>
                      </a:xfrm>
                      <a:custGeom>
                        <a:avLst/>
                        <a:gdLst>
                          <a:gd name="connsiteX0" fmla="*/ 133420 w 216846"/>
                          <a:gd name="connsiteY0" fmla="*/ 3146 h 105659"/>
                          <a:gd name="connsiteX1" fmla="*/ 66745 w 216846"/>
                          <a:gd name="connsiteY1" fmla="*/ 19815 h 105659"/>
                          <a:gd name="connsiteX2" fmla="*/ 11976 w 216846"/>
                          <a:gd name="connsiteY2" fmla="*/ 50771 h 105659"/>
                          <a:gd name="connsiteX3" fmla="*/ 7214 w 216846"/>
                          <a:gd name="connsiteY3" fmla="*/ 53152 h 105659"/>
                          <a:gd name="connsiteX4" fmla="*/ 95320 w 216846"/>
                          <a:gd name="connsiteY4" fmla="*/ 46009 h 105659"/>
                          <a:gd name="connsiteX5" fmla="*/ 131039 w 216846"/>
                          <a:gd name="connsiteY5" fmla="*/ 55534 h 105659"/>
                          <a:gd name="connsiteX6" fmla="*/ 138183 w 216846"/>
                          <a:gd name="connsiteY6" fmla="*/ 79346 h 105659"/>
                          <a:gd name="connsiteX7" fmla="*/ 171520 w 216846"/>
                          <a:gd name="connsiteY7" fmla="*/ 105540 h 105659"/>
                          <a:gd name="connsiteX8" fmla="*/ 216764 w 216846"/>
                          <a:gd name="connsiteY8" fmla="*/ 88871 h 105659"/>
                          <a:gd name="connsiteX9" fmla="*/ 159614 w 216846"/>
                          <a:gd name="connsiteY9" fmla="*/ 84109 h 105659"/>
                          <a:gd name="connsiteX10" fmla="*/ 133420 w 216846"/>
                          <a:gd name="connsiteY10" fmla="*/ 3146 h 1056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216846" h="105659">
                            <a:moveTo>
                              <a:pt x="133420" y="3146"/>
                            </a:moveTo>
                            <a:cubicBezTo>
                              <a:pt x="117942" y="-7570"/>
                              <a:pt x="86986" y="11878"/>
                              <a:pt x="66745" y="19815"/>
                            </a:cubicBezTo>
                            <a:cubicBezTo>
                              <a:pt x="46504" y="27752"/>
                              <a:pt x="21898" y="45215"/>
                              <a:pt x="11976" y="50771"/>
                            </a:cubicBezTo>
                            <a:cubicBezTo>
                              <a:pt x="2054" y="56327"/>
                              <a:pt x="-6677" y="53946"/>
                              <a:pt x="7214" y="53152"/>
                            </a:cubicBezTo>
                            <a:cubicBezTo>
                              <a:pt x="21105" y="52358"/>
                              <a:pt x="74683" y="45612"/>
                              <a:pt x="95320" y="46009"/>
                            </a:cubicBezTo>
                            <a:cubicBezTo>
                              <a:pt x="115957" y="46406"/>
                              <a:pt x="123895" y="49978"/>
                              <a:pt x="131039" y="55534"/>
                            </a:cubicBezTo>
                            <a:cubicBezTo>
                              <a:pt x="138183" y="61090"/>
                              <a:pt x="131436" y="71012"/>
                              <a:pt x="138183" y="79346"/>
                            </a:cubicBezTo>
                            <a:cubicBezTo>
                              <a:pt x="144930" y="87680"/>
                              <a:pt x="158423" y="103953"/>
                              <a:pt x="171520" y="105540"/>
                            </a:cubicBezTo>
                            <a:cubicBezTo>
                              <a:pt x="184617" y="107127"/>
                              <a:pt x="218748" y="92443"/>
                              <a:pt x="216764" y="88871"/>
                            </a:cubicBezTo>
                            <a:cubicBezTo>
                              <a:pt x="214780" y="85299"/>
                              <a:pt x="171917" y="91253"/>
                              <a:pt x="159614" y="84109"/>
                            </a:cubicBezTo>
                            <a:cubicBezTo>
                              <a:pt x="147311" y="76965"/>
                              <a:pt x="148898" y="13862"/>
                              <a:pt x="133420" y="3146"/>
                            </a:cubicBezTo>
                            <a:close/>
                          </a:path>
                        </a:pathLst>
                      </a:custGeom>
                      <a:solidFill>
                        <a:srgbClr val="000000">
                          <a:alpha val="10196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72" name="Freeform 171"/>
                      <p:cNvSpPr/>
                      <p:nvPr/>
                    </p:nvSpPr>
                    <p:spPr>
                      <a:xfrm>
                        <a:off x="6655548" y="2304657"/>
                        <a:ext cx="140586" cy="57688"/>
                      </a:xfrm>
                      <a:custGeom>
                        <a:avLst/>
                        <a:gdLst>
                          <a:gd name="connsiteX0" fmla="*/ 140540 w 140586"/>
                          <a:gd name="connsiteY0" fmla="*/ 2774 h 57688"/>
                          <a:gd name="connsiteX1" fmla="*/ 88152 w 140586"/>
                          <a:gd name="connsiteY1" fmla="*/ 7537 h 57688"/>
                          <a:gd name="connsiteX2" fmla="*/ 52433 w 140586"/>
                          <a:gd name="connsiteY2" fmla="*/ 2774 h 57688"/>
                          <a:gd name="connsiteX3" fmla="*/ 46 w 140586"/>
                          <a:gd name="connsiteY3" fmla="*/ 26587 h 57688"/>
                          <a:gd name="connsiteX4" fmla="*/ 61958 w 140586"/>
                          <a:gd name="connsiteY4" fmla="*/ 21824 h 57688"/>
                          <a:gd name="connsiteX5" fmla="*/ 78627 w 140586"/>
                          <a:gd name="connsiteY5" fmla="*/ 57543 h 57688"/>
                          <a:gd name="connsiteX6" fmla="*/ 140540 w 140586"/>
                          <a:gd name="connsiteY6" fmla="*/ 2774 h 5768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0586" h="57688">
                            <a:moveTo>
                              <a:pt x="140540" y="2774"/>
                            </a:moveTo>
                            <a:cubicBezTo>
                              <a:pt x="142127" y="-5560"/>
                              <a:pt x="102836" y="7537"/>
                              <a:pt x="88152" y="7537"/>
                            </a:cubicBezTo>
                            <a:cubicBezTo>
                              <a:pt x="73468" y="7537"/>
                              <a:pt x="67117" y="-401"/>
                              <a:pt x="52433" y="2774"/>
                            </a:cubicBezTo>
                            <a:cubicBezTo>
                              <a:pt x="37749" y="5949"/>
                              <a:pt x="-1541" y="23412"/>
                              <a:pt x="46" y="26587"/>
                            </a:cubicBezTo>
                            <a:cubicBezTo>
                              <a:pt x="1633" y="29762"/>
                              <a:pt x="48861" y="16665"/>
                              <a:pt x="61958" y="21824"/>
                            </a:cubicBezTo>
                            <a:cubicBezTo>
                              <a:pt x="75055" y="26983"/>
                              <a:pt x="70689" y="54368"/>
                              <a:pt x="78627" y="57543"/>
                            </a:cubicBezTo>
                            <a:cubicBezTo>
                              <a:pt x="86565" y="60718"/>
                              <a:pt x="138953" y="11108"/>
                              <a:pt x="140540" y="2774"/>
                            </a:cubicBezTo>
                            <a:close/>
                          </a:path>
                        </a:pathLst>
                      </a:custGeom>
                      <a:solidFill>
                        <a:srgbClr val="000000">
                          <a:alpha val="10196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</p:grpSp>
                <p:grpSp>
                  <p:nvGrpSpPr>
                    <p:cNvPr id="174" name="Group 173"/>
                    <p:cNvGrpSpPr/>
                    <p:nvPr/>
                  </p:nvGrpSpPr>
                  <p:grpSpPr>
                    <a:xfrm>
                      <a:off x="5772623" y="3295635"/>
                      <a:ext cx="783777" cy="776398"/>
                      <a:chOff x="5772623" y="3295635"/>
                      <a:chExt cx="783777" cy="776398"/>
                    </a:xfrm>
                    <a:solidFill>
                      <a:srgbClr val="E3FEC2"/>
                    </a:solidFill>
                  </p:grpSpPr>
                  <p:sp>
                    <p:nvSpPr>
                      <p:cNvPr id="175" name="Freeform 174"/>
                      <p:cNvSpPr/>
                      <p:nvPr/>
                    </p:nvSpPr>
                    <p:spPr>
                      <a:xfrm>
                        <a:off x="6305472" y="3295635"/>
                        <a:ext cx="78660" cy="80999"/>
                      </a:xfrm>
                      <a:custGeom>
                        <a:avLst/>
                        <a:gdLst>
                          <a:gd name="connsiteX0" fmla="*/ 78 w 78660"/>
                          <a:gd name="connsiteY0" fmla="*/ 42878 h 80999"/>
                          <a:gd name="connsiteX1" fmla="*/ 52466 w 78660"/>
                          <a:gd name="connsiteY1" fmla="*/ 15 h 80999"/>
                          <a:gd name="connsiteX2" fmla="*/ 78660 w 78660"/>
                          <a:gd name="connsiteY2" fmla="*/ 47640 h 80999"/>
                          <a:gd name="connsiteX3" fmla="*/ 52466 w 78660"/>
                          <a:gd name="connsiteY3" fmla="*/ 54784 h 80999"/>
                          <a:gd name="connsiteX4" fmla="*/ 40560 w 78660"/>
                          <a:gd name="connsiteY4" fmla="*/ 80978 h 80999"/>
                          <a:gd name="connsiteX5" fmla="*/ 78 w 78660"/>
                          <a:gd name="connsiteY5" fmla="*/ 42878 h 8099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78660" h="80999">
                            <a:moveTo>
                              <a:pt x="78" y="42878"/>
                            </a:moveTo>
                            <a:cubicBezTo>
                              <a:pt x="2062" y="29384"/>
                              <a:pt x="39369" y="-779"/>
                              <a:pt x="52466" y="15"/>
                            </a:cubicBezTo>
                            <a:cubicBezTo>
                              <a:pt x="65563" y="809"/>
                              <a:pt x="78660" y="38512"/>
                              <a:pt x="78660" y="47640"/>
                            </a:cubicBezTo>
                            <a:cubicBezTo>
                              <a:pt x="78660" y="56768"/>
                              <a:pt x="58816" y="49228"/>
                              <a:pt x="52466" y="54784"/>
                            </a:cubicBezTo>
                            <a:cubicBezTo>
                              <a:pt x="46116" y="60340"/>
                              <a:pt x="46910" y="81772"/>
                              <a:pt x="40560" y="80978"/>
                            </a:cubicBezTo>
                            <a:cubicBezTo>
                              <a:pt x="34210" y="80184"/>
                              <a:pt x="-1906" y="56372"/>
                              <a:pt x="78" y="42878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76" name="Freeform 175"/>
                      <p:cNvSpPr/>
                      <p:nvPr/>
                    </p:nvSpPr>
                    <p:spPr>
                      <a:xfrm>
                        <a:off x="5917367" y="3327833"/>
                        <a:ext cx="50331" cy="72797"/>
                      </a:xfrm>
                      <a:custGeom>
                        <a:avLst/>
                        <a:gdLst>
                          <a:gd name="connsiteX0" fmla="*/ 4803 w 50331"/>
                          <a:gd name="connsiteY0" fmla="*/ 72592 h 72797"/>
                          <a:gd name="connsiteX1" fmla="*/ 4803 w 50331"/>
                          <a:gd name="connsiteY1" fmla="*/ 13061 h 72797"/>
                          <a:gd name="connsiteX2" fmla="*/ 35759 w 50331"/>
                          <a:gd name="connsiteY2" fmla="*/ 1155 h 72797"/>
                          <a:gd name="connsiteX3" fmla="*/ 50046 w 50331"/>
                          <a:gd name="connsiteY3" fmla="*/ 32111 h 72797"/>
                          <a:gd name="connsiteX4" fmla="*/ 4803 w 50331"/>
                          <a:gd name="connsiteY4" fmla="*/ 72592 h 7279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0331" h="72797">
                            <a:moveTo>
                              <a:pt x="4803" y="72592"/>
                            </a:moveTo>
                            <a:cubicBezTo>
                              <a:pt x="-2738" y="69417"/>
                              <a:pt x="-356" y="24967"/>
                              <a:pt x="4803" y="13061"/>
                            </a:cubicBezTo>
                            <a:cubicBezTo>
                              <a:pt x="9962" y="1155"/>
                              <a:pt x="28219" y="-2020"/>
                              <a:pt x="35759" y="1155"/>
                            </a:cubicBezTo>
                            <a:cubicBezTo>
                              <a:pt x="43300" y="4330"/>
                              <a:pt x="52030" y="22983"/>
                              <a:pt x="50046" y="32111"/>
                            </a:cubicBezTo>
                            <a:cubicBezTo>
                              <a:pt x="48062" y="41239"/>
                              <a:pt x="12344" y="75767"/>
                              <a:pt x="4803" y="72592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77" name="Freeform 176"/>
                      <p:cNvSpPr/>
                      <p:nvPr/>
                    </p:nvSpPr>
                    <p:spPr>
                      <a:xfrm>
                        <a:off x="5772623" y="3708019"/>
                        <a:ext cx="71535" cy="95154"/>
                      </a:xfrm>
                      <a:custGeom>
                        <a:avLst/>
                        <a:gdLst>
                          <a:gd name="connsiteX0" fmla="*/ 1908 w 71535"/>
                          <a:gd name="connsiteY0" fmla="*/ 9112 h 95154"/>
                          <a:gd name="connsiteX1" fmla="*/ 54296 w 71535"/>
                          <a:gd name="connsiteY1" fmla="*/ 6731 h 95154"/>
                          <a:gd name="connsiteX2" fmla="*/ 63821 w 71535"/>
                          <a:gd name="connsiteY2" fmla="*/ 49594 h 95154"/>
                          <a:gd name="connsiteX3" fmla="*/ 68583 w 71535"/>
                          <a:gd name="connsiteY3" fmla="*/ 82931 h 95154"/>
                          <a:gd name="connsiteX4" fmla="*/ 16196 w 71535"/>
                          <a:gd name="connsiteY4" fmla="*/ 92456 h 95154"/>
                          <a:gd name="connsiteX5" fmla="*/ 1908 w 71535"/>
                          <a:gd name="connsiteY5" fmla="*/ 9112 h 951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71535" h="95154">
                            <a:moveTo>
                              <a:pt x="1908" y="9112"/>
                            </a:moveTo>
                            <a:cubicBezTo>
                              <a:pt x="8258" y="-5176"/>
                              <a:pt x="43977" y="-16"/>
                              <a:pt x="54296" y="6731"/>
                            </a:cubicBezTo>
                            <a:cubicBezTo>
                              <a:pt x="64615" y="13478"/>
                              <a:pt x="61440" y="36894"/>
                              <a:pt x="63821" y="49594"/>
                            </a:cubicBezTo>
                            <a:cubicBezTo>
                              <a:pt x="66202" y="62294"/>
                              <a:pt x="76520" y="75787"/>
                              <a:pt x="68583" y="82931"/>
                            </a:cubicBezTo>
                            <a:cubicBezTo>
                              <a:pt x="60646" y="90075"/>
                              <a:pt x="26118" y="99997"/>
                              <a:pt x="16196" y="92456"/>
                            </a:cubicBezTo>
                            <a:cubicBezTo>
                              <a:pt x="6274" y="84915"/>
                              <a:pt x="-4442" y="23400"/>
                              <a:pt x="1908" y="9112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78" name="Freeform 177"/>
                      <p:cNvSpPr/>
                      <p:nvPr/>
                    </p:nvSpPr>
                    <p:spPr>
                      <a:xfrm>
                        <a:off x="6371783" y="3581149"/>
                        <a:ext cx="45723" cy="52679"/>
                      </a:xfrm>
                      <a:custGeom>
                        <a:avLst/>
                        <a:gdLst>
                          <a:gd name="connsiteX0" fmla="*/ 2823 w 45723"/>
                          <a:gd name="connsiteY0" fmla="*/ 251 h 52679"/>
                          <a:gd name="connsiteX1" fmla="*/ 45686 w 45723"/>
                          <a:gd name="connsiteY1" fmla="*/ 33589 h 52679"/>
                          <a:gd name="connsiteX2" fmla="*/ 9967 w 45723"/>
                          <a:gd name="connsiteY2" fmla="*/ 52639 h 52679"/>
                          <a:gd name="connsiteX3" fmla="*/ 2823 w 45723"/>
                          <a:gd name="connsiteY3" fmla="*/ 251 h 526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45723" h="52679">
                            <a:moveTo>
                              <a:pt x="2823" y="251"/>
                            </a:moveTo>
                            <a:cubicBezTo>
                              <a:pt x="8776" y="-2924"/>
                              <a:pt x="44495" y="24858"/>
                              <a:pt x="45686" y="33589"/>
                            </a:cubicBezTo>
                            <a:cubicBezTo>
                              <a:pt x="46877" y="42320"/>
                              <a:pt x="19095" y="53433"/>
                              <a:pt x="9967" y="52639"/>
                            </a:cubicBezTo>
                            <a:cubicBezTo>
                              <a:pt x="839" y="51845"/>
                              <a:pt x="-3130" y="3426"/>
                              <a:pt x="2823" y="251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79" name="Freeform 178"/>
                      <p:cNvSpPr/>
                      <p:nvPr/>
                    </p:nvSpPr>
                    <p:spPr>
                      <a:xfrm>
                        <a:off x="6495828" y="3704812"/>
                        <a:ext cx="60572" cy="67090"/>
                      </a:xfrm>
                      <a:custGeom>
                        <a:avLst/>
                        <a:gdLst>
                          <a:gd name="connsiteX0" fmla="*/ 38322 w 60572"/>
                          <a:gd name="connsiteY0" fmla="*/ 67088 h 67090"/>
                          <a:gd name="connsiteX1" fmla="*/ 222 w 60572"/>
                          <a:gd name="connsiteY1" fmla="*/ 5176 h 67090"/>
                          <a:gd name="connsiteX2" fmla="*/ 57372 w 60572"/>
                          <a:gd name="connsiteY2" fmla="*/ 7557 h 67090"/>
                          <a:gd name="connsiteX3" fmla="*/ 38322 w 60572"/>
                          <a:gd name="connsiteY3" fmla="*/ 67088 h 670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60572" h="67090">
                            <a:moveTo>
                              <a:pt x="38322" y="67088"/>
                            </a:moveTo>
                            <a:cubicBezTo>
                              <a:pt x="28797" y="66691"/>
                              <a:pt x="-2953" y="15098"/>
                              <a:pt x="222" y="5176"/>
                            </a:cubicBezTo>
                            <a:cubicBezTo>
                              <a:pt x="3397" y="-4746"/>
                              <a:pt x="46260" y="1604"/>
                              <a:pt x="57372" y="7557"/>
                            </a:cubicBezTo>
                            <a:cubicBezTo>
                              <a:pt x="68484" y="13510"/>
                              <a:pt x="47847" y="67485"/>
                              <a:pt x="38322" y="67088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80" name="Freeform 179"/>
                      <p:cNvSpPr/>
                      <p:nvPr/>
                    </p:nvSpPr>
                    <p:spPr>
                      <a:xfrm>
                        <a:off x="6247546" y="3881368"/>
                        <a:ext cx="75716" cy="66246"/>
                      </a:xfrm>
                      <a:custGeom>
                        <a:avLst/>
                        <a:gdLst>
                          <a:gd name="connsiteX0" fmla="*/ 3235 w 75716"/>
                          <a:gd name="connsiteY0" fmla="*/ 2451 h 66246"/>
                          <a:gd name="connsiteX1" fmla="*/ 74672 w 75716"/>
                          <a:gd name="connsiteY1" fmla="*/ 16738 h 66246"/>
                          <a:gd name="connsiteX2" fmla="*/ 43716 w 75716"/>
                          <a:gd name="connsiteY2" fmla="*/ 57220 h 66246"/>
                          <a:gd name="connsiteX3" fmla="*/ 15141 w 75716"/>
                          <a:gd name="connsiteY3" fmla="*/ 64363 h 66246"/>
                          <a:gd name="connsiteX4" fmla="*/ 3235 w 75716"/>
                          <a:gd name="connsiteY4" fmla="*/ 2451 h 662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5716" h="66246">
                            <a:moveTo>
                              <a:pt x="3235" y="2451"/>
                            </a:moveTo>
                            <a:cubicBezTo>
                              <a:pt x="13157" y="-5487"/>
                              <a:pt x="67925" y="7610"/>
                              <a:pt x="74672" y="16738"/>
                            </a:cubicBezTo>
                            <a:cubicBezTo>
                              <a:pt x="81419" y="25866"/>
                              <a:pt x="53638" y="49282"/>
                              <a:pt x="43716" y="57220"/>
                            </a:cubicBezTo>
                            <a:cubicBezTo>
                              <a:pt x="33794" y="65158"/>
                              <a:pt x="21491" y="68729"/>
                              <a:pt x="15141" y="64363"/>
                            </a:cubicBezTo>
                            <a:cubicBezTo>
                              <a:pt x="8791" y="59997"/>
                              <a:pt x="-6687" y="10389"/>
                              <a:pt x="3235" y="2451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81" name="Freeform 180"/>
                      <p:cNvSpPr/>
                      <p:nvPr/>
                    </p:nvSpPr>
                    <p:spPr>
                      <a:xfrm>
                        <a:off x="6462322" y="4007778"/>
                        <a:ext cx="49750" cy="64255"/>
                      </a:xfrm>
                      <a:custGeom>
                        <a:avLst/>
                        <a:gdLst>
                          <a:gd name="connsiteX0" fmla="*/ 26584 w 49750"/>
                          <a:gd name="connsiteY0" fmla="*/ 64160 h 64255"/>
                          <a:gd name="connsiteX1" fmla="*/ 391 w 49750"/>
                          <a:gd name="connsiteY1" fmla="*/ 2247 h 64255"/>
                          <a:gd name="connsiteX2" fmla="*/ 48016 w 49750"/>
                          <a:gd name="connsiteY2" fmla="*/ 16535 h 64255"/>
                          <a:gd name="connsiteX3" fmla="*/ 26584 w 49750"/>
                          <a:gd name="connsiteY3" fmla="*/ 64160 h 642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49750" h="64255">
                            <a:moveTo>
                              <a:pt x="26584" y="64160"/>
                            </a:moveTo>
                            <a:cubicBezTo>
                              <a:pt x="18647" y="61779"/>
                              <a:pt x="-3181" y="10184"/>
                              <a:pt x="391" y="2247"/>
                            </a:cubicBezTo>
                            <a:cubicBezTo>
                              <a:pt x="3963" y="-5690"/>
                              <a:pt x="40079" y="9391"/>
                              <a:pt x="48016" y="16535"/>
                            </a:cubicBezTo>
                            <a:cubicBezTo>
                              <a:pt x="55954" y="23679"/>
                              <a:pt x="34521" y="66541"/>
                              <a:pt x="26584" y="64160"/>
                            </a:cubicBezTo>
                            <a:close/>
                          </a:path>
                        </a:pathLst>
                      </a:custGeom>
                      <a:grpFill/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</p:grpSp>
              </p:grpSp>
              <p:sp>
                <p:nvSpPr>
                  <p:cNvPr id="183" name="Freeform 182"/>
                  <p:cNvSpPr/>
                  <p:nvPr/>
                </p:nvSpPr>
                <p:spPr>
                  <a:xfrm>
                    <a:off x="5726275" y="3466063"/>
                    <a:ext cx="186807" cy="556841"/>
                  </a:xfrm>
                  <a:custGeom>
                    <a:avLst/>
                    <a:gdLst>
                      <a:gd name="connsiteX0" fmla="*/ 105406 w 186807"/>
                      <a:gd name="connsiteY0" fmla="*/ 3418 h 556841"/>
                      <a:gd name="connsiteX1" fmla="*/ 88738 w 186807"/>
                      <a:gd name="connsiteY1" fmla="*/ 272500 h 556841"/>
                      <a:gd name="connsiteX2" fmla="*/ 136363 w 186807"/>
                      <a:gd name="connsiteY2" fmla="*/ 415375 h 556841"/>
                      <a:gd name="connsiteX3" fmla="*/ 186369 w 186807"/>
                      <a:gd name="connsiteY3" fmla="*/ 498718 h 556841"/>
                      <a:gd name="connsiteX4" fmla="*/ 157794 w 186807"/>
                      <a:gd name="connsiteY4" fmla="*/ 543962 h 556841"/>
                      <a:gd name="connsiteX5" fmla="*/ 107788 w 186807"/>
                      <a:gd name="connsiteY5" fmla="*/ 551106 h 556841"/>
                      <a:gd name="connsiteX6" fmla="*/ 19681 w 186807"/>
                      <a:gd name="connsiteY6" fmla="*/ 467762 h 556841"/>
                      <a:gd name="connsiteX7" fmla="*/ 631 w 186807"/>
                      <a:gd name="connsiteY7" fmla="*/ 410612 h 556841"/>
                      <a:gd name="connsiteX8" fmla="*/ 7775 w 186807"/>
                      <a:gd name="connsiteY8" fmla="*/ 291550 h 556841"/>
                      <a:gd name="connsiteX9" fmla="*/ 38731 w 186807"/>
                      <a:gd name="connsiteY9" fmla="*/ 132006 h 556841"/>
                      <a:gd name="connsiteX10" fmla="*/ 105406 w 186807"/>
                      <a:gd name="connsiteY10" fmla="*/ 3418 h 5568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86807" h="556841">
                        <a:moveTo>
                          <a:pt x="105406" y="3418"/>
                        </a:moveTo>
                        <a:cubicBezTo>
                          <a:pt x="113740" y="26834"/>
                          <a:pt x="83579" y="203841"/>
                          <a:pt x="88738" y="272500"/>
                        </a:cubicBezTo>
                        <a:cubicBezTo>
                          <a:pt x="93897" y="341159"/>
                          <a:pt x="120091" y="377672"/>
                          <a:pt x="136363" y="415375"/>
                        </a:cubicBezTo>
                        <a:cubicBezTo>
                          <a:pt x="152635" y="453078"/>
                          <a:pt x="182797" y="477287"/>
                          <a:pt x="186369" y="498718"/>
                        </a:cubicBezTo>
                        <a:cubicBezTo>
                          <a:pt x="189941" y="520149"/>
                          <a:pt x="170891" y="535231"/>
                          <a:pt x="157794" y="543962"/>
                        </a:cubicBezTo>
                        <a:cubicBezTo>
                          <a:pt x="144697" y="552693"/>
                          <a:pt x="130807" y="563806"/>
                          <a:pt x="107788" y="551106"/>
                        </a:cubicBezTo>
                        <a:cubicBezTo>
                          <a:pt x="84769" y="538406"/>
                          <a:pt x="37540" y="491178"/>
                          <a:pt x="19681" y="467762"/>
                        </a:cubicBezTo>
                        <a:cubicBezTo>
                          <a:pt x="1822" y="444346"/>
                          <a:pt x="2615" y="439981"/>
                          <a:pt x="631" y="410612"/>
                        </a:cubicBezTo>
                        <a:cubicBezTo>
                          <a:pt x="-1353" y="381243"/>
                          <a:pt x="1425" y="337984"/>
                          <a:pt x="7775" y="291550"/>
                        </a:cubicBezTo>
                        <a:cubicBezTo>
                          <a:pt x="14125" y="245116"/>
                          <a:pt x="24840" y="181218"/>
                          <a:pt x="38731" y="132006"/>
                        </a:cubicBezTo>
                        <a:cubicBezTo>
                          <a:pt x="52622" y="82794"/>
                          <a:pt x="97072" y="-19998"/>
                          <a:pt x="105406" y="341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184" name="Freeform 183"/>
                  <p:cNvSpPr/>
                  <p:nvPr/>
                </p:nvSpPr>
                <p:spPr>
                  <a:xfrm>
                    <a:off x="6278371" y="3521237"/>
                    <a:ext cx="85530" cy="329558"/>
                  </a:xfrm>
                  <a:custGeom>
                    <a:avLst/>
                    <a:gdLst>
                      <a:gd name="connsiteX0" fmla="*/ 74804 w 85530"/>
                      <a:gd name="connsiteY0" fmla="*/ 632 h 329558"/>
                      <a:gd name="connsiteX1" fmla="*/ 53373 w 85530"/>
                      <a:gd name="connsiteY1" fmla="*/ 174463 h 329558"/>
                      <a:gd name="connsiteX2" fmla="*/ 84329 w 85530"/>
                      <a:gd name="connsiteY2" fmla="*/ 314957 h 329558"/>
                      <a:gd name="connsiteX3" fmla="*/ 3367 w 85530"/>
                      <a:gd name="connsiteY3" fmla="*/ 314957 h 329558"/>
                      <a:gd name="connsiteX4" fmla="*/ 17654 w 85530"/>
                      <a:gd name="connsiteY4" fmla="*/ 224469 h 329558"/>
                      <a:gd name="connsiteX5" fmla="*/ 39086 w 85530"/>
                      <a:gd name="connsiteY5" fmla="*/ 119694 h 329558"/>
                      <a:gd name="connsiteX6" fmla="*/ 74804 w 85530"/>
                      <a:gd name="connsiteY6" fmla="*/ 632 h 3295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5530" h="329558">
                        <a:moveTo>
                          <a:pt x="74804" y="632"/>
                        </a:moveTo>
                        <a:cubicBezTo>
                          <a:pt x="77185" y="9760"/>
                          <a:pt x="51786" y="122076"/>
                          <a:pt x="53373" y="174463"/>
                        </a:cubicBezTo>
                        <a:cubicBezTo>
                          <a:pt x="54960" y="226850"/>
                          <a:pt x="92663" y="291541"/>
                          <a:pt x="84329" y="314957"/>
                        </a:cubicBezTo>
                        <a:cubicBezTo>
                          <a:pt x="75995" y="338373"/>
                          <a:pt x="14480" y="330038"/>
                          <a:pt x="3367" y="314957"/>
                        </a:cubicBezTo>
                        <a:cubicBezTo>
                          <a:pt x="-7746" y="299876"/>
                          <a:pt x="11701" y="257013"/>
                          <a:pt x="17654" y="224469"/>
                        </a:cubicBezTo>
                        <a:cubicBezTo>
                          <a:pt x="23607" y="191925"/>
                          <a:pt x="30355" y="155810"/>
                          <a:pt x="39086" y="119694"/>
                        </a:cubicBezTo>
                        <a:cubicBezTo>
                          <a:pt x="47817" y="83578"/>
                          <a:pt x="72423" y="-8496"/>
                          <a:pt x="74804" y="63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185" name="Freeform 184"/>
                  <p:cNvSpPr/>
                  <p:nvPr/>
                </p:nvSpPr>
                <p:spPr>
                  <a:xfrm>
                    <a:off x="5990958" y="3755738"/>
                    <a:ext cx="118013" cy="314352"/>
                  </a:xfrm>
                  <a:custGeom>
                    <a:avLst/>
                    <a:gdLst>
                      <a:gd name="connsiteX0" fmla="*/ 93136 w 118013"/>
                      <a:gd name="connsiteY0" fmla="*/ 170943 h 314352"/>
                      <a:gd name="connsiteX1" fmla="*/ 116948 w 118013"/>
                      <a:gd name="connsiteY1" fmla="*/ 228093 h 314352"/>
                      <a:gd name="connsiteX2" fmla="*/ 62180 w 118013"/>
                      <a:gd name="connsiteY2" fmla="*/ 280481 h 314352"/>
                      <a:gd name="connsiteX3" fmla="*/ 5030 w 118013"/>
                      <a:gd name="connsiteY3" fmla="*/ 313818 h 314352"/>
                      <a:gd name="connsiteX4" fmla="*/ 5030 w 118013"/>
                      <a:gd name="connsiteY4" fmla="*/ 254287 h 314352"/>
                      <a:gd name="connsiteX5" fmla="*/ 24080 w 118013"/>
                      <a:gd name="connsiteY5" fmla="*/ 199518 h 314352"/>
                      <a:gd name="connsiteX6" fmla="*/ 14555 w 118013"/>
                      <a:gd name="connsiteY6" fmla="*/ 94743 h 314352"/>
                      <a:gd name="connsiteX7" fmla="*/ 24080 w 118013"/>
                      <a:gd name="connsiteY7" fmla="*/ 1875 h 314352"/>
                      <a:gd name="connsiteX8" fmla="*/ 55036 w 118013"/>
                      <a:gd name="connsiteY8" fmla="*/ 35212 h 314352"/>
                      <a:gd name="connsiteX9" fmla="*/ 69323 w 118013"/>
                      <a:gd name="connsiteY9" fmla="*/ 68550 h 314352"/>
                      <a:gd name="connsiteX10" fmla="*/ 83611 w 118013"/>
                      <a:gd name="connsiteY10" fmla="*/ 113793 h 3143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18013" h="314352">
                        <a:moveTo>
                          <a:pt x="93136" y="170943"/>
                        </a:moveTo>
                        <a:cubicBezTo>
                          <a:pt x="107621" y="190390"/>
                          <a:pt x="122107" y="209837"/>
                          <a:pt x="116948" y="228093"/>
                        </a:cubicBezTo>
                        <a:cubicBezTo>
                          <a:pt x="111789" y="246349"/>
                          <a:pt x="80833" y="266194"/>
                          <a:pt x="62180" y="280481"/>
                        </a:cubicBezTo>
                        <a:cubicBezTo>
                          <a:pt x="43527" y="294768"/>
                          <a:pt x="14555" y="318184"/>
                          <a:pt x="5030" y="313818"/>
                        </a:cubicBezTo>
                        <a:cubicBezTo>
                          <a:pt x="-4495" y="309452"/>
                          <a:pt x="1855" y="273337"/>
                          <a:pt x="5030" y="254287"/>
                        </a:cubicBezTo>
                        <a:cubicBezTo>
                          <a:pt x="8205" y="235237"/>
                          <a:pt x="22492" y="226109"/>
                          <a:pt x="24080" y="199518"/>
                        </a:cubicBezTo>
                        <a:cubicBezTo>
                          <a:pt x="25668" y="172927"/>
                          <a:pt x="14555" y="127683"/>
                          <a:pt x="14555" y="94743"/>
                        </a:cubicBezTo>
                        <a:cubicBezTo>
                          <a:pt x="14555" y="61803"/>
                          <a:pt x="17333" y="11797"/>
                          <a:pt x="24080" y="1875"/>
                        </a:cubicBezTo>
                        <a:cubicBezTo>
                          <a:pt x="30827" y="-8047"/>
                          <a:pt x="47496" y="24100"/>
                          <a:pt x="55036" y="35212"/>
                        </a:cubicBezTo>
                        <a:cubicBezTo>
                          <a:pt x="62576" y="46324"/>
                          <a:pt x="64561" y="55453"/>
                          <a:pt x="69323" y="68550"/>
                        </a:cubicBezTo>
                        <a:cubicBezTo>
                          <a:pt x="74085" y="81647"/>
                          <a:pt x="78848" y="97720"/>
                          <a:pt x="83611" y="113793"/>
                        </a:cubicBezTo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186" name="Freeform 185"/>
                  <p:cNvSpPr/>
                  <p:nvPr/>
                </p:nvSpPr>
                <p:spPr>
                  <a:xfrm>
                    <a:off x="6217081" y="3223815"/>
                    <a:ext cx="395661" cy="913559"/>
                  </a:xfrm>
                  <a:custGeom>
                    <a:avLst/>
                    <a:gdLst>
                      <a:gd name="connsiteX0" fmla="*/ 121807 w 395661"/>
                      <a:gd name="connsiteY0" fmla="*/ 398 h 913559"/>
                      <a:gd name="connsiteX1" fmla="*/ 243250 w 395661"/>
                      <a:gd name="connsiteY1" fmla="*/ 83741 h 913559"/>
                      <a:gd name="connsiteX2" fmla="*/ 288494 w 395661"/>
                      <a:gd name="connsiteY2" fmla="*/ 162323 h 913559"/>
                      <a:gd name="connsiteX3" fmla="*/ 321832 w 395661"/>
                      <a:gd name="connsiteY3" fmla="*/ 283766 h 913559"/>
                      <a:gd name="connsiteX4" fmla="*/ 374219 w 395661"/>
                      <a:gd name="connsiteY4" fmla="*/ 514748 h 913559"/>
                      <a:gd name="connsiteX5" fmla="*/ 395650 w 395661"/>
                      <a:gd name="connsiteY5" fmla="*/ 624285 h 913559"/>
                      <a:gd name="connsiteX6" fmla="*/ 376600 w 395661"/>
                      <a:gd name="connsiteY6" fmla="*/ 736204 h 913559"/>
                      <a:gd name="connsiteX7" fmla="*/ 336119 w 395661"/>
                      <a:gd name="connsiteY7" fmla="*/ 812404 h 913559"/>
                      <a:gd name="connsiteX8" fmla="*/ 264682 w 395661"/>
                      <a:gd name="connsiteY8" fmla="*/ 874316 h 913559"/>
                      <a:gd name="connsiteX9" fmla="*/ 169432 w 395661"/>
                      <a:gd name="connsiteY9" fmla="*/ 902891 h 913559"/>
                      <a:gd name="connsiteX10" fmla="*/ 97994 w 395661"/>
                      <a:gd name="connsiteY10" fmla="*/ 912416 h 913559"/>
                      <a:gd name="connsiteX11" fmla="*/ 9888 w 395661"/>
                      <a:gd name="connsiteY11" fmla="*/ 879079 h 913559"/>
                      <a:gd name="connsiteX12" fmla="*/ 14650 w 395661"/>
                      <a:gd name="connsiteY12" fmla="*/ 838598 h 913559"/>
                      <a:gd name="connsiteX13" fmla="*/ 121807 w 395661"/>
                      <a:gd name="connsiteY13" fmla="*/ 860029 h 913559"/>
                      <a:gd name="connsiteX14" fmla="*/ 267063 w 395661"/>
                      <a:gd name="connsiteY14" fmla="*/ 748110 h 913559"/>
                      <a:gd name="connsiteX15" fmla="*/ 324213 w 395661"/>
                      <a:gd name="connsiteY15" fmla="*/ 564754 h 913559"/>
                      <a:gd name="connsiteX16" fmla="*/ 298019 w 395661"/>
                      <a:gd name="connsiteY16" fmla="*/ 295673 h 913559"/>
                      <a:gd name="connsiteX17" fmla="*/ 252775 w 395661"/>
                      <a:gd name="connsiteY17" fmla="*/ 119460 h 913559"/>
                      <a:gd name="connsiteX18" fmla="*/ 121807 w 395661"/>
                      <a:gd name="connsiteY18" fmla="*/ 398 h 9135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95661" h="913559">
                        <a:moveTo>
                          <a:pt x="121807" y="398"/>
                        </a:moveTo>
                        <a:cubicBezTo>
                          <a:pt x="120219" y="-5555"/>
                          <a:pt x="215469" y="56754"/>
                          <a:pt x="243250" y="83741"/>
                        </a:cubicBezTo>
                        <a:cubicBezTo>
                          <a:pt x="271031" y="110728"/>
                          <a:pt x="275397" y="128986"/>
                          <a:pt x="288494" y="162323"/>
                        </a:cubicBezTo>
                        <a:cubicBezTo>
                          <a:pt x="301591" y="195661"/>
                          <a:pt x="307545" y="225029"/>
                          <a:pt x="321832" y="283766"/>
                        </a:cubicBezTo>
                        <a:cubicBezTo>
                          <a:pt x="336120" y="342504"/>
                          <a:pt x="361916" y="457995"/>
                          <a:pt x="374219" y="514748"/>
                        </a:cubicBezTo>
                        <a:cubicBezTo>
                          <a:pt x="386522" y="571501"/>
                          <a:pt x="395253" y="587376"/>
                          <a:pt x="395650" y="624285"/>
                        </a:cubicBezTo>
                        <a:cubicBezTo>
                          <a:pt x="396047" y="661194"/>
                          <a:pt x="386522" y="704851"/>
                          <a:pt x="376600" y="736204"/>
                        </a:cubicBezTo>
                        <a:cubicBezTo>
                          <a:pt x="366678" y="767557"/>
                          <a:pt x="354772" y="789385"/>
                          <a:pt x="336119" y="812404"/>
                        </a:cubicBezTo>
                        <a:cubicBezTo>
                          <a:pt x="317466" y="835423"/>
                          <a:pt x="292463" y="859235"/>
                          <a:pt x="264682" y="874316"/>
                        </a:cubicBezTo>
                        <a:cubicBezTo>
                          <a:pt x="236901" y="889397"/>
                          <a:pt x="197213" y="896541"/>
                          <a:pt x="169432" y="902891"/>
                        </a:cubicBezTo>
                        <a:cubicBezTo>
                          <a:pt x="141651" y="909241"/>
                          <a:pt x="124585" y="916385"/>
                          <a:pt x="97994" y="912416"/>
                        </a:cubicBezTo>
                        <a:cubicBezTo>
                          <a:pt x="71403" y="908447"/>
                          <a:pt x="23779" y="891382"/>
                          <a:pt x="9888" y="879079"/>
                        </a:cubicBezTo>
                        <a:cubicBezTo>
                          <a:pt x="-4003" y="866776"/>
                          <a:pt x="-4003" y="841773"/>
                          <a:pt x="14650" y="838598"/>
                        </a:cubicBezTo>
                        <a:cubicBezTo>
                          <a:pt x="33303" y="835423"/>
                          <a:pt x="79738" y="875110"/>
                          <a:pt x="121807" y="860029"/>
                        </a:cubicBezTo>
                        <a:cubicBezTo>
                          <a:pt x="163876" y="844948"/>
                          <a:pt x="233329" y="797322"/>
                          <a:pt x="267063" y="748110"/>
                        </a:cubicBezTo>
                        <a:cubicBezTo>
                          <a:pt x="300797" y="698898"/>
                          <a:pt x="319054" y="640160"/>
                          <a:pt x="324213" y="564754"/>
                        </a:cubicBezTo>
                        <a:cubicBezTo>
                          <a:pt x="329372" y="489348"/>
                          <a:pt x="309925" y="369889"/>
                          <a:pt x="298019" y="295673"/>
                        </a:cubicBezTo>
                        <a:cubicBezTo>
                          <a:pt x="286113" y="221457"/>
                          <a:pt x="280556" y="168275"/>
                          <a:pt x="252775" y="119460"/>
                        </a:cubicBezTo>
                        <a:cubicBezTo>
                          <a:pt x="224994" y="70645"/>
                          <a:pt x="123395" y="6351"/>
                          <a:pt x="121807" y="39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187" name="Freeform 186"/>
                  <p:cNvSpPr/>
                  <p:nvPr/>
                </p:nvSpPr>
                <p:spPr>
                  <a:xfrm>
                    <a:off x="6028858" y="3414713"/>
                    <a:ext cx="317173" cy="297906"/>
                  </a:xfrm>
                  <a:custGeom>
                    <a:avLst/>
                    <a:gdLst>
                      <a:gd name="connsiteX0" fmla="*/ 317173 w 317173"/>
                      <a:gd name="connsiteY0" fmla="*/ 0 h 297906"/>
                      <a:gd name="connsiteX1" fmla="*/ 255261 w 317173"/>
                      <a:gd name="connsiteY1" fmla="*/ 166687 h 297906"/>
                      <a:gd name="connsiteX2" fmla="*/ 155248 w 317173"/>
                      <a:gd name="connsiteY2" fmla="*/ 214312 h 297906"/>
                      <a:gd name="connsiteX3" fmla="*/ 12373 w 317173"/>
                      <a:gd name="connsiteY3" fmla="*/ 204787 h 297906"/>
                      <a:gd name="connsiteX4" fmla="*/ 14755 w 317173"/>
                      <a:gd name="connsiteY4" fmla="*/ 257175 h 297906"/>
                      <a:gd name="connsiteX5" fmla="*/ 76667 w 317173"/>
                      <a:gd name="connsiteY5" fmla="*/ 259556 h 297906"/>
                      <a:gd name="connsiteX6" fmla="*/ 202873 w 317173"/>
                      <a:gd name="connsiteY6" fmla="*/ 297656 h 297906"/>
                      <a:gd name="connsiteX7" fmla="*/ 274311 w 317173"/>
                      <a:gd name="connsiteY7" fmla="*/ 271462 h 297906"/>
                      <a:gd name="connsiteX8" fmla="*/ 298123 w 317173"/>
                      <a:gd name="connsiteY8" fmla="*/ 188118 h 297906"/>
                      <a:gd name="connsiteX9" fmla="*/ 305267 w 317173"/>
                      <a:gd name="connsiteY9" fmla="*/ 140493 h 297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17173" h="297906">
                        <a:moveTo>
                          <a:pt x="317173" y="0"/>
                        </a:moveTo>
                        <a:cubicBezTo>
                          <a:pt x="299710" y="65484"/>
                          <a:pt x="282248" y="130968"/>
                          <a:pt x="255261" y="166687"/>
                        </a:cubicBezTo>
                        <a:cubicBezTo>
                          <a:pt x="228274" y="202406"/>
                          <a:pt x="195729" y="207962"/>
                          <a:pt x="155248" y="214312"/>
                        </a:cubicBezTo>
                        <a:cubicBezTo>
                          <a:pt x="114767" y="220662"/>
                          <a:pt x="35789" y="197643"/>
                          <a:pt x="12373" y="204787"/>
                        </a:cubicBezTo>
                        <a:cubicBezTo>
                          <a:pt x="-11043" y="211931"/>
                          <a:pt x="4039" y="248047"/>
                          <a:pt x="14755" y="257175"/>
                        </a:cubicBezTo>
                        <a:cubicBezTo>
                          <a:pt x="25471" y="266303"/>
                          <a:pt x="45314" y="252809"/>
                          <a:pt x="76667" y="259556"/>
                        </a:cubicBezTo>
                        <a:cubicBezTo>
                          <a:pt x="108020" y="266303"/>
                          <a:pt x="169932" y="295672"/>
                          <a:pt x="202873" y="297656"/>
                        </a:cubicBezTo>
                        <a:cubicBezTo>
                          <a:pt x="235814" y="299640"/>
                          <a:pt x="258436" y="289718"/>
                          <a:pt x="274311" y="271462"/>
                        </a:cubicBezTo>
                        <a:cubicBezTo>
                          <a:pt x="290186" y="253206"/>
                          <a:pt x="292964" y="209946"/>
                          <a:pt x="298123" y="188118"/>
                        </a:cubicBezTo>
                        <a:cubicBezTo>
                          <a:pt x="303282" y="166290"/>
                          <a:pt x="304274" y="153391"/>
                          <a:pt x="305267" y="140493"/>
                        </a:cubicBezTo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188" name="Freeform 187"/>
                  <p:cNvSpPr/>
                  <p:nvPr/>
                </p:nvSpPr>
                <p:spPr>
                  <a:xfrm>
                    <a:off x="6052775" y="3201173"/>
                    <a:ext cx="294665" cy="199276"/>
                  </a:xfrm>
                  <a:custGeom>
                    <a:avLst/>
                    <a:gdLst>
                      <a:gd name="connsiteX0" fmla="*/ 219438 w 294665"/>
                      <a:gd name="connsiteY0" fmla="*/ 6371 h 199276"/>
                      <a:gd name="connsiteX1" fmla="*/ 83706 w 294665"/>
                      <a:gd name="connsiteY1" fmla="*/ 120671 h 199276"/>
                      <a:gd name="connsiteX2" fmla="*/ 363 w 294665"/>
                      <a:gd name="connsiteY2" fmla="*/ 184965 h 199276"/>
                      <a:gd name="connsiteX3" fmla="*/ 55131 w 294665"/>
                      <a:gd name="connsiteY3" fmla="*/ 199252 h 199276"/>
                      <a:gd name="connsiteX4" fmla="*/ 97994 w 294665"/>
                      <a:gd name="connsiteY4" fmla="*/ 187346 h 199276"/>
                      <a:gd name="connsiteX5" fmla="*/ 162288 w 294665"/>
                      <a:gd name="connsiteY5" fmla="*/ 151627 h 199276"/>
                      <a:gd name="connsiteX6" fmla="*/ 226581 w 294665"/>
                      <a:gd name="connsiteY6" fmla="*/ 84952 h 199276"/>
                      <a:gd name="connsiteX7" fmla="*/ 290875 w 294665"/>
                      <a:gd name="connsiteY7" fmla="*/ 49233 h 199276"/>
                      <a:gd name="connsiteX8" fmla="*/ 283731 w 294665"/>
                      <a:gd name="connsiteY8" fmla="*/ 18277 h 199276"/>
                      <a:gd name="connsiteX9" fmla="*/ 219438 w 294665"/>
                      <a:gd name="connsiteY9" fmla="*/ 6371 h 1992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94665" h="199276">
                        <a:moveTo>
                          <a:pt x="219438" y="6371"/>
                        </a:moveTo>
                        <a:cubicBezTo>
                          <a:pt x="186100" y="23437"/>
                          <a:pt x="120218" y="90905"/>
                          <a:pt x="83706" y="120671"/>
                        </a:cubicBezTo>
                        <a:cubicBezTo>
                          <a:pt x="47193" y="150437"/>
                          <a:pt x="5125" y="171868"/>
                          <a:pt x="363" y="184965"/>
                        </a:cubicBezTo>
                        <a:cubicBezTo>
                          <a:pt x="-4399" y="198062"/>
                          <a:pt x="38859" y="198855"/>
                          <a:pt x="55131" y="199252"/>
                        </a:cubicBezTo>
                        <a:cubicBezTo>
                          <a:pt x="71403" y="199649"/>
                          <a:pt x="80135" y="195283"/>
                          <a:pt x="97994" y="187346"/>
                        </a:cubicBezTo>
                        <a:cubicBezTo>
                          <a:pt x="115853" y="179409"/>
                          <a:pt x="140857" y="168693"/>
                          <a:pt x="162288" y="151627"/>
                        </a:cubicBezTo>
                        <a:cubicBezTo>
                          <a:pt x="183719" y="134561"/>
                          <a:pt x="205150" y="102018"/>
                          <a:pt x="226581" y="84952"/>
                        </a:cubicBezTo>
                        <a:cubicBezTo>
                          <a:pt x="248012" y="67886"/>
                          <a:pt x="281350" y="60346"/>
                          <a:pt x="290875" y="49233"/>
                        </a:cubicBezTo>
                        <a:cubicBezTo>
                          <a:pt x="300400" y="38121"/>
                          <a:pt x="289684" y="25421"/>
                          <a:pt x="283731" y="18277"/>
                        </a:cubicBezTo>
                        <a:cubicBezTo>
                          <a:pt x="277778" y="11133"/>
                          <a:pt x="252776" y="-10695"/>
                          <a:pt x="219438" y="637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189" name="Freeform 188"/>
                  <p:cNvSpPr/>
                  <p:nvPr/>
                </p:nvSpPr>
                <p:spPr>
                  <a:xfrm>
                    <a:off x="6000750" y="3233738"/>
                    <a:ext cx="114703" cy="107173"/>
                  </a:xfrm>
                  <a:custGeom>
                    <a:avLst/>
                    <a:gdLst>
                      <a:gd name="connsiteX0" fmla="*/ 0 w 114703"/>
                      <a:gd name="connsiteY0" fmla="*/ 0 h 107173"/>
                      <a:gd name="connsiteX1" fmla="*/ 59531 w 114703"/>
                      <a:gd name="connsiteY1" fmla="*/ 66675 h 107173"/>
                      <a:gd name="connsiteX2" fmla="*/ 71438 w 114703"/>
                      <a:gd name="connsiteY2" fmla="*/ 107156 h 107173"/>
                      <a:gd name="connsiteX3" fmla="*/ 114300 w 114703"/>
                      <a:gd name="connsiteY3" fmla="*/ 71437 h 107173"/>
                      <a:gd name="connsiteX4" fmla="*/ 90488 w 114703"/>
                      <a:gd name="connsiteY4" fmla="*/ 42862 h 107173"/>
                      <a:gd name="connsiteX5" fmla="*/ 50006 w 114703"/>
                      <a:gd name="connsiteY5" fmla="*/ 14287 h 1071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14703" h="107173">
                        <a:moveTo>
                          <a:pt x="0" y="0"/>
                        </a:moveTo>
                        <a:cubicBezTo>
                          <a:pt x="23812" y="24408"/>
                          <a:pt x="47625" y="48816"/>
                          <a:pt x="59531" y="66675"/>
                        </a:cubicBezTo>
                        <a:cubicBezTo>
                          <a:pt x="71437" y="84534"/>
                          <a:pt x="62310" y="106362"/>
                          <a:pt x="71438" y="107156"/>
                        </a:cubicBezTo>
                        <a:cubicBezTo>
                          <a:pt x="80566" y="107950"/>
                          <a:pt x="111125" y="82153"/>
                          <a:pt x="114300" y="71437"/>
                        </a:cubicBezTo>
                        <a:cubicBezTo>
                          <a:pt x="117475" y="60721"/>
                          <a:pt x="101204" y="52387"/>
                          <a:pt x="90488" y="42862"/>
                        </a:cubicBezTo>
                        <a:cubicBezTo>
                          <a:pt x="79772" y="33337"/>
                          <a:pt x="64889" y="23812"/>
                          <a:pt x="50006" y="14287"/>
                        </a:cubicBezTo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191" name="Freeform 190"/>
                  <p:cNvSpPr/>
                  <p:nvPr/>
                </p:nvSpPr>
                <p:spPr>
                  <a:xfrm>
                    <a:off x="5831910" y="3794382"/>
                    <a:ext cx="288089" cy="432358"/>
                  </a:xfrm>
                  <a:custGeom>
                    <a:avLst/>
                    <a:gdLst>
                      <a:gd name="connsiteX0" fmla="*/ 68828 w 288089"/>
                      <a:gd name="connsiteY0" fmla="*/ 237074 h 432358"/>
                      <a:gd name="connsiteX1" fmla="*/ 59303 w 288089"/>
                      <a:gd name="connsiteY1" fmla="*/ 325181 h 432358"/>
                      <a:gd name="connsiteX2" fmla="*/ 102165 w 288089"/>
                      <a:gd name="connsiteY2" fmla="*/ 334706 h 432358"/>
                      <a:gd name="connsiteX3" fmla="*/ 123596 w 288089"/>
                      <a:gd name="connsiteY3" fmla="*/ 260887 h 432358"/>
                      <a:gd name="connsiteX4" fmla="*/ 145028 w 288089"/>
                      <a:gd name="connsiteY4" fmla="*/ 146587 h 432358"/>
                      <a:gd name="connsiteX5" fmla="*/ 171221 w 288089"/>
                      <a:gd name="connsiteY5" fmla="*/ 1331 h 432358"/>
                      <a:gd name="connsiteX6" fmla="*/ 168840 w 288089"/>
                      <a:gd name="connsiteY6" fmla="*/ 237074 h 432358"/>
                      <a:gd name="connsiteX7" fmla="*/ 233134 w 288089"/>
                      <a:gd name="connsiteY7" fmla="*/ 253743 h 432358"/>
                      <a:gd name="connsiteX8" fmla="*/ 287903 w 288089"/>
                      <a:gd name="connsiteY8" fmla="*/ 265649 h 432358"/>
                      <a:gd name="connsiteX9" fmla="*/ 214084 w 288089"/>
                      <a:gd name="connsiteY9" fmla="*/ 296606 h 432358"/>
                      <a:gd name="connsiteX10" fmla="*/ 166459 w 288089"/>
                      <a:gd name="connsiteY10" fmla="*/ 322799 h 432358"/>
                      <a:gd name="connsiteX11" fmla="*/ 156934 w 288089"/>
                      <a:gd name="connsiteY11" fmla="*/ 403762 h 432358"/>
                      <a:gd name="connsiteX12" fmla="*/ 125978 w 288089"/>
                      <a:gd name="connsiteY12" fmla="*/ 432337 h 432358"/>
                      <a:gd name="connsiteX13" fmla="*/ 102165 w 288089"/>
                      <a:gd name="connsiteY13" fmla="*/ 408524 h 432358"/>
                      <a:gd name="connsiteX14" fmla="*/ 59303 w 288089"/>
                      <a:gd name="connsiteY14" fmla="*/ 413287 h 432358"/>
                      <a:gd name="connsiteX15" fmla="*/ 4534 w 288089"/>
                      <a:gd name="connsiteY15" fmla="*/ 415668 h 432358"/>
                      <a:gd name="connsiteX16" fmla="*/ 4534 w 288089"/>
                      <a:gd name="connsiteY16" fmla="*/ 379949 h 432358"/>
                      <a:gd name="connsiteX17" fmla="*/ 16440 w 288089"/>
                      <a:gd name="connsiteY17" fmla="*/ 341849 h 432358"/>
                      <a:gd name="connsiteX18" fmla="*/ 68828 w 288089"/>
                      <a:gd name="connsiteY18" fmla="*/ 237074 h 4323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288089" h="432358">
                        <a:moveTo>
                          <a:pt x="68828" y="237074"/>
                        </a:moveTo>
                        <a:cubicBezTo>
                          <a:pt x="75972" y="234296"/>
                          <a:pt x="53747" y="308909"/>
                          <a:pt x="59303" y="325181"/>
                        </a:cubicBezTo>
                        <a:cubicBezTo>
                          <a:pt x="64859" y="341453"/>
                          <a:pt x="91450" y="345422"/>
                          <a:pt x="102165" y="334706"/>
                        </a:cubicBezTo>
                        <a:cubicBezTo>
                          <a:pt x="112880" y="323990"/>
                          <a:pt x="116452" y="292240"/>
                          <a:pt x="123596" y="260887"/>
                        </a:cubicBezTo>
                        <a:cubicBezTo>
                          <a:pt x="130740" y="229534"/>
                          <a:pt x="137091" y="189846"/>
                          <a:pt x="145028" y="146587"/>
                        </a:cubicBezTo>
                        <a:cubicBezTo>
                          <a:pt x="152965" y="103328"/>
                          <a:pt x="167252" y="-13750"/>
                          <a:pt x="171221" y="1331"/>
                        </a:cubicBezTo>
                        <a:cubicBezTo>
                          <a:pt x="175190" y="16412"/>
                          <a:pt x="158521" y="195005"/>
                          <a:pt x="168840" y="237074"/>
                        </a:cubicBezTo>
                        <a:cubicBezTo>
                          <a:pt x="179159" y="279143"/>
                          <a:pt x="213290" y="248981"/>
                          <a:pt x="233134" y="253743"/>
                        </a:cubicBezTo>
                        <a:cubicBezTo>
                          <a:pt x="252978" y="258505"/>
                          <a:pt x="291078" y="258505"/>
                          <a:pt x="287903" y="265649"/>
                        </a:cubicBezTo>
                        <a:cubicBezTo>
                          <a:pt x="284728" y="272793"/>
                          <a:pt x="234325" y="287081"/>
                          <a:pt x="214084" y="296606"/>
                        </a:cubicBezTo>
                        <a:cubicBezTo>
                          <a:pt x="193843" y="306131"/>
                          <a:pt x="175984" y="304940"/>
                          <a:pt x="166459" y="322799"/>
                        </a:cubicBezTo>
                        <a:cubicBezTo>
                          <a:pt x="156934" y="340658"/>
                          <a:pt x="163681" y="385506"/>
                          <a:pt x="156934" y="403762"/>
                        </a:cubicBezTo>
                        <a:cubicBezTo>
                          <a:pt x="150187" y="422018"/>
                          <a:pt x="135106" y="431543"/>
                          <a:pt x="125978" y="432337"/>
                        </a:cubicBezTo>
                        <a:cubicBezTo>
                          <a:pt x="116850" y="433131"/>
                          <a:pt x="113278" y="411699"/>
                          <a:pt x="102165" y="408524"/>
                        </a:cubicBezTo>
                        <a:cubicBezTo>
                          <a:pt x="91052" y="405349"/>
                          <a:pt x="75575" y="412096"/>
                          <a:pt x="59303" y="413287"/>
                        </a:cubicBezTo>
                        <a:cubicBezTo>
                          <a:pt x="43031" y="414478"/>
                          <a:pt x="13662" y="421224"/>
                          <a:pt x="4534" y="415668"/>
                        </a:cubicBezTo>
                        <a:cubicBezTo>
                          <a:pt x="-4594" y="410112"/>
                          <a:pt x="2550" y="392252"/>
                          <a:pt x="4534" y="379949"/>
                        </a:cubicBezTo>
                        <a:cubicBezTo>
                          <a:pt x="6518" y="367646"/>
                          <a:pt x="8106" y="362089"/>
                          <a:pt x="16440" y="341849"/>
                        </a:cubicBezTo>
                        <a:cubicBezTo>
                          <a:pt x="24774" y="321609"/>
                          <a:pt x="61684" y="239852"/>
                          <a:pt x="68828" y="237074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192" name="Freeform 191"/>
                  <p:cNvSpPr/>
                  <p:nvPr/>
                </p:nvSpPr>
                <p:spPr>
                  <a:xfrm>
                    <a:off x="5955455" y="3495328"/>
                    <a:ext cx="84976" cy="248143"/>
                  </a:xfrm>
                  <a:custGeom>
                    <a:avLst/>
                    <a:gdLst>
                      <a:gd name="connsiteX0" fmla="*/ 38151 w 84976"/>
                      <a:gd name="connsiteY0" fmla="*/ 347 h 248143"/>
                      <a:gd name="connsiteX1" fmla="*/ 51 w 84976"/>
                      <a:gd name="connsiteY1" fmla="*/ 69403 h 248143"/>
                      <a:gd name="connsiteX2" fmla="*/ 31008 w 84976"/>
                      <a:gd name="connsiteY2" fmla="*/ 171797 h 248143"/>
                      <a:gd name="connsiteX3" fmla="*/ 73870 w 84976"/>
                      <a:gd name="connsiteY3" fmla="*/ 247997 h 248143"/>
                      <a:gd name="connsiteX4" fmla="*/ 83395 w 84976"/>
                      <a:gd name="connsiteY4" fmla="*/ 188466 h 248143"/>
                      <a:gd name="connsiteX5" fmla="*/ 47676 w 84976"/>
                      <a:gd name="connsiteY5" fmla="*/ 97978 h 248143"/>
                      <a:gd name="connsiteX6" fmla="*/ 38151 w 84976"/>
                      <a:gd name="connsiteY6" fmla="*/ 347 h 24814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4976" h="248143">
                        <a:moveTo>
                          <a:pt x="38151" y="347"/>
                        </a:moveTo>
                        <a:cubicBezTo>
                          <a:pt x="30213" y="-4416"/>
                          <a:pt x="1241" y="40828"/>
                          <a:pt x="51" y="69403"/>
                        </a:cubicBezTo>
                        <a:cubicBezTo>
                          <a:pt x="-1139" y="97978"/>
                          <a:pt x="18705" y="142031"/>
                          <a:pt x="31008" y="171797"/>
                        </a:cubicBezTo>
                        <a:cubicBezTo>
                          <a:pt x="43311" y="201563"/>
                          <a:pt x="65139" y="245219"/>
                          <a:pt x="73870" y="247997"/>
                        </a:cubicBezTo>
                        <a:cubicBezTo>
                          <a:pt x="82601" y="250775"/>
                          <a:pt x="87761" y="213469"/>
                          <a:pt x="83395" y="188466"/>
                        </a:cubicBezTo>
                        <a:cubicBezTo>
                          <a:pt x="79029" y="163463"/>
                          <a:pt x="51248" y="123378"/>
                          <a:pt x="47676" y="97978"/>
                        </a:cubicBezTo>
                        <a:cubicBezTo>
                          <a:pt x="44104" y="72578"/>
                          <a:pt x="46089" y="5110"/>
                          <a:pt x="38151" y="347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193" name="Freeform 192"/>
                  <p:cNvSpPr/>
                  <p:nvPr/>
                </p:nvSpPr>
                <p:spPr>
                  <a:xfrm>
                    <a:off x="6066090" y="3419453"/>
                    <a:ext cx="164947" cy="159660"/>
                  </a:xfrm>
                  <a:custGeom>
                    <a:avLst/>
                    <a:gdLst>
                      <a:gd name="connsiteX0" fmla="*/ 10860 w 164947"/>
                      <a:gd name="connsiteY0" fmla="*/ 22 h 159660"/>
                      <a:gd name="connsiteX1" fmla="*/ 3716 w 164947"/>
                      <a:gd name="connsiteY1" fmla="*/ 61935 h 159660"/>
                      <a:gd name="connsiteX2" fmla="*/ 53723 w 164947"/>
                      <a:gd name="connsiteY2" fmla="*/ 104797 h 159660"/>
                      <a:gd name="connsiteX3" fmla="*/ 106110 w 164947"/>
                      <a:gd name="connsiteY3" fmla="*/ 157185 h 159660"/>
                      <a:gd name="connsiteX4" fmla="*/ 160879 w 164947"/>
                      <a:gd name="connsiteY4" fmla="*/ 147660 h 159660"/>
                      <a:gd name="connsiteX5" fmla="*/ 153735 w 164947"/>
                      <a:gd name="connsiteY5" fmla="*/ 116703 h 159660"/>
                      <a:gd name="connsiteX6" fmla="*/ 96585 w 164947"/>
                      <a:gd name="connsiteY6" fmla="*/ 97653 h 159660"/>
                      <a:gd name="connsiteX7" fmla="*/ 68010 w 164947"/>
                      <a:gd name="connsiteY7" fmla="*/ 69078 h 159660"/>
                      <a:gd name="connsiteX8" fmla="*/ 10860 w 164947"/>
                      <a:gd name="connsiteY8" fmla="*/ 22 h 159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4947" h="159660">
                        <a:moveTo>
                          <a:pt x="10860" y="22"/>
                        </a:moveTo>
                        <a:cubicBezTo>
                          <a:pt x="144" y="-1168"/>
                          <a:pt x="-3428" y="44473"/>
                          <a:pt x="3716" y="61935"/>
                        </a:cubicBezTo>
                        <a:cubicBezTo>
                          <a:pt x="10860" y="79397"/>
                          <a:pt x="36657" y="88922"/>
                          <a:pt x="53723" y="104797"/>
                        </a:cubicBezTo>
                        <a:cubicBezTo>
                          <a:pt x="70789" y="120672"/>
                          <a:pt x="88251" y="150041"/>
                          <a:pt x="106110" y="157185"/>
                        </a:cubicBezTo>
                        <a:cubicBezTo>
                          <a:pt x="123969" y="164329"/>
                          <a:pt x="152942" y="154407"/>
                          <a:pt x="160879" y="147660"/>
                        </a:cubicBezTo>
                        <a:cubicBezTo>
                          <a:pt x="168816" y="140913"/>
                          <a:pt x="164451" y="125037"/>
                          <a:pt x="153735" y="116703"/>
                        </a:cubicBezTo>
                        <a:cubicBezTo>
                          <a:pt x="143019" y="108369"/>
                          <a:pt x="110872" y="105590"/>
                          <a:pt x="96585" y="97653"/>
                        </a:cubicBezTo>
                        <a:cubicBezTo>
                          <a:pt x="82298" y="89716"/>
                          <a:pt x="79122" y="81381"/>
                          <a:pt x="68010" y="69078"/>
                        </a:cubicBezTo>
                        <a:cubicBezTo>
                          <a:pt x="56898" y="56775"/>
                          <a:pt x="21576" y="1212"/>
                          <a:pt x="10860" y="2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</p:grpSp>
            <p:sp>
              <p:nvSpPr>
                <p:cNvPr id="195" name="Freeform 194"/>
                <p:cNvSpPr/>
                <p:nvPr/>
              </p:nvSpPr>
              <p:spPr>
                <a:xfrm>
                  <a:off x="6015027" y="3675441"/>
                  <a:ext cx="280322" cy="139787"/>
                </a:xfrm>
                <a:custGeom>
                  <a:avLst/>
                  <a:gdLst>
                    <a:gd name="connsiteX0" fmla="*/ 11 w 280322"/>
                    <a:gd name="connsiteY0" fmla="*/ 75028 h 139787"/>
                    <a:gd name="connsiteX1" fmla="*/ 50017 w 280322"/>
                    <a:gd name="connsiteY1" fmla="*/ 3590 h 139787"/>
                    <a:gd name="connsiteX2" fmla="*/ 130979 w 280322"/>
                    <a:gd name="connsiteY2" fmla="*/ 13115 h 139787"/>
                    <a:gd name="connsiteX3" fmla="*/ 273854 w 280322"/>
                    <a:gd name="connsiteY3" fmla="*/ 34547 h 139787"/>
                    <a:gd name="connsiteX4" fmla="*/ 254804 w 280322"/>
                    <a:gd name="connsiteY4" fmla="*/ 103603 h 139787"/>
                    <a:gd name="connsiteX5" fmla="*/ 245279 w 280322"/>
                    <a:gd name="connsiteY5" fmla="*/ 139322 h 139787"/>
                    <a:gd name="connsiteX6" fmla="*/ 204798 w 280322"/>
                    <a:gd name="connsiteY6" fmla="*/ 79790 h 139787"/>
                    <a:gd name="connsiteX7" fmla="*/ 116692 w 280322"/>
                    <a:gd name="connsiteY7" fmla="*/ 82172 h 139787"/>
                    <a:gd name="connsiteX8" fmla="*/ 64304 w 280322"/>
                    <a:gd name="connsiteY8" fmla="*/ 103603 h 139787"/>
                    <a:gd name="connsiteX9" fmla="*/ 45254 w 280322"/>
                    <a:gd name="connsiteY9" fmla="*/ 134559 h 139787"/>
                    <a:gd name="connsiteX10" fmla="*/ 11 w 280322"/>
                    <a:gd name="connsiteY10" fmla="*/ 75028 h 1397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80322" h="139787">
                      <a:moveTo>
                        <a:pt x="11" y="75028"/>
                      </a:moveTo>
                      <a:cubicBezTo>
                        <a:pt x="805" y="53200"/>
                        <a:pt x="28189" y="13909"/>
                        <a:pt x="50017" y="3590"/>
                      </a:cubicBezTo>
                      <a:cubicBezTo>
                        <a:pt x="71845" y="-6729"/>
                        <a:pt x="93673" y="7956"/>
                        <a:pt x="130979" y="13115"/>
                      </a:cubicBezTo>
                      <a:cubicBezTo>
                        <a:pt x="168285" y="18274"/>
                        <a:pt x="253217" y="19466"/>
                        <a:pt x="273854" y="34547"/>
                      </a:cubicBezTo>
                      <a:cubicBezTo>
                        <a:pt x="294491" y="49628"/>
                        <a:pt x="259567" y="86140"/>
                        <a:pt x="254804" y="103603"/>
                      </a:cubicBezTo>
                      <a:cubicBezTo>
                        <a:pt x="250041" y="121066"/>
                        <a:pt x="253613" y="143291"/>
                        <a:pt x="245279" y="139322"/>
                      </a:cubicBezTo>
                      <a:cubicBezTo>
                        <a:pt x="236945" y="135353"/>
                        <a:pt x="226229" y="89315"/>
                        <a:pt x="204798" y="79790"/>
                      </a:cubicBezTo>
                      <a:cubicBezTo>
                        <a:pt x="183367" y="70265"/>
                        <a:pt x="140108" y="78203"/>
                        <a:pt x="116692" y="82172"/>
                      </a:cubicBezTo>
                      <a:cubicBezTo>
                        <a:pt x="93276" y="86141"/>
                        <a:pt x="76210" y="94872"/>
                        <a:pt x="64304" y="103603"/>
                      </a:cubicBezTo>
                      <a:cubicBezTo>
                        <a:pt x="52398" y="112334"/>
                        <a:pt x="52398" y="136543"/>
                        <a:pt x="45254" y="134559"/>
                      </a:cubicBezTo>
                      <a:cubicBezTo>
                        <a:pt x="38110" y="132575"/>
                        <a:pt x="-783" y="96856"/>
                        <a:pt x="11" y="7502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96" name="Freeform 195"/>
                <p:cNvSpPr/>
                <p:nvPr/>
              </p:nvSpPr>
              <p:spPr>
                <a:xfrm>
                  <a:off x="5771962" y="3721901"/>
                  <a:ext cx="1009848" cy="548761"/>
                </a:xfrm>
                <a:custGeom>
                  <a:avLst/>
                  <a:gdLst>
                    <a:gd name="connsiteX0" fmla="*/ 28763 w 1009848"/>
                    <a:gd name="connsiteY0" fmla="*/ 278599 h 548761"/>
                    <a:gd name="connsiteX1" fmla="*/ 90676 w 1009848"/>
                    <a:gd name="connsiteY1" fmla="*/ 302412 h 548761"/>
                    <a:gd name="connsiteX2" fmla="*/ 100201 w 1009848"/>
                    <a:gd name="connsiteY2" fmla="*/ 338130 h 548761"/>
                    <a:gd name="connsiteX3" fmla="*/ 71626 w 1009848"/>
                    <a:gd name="connsiteY3" fmla="*/ 392899 h 548761"/>
                    <a:gd name="connsiteX4" fmla="*/ 74007 w 1009848"/>
                    <a:gd name="connsiteY4" fmla="*/ 473862 h 548761"/>
                    <a:gd name="connsiteX5" fmla="*/ 100201 w 1009848"/>
                    <a:gd name="connsiteY5" fmla="*/ 495293 h 548761"/>
                    <a:gd name="connsiteX6" fmla="*/ 154969 w 1009848"/>
                    <a:gd name="connsiteY6" fmla="*/ 481005 h 548761"/>
                    <a:gd name="connsiteX7" fmla="*/ 195451 w 1009848"/>
                    <a:gd name="connsiteY7" fmla="*/ 504818 h 548761"/>
                    <a:gd name="connsiteX8" fmla="*/ 209738 w 1009848"/>
                    <a:gd name="connsiteY8" fmla="*/ 454812 h 548761"/>
                    <a:gd name="connsiteX9" fmla="*/ 233551 w 1009848"/>
                    <a:gd name="connsiteY9" fmla="*/ 390518 h 548761"/>
                    <a:gd name="connsiteX10" fmla="*/ 276413 w 1009848"/>
                    <a:gd name="connsiteY10" fmla="*/ 361943 h 548761"/>
                    <a:gd name="connsiteX11" fmla="*/ 309751 w 1009848"/>
                    <a:gd name="connsiteY11" fmla="*/ 390518 h 548761"/>
                    <a:gd name="connsiteX12" fmla="*/ 338326 w 1009848"/>
                    <a:gd name="connsiteY12" fmla="*/ 407187 h 548761"/>
                    <a:gd name="connsiteX13" fmla="*/ 366901 w 1009848"/>
                    <a:gd name="connsiteY13" fmla="*/ 395280 h 548761"/>
                    <a:gd name="connsiteX14" fmla="*/ 378807 w 1009848"/>
                    <a:gd name="connsiteY14" fmla="*/ 369087 h 548761"/>
                    <a:gd name="connsiteX15" fmla="*/ 402619 w 1009848"/>
                    <a:gd name="connsiteY15" fmla="*/ 397662 h 548761"/>
                    <a:gd name="connsiteX16" fmla="*/ 421669 w 1009848"/>
                    <a:gd name="connsiteY16" fmla="*/ 411949 h 548761"/>
                    <a:gd name="connsiteX17" fmla="*/ 464532 w 1009848"/>
                    <a:gd name="connsiteY17" fmla="*/ 395280 h 548761"/>
                    <a:gd name="connsiteX18" fmla="*/ 521682 w 1009848"/>
                    <a:gd name="connsiteY18" fmla="*/ 414330 h 548761"/>
                    <a:gd name="connsiteX19" fmla="*/ 602644 w 1009848"/>
                    <a:gd name="connsiteY19" fmla="*/ 423855 h 548761"/>
                    <a:gd name="connsiteX20" fmla="*/ 664557 w 1009848"/>
                    <a:gd name="connsiteY20" fmla="*/ 407187 h 548761"/>
                    <a:gd name="connsiteX21" fmla="*/ 719326 w 1009848"/>
                    <a:gd name="connsiteY21" fmla="*/ 378612 h 548761"/>
                    <a:gd name="connsiteX22" fmla="*/ 805051 w 1009848"/>
                    <a:gd name="connsiteY22" fmla="*/ 295268 h 548761"/>
                    <a:gd name="connsiteX23" fmla="*/ 840769 w 1009848"/>
                    <a:gd name="connsiteY23" fmla="*/ 197637 h 548761"/>
                    <a:gd name="connsiteX24" fmla="*/ 831244 w 1009848"/>
                    <a:gd name="connsiteY24" fmla="*/ 61905 h 548761"/>
                    <a:gd name="connsiteX25" fmla="*/ 819338 w 1009848"/>
                    <a:gd name="connsiteY25" fmla="*/ 11899 h 548761"/>
                    <a:gd name="connsiteX26" fmla="*/ 838388 w 1009848"/>
                    <a:gd name="connsiteY26" fmla="*/ 14280 h 548761"/>
                    <a:gd name="connsiteX27" fmla="*/ 919351 w 1009848"/>
                    <a:gd name="connsiteY27" fmla="*/ 166680 h 548761"/>
                    <a:gd name="connsiteX28" fmla="*/ 1009838 w 1009848"/>
                    <a:gd name="connsiteY28" fmla="*/ 333368 h 548761"/>
                    <a:gd name="connsiteX29" fmla="*/ 924113 w 1009848"/>
                    <a:gd name="connsiteY29" fmla="*/ 304793 h 548761"/>
                    <a:gd name="connsiteX30" fmla="*/ 766951 w 1009848"/>
                    <a:gd name="connsiteY30" fmla="*/ 390518 h 548761"/>
                    <a:gd name="connsiteX31" fmla="*/ 676463 w 1009848"/>
                    <a:gd name="connsiteY31" fmla="*/ 440524 h 548761"/>
                    <a:gd name="connsiteX32" fmla="*/ 550257 w 1009848"/>
                    <a:gd name="connsiteY32" fmla="*/ 478624 h 548761"/>
                    <a:gd name="connsiteX33" fmla="*/ 457388 w 1009848"/>
                    <a:gd name="connsiteY33" fmla="*/ 445287 h 548761"/>
                    <a:gd name="connsiteX34" fmla="*/ 421669 w 1009848"/>
                    <a:gd name="connsiteY34" fmla="*/ 450049 h 548761"/>
                    <a:gd name="connsiteX35" fmla="*/ 369282 w 1009848"/>
                    <a:gd name="connsiteY35" fmla="*/ 433380 h 548761"/>
                    <a:gd name="connsiteX36" fmla="*/ 307369 w 1009848"/>
                    <a:gd name="connsiteY36" fmla="*/ 461955 h 548761"/>
                    <a:gd name="connsiteX37" fmla="*/ 252601 w 1009848"/>
                    <a:gd name="connsiteY37" fmla="*/ 454812 h 548761"/>
                    <a:gd name="connsiteX38" fmla="*/ 202594 w 1009848"/>
                    <a:gd name="connsiteY38" fmla="*/ 538155 h 548761"/>
                    <a:gd name="connsiteX39" fmla="*/ 126394 w 1009848"/>
                    <a:gd name="connsiteY39" fmla="*/ 545299 h 548761"/>
                    <a:gd name="connsiteX40" fmla="*/ 54957 w 1009848"/>
                    <a:gd name="connsiteY40" fmla="*/ 516724 h 548761"/>
                    <a:gd name="connsiteX41" fmla="*/ 40669 w 1009848"/>
                    <a:gd name="connsiteY41" fmla="*/ 476243 h 548761"/>
                    <a:gd name="connsiteX42" fmla="*/ 26382 w 1009848"/>
                    <a:gd name="connsiteY42" fmla="*/ 442905 h 548761"/>
                    <a:gd name="connsiteX43" fmla="*/ 188 w 1009848"/>
                    <a:gd name="connsiteY43" fmla="*/ 428618 h 548761"/>
                    <a:gd name="connsiteX44" fmla="*/ 14476 w 1009848"/>
                    <a:gd name="connsiteY44" fmla="*/ 402424 h 548761"/>
                    <a:gd name="connsiteX45" fmla="*/ 12094 w 1009848"/>
                    <a:gd name="connsiteY45" fmla="*/ 347655 h 548761"/>
                    <a:gd name="connsiteX46" fmla="*/ 28763 w 1009848"/>
                    <a:gd name="connsiteY46" fmla="*/ 278599 h 548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1009848" h="548761">
                      <a:moveTo>
                        <a:pt x="28763" y="278599"/>
                      </a:moveTo>
                      <a:cubicBezTo>
                        <a:pt x="41860" y="271058"/>
                        <a:pt x="78770" y="292490"/>
                        <a:pt x="90676" y="302412"/>
                      </a:cubicBezTo>
                      <a:cubicBezTo>
                        <a:pt x="102582" y="312334"/>
                        <a:pt x="103376" y="323049"/>
                        <a:pt x="100201" y="338130"/>
                      </a:cubicBezTo>
                      <a:cubicBezTo>
                        <a:pt x="97026" y="353211"/>
                        <a:pt x="75992" y="370277"/>
                        <a:pt x="71626" y="392899"/>
                      </a:cubicBezTo>
                      <a:cubicBezTo>
                        <a:pt x="67260" y="415521"/>
                        <a:pt x="69245" y="456796"/>
                        <a:pt x="74007" y="473862"/>
                      </a:cubicBezTo>
                      <a:cubicBezTo>
                        <a:pt x="78770" y="490928"/>
                        <a:pt x="86707" y="494103"/>
                        <a:pt x="100201" y="495293"/>
                      </a:cubicBezTo>
                      <a:cubicBezTo>
                        <a:pt x="113695" y="496483"/>
                        <a:pt x="139094" y="479418"/>
                        <a:pt x="154969" y="481005"/>
                      </a:cubicBezTo>
                      <a:cubicBezTo>
                        <a:pt x="170844" y="482593"/>
                        <a:pt x="186323" y="509183"/>
                        <a:pt x="195451" y="504818"/>
                      </a:cubicBezTo>
                      <a:cubicBezTo>
                        <a:pt x="204579" y="500453"/>
                        <a:pt x="203388" y="473862"/>
                        <a:pt x="209738" y="454812"/>
                      </a:cubicBezTo>
                      <a:cubicBezTo>
                        <a:pt x="216088" y="435762"/>
                        <a:pt x="222439" y="405996"/>
                        <a:pt x="233551" y="390518"/>
                      </a:cubicBezTo>
                      <a:cubicBezTo>
                        <a:pt x="244664" y="375040"/>
                        <a:pt x="263713" y="361943"/>
                        <a:pt x="276413" y="361943"/>
                      </a:cubicBezTo>
                      <a:cubicBezTo>
                        <a:pt x="289113" y="361943"/>
                        <a:pt x="299432" y="382977"/>
                        <a:pt x="309751" y="390518"/>
                      </a:cubicBezTo>
                      <a:cubicBezTo>
                        <a:pt x="320070" y="398059"/>
                        <a:pt x="328801" y="406393"/>
                        <a:pt x="338326" y="407187"/>
                      </a:cubicBezTo>
                      <a:cubicBezTo>
                        <a:pt x="347851" y="407981"/>
                        <a:pt x="360154" y="401630"/>
                        <a:pt x="366901" y="395280"/>
                      </a:cubicBezTo>
                      <a:cubicBezTo>
                        <a:pt x="373648" y="388930"/>
                        <a:pt x="372854" y="368690"/>
                        <a:pt x="378807" y="369087"/>
                      </a:cubicBezTo>
                      <a:cubicBezTo>
                        <a:pt x="384760" y="369484"/>
                        <a:pt x="395475" y="390518"/>
                        <a:pt x="402619" y="397662"/>
                      </a:cubicBezTo>
                      <a:cubicBezTo>
                        <a:pt x="409763" y="404806"/>
                        <a:pt x="411350" y="412346"/>
                        <a:pt x="421669" y="411949"/>
                      </a:cubicBezTo>
                      <a:cubicBezTo>
                        <a:pt x="431988" y="411552"/>
                        <a:pt x="447863" y="394883"/>
                        <a:pt x="464532" y="395280"/>
                      </a:cubicBezTo>
                      <a:cubicBezTo>
                        <a:pt x="481201" y="395677"/>
                        <a:pt x="498663" y="409568"/>
                        <a:pt x="521682" y="414330"/>
                      </a:cubicBezTo>
                      <a:cubicBezTo>
                        <a:pt x="544701" y="419093"/>
                        <a:pt x="578832" y="425045"/>
                        <a:pt x="602644" y="423855"/>
                      </a:cubicBezTo>
                      <a:cubicBezTo>
                        <a:pt x="626456" y="422665"/>
                        <a:pt x="645110" y="414727"/>
                        <a:pt x="664557" y="407187"/>
                      </a:cubicBezTo>
                      <a:cubicBezTo>
                        <a:pt x="684004" y="399647"/>
                        <a:pt x="695910" y="397265"/>
                        <a:pt x="719326" y="378612"/>
                      </a:cubicBezTo>
                      <a:cubicBezTo>
                        <a:pt x="742742" y="359959"/>
                        <a:pt x="784811" y="325430"/>
                        <a:pt x="805051" y="295268"/>
                      </a:cubicBezTo>
                      <a:cubicBezTo>
                        <a:pt x="825291" y="265106"/>
                        <a:pt x="836404" y="236531"/>
                        <a:pt x="840769" y="197637"/>
                      </a:cubicBezTo>
                      <a:cubicBezTo>
                        <a:pt x="845135" y="158743"/>
                        <a:pt x="834816" y="92861"/>
                        <a:pt x="831244" y="61905"/>
                      </a:cubicBezTo>
                      <a:cubicBezTo>
                        <a:pt x="827672" y="30949"/>
                        <a:pt x="818147" y="19837"/>
                        <a:pt x="819338" y="11899"/>
                      </a:cubicBezTo>
                      <a:cubicBezTo>
                        <a:pt x="820529" y="3961"/>
                        <a:pt x="821719" y="-11517"/>
                        <a:pt x="838388" y="14280"/>
                      </a:cubicBezTo>
                      <a:cubicBezTo>
                        <a:pt x="855057" y="40077"/>
                        <a:pt x="890776" y="113499"/>
                        <a:pt x="919351" y="166680"/>
                      </a:cubicBezTo>
                      <a:cubicBezTo>
                        <a:pt x="947926" y="219861"/>
                        <a:pt x="1009044" y="310349"/>
                        <a:pt x="1009838" y="333368"/>
                      </a:cubicBezTo>
                      <a:cubicBezTo>
                        <a:pt x="1010632" y="356387"/>
                        <a:pt x="964594" y="295268"/>
                        <a:pt x="924113" y="304793"/>
                      </a:cubicBezTo>
                      <a:cubicBezTo>
                        <a:pt x="883632" y="314318"/>
                        <a:pt x="766951" y="390518"/>
                        <a:pt x="766951" y="390518"/>
                      </a:cubicBezTo>
                      <a:cubicBezTo>
                        <a:pt x="725676" y="413140"/>
                        <a:pt x="712579" y="425840"/>
                        <a:pt x="676463" y="440524"/>
                      </a:cubicBezTo>
                      <a:cubicBezTo>
                        <a:pt x="640347" y="455208"/>
                        <a:pt x="586770" y="477830"/>
                        <a:pt x="550257" y="478624"/>
                      </a:cubicBezTo>
                      <a:cubicBezTo>
                        <a:pt x="513745" y="479418"/>
                        <a:pt x="478819" y="450049"/>
                        <a:pt x="457388" y="445287"/>
                      </a:cubicBezTo>
                      <a:cubicBezTo>
                        <a:pt x="435957" y="440525"/>
                        <a:pt x="436353" y="452033"/>
                        <a:pt x="421669" y="450049"/>
                      </a:cubicBezTo>
                      <a:cubicBezTo>
                        <a:pt x="406985" y="448065"/>
                        <a:pt x="388332" y="431396"/>
                        <a:pt x="369282" y="433380"/>
                      </a:cubicBezTo>
                      <a:cubicBezTo>
                        <a:pt x="350232" y="435364"/>
                        <a:pt x="326816" y="458383"/>
                        <a:pt x="307369" y="461955"/>
                      </a:cubicBezTo>
                      <a:cubicBezTo>
                        <a:pt x="287922" y="465527"/>
                        <a:pt x="270064" y="442112"/>
                        <a:pt x="252601" y="454812"/>
                      </a:cubicBezTo>
                      <a:cubicBezTo>
                        <a:pt x="235139" y="467512"/>
                        <a:pt x="223629" y="523074"/>
                        <a:pt x="202594" y="538155"/>
                      </a:cubicBezTo>
                      <a:cubicBezTo>
                        <a:pt x="181559" y="553236"/>
                        <a:pt x="151000" y="548871"/>
                        <a:pt x="126394" y="545299"/>
                      </a:cubicBezTo>
                      <a:cubicBezTo>
                        <a:pt x="101788" y="541727"/>
                        <a:pt x="69244" y="528233"/>
                        <a:pt x="54957" y="516724"/>
                      </a:cubicBezTo>
                      <a:cubicBezTo>
                        <a:pt x="40670" y="505215"/>
                        <a:pt x="45431" y="488546"/>
                        <a:pt x="40669" y="476243"/>
                      </a:cubicBezTo>
                      <a:cubicBezTo>
                        <a:pt x="35907" y="463940"/>
                        <a:pt x="33129" y="450843"/>
                        <a:pt x="26382" y="442905"/>
                      </a:cubicBezTo>
                      <a:cubicBezTo>
                        <a:pt x="19635" y="434968"/>
                        <a:pt x="2172" y="435365"/>
                        <a:pt x="188" y="428618"/>
                      </a:cubicBezTo>
                      <a:cubicBezTo>
                        <a:pt x="-1796" y="421871"/>
                        <a:pt x="12492" y="415918"/>
                        <a:pt x="14476" y="402424"/>
                      </a:cubicBezTo>
                      <a:cubicBezTo>
                        <a:pt x="16460" y="388930"/>
                        <a:pt x="9316" y="361943"/>
                        <a:pt x="12094" y="347655"/>
                      </a:cubicBezTo>
                      <a:cubicBezTo>
                        <a:pt x="14872" y="333367"/>
                        <a:pt x="15666" y="286140"/>
                        <a:pt x="28763" y="278599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97" name="Freeform 196"/>
                <p:cNvSpPr/>
                <p:nvPr/>
              </p:nvSpPr>
              <p:spPr>
                <a:xfrm>
                  <a:off x="5549202" y="4682724"/>
                  <a:ext cx="384786" cy="796376"/>
                </a:xfrm>
                <a:custGeom>
                  <a:avLst/>
                  <a:gdLst>
                    <a:gd name="connsiteX0" fmla="*/ 80073 w 384786"/>
                    <a:gd name="connsiteY0" fmla="*/ 241701 h 796376"/>
                    <a:gd name="connsiteX1" fmla="*/ 70548 w 384786"/>
                    <a:gd name="connsiteY1" fmla="*/ 451251 h 796376"/>
                    <a:gd name="connsiteX2" fmla="*/ 165798 w 384786"/>
                    <a:gd name="connsiteY2" fmla="*/ 575076 h 796376"/>
                    <a:gd name="connsiteX3" fmla="*/ 280098 w 384786"/>
                    <a:gd name="connsiteY3" fmla="*/ 530626 h 796376"/>
                    <a:gd name="connsiteX4" fmla="*/ 343598 w 384786"/>
                    <a:gd name="connsiteY4" fmla="*/ 241701 h 796376"/>
                    <a:gd name="connsiteX5" fmla="*/ 381698 w 384786"/>
                    <a:gd name="connsiteY5" fmla="*/ 401 h 796376"/>
                    <a:gd name="connsiteX6" fmla="*/ 378523 w 384786"/>
                    <a:gd name="connsiteY6" fmla="*/ 298851 h 796376"/>
                    <a:gd name="connsiteX7" fmla="*/ 346773 w 384786"/>
                    <a:gd name="connsiteY7" fmla="*/ 590951 h 796376"/>
                    <a:gd name="connsiteX8" fmla="*/ 343598 w 384786"/>
                    <a:gd name="connsiteY8" fmla="*/ 730651 h 796376"/>
                    <a:gd name="connsiteX9" fmla="*/ 318198 w 384786"/>
                    <a:gd name="connsiteY9" fmla="*/ 794151 h 796376"/>
                    <a:gd name="connsiteX10" fmla="*/ 245173 w 384786"/>
                    <a:gd name="connsiteY10" fmla="*/ 771926 h 796376"/>
                    <a:gd name="connsiteX11" fmla="*/ 114998 w 384786"/>
                    <a:gd name="connsiteY11" fmla="*/ 676676 h 796376"/>
                    <a:gd name="connsiteX12" fmla="*/ 16573 w 384786"/>
                    <a:gd name="connsiteY12" fmla="*/ 581426 h 796376"/>
                    <a:gd name="connsiteX13" fmla="*/ 698 w 384786"/>
                    <a:gd name="connsiteY13" fmla="*/ 521101 h 796376"/>
                    <a:gd name="connsiteX14" fmla="*/ 3873 w 384786"/>
                    <a:gd name="connsiteY14" fmla="*/ 470301 h 796376"/>
                    <a:gd name="connsiteX15" fmla="*/ 13398 w 384786"/>
                    <a:gd name="connsiteY15" fmla="*/ 422676 h 796376"/>
                    <a:gd name="connsiteX16" fmla="*/ 80073 w 384786"/>
                    <a:gd name="connsiteY16" fmla="*/ 241701 h 7963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84786" h="796376">
                      <a:moveTo>
                        <a:pt x="80073" y="241701"/>
                      </a:moveTo>
                      <a:cubicBezTo>
                        <a:pt x="89598" y="246464"/>
                        <a:pt x="56260" y="395689"/>
                        <a:pt x="70548" y="451251"/>
                      </a:cubicBezTo>
                      <a:cubicBezTo>
                        <a:pt x="84836" y="506814"/>
                        <a:pt x="130873" y="561847"/>
                        <a:pt x="165798" y="575076"/>
                      </a:cubicBezTo>
                      <a:cubicBezTo>
                        <a:pt x="200723" y="588305"/>
                        <a:pt x="250465" y="586189"/>
                        <a:pt x="280098" y="530626"/>
                      </a:cubicBezTo>
                      <a:cubicBezTo>
                        <a:pt x="309731" y="475064"/>
                        <a:pt x="326665" y="330072"/>
                        <a:pt x="343598" y="241701"/>
                      </a:cubicBezTo>
                      <a:cubicBezTo>
                        <a:pt x="360531" y="153330"/>
                        <a:pt x="375877" y="-9124"/>
                        <a:pt x="381698" y="401"/>
                      </a:cubicBezTo>
                      <a:cubicBezTo>
                        <a:pt x="387519" y="9926"/>
                        <a:pt x="384344" y="200426"/>
                        <a:pt x="378523" y="298851"/>
                      </a:cubicBezTo>
                      <a:cubicBezTo>
                        <a:pt x="372702" y="397276"/>
                        <a:pt x="352594" y="518984"/>
                        <a:pt x="346773" y="590951"/>
                      </a:cubicBezTo>
                      <a:cubicBezTo>
                        <a:pt x="340952" y="662918"/>
                        <a:pt x="348360" y="696784"/>
                        <a:pt x="343598" y="730651"/>
                      </a:cubicBezTo>
                      <a:cubicBezTo>
                        <a:pt x="338836" y="764518"/>
                        <a:pt x="334602" y="787272"/>
                        <a:pt x="318198" y="794151"/>
                      </a:cubicBezTo>
                      <a:cubicBezTo>
                        <a:pt x="301794" y="801030"/>
                        <a:pt x="279040" y="791505"/>
                        <a:pt x="245173" y="771926"/>
                      </a:cubicBezTo>
                      <a:cubicBezTo>
                        <a:pt x="211306" y="752347"/>
                        <a:pt x="153098" y="708426"/>
                        <a:pt x="114998" y="676676"/>
                      </a:cubicBezTo>
                      <a:cubicBezTo>
                        <a:pt x="76898" y="644926"/>
                        <a:pt x="35623" y="607355"/>
                        <a:pt x="16573" y="581426"/>
                      </a:cubicBezTo>
                      <a:cubicBezTo>
                        <a:pt x="-2477" y="555497"/>
                        <a:pt x="2815" y="539622"/>
                        <a:pt x="698" y="521101"/>
                      </a:cubicBezTo>
                      <a:cubicBezTo>
                        <a:pt x="-1419" y="502580"/>
                        <a:pt x="1756" y="486705"/>
                        <a:pt x="3873" y="470301"/>
                      </a:cubicBezTo>
                      <a:cubicBezTo>
                        <a:pt x="5990" y="453897"/>
                        <a:pt x="169" y="464480"/>
                        <a:pt x="13398" y="422676"/>
                      </a:cubicBezTo>
                      <a:cubicBezTo>
                        <a:pt x="26627" y="380872"/>
                        <a:pt x="70548" y="236938"/>
                        <a:pt x="80073" y="241701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98" name="Freeform 197"/>
                <p:cNvSpPr/>
                <p:nvPr/>
              </p:nvSpPr>
              <p:spPr>
                <a:xfrm>
                  <a:off x="5952964" y="4657042"/>
                  <a:ext cx="573758" cy="899424"/>
                </a:xfrm>
                <a:custGeom>
                  <a:avLst/>
                  <a:gdLst>
                    <a:gd name="connsiteX0" fmla="*/ 16036 w 573758"/>
                    <a:gd name="connsiteY0" fmla="*/ 486458 h 899424"/>
                    <a:gd name="connsiteX1" fmla="*/ 3336 w 573758"/>
                    <a:gd name="connsiteY1" fmla="*/ 749983 h 899424"/>
                    <a:gd name="connsiteX2" fmla="*/ 79536 w 573758"/>
                    <a:gd name="connsiteY2" fmla="*/ 842058 h 899424"/>
                    <a:gd name="connsiteX3" fmla="*/ 295436 w 573758"/>
                    <a:gd name="connsiteY3" fmla="*/ 892858 h 899424"/>
                    <a:gd name="connsiteX4" fmla="*/ 543086 w 573758"/>
                    <a:gd name="connsiteY4" fmla="*/ 896033 h 899424"/>
                    <a:gd name="connsiteX5" fmla="*/ 568486 w 573758"/>
                    <a:gd name="connsiteY5" fmla="*/ 867458 h 899424"/>
                    <a:gd name="connsiteX6" fmla="*/ 530386 w 573758"/>
                    <a:gd name="connsiteY6" fmla="*/ 670608 h 899424"/>
                    <a:gd name="connsiteX7" fmla="*/ 476411 w 573758"/>
                    <a:gd name="connsiteY7" fmla="*/ 505508 h 899424"/>
                    <a:gd name="connsiteX8" fmla="*/ 457361 w 573758"/>
                    <a:gd name="connsiteY8" fmla="*/ 321358 h 899424"/>
                    <a:gd name="connsiteX9" fmla="*/ 435136 w 573758"/>
                    <a:gd name="connsiteY9" fmla="*/ 683 h 899424"/>
                    <a:gd name="connsiteX10" fmla="*/ 406561 w 573758"/>
                    <a:gd name="connsiteY10" fmla="*/ 248333 h 899424"/>
                    <a:gd name="connsiteX11" fmla="*/ 435136 w 573758"/>
                    <a:gd name="connsiteY11" fmla="*/ 642033 h 899424"/>
                    <a:gd name="connsiteX12" fmla="*/ 393861 w 573758"/>
                    <a:gd name="connsiteY12" fmla="*/ 784908 h 899424"/>
                    <a:gd name="connsiteX13" fmla="*/ 158911 w 573758"/>
                    <a:gd name="connsiteY13" fmla="*/ 784908 h 899424"/>
                    <a:gd name="connsiteX14" fmla="*/ 38261 w 573758"/>
                    <a:gd name="connsiteY14" fmla="*/ 686483 h 899424"/>
                    <a:gd name="connsiteX15" fmla="*/ 16036 w 573758"/>
                    <a:gd name="connsiteY15" fmla="*/ 486458 h 8994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573758" h="899424">
                      <a:moveTo>
                        <a:pt x="16036" y="486458"/>
                      </a:moveTo>
                      <a:cubicBezTo>
                        <a:pt x="10215" y="497041"/>
                        <a:pt x="-7247" y="690716"/>
                        <a:pt x="3336" y="749983"/>
                      </a:cubicBezTo>
                      <a:cubicBezTo>
                        <a:pt x="13919" y="809250"/>
                        <a:pt x="30853" y="818246"/>
                        <a:pt x="79536" y="842058"/>
                      </a:cubicBezTo>
                      <a:cubicBezTo>
                        <a:pt x="128219" y="865870"/>
                        <a:pt x="218178" y="883862"/>
                        <a:pt x="295436" y="892858"/>
                      </a:cubicBezTo>
                      <a:cubicBezTo>
                        <a:pt x="372694" y="901854"/>
                        <a:pt x="497578" y="900266"/>
                        <a:pt x="543086" y="896033"/>
                      </a:cubicBezTo>
                      <a:cubicBezTo>
                        <a:pt x="588594" y="891800"/>
                        <a:pt x="570603" y="905029"/>
                        <a:pt x="568486" y="867458"/>
                      </a:cubicBezTo>
                      <a:cubicBezTo>
                        <a:pt x="566369" y="829887"/>
                        <a:pt x="545732" y="730933"/>
                        <a:pt x="530386" y="670608"/>
                      </a:cubicBezTo>
                      <a:cubicBezTo>
                        <a:pt x="515040" y="610283"/>
                        <a:pt x="488582" y="563716"/>
                        <a:pt x="476411" y="505508"/>
                      </a:cubicBezTo>
                      <a:cubicBezTo>
                        <a:pt x="464240" y="447300"/>
                        <a:pt x="464240" y="405495"/>
                        <a:pt x="457361" y="321358"/>
                      </a:cubicBezTo>
                      <a:cubicBezTo>
                        <a:pt x="450482" y="237221"/>
                        <a:pt x="443603" y="12854"/>
                        <a:pt x="435136" y="683"/>
                      </a:cubicBezTo>
                      <a:cubicBezTo>
                        <a:pt x="426669" y="-11488"/>
                        <a:pt x="406561" y="141441"/>
                        <a:pt x="406561" y="248333"/>
                      </a:cubicBezTo>
                      <a:cubicBezTo>
                        <a:pt x="406561" y="355225"/>
                        <a:pt x="437253" y="552604"/>
                        <a:pt x="435136" y="642033"/>
                      </a:cubicBezTo>
                      <a:cubicBezTo>
                        <a:pt x="433019" y="731462"/>
                        <a:pt x="439899" y="761096"/>
                        <a:pt x="393861" y="784908"/>
                      </a:cubicBezTo>
                      <a:cubicBezTo>
                        <a:pt x="347824" y="808721"/>
                        <a:pt x="218178" y="801312"/>
                        <a:pt x="158911" y="784908"/>
                      </a:cubicBezTo>
                      <a:cubicBezTo>
                        <a:pt x="99644" y="768504"/>
                        <a:pt x="61015" y="738871"/>
                        <a:pt x="38261" y="686483"/>
                      </a:cubicBezTo>
                      <a:cubicBezTo>
                        <a:pt x="15507" y="634096"/>
                        <a:pt x="21857" y="475875"/>
                        <a:pt x="16036" y="486458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99" name="Freeform 198"/>
                <p:cNvSpPr/>
                <p:nvPr/>
              </p:nvSpPr>
              <p:spPr>
                <a:xfrm>
                  <a:off x="6504654" y="4622664"/>
                  <a:ext cx="722193" cy="904492"/>
                </a:xfrm>
                <a:custGeom>
                  <a:avLst/>
                  <a:gdLst>
                    <a:gd name="connsiteX0" fmla="*/ 232696 w 722193"/>
                    <a:gd name="connsiteY0" fmla="*/ 136 h 904492"/>
                    <a:gd name="connsiteX1" fmla="*/ 372396 w 722193"/>
                    <a:gd name="connsiteY1" fmla="*/ 333511 h 904492"/>
                    <a:gd name="connsiteX2" fmla="*/ 391446 w 722193"/>
                    <a:gd name="connsiteY2" fmla="*/ 574811 h 904492"/>
                    <a:gd name="connsiteX3" fmla="*/ 308896 w 722193"/>
                    <a:gd name="connsiteY3" fmla="*/ 717686 h 904492"/>
                    <a:gd name="connsiteX4" fmla="*/ 185071 w 722193"/>
                    <a:gd name="connsiteY4" fmla="*/ 787536 h 904492"/>
                    <a:gd name="connsiteX5" fmla="*/ 102521 w 722193"/>
                    <a:gd name="connsiteY5" fmla="*/ 647836 h 904492"/>
                    <a:gd name="connsiteX6" fmla="*/ 921 w 722193"/>
                    <a:gd name="connsiteY6" fmla="*/ 428761 h 904492"/>
                    <a:gd name="connsiteX7" fmla="*/ 54896 w 722193"/>
                    <a:gd name="connsiteY7" fmla="*/ 695461 h 904492"/>
                    <a:gd name="connsiteX8" fmla="*/ 99346 w 722193"/>
                    <a:gd name="connsiteY8" fmla="*/ 879611 h 904492"/>
                    <a:gd name="connsiteX9" fmla="*/ 188246 w 722193"/>
                    <a:gd name="connsiteY9" fmla="*/ 898661 h 904492"/>
                    <a:gd name="connsiteX10" fmla="*/ 483521 w 722193"/>
                    <a:gd name="connsiteY10" fmla="*/ 841511 h 904492"/>
                    <a:gd name="connsiteX11" fmla="*/ 594646 w 722193"/>
                    <a:gd name="connsiteY11" fmla="*/ 784361 h 904492"/>
                    <a:gd name="connsiteX12" fmla="*/ 715296 w 722193"/>
                    <a:gd name="connsiteY12" fmla="*/ 670061 h 904492"/>
                    <a:gd name="connsiteX13" fmla="*/ 699421 w 722193"/>
                    <a:gd name="connsiteY13" fmla="*/ 603386 h 904492"/>
                    <a:gd name="connsiteX14" fmla="*/ 632746 w 722193"/>
                    <a:gd name="connsiteY14" fmla="*/ 524011 h 904492"/>
                    <a:gd name="connsiteX15" fmla="*/ 445421 w 722193"/>
                    <a:gd name="connsiteY15" fmla="*/ 295411 h 904492"/>
                    <a:gd name="connsiteX16" fmla="*/ 232696 w 722193"/>
                    <a:gd name="connsiteY16" fmla="*/ 136 h 904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722193" h="904492">
                      <a:moveTo>
                        <a:pt x="232696" y="136"/>
                      </a:moveTo>
                      <a:cubicBezTo>
                        <a:pt x="220525" y="6486"/>
                        <a:pt x="345938" y="237732"/>
                        <a:pt x="372396" y="333511"/>
                      </a:cubicBezTo>
                      <a:cubicBezTo>
                        <a:pt x="398854" y="429290"/>
                        <a:pt x="402029" y="510782"/>
                        <a:pt x="391446" y="574811"/>
                      </a:cubicBezTo>
                      <a:cubicBezTo>
                        <a:pt x="380863" y="638840"/>
                        <a:pt x="343292" y="682232"/>
                        <a:pt x="308896" y="717686"/>
                      </a:cubicBezTo>
                      <a:cubicBezTo>
                        <a:pt x="274500" y="753140"/>
                        <a:pt x="219467" y="799178"/>
                        <a:pt x="185071" y="787536"/>
                      </a:cubicBezTo>
                      <a:cubicBezTo>
                        <a:pt x="150675" y="775894"/>
                        <a:pt x="133213" y="707632"/>
                        <a:pt x="102521" y="647836"/>
                      </a:cubicBezTo>
                      <a:cubicBezTo>
                        <a:pt x="71829" y="588040"/>
                        <a:pt x="8858" y="420824"/>
                        <a:pt x="921" y="428761"/>
                      </a:cubicBezTo>
                      <a:cubicBezTo>
                        <a:pt x="-7016" y="436698"/>
                        <a:pt x="38492" y="620319"/>
                        <a:pt x="54896" y="695461"/>
                      </a:cubicBezTo>
                      <a:cubicBezTo>
                        <a:pt x="71300" y="770603"/>
                        <a:pt x="77121" y="845744"/>
                        <a:pt x="99346" y="879611"/>
                      </a:cubicBezTo>
                      <a:cubicBezTo>
                        <a:pt x="121571" y="913478"/>
                        <a:pt x="124217" y="905011"/>
                        <a:pt x="188246" y="898661"/>
                      </a:cubicBezTo>
                      <a:cubicBezTo>
                        <a:pt x="252275" y="892311"/>
                        <a:pt x="415788" y="860561"/>
                        <a:pt x="483521" y="841511"/>
                      </a:cubicBezTo>
                      <a:cubicBezTo>
                        <a:pt x="551254" y="822461"/>
                        <a:pt x="556017" y="812936"/>
                        <a:pt x="594646" y="784361"/>
                      </a:cubicBezTo>
                      <a:cubicBezTo>
                        <a:pt x="633275" y="755786"/>
                        <a:pt x="697834" y="700223"/>
                        <a:pt x="715296" y="670061"/>
                      </a:cubicBezTo>
                      <a:cubicBezTo>
                        <a:pt x="732758" y="639899"/>
                        <a:pt x="713179" y="627728"/>
                        <a:pt x="699421" y="603386"/>
                      </a:cubicBezTo>
                      <a:cubicBezTo>
                        <a:pt x="685663" y="579044"/>
                        <a:pt x="632746" y="524011"/>
                        <a:pt x="632746" y="524011"/>
                      </a:cubicBezTo>
                      <a:cubicBezTo>
                        <a:pt x="590413" y="472682"/>
                        <a:pt x="507333" y="379548"/>
                        <a:pt x="445421" y="295411"/>
                      </a:cubicBezTo>
                      <a:cubicBezTo>
                        <a:pt x="383509" y="211274"/>
                        <a:pt x="244867" y="-6214"/>
                        <a:pt x="232696" y="136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200" name="Freeform 199"/>
                <p:cNvSpPr/>
                <p:nvPr/>
              </p:nvSpPr>
              <p:spPr>
                <a:xfrm>
                  <a:off x="6755210" y="4636078"/>
                  <a:ext cx="671718" cy="574263"/>
                </a:xfrm>
                <a:custGeom>
                  <a:avLst/>
                  <a:gdLst>
                    <a:gd name="connsiteX0" fmla="*/ 23415 w 671718"/>
                    <a:gd name="connsiteY0" fmla="*/ 8947 h 574263"/>
                    <a:gd name="connsiteX1" fmla="*/ 344090 w 671718"/>
                    <a:gd name="connsiteY1" fmla="*/ 259772 h 574263"/>
                    <a:gd name="connsiteX2" fmla="*/ 579040 w 671718"/>
                    <a:gd name="connsiteY2" fmla="*/ 332797 h 574263"/>
                    <a:gd name="connsiteX3" fmla="*/ 671115 w 671718"/>
                    <a:gd name="connsiteY3" fmla="*/ 247072 h 574263"/>
                    <a:gd name="connsiteX4" fmla="*/ 613965 w 671718"/>
                    <a:gd name="connsiteY4" fmla="*/ 462972 h 574263"/>
                    <a:gd name="connsiteX5" fmla="*/ 518715 w 671718"/>
                    <a:gd name="connsiteY5" fmla="*/ 545522 h 574263"/>
                    <a:gd name="connsiteX6" fmla="*/ 471090 w 671718"/>
                    <a:gd name="connsiteY6" fmla="*/ 513772 h 574263"/>
                    <a:gd name="connsiteX7" fmla="*/ 429815 w 671718"/>
                    <a:gd name="connsiteY7" fmla="*/ 574097 h 574263"/>
                    <a:gd name="connsiteX8" fmla="*/ 334565 w 671718"/>
                    <a:gd name="connsiteY8" fmla="*/ 491547 h 574263"/>
                    <a:gd name="connsiteX9" fmla="*/ 353615 w 671718"/>
                    <a:gd name="connsiteY9" fmla="*/ 453447 h 574263"/>
                    <a:gd name="connsiteX10" fmla="*/ 267890 w 671718"/>
                    <a:gd name="connsiteY10" fmla="*/ 304222 h 574263"/>
                    <a:gd name="connsiteX11" fmla="*/ 51990 w 671718"/>
                    <a:gd name="connsiteY11" fmla="*/ 78797 h 574263"/>
                    <a:gd name="connsiteX12" fmla="*/ 23415 w 671718"/>
                    <a:gd name="connsiteY12" fmla="*/ 8947 h 5742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671718" h="574263">
                      <a:moveTo>
                        <a:pt x="23415" y="8947"/>
                      </a:moveTo>
                      <a:cubicBezTo>
                        <a:pt x="72098" y="39109"/>
                        <a:pt x="251486" y="205797"/>
                        <a:pt x="344090" y="259772"/>
                      </a:cubicBezTo>
                      <a:cubicBezTo>
                        <a:pt x="436694" y="313747"/>
                        <a:pt x="524536" y="334914"/>
                        <a:pt x="579040" y="332797"/>
                      </a:cubicBezTo>
                      <a:cubicBezTo>
                        <a:pt x="633544" y="330680"/>
                        <a:pt x="665294" y="225376"/>
                        <a:pt x="671115" y="247072"/>
                      </a:cubicBezTo>
                      <a:cubicBezTo>
                        <a:pt x="676936" y="268768"/>
                        <a:pt x="639365" y="413230"/>
                        <a:pt x="613965" y="462972"/>
                      </a:cubicBezTo>
                      <a:cubicBezTo>
                        <a:pt x="588565" y="512714"/>
                        <a:pt x="542527" y="537055"/>
                        <a:pt x="518715" y="545522"/>
                      </a:cubicBezTo>
                      <a:cubicBezTo>
                        <a:pt x="494903" y="553989"/>
                        <a:pt x="485907" y="509009"/>
                        <a:pt x="471090" y="513772"/>
                      </a:cubicBezTo>
                      <a:cubicBezTo>
                        <a:pt x="456273" y="518535"/>
                        <a:pt x="452569" y="577801"/>
                        <a:pt x="429815" y="574097"/>
                      </a:cubicBezTo>
                      <a:cubicBezTo>
                        <a:pt x="407061" y="570393"/>
                        <a:pt x="347265" y="511655"/>
                        <a:pt x="334565" y="491547"/>
                      </a:cubicBezTo>
                      <a:cubicBezTo>
                        <a:pt x="321865" y="471439"/>
                        <a:pt x="364727" y="484668"/>
                        <a:pt x="353615" y="453447"/>
                      </a:cubicBezTo>
                      <a:cubicBezTo>
                        <a:pt x="342503" y="422226"/>
                        <a:pt x="318161" y="366664"/>
                        <a:pt x="267890" y="304222"/>
                      </a:cubicBezTo>
                      <a:cubicBezTo>
                        <a:pt x="217619" y="241780"/>
                        <a:pt x="93265" y="126951"/>
                        <a:pt x="51990" y="78797"/>
                      </a:cubicBezTo>
                      <a:cubicBezTo>
                        <a:pt x="10715" y="30643"/>
                        <a:pt x="-25268" y="-21215"/>
                        <a:pt x="23415" y="8947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201" name="Freeform 200"/>
                <p:cNvSpPr/>
                <p:nvPr/>
              </p:nvSpPr>
              <p:spPr>
                <a:xfrm>
                  <a:off x="6448351" y="4948428"/>
                  <a:ext cx="124985" cy="466130"/>
                </a:xfrm>
                <a:custGeom>
                  <a:avLst/>
                  <a:gdLst>
                    <a:gd name="connsiteX0" fmla="*/ 15949 w 124985"/>
                    <a:gd name="connsiteY0" fmla="*/ 1397 h 466130"/>
                    <a:gd name="connsiteX1" fmla="*/ 25474 w 124985"/>
                    <a:gd name="connsiteY1" fmla="*/ 153797 h 466130"/>
                    <a:gd name="connsiteX2" fmla="*/ 74 w 124985"/>
                    <a:gd name="connsiteY2" fmla="*/ 271272 h 466130"/>
                    <a:gd name="connsiteX3" fmla="*/ 34999 w 124985"/>
                    <a:gd name="connsiteY3" fmla="*/ 398272 h 466130"/>
                    <a:gd name="connsiteX4" fmla="*/ 66749 w 124985"/>
                    <a:gd name="connsiteY4" fmla="*/ 461772 h 466130"/>
                    <a:gd name="connsiteX5" fmla="*/ 123899 w 124985"/>
                    <a:gd name="connsiteY5" fmla="*/ 445897 h 466130"/>
                    <a:gd name="connsiteX6" fmla="*/ 101674 w 124985"/>
                    <a:gd name="connsiteY6" fmla="*/ 328422 h 466130"/>
                    <a:gd name="connsiteX7" fmla="*/ 69924 w 124985"/>
                    <a:gd name="connsiteY7" fmla="*/ 188722 h 466130"/>
                    <a:gd name="connsiteX8" fmla="*/ 38174 w 124985"/>
                    <a:gd name="connsiteY8" fmla="*/ 83947 h 466130"/>
                    <a:gd name="connsiteX9" fmla="*/ 15949 w 124985"/>
                    <a:gd name="connsiteY9" fmla="*/ 1397 h 4661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24985" h="466130">
                      <a:moveTo>
                        <a:pt x="15949" y="1397"/>
                      </a:moveTo>
                      <a:cubicBezTo>
                        <a:pt x="13832" y="13039"/>
                        <a:pt x="28120" y="108818"/>
                        <a:pt x="25474" y="153797"/>
                      </a:cubicBezTo>
                      <a:cubicBezTo>
                        <a:pt x="22828" y="198776"/>
                        <a:pt x="-1513" y="230526"/>
                        <a:pt x="74" y="271272"/>
                      </a:cubicBezTo>
                      <a:cubicBezTo>
                        <a:pt x="1661" y="312018"/>
                        <a:pt x="23887" y="366522"/>
                        <a:pt x="34999" y="398272"/>
                      </a:cubicBezTo>
                      <a:cubicBezTo>
                        <a:pt x="46111" y="430022"/>
                        <a:pt x="51932" y="453835"/>
                        <a:pt x="66749" y="461772"/>
                      </a:cubicBezTo>
                      <a:cubicBezTo>
                        <a:pt x="81566" y="469710"/>
                        <a:pt x="118078" y="468122"/>
                        <a:pt x="123899" y="445897"/>
                      </a:cubicBezTo>
                      <a:cubicBezTo>
                        <a:pt x="129720" y="423672"/>
                        <a:pt x="110670" y="371285"/>
                        <a:pt x="101674" y="328422"/>
                      </a:cubicBezTo>
                      <a:cubicBezTo>
                        <a:pt x="92678" y="285560"/>
                        <a:pt x="80507" y="229468"/>
                        <a:pt x="69924" y="188722"/>
                      </a:cubicBezTo>
                      <a:cubicBezTo>
                        <a:pt x="59341" y="147976"/>
                        <a:pt x="43995" y="114110"/>
                        <a:pt x="38174" y="83947"/>
                      </a:cubicBezTo>
                      <a:cubicBezTo>
                        <a:pt x="32353" y="53784"/>
                        <a:pt x="18066" y="-10245"/>
                        <a:pt x="15949" y="1397"/>
                      </a:cubicBezTo>
                      <a:close/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202" name="Freeform 201"/>
                <p:cNvSpPr/>
                <p:nvPr/>
              </p:nvSpPr>
              <p:spPr>
                <a:xfrm>
                  <a:off x="5893950" y="5073650"/>
                  <a:ext cx="75050" cy="321591"/>
                </a:xfrm>
                <a:custGeom>
                  <a:avLst/>
                  <a:gdLst>
                    <a:gd name="connsiteX0" fmla="*/ 75050 w 75050"/>
                    <a:gd name="connsiteY0" fmla="*/ 0 h 321591"/>
                    <a:gd name="connsiteX1" fmla="*/ 8375 w 75050"/>
                    <a:gd name="connsiteY1" fmla="*/ 120650 h 321591"/>
                    <a:gd name="connsiteX2" fmla="*/ 2025 w 75050"/>
                    <a:gd name="connsiteY2" fmla="*/ 234950 h 321591"/>
                    <a:gd name="connsiteX3" fmla="*/ 5200 w 75050"/>
                    <a:gd name="connsiteY3" fmla="*/ 314325 h 321591"/>
                    <a:gd name="connsiteX4" fmla="*/ 56000 w 75050"/>
                    <a:gd name="connsiteY4" fmla="*/ 311150 h 321591"/>
                    <a:gd name="connsiteX5" fmla="*/ 59175 w 75050"/>
                    <a:gd name="connsiteY5" fmla="*/ 254000 h 321591"/>
                    <a:gd name="connsiteX6" fmla="*/ 65525 w 75050"/>
                    <a:gd name="connsiteY6" fmla="*/ 155575 h 3215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5050" h="321591">
                      <a:moveTo>
                        <a:pt x="75050" y="0"/>
                      </a:moveTo>
                      <a:cubicBezTo>
                        <a:pt x="47798" y="40746"/>
                        <a:pt x="20546" y="81492"/>
                        <a:pt x="8375" y="120650"/>
                      </a:cubicBezTo>
                      <a:cubicBezTo>
                        <a:pt x="-3796" y="159808"/>
                        <a:pt x="2554" y="202671"/>
                        <a:pt x="2025" y="234950"/>
                      </a:cubicBezTo>
                      <a:cubicBezTo>
                        <a:pt x="1496" y="267229"/>
                        <a:pt x="-3796" y="301625"/>
                        <a:pt x="5200" y="314325"/>
                      </a:cubicBezTo>
                      <a:cubicBezTo>
                        <a:pt x="14196" y="327025"/>
                        <a:pt x="47004" y="321204"/>
                        <a:pt x="56000" y="311150"/>
                      </a:cubicBezTo>
                      <a:cubicBezTo>
                        <a:pt x="64996" y="301096"/>
                        <a:pt x="57587" y="279929"/>
                        <a:pt x="59175" y="254000"/>
                      </a:cubicBezTo>
                      <a:cubicBezTo>
                        <a:pt x="60762" y="228071"/>
                        <a:pt x="63143" y="191823"/>
                        <a:pt x="65525" y="155575"/>
                      </a:cubicBezTo>
                    </a:path>
                  </a:pathLst>
                </a:custGeom>
                <a:solidFill>
                  <a:srgbClr val="000000">
                    <a:alpha val="2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204" name="Freeform 203"/>
              <p:cNvSpPr/>
              <p:nvPr/>
            </p:nvSpPr>
            <p:spPr>
              <a:xfrm>
                <a:off x="5678494" y="4432288"/>
                <a:ext cx="125898" cy="497652"/>
              </a:xfrm>
              <a:custGeom>
                <a:avLst/>
                <a:gdLst>
                  <a:gd name="connsiteX0" fmla="*/ 125406 w 125898"/>
                  <a:gd name="connsiteY0" fmla="*/ 12 h 497652"/>
                  <a:gd name="connsiteX1" fmla="*/ 65081 w 125898"/>
                  <a:gd name="connsiteY1" fmla="*/ 209562 h 497652"/>
                  <a:gd name="connsiteX2" fmla="*/ 42856 w 125898"/>
                  <a:gd name="connsiteY2" fmla="*/ 390537 h 497652"/>
                  <a:gd name="connsiteX3" fmla="*/ 1581 w 125898"/>
                  <a:gd name="connsiteY3" fmla="*/ 495312 h 497652"/>
                  <a:gd name="connsiteX4" fmla="*/ 103181 w 125898"/>
                  <a:gd name="connsiteY4" fmla="*/ 292112 h 497652"/>
                  <a:gd name="connsiteX5" fmla="*/ 93656 w 125898"/>
                  <a:gd name="connsiteY5" fmla="*/ 200037 h 497652"/>
                  <a:gd name="connsiteX6" fmla="*/ 125406 w 125898"/>
                  <a:gd name="connsiteY6" fmla="*/ 12 h 4976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5898" h="497652">
                    <a:moveTo>
                      <a:pt x="125406" y="12"/>
                    </a:moveTo>
                    <a:cubicBezTo>
                      <a:pt x="120644" y="1599"/>
                      <a:pt x="78839" y="144475"/>
                      <a:pt x="65081" y="209562"/>
                    </a:cubicBezTo>
                    <a:cubicBezTo>
                      <a:pt x="51323" y="274650"/>
                      <a:pt x="53439" y="342912"/>
                      <a:pt x="42856" y="390537"/>
                    </a:cubicBezTo>
                    <a:cubicBezTo>
                      <a:pt x="32273" y="438162"/>
                      <a:pt x="-8473" y="511716"/>
                      <a:pt x="1581" y="495312"/>
                    </a:cubicBezTo>
                    <a:cubicBezTo>
                      <a:pt x="11635" y="478908"/>
                      <a:pt x="87835" y="341325"/>
                      <a:pt x="103181" y="292112"/>
                    </a:cubicBezTo>
                    <a:cubicBezTo>
                      <a:pt x="118527" y="242899"/>
                      <a:pt x="88364" y="247133"/>
                      <a:pt x="93656" y="200037"/>
                    </a:cubicBezTo>
                    <a:cubicBezTo>
                      <a:pt x="98948" y="152941"/>
                      <a:pt x="130168" y="-1575"/>
                      <a:pt x="125406" y="12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5" name="Freeform 204"/>
              <p:cNvSpPr/>
              <p:nvPr/>
            </p:nvSpPr>
            <p:spPr>
              <a:xfrm>
                <a:off x="6089494" y="4456763"/>
                <a:ext cx="67887" cy="455214"/>
              </a:xfrm>
              <a:custGeom>
                <a:avLst/>
                <a:gdLst>
                  <a:gd name="connsiteX0" fmla="*/ 156 w 67887"/>
                  <a:gd name="connsiteY0" fmla="*/ 13637 h 455214"/>
                  <a:gd name="connsiteX1" fmla="*/ 31906 w 67887"/>
                  <a:gd name="connsiteY1" fmla="*/ 242237 h 455214"/>
                  <a:gd name="connsiteX2" fmla="*/ 16031 w 67887"/>
                  <a:gd name="connsiteY2" fmla="*/ 454962 h 455214"/>
                  <a:gd name="connsiteX3" fmla="*/ 66831 w 67887"/>
                  <a:gd name="connsiteY3" fmla="*/ 280337 h 455214"/>
                  <a:gd name="connsiteX4" fmla="*/ 47781 w 67887"/>
                  <a:gd name="connsiteY4" fmla="*/ 58087 h 455214"/>
                  <a:gd name="connsiteX5" fmla="*/ 156 w 67887"/>
                  <a:gd name="connsiteY5" fmla="*/ 13637 h 455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887" h="455214">
                    <a:moveTo>
                      <a:pt x="156" y="13637"/>
                    </a:moveTo>
                    <a:cubicBezTo>
                      <a:pt x="-2490" y="44329"/>
                      <a:pt x="29260" y="168683"/>
                      <a:pt x="31906" y="242237"/>
                    </a:cubicBezTo>
                    <a:cubicBezTo>
                      <a:pt x="34552" y="315791"/>
                      <a:pt x="10210" y="448612"/>
                      <a:pt x="16031" y="454962"/>
                    </a:cubicBezTo>
                    <a:cubicBezTo>
                      <a:pt x="21852" y="461312"/>
                      <a:pt x="61539" y="346483"/>
                      <a:pt x="66831" y="280337"/>
                    </a:cubicBezTo>
                    <a:cubicBezTo>
                      <a:pt x="72123" y="214191"/>
                      <a:pt x="56248" y="109416"/>
                      <a:pt x="47781" y="58087"/>
                    </a:cubicBezTo>
                    <a:cubicBezTo>
                      <a:pt x="39314" y="6758"/>
                      <a:pt x="2802" y="-17055"/>
                      <a:pt x="156" y="13637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6" name="Freeform 205"/>
              <p:cNvSpPr/>
              <p:nvPr/>
            </p:nvSpPr>
            <p:spPr>
              <a:xfrm>
                <a:off x="6198700" y="4596719"/>
                <a:ext cx="66649" cy="379510"/>
              </a:xfrm>
              <a:custGeom>
                <a:avLst/>
                <a:gdLst>
                  <a:gd name="connsiteX0" fmla="*/ 2075 w 66649"/>
                  <a:gd name="connsiteY0" fmla="*/ 681 h 379510"/>
                  <a:gd name="connsiteX1" fmla="*/ 14775 w 66649"/>
                  <a:gd name="connsiteY1" fmla="*/ 99106 h 379510"/>
                  <a:gd name="connsiteX2" fmla="*/ 8425 w 66649"/>
                  <a:gd name="connsiteY2" fmla="*/ 149906 h 379510"/>
                  <a:gd name="connsiteX3" fmla="*/ 56050 w 66649"/>
                  <a:gd name="connsiteY3" fmla="*/ 232456 h 379510"/>
                  <a:gd name="connsiteX4" fmla="*/ 46525 w 66649"/>
                  <a:gd name="connsiteY4" fmla="*/ 378506 h 379510"/>
                  <a:gd name="connsiteX5" fmla="*/ 65575 w 66649"/>
                  <a:gd name="connsiteY5" fmla="*/ 153081 h 379510"/>
                  <a:gd name="connsiteX6" fmla="*/ 2075 w 66649"/>
                  <a:gd name="connsiteY6" fmla="*/ 681 h 379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6649" h="379510">
                    <a:moveTo>
                      <a:pt x="2075" y="681"/>
                    </a:moveTo>
                    <a:cubicBezTo>
                      <a:pt x="-6392" y="-8315"/>
                      <a:pt x="13717" y="74235"/>
                      <a:pt x="14775" y="99106"/>
                    </a:cubicBezTo>
                    <a:cubicBezTo>
                      <a:pt x="15833" y="123977"/>
                      <a:pt x="1546" y="127681"/>
                      <a:pt x="8425" y="149906"/>
                    </a:cubicBezTo>
                    <a:cubicBezTo>
                      <a:pt x="15304" y="172131"/>
                      <a:pt x="49700" y="194356"/>
                      <a:pt x="56050" y="232456"/>
                    </a:cubicBezTo>
                    <a:cubicBezTo>
                      <a:pt x="62400" y="270556"/>
                      <a:pt x="44938" y="391735"/>
                      <a:pt x="46525" y="378506"/>
                    </a:cubicBezTo>
                    <a:cubicBezTo>
                      <a:pt x="48112" y="365277"/>
                      <a:pt x="71925" y="218698"/>
                      <a:pt x="65575" y="153081"/>
                    </a:cubicBezTo>
                    <a:cubicBezTo>
                      <a:pt x="59225" y="87464"/>
                      <a:pt x="10542" y="9677"/>
                      <a:pt x="2075" y="681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7" name="Freeform 206"/>
              <p:cNvSpPr/>
              <p:nvPr/>
            </p:nvSpPr>
            <p:spPr>
              <a:xfrm>
                <a:off x="6464167" y="4386253"/>
                <a:ext cx="197015" cy="471139"/>
              </a:xfrm>
              <a:custGeom>
                <a:avLst/>
                <a:gdLst>
                  <a:gd name="connsiteX0" fmla="*/ 133 w 197015"/>
                  <a:gd name="connsiteY0" fmla="*/ 1597 h 471139"/>
                  <a:gd name="connsiteX1" fmla="*/ 54108 w 197015"/>
                  <a:gd name="connsiteY1" fmla="*/ 328622 h 471139"/>
                  <a:gd name="connsiteX2" fmla="*/ 196983 w 197015"/>
                  <a:gd name="connsiteY2" fmla="*/ 468322 h 471139"/>
                  <a:gd name="connsiteX3" fmla="*/ 66808 w 197015"/>
                  <a:gd name="connsiteY3" fmla="*/ 214322 h 471139"/>
                  <a:gd name="connsiteX4" fmla="*/ 133 w 197015"/>
                  <a:gd name="connsiteY4" fmla="*/ 1597 h 471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7015" h="471139">
                    <a:moveTo>
                      <a:pt x="133" y="1597"/>
                    </a:moveTo>
                    <a:cubicBezTo>
                      <a:pt x="-1984" y="20647"/>
                      <a:pt x="21300" y="250834"/>
                      <a:pt x="54108" y="328622"/>
                    </a:cubicBezTo>
                    <a:cubicBezTo>
                      <a:pt x="86916" y="406410"/>
                      <a:pt x="194866" y="487372"/>
                      <a:pt x="196983" y="468322"/>
                    </a:cubicBezTo>
                    <a:cubicBezTo>
                      <a:pt x="199100" y="449272"/>
                      <a:pt x="98558" y="289993"/>
                      <a:pt x="66808" y="214322"/>
                    </a:cubicBezTo>
                    <a:cubicBezTo>
                      <a:pt x="35058" y="138651"/>
                      <a:pt x="2250" y="-17453"/>
                      <a:pt x="133" y="1597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8" name="Freeform 207"/>
              <p:cNvSpPr/>
              <p:nvPr/>
            </p:nvSpPr>
            <p:spPr>
              <a:xfrm>
                <a:off x="6733442" y="4257491"/>
                <a:ext cx="347806" cy="432034"/>
              </a:xfrm>
              <a:custGeom>
                <a:avLst/>
                <a:gdLst>
                  <a:gd name="connsiteX0" fmla="*/ 54708 w 347806"/>
                  <a:gd name="connsiteY0" fmla="*/ 184 h 432034"/>
                  <a:gd name="connsiteX1" fmla="*/ 86458 w 347806"/>
                  <a:gd name="connsiteY1" fmla="*/ 92259 h 432034"/>
                  <a:gd name="connsiteX2" fmla="*/ 733 w 347806"/>
                  <a:gd name="connsiteY2" fmla="*/ 47809 h 432034"/>
                  <a:gd name="connsiteX3" fmla="*/ 143608 w 347806"/>
                  <a:gd name="connsiteY3" fmla="*/ 225609 h 432034"/>
                  <a:gd name="connsiteX4" fmla="*/ 346808 w 347806"/>
                  <a:gd name="connsiteY4" fmla="*/ 431984 h 432034"/>
                  <a:gd name="connsiteX5" fmla="*/ 219808 w 347806"/>
                  <a:gd name="connsiteY5" fmla="*/ 244659 h 432034"/>
                  <a:gd name="connsiteX6" fmla="*/ 181708 w 347806"/>
                  <a:gd name="connsiteY6" fmla="*/ 181159 h 432034"/>
                  <a:gd name="connsiteX7" fmla="*/ 276958 w 347806"/>
                  <a:gd name="connsiteY7" fmla="*/ 222434 h 432034"/>
                  <a:gd name="connsiteX8" fmla="*/ 143608 w 347806"/>
                  <a:gd name="connsiteY8" fmla="*/ 120834 h 432034"/>
                  <a:gd name="connsiteX9" fmla="*/ 54708 w 347806"/>
                  <a:gd name="connsiteY9" fmla="*/ 184 h 432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7806" h="432034">
                    <a:moveTo>
                      <a:pt x="54708" y="184"/>
                    </a:moveTo>
                    <a:cubicBezTo>
                      <a:pt x="45183" y="-4579"/>
                      <a:pt x="95454" y="84322"/>
                      <a:pt x="86458" y="92259"/>
                    </a:cubicBezTo>
                    <a:cubicBezTo>
                      <a:pt x="77462" y="100197"/>
                      <a:pt x="-8792" y="25584"/>
                      <a:pt x="733" y="47809"/>
                    </a:cubicBezTo>
                    <a:cubicBezTo>
                      <a:pt x="10258" y="70034"/>
                      <a:pt x="85929" y="161580"/>
                      <a:pt x="143608" y="225609"/>
                    </a:cubicBezTo>
                    <a:cubicBezTo>
                      <a:pt x="201287" y="289638"/>
                      <a:pt x="334108" y="428809"/>
                      <a:pt x="346808" y="431984"/>
                    </a:cubicBezTo>
                    <a:cubicBezTo>
                      <a:pt x="359508" y="435159"/>
                      <a:pt x="247325" y="286463"/>
                      <a:pt x="219808" y="244659"/>
                    </a:cubicBezTo>
                    <a:cubicBezTo>
                      <a:pt x="192291" y="202855"/>
                      <a:pt x="172183" y="184863"/>
                      <a:pt x="181708" y="181159"/>
                    </a:cubicBezTo>
                    <a:cubicBezTo>
                      <a:pt x="191233" y="177455"/>
                      <a:pt x="283308" y="232488"/>
                      <a:pt x="276958" y="222434"/>
                    </a:cubicBezTo>
                    <a:cubicBezTo>
                      <a:pt x="270608" y="212380"/>
                      <a:pt x="177475" y="155230"/>
                      <a:pt x="143608" y="120834"/>
                    </a:cubicBezTo>
                    <a:cubicBezTo>
                      <a:pt x="109741" y="86438"/>
                      <a:pt x="64233" y="4947"/>
                      <a:pt x="54708" y="184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210" name="Freeform 209"/>
            <p:cNvSpPr/>
            <p:nvPr/>
          </p:nvSpPr>
          <p:spPr>
            <a:xfrm rot="21181145">
              <a:off x="6578437" y="4160885"/>
              <a:ext cx="217544" cy="460003"/>
            </a:xfrm>
            <a:custGeom>
              <a:avLst/>
              <a:gdLst>
                <a:gd name="connsiteX0" fmla="*/ 8208 w 217544"/>
                <a:gd name="connsiteY0" fmla="*/ 4257 h 460003"/>
                <a:gd name="connsiteX1" fmla="*/ 154258 w 217544"/>
                <a:gd name="connsiteY1" fmla="*/ 372557 h 460003"/>
                <a:gd name="connsiteX2" fmla="*/ 214583 w 217544"/>
                <a:gd name="connsiteY2" fmla="*/ 458282 h 460003"/>
                <a:gd name="connsiteX3" fmla="*/ 68533 w 217544"/>
                <a:gd name="connsiteY3" fmla="*/ 324932 h 460003"/>
                <a:gd name="connsiteX4" fmla="*/ 52658 w 217544"/>
                <a:gd name="connsiteY4" fmla="*/ 391607 h 460003"/>
                <a:gd name="connsiteX5" fmla="*/ 24083 w 217544"/>
                <a:gd name="connsiteY5" fmla="*/ 188407 h 460003"/>
                <a:gd name="connsiteX6" fmla="*/ 8208 w 217544"/>
                <a:gd name="connsiteY6" fmla="*/ 4257 h 460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7544" h="460003">
                  <a:moveTo>
                    <a:pt x="8208" y="4257"/>
                  </a:moveTo>
                  <a:cubicBezTo>
                    <a:pt x="29904" y="34949"/>
                    <a:pt x="119862" y="296886"/>
                    <a:pt x="154258" y="372557"/>
                  </a:cubicBezTo>
                  <a:cubicBezTo>
                    <a:pt x="188654" y="448228"/>
                    <a:pt x="228870" y="466219"/>
                    <a:pt x="214583" y="458282"/>
                  </a:cubicBezTo>
                  <a:cubicBezTo>
                    <a:pt x="200296" y="450345"/>
                    <a:pt x="95520" y="336044"/>
                    <a:pt x="68533" y="324932"/>
                  </a:cubicBezTo>
                  <a:cubicBezTo>
                    <a:pt x="41546" y="313820"/>
                    <a:pt x="60066" y="414361"/>
                    <a:pt x="52658" y="391607"/>
                  </a:cubicBezTo>
                  <a:cubicBezTo>
                    <a:pt x="45250" y="368853"/>
                    <a:pt x="34666" y="260374"/>
                    <a:pt x="24083" y="188407"/>
                  </a:cubicBezTo>
                  <a:cubicBezTo>
                    <a:pt x="13500" y="116440"/>
                    <a:pt x="-13488" y="-26435"/>
                    <a:pt x="8208" y="4257"/>
                  </a:cubicBezTo>
                  <a:close/>
                </a:path>
              </a:pathLst>
            </a:cu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6336791" y="4368518"/>
              <a:ext cx="105913" cy="328638"/>
            </a:xfrm>
            <a:custGeom>
              <a:avLst/>
              <a:gdLst>
                <a:gd name="connsiteX0" fmla="*/ 3684 w 105913"/>
                <a:gd name="connsiteY0" fmla="*/ 324132 h 328638"/>
                <a:gd name="connsiteX1" fmla="*/ 51309 w 105913"/>
                <a:gd name="connsiteY1" fmla="*/ 193957 h 328638"/>
                <a:gd name="connsiteX2" fmla="*/ 105284 w 105913"/>
                <a:gd name="connsiteY2" fmla="*/ 257457 h 328638"/>
                <a:gd name="connsiteX3" fmla="*/ 13209 w 105913"/>
                <a:gd name="connsiteY3" fmla="*/ 282 h 328638"/>
                <a:gd name="connsiteX4" fmla="*/ 3684 w 105913"/>
                <a:gd name="connsiteY4" fmla="*/ 324132 h 328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913" h="328638">
                  <a:moveTo>
                    <a:pt x="3684" y="324132"/>
                  </a:moveTo>
                  <a:cubicBezTo>
                    <a:pt x="10034" y="356411"/>
                    <a:pt x="34376" y="205069"/>
                    <a:pt x="51309" y="193957"/>
                  </a:cubicBezTo>
                  <a:cubicBezTo>
                    <a:pt x="68242" y="182845"/>
                    <a:pt x="111634" y="289736"/>
                    <a:pt x="105284" y="257457"/>
                  </a:cubicBezTo>
                  <a:cubicBezTo>
                    <a:pt x="98934" y="225178"/>
                    <a:pt x="28026" y="-9243"/>
                    <a:pt x="13209" y="282"/>
                  </a:cubicBezTo>
                  <a:cubicBezTo>
                    <a:pt x="-1608" y="9807"/>
                    <a:pt x="-2666" y="291853"/>
                    <a:pt x="3684" y="324132"/>
                  </a:cubicBezTo>
                  <a:close/>
                </a:path>
              </a:pathLst>
            </a:cu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5898703" y="4380966"/>
              <a:ext cx="86428" cy="308023"/>
            </a:xfrm>
            <a:custGeom>
              <a:avLst/>
              <a:gdLst>
                <a:gd name="connsiteX0" fmla="*/ 447 w 86428"/>
                <a:gd name="connsiteY0" fmla="*/ 305334 h 308023"/>
                <a:gd name="connsiteX1" fmla="*/ 25847 w 86428"/>
                <a:gd name="connsiteY1" fmla="*/ 152934 h 308023"/>
                <a:gd name="connsiteX2" fmla="*/ 86172 w 86428"/>
                <a:gd name="connsiteY2" fmla="*/ 213259 h 308023"/>
                <a:gd name="connsiteX3" fmla="*/ 44897 w 86428"/>
                <a:gd name="connsiteY3" fmla="*/ 534 h 308023"/>
                <a:gd name="connsiteX4" fmla="*/ 447 w 86428"/>
                <a:gd name="connsiteY4" fmla="*/ 305334 h 308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28" h="308023">
                  <a:moveTo>
                    <a:pt x="447" y="305334"/>
                  </a:moveTo>
                  <a:cubicBezTo>
                    <a:pt x="-2728" y="330734"/>
                    <a:pt x="11560" y="168280"/>
                    <a:pt x="25847" y="152934"/>
                  </a:cubicBezTo>
                  <a:cubicBezTo>
                    <a:pt x="40135" y="137588"/>
                    <a:pt x="82997" y="238659"/>
                    <a:pt x="86172" y="213259"/>
                  </a:cubicBezTo>
                  <a:cubicBezTo>
                    <a:pt x="89347" y="187859"/>
                    <a:pt x="62359" y="-11637"/>
                    <a:pt x="44897" y="534"/>
                  </a:cubicBezTo>
                  <a:cubicBezTo>
                    <a:pt x="27435" y="12705"/>
                    <a:pt x="3622" y="279934"/>
                    <a:pt x="447" y="305334"/>
                  </a:cubicBezTo>
                  <a:close/>
                </a:path>
              </a:pathLst>
            </a:custGeom>
            <a:solidFill>
              <a:srgbClr val="000000">
                <a:alpha val="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800066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63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roup 223"/>
          <p:cNvGrpSpPr/>
          <p:nvPr/>
        </p:nvGrpSpPr>
        <p:grpSpPr>
          <a:xfrm>
            <a:off x="4720629" y="1775499"/>
            <a:ext cx="3982051" cy="3304676"/>
            <a:chOff x="4720629" y="1775499"/>
            <a:chExt cx="3982051" cy="3304676"/>
          </a:xfrm>
        </p:grpSpPr>
        <p:grpSp>
          <p:nvGrpSpPr>
            <p:cNvPr id="199" name="Group 198"/>
            <p:cNvGrpSpPr/>
            <p:nvPr/>
          </p:nvGrpSpPr>
          <p:grpSpPr>
            <a:xfrm>
              <a:off x="4720629" y="1775499"/>
              <a:ext cx="3982051" cy="3304676"/>
              <a:chOff x="4720629" y="1775499"/>
              <a:chExt cx="3982051" cy="3304676"/>
            </a:xfrm>
          </p:grpSpPr>
          <p:sp>
            <p:nvSpPr>
              <p:cNvPr id="159" name="Freeform 158"/>
              <p:cNvSpPr/>
              <p:nvPr/>
            </p:nvSpPr>
            <p:spPr>
              <a:xfrm>
                <a:off x="6784858" y="2524120"/>
                <a:ext cx="963706" cy="468187"/>
              </a:xfrm>
              <a:custGeom>
                <a:avLst/>
                <a:gdLst>
                  <a:gd name="connsiteX0" fmla="*/ 89017 w 963706"/>
                  <a:gd name="connsiteY0" fmla="*/ 66680 h 468187"/>
                  <a:gd name="connsiteX1" fmla="*/ 295392 w 963706"/>
                  <a:gd name="connsiteY1" fmla="*/ 5 h 468187"/>
                  <a:gd name="connsiteX2" fmla="*/ 673217 w 963706"/>
                  <a:gd name="connsiteY2" fmla="*/ 63505 h 468187"/>
                  <a:gd name="connsiteX3" fmla="*/ 870067 w 963706"/>
                  <a:gd name="connsiteY3" fmla="*/ 149230 h 468187"/>
                  <a:gd name="connsiteX4" fmla="*/ 962142 w 963706"/>
                  <a:gd name="connsiteY4" fmla="*/ 247655 h 468187"/>
                  <a:gd name="connsiteX5" fmla="*/ 800217 w 963706"/>
                  <a:gd name="connsiteY5" fmla="*/ 412755 h 468187"/>
                  <a:gd name="connsiteX6" fmla="*/ 422392 w 963706"/>
                  <a:gd name="connsiteY6" fmla="*/ 466730 h 468187"/>
                  <a:gd name="connsiteX7" fmla="*/ 95367 w 963706"/>
                  <a:gd name="connsiteY7" fmla="*/ 365130 h 468187"/>
                  <a:gd name="connsiteX8" fmla="*/ 117 w 963706"/>
                  <a:gd name="connsiteY8" fmla="*/ 177805 h 468187"/>
                  <a:gd name="connsiteX9" fmla="*/ 89017 w 963706"/>
                  <a:gd name="connsiteY9" fmla="*/ 66680 h 468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63706" h="468187">
                    <a:moveTo>
                      <a:pt x="89017" y="66680"/>
                    </a:moveTo>
                    <a:cubicBezTo>
                      <a:pt x="138230" y="37047"/>
                      <a:pt x="198025" y="534"/>
                      <a:pt x="295392" y="5"/>
                    </a:cubicBezTo>
                    <a:cubicBezTo>
                      <a:pt x="392759" y="-524"/>
                      <a:pt x="577438" y="38634"/>
                      <a:pt x="673217" y="63505"/>
                    </a:cubicBezTo>
                    <a:cubicBezTo>
                      <a:pt x="768996" y="88376"/>
                      <a:pt x="821913" y="118538"/>
                      <a:pt x="870067" y="149230"/>
                    </a:cubicBezTo>
                    <a:cubicBezTo>
                      <a:pt x="918221" y="179922"/>
                      <a:pt x="973784" y="203734"/>
                      <a:pt x="962142" y="247655"/>
                    </a:cubicBezTo>
                    <a:cubicBezTo>
                      <a:pt x="950500" y="291576"/>
                      <a:pt x="890175" y="376243"/>
                      <a:pt x="800217" y="412755"/>
                    </a:cubicBezTo>
                    <a:cubicBezTo>
                      <a:pt x="710259" y="449267"/>
                      <a:pt x="539867" y="474667"/>
                      <a:pt x="422392" y="466730"/>
                    </a:cubicBezTo>
                    <a:cubicBezTo>
                      <a:pt x="304917" y="458793"/>
                      <a:pt x="165746" y="413284"/>
                      <a:pt x="95367" y="365130"/>
                    </a:cubicBezTo>
                    <a:cubicBezTo>
                      <a:pt x="24988" y="316976"/>
                      <a:pt x="2763" y="224372"/>
                      <a:pt x="117" y="177805"/>
                    </a:cubicBezTo>
                    <a:cubicBezTo>
                      <a:pt x="-2529" y="131238"/>
                      <a:pt x="39804" y="96313"/>
                      <a:pt x="89017" y="66680"/>
                    </a:cubicBezTo>
                    <a:close/>
                  </a:path>
                </a:pathLst>
              </a:custGeom>
              <a:solidFill>
                <a:srgbClr val="E8D1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8" name="Freeform 157"/>
              <p:cNvSpPr/>
              <p:nvPr/>
            </p:nvSpPr>
            <p:spPr>
              <a:xfrm>
                <a:off x="6810375" y="1990725"/>
                <a:ext cx="942975" cy="990600"/>
              </a:xfrm>
              <a:custGeom>
                <a:avLst/>
                <a:gdLst>
                  <a:gd name="connsiteX0" fmla="*/ 104775 w 942975"/>
                  <a:gd name="connsiteY0" fmla="*/ 619125 h 990600"/>
                  <a:gd name="connsiteX1" fmla="*/ 104775 w 942975"/>
                  <a:gd name="connsiteY1" fmla="*/ 619125 h 990600"/>
                  <a:gd name="connsiteX2" fmla="*/ 165100 w 942975"/>
                  <a:gd name="connsiteY2" fmla="*/ 155575 h 990600"/>
                  <a:gd name="connsiteX3" fmla="*/ 161925 w 942975"/>
                  <a:gd name="connsiteY3" fmla="*/ 85725 h 990600"/>
                  <a:gd name="connsiteX4" fmla="*/ 301625 w 942975"/>
                  <a:gd name="connsiteY4" fmla="*/ 0 h 990600"/>
                  <a:gd name="connsiteX5" fmla="*/ 635000 w 942975"/>
                  <a:gd name="connsiteY5" fmla="*/ 0 h 990600"/>
                  <a:gd name="connsiteX6" fmla="*/ 825500 w 942975"/>
                  <a:gd name="connsiteY6" fmla="*/ 38100 h 990600"/>
                  <a:gd name="connsiteX7" fmla="*/ 904875 w 942975"/>
                  <a:gd name="connsiteY7" fmla="*/ 127000 h 990600"/>
                  <a:gd name="connsiteX8" fmla="*/ 939800 w 942975"/>
                  <a:gd name="connsiteY8" fmla="*/ 447675 h 990600"/>
                  <a:gd name="connsiteX9" fmla="*/ 942975 w 942975"/>
                  <a:gd name="connsiteY9" fmla="*/ 758825 h 990600"/>
                  <a:gd name="connsiteX10" fmla="*/ 895350 w 942975"/>
                  <a:gd name="connsiteY10" fmla="*/ 831850 h 990600"/>
                  <a:gd name="connsiteX11" fmla="*/ 787400 w 942975"/>
                  <a:gd name="connsiteY11" fmla="*/ 739775 h 990600"/>
                  <a:gd name="connsiteX12" fmla="*/ 825500 w 942975"/>
                  <a:gd name="connsiteY12" fmla="*/ 603250 h 990600"/>
                  <a:gd name="connsiteX13" fmla="*/ 800100 w 942975"/>
                  <a:gd name="connsiteY13" fmla="*/ 485775 h 990600"/>
                  <a:gd name="connsiteX14" fmla="*/ 762000 w 942975"/>
                  <a:gd name="connsiteY14" fmla="*/ 450850 h 990600"/>
                  <a:gd name="connsiteX15" fmla="*/ 720725 w 942975"/>
                  <a:gd name="connsiteY15" fmla="*/ 454025 h 990600"/>
                  <a:gd name="connsiteX16" fmla="*/ 679450 w 942975"/>
                  <a:gd name="connsiteY16" fmla="*/ 663575 h 990600"/>
                  <a:gd name="connsiteX17" fmla="*/ 654050 w 942975"/>
                  <a:gd name="connsiteY17" fmla="*/ 971550 h 990600"/>
                  <a:gd name="connsiteX18" fmla="*/ 438150 w 942975"/>
                  <a:gd name="connsiteY18" fmla="*/ 990600 h 990600"/>
                  <a:gd name="connsiteX19" fmla="*/ 441325 w 942975"/>
                  <a:gd name="connsiteY19" fmla="*/ 841375 h 990600"/>
                  <a:gd name="connsiteX20" fmla="*/ 479425 w 942975"/>
                  <a:gd name="connsiteY20" fmla="*/ 695325 h 990600"/>
                  <a:gd name="connsiteX21" fmla="*/ 476250 w 942975"/>
                  <a:gd name="connsiteY21" fmla="*/ 450850 h 990600"/>
                  <a:gd name="connsiteX22" fmla="*/ 403225 w 942975"/>
                  <a:gd name="connsiteY22" fmla="*/ 425450 h 990600"/>
                  <a:gd name="connsiteX23" fmla="*/ 330200 w 942975"/>
                  <a:gd name="connsiteY23" fmla="*/ 460375 h 990600"/>
                  <a:gd name="connsiteX24" fmla="*/ 295275 w 942975"/>
                  <a:gd name="connsiteY24" fmla="*/ 536575 h 990600"/>
                  <a:gd name="connsiteX25" fmla="*/ 285750 w 942975"/>
                  <a:gd name="connsiteY25" fmla="*/ 628650 h 990600"/>
                  <a:gd name="connsiteX26" fmla="*/ 276225 w 942975"/>
                  <a:gd name="connsiteY26" fmla="*/ 685800 h 990600"/>
                  <a:gd name="connsiteX27" fmla="*/ 146050 w 942975"/>
                  <a:gd name="connsiteY27" fmla="*/ 758825 h 990600"/>
                  <a:gd name="connsiteX28" fmla="*/ 98425 w 942975"/>
                  <a:gd name="connsiteY28" fmla="*/ 869950 h 990600"/>
                  <a:gd name="connsiteX29" fmla="*/ 0 w 942975"/>
                  <a:gd name="connsiteY29" fmla="*/ 765175 h 990600"/>
                  <a:gd name="connsiteX30" fmla="*/ 19050 w 942975"/>
                  <a:gd name="connsiteY30" fmla="*/ 676275 h 990600"/>
                  <a:gd name="connsiteX31" fmla="*/ 63500 w 942975"/>
                  <a:gd name="connsiteY31" fmla="*/ 654050 h 990600"/>
                  <a:gd name="connsiteX32" fmla="*/ 104775 w 942975"/>
                  <a:gd name="connsiteY32" fmla="*/ 619125 h 990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42975" h="990600">
                    <a:moveTo>
                      <a:pt x="104775" y="619125"/>
                    </a:moveTo>
                    <a:lnTo>
                      <a:pt x="104775" y="619125"/>
                    </a:lnTo>
                    <a:lnTo>
                      <a:pt x="165100" y="155575"/>
                    </a:lnTo>
                    <a:lnTo>
                      <a:pt x="161925" y="85725"/>
                    </a:lnTo>
                    <a:lnTo>
                      <a:pt x="301625" y="0"/>
                    </a:lnTo>
                    <a:lnTo>
                      <a:pt x="635000" y="0"/>
                    </a:lnTo>
                    <a:lnTo>
                      <a:pt x="825500" y="38100"/>
                    </a:lnTo>
                    <a:lnTo>
                      <a:pt x="904875" y="127000"/>
                    </a:lnTo>
                    <a:lnTo>
                      <a:pt x="939800" y="447675"/>
                    </a:lnTo>
                    <a:cubicBezTo>
                      <a:pt x="940858" y="551392"/>
                      <a:pt x="941917" y="655108"/>
                      <a:pt x="942975" y="758825"/>
                    </a:cubicBezTo>
                    <a:lnTo>
                      <a:pt x="895350" y="831850"/>
                    </a:lnTo>
                    <a:lnTo>
                      <a:pt x="787400" y="739775"/>
                    </a:lnTo>
                    <a:lnTo>
                      <a:pt x="825500" y="603250"/>
                    </a:lnTo>
                    <a:lnTo>
                      <a:pt x="800100" y="485775"/>
                    </a:lnTo>
                    <a:lnTo>
                      <a:pt x="762000" y="450850"/>
                    </a:lnTo>
                    <a:lnTo>
                      <a:pt x="720725" y="454025"/>
                    </a:lnTo>
                    <a:lnTo>
                      <a:pt x="679450" y="663575"/>
                    </a:lnTo>
                    <a:lnTo>
                      <a:pt x="654050" y="971550"/>
                    </a:lnTo>
                    <a:lnTo>
                      <a:pt x="438150" y="990600"/>
                    </a:lnTo>
                    <a:cubicBezTo>
                      <a:pt x="439208" y="940858"/>
                      <a:pt x="440267" y="891117"/>
                      <a:pt x="441325" y="841375"/>
                    </a:cubicBezTo>
                    <a:lnTo>
                      <a:pt x="479425" y="695325"/>
                    </a:lnTo>
                    <a:cubicBezTo>
                      <a:pt x="478367" y="613833"/>
                      <a:pt x="477308" y="532342"/>
                      <a:pt x="476250" y="450850"/>
                    </a:cubicBezTo>
                    <a:lnTo>
                      <a:pt x="403225" y="425450"/>
                    </a:lnTo>
                    <a:lnTo>
                      <a:pt x="330200" y="460375"/>
                    </a:lnTo>
                    <a:lnTo>
                      <a:pt x="295275" y="536575"/>
                    </a:lnTo>
                    <a:lnTo>
                      <a:pt x="285750" y="628650"/>
                    </a:lnTo>
                    <a:lnTo>
                      <a:pt x="276225" y="685800"/>
                    </a:lnTo>
                    <a:lnTo>
                      <a:pt x="146050" y="758825"/>
                    </a:lnTo>
                    <a:lnTo>
                      <a:pt x="98425" y="869950"/>
                    </a:lnTo>
                    <a:lnTo>
                      <a:pt x="0" y="765175"/>
                    </a:lnTo>
                    <a:lnTo>
                      <a:pt x="19050" y="676275"/>
                    </a:lnTo>
                    <a:lnTo>
                      <a:pt x="63500" y="654050"/>
                    </a:lnTo>
                    <a:lnTo>
                      <a:pt x="104775" y="619125"/>
                    </a:lnTo>
                    <a:close/>
                  </a:path>
                </a:pathLst>
              </a:custGeom>
              <a:solidFill>
                <a:srgbClr val="E8D1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45" name="Freeform 144"/>
              <p:cNvSpPr/>
              <p:nvPr/>
            </p:nvSpPr>
            <p:spPr>
              <a:xfrm>
                <a:off x="6497162" y="2528479"/>
                <a:ext cx="1469327" cy="839478"/>
              </a:xfrm>
              <a:custGeom>
                <a:avLst/>
                <a:gdLst>
                  <a:gd name="connsiteX0" fmla="*/ 322738 w 1469327"/>
                  <a:gd name="connsiteY0" fmla="*/ 14696 h 839478"/>
                  <a:gd name="connsiteX1" fmla="*/ 46513 w 1469327"/>
                  <a:gd name="connsiteY1" fmla="*/ 105184 h 839478"/>
                  <a:gd name="connsiteX2" fmla="*/ 13176 w 1469327"/>
                  <a:gd name="connsiteY2" fmla="*/ 252821 h 839478"/>
                  <a:gd name="connsiteX3" fmla="*/ 184626 w 1469327"/>
                  <a:gd name="connsiteY3" fmla="*/ 614771 h 839478"/>
                  <a:gd name="connsiteX4" fmla="*/ 389413 w 1469327"/>
                  <a:gd name="connsiteY4" fmla="*/ 743359 h 839478"/>
                  <a:gd name="connsiteX5" fmla="*/ 951388 w 1469327"/>
                  <a:gd name="connsiteY5" fmla="*/ 838609 h 839478"/>
                  <a:gd name="connsiteX6" fmla="*/ 1275238 w 1469327"/>
                  <a:gd name="connsiteY6" fmla="*/ 781459 h 839478"/>
                  <a:gd name="connsiteX7" fmla="*/ 1460976 w 1469327"/>
                  <a:gd name="connsiteY7" fmla="*/ 633821 h 839478"/>
                  <a:gd name="connsiteX8" fmla="*/ 1422876 w 1469327"/>
                  <a:gd name="connsiteY8" fmla="*/ 414746 h 839478"/>
                  <a:gd name="connsiteX9" fmla="*/ 1294288 w 1469327"/>
                  <a:gd name="connsiteY9" fmla="*/ 267109 h 839478"/>
                  <a:gd name="connsiteX10" fmla="*/ 1208563 w 1469327"/>
                  <a:gd name="connsiteY10" fmla="*/ 448084 h 839478"/>
                  <a:gd name="connsiteX11" fmla="*/ 989488 w 1469327"/>
                  <a:gd name="connsiteY11" fmla="*/ 548096 h 839478"/>
                  <a:gd name="connsiteX12" fmla="*/ 575151 w 1469327"/>
                  <a:gd name="connsiteY12" fmla="*/ 490946 h 839478"/>
                  <a:gd name="connsiteX13" fmla="*/ 341788 w 1469327"/>
                  <a:gd name="connsiteY13" fmla="*/ 338546 h 839478"/>
                  <a:gd name="connsiteX14" fmla="*/ 265588 w 1469327"/>
                  <a:gd name="connsiteY14" fmla="*/ 176621 h 839478"/>
                  <a:gd name="connsiteX15" fmla="*/ 379888 w 1469327"/>
                  <a:gd name="connsiteY15" fmla="*/ 95659 h 839478"/>
                  <a:gd name="connsiteX16" fmla="*/ 417988 w 1469327"/>
                  <a:gd name="connsiteY16" fmla="*/ 67084 h 839478"/>
                  <a:gd name="connsiteX17" fmla="*/ 427513 w 1469327"/>
                  <a:gd name="connsiteY17" fmla="*/ 9934 h 839478"/>
                  <a:gd name="connsiteX18" fmla="*/ 389413 w 1469327"/>
                  <a:gd name="connsiteY18" fmla="*/ 409 h 839478"/>
                  <a:gd name="connsiteX19" fmla="*/ 322738 w 1469327"/>
                  <a:gd name="connsiteY19" fmla="*/ 14696 h 839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69327" h="839478">
                    <a:moveTo>
                      <a:pt x="322738" y="14696"/>
                    </a:moveTo>
                    <a:cubicBezTo>
                      <a:pt x="265588" y="32158"/>
                      <a:pt x="98107" y="65497"/>
                      <a:pt x="46513" y="105184"/>
                    </a:cubicBezTo>
                    <a:cubicBezTo>
                      <a:pt x="-5081" y="144872"/>
                      <a:pt x="-9843" y="167890"/>
                      <a:pt x="13176" y="252821"/>
                    </a:cubicBezTo>
                    <a:cubicBezTo>
                      <a:pt x="36195" y="337752"/>
                      <a:pt x="121920" y="533015"/>
                      <a:pt x="184626" y="614771"/>
                    </a:cubicBezTo>
                    <a:cubicBezTo>
                      <a:pt x="247332" y="696527"/>
                      <a:pt x="261619" y="706053"/>
                      <a:pt x="389413" y="743359"/>
                    </a:cubicBezTo>
                    <a:cubicBezTo>
                      <a:pt x="517207" y="780665"/>
                      <a:pt x="803751" y="832259"/>
                      <a:pt x="951388" y="838609"/>
                    </a:cubicBezTo>
                    <a:cubicBezTo>
                      <a:pt x="1099025" y="844959"/>
                      <a:pt x="1190307" y="815590"/>
                      <a:pt x="1275238" y="781459"/>
                    </a:cubicBezTo>
                    <a:cubicBezTo>
                      <a:pt x="1360169" y="747328"/>
                      <a:pt x="1436370" y="694940"/>
                      <a:pt x="1460976" y="633821"/>
                    </a:cubicBezTo>
                    <a:cubicBezTo>
                      <a:pt x="1485582" y="572702"/>
                      <a:pt x="1450657" y="475865"/>
                      <a:pt x="1422876" y="414746"/>
                    </a:cubicBezTo>
                    <a:cubicBezTo>
                      <a:pt x="1395095" y="353627"/>
                      <a:pt x="1330007" y="261553"/>
                      <a:pt x="1294288" y="267109"/>
                    </a:cubicBezTo>
                    <a:cubicBezTo>
                      <a:pt x="1258569" y="272665"/>
                      <a:pt x="1259363" y="401253"/>
                      <a:pt x="1208563" y="448084"/>
                    </a:cubicBezTo>
                    <a:cubicBezTo>
                      <a:pt x="1157763" y="494915"/>
                      <a:pt x="1095057" y="540952"/>
                      <a:pt x="989488" y="548096"/>
                    </a:cubicBezTo>
                    <a:cubicBezTo>
                      <a:pt x="883919" y="555240"/>
                      <a:pt x="683101" y="525871"/>
                      <a:pt x="575151" y="490946"/>
                    </a:cubicBezTo>
                    <a:cubicBezTo>
                      <a:pt x="467201" y="456021"/>
                      <a:pt x="393382" y="390934"/>
                      <a:pt x="341788" y="338546"/>
                    </a:cubicBezTo>
                    <a:cubicBezTo>
                      <a:pt x="290194" y="286159"/>
                      <a:pt x="259238" y="217102"/>
                      <a:pt x="265588" y="176621"/>
                    </a:cubicBezTo>
                    <a:cubicBezTo>
                      <a:pt x="271938" y="136140"/>
                      <a:pt x="354488" y="113915"/>
                      <a:pt x="379888" y="95659"/>
                    </a:cubicBezTo>
                    <a:cubicBezTo>
                      <a:pt x="405288" y="77403"/>
                      <a:pt x="410051" y="81371"/>
                      <a:pt x="417988" y="67084"/>
                    </a:cubicBezTo>
                    <a:cubicBezTo>
                      <a:pt x="425925" y="52797"/>
                      <a:pt x="432275" y="21046"/>
                      <a:pt x="427513" y="9934"/>
                    </a:cubicBezTo>
                    <a:cubicBezTo>
                      <a:pt x="422751" y="-1178"/>
                      <a:pt x="405288" y="-385"/>
                      <a:pt x="389413" y="409"/>
                    </a:cubicBezTo>
                    <a:cubicBezTo>
                      <a:pt x="373538" y="1203"/>
                      <a:pt x="379888" y="-2766"/>
                      <a:pt x="322738" y="14696"/>
                    </a:cubicBezTo>
                    <a:close/>
                  </a:path>
                </a:pathLst>
              </a:custGeom>
              <a:solidFill>
                <a:srgbClr val="E8D1B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157" name="Group 156"/>
              <p:cNvGrpSpPr/>
              <p:nvPr/>
            </p:nvGrpSpPr>
            <p:grpSpPr>
              <a:xfrm>
                <a:off x="6911097" y="1775499"/>
                <a:ext cx="844774" cy="1108947"/>
                <a:chOff x="6911097" y="1775499"/>
                <a:chExt cx="844774" cy="1108947"/>
              </a:xfrm>
            </p:grpSpPr>
            <p:sp>
              <p:nvSpPr>
                <p:cNvPr id="149" name="Freeform 148"/>
                <p:cNvSpPr/>
                <p:nvPr/>
              </p:nvSpPr>
              <p:spPr>
                <a:xfrm>
                  <a:off x="7077072" y="1775499"/>
                  <a:ext cx="541661" cy="365789"/>
                </a:xfrm>
                <a:custGeom>
                  <a:avLst/>
                  <a:gdLst>
                    <a:gd name="connsiteX0" fmla="*/ 3 w 541661"/>
                    <a:gd name="connsiteY0" fmla="*/ 246182 h 365789"/>
                    <a:gd name="connsiteX1" fmla="*/ 57153 w 541661"/>
                    <a:gd name="connsiteY1" fmla="*/ 103307 h 365789"/>
                    <a:gd name="connsiteX2" fmla="*/ 147641 w 541661"/>
                    <a:gd name="connsiteY2" fmla="*/ 29489 h 365789"/>
                    <a:gd name="connsiteX3" fmla="*/ 285753 w 541661"/>
                    <a:gd name="connsiteY3" fmla="*/ 3295 h 365789"/>
                    <a:gd name="connsiteX4" fmla="*/ 483397 w 541661"/>
                    <a:gd name="connsiteY4" fmla="*/ 98545 h 365789"/>
                    <a:gd name="connsiteX5" fmla="*/ 535784 w 541661"/>
                    <a:gd name="connsiteY5" fmla="*/ 217607 h 365789"/>
                    <a:gd name="connsiteX6" fmla="*/ 528641 w 541661"/>
                    <a:gd name="connsiteY6" fmla="*/ 289045 h 365789"/>
                    <a:gd name="connsiteX7" fmla="*/ 431009 w 541661"/>
                    <a:gd name="connsiteY7" fmla="*/ 341432 h 365789"/>
                    <a:gd name="connsiteX8" fmla="*/ 247653 w 541661"/>
                    <a:gd name="connsiteY8" fmla="*/ 365245 h 365789"/>
                    <a:gd name="connsiteX9" fmla="*/ 59534 w 541661"/>
                    <a:gd name="connsiteY9" fmla="*/ 320001 h 365789"/>
                    <a:gd name="connsiteX10" fmla="*/ 3 w 541661"/>
                    <a:gd name="connsiteY10" fmla="*/ 246182 h 36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41661" h="365789">
                      <a:moveTo>
                        <a:pt x="3" y="246182"/>
                      </a:moveTo>
                      <a:cubicBezTo>
                        <a:pt x="-394" y="210066"/>
                        <a:pt x="32547" y="139422"/>
                        <a:pt x="57153" y="103307"/>
                      </a:cubicBezTo>
                      <a:cubicBezTo>
                        <a:pt x="81759" y="67191"/>
                        <a:pt x="109541" y="46158"/>
                        <a:pt x="147641" y="29489"/>
                      </a:cubicBezTo>
                      <a:cubicBezTo>
                        <a:pt x="185741" y="12820"/>
                        <a:pt x="229794" y="-8214"/>
                        <a:pt x="285753" y="3295"/>
                      </a:cubicBezTo>
                      <a:cubicBezTo>
                        <a:pt x="341712" y="14804"/>
                        <a:pt x="441725" y="62826"/>
                        <a:pt x="483397" y="98545"/>
                      </a:cubicBezTo>
                      <a:cubicBezTo>
                        <a:pt x="525069" y="134264"/>
                        <a:pt x="528243" y="185857"/>
                        <a:pt x="535784" y="217607"/>
                      </a:cubicBezTo>
                      <a:cubicBezTo>
                        <a:pt x="543325" y="249357"/>
                        <a:pt x="546103" y="268408"/>
                        <a:pt x="528641" y="289045"/>
                      </a:cubicBezTo>
                      <a:cubicBezTo>
                        <a:pt x="511179" y="309682"/>
                        <a:pt x="477840" y="328732"/>
                        <a:pt x="431009" y="341432"/>
                      </a:cubicBezTo>
                      <a:cubicBezTo>
                        <a:pt x="384178" y="354132"/>
                        <a:pt x="309565" y="368817"/>
                        <a:pt x="247653" y="365245"/>
                      </a:cubicBezTo>
                      <a:cubicBezTo>
                        <a:pt x="185741" y="361673"/>
                        <a:pt x="96840" y="333892"/>
                        <a:pt x="59534" y="320001"/>
                      </a:cubicBezTo>
                      <a:cubicBezTo>
                        <a:pt x="22228" y="306110"/>
                        <a:pt x="400" y="282298"/>
                        <a:pt x="3" y="246182"/>
                      </a:cubicBezTo>
                      <a:close/>
                    </a:path>
                  </a:pathLst>
                </a:custGeom>
                <a:solidFill>
                  <a:srgbClr val="DCB8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50" name="Freeform 149"/>
                <p:cNvSpPr/>
                <p:nvPr/>
              </p:nvSpPr>
              <p:spPr>
                <a:xfrm>
                  <a:off x="7091648" y="1787723"/>
                  <a:ext cx="512507" cy="346101"/>
                </a:xfrm>
                <a:custGeom>
                  <a:avLst/>
                  <a:gdLst>
                    <a:gd name="connsiteX0" fmla="*/ 3 w 541661"/>
                    <a:gd name="connsiteY0" fmla="*/ 246182 h 365789"/>
                    <a:gd name="connsiteX1" fmla="*/ 57153 w 541661"/>
                    <a:gd name="connsiteY1" fmla="*/ 103307 h 365789"/>
                    <a:gd name="connsiteX2" fmla="*/ 147641 w 541661"/>
                    <a:gd name="connsiteY2" fmla="*/ 29489 h 365789"/>
                    <a:gd name="connsiteX3" fmla="*/ 285753 w 541661"/>
                    <a:gd name="connsiteY3" fmla="*/ 3295 h 365789"/>
                    <a:gd name="connsiteX4" fmla="*/ 483397 w 541661"/>
                    <a:gd name="connsiteY4" fmla="*/ 98545 h 365789"/>
                    <a:gd name="connsiteX5" fmla="*/ 535784 w 541661"/>
                    <a:gd name="connsiteY5" fmla="*/ 217607 h 365789"/>
                    <a:gd name="connsiteX6" fmla="*/ 528641 w 541661"/>
                    <a:gd name="connsiteY6" fmla="*/ 289045 h 365789"/>
                    <a:gd name="connsiteX7" fmla="*/ 431009 w 541661"/>
                    <a:gd name="connsiteY7" fmla="*/ 341432 h 365789"/>
                    <a:gd name="connsiteX8" fmla="*/ 247653 w 541661"/>
                    <a:gd name="connsiteY8" fmla="*/ 365245 h 365789"/>
                    <a:gd name="connsiteX9" fmla="*/ 59534 w 541661"/>
                    <a:gd name="connsiteY9" fmla="*/ 320001 h 365789"/>
                    <a:gd name="connsiteX10" fmla="*/ 3 w 541661"/>
                    <a:gd name="connsiteY10" fmla="*/ 246182 h 3657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41661" h="365789">
                      <a:moveTo>
                        <a:pt x="3" y="246182"/>
                      </a:moveTo>
                      <a:cubicBezTo>
                        <a:pt x="-394" y="210066"/>
                        <a:pt x="32547" y="139422"/>
                        <a:pt x="57153" y="103307"/>
                      </a:cubicBezTo>
                      <a:cubicBezTo>
                        <a:pt x="81759" y="67191"/>
                        <a:pt x="109541" y="46158"/>
                        <a:pt x="147641" y="29489"/>
                      </a:cubicBezTo>
                      <a:cubicBezTo>
                        <a:pt x="185741" y="12820"/>
                        <a:pt x="229794" y="-8214"/>
                        <a:pt x="285753" y="3295"/>
                      </a:cubicBezTo>
                      <a:cubicBezTo>
                        <a:pt x="341712" y="14804"/>
                        <a:pt x="441725" y="62826"/>
                        <a:pt x="483397" y="98545"/>
                      </a:cubicBezTo>
                      <a:cubicBezTo>
                        <a:pt x="525069" y="134264"/>
                        <a:pt x="528243" y="185857"/>
                        <a:pt x="535784" y="217607"/>
                      </a:cubicBezTo>
                      <a:cubicBezTo>
                        <a:pt x="543325" y="249357"/>
                        <a:pt x="546103" y="268408"/>
                        <a:pt x="528641" y="289045"/>
                      </a:cubicBezTo>
                      <a:cubicBezTo>
                        <a:pt x="511179" y="309682"/>
                        <a:pt x="477840" y="328732"/>
                        <a:pt x="431009" y="341432"/>
                      </a:cubicBezTo>
                      <a:cubicBezTo>
                        <a:pt x="384178" y="354132"/>
                        <a:pt x="309565" y="368817"/>
                        <a:pt x="247653" y="365245"/>
                      </a:cubicBezTo>
                      <a:cubicBezTo>
                        <a:pt x="185741" y="361673"/>
                        <a:pt x="96840" y="333892"/>
                        <a:pt x="59534" y="320001"/>
                      </a:cubicBezTo>
                      <a:cubicBezTo>
                        <a:pt x="22228" y="306110"/>
                        <a:pt x="400" y="282298"/>
                        <a:pt x="3" y="246182"/>
                      </a:cubicBez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51" name="Freeform 150"/>
                <p:cNvSpPr/>
                <p:nvPr/>
              </p:nvSpPr>
              <p:spPr>
                <a:xfrm>
                  <a:off x="6911097" y="2028470"/>
                  <a:ext cx="770612" cy="720450"/>
                </a:xfrm>
                <a:custGeom>
                  <a:avLst/>
                  <a:gdLst>
                    <a:gd name="connsiteX0" fmla="*/ 132641 w 770612"/>
                    <a:gd name="connsiteY0" fmla="*/ 7499 h 720450"/>
                    <a:gd name="connsiteX1" fmla="*/ 75491 w 770612"/>
                    <a:gd name="connsiteY1" fmla="*/ 47980 h 720450"/>
                    <a:gd name="connsiteX2" fmla="*/ 123116 w 770612"/>
                    <a:gd name="connsiteY2" fmla="*/ 93224 h 720450"/>
                    <a:gd name="connsiteX3" fmla="*/ 349334 w 770612"/>
                    <a:gd name="connsiteY3" fmla="*/ 195618 h 720450"/>
                    <a:gd name="connsiteX4" fmla="*/ 537453 w 770612"/>
                    <a:gd name="connsiteY4" fmla="*/ 217049 h 720450"/>
                    <a:gd name="connsiteX5" fmla="*/ 680328 w 770612"/>
                    <a:gd name="connsiteY5" fmla="*/ 119418 h 720450"/>
                    <a:gd name="connsiteX6" fmla="*/ 749384 w 770612"/>
                    <a:gd name="connsiteY6" fmla="*/ 52743 h 720450"/>
                    <a:gd name="connsiteX7" fmla="*/ 708903 w 770612"/>
                    <a:gd name="connsiteY7" fmla="*/ 355 h 720450"/>
                    <a:gd name="connsiteX8" fmla="*/ 768434 w 770612"/>
                    <a:gd name="connsiteY8" fmla="*/ 33693 h 720450"/>
                    <a:gd name="connsiteX9" fmla="*/ 739859 w 770612"/>
                    <a:gd name="connsiteY9" fmla="*/ 107511 h 720450"/>
                    <a:gd name="connsiteX10" fmla="*/ 577934 w 770612"/>
                    <a:gd name="connsiteY10" fmla="*/ 224193 h 720450"/>
                    <a:gd name="connsiteX11" fmla="*/ 468397 w 770612"/>
                    <a:gd name="connsiteY11" fmla="*/ 233718 h 720450"/>
                    <a:gd name="connsiteX12" fmla="*/ 227891 w 770612"/>
                    <a:gd name="connsiteY12" fmla="*/ 171805 h 720450"/>
                    <a:gd name="connsiteX13" fmla="*/ 87397 w 770612"/>
                    <a:gd name="connsiteY13" fmla="*/ 93224 h 720450"/>
                    <a:gd name="connsiteX14" fmla="*/ 73109 w 770612"/>
                    <a:gd name="connsiteY14" fmla="*/ 107511 h 720450"/>
                    <a:gd name="connsiteX15" fmla="*/ 42153 w 770612"/>
                    <a:gd name="connsiteY15" fmla="*/ 352780 h 720450"/>
                    <a:gd name="connsiteX16" fmla="*/ 15959 w 770612"/>
                    <a:gd name="connsiteY16" fmla="*/ 621861 h 720450"/>
                    <a:gd name="connsiteX17" fmla="*/ 1672 w 770612"/>
                    <a:gd name="connsiteY17" fmla="*/ 714730 h 720450"/>
                    <a:gd name="connsiteX18" fmla="*/ 6434 w 770612"/>
                    <a:gd name="connsiteY18" fmla="*/ 476605 h 720450"/>
                    <a:gd name="connsiteX19" fmla="*/ 56441 w 770612"/>
                    <a:gd name="connsiteY19" fmla="*/ 119418 h 720450"/>
                    <a:gd name="connsiteX20" fmla="*/ 61203 w 770612"/>
                    <a:gd name="connsiteY20" fmla="*/ 43218 h 720450"/>
                    <a:gd name="connsiteX21" fmla="*/ 132641 w 770612"/>
                    <a:gd name="connsiteY21" fmla="*/ 7499 h 720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770612" h="720450">
                      <a:moveTo>
                        <a:pt x="132641" y="7499"/>
                      </a:moveTo>
                      <a:cubicBezTo>
                        <a:pt x="135022" y="8293"/>
                        <a:pt x="77078" y="33693"/>
                        <a:pt x="75491" y="47980"/>
                      </a:cubicBezTo>
                      <a:cubicBezTo>
                        <a:pt x="73904" y="62267"/>
                        <a:pt x="77475" y="68618"/>
                        <a:pt x="123116" y="93224"/>
                      </a:cubicBezTo>
                      <a:cubicBezTo>
                        <a:pt x="168757" y="117830"/>
                        <a:pt x="280278" y="174981"/>
                        <a:pt x="349334" y="195618"/>
                      </a:cubicBezTo>
                      <a:cubicBezTo>
                        <a:pt x="418390" y="216255"/>
                        <a:pt x="482287" y="229749"/>
                        <a:pt x="537453" y="217049"/>
                      </a:cubicBezTo>
                      <a:cubicBezTo>
                        <a:pt x="592619" y="204349"/>
                        <a:pt x="645006" y="146802"/>
                        <a:pt x="680328" y="119418"/>
                      </a:cubicBezTo>
                      <a:cubicBezTo>
                        <a:pt x="715650" y="92034"/>
                        <a:pt x="744622" y="72587"/>
                        <a:pt x="749384" y="52743"/>
                      </a:cubicBezTo>
                      <a:cubicBezTo>
                        <a:pt x="754146" y="32899"/>
                        <a:pt x="705728" y="3530"/>
                        <a:pt x="708903" y="355"/>
                      </a:cubicBezTo>
                      <a:cubicBezTo>
                        <a:pt x="712078" y="-2820"/>
                        <a:pt x="763275" y="15834"/>
                        <a:pt x="768434" y="33693"/>
                      </a:cubicBezTo>
                      <a:cubicBezTo>
                        <a:pt x="773593" y="51552"/>
                        <a:pt x="771609" y="75761"/>
                        <a:pt x="739859" y="107511"/>
                      </a:cubicBezTo>
                      <a:cubicBezTo>
                        <a:pt x="708109" y="139261"/>
                        <a:pt x="623178" y="203159"/>
                        <a:pt x="577934" y="224193"/>
                      </a:cubicBezTo>
                      <a:cubicBezTo>
                        <a:pt x="532690" y="245227"/>
                        <a:pt x="526738" y="242449"/>
                        <a:pt x="468397" y="233718"/>
                      </a:cubicBezTo>
                      <a:cubicBezTo>
                        <a:pt x="410057" y="224987"/>
                        <a:pt x="291391" y="195221"/>
                        <a:pt x="227891" y="171805"/>
                      </a:cubicBezTo>
                      <a:cubicBezTo>
                        <a:pt x="164391" y="148389"/>
                        <a:pt x="113194" y="103940"/>
                        <a:pt x="87397" y="93224"/>
                      </a:cubicBezTo>
                      <a:cubicBezTo>
                        <a:pt x="61600" y="82508"/>
                        <a:pt x="80650" y="64252"/>
                        <a:pt x="73109" y="107511"/>
                      </a:cubicBezTo>
                      <a:cubicBezTo>
                        <a:pt x="65568" y="150770"/>
                        <a:pt x="51678" y="267055"/>
                        <a:pt x="42153" y="352780"/>
                      </a:cubicBezTo>
                      <a:cubicBezTo>
                        <a:pt x="32628" y="438505"/>
                        <a:pt x="22706" y="561536"/>
                        <a:pt x="15959" y="621861"/>
                      </a:cubicBezTo>
                      <a:cubicBezTo>
                        <a:pt x="9212" y="682186"/>
                        <a:pt x="3259" y="738939"/>
                        <a:pt x="1672" y="714730"/>
                      </a:cubicBezTo>
                      <a:cubicBezTo>
                        <a:pt x="85" y="690521"/>
                        <a:pt x="-2694" y="575824"/>
                        <a:pt x="6434" y="476605"/>
                      </a:cubicBezTo>
                      <a:cubicBezTo>
                        <a:pt x="15562" y="377386"/>
                        <a:pt x="47313" y="191649"/>
                        <a:pt x="56441" y="119418"/>
                      </a:cubicBezTo>
                      <a:cubicBezTo>
                        <a:pt x="65569" y="47187"/>
                        <a:pt x="47312" y="64253"/>
                        <a:pt x="61203" y="43218"/>
                      </a:cubicBezTo>
                      <a:cubicBezTo>
                        <a:pt x="75093" y="22184"/>
                        <a:pt x="130260" y="6705"/>
                        <a:pt x="132641" y="7499"/>
                      </a:cubicBezTo>
                      <a:close/>
                    </a:path>
                  </a:pathLst>
                </a:custGeom>
                <a:solidFill>
                  <a:srgbClr val="DCB8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53" name="Freeform 152"/>
                <p:cNvSpPr/>
                <p:nvPr/>
              </p:nvSpPr>
              <p:spPr>
                <a:xfrm>
                  <a:off x="6993538" y="2409825"/>
                  <a:ext cx="285986" cy="316711"/>
                </a:xfrm>
                <a:custGeom>
                  <a:avLst/>
                  <a:gdLst>
                    <a:gd name="connsiteX0" fmla="*/ 193 w 285986"/>
                    <a:gd name="connsiteY0" fmla="*/ 316706 h 316711"/>
                    <a:gd name="connsiteX1" fmla="*/ 69250 w 285986"/>
                    <a:gd name="connsiteY1" fmla="*/ 283369 h 316711"/>
                    <a:gd name="connsiteX2" fmla="*/ 88300 w 285986"/>
                    <a:gd name="connsiteY2" fmla="*/ 230981 h 316711"/>
                    <a:gd name="connsiteX3" fmla="*/ 100206 w 285986"/>
                    <a:gd name="connsiteY3" fmla="*/ 111919 h 316711"/>
                    <a:gd name="connsiteX4" fmla="*/ 143068 w 285986"/>
                    <a:gd name="connsiteY4" fmla="*/ 30956 h 316711"/>
                    <a:gd name="connsiteX5" fmla="*/ 221650 w 285986"/>
                    <a:gd name="connsiteY5" fmla="*/ 0 h 316711"/>
                    <a:gd name="connsiteX6" fmla="*/ 285943 w 285986"/>
                    <a:gd name="connsiteY6" fmla="*/ 30956 h 316711"/>
                    <a:gd name="connsiteX7" fmla="*/ 212125 w 285986"/>
                    <a:gd name="connsiteY7" fmla="*/ 14288 h 316711"/>
                    <a:gd name="connsiteX8" fmla="*/ 150212 w 285986"/>
                    <a:gd name="connsiteY8" fmla="*/ 52388 h 316711"/>
                    <a:gd name="connsiteX9" fmla="*/ 119256 w 285986"/>
                    <a:gd name="connsiteY9" fmla="*/ 126206 h 316711"/>
                    <a:gd name="connsiteX10" fmla="*/ 107350 w 285986"/>
                    <a:gd name="connsiteY10" fmla="*/ 197644 h 316711"/>
                    <a:gd name="connsiteX11" fmla="*/ 93062 w 285986"/>
                    <a:gd name="connsiteY11" fmla="*/ 280988 h 316711"/>
                    <a:gd name="connsiteX12" fmla="*/ 193 w 285986"/>
                    <a:gd name="connsiteY12" fmla="*/ 316706 h 3167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5986" h="316711">
                      <a:moveTo>
                        <a:pt x="193" y="316706"/>
                      </a:moveTo>
                      <a:cubicBezTo>
                        <a:pt x="-3776" y="317103"/>
                        <a:pt x="54566" y="297656"/>
                        <a:pt x="69250" y="283369"/>
                      </a:cubicBezTo>
                      <a:cubicBezTo>
                        <a:pt x="83935" y="269081"/>
                        <a:pt x="83141" y="259556"/>
                        <a:pt x="88300" y="230981"/>
                      </a:cubicBezTo>
                      <a:cubicBezTo>
                        <a:pt x="93459" y="202406"/>
                        <a:pt x="91078" y="145256"/>
                        <a:pt x="100206" y="111919"/>
                      </a:cubicBezTo>
                      <a:cubicBezTo>
                        <a:pt x="109334" y="78582"/>
                        <a:pt x="122827" y="49609"/>
                        <a:pt x="143068" y="30956"/>
                      </a:cubicBezTo>
                      <a:cubicBezTo>
                        <a:pt x="163309" y="12303"/>
                        <a:pt x="197838" y="0"/>
                        <a:pt x="221650" y="0"/>
                      </a:cubicBezTo>
                      <a:cubicBezTo>
                        <a:pt x="245462" y="0"/>
                        <a:pt x="287530" y="28575"/>
                        <a:pt x="285943" y="30956"/>
                      </a:cubicBezTo>
                      <a:cubicBezTo>
                        <a:pt x="284356" y="33337"/>
                        <a:pt x="234747" y="10716"/>
                        <a:pt x="212125" y="14288"/>
                      </a:cubicBezTo>
                      <a:cubicBezTo>
                        <a:pt x="189503" y="17860"/>
                        <a:pt x="165690" y="33735"/>
                        <a:pt x="150212" y="52388"/>
                      </a:cubicBezTo>
                      <a:cubicBezTo>
                        <a:pt x="134734" y="71041"/>
                        <a:pt x="126400" y="101997"/>
                        <a:pt x="119256" y="126206"/>
                      </a:cubicBezTo>
                      <a:cubicBezTo>
                        <a:pt x="112112" y="150415"/>
                        <a:pt x="111716" y="171847"/>
                        <a:pt x="107350" y="197644"/>
                      </a:cubicBezTo>
                      <a:cubicBezTo>
                        <a:pt x="102984" y="223441"/>
                        <a:pt x="114890" y="257573"/>
                        <a:pt x="93062" y="280988"/>
                      </a:cubicBezTo>
                      <a:cubicBezTo>
                        <a:pt x="71234" y="304403"/>
                        <a:pt x="4162" y="316309"/>
                        <a:pt x="193" y="316706"/>
                      </a:cubicBezTo>
                      <a:close/>
                    </a:path>
                  </a:pathLst>
                </a:custGeom>
                <a:solidFill>
                  <a:srgbClr val="DCB8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54" name="Freeform 153"/>
                <p:cNvSpPr/>
                <p:nvPr/>
              </p:nvSpPr>
              <p:spPr>
                <a:xfrm>
                  <a:off x="7375702" y="2276418"/>
                  <a:ext cx="55916" cy="608028"/>
                </a:xfrm>
                <a:custGeom>
                  <a:avLst/>
                  <a:gdLst>
                    <a:gd name="connsiteX0" fmla="*/ 51417 w 55916"/>
                    <a:gd name="connsiteY0" fmla="*/ 57 h 608028"/>
                    <a:gd name="connsiteX1" fmla="*/ 37129 w 55916"/>
                    <a:gd name="connsiteY1" fmla="*/ 247707 h 608028"/>
                    <a:gd name="connsiteX2" fmla="*/ 10936 w 55916"/>
                    <a:gd name="connsiteY2" fmla="*/ 473926 h 608028"/>
                    <a:gd name="connsiteX3" fmla="*/ 1411 w 55916"/>
                    <a:gd name="connsiteY3" fmla="*/ 607276 h 608028"/>
                    <a:gd name="connsiteX4" fmla="*/ 39511 w 55916"/>
                    <a:gd name="connsiteY4" fmla="*/ 416776 h 608028"/>
                    <a:gd name="connsiteX5" fmla="*/ 53798 w 55916"/>
                    <a:gd name="connsiteY5" fmla="*/ 226276 h 608028"/>
                    <a:gd name="connsiteX6" fmla="*/ 51417 w 55916"/>
                    <a:gd name="connsiteY6" fmla="*/ 57 h 6080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5916" h="608028">
                      <a:moveTo>
                        <a:pt x="51417" y="57"/>
                      </a:moveTo>
                      <a:cubicBezTo>
                        <a:pt x="48639" y="3629"/>
                        <a:pt x="43876" y="168729"/>
                        <a:pt x="37129" y="247707"/>
                      </a:cubicBezTo>
                      <a:cubicBezTo>
                        <a:pt x="30382" y="326685"/>
                        <a:pt x="16889" y="413998"/>
                        <a:pt x="10936" y="473926"/>
                      </a:cubicBezTo>
                      <a:cubicBezTo>
                        <a:pt x="4983" y="533854"/>
                        <a:pt x="-3352" y="616801"/>
                        <a:pt x="1411" y="607276"/>
                      </a:cubicBezTo>
                      <a:cubicBezTo>
                        <a:pt x="6174" y="597751"/>
                        <a:pt x="30780" y="480276"/>
                        <a:pt x="39511" y="416776"/>
                      </a:cubicBezTo>
                      <a:cubicBezTo>
                        <a:pt x="48242" y="353276"/>
                        <a:pt x="49036" y="291363"/>
                        <a:pt x="53798" y="226276"/>
                      </a:cubicBezTo>
                      <a:cubicBezTo>
                        <a:pt x="58560" y="161189"/>
                        <a:pt x="54195" y="-3515"/>
                        <a:pt x="51417" y="57"/>
                      </a:cubicBezTo>
                      <a:close/>
                    </a:path>
                  </a:pathLst>
                </a:custGeom>
                <a:solidFill>
                  <a:srgbClr val="DCB8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55" name="Freeform 154"/>
                <p:cNvSpPr/>
                <p:nvPr/>
              </p:nvSpPr>
              <p:spPr>
                <a:xfrm>
                  <a:off x="7469921" y="2090769"/>
                  <a:ext cx="285950" cy="755490"/>
                </a:xfrm>
                <a:custGeom>
                  <a:avLst/>
                  <a:gdLst>
                    <a:gd name="connsiteX0" fmla="*/ 231042 w 285950"/>
                    <a:gd name="connsiteY0" fmla="*/ 14256 h 755490"/>
                    <a:gd name="connsiteX1" fmla="*/ 261998 w 285950"/>
                    <a:gd name="connsiteY1" fmla="*/ 314294 h 755490"/>
                    <a:gd name="connsiteX2" fmla="*/ 261998 w 285950"/>
                    <a:gd name="connsiteY2" fmla="*/ 576231 h 755490"/>
                    <a:gd name="connsiteX3" fmla="*/ 254854 w 285950"/>
                    <a:gd name="connsiteY3" fmla="*/ 676244 h 755490"/>
                    <a:gd name="connsiteX4" fmla="*/ 204848 w 285950"/>
                    <a:gd name="connsiteY4" fmla="*/ 692912 h 755490"/>
                    <a:gd name="connsiteX5" fmla="*/ 223898 w 285950"/>
                    <a:gd name="connsiteY5" fmla="*/ 509556 h 755490"/>
                    <a:gd name="connsiteX6" fmla="*/ 173892 w 285950"/>
                    <a:gd name="connsiteY6" fmla="*/ 307150 h 755490"/>
                    <a:gd name="connsiteX7" fmla="*/ 107217 w 285950"/>
                    <a:gd name="connsiteY7" fmla="*/ 297625 h 755490"/>
                    <a:gd name="connsiteX8" fmla="*/ 50067 w 285950"/>
                    <a:gd name="connsiteY8" fmla="*/ 369062 h 755490"/>
                    <a:gd name="connsiteX9" fmla="*/ 23873 w 285950"/>
                    <a:gd name="connsiteY9" fmla="*/ 504794 h 755490"/>
                    <a:gd name="connsiteX10" fmla="*/ 60 w 285950"/>
                    <a:gd name="connsiteY10" fmla="*/ 754825 h 755490"/>
                    <a:gd name="connsiteX11" fmla="*/ 31017 w 285950"/>
                    <a:gd name="connsiteY11" fmla="*/ 571469 h 755490"/>
                    <a:gd name="connsiteX12" fmla="*/ 66735 w 285950"/>
                    <a:gd name="connsiteY12" fmla="*/ 373825 h 755490"/>
                    <a:gd name="connsiteX13" fmla="*/ 119123 w 285950"/>
                    <a:gd name="connsiteY13" fmla="*/ 311912 h 755490"/>
                    <a:gd name="connsiteX14" fmla="*/ 171510 w 285950"/>
                    <a:gd name="connsiteY14" fmla="*/ 359537 h 755490"/>
                    <a:gd name="connsiteX15" fmla="*/ 207229 w 285950"/>
                    <a:gd name="connsiteY15" fmla="*/ 530987 h 755490"/>
                    <a:gd name="connsiteX16" fmla="*/ 192942 w 285950"/>
                    <a:gd name="connsiteY16" fmla="*/ 671481 h 755490"/>
                    <a:gd name="connsiteX17" fmla="*/ 202467 w 285950"/>
                    <a:gd name="connsiteY17" fmla="*/ 723869 h 755490"/>
                    <a:gd name="connsiteX18" fmla="*/ 261998 w 285950"/>
                    <a:gd name="connsiteY18" fmla="*/ 716725 h 755490"/>
                    <a:gd name="connsiteX19" fmla="*/ 285810 w 285950"/>
                    <a:gd name="connsiteY19" fmla="*/ 650050 h 755490"/>
                    <a:gd name="connsiteX20" fmla="*/ 271523 w 285950"/>
                    <a:gd name="connsiteY20" fmla="*/ 207137 h 755490"/>
                    <a:gd name="connsiteX21" fmla="*/ 264379 w 285950"/>
                    <a:gd name="connsiteY21" fmla="*/ 66644 h 755490"/>
                    <a:gd name="connsiteX22" fmla="*/ 231042 w 285950"/>
                    <a:gd name="connsiteY22" fmla="*/ 14256 h 755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285950" h="755490">
                      <a:moveTo>
                        <a:pt x="231042" y="14256"/>
                      </a:moveTo>
                      <a:cubicBezTo>
                        <a:pt x="230645" y="55531"/>
                        <a:pt x="256839" y="220632"/>
                        <a:pt x="261998" y="314294"/>
                      </a:cubicBezTo>
                      <a:cubicBezTo>
                        <a:pt x="267157" y="407956"/>
                        <a:pt x="263189" y="515906"/>
                        <a:pt x="261998" y="576231"/>
                      </a:cubicBezTo>
                      <a:cubicBezTo>
                        <a:pt x="260807" y="636556"/>
                        <a:pt x="264379" y="656797"/>
                        <a:pt x="254854" y="676244"/>
                      </a:cubicBezTo>
                      <a:cubicBezTo>
                        <a:pt x="245329" y="695691"/>
                        <a:pt x="210007" y="720693"/>
                        <a:pt x="204848" y="692912"/>
                      </a:cubicBezTo>
                      <a:cubicBezTo>
                        <a:pt x="199689" y="665131"/>
                        <a:pt x="229057" y="573850"/>
                        <a:pt x="223898" y="509556"/>
                      </a:cubicBezTo>
                      <a:cubicBezTo>
                        <a:pt x="218739" y="445262"/>
                        <a:pt x="193339" y="342472"/>
                        <a:pt x="173892" y="307150"/>
                      </a:cubicBezTo>
                      <a:cubicBezTo>
                        <a:pt x="154445" y="271828"/>
                        <a:pt x="127854" y="287306"/>
                        <a:pt x="107217" y="297625"/>
                      </a:cubicBezTo>
                      <a:cubicBezTo>
                        <a:pt x="86579" y="307944"/>
                        <a:pt x="63958" y="334534"/>
                        <a:pt x="50067" y="369062"/>
                      </a:cubicBezTo>
                      <a:cubicBezTo>
                        <a:pt x="36176" y="403590"/>
                        <a:pt x="32207" y="440500"/>
                        <a:pt x="23873" y="504794"/>
                      </a:cubicBezTo>
                      <a:cubicBezTo>
                        <a:pt x="15539" y="569088"/>
                        <a:pt x="-1131" y="743713"/>
                        <a:pt x="60" y="754825"/>
                      </a:cubicBezTo>
                      <a:cubicBezTo>
                        <a:pt x="1251" y="765938"/>
                        <a:pt x="19904" y="634969"/>
                        <a:pt x="31017" y="571469"/>
                      </a:cubicBezTo>
                      <a:cubicBezTo>
                        <a:pt x="42129" y="507969"/>
                        <a:pt x="52051" y="417084"/>
                        <a:pt x="66735" y="373825"/>
                      </a:cubicBezTo>
                      <a:cubicBezTo>
                        <a:pt x="81419" y="330566"/>
                        <a:pt x="101661" y="314293"/>
                        <a:pt x="119123" y="311912"/>
                      </a:cubicBezTo>
                      <a:cubicBezTo>
                        <a:pt x="136585" y="309531"/>
                        <a:pt x="156826" y="323025"/>
                        <a:pt x="171510" y="359537"/>
                      </a:cubicBezTo>
                      <a:cubicBezTo>
                        <a:pt x="186194" y="396049"/>
                        <a:pt x="203657" y="478996"/>
                        <a:pt x="207229" y="530987"/>
                      </a:cubicBezTo>
                      <a:cubicBezTo>
                        <a:pt x="210801" y="582978"/>
                        <a:pt x="193736" y="639334"/>
                        <a:pt x="192942" y="671481"/>
                      </a:cubicBezTo>
                      <a:cubicBezTo>
                        <a:pt x="192148" y="703628"/>
                        <a:pt x="190958" y="716328"/>
                        <a:pt x="202467" y="723869"/>
                      </a:cubicBezTo>
                      <a:cubicBezTo>
                        <a:pt x="213976" y="731410"/>
                        <a:pt x="248108" y="729028"/>
                        <a:pt x="261998" y="716725"/>
                      </a:cubicBezTo>
                      <a:cubicBezTo>
                        <a:pt x="275888" y="704422"/>
                        <a:pt x="284223" y="734981"/>
                        <a:pt x="285810" y="650050"/>
                      </a:cubicBezTo>
                      <a:cubicBezTo>
                        <a:pt x="287397" y="565119"/>
                        <a:pt x="275095" y="304371"/>
                        <a:pt x="271523" y="207137"/>
                      </a:cubicBezTo>
                      <a:cubicBezTo>
                        <a:pt x="267951" y="109903"/>
                        <a:pt x="270729" y="102363"/>
                        <a:pt x="264379" y="66644"/>
                      </a:cubicBezTo>
                      <a:cubicBezTo>
                        <a:pt x="258029" y="30925"/>
                        <a:pt x="231439" y="-27019"/>
                        <a:pt x="231042" y="14256"/>
                      </a:cubicBezTo>
                      <a:close/>
                    </a:path>
                  </a:pathLst>
                </a:custGeom>
                <a:solidFill>
                  <a:srgbClr val="DCB8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56" name="Freeform 155"/>
                <p:cNvSpPr/>
                <p:nvPr/>
              </p:nvSpPr>
              <p:spPr>
                <a:xfrm>
                  <a:off x="7529423" y="2432137"/>
                  <a:ext cx="162186" cy="380138"/>
                </a:xfrm>
                <a:custGeom>
                  <a:avLst/>
                  <a:gdLst>
                    <a:gd name="connsiteX0" fmla="*/ 90 w 162186"/>
                    <a:gd name="connsiteY0" fmla="*/ 18169 h 380138"/>
                    <a:gd name="connsiteX1" fmla="*/ 59621 w 162186"/>
                    <a:gd name="connsiteY1" fmla="*/ 1501 h 380138"/>
                    <a:gd name="connsiteX2" fmla="*/ 100102 w 162186"/>
                    <a:gd name="connsiteY2" fmla="*/ 58651 h 380138"/>
                    <a:gd name="connsiteX3" fmla="*/ 107246 w 162186"/>
                    <a:gd name="connsiteY3" fmla="*/ 182476 h 380138"/>
                    <a:gd name="connsiteX4" fmla="*/ 90577 w 162186"/>
                    <a:gd name="connsiteY4" fmla="*/ 301538 h 380138"/>
                    <a:gd name="connsiteX5" fmla="*/ 162015 w 162186"/>
                    <a:gd name="connsiteY5" fmla="*/ 380119 h 380138"/>
                    <a:gd name="connsiteX6" fmla="*/ 66765 w 162186"/>
                    <a:gd name="connsiteY6" fmla="*/ 308682 h 380138"/>
                    <a:gd name="connsiteX7" fmla="*/ 76290 w 162186"/>
                    <a:gd name="connsiteY7" fmla="*/ 261057 h 380138"/>
                    <a:gd name="connsiteX8" fmla="*/ 90577 w 162186"/>
                    <a:gd name="connsiteY8" fmla="*/ 118182 h 380138"/>
                    <a:gd name="connsiteX9" fmla="*/ 73908 w 162186"/>
                    <a:gd name="connsiteY9" fmla="*/ 34838 h 380138"/>
                    <a:gd name="connsiteX10" fmla="*/ 90 w 162186"/>
                    <a:gd name="connsiteY10" fmla="*/ 18169 h 3801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62186" h="380138">
                      <a:moveTo>
                        <a:pt x="90" y="18169"/>
                      </a:moveTo>
                      <a:cubicBezTo>
                        <a:pt x="-2291" y="12613"/>
                        <a:pt x="42953" y="-5246"/>
                        <a:pt x="59621" y="1501"/>
                      </a:cubicBezTo>
                      <a:cubicBezTo>
                        <a:pt x="76289" y="8248"/>
                        <a:pt x="92164" y="28488"/>
                        <a:pt x="100102" y="58651"/>
                      </a:cubicBezTo>
                      <a:cubicBezTo>
                        <a:pt x="108040" y="88814"/>
                        <a:pt x="108833" y="141995"/>
                        <a:pt x="107246" y="182476"/>
                      </a:cubicBezTo>
                      <a:cubicBezTo>
                        <a:pt x="105659" y="222957"/>
                        <a:pt x="81449" y="268598"/>
                        <a:pt x="90577" y="301538"/>
                      </a:cubicBezTo>
                      <a:cubicBezTo>
                        <a:pt x="99705" y="334479"/>
                        <a:pt x="165984" y="378928"/>
                        <a:pt x="162015" y="380119"/>
                      </a:cubicBezTo>
                      <a:cubicBezTo>
                        <a:pt x="158046" y="381310"/>
                        <a:pt x="81052" y="328526"/>
                        <a:pt x="66765" y="308682"/>
                      </a:cubicBezTo>
                      <a:cubicBezTo>
                        <a:pt x="52478" y="288838"/>
                        <a:pt x="72321" y="292807"/>
                        <a:pt x="76290" y="261057"/>
                      </a:cubicBezTo>
                      <a:cubicBezTo>
                        <a:pt x="80259" y="229307"/>
                        <a:pt x="90974" y="155885"/>
                        <a:pt x="90577" y="118182"/>
                      </a:cubicBezTo>
                      <a:cubicBezTo>
                        <a:pt x="90180" y="80479"/>
                        <a:pt x="81449" y="51110"/>
                        <a:pt x="73908" y="34838"/>
                      </a:cubicBezTo>
                      <a:cubicBezTo>
                        <a:pt x="66367" y="18566"/>
                        <a:pt x="2471" y="23725"/>
                        <a:pt x="90" y="18169"/>
                      </a:cubicBezTo>
                      <a:close/>
                    </a:path>
                  </a:pathLst>
                </a:custGeom>
                <a:solidFill>
                  <a:srgbClr val="DCB89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152" name="Freeform 151"/>
              <p:cNvSpPr/>
              <p:nvPr/>
            </p:nvSpPr>
            <p:spPr>
              <a:xfrm>
                <a:off x="6979432" y="2340492"/>
                <a:ext cx="315232" cy="582115"/>
              </a:xfrm>
              <a:custGeom>
                <a:avLst/>
                <a:gdLst>
                  <a:gd name="connsiteX0" fmla="*/ 11 w 315232"/>
                  <a:gd name="connsiteY0" fmla="*/ 400326 h 582115"/>
                  <a:gd name="connsiteX1" fmla="*/ 30967 w 315232"/>
                  <a:gd name="connsiteY1" fmla="*/ 162201 h 582115"/>
                  <a:gd name="connsiteX2" fmla="*/ 126217 w 315232"/>
                  <a:gd name="connsiteY2" fmla="*/ 12182 h 582115"/>
                  <a:gd name="connsiteX3" fmla="*/ 276236 w 315232"/>
                  <a:gd name="connsiteY3" fmla="*/ 19326 h 582115"/>
                  <a:gd name="connsiteX4" fmla="*/ 309573 w 315232"/>
                  <a:gd name="connsiteY4" fmla="*/ 102670 h 582115"/>
                  <a:gd name="connsiteX5" fmla="*/ 311955 w 315232"/>
                  <a:gd name="connsiteY5" fmla="*/ 314601 h 582115"/>
                  <a:gd name="connsiteX6" fmla="*/ 276236 w 315232"/>
                  <a:gd name="connsiteY6" fmla="*/ 493195 h 582115"/>
                  <a:gd name="connsiteX7" fmla="*/ 264330 w 315232"/>
                  <a:gd name="connsiteY7" fmla="*/ 581301 h 582115"/>
                  <a:gd name="connsiteX8" fmla="*/ 261948 w 315232"/>
                  <a:gd name="connsiteY8" fmla="*/ 445570 h 582115"/>
                  <a:gd name="connsiteX9" fmla="*/ 302430 w 315232"/>
                  <a:gd name="connsiteY9" fmla="*/ 293170 h 582115"/>
                  <a:gd name="connsiteX10" fmla="*/ 290523 w 315232"/>
                  <a:gd name="connsiteY10" fmla="*/ 57426 h 582115"/>
                  <a:gd name="connsiteX11" fmla="*/ 195273 w 315232"/>
                  <a:gd name="connsiteY11" fmla="*/ 14564 h 582115"/>
                  <a:gd name="connsiteX12" fmla="*/ 88117 w 315232"/>
                  <a:gd name="connsiteY12" fmla="*/ 81239 h 582115"/>
                  <a:gd name="connsiteX13" fmla="*/ 33348 w 315232"/>
                  <a:gd name="connsiteY13" fmla="*/ 278882 h 582115"/>
                  <a:gd name="connsiteX14" fmla="*/ 11 w 315232"/>
                  <a:gd name="connsiteY14" fmla="*/ 400326 h 582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15232" h="582115">
                    <a:moveTo>
                      <a:pt x="11" y="400326"/>
                    </a:moveTo>
                    <a:cubicBezTo>
                      <a:pt x="-386" y="380879"/>
                      <a:pt x="9933" y="226892"/>
                      <a:pt x="30967" y="162201"/>
                    </a:cubicBezTo>
                    <a:cubicBezTo>
                      <a:pt x="52001" y="97510"/>
                      <a:pt x="85339" y="35995"/>
                      <a:pt x="126217" y="12182"/>
                    </a:cubicBezTo>
                    <a:cubicBezTo>
                      <a:pt x="167095" y="-11631"/>
                      <a:pt x="245677" y="4245"/>
                      <a:pt x="276236" y="19326"/>
                    </a:cubicBezTo>
                    <a:cubicBezTo>
                      <a:pt x="306795" y="34407"/>
                      <a:pt x="303620" y="53457"/>
                      <a:pt x="309573" y="102670"/>
                    </a:cubicBezTo>
                    <a:cubicBezTo>
                      <a:pt x="315526" y="151883"/>
                      <a:pt x="317511" y="249514"/>
                      <a:pt x="311955" y="314601"/>
                    </a:cubicBezTo>
                    <a:cubicBezTo>
                      <a:pt x="306399" y="379688"/>
                      <a:pt x="284173" y="448745"/>
                      <a:pt x="276236" y="493195"/>
                    </a:cubicBezTo>
                    <a:cubicBezTo>
                      <a:pt x="268299" y="537645"/>
                      <a:pt x="266711" y="589238"/>
                      <a:pt x="264330" y="581301"/>
                    </a:cubicBezTo>
                    <a:cubicBezTo>
                      <a:pt x="261949" y="573364"/>
                      <a:pt x="255598" y="493592"/>
                      <a:pt x="261948" y="445570"/>
                    </a:cubicBezTo>
                    <a:cubicBezTo>
                      <a:pt x="268298" y="397548"/>
                      <a:pt x="297668" y="357861"/>
                      <a:pt x="302430" y="293170"/>
                    </a:cubicBezTo>
                    <a:cubicBezTo>
                      <a:pt x="307193" y="228479"/>
                      <a:pt x="308382" y="103860"/>
                      <a:pt x="290523" y="57426"/>
                    </a:cubicBezTo>
                    <a:cubicBezTo>
                      <a:pt x="272664" y="10992"/>
                      <a:pt x="229007" y="10595"/>
                      <a:pt x="195273" y="14564"/>
                    </a:cubicBezTo>
                    <a:cubicBezTo>
                      <a:pt x="161539" y="18533"/>
                      <a:pt x="115105" y="37186"/>
                      <a:pt x="88117" y="81239"/>
                    </a:cubicBezTo>
                    <a:cubicBezTo>
                      <a:pt x="61130" y="125292"/>
                      <a:pt x="46048" y="220144"/>
                      <a:pt x="33348" y="278882"/>
                    </a:cubicBezTo>
                    <a:cubicBezTo>
                      <a:pt x="20648" y="337619"/>
                      <a:pt x="408" y="419773"/>
                      <a:pt x="11" y="400326"/>
                    </a:cubicBezTo>
                    <a:close/>
                  </a:path>
                </a:pathLst>
              </a:custGeom>
              <a:solidFill>
                <a:srgbClr val="DCB89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147" name="Group 146"/>
              <p:cNvGrpSpPr/>
              <p:nvPr/>
            </p:nvGrpSpPr>
            <p:grpSpPr>
              <a:xfrm>
                <a:off x="4727727" y="2374238"/>
                <a:ext cx="3928082" cy="2678775"/>
                <a:chOff x="4727727" y="2374238"/>
                <a:chExt cx="3928082" cy="2678775"/>
              </a:xfrm>
              <a:solidFill>
                <a:schemeClr val="accent6">
                  <a:lumMod val="60000"/>
                  <a:lumOff val="40000"/>
                </a:schemeClr>
              </a:solidFill>
            </p:grpSpPr>
            <p:sp>
              <p:nvSpPr>
                <p:cNvPr id="129" name="Freeform 128"/>
                <p:cNvSpPr/>
                <p:nvPr/>
              </p:nvSpPr>
              <p:spPr>
                <a:xfrm>
                  <a:off x="5635337" y="4119856"/>
                  <a:ext cx="1214086" cy="801033"/>
                </a:xfrm>
                <a:custGeom>
                  <a:avLst/>
                  <a:gdLst>
                    <a:gd name="connsiteX0" fmla="*/ 155863 w 1214086"/>
                    <a:gd name="connsiteY0" fmla="*/ 39394 h 801033"/>
                    <a:gd name="connsiteX1" fmla="*/ 73313 w 1214086"/>
                    <a:gd name="connsiteY1" fmla="*/ 188619 h 801033"/>
                    <a:gd name="connsiteX2" fmla="*/ 6638 w 1214086"/>
                    <a:gd name="connsiteY2" fmla="*/ 375944 h 801033"/>
                    <a:gd name="connsiteX3" fmla="*/ 3463 w 1214086"/>
                    <a:gd name="connsiteY3" fmla="*/ 410869 h 801033"/>
                    <a:gd name="connsiteX4" fmla="*/ 16163 w 1214086"/>
                    <a:gd name="connsiteY4" fmla="*/ 420394 h 801033"/>
                    <a:gd name="connsiteX5" fmla="*/ 139988 w 1214086"/>
                    <a:gd name="connsiteY5" fmla="*/ 502944 h 801033"/>
                    <a:gd name="connsiteX6" fmla="*/ 552738 w 1214086"/>
                    <a:gd name="connsiteY6" fmla="*/ 702969 h 801033"/>
                    <a:gd name="connsiteX7" fmla="*/ 933738 w 1214086"/>
                    <a:gd name="connsiteY7" fmla="*/ 798219 h 801033"/>
                    <a:gd name="connsiteX8" fmla="*/ 1035338 w 1214086"/>
                    <a:gd name="connsiteY8" fmla="*/ 601369 h 801033"/>
                    <a:gd name="connsiteX9" fmla="*/ 1146463 w 1214086"/>
                    <a:gd name="connsiteY9" fmla="*/ 382294 h 801033"/>
                    <a:gd name="connsiteX10" fmla="*/ 1200438 w 1214086"/>
                    <a:gd name="connsiteY10" fmla="*/ 309269 h 801033"/>
                    <a:gd name="connsiteX11" fmla="*/ 889288 w 1214086"/>
                    <a:gd name="connsiteY11" fmla="*/ 210844 h 801033"/>
                    <a:gd name="connsiteX12" fmla="*/ 628938 w 1214086"/>
                    <a:gd name="connsiteY12" fmla="*/ 109244 h 801033"/>
                    <a:gd name="connsiteX13" fmla="*/ 241588 w 1214086"/>
                    <a:gd name="connsiteY13" fmla="*/ 4469 h 801033"/>
                    <a:gd name="connsiteX14" fmla="*/ 155863 w 1214086"/>
                    <a:gd name="connsiteY14" fmla="*/ 39394 h 8010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214086" h="801033">
                      <a:moveTo>
                        <a:pt x="155863" y="39394"/>
                      </a:moveTo>
                      <a:cubicBezTo>
                        <a:pt x="127817" y="70086"/>
                        <a:pt x="98184" y="132527"/>
                        <a:pt x="73313" y="188619"/>
                      </a:cubicBezTo>
                      <a:cubicBezTo>
                        <a:pt x="48442" y="244711"/>
                        <a:pt x="18280" y="338902"/>
                        <a:pt x="6638" y="375944"/>
                      </a:cubicBezTo>
                      <a:cubicBezTo>
                        <a:pt x="-5004" y="412986"/>
                        <a:pt x="1876" y="403461"/>
                        <a:pt x="3463" y="410869"/>
                      </a:cubicBezTo>
                      <a:cubicBezTo>
                        <a:pt x="5050" y="418277"/>
                        <a:pt x="16163" y="420394"/>
                        <a:pt x="16163" y="420394"/>
                      </a:cubicBezTo>
                      <a:cubicBezTo>
                        <a:pt x="38917" y="435740"/>
                        <a:pt x="50559" y="455848"/>
                        <a:pt x="139988" y="502944"/>
                      </a:cubicBezTo>
                      <a:cubicBezTo>
                        <a:pt x="229417" y="550040"/>
                        <a:pt x="420446" y="653757"/>
                        <a:pt x="552738" y="702969"/>
                      </a:cubicBezTo>
                      <a:cubicBezTo>
                        <a:pt x="685030" y="752181"/>
                        <a:pt x="853305" y="815152"/>
                        <a:pt x="933738" y="798219"/>
                      </a:cubicBezTo>
                      <a:cubicBezTo>
                        <a:pt x="1014171" y="781286"/>
                        <a:pt x="999884" y="670690"/>
                        <a:pt x="1035338" y="601369"/>
                      </a:cubicBezTo>
                      <a:cubicBezTo>
                        <a:pt x="1070792" y="532048"/>
                        <a:pt x="1118946" y="430977"/>
                        <a:pt x="1146463" y="382294"/>
                      </a:cubicBezTo>
                      <a:cubicBezTo>
                        <a:pt x="1173980" y="333611"/>
                        <a:pt x="1243300" y="337844"/>
                        <a:pt x="1200438" y="309269"/>
                      </a:cubicBezTo>
                      <a:cubicBezTo>
                        <a:pt x="1157576" y="280694"/>
                        <a:pt x="984538" y="244182"/>
                        <a:pt x="889288" y="210844"/>
                      </a:cubicBezTo>
                      <a:cubicBezTo>
                        <a:pt x="794038" y="177507"/>
                        <a:pt x="736888" y="143640"/>
                        <a:pt x="628938" y="109244"/>
                      </a:cubicBezTo>
                      <a:cubicBezTo>
                        <a:pt x="520988" y="74848"/>
                        <a:pt x="319905" y="17698"/>
                        <a:pt x="241588" y="4469"/>
                      </a:cubicBezTo>
                      <a:cubicBezTo>
                        <a:pt x="163271" y="-8760"/>
                        <a:pt x="183909" y="8702"/>
                        <a:pt x="155863" y="3939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30" name="Freeform 129"/>
                <p:cNvSpPr/>
                <p:nvPr/>
              </p:nvSpPr>
              <p:spPr>
                <a:xfrm>
                  <a:off x="4765496" y="3504602"/>
                  <a:ext cx="938575" cy="959042"/>
                </a:xfrm>
                <a:custGeom>
                  <a:avLst/>
                  <a:gdLst>
                    <a:gd name="connsiteX0" fmla="*/ 30342 w 938575"/>
                    <a:gd name="connsiteY0" fmla="*/ 105373 h 959042"/>
                    <a:gd name="connsiteX1" fmla="*/ 411342 w 938575"/>
                    <a:gd name="connsiteY1" fmla="*/ 14886 h 959042"/>
                    <a:gd name="connsiteX2" fmla="*/ 544692 w 938575"/>
                    <a:gd name="connsiteY2" fmla="*/ 10123 h 959042"/>
                    <a:gd name="connsiteX3" fmla="*/ 573267 w 938575"/>
                    <a:gd name="connsiteY3" fmla="*/ 114898 h 959042"/>
                    <a:gd name="connsiteX4" fmla="*/ 773292 w 938575"/>
                    <a:gd name="connsiteY4" fmla="*/ 429223 h 959042"/>
                    <a:gd name="connsiteX5" fmla="*/ 930454 w 938575"/>
                    <a:gd name="connsiteY5" fmla="*/ 548286 h 959042"/>
                    <a:gd name="connsiteX6" fmla="*/ 906642 w 938575"/>
                    <a:gd name="connsiteY6" fmla="*/ 629248 h 959042"/>
                    <a:gd name="connsiteX7" fmla="*/ 825679 w 938575"/>
                    <a:gd name="connsiteY7" fmla="*/ 757836 h 959042"/>
                    <a:gd name="connsiteX8" fmla="*/ 725667 w 938575"/>
                    <a:gd name="connsiteY8" fmla="*/ 953098 h 959042"/>
                    <a:gd name="connsiteX9" fmla="*/ 554217 w 938575"/>
                    <a:gd name="connsiteY9" fmla="*/ 876898 h 959042"/>
                    <a:gd name="connsiteX10" fmla="*/ 239892 w 938575"/>
                    <a:gd name="connsiteY10" fmla="*/ 562573 h 959042"/>
                    <a:gd name="connsiteX11" fmla="*/ 49392 w 938575"/>
                    <a:gd name="connsiteY11" fmla="*/ 238723 h 959042"/>
                    <a:gd name="connsiteX12" fmla="*/ 30342 w 938575"/>
                    <a:gd name="connsiteY12" fmla="*/ 105373 h 9590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938575" h="959042">
                      <a:moveTo>
                        <a:pt x="30342" y="105373"/>
                      </a:moveTo>
                      <a:cubicBezTo>
                        <a:pt x="90667" y="68067"/>
                        <a:pt x="325617" y="30761"/>
                        <a:pt x="411342" y="14886"/>
                      </a:cubicBezTo>
                      <a:cubicBezTo>
                        <a:pt x="497067" y="-989"/>
                        <a:pt x="517705" y="-6546"/>
                        <a:pt x="544692" y="10123"/>
                      </a:cubicBezTo>
                      <a:cubicBezTo>
                        <a:pt x="571679" y="26792"/>
                        <a:pt x="535167" y="45048"/>
                        <a:pt x="573267" y="114898"/>
                      </a:cubicBezTo>
                      <a:cubicBezTo>
                        <a:pt x="611367" y="184748"/>
                        <a:pt x="713761" y="356992"/>
                        <a:pt x="773292" y="429223"/>
                      </a:cubicBezTo>
                      <a:cubicBezTo>
                        <a:pt x="832823" y="501454"/>
                        <a:pt x="908229" y="514949"/>
                        <a:pt x="930454" y="548286"/>
                      </a:cubicBezTo>
                      <a:cubicBezTo>
                        <a:pt x="952679" y="581623"/>
                        <a:pt x="924105" y="594323"/>
                        <a:pt x="906642" y="629248"/>
                      </a:cubicBezTo>
                      <a:cubicBezTo>
                        <a:pt x="889180" y="664173"/>
                        <a:pt x="855842" y="703861"/>
                        <a:pt x="825679" y="757836"/>
                      </a:cubicBezTo>
                      <a:cubicBezTo>
                        <a:pt x="795517" y="811811"/>
                        <a:pt x="770911" y="933254"/>
                        <a:pt x="725667" y="953098"/>
                      </a:cubicBezTo>
                      <a:cubicBezTo>
                        <a:pt x="680423" y="972942"/>
                        <a:pt x="635179" y="941985"/>
                        <a:pt x="554217" y="876898"/>
                      </a:cubicBezTo>
                      <a:cubicBezTo>
                        <a:pt x="473255" y="811811"/>
                        <a:pt x="324030" y="668936"/>
                        <a:pt x="239892" y="562573"/>
                      </a:cubicBezTo>
                      <a:cubicBezTo>
                        <a:pt x="155755" y="456211"/>
                        <a:pt x="86698" y="312542"/>
                        <a:pt x="49392" y="238723"/>
                      </a:cubicBezTo>
                      <a:cubicBezTo>
                        <a:pt x="12086" y="164904"/>
                        <a:pt x="-29983" y="142679"/>
                        <a:pt x="30342" y="10537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31" name="Freeform 130"/>
                <p:cNvSpPr/>
                <p:nvPr/>
              </p:nvSpPr>
              <p:spPr>
                <a:xfrm>
                  <a:off x="4727727" y="2771871"/>
                  <a:ext cx="725651" cy="704489"/>
                </a:xfrm>
                <a:custGeom>
                  <a:avLst/>
                  <a:gdLst>
                    <a:gd name="connsiteX0" fmla="*/ 20486 w 725651"/>
                    <a:gd name="connsiteY0" fmla="*/ 695229 h 704489"/>
                    <a:gd name="connsiteX1" fmla="*/ 315761 w 725651"/>
                    <a:gd name="connsiteY1" fmla="*/ 661892 h 704489"/>
                    <a:gd name="connsiteX2" fmla="*/ 630086 w 725651"/>
                    <a:gd name="connsiteY2" fmla="*/ 680942 h 704489"/>
                    <a:gd name="connsiteX3" fmla="*/ 634848 w 725651"/>
                    <a:gd name="connsiteY3" fmla="*/ 519017 h 704489"/>
                    <a:gd name="connsiteX4" fmla="*/ 725336 w 725651"/>
                    <a:gd name="connsiteY4" fmla="*/ 166592 h 704489"/>
                    <a:gd name="connsiteX5" fmla="*/ 658661 w 725651"/>
                    <a:gd name="connsiteY5" fmla="*/ 95154 h 704489"/>
                    <a:gd name="connsiteX6" fmla="*/ 506261 w 725651"/>
                    <a:gd name="connsiteY6" fmla="*/ 18954 h 704489"/>
                    <a:gd name="connsiteX7" fmla="*/ 387198 w 725651"/>
                    <a:gd name="connsiteY7" fmla="*/ 4667 h 704489"/>
                    <a:gd name="connsiteX8" fmla="*/ 249086 w 725651"/>
                    <a:gd name="connsiteY8" fmla="*/ 85629 h 704489"/>
                    <a:gd name="connsiteX9" fmla="*/ 120498 w 725651"/>
                    <a:gd name="connsiteY9" fmla="*/ 309467 h 704489"/>
                    <a:gd name="connsiteX10" fmla="*/ 34773 w 725651"/>
                    <a:gd name="connsiteY10" fmla="*/ 466629 h 704489"/>
                    <a:gd name="connsiteX11" fmla="*/ 20486 w 725651"/>
                    <a:gd name="connsiteY11" fmla="*/ 695229 h 704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725651" h="704489">
                      <a:moveTo>
                        <a:pt x="20486" y="695229"/>
                      </a:moveTo>
                      <a:cubicBezTo>
                        <a:pt x="67317" y="727773"/>
                        <a:pt x="214161" y="664273"/>
                        <a:pt x="315761" y="661892"/>
                      </a:cubicBezTo>
                      <a:cubicBezTo>
                        <a:pt x="417361" y="659511"/>
                        <a:pt x="576905" y="704754"/>
                        <a:pt x="630086" y="680942"/>
                      </a:cubicBezTo>
                      <a:cubicBezTo>
                        <a:pt x="683267" y="657130"/>
                        <a:pt x="618973" y="604742"/>
                        <a:pt x="634848" y="519017"/>
                      </a:cubicBezTo>
                      <a:cubicBezTo>
                        <a:pt x="650723" y="433292"/>
                        <a:pt x="721367" y="237236"/>
                        <a:pt x="725336" y="166592"/>
                      </a:cubicBezTo>
                      <a:cubicBezTo>
                        <a:pt x="729305" y="95948"/>
                        <a:pt x="695174" y="119760"/>
                        <a:pt x="658661" y="95154"/>
                      </a:cubicBezTo>
                      <a:cubicBezTo>
                        <a:pt x="622149" y="70548"/>
                        <a:pt x="551505" y="34035"/>
                        <a:pt x="506261" y="18954"/>
                      </a:cubicBezTo>
                      <a:cubicBezTo>
                        <a:pt x="461017" y="3873"/>
                        <a:pt x="430060" y="-6445"/>
                        <a:pt x="387198" y="4667"/>
                      </a:cubicBezTo>
                      <a:cubicBezTo>
                        <a:pt x="344336" y="15779"/>
                        <a:pt x="293536" y="34829"/>
                        <a:pt x="249086" y="85629"/>
                      </a:cubicBezTo>
                      <a:cubicBezTo>
                        <a:pt x="204636" y="136429"/>
                        <a:pt x="156217" y="245967"/>
                        <a:pt x="120498" y="309467"/>
                      </a:cubicBezTo>
                      <a:cubicBezTo>
                        <a:pt x="84779" y="372967"/>
                        <a:pt x="49854" y="407098"/>
                        <a:pt x="34773" y="466629"/>
                      </a:cubicBezTo>
                      <a:cubicBezTo>
                        <a:pt x="19692" y="526160"/>
                        <a:pt x="-26345" y="662685"/>
                        <a:pt x="20486" y="6952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32" name="Freeform 131"/>
                <p:cNvSpPr/>
                <p:nvPr/>
              </p:nvSpPr>
              <p:spPr>
                <a:xfrm>
                  <a:off x="5205097" y="2374238"/>
                  <a:ext cx="1481440" cy="464463"/>
                </a:xfrm>
                <a:custGeom>
                  <a:avLst/>
                  <a:gdLst>
                    <a:gd name="connsiteX0" fmla="*/ 316 w 1481440"/>
                    <a:gd name="connsiteY0" fmla="*/ 311812 h 464463"/>
                    <a:gd name="connsiteX1" fmla="*/ 147953 w 1481440"/>
                    <a:gd name="connsiteY1" fmla="*/ 359437 h 464463"/>
                    <a:gd name="connsiteX2" fmla="*/ 233678 w 1481440"/>
                    <a:gd name="connsiteY2" fmla="*/ 459450 h 464463"/>
                    <a:gd name="connsiteX3" fmla="*/ 305116 w 1481440"/>
                    <a:gd name="connsiteY3" fmla="*/ 435637 h 464463"/>
                    <a:gd name="connsiteX4" fmla="*/ 409891 w 1481440"/>
                    <a:gd name="connsiteY4" fmla="*/ 316575 h 464463"/>
                    <a:gd name="connsiteX5" fmla="*/ 548003 w 1481440"/>
                    <a:gd name="connsiteY5" fmla="*/ 183225 h 464463"/>
                    <a:gd name="connsiteX6" fmla="*/ 781366 w 1481440"/>
                    <a:gd name="connsiteY6" fmla="*/ 68925 h 464463"/>
                    <a:gd name="connsiteX7" fmla="*/ 1038541 w 1481440"/>
                    <a:gd name="connsiteY7" fmla="*/ 45112 h 464463"/>
                    <a:gd name="connsiteX8" fmla="*/ 1319528 w 1481440"/>
                    <a:gd name="connsiteY8" fmla="*/ 40350 h 464463"/>
                    <a:gd name="connsiteX9" fmla="*/ 1476691 w 1481440"/>
                    <a:gd name="connsiteY9" fmla="*/ 68925 h 464463"/>
                    <a:gd name="connsiteX10" fmla="*/ 1143316 w 1481440"/>
                    <a:gd name="connsiteY10" fmla="*/ 2250 h 464463"/>
                    <a:gd name="connsiteX11" fmla="*/ 567053 w 1481440"/>
                    <a:gd name="connsiteY11" fmla="*/ 30825 h 464463"/>
                    <a:gd name="connsiteX12" fmla="*/ 190816 w 1481440"/>
                    <a:gd name="connsiteY12" fmla="*/ 173700 h 464463"/>
                    <a:gd name="connsiteX13" fmla="*/ 316 w 1481440"/>
                    <a:gd name="connsiteY13" fmla="*/ 311812 h 4644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481440" h="464463">
                      <a:moveTo>
                        <a:pt x="316" y="311812"/>
                      </a:moveTo>
                      <a:cubicBezTo>
                        <a:pt x="-6828" y="342768"/>
                        <a:pt x="109059" y="334831"/>
                        <a:pt x="147953" y="359437"/>
                      </a:cubicBezTo>
                      <a:cubicBezTo>
                        <a:pt x="186847" y="384043"/>
                        <a:pt x="207484" y="446750"/>
                        <a:pt x="233678" y="459450"/>
                      </a:cubicBezTo>
                      <a:cubicBezTo>
                        <a:pt x="259872" y="472150"/>
                        <a:pt x="275747" y="459449"/>
                        <a:pt x="305116" y="435637"/>
                      </a:cubicBezTo>
                      <a:cubicBezTo>
                        <a:pt x="334485" y="411825"/>
                        <a:pt x="369410" y="358644"/>
                        <a:pt x="409891" y="316575"/>
                      </a:cubicBezTo>
                      <a:cubicBezTo>
                        <a:pt x="450372" y="274506"/>
                        <a:pt x="486091" y="224500"/>
                        <a:pt x="548003" y="183225"/>
                      </a:cubicBezTo>
                      <a:cubicBezTo>
                        <a:pt x="609915" y="141950"/>
                        <a:pt x="699610" y="91944"/>
                        <a:pt x="781366" y="68925"/>
                      </a:cubicBezTo>
                      <a:cubicBezTo>
                        <a:pt x="863122" y="45906"/>
                        <a:pt x="948847" y="49874"/>
                        <a:pt x="1038541" y="45112"/>
                      </a:cubicBezTo>
                      <a:cubicBezTo>
                        <a:pt x="1128235" y="40350"/>
                        <a:pt x="1246503" y="36381"/>
                        <a:pt x="1319528" y="40350"/>
                      </a:cubicBezTo>
                      <a:cubicBezTo>
                        <a:pt x="1392553" y="44319"/>
                        <a:pt x="1506060" y="75275"/>
                        <a:pt x="1476691" y="68925"/>
                      </a:cubicBezTo>
                      <a:cubicBezTo>
                        <a:pt x="1447322" y="62575"/>
                        <a:pt x="1294922" y="8600"/>
                        <a:pt x="1143316" y="2250"/>
                      </a:cubicBezTo>
                      <a:cubicBezTo>
                        <a:pt x="991710" y="-4100"/>
                        <a:pt x="725803" y="2250"/>
                        <a:pt x="567053" y="30825"/>
                      </a:cubicBezTo>
                      <a:cubicBezTo>
                        <a:pt x="408303" y="59400"/>
                        <a:pt x="286859" y="128456"/>
                        <a:pt x="190816" y="173700"/>
                      </a:cubicBezTo>
                      <a:cubicBezTo>
                        <a:pt x="94773" y="218944"/>
                        <a:pt x="7460" y="280856"/>
                        <a:pt x="316" y="3118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5427698" y="3413172"/>
                  <a:ext cx="727536" cy="473513"/>
                </a:xfrm>
                <a:custGeom>
                  <a:avLst/>
                  <a:gdLst>
                    <a:gd name="connsiteX0" fmla="*/ 11077 w 727536"/>
                    <a:gd name="connsiteY0" fmla="*/ 101553 h 473513"/>
                    <a:gd name="connsiteX1" fmla="*/ 287302 w 727536"/>
                    <a:gd name="connsiteY1" fmla="*/ 15828 h 473513"/>
                    <a:gd name="connsiteX2" fmla="*/ 620677 w 727536"/>
                    <a:gd name="connsiteY2" fmla="*/ 15828 h 473513"/>
                    <a:gd name="connsiteX3" fmla="*/ 715927 w 727536"/>
                    <a:gd name="connsiteY3" fmla="*/ 177753 h 473513"/>
                    <a:gd name="connsiteX4" fmla="*/ 392077 w 727536"/>
                    <a:gd name="connsiteY4" fmla="*/ 373016 h 473513"/>
                    <a:gd name="connsiteX5" fmla="*/ 225390 w 727536"/>
                    <a:gd name="connsiteY5" fmla="*/ 473028 h 473513"/>
                    <a:gd name="connsiteX6" fmla="*/ 72990 w 727536"/>
                    <a:gd name="connsiteY6" fmla="*/ 334916 h 473513"/>
                    <a:gd name="connsiteX7" fmla="*/ 11077 w 727536"/>
                    <a:gd name="connsiteY7" fmla="*/ 101553 h 473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727536" h="473513">
                      <a:moveTo>
                        <a:pt x="11077" y="101553"/>
                      </a:moveTo>
                      <a:cubicBezTo>
                        <a:pt x="46796" y="48372"/>
                        <a:pt x="185702" y="30115"/>
                        <a:pt x="287302" y="15828"/>
                      </a:cubicBezTo>
                      <a:cubicBezTo>
                        <a:pt x="388902" y="1541"/>
                        <a:pt x="549240" y="-11159"/>
                        <a:pt x="620677" y="15828"/>
                      </a:cubicBezTo>
                      <a:cubicBezTo>
                        <a:pt x="692114" y="42815"/>
                        <a:pt x="754027" y="118222"/>
                        <a:pt x="715927" y="177753"/>
                      </a:cubicBezTo>
                      <a:cubicBezTo>
                        <a:pt x="677827" y="237284"/>
                        <a:pt x="392077" y="373016"/>
                        <a:pt x="392077" y="373016"/>
                      </a:cubicBezTo>
                      <a:cubicBezTo>
                        <a:pt x="310321" y="422228"/>
                        <a:pt x="278571" y="479378"/>
                        <a:pt x="225390" y="473028"/>
                      </a:cubicBezTo>
                      <a:cubicBezTo>
                        <a:pt x="172209" y="466678"/>
                        <a:pt x="111884" y="392860"/>
                        <a:pt x="72990" y="334916"/>
                      </a:cubicBezTo>
                      <a:cubicBezTo>
                        <a:pt x="34096" y="276972"/>
                        <a:pt x="-24642" y="154734"/>
                        <a:pt x="11077" y="1015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34" name="Freeform 133"/>
                <p:cNvSpPr/>
                <p:nvPr/>
              </p:nvSpPr>
              <p:spPr>
                <a:xfrm>
                  <a:off x="5429659" y="2888742"/>
                  <a:ext cx="703036" cy="509215"/>
                </a:xfrm>
                <a:custGeom>
                  <a:avLst/>
                  <a:gdLst>
                    <a:gd name="connsiteX0" fmla="*/ 409166 w 703036"/>
                    <a:gd name="connsiteY0" fmla="*/ 445008 h 509215"/>
                    <a:gd name="connsiteX1" fmla="*/ 156754 w 703036"/>
                    <a:gd name="connsiteY1" fmla="*/ 478346 h 509215"/>
                    <a:gd name="connsiteX2" fmla="*/ 9116 w 703036"/>
                    <a:gd name="connsiteY2" fmla="*/ 502158 h 509215"/>
                    <a:gd name="connsiteX3" fmla="*/ 23404 w 703036"/>
                    <a:gd name="connsiteY3" fmla="*/ 344996 h 509215"/>
                    <a:gd name="connsiteX4" fmla="*/ 85316 w 703036"/>
                    <a:gd name="connsiteY4" fmla="*/ 54483 h 509215"/>
                    <a:gd name="connsiteX5" fmla="*/ 190091 w 703036"/>
                    <a:gd name="connsiteY5" fmla="*/ 16383 h 509215"/>
                    <a:gd name="connsiteX6" fmla="*/ 471079 w 703036"/>
                    <a:gd name="connsiteY6" fmla="*/ 2096 h 509215"/>
                    <a:gd name="connsiteX7" fmla="*/ 699679 w 703036"/>
                    <a:gd name="connsiteY7" fmla="*/ 59246 h 509215"/>
                    <a:gd name="connsiteX8" fmla="*/ 594904 w 703036"/>
                    <a:gd name="connsiteY8" fmla="*/ 297371 h 509215"/>
                    <a:gd name="connsiteX9" fmla="*/ 409166 w 703036"/>
                    <a:gd name="connsiteY9" fmla="*/ 445008 h 50921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03036" h="509215">
                      <a:moveTo>
                        <a:pt x="409166" y="445008"/>
                      </a:moveTo>
                      <a:cubicBezTo>
                        <a:pt x="336141" y="475170"/>
                        <a:pt x="223429" y="468821"/>
                        <a:pt x="156754" y="478346"/>
                      </a:cubicBezTo>
                      <a:cubicBezTo>
                        <a:pt x="90079" y="487871"/>
                        <a:pt x="31341" y="524383"/>
                        <a:pt x="9116" y="502158"/>
                      </a:cubicBezTo>
                      <a:cubicBezTo>
                        <a:pt x="-13109" y="479933"/>
                        <a:pt x="10704" y="419608"/>
                        <a:pt x="23404" y="344996"/>
                      </a:cubicBezTo>
                      <a:cubicBezTo>
                        <a:pt x="36104" y="270384"/>
                        <a:pt x="57535" y="109252"/>
                        <a:pt x="85316" y="54483"/>
                      </a:cubicBezTo>
                      <a:cubicBezTo>
                        <a:pt x="113097" y="-286"/>
                        <a:pt x="125797" y="25114"/>
                        <a:pt x="190091" y="16383"/>
                      </a:cubicBezTo>
                      <a:cubicBezTo>
                        <a:pt x="254385" y="7652"/>
                        <a:pt x="386148" y="-5048"/>
                        <a:pt x="471079" y="2096"/>
                      </a:cubicBezTo>
                      <a:cubicBezTo>
                        <a:pt x="556010" y="9240"/>
                        <a:pt x="679042" y="10034"/>
                        <a:pt x="699679" y="59246"/>
                      </a:cubicBezTo>
                      <a:cubicBezTo>
                        <a:pt x="720316" y="108458"/>
                        <a:pt x="640941" y="237840"/>
                        <a:pt x="594904" y="297371"/>
                      </a:cubicBezTo>
                      <a:cubicBezTo>
                        <a:pt x="548867" y="356902"/>
                        <a:pt x="482191" y="414846"/>
                        <a:pt x="409166" y="44500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35" name="Freeform 134"/>
                <p:cNvSpPr/>
                <p:nvPr/>
              </p:nvSpPr>
              <p:spPr>
                <a:xfrm>
                  <a:off x="5603917" y="2446832"/>
                  <a:ext cx="1098234" cy="418021"/>
                </a:xfrm>
                <a:custGeom>
                  <a:avLst/>
                  <a:gdLst>
                    <a:gd name="connsiteX0" fmla="*/ 439696 w 1098234"/>
                    <a:gd name="connsiteY0" fmla="*/ 415431 h 418021"/>
                    <a:gd name="connsiteX1" fmla="*/ 158708 w 1098234"/>
                    <a:gd name="connsiteY1" fmla="*/ 386856 h 418021"/>
                    <a:gd name="connsiteX2" fmla="*/ 1546 w 1098234"/>
                    <a:gd name="connsiteY2" fmla="*/ 367806 h 418021"/>
                    <a:gd name="connsiteX3" fmla="*/ 87271 w 1098234"/>
                    <a:gd name="connsiteY3" fmla="*/ 258268 h 418021"/>
                    <a:gd name="connsiteX4" fmla="*/ 230146 w 1098234"/>
                    <a:gd name="connsiteY4" fmla="*/ 124918 h 418021"/>
                    <a:gd name="connsiteX5" fmla="*/ 425408 w 1098234"/>
                    <a:gd name="connsiteY5" fmla="*/ 43956 h 418021"/>
                    <a:gd name="connsiteX6" fmla="*/ 663533 w 1098234"/>
                    <a:gd name="connsiteY6" fmla="*/ 1093 h 418021"/>
                    <a:gd name="connsiteX7" fmla="*/ 1096921 w 1098234"/>
                    <a:gd name="connsiteY7" fmla="*/ 15381 h 418021"/>
                    <a:gd name="connsiteX8" fmla="*/ 787358 w 1098234"/>
                    <a:gd name="connsiteY8" fmla="*/ 43956 h 418021"/>
                    <a:gd name="connsiteX9" fmla="*/ 482558 w 1098234"/>
                    <a:gd name="connsiteY9" fmla="*/ 167781 h 418021"/>
                    <a:gd name="connsiteX10" fmla="*/ 377783 w 1098234"/>
                    <a:gd name="connsiteY10" fmla="*/ 315418 h 418021"/>
                    <a:gd name="connsiteX11" fmla="*/ 439696 w 1098234"/>
                    <a:gd name="connsiteY11" fmla="*/ 415431 h 4180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098234" h="418021">
                      <a:moveTo>
                        <a:pt x="439696" y="415431"/>
                      </a:moveTo>
                      <a:cubicBezTo>
                        <a:pt x="403184" y="427337"/>
                        <a:pt x="231733" y="394793"/>
                        <a:pt x="158708" y="386856"/>
                      </a:cubicBezTo>
                      <a:cubicBezTo>
                        <a:pt x="85683" y="378919"/>
                        <a:pt x="13452" y="389237"/>
                        <a:pt x="1546" y="367806"/>
                      </a:cubicBezTo>
                      <a:cubicBezTo>
                        <a:pt x="-10360" y="346375"/>
                        <a:pt x="49171" y="298749"/>
                        <a:pt x="87271" y="258268"/>
                      </a:cubicBezTo>
                      <a:cubicBezTo>
                        <a:pt x="125371" y="217787"/>
                        <a:pt x="173790" y="160637"/>
                        <a:pt x="230146" y="124918"/>
                      </a:cubicBezTo>
                      <a:cubicBezTo>
                        <a:pt x="286502" y="89199"/>
                        <a:pt x="353177" y="64593"/>
                        <a:pt x="425408" y="43956"/>
                      </a:cubicBezTo>
                      <a:cubicBezTo>
                        <a:pt x="497639" y="23319"/>
                        <a:pt x="551614" y="5855"/>
                        <a:pt x="663533" y="1093"/>
                      </a:cubicBezTo>
                      <a:cubicBezTo>
                        <a:pt x="775452" y="-3669"/>
                        <a:pt x="1076284" y="8237"/>
                        <a:pt x="1096921" y="15381"/>
                      </a:cubicBezTo>
                      <a:cubicBezTo>
                        <a:pt x="1117558" y="22525"/>
                        <a:pt x="889752" y="18556"/>
                        <a:pt x="787358" y="43956"/>
                      </a:cubicBezTo>
                      <a:cubicBezTo>
                        <a:pt x="684964" y="69356"/>
                        <a:pt x="550820" y="122537"/>
                        <a:pt x="482558" y="167781"/>
                      </a:cubicBezTo>
                      <a:cubicBezTo>
                        <a:pt x="414296" y="213025"/>
                        <a:pt x="388102" y="276524"/>
                        <a:pt x="377783" y="315418"/>
                      </a:cubicBezTo>
                      <a:cubicBezTo>
                        <a:pt x="367464" y="354312"/>
                        <a:pt x="476208" y="403525"/>
                        <a:pt x="439696" y="41543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36" name="Freeform 135"/>
                <p:cNvSpPr/>
                <p:nvPr/>
              </p:nvSpPr>
              <p:spPr>
                <a:xfrm>
                  <a:off x="6100707" y="2493681"/>
                  <a:ext cx="734377" cy="362422"/>
                </a:xfrm>
                <a:custGeom>
                  <a:avLst/>
                  <a:gdLst>
                    <a:gd name="connsiteX0" fmla="*/ 4818 w 734377"/>
                    <a:gd name="connsiteY0" fmla="*/ 306669 h 362422"/>
                    <a:gd name="connsiteX1" fmla="*/ 109593 w 734377"/>
                    <a:gd name="connsiteY1" fmla="*/ 135219 h 362422"/>
                    <a:gd name="connsiteX2" fmla="*/ 390581 w 734377"/>
                    <a:gd name="connsiteY2" fmla="*/ 11394 h 362422"/>
                    <a:gd name="connsiteX3" fmla="*/ 671568 w 734377"/>
                    <a:gd name="connsiteY3" fmla="*/ 6632 h 362422"/>
                    <a:gd name="connsiteX4" fmla="*/ 714431 w 734377"/>
                    <a:gd name="connsiteY4" fmla="*/ 20919 h 362422"/>
                    <a:gd name="connsiteX5" fmla="*/ 414393 w 734377"/>
                    <a:gd name="connsiteY5" fmla="*/ 92357 h 362422"/>
                    <a:gd name="connsiteX6" fmla="*/ 281043 w 734377"/>
                    <a:gd name="connsiteY6" fmla="*/ 187607 h 362422"/>
                    <a:gd name="connsiteX7" fmla="*/ 247706 w 734377"/>
                    <a:gd name="connsiteY7" fmla="*/ 354294 h 362422"/>
                    <a:gd name="connsiteX8" fmla="*/ 4818 w 734377"/>
                    <a:gd name="connsiteY8" fmla="*/ 306669 h 3624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4377" h="362422">
                      <a:moveTo>
                        <a:pt x="4818" y="306669"/>
                      </a:moveTo>
                      <a:cubicBezTo>
                        <a:pt x="-18201" y="270157"/>
                        <a:pt x="45299" y="184431"/>
                        <a:pt x="109593" y="135219"/>
                      </a:cubicBezTo>
                      <a:cubicBezTo>
                        <a:pt x="173887" y="86007"/>
                        <a:pt x="296919" y="32825"/>
                        <a:pt x="390581" y="11394"/>
                      </a:cubicBezTo>
                      <a:cubicBezTo>
                        <a:pt x="484243" y="-10037"/>
                        <a:pt x="617593" y="5044"/>
                        <a:pt x="671568" y="6632"/>
                      </a:cubicBezTo>
                      <a:cubicBezTo>
                        <a:pt x="725543" y="8219"/>
                        <a:pt x="757293" y="6632"/>
                        <a:pt x="714431" y="20919"/>
                      </a:cubicBezTo>
                      <a:cubicBezTo>
                        <a:pt x="671569" y="35206"/>
                        <a:pt x="486624" y="64576"/>
                        <a:pt x="414393" y="92357"/>
                      </a:cubicBezTo>
                      <a:cubicBezTo>
                        <a:pt x="342162" y="120138"/>
                        <a:pt x="308824" y="143951"/>
                        <a:pt x="281043" y="187607"/>
                      </a:cubicBezTo>
                      <a:cubicBezTo>
                        <a:pt x="253262" y="231263"/>
                        <a:pt x="288981" y="329688"/>
                        <a:pt x="247706" y="354294"/>
                      </a:cubicBezTo>
                      <a:cubicBezTo>
                        <a:pt x="206431" y="378900"/>
                        <a:pt x="27837" y="343181"/>
                        <a:pt x="4818" y="3066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37" name="Freeform 136"/>
                <p:cNvSpPr/>
                <p:nvPr/>
              </p:nvSpPr>
              <p:spPr>
                <a:xfrm>
                  <a:off x="6034401" y="3627983"/>
                  <a:ext cx="1166639" cy="679643"/>
                </a:xfrm>
                <a:custGeom>
                  <a:avLst/>
                  <a:gdLst>
                    <a:gd name="connsiteX0" fmla="*/ 399737 w 1166639"/>
                    <a:gd name="connsiteY0" fmla="*/ 1042 h 679643"/>
                    <a:gd name="connsiteX1" fmla="*/ 928374 w 1166639"/>
                    <a:gd name="connsiteY1" fmla="*/ 172492 h 679643"/>
                    <a:gd name="connsiteX2" fmla="*/ 1166499 w 1166639"/>
                    <a:gd name="connsiteY2" fmla="*/ 253455 h 679643"/>
                    <a:gd name="connsiteX3" fmla="*/ 961712 w 1166639"/>
                    <a:gd name="connsiteY3" fmla="*/ 486817 h 679643"/>
                    <a:gd name="connsiteX4" fmla="*/ 866462 w 1166639"/>
                    <a:gd name="connsiteY4" fmla="*/ 677317 h 679643"/>
                    <a:gd name="connsiteX5" fmla="*/ 528324 w 1166639"/>
                    <a:gd name="connsiteY5" fmla="*/ 582067 h 679643"/>
                    <a:gd name="connsiteX6" fmla="*/ 228287 w 1166639"/>
                    <a:gd name="connsiteY6" fmla="*/ 424905 h 679643"/>
                    <a:gd name="connsiteX7" fmla="*/ 4449 w 1166639"/>
                    <a:gd name="connsiteY7" fmla="*/ 115342 h 679643"/>
                    <a:gd name="connsiteX8" fmla="*/ 399737 w 1166639"/>
                    <a:gd name="connsiteY8" fmla="*/ 1042 h 6796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66639" h="679643">
                      <a:moveTo>
                        <a:pt x="399737" y="1042"/>
                      </a:moveTo>
                      <a:cubicBezTo>
                        <a:pt x="553724" y="10567"/>
                        <a:pt x="800580" y="130423"/>
                        <a:pt x="928374" y="172492"/>
                      </a:cubicBezTo>
                      <a:cubicBezTo>
                        <a:pt x="1056168" y="214561"/>
                        <a:pt x="1160943" y="201068"/>
                        <a:pt x="1166499" y="253455"/>
                      </a:cubicBezTo>
                      <a:cubicBezTo>
                        <a:pt x="1172055" y="305843"/>
                        <a:pt x="1011718" y="416173"/>
                        <a:pt x="961712" y="486817"/>
                      </a:cubicBezTo>
                      <a:cubicBezTo>
                        <a:pt x="911706" y="557461"/>
                        <a:pt x="938693" y="661442"/>
                        <a:pt x="866462" y="677317"/>
                      </a:cubicBezTo>
                      <a:cubicBezTo>
                        <a:pt x="794231" y="693192"/>
                        <a:pt x="634686" y="624136"/>
                        <a:pt x="528324" y="582067"/>
                      </a:cubicBezTo>
                      <a:cubicBezTo>
                        <a:pt x="421962" y="539998"/>
                        <a:pt x="315599" y="502692"/>
                        <a:pt x="228287" y="424905"/>
                      </a:cubicBezTo>
                      <a:cubicBezTo>
                        <a:pt x="140975" y="347118"/>
                        <a:pt x="-29682" y="182017"/>
                        <a:pt x="4449" y="115342"/>
                      </a:cubicBezTo>
                      <a:cubicBezTo>
                        <a:pt x="38580" y="48667"/>
                        <a:pt x="245750" y="-8483"/>
                        <a:pt x="399737" y="104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38" name="Freeform 137"/>
                <p:cNvSpPr/>
                <p:nvPr/>
              </p:nvSpPr>
              <p:spPr>
                <a:xfrm>
                  <a:off x="6865475" y="4207417"/>
                  <a:ext cx="1356752" cy="845596"/>
                </a:xfrm>
                <a:custGeom>
                  <a:avLst/>
                  <a:gdLst>
                    <a:gd name="connsiteX0" fmla="*/ 249700 w 1356752"/>
                    <a:gd name="connsiteY0" fmla="*/ 226471 h 845596"/>
                    <a:gd name="connsiteX1" fmla="*/ 73488 w 1356752"/>
                    <a:gd name="connsiteY1" fmla="*/ 569371 h 845596"/>
                    <a:gd name="connsiteX2" fmla="*/ 2050 w 1356752"/>
                    <a:gd name="connsiteY2" fmla="*/ 769396 h 845596"/>
                    <a:gd name="connsiteX3" fmla="*/ 144925 w 1356752"/>
                    <a:gd name="connsiteY3" fmla="*/ 845596 h 845596"/>
                    <a:gd name="connsiteX4" fmla="*/ 664038 w 1356752"/>
                    <a:gd name="connsiteY4" fmla="*/ 769396 h 845596"/>
                    <a:gd name="connsiteX5" fmla="*/ 1206963 w 1356752"/>
                    <a:gd name="connsiteY5" fmla="*/ 521746 h 845596"/>
                    <a:gd name="connsiteX6" fmla="*/ 1354600 w 1356752"/>
                    <a:gd name="connsiteY6" fmla="*/ 402683 h 845596"/>
                    <a:gd name="connsiteX7" fmla="*/ 1283163 w 1356752"/>
                    <a:gd name="connsiteY7" fmla="*/ 178846 h 845596"/>
                    <a:gd name="connsiteX8" fmla="*/ 1126000 w 1356752"/>
                    <a:gd name="connsiteY8" fmla="*/ 2633 h 845596"/>
                    <a:gd name="connsiteX9" fmla="*/ 897400 w 1356752"/>
                    <a:gd name="connsiteY9" fmla="*/ 83596 h 845596"/>
                    <a:gd name="connsiteX10" fmla="*/ 444963 w 1356752"/>
                    <a:gd name="connsiteY10" fmla="*/ 226471 h 845596"/>
                    <a:gd name="connsiteX11" fmla="*/ 249700 w 1356752"/>
                    <a:gd name="connsiteY11" fmla="*/ 226471 h 8455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356752" h="845596">
                      <a:moveTo>
                        <a:pt x="249700" y="226471"/>
                      </a:moveTo>
                      <a:cubicBezTo>
                        <a:pt x="187788" y="283621"/>
                        <a:pt x="114763" y="478884"/>
                        <a:pt x="73488" y="569371"/>
                      </a:cubicBezTo>
                      <a:cubicBezTo>
                        <a:pt x="32213" y="659858"/>
                        <a:pt x="-9856" y="723359"/>
                        <a:pt x="2050" y="769396"/>
                      </a:cubicBezTo>
                      <a:cubicBezTo>
                        <a:pt x="13956" y="815433"/>
                        <a:pt x="34594" y="845596"/>
                        <a:pt x="144925" y="845596"/>
                      </a:cubicBezTo>
                      <a:cubicBezTo>
                        <a:pt x="255256" y="845596"/>
                        <a:pt x="487032" y="823371"/>
                        <a:pt x="664038" y="769396"/>
                      </a:cubicBezTo>
                      <a:cubicBezTo>
                        <a:pt x="841044" y="715421"/>
                        <a:pt x="1091870" y="582865"/>
                        <a:pt x="1206963" y="521746"/>
                      </a:cubicBezTo>
                      <a:cubicBezTo>
                        <a:pt x="1322056" y="460627"/>
                        <a:pt x="1341900" y="459833"/>
                        <a:pt x="1354600" y="402683"/>
                      </a:cubicBezTo>
                      <a:cubicBezTo>
                        <a:pt x="1367300" y="345533"/>
                        <a:pt x="1321263" y="245521"/>
                        <a:pt x="1283163" y="178846"/>
                      </a:cubicBezTo>
                      <a:cubicBezTo>
                        <a:pt x="1245063" y="112171"/>
                        <a:pt x="1190294" y="18508"/>
                        <a:pt x="1126000" y="2633"/>
                      </a:cubicBezTo>
                      <a:cubicBezTo>
                        <a:pt x="1061706" y="-13242"/>
                        <a:pt x="1010906" y="46290"/>
                        <a:pt x="897400" y="83596"/>
                      </a:cubicBezTo>
                      <a:cubicBezTo>
                        <a:pt x="783894" y="120902"/>
                        <a:pt x="554500" y="202659"/>
                        <a:pt x="444963" y="226471"/>
                      </a:cubicBezTo>
                      <a:cubicBezTo>
                        <a:pt x="335426" y="250283"/>
                        <a:pt x="311612" y="169321"/>
                        <a:pt x="249700" y="2264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39" name="Freeform 138"/>
                <p:cNvSpPr/>
                <p:nvPr/>
              </p:nvSpPr>
              <p:spPr>
                <a:xfrm>
                  <a:off x="7124171" y="3845741"/>
                  <a:ext cx="776827" cy="470653"/>
                </a:xfrm>
                <a:custGeom>
                  <a:avLst/>
                  <a:gdLst>
                    <a:gd name="connsiteX0" fmla="*/ 510117 w 776827"/>
                    <a:gd name="connsiteY0" fmla="*/ 378597 h 470653"/>
                    <a:gd name="connsiteX1" fmla="*/ 248179 w 776827"/>
                    <a:gd name="connsiteY1" fmla="*/ 454797 h 470653"/>
                    <a:gd name="connsiteX2" fmla="*/ 5292 w 776827"/>
                    <a:gd name="connsiteY2" fmla="*/ 450034 h 470653"/>
                    <a:gd name="connsiteX3" fmla="*/ 91017 w 776827"/>
                    <a:gd name="connsiteY3" fmla="*/ 240484 h 470653"/>
                    <a:gd name="connsiteX4" fmla="*/ 210079 w 776827"/>
                    <a:gd name="connsiteY4" fmla="*/ 21409 h 470653"/>
                    <a:gd name="connsiteX5" fmla="*/ 400579 w 776827"/>
                    <a:gd name="connsiteY5" fmla="*/ 11884 h 470653"/>
                    <a:gd name="connsiteX6" fmla="*/ 591079 w 776827"/>
                    <a:gd name="connsiteY6" fmla="*/ 7122 h 470653"/>
                    <a:gd name="connsiteX7" fmla="*/ 700617 w 776827"/>
                    <a:gd name="connsiteY7" fmla="*/ 116659 h 470653"/>
                    <a:gd name="connsiteX8" fmla="*/ 776817 w 776827"/>
                    <a:gd name="connsiteY8" fmla="*/ 230959 h 470653"/>
                    <a:gd name="connsiteX9" fmla="*/ 695854 w 776827"/>
                    <a:gd name="connsiteY9" fmla="*/ 359547 h 470653"/>
                    <a:gd name="connsiteX10" fmla="*/ 510117 w 776827"/>
                    <a:gd name="connsiteY10" fmla="*/ 378597 h 4706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76827" h="470653">
                      <a:moveTo>
                        <a:pt x="510117" y="378597"/>
                      </a:moveTo>
                      <a:cubicBezTo>
                        <a:pt x="435505" y="394472"/>
                        <a:pt x="332317" y="442891"/>
                        <a:pt x="248179" y="454797"/>
                      </a:cubicBezTo>
                      <a:cubicBezTo>
                        <a:pt x="164041" y="466703"/>
                        <a:pt x="31486" y="485753"/>
                        <a:pt x="5292" y="450034"/>
                      </a:cubicBezTo>
                      <a:cubicBezTo>
                        <a:pt x="-20902" y="414315"/>
                        <a:pt x="56886" y="311921"/>
                        <a:pt x="91017" y="240484"/>
                      </a:cubicBezTo>
                      <a:cubicBezTo>
                        <a:pt x="125148" y="169047"/>
                        <a:pt x="158485" y="59509"/>
                        <a:pt x="210079" y="21409"/>
                      </a:cubicBezTo>
                      <a:cubicBezTo>
                        <a:pt x="261673" y="-16691"/>
                        <a:pt x="337079" y="14265"/>
                        <a:pt x="400579" y="11884"/>
                      </a:cubicBezTo>
                      <a:cubicBezTo>
                        <a:pt x="464079" y="9503"/>
                        <a:pt x="541073" y="-10340"/>
                        <a:pt x="591079" y="7122"/>
                      </a:cubicBezTo>
                      <a:cubicBezTo>
                        <a:pt x="641085" y="24584"/>
                        <a:pt x="669661" y="79353"/>
                        <a:pt x="700617" y="116659"/>
                      </a:cubicBezTo>
                      <a:cubicBezTo>
                        <a:pt x="731573" y="153965"/>
                        <a:pt x="777611" y="190478"/>
                        <a:pt x="776817" y="230959"/>
                      </a:cubicBezTo>
                      <a:cubicBezTo>
                        <a:pt x="776023" y="271440"/>
                        <a:pt x="735542" y="332559"/>
                        <a:pt x="695854" y="359547"/>
                      </a:cubicBezTo>
                      <a:cubicBezTo>
                        <a:pt x="656167" y="386535"/>
                        <a:pt x="584729" y="362722"/>
                        <a:pt x="510117" y="3785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6590940" y="3259296"/>
                  <a:ext cx="784990" cy="512840"/>
                </a:xfrm>
                <a:custGeom>
                  <a:avLst/>
                  <a:gdLst>
                    <a:gd name="connsiteX0" fmla="*/ 38460 w 784990"/>
                    <a:gd name="connsiteY0" fmla="*/ 3017 h 512840"/>
                    <a:gd name="connsiteX1" fmla="*/ 248010 w 784990"/>
                    <a:gd name="connsiteY1" fmla="*/ 98267 h 512840"/>
                    <a:gd name="connsiteX2" fmla="*/ 552810 w 784990"/>
                    <a:gd name="connsiteY2" fmla="*/ 193517 h 512840"/>
                    <a:gd name="connsiteX3" fmla="*/ 781410 w 784990"/>
                    <a:gd name="connsiteY3" fmla="*/ 236379 h 512840"/>
                    <a:gd name="connsiteX4" fmla="*/ 676635 w 784990"/>
                    <a:gd name="connsiteY4" fmla="*/ 498317 h 512840"/>
                    <a:gd name="connsiteX5" fmla="*/ 467085 w 784990"/>
                    <a:gd name="connsiteY5" fmla="*/ 464979 h 512840"/>
                    <a:gd name="connsiteX6" fmla="*/ 152760 w 784990"/>
                    <a:gd name="connsiteY6" fmla="*/ 345917 h 512840"/>
                    <a:gd name="connsiteX7" fmla="*/ 9885 w 784990"/>
                    <a:gd name="connsiteY7" fmla="*/ 217329 h 512840"/>
                    <a:gd name="connsiteX8" fmla="*/ 38460 w 784990"/>
                    <a:gd name="connsiteY8" fmla="*/ 3017 h 5128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84990" h="512840">
                      <a:moveTo>
                        <a:pt x="38460" y="3017"/>
                      </a:moveTo>
                      <a:cubicBezTo>
                        <a:pt x="78147" y="-16827"/>
                        <a:pt x="162285" y="66517"/>
                        <a:pt x="248010" y="98267"/>
                      </a:cubicBezTo>
                      <a:cubicBezTo>
                        <a:pt x="333735" y="130017"/>
                        <a:pt x="463910" y="170498"/>
                        <a:pt x="552810" y="193517"/>
                      </a:cubicBezTo>
                      <a:cubicBezTo>
                        <a:pt x="641710" y="216536"/>
                        <a:pt x="760773" y="185579"/>
                        <a:pt x="781410" y="236379"/>
                      </a:cubicBezTo>
                      <a:cubicBezTo>
                        <a:pt x="802047" y="287179"/>
                        <a:pt x="729022" y="460217"/>
                        <a:pt x="676635" y="498317"/>
                      </a:cubicBezTo>
                      <a:cubicBezTo>
                        <a:pt x="624248" y="536417"/>
                        <a:pt x="554397" y="490379"/>
                        <a:pt x="467085" y="464979"/>
                      </a:cubicBezTo>
                      <a:cubicBezTo>
                        <a:pt x="379773" y="439579"/>
                        <a:pt x="228960" y="387192"/>
                        <a:pt x="152760" y="345917"/>
                      </a:cubicBezTo>
                      <a:cubicBezTo>
                        <a:pt x="76560" y="304642"/>
                        <a:pt x="28935" y="266542"/>
                        <a:pt x="9885" y="217329"/>
                      </a:cubicBezTo>
                      <a:cubicBezTo>
                        <a:pt x="-9165" y="168117"/>
                        <a:pt x="-1227" y="22861"/>
                        <a:pt x="38460" y="30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41" name="Freeform 140"/>
                <p:cNvSpPr/>
                <p:nvPr/>
              </p:nvSpPr>
              <p:spPr>
                <a:xfrm>
                  <a:off x="7351845" y="3473848"/>
                  <a:ext cx="343607" cy="314317"/>
                </a:xfrm>
                <a:custGeom>
                  <a:avLst/>
                  <a:gdLst>
                    <a:gd name="connsiteX0" fmla="*/ 58605 w 343607"/>
                    <a:gd name="connsiteY0" fmla="*/ 298052 h 314317"/>
                    <a:gd name="connsiteX1" fmla="*/ 315780 w 343607"/>
                    <a:gd name="connsiteY1" fmla="*/ 312340 h 314317"/>
                    <a:gd name="connsiteX2" fmla="*/ 320543 w 343607"/>
                    <a:gd name="connsiteY2" fmla="*/ 250427 h 314317"/>
                    <a:gd name="connsiteX3" fmla="*/ 172905 w 343607"/>
                    <a:gd name="connsiteY3" fmla="*/ 83740 h 314317"/>
                    <a:gd name="connsiteX4" fmla="*/ 120518 w 343607"/>
                    <a:gd name="connsiteY4" fmla="*/ 2777 h 314317"/>
                    <a:gd name="connsiteX5" fmla="*/ 39555 w 343607"/>
                    <a:gd name="connsiteY5" fmla="*/ 178990 h 314317"/>
                    <a:gd name="connsiteX6" fmla="*/ 1455 w 343607"/>
                    <a:gd name="connsiteY6" fmla="*/ 288527 h 314317"/>
                    <a:gd name="connsiteX7" fmla="*/ 58605 w 343607"/>
                    <a:gd name="connsiteY7" fmla="*/ 298052 h 314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43607" h="314317">
                      <a:moveTo>
                        <a:pt x="58605" y="298052"/>
                      </a:moveTo>
                      <a:cubicBezTo>
                        <a:pt x="110992" y="302021"/>
                        <a:pt x="272124" y="320277"/>
                        <a:pt x="315780" y="312340"/>
                      </a:cubicBezTo>
                      <a:cubicBezTo>
                        <a:pt x="359436" y="304403"/>
                        <a:pt x="344355" y="288527"/>
                        <a:pt x="320543" y="250427"/>
                      </a:cubicBezTo>
                      <a:cubicBezTo>
                        <a:pt x="296731" y="212327"/>
                        <a:pt x="206242" y="125015"/>
                        <a:pt x="172905" y="83740"/>
                      </a:cubicBezTo>
                      <a:cubicBezTo>
                        <a:pt x="139568" y="42465"/>
                        <a:pt x="142743" y="-13098"/>
                        <a:pt x="120518" y="2777"/>
                      </a:cubicBezTo>
                      <a:cubicBezTo>
                        <a:pt x="98293" y="18652"/>
                        <a:pt x="59399" y="131365"/>
                        <a:pt x="39555" y="178990"/>
                      </a:cubicBezTo>
                      <a:cubicBezTo>
                        <a:pt x="19711" y="226615"/>
                        <a:pt x="-6482" y="269477"/>
                        <a:pt x="1455" y="288527"/>
                      </a:cubicBezTo>
                      <a:cubicBezTo>
                        <a:pt x="9392" y="307577"/>
                        <a:pt x="6218" y="294083"/>
                        <a:pt x="58605" y="29805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42" name="Freeform 141"/>
                <p:cNvSpPr/>
                <p:nvPr/>
              </p:nvSpPr>
              <p:spPr>
                <a:xfrm>
                  <a:off x="7562801" y="2895596"/>
                  <a:ext cx="595213" cy="848388"/>
                </a:xfrm>
                <a:custGeom>
                  <a:avLst/>
                  <a:gdLst>
                    <a:gd name="connsiteX0" fmla="*/ 49 w 595213"/>
                    <a:gd name="connsiteY0" fmla="*/ 576267 h 848388"/>
                    <a:gd name="connsiteX1" fmla="*/ 123874 w 595213"/>
                    <a:gd name="connsiteY1" fmla="*/ 747717 h 848388"/>
                    <a:gd name="connsiteX2" fmla="*/ 247699 w 595213"/>
                    <a:gd name="connsiteY2" fmla="*/ 847729 h 848388"/>
                    <a:gd name="connsiteX3" fmla="*/ 404862 w 595213"/>
                    <a:gd name="connsiteY3" fmla="*/ 781054 h 848388"/>
                    <a:gd name="connsiteX4" fmla="*/ 562024 w 595213"/>
                    <a:gd name="connsiteY4" fmla="*/ 595317 h 848388"/>
                    <a:gd name="connsiteX5" fmla="*/ 581074 w 595213"/>
                    <a:gd name="connsiteY5" fmla="*/ 381004 h 848388"/>
                    <a:gd name="connsiteX6" fmla="*/ 581074 w 595213"/>
                    <a:gd name="connsiteY6" fmla="*/ 166692 h 848388"/>
                    <a:gd name="connsiteX7" fmla="*/ 400099 w 595213"/>
                    <a:gd name="connsiteY7" fmla="*/ 4 h 848388"/>
                    <a:gd name="connsiteX8" fmla="*/ 471537 w 595213"/>
                    <a:gd name="connsiteY8" fmla="*/ 161929 h 848388"/>
                    <a:gd name="connsiteX9" fmla="*/ 409624 w 595213"/>
                    <a:gd name="connsiteY9" fmla="*/ 395292 h 848388"/>
                    <a:gd name="connsiteX10" fmla="*/ 138162 w 595213"/>
                    <a:gd name="connsiteY10" fmla="*/ 552454 h 848388"/>
                    <a:gd name="connsiteX11" fmla="*/ 49 w 595213"/>
                    <a:gd name="connsiteY11" fmla="*/ 576267 h 8483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595213" h="848388">
                      <a:moveTo>
                        <a:pt x="49" y="576267"/>
                      </a:moveTo>
                      <a:cubicBezTo>
                        <a:pt x="-2332" y="608811"/>
                        <a:pt x="82599" y="702473"/>
                        <a:pt x="123874" y="747717"/>
                      </a:cubicBezTo>
                      <a:cubicBezTo>
                        <a:pt x="165149" y="792961"/>
                        <a:pt x="200868" y="842173"/>
                        <a:pt x="247699" y="847729"/>
                      </a:cubicBezTo>
                      <a:cubicBezTo>
                        <a:pt x="294530" y="853285"/>
                        <a:pt x="352475" y="823123"/>
                        <a:pt x="404862" y="781054"/>
                      </a:cubicBezTo>
                      <a:cubicBezTo>
                        <a:pt x="457249" y="738985"/>
                        <a:pt x="532655" y="661992"/>
                        <a:pt x="562024" y="595317"/>
                      </a:cubicBezTo>
                      <a:cubicBezTo>
                        <a:pt x="591393" y="528642"/>
                        <a:pt x="577899" y="452441"/>
                        <a:pt x="581074" y="381004"/>
                      </a:cubicBezTo>
                      <a:cubicBezTo>
                        <a:pt x="584249" y="309567"/>
                        <a:pt x="611236" y="230192"/>
                        <a:pt x="581074" y="166692"/>
                      </a:cubicBezTo>
                      <a:cubicBezTo>
                        <a:pt x="550912" y="103192"/>
                        <a:pt x="418355" y="798"/>
                        <a:pt x="400099" y="4"/>
                      </a:cubicBezTo>
                      <a:cubicBezTo>
                        <a:pt x="381843" y="-790"/>
                        <a:pt x="469950" y="96048"/>
                        <a:pt x="471537" y="161929"/>
                      </a:cubicBezTo>
                      <a:cubicBezTo>
                        <a:pt x="473124" y="227810"/>
                        <a:pt x="465186" y="330205"/>
                        <a:pt x="409624" y="395292"/>
                      </a:cubicBezTo>
                      <a:cubicBezTo>
                        <a:pt x="354062" y="460379"/>
                        <a:pt x="205631" y="523085"/>
                        <a:pt x="138162" y="552454"/>
                      </a:cubicBezTo>
                      <a:cubicBezTo>
                        <a:pt x="70693" y="581823"/>
                        <a:pt x="2430" y="543723"/>
                        <a:pt x="49" y="5762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43" name="Freeform 142"/>
                <p:cNvSpPr/>
                <p:nvPr/>
              </p:nvSpPr>
              <p:spPr>
                <a:xfrm>
                  <a:off x="7871938" y="3167041"/>
                  <a:ext cx="481106" cy="849520"/>
                </a:xfrm>
                <a:custGeom>
                  <a:avLst/>
                  <a:gdLst>
                    <a:gd name="connsiteX0" fmla="*/ 475 w 481106"/>
                    <a:gd name="connsiteY0" fmla="*/ 657247 h 849520"/>
                    <a:gd name="connsiteX1" fmla="*/ 124300 w 481106"/>
                    <a:gd name="connsiteY1" fmla="*/ 842984 h 849520"/>
                    <a:gd name="connsiteX2" fmla="*/ 286225 w 481106"/>
                    <a:gd name="connsiteY2" fmla="*/ 771547 h 849520"/>
                    <a:gd name="connsiteX3" fmla="*/ 433862 w 481106"/>
                    <a:gd name="connsiteY3" fmla="*/ 433409 h 849520"/>
                    <a:gd name="connsiteX4" fmla="*/ 476725 w 481106"/>
                    <a:gd name="connsiteY4" fmla="*/ 257197 h 849520"/>
                    <a:gd name="connsiteX5" fmla="*/ 343375 w 481106"/>
                    <a:gd name="connsiteY5" fmla="*/ 22 h 849520"/>
                    <a:gd name="connsiteX6" fmla="*/ 333850 w 481106"/>
                    <a:gd name="connsiteY6" fmla="*/ 271484 h 849520"/>
                    <a:gd name="connsiteX7" fmla="*/ 238600 w 481106"/>
                    <a:gd name="connsiteY7" fmla="*/ 447697 h 849520"/>
                    <a:gd name="connsiteX8" fmla="*/ 86200 w 481106"/>
                    <a:gd name="connsiteY8" fmla="*/ 623909 h 849520"/>
                    <a:gd name="connsiteX9" fmla="*/ 475 w 481106"/>
                    <a:gd name="connsiteY9" fmla="*/ 657247 h 8495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81106" h="849520">
                      <a:moveTo>
                        <a:pt x="475" y="657247"/>
                      </a:moveTo>
                      <a:cubicBezTo>
                        <a:pt x="6825" y="693759"/>
                        <a:pt x="76675" y="823934"/>
                        <a:pt x="124300" y="842984"/>
                      </a:cubicBezTo>
                      <a:cubicBezTo>
                        <a:pt x="171925" y="862034"/>
                        <a:pt x="234631" y="839809"/>
                        <a:pt x="286225" y="771547"/>
                      </a:cubicBezTo>
                      <a:cubicBezTo>
                        <a:pt x="337819" y="703285"/>
                        <a:pt x="402112" y="519134"/>
                        <a:pt x="433862" y="433409"/>
                      </a:cubicBezTo>
                      <a:cubicBezTo>
                        <a:pt x="465612" y="347684"/>
                        <a:pt x="491806" y="329428"/>
                        <a:pt x="476725" y="257197"/>
                      </a:cubicBezTo>
                      <a:cubicBezTo>
                        <a:pt x="461644" y="184966"/>
                        <a:pt x="367188" y="-2359"/>
                        <a:pt x="343375" y="22"/>
                      </a:cubicBezTo>
                      <a:cubicBezTo>
                        <a:pt x="319562" y="2403"/>
                        <a:pt x="351312" y="196872"/>
                        <a:pt x="333850" y="271484"/>
                      </a:cubicBezTo>
                      <a:cubicBezTo>
                        <a:pt x="316388" y="346096"/>
                        <a:pt x="279875" y="388960"/>
                        <a:pt x="238600" y="447697"/>
                      </a:cubicBezTo>
                      <a:cubicBezTo>
                        <a:pt x="197325" y="506434"/>
                        <a:pt x="119537" y="589778"/>
                        <a:pt x="86200" y="623909"/>
                      </a:cubicBezTo>
                      <a:cubicBezTo>
                        <a:pt x="52863" y="658040"/>
                        <a:pt x="-5875" y="620735"/>
                        <a:pt x="475" y="65724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8095434" y="3376613"/>
                  <a:ext cx="560375" cy="1109878"/>
                </a:xfrm>
                <a:custGeom>
                  <a:avLst/>
                  <a:gdLst>
                    <a:gd name="connsiteX0" fmla="*/ 5579 w 560375"/>
                    <a:gd name="connsiteY0" fmla="*/ 700087 h 1109878"/>
                    <a:gd name="connsiteX1" fmla="*/ 200841 w 560375"/>
                    <a:gd name="connsiteY1" fmla="*/ 971550 h 1109878"/>
                    <a:gd name="connsiteX2" fmla="*/ 358004 w 560375"/>
                    <a:gd name="connsiteY2" fmla="*/ 1109662 h 1109878"/>
                    <a:gd name="connsiteX3" fmla="*/ 505641 w 560375"/>
                    <a:gd name="connsiteY3" fmla="*/ 942975 h 1109878"/>
                    <a:gd name="connsiteX4" fmla="*/ 558029 w 560375"/>
                    <a:gd name="connsiteY4" fmla="*/ 461962 h 1109878"/>
                    <a:gd name="connsiteX5" fmla="*/ 438966 w 560375"/>
                    <a:gd name="connsiteY5" fmla="*/ 171450 h 1109878"/>
                    <a:gd name="connsiteX6" fmla="*/ 267516 w 560375"/>
                    <a:gd name="connsiteY6" fmla="*/ 0 h 1109878"/>
                    <a:gd name="connsiteX7" fmla="*/ 291329 w 560375"/>
                    <a:gd name="connsiteY7" fmla="*/ 171450 h 1109878"/>
                    <a:gd name="connsiteX8" fmla="*/ 148454 w 560375"/>
                    <a:gd name="connsiteY8" fmla="*/ 485775 h 1109878"/>
                    <a:gd name="connsiteX9" fmla="*/ 62729 w 560375"/>
                    <a:gd name="connsiteY9" fmla="*/ 676275 h 1109878"/>
                    <a:gd name="connsiteX10" fmla="*/ 5579 w 560375"/>
                    <a:gd name="connsiteY10" fmla="*/ 700087 h 11098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60375" h="1109878">
                      <a:moveTo>
                        <a:pt x="5579" y="700087"/>
                      </a:moveTo>
                      <a:cubicBezTo>
                        <a:pt x="28598" y="749299"/>
                        <a:pt x="142104" y="903288"/>
                        <a:pt x="200841" y="971550"/>
                      </a:cubicBezTo>
                      <a:cubicBezTo>
                        <a:pt x="259579" y="1039813"/>
                        <a:pt x="307204" y="1114424"/>
                        <a:pt x="358004" y="1109662"/>
                      </a:cubicBezTo>
                      <a:cubicBezTo>
                        <a:pt x="408804" y="1104900"/>
                        <a:pt x="472304" y="1050925"/>
                        <a:pt x="505641" y="942975"/>
                      </a:cubicBezTo>
                      <a:cubicBezTo>
                        <a:pt x="538978" y="835025"/>
                        <a:pt x="569142" y="590549"/>
                        <a:pt x="558029" y="461962"/>
                      </a:cubicBezTo>
                      <a:cubicBezTo>
                        <a:pt x="546917" y="333374"/>
                        <a:pt x="487385" y="248444"/>
                        <a:pt x="438966" y="171450"/>
                      </a:cubicBezTo>
                      <a:cubicBezTo>
                        <a:pt x="390547" y="94456"/>
                        <a:pt x="292122" y="0"/>
                        <a:pt x="267516" y="0"/>
                      </a:cubicBezTo>
                      <a:cubicBezTo>
                        <a:pt x="242910" y="0"/>
                        <a:pt x="311173" y="90488"/>
                        <a:pt x="291329" y="171450"/>
                      </a:cubicBezTo>
                      <a:cubicBezTo>
                        <a:pt x="271485" y="252412"/>
                        <a:pt x="186554" y="401637"/>
                        <a:pt x="148454" y="485775"/>
                      </a:cubicBezTo>
                      <a:cubicBezTo>
                        <a:pt x="110354" y="569912"/>
                        <a:pt x="88923" y="633412"/>
                        <a:pt x="62729" y="676275"/>
                      </a:cubicBezTo>
                      <a:cubicBezTo>
                        <a:pt x="36535" y="719138"/>
                        <a:pt x="-17440" y="650875"/>
                        <a:pt x="5579" y="70008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46" name="Freeform 145"/>
                <p:cNvSpPr/>
                <p:nvPr/>
              </p:nvSpPr>
              <p:spPr>
                <a:xfrm>
                  <a:off x="6709474" y="2571724"/>
                  <a:ext cx="1136490" cy="564039"/>
                </a:xfrm>
                <a:custGeom>
                  <a:avLst/>
                  <a:gdLst>
                    <a:gd name="connsiteX0" fmla="*/ 205676 w 1136490"/>
                    <a:gd name="connsiteY0" fmla="*/ 26 h 564039"/>
                    <a:gd name="connsiteX1" fmla="*/ 41370 w 1136490"/>
                    <a:gd name="connsiteY1" fmla="*/ 88132 h 564039"/>
                    <a:gd name="connsiteX2" fmla="*/ 24701 w 1136490"/>
                    <a:gd name="connsiteY2" fmla="*/ 297682 h 564039"/>
                    <a:gd name="connsiteX3" fmla="*/ 341407 w 1136490"/>
                    <a:gd name="connsiteY3" fmla="*/ 519139 h 564039"/>
                    <a:gd name="connsiteX4" fmla="*/ 839089 w 1136490"/>
                    <a:gd name="connsiteY4" fmla="*/ 552476 h 564039"/>
                    <a:gd name="connsiteX5" fmla="*/ 1124839 w 1136490"/>
                    <a:gd name="connsiteY5" fmla="*/ 373882 h 564039"/>
                    <a:gd name="connsiteX6" fmla="*/ 1079595 w 1136490"/>
                    <a:gd name="connsiteY6" fmla="*/ 259582 h 564039"/>
                    <a:gd name="connsiteX7" fmla="*/ 1065307 w 1136490"/>
                    <a:gd name="connsiteY7" fmla="*/ 169095 h 564039"/>
                    <a:gd name="connsiteX8" fmla="*/ 1046257 w 1136490"/>
                    <a:gd name="connsiteY8" fmla="*/ 240532 h 564039"/>
                    <a:gd name="connsiteX9" fmla="*/ 1046257 w 1136490"/>
                    <a:gd name="connsiteY9" fmla="*/ 166714 h 564039"/>
                    <a:gd name="connsiteX10" fmla="*/ 1003395 w 1136490"/>
                    <a:gd name="connsiteY10" fmla="*/ 242914 h 564039"/>
                    <a:gd name="connsiteX11" fmla="*/ 984345 w 1136490"/>
                    <a:gd name="connsiteY11" fmla="*/ 190526 h 564039"/>
                    <a:gd name="connsiteX12" fmla="*/ 977201 w 1136490"/>
                    <a:gd name="connsiteY12" fmla="*/ 257201 h 564039"/>
                    <a:gd name="connsiteX13" fmla="*/ 958151 w 1136490"/>
                    <a:gd name="connsiteY13" fmla="*/ 238151 h 564039"/>
                    <a:gd name="connsiteX14" fmla="*/ 858139 w 1136490"/>
                    <a:gd name="connsiteY14" fmla="*/ 278632 h 564039"/>
                    <a:gd name="connsiteX15" fmla="*/ 791464 w 1136490"/>
                    <a:gd name="connsiteY15" fmla="*/ 292920 h 564039"/>
                    <a:gd name="connsiteX16" fmla="*/ 767651 w 1136490"/>
                    <a:gd name="connsiteY16" fmla="*/ 190526 h 564039"/>
                    <a:gd name="connsiteX17" fmla="*/ 743839 w 1136490"/>
                    <a:gd name="connsiteY17" fmla="*/ 259582 h 564039"/>
                    <a:gd name="connsiteX18" fmla="*/ 698595 w 1136490"/>
                    <a:gd name="connsiteY18" fmla="*/ 235770 h 564039"/>
                    <a:gd name="connsiteX19" fmla="*/ 717645 w 1136490"/>
                    <a:gd name="connsiteY19" fmla="*/ 276251 h 564039"/>
                    <a:gd name="connsiteX20" fmla="*/ 672401 w 1136490"/>
                    <a:gd name="connsiteY20" fmla="*/ 321495 h 564039"/>
                    <a:gd name="connsiteX21" fmla="*/ 665257 w 1136490"/>
                    <a:gd name="connsiteY21" fmla="*/ 285776 h 564039"/>
                    <a:gd name="connsiteX22" fmla="*/ 636682 w 1136490"/>
                    <a:gd name="connsiteY22" fmla="*/ 309589 h 564039"/>
                    <a:gd name="connsiteX23" fmla="*/ 648589 w 1136490"/>
                    <a:gd name="connsiteY23" fmla="*/ 247676 h 564039"/>
                    <a:gd name="connsiteX24" fmla="*/ 572389 w 1136490"/>
                    <a:gd name="connsiteY24" fmla="*/ 311970 h 564039"/>
                    <a:gd name="connsiteX25" fmla="*/ 512857 w 1136490"/>
                    <a:gd name="connsiteY25" fmla="*/ 252439 h 564039"/>
                    <a:gd name="connsiteX26" fmla="*/ 524764 w 1136490"/>
                    <a:gd name="connsiteY26" fmla="*/ 302445 h 564039"/>
                    <a:gd name="connsiteX27" fmla="*/ 465232 w 1136490"/>
                    <a:gd name="connsiteY27" fmla="*/ 307207 h 564039"/>
                    <a:gd name="connsiteX28" fmla="*/ 322357 w 1136490"/>
                    <a:gd name="connsiteY28" fmla="*/ 226245 h 564039"/>
                    <a:gd name="connsiteX29" fmla="*/ 277114 w 1136490"/>
                    <a:gd name="connsiteY29" fmla="*/ 183382 h 564039"/>
                    <a:gd name="connsiteX30" fmla="*/ 269970 w 1136490"/>
                    <a:gd name="connsiteY30" fmla="*/ 154807 h 564039"/>
                    <a:gd name="connsiteX31" fmla="*/ 215201 w 1136490"/>
                    <a:gd name="connsiteY31" fmla="*/ 185764 h 564039"/>
                    <a:gd name="connsiteX32" fmla="*/ 193770 w 1136490"/>
                    <a:gd name="connsiteY32" fmla="*/ 128614 h 564039"/>
                    <a:gd name="connsiteX33" fmla="*/ 172339 w 1136490"/>
                    <a:gd name="connsiteY33" fmla="*/ 157189 h 564039"/>
                    <a:gd name="connsiteX34" fmla="*/ 141382 w 1136490"/>
                    <a:gd name="connsiteY34" fmla="*/ 109564 h 564039"/>
                    <a:gd name="connsiteX35" fmla="*/ 127095 w 1136490"/>
                    <a:gd name="connsiteY35" fmla="*/ 171476 h 564039"/>
                    <a:gd name="connsiteX36" fmla="*/ 134239 w 1136490"/>
                    <a:gd name="connsiteY36" fmla="*/ 111945 h 564039"/>
                    <a:gd name="connsiteX37" fmla="*/ 169957 w 1136490"/>
                    <a:gd name="connsiteY37" fmla="*/ 157189 h 564039"/>
                    <a:gd name="connsiteX38" fmla="*/ 196151 w 1136490"/>
                    <a:gd name="connsiteY38" fmla="*/ 128614 h 564039"/>
                    <a:gd name="connsiteX39" fmla="*/ 205676 w 1136490"/>
                    <a:gd name="connsiteY39" fmla="*/ 95276 h 564039"/>
                    <a:gd name="connsiteX40" fmla="*/ 205676 w 1136490"/>
                    <a:gd name="connsiteY40" fmla="*/ 26 h 5640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1136490" h="564039">
                      <a:moveTo>
                        <a:pt x="205676" y="26"/>
                      </a:moveTo>
                      <a:cubicBezTo>
                        <a:pt x="178292" y="-1165"/>
                        <a:pt x="71532" y="38523"/>
                        <a:pt x="41370" y="88132"/>
                      </a:cubicBezTo>
                      <a:cubicBezTo>
                        <a:pt x="11207" y="137741"/>
                        <a:pt x="-25305" y="225847"/>
                        <a:pt x="24701" y="297682"/>
                      </a:cubicBezTo>
                      <a:cubicBezTo>
                        <a:pt x="74707" y="369517"/>
                        <a:pt x="205676" y="476673"/>
                        <a:pt x="341407" y="519139"/>
                      </a:cubicBezTo>
                      <a:cubicBezTo>
                        <a:pt x="477138" y="561605"/>
                        <a:pt x="708517" y="576686"/>
                        <a:pt x="839089" y="552476"/>
                      </a:cubicBezTo>
                      <a:cubicBezTo>
                        <a:pt x="969661" y="528267"/>
                        <a:pt x="1084755" y="422698"/>
                        <a:pt x="1124839" y="373882"/>
                      </a:cubicBezTo>
                      <a:cubicBezTo>
                        <a:pt x="1164923" y="325066"/>
                        <a:pt x="1089517" y="293713"/>
                        <a:pt x="1079595" y="259582"/>
                      </a:cubicBezTo>
                      <a:cubicBezTo>
                        <a:pt x="1069673" y="225451"/>
                        <a:pt x="1070863" y="172270"/>
                        <a:pt x="1065307" y="169095"/>
                      </a:cubicBezTo>
                      <a:cubicBezTo>
                        <a:pt x="1059751" y="165920"/>
                        <a:pt x="1049432" y="240929"/>
                        <a:pt x="1046257" y="240532"/>
                      </a:cubicBezTo>
                      <a:cubicBezTo>
                        <a:pt x="1043082" y="240135"/>
                        <a:pt x="1053401" y="166317"/>
                        <a:pt x="1046257" y="166714"/>
                      </a:cubicBezTo>
                      <a:cubicBezTo>
                        <a:pt x="1039113" y="167111"/>
                        <a:pt x="1013714" y="238945"/>
                        <a:pt x="1003395" y="242914"/>
                      </a:cubicBezTo>
                      <a:cubicBezTo>
                        <a:pt x="993076" y="246883"/>
                        <a:pt x="988711" y="188145"/>
                        <a:pt x="984345" y="190526"/>
                      </a:cubicBezTo>
                      <a:cubicBezTo>
                        <a:pt x="979979" y="192907"/>
                        <a:pt x="981567" y="249264"/>
                        <a:pt x="977201" y="257201"/>
                      </a:cubicBezTo>
                      <a:cubicBezTo>
                        <a:pt x="972835" y="265138"/>
                        <a:pt x="977995" y="234579"/>
                        <a:pt x="958151" y="238151"/>
                      </a:cubicBezTo>
                      <a:cubicBezTo>
                        <a:pt x="938307" y="241723"/>
                        <a:pt x="885920" y="269504"/>
                        <a:pt x="858139" y="278632"/>
                      </a:cubicBezTo>
                      <a:cubicBezTo>
                        <a:pt x="830358" y="287760"/>
                        <a:pt x="806545" y="307604"/>
                        <a:pt x="791464" y="292920"/>
                      </a:cubicBezTo>
                      <a:cubicBezTo>
                        <a:pt x="776383" y="278236"/>
                        <a:pt x="775589" y="196082"/>
                        <a:pt x="767651" y="190526"/>
                      </a:cubicBezTo>
                      <a:cubicBezTo>
                        <a:pt x="759714" y="184970"/>
                        <a:pt x="755348" y="252041"/>
                        <a:pt x="743839" y="259582"/>
                      </a:cubicBezTo>
                      <a:cubicBezTo>
                        <a:pt x="732330" y="267123"/>
                        <a:pt x="702961" y="232992"/>
                        <a:pt x="698595" y="235770"/>
                      </a:cubicBezTo>
                      <a:cubicBezTo>
                        <a:pt x="694229" y="238548"/>
                        <a:pt x="722011" y="261964"/>
                        <a:pt x="717645" y="276251"/>
                      </a:cubicBezTo>
                      <a:cubicBezTo>
                        <a:pt x="713279" y="290538"/>
                        <a:pt x="681132" y="319907"/>
                        <a:pt x="672401" y="321495"/>
                      </a:cubicBezTo>
                      <a:cubicBezTo>
                        <a:pt x="663670" y="323083"/>
                        <a:pt x="671210" y="287760"/>
                        <a:pt x="665257" y="285776"/>
                      </a:cubicBezTo>
                      <a:cubicBezTo>
                        <a:pt x="659304" y="283792"/>
                        <a:pt x="639460" y="315939"/>
                        <a:pt x="636682" y="309589"/>
                      </a:cubicBezTo>
                      <a:cubicBezTo>
                        <a:pt x="633904" y="303239"/>
                        <a:pt x="659304" y="247279"/>
                        <a:pt x="648589" y="247676"/>
                      </a:cubicBezTo>
                      <a:cubicBezTo>
                        <a:pt x="637874" y="248073"/>
                        <a:pt x="595011" y="311176"/>
                        <a:pt x="572389" y="311970"/>
                      </a:cubicBezTo>
                      <a:cubicBezTo>
                        <a:pt x="549767" y="312764"/>
                        <a:pt x="520795" y="254027"/>
                        <a:pt x="512857" y="252439"/>
                      </a:cubicBezTo>
                      <a:cubicBezTo>
                        <a:pt x="504919" y="250851"/>
                        <a:pt x="532702" y="293317"/>
                        <a:pt x="524764" y="302445"/>
                      </a:cubicBezTo>
                      <a:cubicBezTo>
                        <a:pt x="516826" y="311573"/>
                        <a:pt x="498967" y="319907"/>
                        <a:pt x="465232" y="307207"/>
                      </a:cubicBezTo>
                      <a:cubicBezTo>
                        <a:pt x="431498" y="294507"/>
                        <a:pt x="353710" y="246883"/>
                        <a:pt x="322357" y="226245"/>
                      </a:cubicBezTo>
                      <a:cubicBezTo>
                        <a:pt x="291004" y="205608"/>
                        <a:pt x="285845" y="195288"/>
                        <a:pt x="277114" y="183382"/>
                      </a:cubicBezTo>
                      <a:cubicBezTo>
                        <a:pt x="268383" y="171476"/>
                        <a:pt x="280289" y="154410"/>
                        <a:pt x="269970" y="154807"/>
                      </a:cubicBezTo>
                      <a:cubicBezTo>
                        <a:pt x="259651" y="155204"/>
                        <a:pt x="227901" y="190129"/>
                        <a:pt x="215201" y="185764"/>
                      </a:cubicBezTo>
                      <a:cubicBezTo>
                        <a:pt x="202501" y="181399"/>
                        <a:pt x="200914" y="133376"/>
                        <a:pt x="193770" y="128614"/>
                      </a:cubicBezTo>
                      <a:cubicBezTo>
                        <a:pt x="186626" y="123852"/>
                        <a:pt x="181070" y="160364"/>
                        <a:pt x="172339" y="157189"/>
                      </a:cubicBezTo>
                      <a:cubicBezTo>
                        <a:pt x="163608" y="154014"/>
                        <a:pt x="148923" y="107183"/>
                        <a:pt x="141382" y="109564"/>
                      </a:cubicBezTo>
                      <a:cubicBezTo>
                        <a:pt x="133841" y="111945"/>
                        <a:pt x="128285" y="171079"/>
                        <a:pt x="127095" y="171476"/>
                      </a:cubicBezTo>
                      <a:cubicBezTo>
                        <a:pt x="125904" y="171873"/>
                        <a:pt x="127095" y="114326"/>
                        <a:pt x="134239" y="111945"/>
                      </a:cubicBezTo>
                      <a:cubicBezTo>
                        <a:pt x="141383" y="109564"/>
                        <a:pt x="159638" y="154411"/>
                        <a:pt x="169957" y="157189"/>
                      </a:cubicBezTo>
                      <a:cubicBezTo>
                        <a:pt x="180276" y="159967"/>
                        <a:pt x="190198" y="138933"/>
                        <a:pt x="196151" y="128614"/>
                      </a:cubicBezTo>
                      <a:cubicBezTo>
                        <a:pt x="202104" y="118295"/>
                        <a:pt x="203692" y="115120"/>
                        <a:pt x="205676" y="95276"/>
                      </a:cubicBezTo>
                      <a:cubicBezTo>
                        <a:pt x="207660" y="75432"/>
                        <a:pt x="233060" y="1217"/>
                        <a:pt x="205676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160" name="Freeform 159"/>
              <p:cNvSpPr/>
              <p:nvPr/>
            </p:nvSpPr>
            <p:spPr>
              <a:xfrm>
                <a:off x="7540417" y="2162901"/>
                <a:ext cx="203426" cy="635175"/>
              </a:xfrm>
              <a:custGeom>
                <a:avLst/>
                <a:gdLst>
                  <a:gd name="connsiteX0" fmla="*/ 1002 w 203426"/>
                  <a:gd name="connsiteY0" fmla="*/ 277880 h 635175"/>
                  <a:gd name="connsiteX1" fmla="*/ 81964 w 203426"/>
                  <a:gd name="connsiteY1" fmla="*/ 308837 h 635175"/>
                  <a:gd name="connsiteX2" fmla="*/ 77202 w 203426"/>
                  <a:gd name="connsiteY2" fmla="*/ 461237 h 635175"/>
                  <a:gd name="connsiteX3" fmla="*/ 67677 w 203426"/>
                  <a:gd name="connsiteY3" fmla="*/ 551724 h 635175"/>
                  <a:gd name="connsiteX4" fmla="*/ 96252 w 203426"/>
                  <a:gd name="connsiteY4" fmla="*/ 606493 h 635175"/>
                  <a:gd name="connsiteX5" fmla="*/ 134352 w 203426"/>
                  <a:gd name="connsiteY5" fmla="*/ 635068 h 635175"/>
                  <a:gd name="connsiteX6" fmla="*/ 191502 w 203426"/>
                  <a:gd name="connsiteY6" fmla="*/ 611255 h 635175"/>
                  <a:gd name="connsiteX7" fmla="*/ 203408 w 203426"/>
                  <a:gd name="connsiteY7" fmla="*/ 506480 h 635175"/>
                  <a:gd name="connsiteX8" fmla="*/ 193883 w 203426"/>
                  <a:gd name="connsiteY8" fmla="*/ 308837 h 635175"/>
                  <a:gd name="connsiteX9" fmla="*/ 179596 w 203426"/>
                  <a:gd name="connsiteY9" fmla="*/ 1655 h 635175"/>
                  <a:gd name="connsiteX10" fmla="*/ 170071 w 203426"/>
                  <a:gd name="connsiteY10" fmla="*/ 201680 h 635175"/>
                  <a:gd name="connsiteX11" fmla="*/ 170071 w 203426"/>
                  <a:gd name="connsiteY11" fmla="*/ 525530 h 635175"/>
                  <a:gd name="connsiteX12" fmla="*/ 139114 w 203426"/>
                  <a:gd name="connsiteY12" fmla="*/ 549343 h 635175"/>
                  <a:gd name="connsiteX13" fmla="*/ 151021 w 203426"/>
                  <a:gd name="connsiteY13" fmla="*/ 427899 h 635175"/>
                  <a:gd name="connsiteX14" fmla="*/ 115302 w 203426"/>
                  <a:gd name="connsiteY14" fmla="*/ 275499 h 635175"/>
                  <a:gd name="connsiteX15" fmla="*/ 81964 w 203426"/>
                  <a:gd name="connsiteY15" fmla="*/ 225493 h 635175"/>
                  <a:gd name="connsiteX16" fmla="*/ 39102 w 203426"/>
                  <a:gd name="connsiteY16" fmla="*/ 232637 h 635175"/>
                  <a:gd name="connsiteX17" fmla="*/ 1002 w 203426"/>
                  <a:gd name="connsiteY17" fmla="*/ 277880 h 635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3426" h="635175">
                    <a:moveTo>
                      <a:pt x="1002" y="277880"/>
                    </a:moveTo>
                    <a:cubicBezTo>
                      <a:pt x="8146" y="290580"/>
                      <a:pt x="69264" y="278278"/>
                      <a:pt x="81964" y="308837"/>
                    </a:cubicBezTo>
                    <a:cubicBezTo>
                      <a:pt x="94664" y="339396"/>
                      <a:pt x="79583" y="420756"/>
                      <a:pt x="77202" y="461237"/>
                    </a:cubicBezTo>
                    <a:cubicBezTo>
                      <a:pt x="74821" y="501718"/>
                      <a:pt x="64502" y="527515"/>
                      <a:pt x="67677" y="551724"/>
                    </a:cubicBezTo>
                    <a:cubicBezTo>
                      <a:pt x="70852" y="575933"/>
                      <a:pt x="85140" y="592602"/>
                      <a:pt x="96252" y="606493"/>
                    </a:cubicBezTo>
                    <a:cubicBezTo>
                      <a:pt x="107364" y="620384"/>
                      <a:pt x="118477" y="634274"/>
                      <a:pt x="134352" y="635068"/>
                    </a:cubicBezTo>
                    <a:cubicBezTo>
                      <a:pt x="150227" y="635862"/>
                      <a:pt x="179993" y="632686"/>
                      <a:pt x="191502" y="611255"/>
                    </a:cubicBezTo>
                    <a:cubicBezTo>
                      <a:pt x="203011" y="589824"/>
                      <a:pt x="203011" y="556883"/>
                      <a:pt x="203408" y="506480"/>
                    </a:cubicBezTo>
                    <a:cubicBezTo>
                      <a:pt x="203805" y="456077"/>
                      <a:pt x="197852" y="392975"/>
                      <a:pt x="193883" y="308837"/>
                    </a:cubicBezTo>
                    <a:cubicBezTo>
                      <a:pt x="189914" y="224699"/>
                      <a:pt x="183565" y="19514"/>
                      <a:pt x="179596" y="1655"/>
                    </a:cubicBezTo>
                    <a:cubicBezTo>
                      <a:pt x="175627" y="-16204"/>
                      <a:pt x="171658" y="114368"/>
                      <a:pt x="170071" y="201680"/>
                    </a:cubicBezTo>
                    <a:cubicBezTo>
                      <a:pt x="168484" y="288992"/>
                      <a:pt x="175231" y="467586"/>
                      <a:pt x="170071" y="525530"/>
                    </a:cubicBezTo>
                    <a:cubicBezTo>
                      <a:pt x="164912" y="583474"/>
                      <a:pt x="142289" y="565615"/>
                      <a:pt x="139114" y="549343"/>
                    </a:cubicBezTo>
                    <a:cubicBezTo>
                      <a:pt x="135939" y="533071"/>
                      <a:pt x="154990" y="473539"/>
                      <a:pt x="151021" y="427899"/>
                    </a:cubicBezTo>
                    <a:cubicBezTo>
                      <a:pt x="147052" y="382259"/>
                      <a:pt x="126812" y="309233"/>
                      <a:pt x="115302" y="275499"/>
                    </a:cubicBezTo>
                    <a:cubicBezTo>
                      <a:pt x="103793" y="241765"/>
                      <a:pt x="94664" y="232637"/>
                      <a:pt x="81964" y="225493"/>
                    </a:cubicBezTo>
                    <a:cubicBezTo>
                      <a:pt x="69264" y="218349"/>
                      <a:pt x="51405" y="224700"/>
                      <a:pt x="39102" y="232637"/>
                    </a:cubicBezTo>
                    <a:cubicBezTo>
                      <a:pt x="26799" y="240574"/>
                      <a:pt x="-6142" y="265180"/>
                      <a:pt x="1002" y="277880"/>
                    </a:cubicBezTo>
                    <a:close/>
                  </a:path>
                </a:pathLst>
              </a:custGeom>
              <a:solidFill>
                <a:srgbClr val="744D26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1" name="Freeform 160"/>
              <p:cNvSpPr/>
              <p:nvPr/>
            </p:nvSpPr>
            <p:spPr>
              <a:xfrm>
                <a:off x="7243583" y="2417062"/>
                <a:ext cx="250064" cy="478478"/>
              </a:xfrm>
              <a:custGeom>
                <a:avLst/>
                <a:gdLst>
                  <a:gd name="connsiteX0" fmla="*/ 247830 w 250064"/>
                  <a:gd name="connsiteY0" fmla="*/ 216601 h 478478"/>
                  <a:gd name="connsiteX1" fmla="*/ 185917 w 250064"/>
                  <a:gd name="connsiteY1" fmla="*/ 299944 h 478478"/>
                  <a:gd name="connsiteX2" fmla="*/ 157342 w 250064"/>
                  <a:gd name="connsiteY2" fmla="*/ 299944 h 478478"/>
                  <a:gd name="connsiteX3" fmla="*/ 181155 w 250064"/>
                  <a:gd name="connsiteY3" fmla="*/ 107063 h 478478"/>
                  <a:gd name="connsiteX4" fmla="*/ 181155 w 250064"/>
                  <a:gd name="connsiteY4" fmla="*/ 7051 h 478478"/>
                  <a:gd name="connsiteX5" fmla="*/ 109717 w 250064"/>
                  <a:gd name="connsiteY5" fmla="*/ 297563 h 478478"/>
                  <a:gd name="connsiteX6" fmla="*/ 9705 w 250064"/>
                  <a:gd name="connsiteY6" fmla="*/ 383288 h 478478"/>
                  <a:gd name="connsiteX7" fmla="*/ 4942 w 250064"/>
                  <a:gd name="connsiteY7" fmla="*/ 454726 h 478478"/>
                  <a:gd name="connsiteX8" fmla="*/ 19230 w 250064"/>
                  <a:gd name="connsiteY8" fmla="*/ 469013 h 478478"/>
                  <a:gd name="connsiteX9" fmla="*/ 88286 w 250064"/>
                  <a:gd name="connsiteY9" fmla="*/ 442819 h 478478"/>
                  <a:gd name="connsiteX10" fmla="*/ 100192 w 250064"/>
                  <a:gd name="connsiteY10" fmla="*/ 466632 h 478478"/>
                  <a:gd name="connsiteX11" fmla="*/ 145436 w 250064"/>
                  <a:gd name="connsiteY11" fmla="*/ 476157 h 478478"/>
                  <a:gd name="connsiteX12" fmla="*/ 212111 w 250064"/>
                  <a:gd name="connsiteY12" fmla="*/ 423769 h 478478"/>
                  <a:gd name="connsiteX13" fmla="*/ 226398 w 250064"/>
                  <a:gd name="connsiteY13" fmla="*/ 378526 h 478478"/>
                  <a:gd name="connsiteX14" fmla="*/ 235923 w 250064"/>
                  <a:gd name="connsiteY14" fmla="*/ 316613 h 478478"/>
                  <a:gd name="connsiteX15" fmla="*/ 247830 w 250064"/>
                  <a:gd name="connsiteY15" fmla="*/ 216601 h 478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50064" h="478478">
                    <a:moveTo>
                      <a:pt x="247830" y="216601"/>
                    </a:moveTo>
                    <a:cubicBezTo>
                      <a:pt x="239496" y="213823"/>
                      <a:pt x="200998" y="286054"/>
                      <a:pt x="185917" y="299944"/>
                    </a:cubicBezTo>
                    <a:cubicBezTo>
                      <a:pt x="170836" y="313834"/>
                      <a:pt x="158136" y="332091"/>
                      <a:pt x="157342" y="299944"/>
                    </a:cubicBezTo>
                    <a:cubicBezTo>
                      <a:pt x="156548" y="267797"/>
                      <a:pt x="177186" y="155878"/>
                      <a:pt x="181155" y="107063"/>
                    </a:cubicBezTo>
                    <a:cubicBezTo>
                      <a:pt x="185124" y="58247"/>
                      <a:pt x="193061" y="-24699"/>
                      <a:pt x="181155" y="7051"/>
                    </a:cubicBezTo>
                    <a:cubicBezTo>
                      <a:pt x="169249" y="38801"/>
                      <a:pt x="138292" y="234857"/>
                      <a:pt x="109717" y="297563"/>
                    </a:cubicBezTo>
                    <a:cubicBezTo>
                      <a:pt x="81142" y="360269"/>
                      <a:pt x="27167" y="357094"/>
                      <a:pt x="9705" y="383288"/>
                    </a:cubicBezTo>
                    <a:cubicBezTo>
                      <a:pt x="-7757" y="409482"/>
                      <a:pt x="3355" y="440439"/>
                      <a:pt x="4942" y="454726"/>
                    </a:cubicBezTo>
                    <a:cubicBezTo>
                      <a:pt x="6529" y="469013"/>
                      <a:pt x="5339" y="470998"/>
                      <a:pt x="19230" y="469013"/>
                    </a:cubicBezTo>
                    <a:cubicBezTo>
                      <a:pt x="33121" y="467029"/>
                      <a:pt x="74792" y="443216"/>
                      <a:pt x="88286" y="442819"/>
                    </a:cubicBezTo>
                    <a:cubicBezTo>
                      <a:pt x="101780" y="442422"/>
                      <a:pt x="90667" y="461076"/>
                      <a:pt x="100192" y="466632"/>
                    </a:cubicBezTo>
                    <a:cubicBezTo>
                      <a:pt x="109717" y="472188"/>
                      <a:pt x="126783" y="483301"/>
                      <a:pt x="145436" y="476157"/>
                    </a:cubicBezTo>
                    <a:cubicBezTo>
                      <a:pt x="164089" y="469013"/>
                      <a:pt x="198617" y="440041"/>
                      <a:pt x="212111" y="423769"/>
                    </a:cubicBezTo>
                    <a:cubicBezTo>
                      <a:pt x="225605" y="407497"/>
                      <a:pt x="222429" y="396385"/>
                      <a:pt x="226398" y="378526"/>
                    </a:cubicBezTo>
                    <a:cubicBezTo>
                      <a:pt x="230367" y="360667"/>
                      <a:pt x="233145" y="343600"/>
                      <a:pt x="235923" y="316613"/>
                    </a:cubicBezTo>
                    <a:cubicBezTo>
                      <a:pt x="238701" y="289626"/>
                      <a:pt x="256164" y="219379"/>
                      <a:pt x="247830" y="216601"/>
                    </a:cubicBezTo>
                    <a:close/>
                  </a:path>
                </a:pathLst>
              </a:custGeom>
              <a:solidFill>
                <a:srgbClr val="744D26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sp>
            <p:nvSpPr>
              <p:cNvPr id="162" name="Freeform 161"/>
              <p:cNvSpPr/>
              <p:nvPr/>
            </p:nvSpPr>
            <p:spPr>
              <a:xfrm>
                <a:off x="6874344" y="2329915"/>
                <a:ext cx="407481" cy="435109"/>
              </a:xfrm>
              <a:custGeom>
                <a:avLst/>
                <a:gdLst>
                  <a:gd name="connsiteX0" fmla="*/ 405138 w 407481"/>
                  <a:gd name="connsiteY0" fmla="*/ 106105 h 435109"/>
                  <a:gd name="connsiteX1" fmla="*/ 374182 w 407481"/>
                  <a:gd name="connsiteY1" fmla="*/ 15617 h 435109"/>
                  <a:gd name="connsiteX2" fmla="*/ 278932 w 407481"/>
                  <a:gd name="connsiteY2" fmla="*/ 6092 h 435109"/>
                  <a:gd name="connsiteX3" fmla="*/ 178919 w 407481"/>
                  <a:gd name="connsiteY3" fmla="*/ 79911 h 435109"/>
                  <a:gd name="connsiteX4" fmla="*/ 136057 w 407481"/>
                  <a:gd name="connsiteY4" fmla="*/ 196592 h 435109"/>
                  <a:gd name="connsiteX5" fmla="*/ 81288 w 407481"/>
                  <a:gd name="connsiteY5" fmla="*/ 265649 h 435109"/>
                  <a:gd name="connsiteX6" fmla="*/ 26519 w 407481"/>
                  <a:gd name="connsiteY6" fmla="*/ 298986 h 435109"/>
                  <a:gd name="connsiteX7" fmla="*/ 326 w 407481"/>
                  <a:gd name="connsiteY7" fmla="*/ 406142 h 435109"/>
                  <a:gd name="connsiteX8" fmla="*/ 43188 w 407481"/>
                  <a:gd name="connsiteY8" fmla="*/ 434717 h 435109"/>
                  <a:gd name="connsiteX9" fmla="*/ 112244 w 407481"/>
                  <a:gd name="connsiteY9" fmla="*/ 391855 h 435109"/>
                  <a:gd name="connsiteX10" fmla="*/ 178919 w 407481"/>
                  <a:gd name="connsiteY10" fmla="*/ 360899 h 435109"/>
                  <a:gd name="connsiteX11" fmla="*/ 212257 w 407481"/>
                  <a:gd name="connsiteY11" fmla="*/ 272792 h 435109"/>
                  <a:gd name="connsiteX12" fmla="*/ 240832 w 407481"/>
                  <a:gd name="connsiteY12" fmla="*/ 163255 h 435109"/>
                  <a:gd name="connsiteX13" fmla="*/ 319413 w 407481"/>
                  <a:gd name="connsiteY13" fmla="*/ 87055 h 435109"/>
                  <a:gd name="connsiteX14" fmla="*/ 405138 w 407481"/>
                  <a:gd name="connsiteY14" fmla="*/ 106105 h 43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07481" h="435109">
                    <a:moveTo>
                      <a:pt x="405138" y="106105"/>
                    </a:moveTo>
                    <a:cubicBezTo>
                      <a:pt x="414266" y="94199"/>
                      <a:pt x="395216" y="32286"/>
                      <a:pt x="374182" y="15617"/>
                    </a:cubicBezTo>
                    <a:cubicBezTo>
                      <a:pt x="353148" y="-1052"/>
                      <a:pt x="311476" y="-4624"/>
                      <a:pt x="278932" y="6092"/>
                    </a:cubicBezTo>
                    <a:cubicBezTo>
                      <a:pt x="246388" y="16808"/>
                      <a:pt x="202731" y="48161"/>
                      <a:pt x="178919" y="79911"/>
                    </a:cubicBezTo>
                    <a:cubicBezTo>
                      <a:pt x="155107" y="111661"/>
                      <a:pt x="152329" y="165636"/>
                      <a:pt x="136057" y="196592"/>
                    </a:cubicBezTo>
                    <a:cubicBezTo>
                      <a:pt x="119785" y="227548"/>
                      <a:pt x="99544" y="248583"/>
                      <a:pt x="81288" y="265649"/>
                    </a:cubicBezTo>
                    <a:cubicBezTo>
                      <a:pt x="63032" y="282715"/>
                      <a:pt x="40013" y="275571"/>
                      <a:pt x="26519" y="298986"/>
                    </a:cubicBezTo>
                    <a:cubicBezTo>
                      <a:pt x="13025" y="322402"/>
                      <a:pt x="-2452" y="383520"/>
                      <a:pt x="326" y="406142"/>
                    </a:cubicBezTo>
                    <a:cubicBezTo>
                      <a:pt x="3104" y="428764"/>
                      <a:pt x="24535" y="437098"/>
                      <a:pt x="43188" y="434717"/>
                    </a:cubicBezTo>
                    <a:cubicBezTo>
                      <a:pt x="61841" y="432336"/>
                      <a:pt x="89622" y="404158"/>
                      <a:pt x="112244" y="391855"/>
                    </a:cubicBezTo>
                    <a:cubicBezTo>
                      <a:pt x="134866" y="379552"/>
                      <a:pt x="162250" y="380743"/>
                      <a:pt x="178919" y="360899"/>
                    </a:cubicBezTo>
                    <a:cubicBezTo>
                      <a:pt x="195588" y="341055"/>
                      <a:pt x="201938" y="305733"/>
                      <a:pt x="212257" y="272792"/>
                    </a:cubicBezTo>
                    <a:cubicBezTo>
                      <a:pt x="222576" y="239851"/>
                      <a:pt x="222973" y="194211"/>
                      <a:pt x="240832" y="163255"/>
                    </a:cubicBezTo>
                    <a:cubicBezTo>
                      <a:pt x="258691" y="132299"/>
                      <a:pt x="290441" y="94992"/>
                      <a:pt x="319413" y="87055"/>
                    </a:cubicBezTo>
                    <a:cubicBezTo>
                      <a:pt x="348385" y="79117"/>
                      <a:pt x="396010" y="118011"/>
                      <a:pt x="405138" y="106105"/>
                    </a:cubicBezTo>
                    <a:close/>
                  </a:path>
                </a:pathLst>
              </a:custGeom>
              <a:solidFill>
                <a:srgbClr val="744D26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7065128" y="1816325"/>
                <a:ext cx="565961" cy="368667"/>
              </a:xfrm>
              <a:custGeom>
                <a:avLst/>
                <a:gdLst>
                  <a:gd name="connsiteX0" fmla="*/ 41 w 565961"/>
                  <a:gd name="connsiteY0" fmla="*/ 210119 h 368667"/>
                  <a:gd name="connsiteX1" fmla="*/ 88147 w 565961"/>
                  <a:gd name="connsiteY1" fmla="*/ 312513 h 368667"/>
                  <a:gd name="connsiteX2" fmla="*/ 273885 w 565961"/>
                  <a:gd name="connsiteY2" fmla="*/ 367281 h 368667"/>
                  <a:gd name="connsiteX3" fmla="*/ 454860 w 565961"/>
                  <a:gd name="connsiteY3" fmla="*/ 343469 h 368667"/>
                  <a:gd name="connsiteX4" fmla="*/ 562016 w 565961"/>
                  <a:gd name="connsiteY4" fmla="*/ 250600 h 368667"/>
                  <a:gd name="connsiteX5" fmla="*/ 540585 w 565961"/>
                  <a:gd name="connsiteY5" fmla="*/ 195831 h 368667"/>
                  <a:gd name="connsiteX6" fmla="*/ 519153 w 565961"/>
                  <a:gd name="connsiteY6" fmla="*/ 100581 h 368667"/>
                  <a:gd name="connsiteX7" fmla="*/ 483435 w 565961"/>
                  <a:gd name="connsiteY7" fmla="*/ 48194 h 368667"/>
                  <a:gd name="connsiteX8" fmla="*/ 397710 w 565961"/>
                  <a:gd name="connsiteY8" fmla="*/ 569 h 368667"/>
                  <a:gd name="connsiteX9" fmla="*/ 447716 w 565961"/>
                  <a:gd name="connsiteY9" fmla="*/ 81531 h 368667"/>
                  <a:gd name="connsiteX10" fmla="*/ 388185 w 565961"/>
                  <a:gd name="connsiteY10" fmla="*/ 222025 h 368667"/>
                  <a:gd name="connsiteX11" fmla="*/ 261978 w 565961"/>
                  <a:gd name="connsiteY11" fmla="*/ 260125 h 368667"/>
                  <a:gd name="connsiteX12" fmla="*/ 97672 w 565961"/>
                  <a:gd name="connsiteY12" fmla="*/ 264888 h 368667"/>
                  <a:gd name="connsiteX13" fmla="*/ 41 w 565961"/>
                  <a:gd name="connsiteY13" fmla="*/ 210119 h 368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65961" h="368667">
                    <a:moveTo>
                      <a:pt x="41" y="210119"/>
                    </a:moveTo>
                    <a:cubicBezTo>
                      <a:pt x="-1547" y="218057"/>
                      <a:pt x="42506" y="286319"/>
                      <a:pt x="88147" y="312513"/>
                    </a:cubicBezTo>
                    <a:cubicBezTo>
                      <a:pt x="133788" y="338707"/>
                      <a:pt x="212766" y="362122"/>
                      <a:pt x="273885" y="367281"/>
                    </a:cubicBezTo>
                    <a:cubicBezTo>
                      <a:pt x="335004" y="372440"/>
                      <a:pt x="406838" y="362916"/>
                      <a:pt x="454860" y="343469"/>
                    </a:cubicBezTo>
                    <a:cubicBezTo>
                      <a:pt x="502882" y="324022"/>
                      <a:pt x="547729" y="275206"/>
                      <a:pt x="562016" y="250600"/>
                    </a:cubicBezTo>
                    <a:cubicBezTo>
                      <a:pt x="576304" y="225994"/>
                      <a:pt x="547729" y="220834"/>
                      <a:pt x="540585" y="195831"/>
                    </a:cubicBezTo>
                    <a:cubicBezTo>
                      <a:pt x="533441" y="170828"/>
                      <a:pt x="528678" y="125187"/>
                      <a:pt x="519153" y="100581"/>
                    </a:cubicBezTo>
                    <a:cubicBezTo>
                      <a:pt x="509628" y="75975"/>
                      <a:pt x="503675" y="64863"/>
                      <a:pt x="483435" y="48194"/>
                    </a:cubicBezTo>
                    <a:cubicBezTo>
                      <a:pt x="463195" y="31525"/>
                      <a:pt x="403663" y="-4987"/>
                      <a:pt x="397710" y="569"/>
                    </a:cubicBezTo>
                    <a:cubicBezTo>
                      <a:pt x="391757" y="6125"/>
                      <a:pt x="449303" y="44622"/>
                      <a:pt x="447716" y="81531"/>
                    </a:cubicBezTo>
                    <a:cubicBezTo>
                      <a:pt x="446129" y="118440"/>
                      <a:pt x="419141" y="192259"/>
                      <a:pt x="388185" y="222025"/>
                    </a:cubicBezTo>
                    <a:cubicBezTo>
                      <a:pt x="357229" y="251791"/>
                      <a:pt x="310397" y="252981"/>
                      <a:pt x="261978" y="260125"/>
                    </a:cubicBezTo>
                    <a:cubicBezTo>
                      <a:pt x="213559" y="267269"/>
                      <a:pt x="138153" y="272429"/>
                      <a:pt x="97672" y="264888"/>
                    </a:cubicBezTo>
                    <a:cubicBezTo>
                      <a:pt x="57191" y="257347"/>
                      <a:pt x="1629" y="202181"/>
                      <a:pt x="41" y="210119"/>
                    </a:cubicBezTo>
                    <a:close/>
                  </a:path>
                </a:pathLst>
              </a:custGeom>
              <a:solidFill>
                <a:srgbClr val="744D26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4" name="Freeform 163"/>
              <p:cNvSpPr/>
              <p:nvPr/>
            </p:nvSpPr>
            <p:spPr>
              <a:xfrm>
                <a:off x="7119899" y="2079878"/>
                <a:ext cx="557252" cy="401628"/>
              </a:xfrm>
              <a:custGeom>
                <a:avLst/>
                <a:gdLst>
                  <a:gd name="connsiteX0" fmla="*/ 557251 w 557252"/>
                  <a:gd name="connsiteY0" fmla="*/ 1335 h 401628"/>
                  <a:gd name="connsiteX1" fmla="*/ 426282 w 557252"/>
                  <a:gd name="connsiteY1" fmla="*/ 196597 h 401628"/>
                  <a:gd name="connsiteX2" fmla="*/ 340557 w 557252"/>
                  <a:gd name="connsiteY2" fmla="*/ 294228 h 401628"/>
                  <a:gd name="connsiteX3" fmla="*/ 304839 w 557252"/>
                  <a:gd name="connsiteY3" fmla="*/ 401385 h 401628"/>
                  <a:gd name="connsiteX4" fmla="*/ 311982 w 557252"/>
                  <a:gd name="connsiteY4" fmla="*/ 263272 h 401628"/>
                  <a:gd name="connsiteX5" fmla="*/ 276264 w 557252"/>
                  <a:gd name="connsiteY5" fmla="*/ 218028 h 401628"/>
                  <a:gd name="connsiteX6" fmla="*/ 39 w 557252"/>
                  <a:gd name="connsiteY6" fmla="*/ 91822 h 401628"/>
                  <a:gd name="connsiteX7" fmla="*/ 257214 w 557252"/>
                  <a:gd name="connsiteY7" fmla="*/ 172785 h 401628"/>
                  <a:gd name="connsiteX8" fmla="*/ 423901 w 557252"/>
                  <a:gd name="connsiteY8" fmla="*/ 113253 h 401628"/>
                  <a:gd name="connsiteX9" fmla="*/ 557251 w 557252"/>
                  <a:gd name="connsiteY9" fmla="*/ 1335 h 401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57252" h="401628">
                    <a:moveTo>
                      <a:pt x="557251" y="1335"/>
                    </a:moveTo>
                    <a:cubicBezTo>
                      <a:pt x="557648" y="15226"/>
                      <a:pt x="462398" y="147782"/>
                      <a:pt x="426282" y="196597"/>
                    </a:cubicBezTo>
                    <a:cubicBezTo>
                      <a:pt x="390166" y="245412"/>
                      <a:pt x="360797" y="260097"/>
                      <a:pt x="340557" y="294228"/>
                    </a:cubicBezTo>
                    <a:cubicBezTo>
                      <a:pt x="320317" y="328359"/>
                      <a:pt x="309601" y="406544"/>
                      <a:pt x="304839" y="401385"/>
                    </a:cubicBezTo>
                    <a:cubicBezTo>
                      <a:pt x="300076" y="396226"/>
                      <a:pt x="316744" y="293832"/>
                      <a:pt x="311982" y="263272"/>
                    </a:cubicBezTo>
                    <a:cubicBezTo>
                      <a:pt x="307219" y="232713"/>
                      <a:pt x="328254" y="246603"/>
                      <a:pt x="276264" y="218028"/>
                    </a:cubicBezTo>
                    <a:cubicBezTo>
                      <a:pt x="224274" y="189453"/>
                      <a:pt x="3214" y="99363"/>
                      <a:pt x="39" y="91822"/>
                    </a:cubicBezTo>
                    <a:cubicBezTo>
                      <a:pt x="-3136" y="84282"/>
                      <a:pt x="186570" y="169213"/>
                      <a:pt x="257214" y="172785"/>
                    </a:cubicBezTo>
                    <a:cubicBezTo>
                      <a:pt x="327858" y="176357"/>
                      <a:pt x="372307" y="140637"/>
                      <a:pt x="423901" y="113253"/>
                    </a:cubicBezTo>
                    <a:cubicBezTo>
                      <a:pt x="475495" y="85869"/>
                      <a:pt x="556854" y="-12556"/>
                      <a:pt x="557251" y="1335"/>
                    </a:cubicBezTo>
                    <a:close/>
                  </a:path>
                </a:pathLst>
              </a:custGeom>
              <a:solidFill>
                <a:srgbClr val="744D26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928926" y="2035739"/>
                <a:ext cx="258551" cy="456892"/>
              </a:xfrm>
              <a:custGeom>
                <a:avLst/>
                <a:gdLst>
                  <a:gd name="connsiteX0" fmla="*/ 52899 w 258551"/>
                  <a:gd name="connsiteY0" fmla="*/ 388374 h 456892"/>
                  <a:gd name="connsiteX1" fmla="*/ 88618 w 258551"/>
                  <a:gd name="connsiteY1" fmla="*/ 250261 h 456892"/>
                  <a:gd name="connsiteX2" fmla="*/ 183868 w 258551"/>
                  <a:gd name="connsiteY2" fmla="*/ 190730 h 456892"/>
                  <a:gd name="connsiteX3" fmla="*/ 257687 w 258551"/>
                  <a:gd name="connsiteY3" fmla="*/ 209780 h 456892"/>
                  <a:gd name="connsiteX4" fmla="*/ 133862 w 258551"/>
                  <a:gd name="connsiteY4" fmla="*/ 150249 h 456892"/>
                  <a:gd name="connsiteX5" fmla="*/ 98143 w 258551"/>
                  <a:gd name="connsiteY5" fmla="*/ 100242 h 456892"/>
                  <a:gd name="connsiteX6" fmla="*/ 202918 w 258551"/>
                  <a:gd name="connsiteY6" fmla="*/ 135961 h 456892"/>
                  <a:gd name="connsiteX7" fmla="*/ 112430 w 258551"/>
                  <a:gd name="connsiteY7" fmla="*/ 57380 h 456892"/>
                  <a:gd name="connsiteX8" fmla="*/ 100524 w 258551"/>
                  <a:gd name="connsiteY8" fmla="*/ 24042 h 456892"/>
                  <a:gd name="connsiteX9" fmla="*/ 131480 w 258551"/>
                  <a:gd name="connsiteY9" fmla="*/ 230 h 456892"/>
                  <a:gd name="connsiteX10" fmla="*/ 57662 w 258551"/>
                  <a:gd name="connsiteY10" fmla="*/ 38330 h 456892"/>
                  <a:gd name="connsiteX11" fmla="*/ 45755 w 258551"/>
                  <a:gd name="connsiteY11" fmla="*/ 143105 h 456892"/>
                  <a:gd name="connsiteX12" fmla="*/ 17180 w 258551"/>
                  <a:gd name="connsiteY12" fmla="*/ 271692 h 456892"/>
                  <a:gd name="connsiteX13" fmla="*/ 512 w 258551"/>
                  <a:gd name="connsiteY13" fmla="*/ 452667 h 456892"/>
                  <a:gd name="connsiteX14" fmla="*/ 52899 w 258551"/>
                  <a:gd name="connsiteY14" fmla="*/ 388374 h 456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58551" h="456892">
                    <a:moveTo>
                      <a:pt x="52899" y="388374"/>
                    </a:moveTo>
                    <a:cubicBezTo>
                      <a:pt x="67583" y="354640"/>
                      <a:pt x="66790" y="283201"/>
                      <a:pt x="88618" y="250261"/>
                    </a:cubicBezTo>
                    <a:cubicBezTo>
                      <a:pt x="110446" y="217321"/>
                      <a:pt x="155690" y="197477"/>
                      <a:pt x="183868" y="190730"/>
                    </a:cubicBezTo>
                    <a:cubicBezTo>
                      <a:pt x="212046" y="183983"/>
                      <a:pt x="266021" y="216527"/>
                      <a:pt x="257687" y="209780"/>
                    </a:cubicBezTo>
                    <a:cubicBezTo>
                      <a:pt x="249353" y="203033"/>
                      <a:pt x="160453" y="168505"/>
                      <a:pt x="133862" y="150249"/>
                    </a:cubicBezTo>
                    <a:cubicBezTo>
                      <a:pt x="107271" y="131993"/>
                      <a:pt x="86634" y="102623"/>
                      <a:pt x="98143" y="100242"/>
                    </a:cubicBezTo>
                    <a:cubicBezTo>
                      <a:pt x="109652" y="97861"/>
                      <a:pt x="200537" y="143105"/>
                      <a:pt x="202918" y="135961"/>
                    </a:cubicBezTo>
                    <a:cubicBezTo>
                      <a:pt x="205299" y="128817"/>
                      <a:pt x="129496" y="76033"/>
                      <a:pt x="112430" y="57380"/>
                    </a:cubicBezTo>
                    <a:cubicBezTo>
                      <a:pt x="95364" y="38727"/>
                      <a:pt x="97349" y="33567"/>
                      <a:pt x="100524" y="24042"/>
                    </a:cubicBezTo>
                    <a:cubicBezTo>
                      <a:pt x="103699" y="14517"/>
                      <a:pt x="138624" y="-2151"/>
                      <a:pt x="131480" y="230"/>
                    </a:cubicBezTo>
                    <a:cubicBezTo>
                      <a:pt x="124336" y="2611"/>
                      <a:pt x="71949" y="14518"/>
                      <a:pt x="57662" y="38330"/>
                    </a:cubicBezTo>
                    <a:cubicBezTo>
                      <a:pt x="43375" y="62142"/>
                      <a:pt x="52502" y="104211"/>
                      <a:pt x="45755" y="143105"/>
                    </a:cubicBezTo>
                    <a:cubicBezTo>
                      <a:pt x="39008" y="181999"/>
                      <a:pt x="24720" y="220098"/>
                      <a:pt x="17180" y="271692"/>
                    </a:cubicBezTo>
                    <a:cubicBezTo>
                      <a:pt x="9640" y="323286"/>
                      <a:pt x="-2663" y="433617"/>
                      <a:pt x="512" y="452667"/>
                    </a:cubicBezTo>
                    <a:cubicBezTo>
                      <a:pt x="3687" y="471717"/>
                      <a:pt x="38215" y="422108"/>
                      <a:pt x="52899" y="388374"/>
                    </a:cubicBez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6" name="Freeform 165"/>
              <p:cNvSpPr/>
              <p:nvPr/>
            </p:nvSpPr>
            <p:spPr>
              <a:xfrm>
                <a:off x="7252571" y="2306258"/>
                <a:ext cx="110258" cy="382193"/>
              </a:xfrm>
              <a:custGeom>
                <a:avLst/>
                <a:gdLst>
                  <a:gd name="connsiteX0" fmla="*/ 716 w 110258"/>
                  <a:gd name="connsiteY0" fmla="*/ 1175 h 382193"/>
                  <a:gd name="connsiteX1" fmla="*/ 88822 w 110258"/>
                  <a:gd name="connsiteY1" fmla="*/ 60707 h 382193"/>
                  <a:gd name="connsiteX2" fmla="*/ 107872 w 110258"/>
                  <a:gd name="connsiteY2" fmla="*/ 225013 h 382193"/>
                  <a:gd name="connsiteX3" fmla="*/ 48341 w 110258"/>
                  <a:gd name="connsiteY3" fmla="*/ 382175 h 382193"/>
                  <a:gd name="connsiteX4" fmla="*/ 67391 w 110258"/>
                  <a:gd name="connsiteY4" fmla="*/ 234538 h 382193"/>
                  <a:gd name="connsiteX5" fmla="*/ 48341 w 110258"/>
                  <a:gd name="connsiteY5" fmla="*/ 105950 h 382193"/>
                  <a:gd name="connsiteX6" fmla="*/ 716 w 110258"/>
                  <a:gd name="connsiteY6" fmla="*/ 1175 h 38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0258" h="382193">
                    <a:moveTo>
                      <a:pt x="716" y="1175"/>
                    </a:moveTo>
                    <a:cubicBezTo>
                      <a:pt x="7463" y="-6365"/>
                      <a:pt x="70963" y="23401"/>
                      <a:pt x="88822" y="60707"/>
                    </a:cubicBezTo>
                    <a:cubicBezTo>
                      <a:pt x="106681" y="98013"/>
                      <a:pt x="114619" y="171435"/>
                      <a:pt x="107872" y="225013"/>
                    </a:cubicBezTo>
                    <a:cubicBezTo>
                      <a:pt x="101125" y="278591"/>
                      <a:pt x="55088" y="380588"/>
                      <a:pt x="48341" y="382175"/>
                    </a:cubicBezTo>
                    <a:cubicBezTo>
                      <a:pt x="41594" y="383763"/>
                      <a:pt x="67391" y="280575"/>
                      <a:pt x="67391" y="234538"/>
                    </a:cubicBezTo>
                    <a:cubicBezTo>
                      <a:pt x="67391" y="188501"/>
                      <a:pt x="59850" y="143653"/>
                      <a:pt x="48341" y="105950"/>
                    </a:cubicBezTo>
                    <a:cubicBezTo>
                      <a:pt x="36832" y="68247"/>
                      <a:pt x="-6031" y="8715"/>
                      <a:pt x="716" y="1175"/>
                    </a:cubicBez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7" name="Freeform 166"/>
              <p:cNvSpPr/>
              <p:nvPr/>
            </p:nvSpPr>
            <p:spPr>
              <a:xfrm>
                <a:off x="7111589" y="1795222"/>
                <a:ext cx="282239" cy="229810"/>
              </a:xfrm>
              <a:custGeom>
                <a:avLst/>
                <a:gdLst>
                  <a:gd name="connsiteX0" fmla="*/ 72642 w 282239"/>
                  <a:gd name="connsiteY0" fmla="*/ 212172 h 229810"/>
                  <a:gd name="connsiteX1" fmla="*/ 101217 w 282239"/>
                  <a:gd name="connsiteY1" fmla="*/ 128828 h 229810"/>
                  <a:gd name="connsiteX2" fmla="*/ 215517 w 282239"/>
                  <a:gd name="connsiteY2" fmla="*/ 33578 h 229810"/>
                  <a:gd name="connsiteX3" fmla="*/ 282192 w 282239"/>
                  <a:gd name="connsiteY3" fmla="*/ 19291 h 229810"/>
                  <a:gd name="connsiteX4" fmla="*/ 205992 w 282239"/>
                  <a:gd name="connsiteY4" fmla="*/ 241 h 229810"/>
                  <a:gd name="connsiteX5" fmla="*/ 98836 w 282239"/>
                  <a:gd name="connsiteY5" fmla="*/ 33578 h 229810"/>
                  <a:gd name="connsiteX6" fmla="*/ 32161 w 282239"/>
                  <a:gd name="connsiteY6" fmla="*/ 114541 h 229810"/>
                  <a:gd name="connsiteX7" fmla="*/ 3586 w 282239"/>
                  <a:gd name="connsiteY7" fmla="*/ 181216 h 229810"/>
                  <a:gd name="connsiteX8" fmla="*/ 8349 w 282239"/>
                  <a:gd name="connsiteY8" fmla="*/ 224078 h 229810"/>
                  <a:gd name="connsiteX9" fmla="*/ 72642 w 282239"/>
                  <a:gd name="connsiteY9" fmla="*/ 212172 h 229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2239" h="229810">
                    <a:moveTo>
                      <a:pt x="72642" y="212172"/>
                    </a:moveTo>
                    <a:cubicBezTo>
                      <a:pt x="88120" y="196297"/>
                      <a:pt x="77405" y="158594"/>
                      <a:pt x="101217" y="128828"/>
                    </a:cubicBezTo>
                    <a:cubicBezTo>
                      <a:pt x="125029" y="99062"/>
                      <a:pt x="185355" y="51834"/>
                      <a:pt x="215517" y="33578"/>
                    </a:cubicBezTo>
                    <a:cubicBezTo>
                      <a:pt x="245679" y="15322"/>
                      <a:pt x="283779" y="24847"/>
                      <a:pt x="282192" y="19291"/>
                    </a:cubicBezTo>
                    <a:cubicBezTo>
                      <a:pt x="280605" y="13735"/>
                      <a:pt x="236551" y="-2140"/>
                      <a:pt x="205992" y="241"/>
                    </a:cubicBezTo>
                    <a:cubicBezTo>
                      <a:pt x="175433" y="2622"/>
                      <a:pt x="127808" y="14528"/>
                      <a:pt x="98836" y="33578"/>
                    </a:cubicBezTo>
                    <a:cubicBezTo>
                      <a:pt x="69864" y="52628"/>
                      <a:pt x="48036" y="89935"/>
                      <a:pt x="32161" y="114541"/>
                    </a:cubicBezTo>
                    <a:cubicBezTo>
                      <a:pt x="16286" y="139147"/>
                      <a:pt x="7555" y="162960"/>
                      <a:pt x="3586" y="181216"/>
                    </a:cubicBezTo>
                    <a:cubicBezTo>
                      <a:pt x="-383" y="199472"/>
                      <a:pt x="-3557" y="212172"/>
                      <a:pt x="8349" y="224078"/>
                    </a:cubicBezTo>
                    <a:cubicBezTo>
                      <a:pt x="20255" y="235984"/>
                      <a:pt x="57164" y="228047"/>
                      <a:pt x="72642" y="212172"/>
                    </a:cubicBez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8" name="Freeform 167"/>
              <p:cNvSpPr/>
              <p:nvPr/>
            </p:nvSpPr>
            <p:spPr>
              <a:xfrm>
                <a:off x="7240248" y="2159484"/>
                <a:ext cx="304399" cy="80822"/>
              </a:xfrm>
              <a:custGeom>
                <a:avLst/>
                <a:gdLst>
                  <a:gd name="connsiteX0" fmla="*/ 3515 w 304399"/>
                  <a:gd name="connsiteY0" fmla="*/ 19360 h 80822"/>
                  <a:gd name="connsiteX1" fmla="*/ 122577 w 304399"/>
                  <a:gd name="connsiteY1" fmla="*/ 50316 h 80822"/>
                  <a:gd name="connsiteX2" fmla="*/ 303552 w 304399"/>
                  <a:gd name="connsiteY2" fmla="*/ 310 h 80822"/>
                  <a:gd name="connsiteX3" fmla="*/ 184490 w 304399"/>
                  <a:gd name="connsiteY3" fmla="*/ 78891 h 80822"/>
                  <a:gd name="connsiteX4" fmla="*/ 46377 w 304399"/>
                  <a:gd name="connsiteY4" fmla="*/ 55079 h 80822"/>
                  <a:gd name="connsiteX5" fmla="*/ 3515 w 304399"/>
                  <a:gd name="connsiteY5" fmla="*/ 19360 h 80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4399" h="80822">
                    <a:moveTo>
                      <a:pt x="3515" y="19360"/>
                    </a:moveTo>
                    <a:cubicBezTo>
                      <a:pt x="16215" y="18566"/>
                      <a:pt x="72571" y="53491"/>
                      <a:pt x="122577" y="50316"/>
                    </a:cubicBezTo>
                    <a:cubicBezTo>
                      <a:pt x="172583" y="47141"/>
                      <a:pt x="293233" y="-4452"/>
                      <a:pt x="303552" y="310"/>
                    </a:cubicBezTo>
                    <a:cubicBezTo>
                      <a:pt x="313871" y="5072"/>
                      <a:pt x="227352" y="69763"/>
                      <a:pt x="184490" y="78891"/>
                    </a:cubicBezTo>
                    <a:cubicBezTo>
                      <a:pt x="141628" y="88019"/>
                      <a:pt x="78524" y="62223"/>
                      <a:pt x="46377" y="55079"/>
                    </a:cubicBezTo>
                    <a:cubicBezTo>
                      <a:pt x="14230" y="47935"/>
                      <a:pt x="-9185" y="20154"/>
                      <a:pt x="3515" y="19360"/>
                    </a:cubicBez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9" name="Freeform 168"/>
              <p:cNvSpPr/>
              <p:nvPr/>
            </p:nvSpPr>
            <p:spPr>
              <a:xfrm>
                <a:off x="7478704" y="2208863"/>
                <a:ext cx="201452" cy="308142"/>
              </a:xfrm>
              <a:custGeom>
                <a:avLst/>
                <a:gdLst>
                  <a:gd name="connsiteX0" fmla="*/ 802 w 201452"/>
                  <a:gd name="connsiteY0" fmla="*/ 308118 h 308142"/>
                  <a:gd name="connsiteX1" fmla="*/ 67477 w 201452"/>
                  <a:gd name="connsiteY1" fmla="*/ 162862 h 308142"/>
                  <a:gd name="connsiteX2" fmla="*/ 162727 w 201452"/>
                  <a:gd name="connsiteY2" fmla="*/ 136668 h 308142"/>
                  <a:gd name="connsiteX3" fmla="*/ 196065 w 201452"/>
                  <a:gd name="connsiteY3" fmla="*/ 172387 h 308142"/>
                  <a:gd name="connsiteX4" fmla="*/ 193684 w 201452"/>
                  <a:gd name="connsiteY4" fmla="*/ 937 h 308142"/>
                  <a:gd name="connsiteX5" fmla="*/ 122246 w 201452"/>
                  <a:gd name="connsiteY5" fmla="*/ 105712 h 308142"/>
                  <a:gd name="connsiteX6" fmla="*/ 36521 w 201452"/>
                  <a:gd name="connsiteY6" fmla="*/ 150956 h 308142"/>
                  <a:gd name="connsiteX7" fmla="*/ 802 w 201452"/>
                  <a:gd name="connsiteY7" fmla="*/ 308118 h 308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1452" h="308142">
                    <a:moveTo>
                      <a:pt x="802" y="308118"/>
                    </a:moveTo>
                    <a:cubicBezTo>
                      <a:pt x="5961" y="310102"/>
                      <a:pt x="40490" y="191437"/>
                      <a:pt x="67477" y="162862"/>
                    </a:cubicBezTo>
                    <a:cubicBezTo>
                      <a:pt x="94465" y="134287"/>
                      <a:pt x="141296" y="135080"/>
                      <a:pt x="162727" y="136668"/>
                    </a:cubicBezTo>
                    <a:cubicBezTo>
                      <a:pt x="184158" y="138256"/>
                      <a:pt x="190906" y="195009"/>
                      <a:pt x="196065" y="172387"/>
                    </a:cubicBezTo>
                    <a:cubicBezTo>
                      <a:pt x="201225" y="149765"/>
                      <a:pt x="205987" y="12049"/>
                      <a:pt x="193684" y="937"/>
                    </a:cubicBezTo>
                    <a:cubicBezTo>
                      <a:pt x="181381" y="-10175"/>
                      <a:pt x="148440" y="80709"/>
                      <a:pt x="122246" y="105712"/>
                    </a:cubicBezTo>
                    <a:cubicBezTo>
                      <a:pt x="96052" y="130715"/>
                      <a:pt x="56762" y="122381"/>
                      <a:pt x="36521" y="150956"/>
                    </a:cubicBezTo>
                    <a:cubicBezTo>
                      <a:pt x="16280" y="179531"/>
                      <a:pt x="-4357" y="306134"/>
                      <a:pt x="802" y="308118"/>
                    </a:cubicBez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0" name="Freeform 169"/>
              <p:cNvSpPr/>
              <p:nvPr/>
            </p:nvSpPr>
            <p:spPr>
              <a:xfrm>
                <a:off x="6910270" y="2529152"/>
                <a:ext cx="934042" cy="476923"/>
              </a:xfrm>
              <a:custGeom>
                <a:avLst/>
                <a:gdLst>
                  <a:gd name="connsiteX0" fmla="*/ 195380 w 934042"/>
                  <a:gd name="connsiteY0" fmla="*/ 4498 h 476923"/>
                  <a:gd name="connsiteX1" fmla="*/ 369211 w 934042"/>
                  <a:gd name="connsiteY1" fmla="*/ 23548 h 476923"/>
                  <a:gd name="connsiteX2" fmla="*/ 366830 w 934042"/>
                  <a:gd name="connsiteY2" fmla="*/ 154517 h 476923"/>
                  <a:gd name="connsiteX3" fmla="*/ 335874 w 934042"/>
                  <a:gd name="connsiteY3" fmla="*/ 247386 h 476923"/>
                  <a:gd name="connsiteX4" fmla="*/ 328730 w 934042"/>
                  <a:gd name="connsiteY4" fmla="*/ 325967 h 476923"/>
                  <a:gd name="connsiteX5" fmla="*/ 393024 w 934042"/>
                  <a:gd name="connsiteY5" fmla="*/ 368829 h 476923"/>
                  <a:gd name="connsiteX6" fmla="*/ 538280 w 934042"/>
                  <a:gd name="connsiteY6" fmla="*/ 345017 h 476923"/>
                  <a:gd name="connsiteX7" fmla="*/ 564474 w 934042"/>
                  <a:gd name="connsiteY7" fmla="*/ 225954 h 476923"/>
                  <a:gd name="connsiteX8" fmla="*/ 585905 w 934042"/>
                  <a:gd name="connsiteY8" fmla="*/ 92604 h 476923"/>
                  <a:gd name="connsiteX9" fmla="*/ 652580 w 934042"/>
                  <a:gd name="connsiteY9" fmla="*/ 104511 h 476923"/>
                  <a:gd name="connsiteX10" fmla="*/ 700205 w 934042"/>
                  <a:gd name="connsiteY10" fmla="*/ 149754 h 476923"/>
                  <a:gd name="connsiteX11" fmla="*/ 695443 w 934042"/>
                  <a:gd name="connsiteY11" fmla="*/ 206904 h 476923"/>
                  <a:gd name="connsiteX12" fmla="*/ 747830 w 934042"/>
                  <a:gd name="connsiteY12" fmla="*/ 261673 h 476923"/>
                  <a:gd name="connsiteX13" fmla="*/ 790693 w 934042"/>
                  <a:gd name="connsiteY13" fmla="*/ 254529 h 476923"/>
                  <a:gd name="connsiteX14" fmla="*/ 833555 w 934042"/>
                  <a:gd name="connsiteY14" fmla="*/ 206904 h 476923"/>
                  <a:gd name="connsiteX15" fmla="*/ 835936 w 934042"/>
                  <a:gd name="connsiteY15" fmla="*/ 164042 h 476923"/>
                  <a:gd name="connsiteX16" fmla="*/ 854986 w 934042"/>
                  <a:gd name="connsiteY16" fmla="*/ 280723 h 476923"/>
                  <a:gd name="connsiteX17" fmla="*/ 928805 w 934042"/>
                  <a:gd name="connsiteY17" fmla="*/ 397404 h 476923"/>
                  <a:gd name="connsiteX18" fmla="*/ 693061 w 934042"/>
                  <a:gd name="connsiteY18" fmla="*/ 456936 h 476923"/>
                  <a:gd name="connsiteX19" fmla="*/ 381118 w 934042"/>
                  <a:gd name="connsiteY19" fmla="*/ 468842 h 476923"/>
                  <a:gd name="connsiteX20" fmla="*/ 133468 w 934042"/>
                  <a:gd name="connsiteY20" fmla="*/ 342636 h 476923"/>
                  <a:gd name="connsiteX21" fmla="*/ 9643 w 934042"/>
                  <a:gd name="connsiteY21" fmla="*/ 228336 h 476923"/>
                  <a:gd name="connsiteX22" fmla="*/ 14405 w 934042"/>
                  <a:gd name="connsiteY22" fmla="*/ 78317 h 476923"/>
                  <a:gd name="connsiteX23" fmla="*/ 64411 w 934042"/>
                  <a:gd name="connsiteY23" fmla="*/ 137848 h 476923"/>
                  <a:gd name="connsiteX24" fmla="*/ 109655 w 934042"/>
                  <a:gd name="connsiteY24" fmla="*/ 14023 h 476923"/>
                  <a:gd name="connsiteX25" fmla="*/ 128705 w 934042"/>
                  <a:gd name="connsiteY25" fmla="*/ 75936 h 476923"/>
                  <a:gd name="connsiteX26" fmla="*/ 195380 w 934042"/>
                  <a:gd name="connsiteY26" fmla="*/ 4498 h 476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34042" h="476923">
                    <a:moveTo>
                      <a:pt x="195380" y="4498"/>
                    </a:moveTo>
                    <a:cubicBezTo>
                      <a:pt x="235464" y="-4233"/>
                      <a:pt x="340636" y="-1455"/>
                      <a:pt x="369211" y="23548"/>
                    </a:cubicBezTo>
                    <a:cubicBezTo>
                      <a:pt x="397786" y="48551"/>
                      <a:pt x="372386" y="117211"/>
                      <a:pt x="366830" y="154517"/>
                    </a:cubicBezTo>
                    <a:cubicBezTo>
                      <a:pt x="361274" y="191823"/>
                      <a:pt x="342224" y="218811"/>
                      <a:pt x="335874" y="247386"/>
                    </a:cubicBezTo>
                    <a:cubicBezTo>
                      <a:pt x="329524" y="275961"/>
                      <a:pt x="319205" y="305727"/>
                      <a:pt x="328730" y="325967"/>
                    </a:cubicBezTo>
                    <a:cubicBezTo>
                      <a:pt x="338255" y="346207"/>
                      <a:pt x="358099" y="365654"/>
                      <a:pt x="393024" y="368829"/>
                    </a:cubicBezTo>
                    <a:cubicBezTo>
                      <a:pt x="427949" y="372004"/>
                      <a:pt x="509705" y="368829"/>
                      <a:pt x="538280" y="345017"/>
                    </a:cubicBezTo>
                    <a:cubicBezTo>
                      <a:pt x="566855" y="321205"/>
                      <a:pt x="556537" y="268023"/>
                      <a:pt x="564474" y="225954"/>
                    </a:cubicBezTo>
                    <a:cubicBezTo>
                      <a:pt x="572412" y="183885"/>
                      <a:pt x="571221" y="112844"/>
                      <a:pt x="585905" y="92604"/>
                    </a:cubicBezTo>
                    <a:cubicBezTo>
                      <a:pt x="600589" y="72364"/>
                      <a:pt x="633530" y="94986"/>
                      <a:pt x="652580" y="104511"/>
                    </a:cubicBezTo>
                    <a:cubicBezTo>
                      <a:pt x="671630" y="114036"/>
                      <a:pt x="693061" y="132688"/>
                      <a:pt x="700205" y="149754"/>
                    </a:cubicBezTo>
                    <a:cubicBezTo>
                      <a:pt x="707349" y="166820"/>
                      <a:pt x="687506" y="188251"/>
                      <a:pt x="695443" y="206904"/>
                    </a:cubicBezTo>
                    <a:cubicBezTo>
                      <a:pt x="703381" y="225557"/>
                      <a:pt x="731955" y="253736"/>
                      <a:pt x="747830" y="261673"/>
                    </a:cubicBezTo>
                    <a:cubicBezTo>
                      <a:pt x="763705" y="269610"/>
                      <a:pt x="776406" y="263657"/>
                      <a:pt x="790693" y="254529"/>
                    </a:cubicBezTo>
                    <a:cubicBezTo>
                      <a:pt x="804980" y="245401"/>
                      <a:pt x="826015" y="221985"/>
                      <a:pt x="833555" y="206904"/>
                    </a:cubicBezTo>
                    <a:cubicBezTo>
                      <a:pt x="841096" y="191823"/>
                      <a:pt x="832364" y="151739"/>
                      <a:pt x="835936" y="164042"/>
                    </a:cubicBezTo>
                    <a:cubicBezTo>
                      <a:pt x="839508" y="176345"/>
                      <a:pt x="839508" y="241829"/>
                      <a:pt x="854986" y="280723"/>
                    </a:cubicBezTo>
                    <a:cubicBezTo>
                      <a:pt x="870464" y="319617"/>
                      <a:pt x="955793" y="368035"/>
                      <a:pt x="928805" y="397404"/>
                    </a:cubicBezTo>
                    <a:cubicBezTo>
                      <a:pt x="901817" y="426773"/>
                      <a:pt x="784342" y="445030"/>
                      <a:pt x="693061" y="456936"/>
                    </a:cubicBezTo>
                    <a:cubicBezTo>
                      <a:pt x="601780" y="468842"/>
                      <a:pt x="474383" y="487892"/>
                      <a:pt x="381118" y="468842"/>
                    </a:cubicBezTo>
                    <a:cubicBezTo>
                      <a:pt x="287853" y="449792"/>
                      <a:pt x="195381" y="382720"/>
                      <a:pt x="133468" y="342636"/>
                    </a:cubicBezTo>
                    <a:cubicBezTo>
                      <a:pt x="71555" y="302552"/>
                      <a:pt x="29487" y="272389"/>
                      <a:pt x="9643" y="228336"/>
                    </a:cubicBezTo>
                    <a:cubicBezTo>
                      <a:pt x="-10201" y="184283"/>
                      <a:pt x="5277" y="93398"/>
                      <a:pt x="14405" y="78317"/>
                    </a:cubicBezTo>
                    <a:cubicBezTo>
                      <a:pt x="23533" y="63236"/>
                      <a:pt x="48536" y="148564"/>
                      <a:pt x="64411" y="137848"/>
                    </a:cubicBezTo>
                    <a:cubicBezTo>
                      <a:pt x="80286" y="127132"/>
                      <a:pt x="98939" y="24342"/>
                      <a:pt x="109655" y="14023"/>
                    </a:cubicBezTo>
                    <a:cubicBezTo>
                      <a:pt x="120371" y="3704"/>
                      <a:pt x="116005" y="71173"/>
                      <a:pt x="128705" y="75936"/>
                    </a:cubicBezTo>
                    <a:cubicBezTo>
                      <a:pt x="141405" y="80699"/>
                      <a:pt x="155296" y="13229"/>
                      <a:pt x="195380" y="4498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1" name="Freeform 170"/>
              <p:cNvSpPr/>
              <p:nvPr/>
            </p:nvSpPr>
            <p:spPr>
              <a:xfrm>
                <a:off x="6664001" y="2564866"/>
                <a:ext cx="315999" cy="514854"/>
              </a:xfrm>
              <a:custGeom>
                <a:avLst/>
                <a:gdLst>
                  <a:gd name="connsiteX0" fmla="*/ 248767 w 315999"/>
                  <a:gd name="connsiteY0" fmla="*/ 2120 h 514854"/>
                  <a:gd name="connsiteX1" fmla="*/ 55886 w 315999"/>
                  <a:gd name="connsiteY1" fmla="*/ 83083 h 514854"/>
                  <a:gd name="connsiteX2" fmla="*/ 5880 w 315999"/>
                  <a:gd name="connsiteY2" fmla="*/ 256914 h 514854"/>
                  <a:gd name="connsiteX3" fmla="*/ 167805 w 315999"/>
                  <a:gd name="connsiteY3" fmla="*/ 440270 h 514854"/>
                  <a:gd name="connsiteX4" fmla="*/ 315442 w 315999"/>
                  <a:gd name="connsiteY4" fmla="*/ 509327 h 514854"/>
                  <a:gd name="connsiteX5" fmla="*/ 113036 w 315999"/>
                  <a:gd name="connsiteY5" fmla="*/ 306920 h 514854"/>
                  <a:gd name="connsiteX6" fmla="*/ 108273 w 315999"/>
                  <a:gd name="connsiteY6" fmla="*/ 135470 h 514854"/>
                  <a:gd name="connsiteX7" fmla="*/ 179711 w 315999"/>
                  <a:gd name="connsiteY7" fmla="*/ 33077 h 514854"/>
                  <a:gd name="connsiteX8" fmla="*/ 248767 w 315999"/>
                  <a:gd name="connsiteY8" fmla="*/ 2120 h 514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5999" h="514854">
                    <a:moveTo>
                      <a:pt x="248767" y="2120"/>
                    </a:moveTo>
                    <a:cubicBezTo>
                      <a:pt x="228130" y="10454"/>
                      <a:pt x="96367" y="40617"/>
                      <a:pt x="55886" y="83083"/>
                    </a:cubicBezTo>
                    <a:cubicBezTo>
                      <a:pt x="15405" y="125549"/>
                      <a:pt x="-12773" y="197383"/>
                      <a:pt x="5880" y="256914"/>
                    </a:cubicBezTo>
                    <a:cubicBezTo>
                      <a:pt x="24533" y="316445"/>
                      <a:pt x="116211" y="398201"/>
                      <a:pt x="167805" y="440270"/>
                    </a:cubicBezTo>
                    <a:cubicBezTo>
                      <a:pt x="219399" y="482339"/>
                      <a:pt x="324570" y="531552"/>
                      <a:pt x="315442" y="509327"/>
                    </a:cubicBezTo>
                    <a:cubicBezTo>
                      <a:pt x="306314" y="487102"/>
                      <a:pt x="147564" y="369230"/>
                      <a:pt x="113036" y="306920"/>
                    </a:cubicBezTo>
                    <a:cubicBezTo>
                      <a:pt x="78508" y="244611"/>
                      <a:pt x="97161" y="181110"/>
                      <a:pt x="108273" y="135470"/>
                    </a:cubicBezTo>
                    <a:cubicBezTo>
                      <a:pt x="119385" y="89830"/>
                      <a:pt x="155502" y="54905"/>
                      <a:pt x="179711" y="33077"/>
                    </a:cubicBezTo>
                    <a:cubicBezTo>
                      <a:pt x="203920" y="11249"/>
                      <a:pt x="269404" y="-6214"/>
                      <a:pt x="248767" y="2120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2" name="Freeform 171"/>
              <p:cNvSpPr/>
              <p:nvPr/>
            </p:nvSpPr>
            <p:spPr>
              <a:xfrm>
                <a:off x="6644734" y="2808831"/>
                <a:ext cx="1340892" cy="574327"/>
              </a:xfrm>
              <a:custGeom>
                <a:avLst/>
                <a:gdLst>
                  <a:gd name="connsiteX0" fmla="*/ 1182435 w 1340892"/>
                  <a:gd name="connsiteY0" fmla="*/ 1044 h 574327"/>
                  <a:gd name="connsiteX1" fmla="*/ 1268160 w 1340892"/>
                  <a:gd name="connsiteY1" fmla="*/ 220119 h 574327"/>
                  <a:gd name="connsiteX2" fmla="*/ 1127666 w 1340892"/>
                  <a:gd name="connsiteY2" fmla="*/ 413000 h 574327"/>
                  <a:gd name="connsiteX3" fmla="*/ 753810 w 1340892"/>
                  <a:gd name="connsiteY3" fmla="*/ 465388 h 574327"/>
                  <a:gd name="connsiteX4" fmla="*/ 410910 w 1340892"/>
                  <a:gd name="connsiteY4" fmla="*/ 451100 h 574327"/>
                  <a:gd name="connsiteX5" fmla="*/ 46579 w 1340892"/>
                  <a:gd name="connsiteY5" fmla="*/ 301082 h 574327"/>
                  <a:gd name="connsiteX6" fmla="*/ 8479 w 1340892"/>
                  <a:gd name="connsiteY6" fmla="*/ 262982 h 574327"/>
                  <a:gd name="connsiteX7" fmla="*/ 79916 w 1340892"/>
                  <a:gd name="connsiteY7" fmla="*/ 401094 h 574327"/>
                  <a:gd name="connsiteX8" fmla="*/ 241841 w 1340892"/>
                  <a:gd name="connsiteY8" fmla="*/ 498725 h 574327"/>
                  <a:gd name="connsiteX9" fmla="*/ 615697 w 1340892"/>
                  <a:gd name="connsiteY9" fmla="*/ 567782 h 574327"/>
                  <a:gd name="connsiteX10" fmla="*/ 1020510 w 1340892"/>
                  <a:gd name="connsiteY10" fmla="*/ 558257 h 574327"/>
                  <a:gd name="connsiteX11" fmla="*/ 1261016 w 1340892"/>
                  <a:gd name="connsiteY11" fmla="*/ 451100 h 574327"/>
                  <a:gd name="connsiteX12" fmla="*/ 1339597 w 1340892"/>
                  <a:gd name="connsiteY12" fmla="*/ 310607 h 574327"/>
                  <a:gd name="connsiteX13" fmla="*/ 1301497 w 1340892"/>
                  <a:gd name="connsiteY13" fmla="*/ 143919 h 574327"/>
                  <a:gd name="connsiteX14" fmla="*/ 1182435 w 1340892"/>
                  <a:gd name="connsiteY14" fmla="*/ 1044 h 574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40892" h="574327">
                    <a:moveTo>
                      <a:pt x="1182435" y="1044"/>
                    </a:moveTo>
                    <a:cubicBezTo>
                      <a:pt x="1176879" y="13744"/>
                      <a:pt x="1277288" y="151460"/>
                      <a:pt x="1268160" y="220119"/>
                    </a:cubicBezTo>
                    <a:cubicBezTo>
                      <a:pt x="1259032" y="288778"/>
                      <a:pt x="1213391" y="372122"/>
                      <a:pt x="1127666" y="413000"/>
                    </a:cubicBezTo>
                    <a:cubicBezTo>
                      <a:pt x="1041941" y="453878"/>
                      <a:pt x="873269" y="459038"/>
                      <a:pt x="753810" y="465388"/>
                    </a:cubicBezTo>
                    <a:cubicBezTo>
                      <a:pt x="634351" y="471738"/>
                      <a:pt x="528782" y="478484"/>
                      <a:pt x="410910" y="451100"/>
                    </a:cubicBezTo>
                    <a:cubicBezTo>
                      <a:pt x="293038" y="423716"/>
                      <a:pt x="113651" y="332435"/>
                      <a:pt x="46579" y="301082"/>
                    </a:cubicBezTo>
                    <a:cubicBezTo>
                      <a:pt x="-20493" y="269729"/>
                      <a:pt x="2923" y="246313"/>
                      <a:pt x="8479" y="262982"/>
                    </a:cubicBezTo>
                    <a:cubicBezTo>
                      <a:pt x="14035" y="279651"/>
                      <a:pt x="41022" y="361804"/>
                      <a:pt x="79916" y="401094"/>
                    </a:cubicBezTo>
                    <a:cubicBezTo>
                      <a:pt x="118810" y="440384"/>
                      <a:pt x="152544" y="470944"/>
                      <a:pt x="241841" y="498725"/>
                    </a:cubicBezTo>
                    <a:cubicBezTo>
                      <a:pt x="331138" y="526506"/>
                      <a:pt x="485919" y="557860"/>
                      <a:pt x="615697" y="567782"/>
                    </a:cubicBezTo>
                    <a:cubicBezTo>
                      <a:pt x="745475" y="577704"/>
                      <a:pt x="912957" y="577704"/>
                      <a:pt x="1020510" y="558257"/>
                    </a:cubicBezTo>
                    <a:cubicBezTo>
                      <a:pt x="1128063" y="538810"/>
                      <a:pt x="1207835" y="492375"/>
                      <a:pt x="1261016" y="451100"/>
                    </a:cubicBezTo>
                    <a:cubicBezTo>
                      <a:pt x="1314197" y="409825"/>
                      <a:pt x="1332850" y="361804"/>
                      <a:pt x="1339597" y="310607"/>
                    </a:cubicBezTo>
                    <a:cubicBezTo>
                      <a:pt x="1346344" y="259410"/>
                      <a:pt x="1325706" y="193132"/>
                      <a:pt x="1301497" y="143919"/>
                    </a:cubicBezTo>
                    <a:cubicBezTo>
                      <a:pt x="1277288" y="94706"/>
                      <a:pt x="1187991" y="-11656"/>
                      <a:pt x="1182435" y="1044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3" name="Freeform 172"/>
              <p:cNvSpPr/>
              <p:nvPr/>
            </p:nvSpPr>
            <p:spPr>
              <a:xfrm>
                <a:off x="6902439" y="3489244"/>
                <a:ext cx="451465" cy="306067"/>
              </a:xfrm>
              <a:custGeom>
                <a:avLst/>
                <a:gdLst>
                  <a:gd name="connsiteX0" fmla="*/ 434986 w 451465"/>
                  <a:gd name="connsiteY0" fmla="*/ 81 h 306067"/>
                  <a:gd name="connsiteX1" fmla="*/ 377836 w 451465"/>
                  <a:gd name="connsiteY1" fmla="*/ 168356 h 306067"/>
                  <a:gd name="connsiteX2" fmla="*/ 368311 w 451465"/>
                  <a:gd name="connsiteY2" fmla="*/ 66756 h 306067"/>
                  <a:gd name="connsiteX3" fmla="*/ 349261 w 451465"/>
                  <a:gd name="connsiteY3" fmla="*/ 152481 h 306067"/>
                  <a:gd name="connsiteX4" fmla="*/ 327036 w 451465"/>
                  <a:gd name="connsiteY4" fmla="*/ 111206 h 306067"/>
                  <a:gd name="connsiteX5" fmla="*/ 336561 w 451465"/>
                  <a:gd name="connsiteY5" fmla="*/ 203281 h 306067"/>
                  <a:gd name="connsiteX6" fmla="*/ 212736 w 451465"/>
                  <a:gd name="connsiteY6" fmla="*/ 225506 h 306067"/>
                  <a:gd name="connsiteX7" fmla="*/ 11 w 451465"/>
                  <a:gd name="connsiteY7" fmla="*/ 162006 h 306067"/>
                  <a:gd name="connsiteX8" fmla="*/ 222261 w 451465"/>
                  <a:gd name="connsiteY8" fmla="*/ 282656 h 306067"/>
                  <a:gd name="connsiteX9" fmla="*/ 342911 w 451465"/>
                  <a:gd name="connsiteY9" fmla="*/ 298531 h 306067"/>
                  <a:gd name="connsiteX10" fmla="*/ 441336 w 451465"/>
                  <a:gd name="connsiteY10" fmla="*/ 193756 h 306067"/>
                  <a:gd name="connsiteX11" fmla="*/ 434986 w 451465"/>
                  <a:gd name="connsiteY11" fmla="*/ 81 h 3060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51465" h="306067">
                    <a:moveTo>
                      <a:pt x="434986" y="81"/>
                    </a:moveTo>
                    <a:cubicBezTo>
                      <a:pt x="424403" y="-4152"/>
                      <a:pt x="388948" y="157244"/>
                      <a:pt x="377836" y="168356"/>
                    </a:cubicBezTo>
                    <a:cubicBezTo>
                      <a:pt x="366724" y="179468"/>
                      <a:pt x="373073" y="69402"/>
                      <a:pt x="368311" y="66756"/>
                    </a:cubicBezTo>
                    <a:cubicBezTo>
                      <a:pt x="363549" y="64110"/>
                      <a:pt x="356140" y="145073"/>
                      <a:pt x="349261" y="152481"/>
                    </a:cubicBezTo>
                    <a:cubicBezTo>
                      <a:pt x="342382" y="159889"/>
                      <a:pt x="329153" y="102739"/>
                      <a:pt x="327036" y="111206"/>
                    </a:cubicBezTo>
                    <a:cubicBezTo>
                      <a:pt x="324919" y="119673"/>
                      <a:pt x="355611" y="184231"/>
                      <a:pt x="336561" y="203281"/>
                    </a:cubicBezTo>
                    <a:cubicBezTo>
                      <a:pt x="317511" y="222331"/>
                      <a:pt x="268828" y="232385"/>
                      <a:pt x="212736" y="225506"/>
                    </a:cubicBezTo>
                    <a:cubicBezTo>
                      <a:pt x="156644" y="218627"/>
                      <a:pt x="-1577" y="152481"/>
                      <a:pt x="11" y="162006"/>
                    </a:cubicBezTo>
                    <a:cubicBezTo>
                      <a:pt x="1598" y="171531"/>
                      <a:pt x="165111" y="259902"/>
                      <a:pt x="222261" y="282656"/>
                    </a:cubicBezTo>
                    <a:cubicBezTo>
                      <a:pt x="279411" y="305410"/>
                      <a:pt x="306399" y="313348"/>
                      <a:pt x="342911" y="298531"/>
                    </a:cubicBezTo>
                    <a:cubicBezTo>
                      <a:pt x="379423" y="283714"/>
                      <a:pt x="420169" y="240852"/>
                      <a:pt x="441336" y="193756"/>
                    </a:cubicBezTo>
                    <a:cubicBezTo>
                      <a:pt x="462503" y="146660"/>
                      <a:pt x="445569" y="4314"/>
                      <a:pt x="434986" y="81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4" name="Freeform 173"/>
              <p:cNvSpPr/>
              <p:nvPr/>
            </p:nvSpPr>
            <p:spPr>
              <a:xfrm>
                <a:off x="6493756" y="3872268"/>
                <a:ext cx="729568" cy="459807"/>
              </a:xfrm>
              <a:custGeom>
                <a:avLst/>
                <a:gdLst>
                  <a:gd name="connsiteX0" fmla="*/ 729369 w 729568"/>
                  <a:gd name="connsiteY0" fmla="*/ 4407 h 459807"/>
                  <a:gd name="connsiteX1" fmla="*/ 608719 w 729568"/>
                  <a:gd name="connsiteY1" fmla="*/ 204432 h 459807"/>
                  <a:gd name="connsiteX2" fmla="*/ 503944 w 729568"/>
                  <a:gd name="connsiteY2" fmla="*/ 417157 h 459807"/>
                  <a:gd name="connsiteX3" fmla="*/ 373769 w 729568"/>
                  <a:gd name="connsiteY3" fmla="*/ 452082 h 459807"/>
                  <a:gd name="connsiteX4" fmla="*/ 2294 w 729568"/>
                  <a:gd name="connsiteY4" fmla="*/ 315557 h 459807"/>
                  <a:gd name="connsiteX5" fmla="*/ 224544 w 729568"/>
                  <a:gd name="connsiteY5" fmla="*/ 366357 h 459807"/>
                  <a:gd name="connsiteX6" fmla="*/ 380119 w 729568"/>
                  <a:gd name="connsiteY6" fmla="*/ 379057 h 459807"/>
                  <a:gd name="connsiteX7" fmla="*/ 310269 w 729568"/>
                  <a:gd name="connsiteY7" fmla="*/ 261582 h 459807"/>
                  <a:gd name="connsiteX8" fmla="*/ 402344 w 729568"/>
                  <a:gd name="connsiteY8" fmla="*/ 325082 h 459807"/>
                  <a:gd name="connsiteX9" fmla="*/ 399169 w 729568"/>
                  <a:gd name="connsiteY9" fmla="*/ 153632 h 459807"/>
                  <a:gd name="connsiteX10" fmla="*/ 430919 w 729568"/>
                  <a:gd name="connsiteY10" fmla="*/ 334607 h 459807"/>
                  <a:gd name="connsiteX11" fmla="*/ 456319 w 729568"/>
                  <a:gd name="connsiteY11" fmla="*/ 280632 h 459807"/>
                  <a:gd name="connsiteX12" fmla="*/ 519819 w 729568"/>
                  <a:gd name="connsiteY12" fmla="*/ 179032 h 459807"/>
                  <a:gd name="connsiteX13" fmla="*/ 634119 w 729568"/>
                  <a:gd name="connsiteY13" fmla="*/ 74257 h 459807"/>
                  <a:gd name="connsiteX14" fmla="*/ 729369 w 729568"/>
                  <a:gd name="connsiteY14" fmla="*/ 4407 h 459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29568" h="459807">
                    <a:moveTo>
                      <a:pt x="729369" y="4407"/>
                    </a:moveTo>
                    <a:cubicBezTo>
                      <a:pt x="725136" y="26103"/>
                      <a:pt x="646290" y="135640"/>
                      <a:pt x="608719" y="204432"/>
                    </a:cubicBezTo>
                    <a:cubicBezTo>
                      <a:pt x="571148" y="273224"/>
                      <a:pt x="543102" y="375882"/>
                      <a:pt x="503944" y="417157"/>
                    </a:cubicBezTo>
                    <a:cubicBezTo>
                      <a:pt x="464786" y="458432"/>
                      <a:pt x="457377" y="469015"/>
                      <a:pt x="373769" y="452082"/>
                    </a:cubicBezTo>
                    <a:cubicBezTo>
                      <a:pt x="290161" y="435149"/>
                      <a:pt x="27165" y="329845"/>
                      <a:pt x="2294" y="315557"/>
                    </a:cubicBezTo>
                    <a:cubicBezTo>
                      <a:pt x="-22577" y="301270"/>
                      <a:pt x="161573" y="355774"/>
                      <a:pt x="224544" y="366357"/>
                    </a:cubicBezTo>
                    <a:cubicBezTo>
                      <a:pt x="287515" y="376940"/>
                      <a:pt x="365832" y="396519"/>
                      <a:pt x="380119" y="379057"/>
                    </a:cubicBezTo>
                    <a:cubicBezTo>
                      <a:pt x="394406" y="361595"/>
                      <a:pt x="306565" y="270578"/>
                      <a:pt x="310269" y="261582"/>
                    </a:cubicBezTo>
                    <a:cubicBezTo>
                      <a:pt x="313973" y="252586"/>
                      <a:pt x="387527" y="343074"/>
                      <a:pt x="402344" y="325082"/>
                    </a:cubicBezTo>
                    <a:cubicBezTo>
                      <a:pt x="417161" y="307090"/>
                      <a:pt x="394407" y="152045"/>
                      <a:pt x="399169" y="153632"/>
                    </a:cubicBezTo>
                    <a:cubicBezTo>
                      <a:pt x="403931" y="155219"/>
                      <a:pt x="421394" y="313440"/>
                      <a:pt x="430919" y="334607"/>
                    </a:cubicBezTo>
                    <a:cubicBezTo>
                      <a:pt x="440444" y="355774"/>
                      <a:pt x="441502" y="306561"/>
                      <a:pt x="456319" y="280632"/>
                    </a:cubicBezTo>
                    <a:cubicBezTo>
                      <a:pt x="471136" y="254703"/>
                      <a:pt x="490186" y="213428"/>
                      <a:pt x="519819" y="179032"/>
                    </a:cubicBezTo>
                    <a:cubicBezTo>
                      <a:pt x="549452" y="144636"/>
                      <a:pt x="598665" y="101774"/>
                      <a:pt x="634119" y="74257"/>
                    </a:cubicBezTo>
                    <a:cubicBezTo>
                      <a:pt x="669573" y="46740"/>
                      <a:pt x="733602" y="-17289"/>
                      <a:pt x="729369" y="4407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5" name="Freeform 174"/>
              <p:cNvSpPr/>
              <p:nvPr/>
            </p:nvSpPr>
            <p:spPr>
              <a:xfrm>
                <a:off x="5627835" y="4438352"/>
                <a:ext cx="1237512" cy="513787"/>
              </a:xfrm>
              <a:custGeom>
                <a:avLst/>
                <a:gdLst>
                  <a:gd name="connsiteX0" fmla="*/ 20490 w 1237512"/>
                  <a:gd name="connsiteY0" fmla="*/ 86023 h 513787"/>
                  <a:gd name="connsiteX1" fmla="*/ 61765 w 1237512"/>
                  <a:gd name="connsiteY1" fmla="*/ 117773 h 513787"/>
                  <a:gd name="connsiteX2" fmla="*/ 407840 w 1237512"/>
                  <a:gd name="connsiteY2" fmla="*/ 266998 h 513787"/>
                  <a:gd name="connsiteX3" fmla="*/ 887265 w 1237512"/>
                  <a:gd name="connsiteY3" fmla="*/ 428923 h 513787"/>
                  <a:gd name="connsiteX4" fmla="*/ 976165 w 1237512"/>
                  <a:gd name="connsiteY4" fmla="*/ 266998 h 513787"/>
                  <a:gd name="connsiteX5" fmla="*/ 1090465 w 1237512"/>
                  <a:gd name="connsiteY5" fmla="*/ 63798 h 513787"/>
                  <a:gd name="connsiteX6" fmla="*/ 1220640 w 1237512"/>
                  <a:gd name="connsiteY6" fmla="*/ 298 h 513787"/>
                  <a:gd name="connsiteX7" fmla="*/ 1220640 w 1237512"/>
                  <a:gd name="connsiteY7" fmla="*/ 82848 h 513787"/>
                  <a:gd name="connsiteX8" fmla="*/ 1080940 w 1237512"/>
                  <a:gd name="connsiteY8" fmla="*/ 324148 h 513787"/>
                  <a:gd name="connsiteX9" fmla="*/ 976165 w 1237512"/>
                  <a:gd name="connsiteY9" fmla="*/ 505123 h 513787"/>
                  <a:gd name="connsiteX10" fmla="*/ 750740 w 1237512"/>
                  <a:gd name="connsiteY10" fmla="*/ 463848 h 513787"/>
                  <a:gd name="connsiteX11" fmla="*/ 287190 w 1237512"/>
                  <a:gd name="connsiteY11" fmla="*/ 279698 h 513787"/>
                  <a:gd name="connsiteX12" fmla="*/ 20490 w 1237512"/>
                  <a:gd name="connsiteY12" fmla="*/ 86023 h 513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37512" h="513787">
                    <a:moveTo>
                      <a:pt x="20490" y="86023"/>
                    </a:moveTo>
                    <a:cubicBezTo>
                      <a:pt x="-17081" y="59035"/>
                      <a:pt x="-2793" y="87611"/>
                      <a:pt x="61765" y="117773"/>
                    </a:cubicBezTo>
                    <a:cubicBezTo>
                      <a:pt x="126323" y="147935"/>
                      <a:pt x="270257" y="215140"/>
                      <a:pt x="407840" y="266998"/>
                    </a:cubicBezTo>
                    <a:cubicBezTo>
                      <a:pt x="545423" y="318856"/>
                      <a:pt x="792544" y="428923"/>
                      <a:pt x="887265" y="428923"/>
                    </a:cubicBezTo>
                    <a:cubicBezTo>
                      <a:pt x="981986" y="428923"/>
                      <a:pt x="942298" y="327852"/>
                      <a:pt x="976165" y="266998"/>
                    </a:cubicBezTo>
                    <a:cubicBezTo>
                      <a:pt x="1010032" y="206144"/>
                      <a:pt x="1049719" y="108248"/>
                      <a:pt x="1090465" y="63798"/>
                    </a:cubicBezTo>
                    <a:cubicBezTo>
                      <a:pt x="1131211" y="19348"/>
                      <a:pt x="1198944" y="-2877"/>
                      <a:pt x="1220640" y="298"/>
                    </a:cubicBezTo>
                    <a:cubicBezTo>
                      <a:pt x="1242336" y="3473"/>
                      <a:pt x="1243923" y="28873"/>
                      <a:pt x="1220640" y="82848"/>
                    </a:cubicBezTo>
                    <a:cubicBezTo>
                      <a:pt x="1197357" y="136823"/>
                      <a:pt x="1080940" y="324148"/>
                      <a:pt x="1080940" y="324148"/>
                    </a:cubicBezTo>
                    <a:cubicBezTo>
                      <a:pt x="1040194" y="394527"/>
                      <a:pt x="1031198" y="481840"/>
                      <a:pt x="976165" y="505123"/>
                    </a:cubicBezTo>
                    <a:cubicBezTo>
                      <a:pt x="921132" y="528406"/>
                      <a:pt x="865569" y="501419"/>
                      <a:pt x="750740" y="463848"/>
                    </a:cubicBezTo>
                    <a:cubicBezTo>
                      <a:pt x="635911" y="426277"/>
                      <a:pt x="408898" y="339494"/>
                      <a:pt x="287190" y="279698"/>
                    </a:cubicBezTo>
                    <a:cubicBezTo>
                      <a:pt x="165482" y="219902"/>
                      <a:pt x="58061" y="113011"/>
                      <a:pt x="20490" y="86023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6" name="Freeform 175"/>
              <p:cNvSpPr/>
              <p:nvPr/>
            </p:nvSpPr>
            <p:spPr>
              <a:xfrm>
                <a:off x="6000656" y="4391835"/>
                <a:ext cx="562072" cy="220020"/>
              </a:xfrm>
              <a:custGeom>
                <a:avLst/>
                <a:gdLst>
                  <a:gd name="connsiteX0" fmla="*/ 94 w 562072"/>
                  <a:gd name="connsiteY0" fmla="*/ 100790 h 220020"/>
                  <a:gd name="connsiteX1" fmla="*/ 73119 w 562072"/>
                  <a:gd name="connsiteY1" fmla="*/ 218265 h 220020"/>
                  <a:gd name="connsiteX2" fmla="*/ 133444 w 562072"/>
                  <a:gd name="connsiteY2" fmla="*/ 173815 h 220020"/>
                  <a:gd name="connsiteX3" fmla="*/ 196944 w 562072"/>
                  <a:gd name="connsiteY3" fmla="*/ 208740 h 220020"/>
                  <a:gd name="connsiteX4" fmla="*/ 266794 w 562072"/>
                  <a:gd name="connsiteY4" fmla="*/ 183340 h 220020"/>
                  <a:gd name="connsiteX5" fmla="*/ 441419 w 562072"/>
                  <a:gd name="connsiteY5" fmla="*/ 119840 h 220020"/>
                  <a:gd name="connsiteX6" fmla="*/ 562069 w 562072"/>
                  <a:gd name="connsiteY6" fmla="*/ 65865 h 220020"/>
                  <a:gd name="connsiteX7" fmla="*/ 444594 w 562072"/>
                  <a:gd name="connsiteY7" fmla="*/ 2365 h 220020"/>
                  <a:gd name="connsiteX8" fmla="*/ 212819 w 562072"/>
                  <a:gd name="connsiteY8" fmla="*/ 18240 h 220020"/>
                  <a:gd name="connsiteX9" fmla="*/ 209644 w 562072"/>
                  <a:gd name="connsiteY9" fmla="*/ 62690 h 220020"/>
                  <a:gd name="connsiteX10" fmla="*/ 196944 w 562072"/>
                  <a:gd name="connsiteY10" fmla="*/ 94440 h 220020"/>
                  <a:gd name="connsiteX11" fmla="*/ 222344 w 562072"/>
                  <a:gd name="connsiteY11" fmla="*/ 110315 h 220020"/>
                  <a:gd name="connsiteX12" fmla="*/ 190594 w 562072"/>
                  <a:gd name="connsiteY12" fmla="*/ 142065 h 220020"/>
                  <a:gd name="connsiteX13" fmla="*/ 130269 w 562072"/>
                  <a:gd name="connsiteY13" fmla="*/ 154765 h 220020"/>
                  <a:gd name="connsiteX14" fmla="*/ 88994 w 562072"/>
                  <a:gd name="connsiteY14" fmla="*/ 176990 h 220020"/>
                  <a:gd name="connsiteX15" fmla="*/ 94 w 562072"/>
                  <a:gd name="connsiteY15" fmla="*/ 100790 h 220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2072" h="220020">
                    <a:moveTo>
                      <a:pt x="94" y="100790"/>
                    </a:moveTo>
                    <a:cubicBezTo>
                      <a:pt x="-2552" y="107669"/>
                      <a:pt x="50894" y="206094"/>
                      <a:pt x="73119" y="218265"/>
                    </a:cubicBezTo>
                    <a:cubicBezTo>
                      <a:pt x="95344" y="230436"/>
                      <a:pt x="112807" y="175402"/>
                      <a:pt x="133444" y="173815"/>
                    </a:cubicBezTo>
                    <a:cubicBezTo>
                      <a:pt x="154081" y="172228"/>
                      <a:pt x="174719" y="207153"/>
                      <a:pt x="196944" y="208740"/>
                    </a:cubicBezTo>
                    <a:cubicBezTo>
                      <a:pt x="219169" y="210327"/>
                      <a:pt x="266794" y="183340"/>
                      <a:pt x="266794" y="183340"/>
                    </a:cubicBezTo>
                    <a:cubicBezTo>
                      <a:pt x="307540" y="168523"/>
                      <a:pt x="392206" y="139419"/>
                      <a:pt x="441419" y="119840"/>
                    </a:cubicBezTo>
                    <a:cubicBezTo>
                      <a:pt x="490632" y="100261"/>
                      <a:pt x="561540" y="85444"/>
                      <a:pt x="562069" y="65865"/>
                    </a:cubicBezTo>
                    <a:cubicBezTo>
                      <a:pt x="562598" y="46286"/>
                      <a:pt x="502802" y="10302"/>
                      <a:pt x="444594" y="2365"/>
                    </a:cubicBezTo>
                    <a:cubicBezTo>
                      <a:pt x="386386" y="-5572"/>
                      <a:pt x="251977" y="8186"/>
                      <a:pt x="212819" y="18240"/>
                    </a:cubicBezTo>
                    <a:cubicBezTo>
                      <a:pt x="173661" y="28294"/>
                      <a:pt x="212290" y="49990"/>
                      <a:pt x="209644" y="62690"/>
                    </a:cubicBezTo>
                    <a:cubicBezTo>
                      <a:pt x="206998" y="75390"/>
                      <a:pt x="194827" y="86503"/>
                      <a:pt x="196944" y="94440"/>
                    </a:cubicBezTo>
                    <a:cubicBezTo>
                      <a:pt x="199061" y="102377"/>
                      <a:pt x="223402" y="102378"/>
                      <a:pt x="222344" y="110315"/>
                    </a:cubicBezTo>
                    <a:cubicBezTo>
                      <a:pt x="221286" y="118252"/>
                      <a:pt x="205940" y="134657"/>
                      <a:pt x="190594" y="142065"/>
                    </a:cubicBezTo>
                    <a:cubicBezTo>
                      <a:pt x="175248" y="149473"/>
                      <a:pt x="147202" y="148944"/>
                      <a:pt x="130269" y="154765"/>
                    </a:cubicBezTo>
                    <a:cubicBezTo>
                      <a:pt x="113336" y="160586"/>
                      <a:pt x="104340" y="180694"/>
                      <a:pt x="88994" y="176990"/>
                    </a:cubicBezTo>
                    <a:cubicBezTo>
                      <a:pt x="73648" y="173286"/>
                      <a:pt x="2740" y="93911"/>
                      <a:pt x="94" y="100790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7" name="Freeform 176"/>
              <p:cNvSpPr/>
              <p:nvPr/>
            </p:nvSpPr>
            <p:spPr>
              <a:xfrm>
                <a:off x="7359649" y="3507702"/>
                <a:ext cx="365434" cy="280282"/>
              </a:xfrm>
              <a:custGeom>
                <a:avLst/>
                <a:gdLst>
                  <a:gd name="connsiteX0" fmla="*/ 1 w 365434"/>
                  <a:gd name="connsiteY0" fmla="*/ 232448 h 280282"/>
                  <a:gd name="connsiteX1" fmla="*/ 177801 w 365434"/>
                  <a:gd name="connsiteY1" fmla="*/ 222923 h 280282"/>
                  <a:gd name="connsiteX2" fmla="*/ 266701 w 365434"/>
                  <a:gd name="connsiteY2" fmla="*/ 219748 h 280282"/>
                  <a:gd name="connsiteX3" fmla="*/ 174626 w 365434"/>
                  <a:gd name="connsiteY3" fmla="*/ 83223 h 280282"/>
                  <a:gd name="connsiteX4" fmla="*/ 130176 w 365434"/>
                  <a:gd name="connsiteY4" fmla="*/ 3848 h 280282"/>
                  <a:gd name="connsiteX5" fmla="*/ 320676 w 365434"/>
                  <a:gd name="connsiteY5" fmla="*/ 203873 h 280282"/>
                  <a:gd name="connsiteX6" fmla="*/ 355601 w 365434"/>
                  <a:gd name="connsiteY6" fmla="*/ 273723 h 280282"/>
                  <a:gd name="connsiteX7" fmla="*/ 180976 w 365434"/>
                  <a:gd name="connsiteY7" fmla="*/ 273723 h 280282"/>
                  <a:gd name="connsiteX8" fmla="*/ 1 w 365434"/>
                  <a:gd name="connsiteY8" fmla="*/ 232448 h 2802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5434" h="280282">
                    <a:moveTo>
                      <a:pt x="1" y="232448"/>
                    </a:moveTo>
                    <a:cubicBezTo>
                      <a:pt x="-528" y="223981"/>
                      <a:pt x="133351" y="225040"/>
                      <a:pt x="177801" y="222923"/>
                    </a:cubicBezTo>
                    <a:cubicBezTo>
                      <a:pt x="222251" y="220806"/>
                      <a:pt x="267230" y="243031"/>
                      <a:pt x="266701" y="219748"/>
                    </a:cubicBezTo>
                    <a:cubicBezTo>
                      <a:pt x="266172" y="196465"/>
                      <a:pt x="197380" y="119206"/>
                      <a:pt x="174626" y="83223"/>
                    </a:cubicBezTo>
                    <a:cubicBezTo>
                      <a:pt x="151872" y="47240"/>
                      <a:pt x="105834" y="-16260"/>
                      <a:pt x="130176" y="3848"/>
                    </a:cubicBezTo>
                    <a:cubicBezTo>
                      <a:pt x="154518" y="23956"/>
                      <a:pt x="283105" y="158894"/>
                      <a:pt x="320676" y="203873"/>
                    </a:cubicBezTo>
                    <a:cubicBezTo>
                      <a:pt x="358247" y="248852"/>
                      <a:pt x="378884" y="262081"/>
                      <a:pt x="355601" y="273723"/>
                    </a:cubicBezTo>
                    <a:cubicBezTo>
                      <a:pt x="332318" y="285365"/>
                      <a:pt x="243418" y="279015"/>
                      <a:pt x="180976" y="273723"/>
                    </a:cubicBezTo>
                    <a:cubicBezTo>
                      <a:pt x="118534" y="268431"/>
                      <a:pt x="530" y="240915"/>
                      <a:pt x="1" y="232448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8" name="Freeform 177"/>
              <p:cNvSpPr/>
              <p:nvPr/>
            </p:nvSpPr>
            <p:spPr>
              <a:xfrm>
                <a:off x="7404017" y="3987798"/>
                <a:ext cx="327306" cy="140776"/>
              </a:xfrm>
              <a:custGeom>
                <a:avLst/>
                <a:gdLst>
                  <a:gd name="connsiteX0" fmla="*/ 83 w 327306"/>
                  <a:gd name="connsiteY0" fmla="*/ 139702 h 140776"/>
                  <a:gd name="connsiteX1" fmla="*/ 57233 w 327306"/>
                  <a:gd name="connsiteY1" fmla="*/ 9527 h 140776"/>
                  <a:gd name="connsiteX2" fmla="*/ 57233 w 327306"/>
                  <a:gd name="connsiteY2" fmla="*/ 88902 h 140776"/>
                  <a:gd name="connsiteX3" fmla="*/ 136608 w 327306"/>
                  <a:gd name="connsiteY3" fmla="*/ 2 h 140776"/>
                  <a:gd name="connsiteX4" fmla="*/ 120733 w 327306"/>
                  <a:gd name="connsiteY4" fmla="*/ 92077 h 140776"/>
                  <a:gd name="connsiteX5" fmla="*/ 327108 w 327306"/>
                  <a:gd name="connsiteY5" fmla="*/ 9527 h 140776"/>
                  <a:gd name="connsiteX6" fmla="*/ 158833 w 327306"/>
                  <a:gd name="connsiteY6" fmla="*/ 130177 h 140776"/>
                  <a:gd name="connsiteX7" fmla="*/ 168358 w 327306"/>
                  <a:gd name="connsiteY7" fmla="*/ 95252 h 140776"/>
                  <a:gd name="connsiteX8" fmla="*/ 101683 w 327306"/>
                  <a:gd name="connsiteY8" fmla="*/ 111127 h 140776"/>
                  <a:gd name="connsiteX9" fmla="*/ 92158 w 327306"/>
                  <a:gd name="connsiteY9" fmla="*/ 60327 h 140776"/>
                  <a:gd name="connsiteX10" fmla="*/ 50883 w 327306"/>
                  <a:gd name="connsiteY10" fmla="*/ 95252 h 140776"/>
                  <a:gd name="connsiteX11" fmla="*/ 44533 w 327306"/>
                  <a:gd name="connsiteY11" fmla="*/ 73027 h 140776"/>
                  <a:gd name="connsiteX12" fmla="*/ 83 w 327306"/>
                  <a:gd name="connsiteY12" fmla="*/ 139702 h 140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27306" h="140776">
                    <a:moveTo>
                      <a:pt x="83" y="139702"/>
                    </a:moveTo>
                    <a:cubicBezTo>
                      <a:pt x="2200" y="129119"/>
                      <a:pt x="47708" y="17994"/>
                      <a:pt x="57233" y="9527"/>
                    </a:cubicBezTo>
                    <a:cubicBezTo>
                      <a:pt x="66758" y="1060"/>
                      <a:pt x="44004" y="90489"/>
                      <a:pt x="57233" y="88902"/>
                    </a:cubicBezTo>
                    <a:cubicBezTo>
                      <a:pt x="70462" y="87315"/>
                      <a:pt x="126025" y="-527"/>
                      <a:pt x="136608" y="2"/>
                    </a:cubicBezTo>
                    <a:cubicBezTo>
                      <a:pt x="147191" y="531"/>
                      <a:pt x="88983" y="90489"/>
                      <a:pt x="120733" y="92077"/>
                    </a:cubicBezTo>
                    <a:cubicBezTo>
                      <a:pt x="152483" y="93665"/>
                      <a:pt x="320758" y="3177"/>
                      <a:pt x="327108" y="9527"/>
                    </a:cubicBezTo>
                    <a:cubicBezTo>
                      <a:pt x="333458" y="15877"/>
                      <a:pt x="185291" y="115890"/>
                      <a:pt x="158833" y="130177"/>
                    </a:cubicBezTo>
                    <a:cubicBezTo>
                      <a:pt x="132375" y="144464"/>
                      <a:pt x="177883" y="98427"/>
                      <a:pt x="168358" y="95252"/>
                    </a:cubicBezTo>
                    <a:cubicBezTo>
                      <a:pt x="158833" y="92077"/>
                      <a:pt x="114383" y="116948"/>
                      <a:pt x="101683" y="111127"/>
                    </a:cubicBezTo>
                    <a:cubicBezTo>
                      <a:pt x="88983" y="105306"/>
                      <a:pt x="100625" y="62973"/>
                      <a:pt x="92158" y="60327"/>
                    </a:cubicBezTo>
                    <a:cubicBezTo>
                      <a:pt x="83691" y="57681"/>
                      <a:pt x="58820" y="93135"/>
                      <a:pt x="50883" y="95252"/>
                    </a:cubicBezTo>
                    <a:cubicBezTo>
                      <a:pt x="42946" y="97369"/>
                      <a:pt x="52470" y="66677"/>
                      <a:pt x="44533" y="73027"/>
                    </a:cubicBezTo>
                    <a:cubicBezTo>
                      <a:pt x="36596" y="79377"/>
                      <a:pt x="-2034" y="150285"/>
                      <a:pt x="83" y="139702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9" name="Freeform 178"/>
              <p:cNvSpPr/>
              <p:nvPr/>
            </p:nvSpPr>
            <p:spPr>
              <a:xfrm>
                <a:off x="7137343" y="3838693"/>
                <a:ext cx="780646" cy="491347"/>
              </a:xfrm>
              <a:custGeom>
                <a:avLst/>
                <a:gdLst>
                  <a:gd name="connsiteX0" fmla="*/ 568382 w 780646"/>
                  <a:gd name="connsiteY0" fmla="*/ 12582 h 491347"/>
                  <a:gd name="connsiteX1" fmla="*/ 695382 w 780646"/>
                  <a:gd name="connsiteY1" fmla="*/ 190382 h 491347"/>
                  <a:gd name="connsiteX2" fmla="*/ 698557 w 780646"/>
                  <a:gd name="connsiteY2" fmla="*/ 298332 h 491347"/>
                  <a:gd name="connsiteX3" fmla="*/ 463607 w 780646"/>
                  <a:gd name="connsiteY3" fmla="*/ 345957 h 491347"/>
                  <a:gd name="connsiteX4" fmla="*/ 250882 w 780646"/>
                  <a:gd name="connsiteY4" fmla="*/ 460257 h 491347"/>
                  <a:gd name="connsiteX5" fmla="*/ 57 w 780646"/>
                  <a:gd name="connsiteY5" fmla="*/ 463432 h 491347"/>
                  <a:gd name="connsiteX6" fmla="*/ 273107 w 780646"/>
                  <a:gd name="connsiteY6" fmla="*/ 488832 h 491347"/>
                  <a:gd name="connsiteX7" fmla="*/ 647757 w 780646"/>
                  <a:gd name="connsiteY7" fmla="*/ 393582 h 491347"/>
                  <a:gd name="connsiteX8" fmla="*/ 771582 w 780646"/>
                  <a:gd name="connsiteY8" fmla="*/ 272932 h 491347"/>
                  <a:gd name="connsiteX9" fmla="*/ 758882 w 780646"/>
                  <a:gd name="connsiteY9" fmla="*/ 174507 h 491347"/>
                  <a:gd name="connsiteX10" fmla="*/ 660457 w 780646"/>
                  <a:gd name="connsiteY10" fmla="*/ 31632 h 491347"/>
                  <a:gd name="connsiteX11" fmla="*/ 568382 w 780646"/>
                  <a:gd name="connsiteY11" fmla="*/ 12582 h 491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80646" h="491347">
                    <a:moveTo>
                      <a:pt x="568382" y="12582"/>
                    </a:moveTo>
                    <a:cubicBezTo>
                      <a:pt x="574203" y="39040"/>
                      <a:pt x="673686" y="142757"/>
                      <a:pt x="695382" y="190382"/>
                    </a:cubicBezTo>
                    <a:cubicBezTo>
                      <a:pt x="717078" y="238007"/>
                      <a:pt x="737186" y="272403"/>
                      <a:pt x="698557" y="298332"/>
                    </a:cubicBezTo>
                    <a:cubicBezTo>
                      <a:pt x="659928" y="324261"/>
                      <a:pt x="538219" y="318970"/>
                      <a:pt x="463607" y="345957"/>
                    </a:cubicBezTo>
                    <a:cubicBezTo>
                      <a:pt x="388994" y="372945"/>
                      <a:pt x="328140" y="440678"/>
                      <a:pt x="250882" y="460257"/>
                    </a:cubicBezTo>
                    <a:cubicBezTo>
                      <a:pt x="173624" y="479836"/>
                      <a:pt x="-3647" y="458670"/>
                      <a:pt x="57" y="463432"/>
                    </a:cubicBezTo>
                    <a:cubicBezTo>
                      <a:pt x="3761" y="468194"/>
                      <a:pt x="165157" y="500474"/>
                      <a:pt x="273107" y="488832"/>
                    </a:cubicBezTo>
                    <a:cubicBezTo>
                      <a:pt x="381057" y="477190"/>
                      <a:pt x="564678" y="429565"/>
                      <a:pt x="647757" y="393582"/>
                    </a:cubicBezTo>
                    <a:cubicBezTo>
                      <a:pt x="730836" y="357599"/>
                      <a:pt x="753061" y="309445"/>
                      <a:pt x="771582" y="272932"/>
                    </a:cubicBezTo>
                    <a:cubicBezTo>
                      <a:pt x="790103" y="236420"/>
                      <a:pt x="777403" y="214724"/>
                      <a:pt x="758882" y="174507"/>
                    </a:cubicBezTo>
                    <a:cubicBezTo>
                      <a:pt x="740361" y="134290"/>
                      <a:pt x="690090" y="57561"/>
                      <a:pt x="660457" y="31632"/>
                    </a:cubicBezTo>
                    <a:cubicBezTo>
                      <a:pt x="630824" y="5703"/>
                      <a:pt x="562561" y="-13876"/>
                      <a:pt x="568382" y="12582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80" name="Freeform 179"/>
              <p:cNvSpPr/>
              <p:nvPr/>
            </p:nvSpPr>
            <p:spPr>
              <a:xfrm>
                <a:off x="6972119" y="3485880"/>
                <a:ext cx="190874" cy="105379"/>
              </a:xfrm>
              <a:custGeom>
                <a:avLst/>
                <a:gdLst>
                  <a:gd name="connsiteX0" fmla="*/ 181 w 190874"/>
                  <a:gd name="connsiteY0" fmla="*/ 35195 h 105379"/>
                  <a:gd name="connsiteX1" fmla="*/ 127181 w 190874"/>
                  <a:gd name="connsiteY1" fmla="*/ 270 h 105379"/>
                  <a:gd name="connsiteX2" fmla="*/ 92256 w 190874"/>
                  <a:gd name="connsiteY2" fmla="*/ 57420 h 105379"/>
                  <a:gd name="connsiteX3" fmla="*/ 190681 w 190874"/>
                  <a:gd name="connsiteY3" fmla="*/ 47895 h 105379"/>
                  <a:gd name="connsiteX4" fmla="*/ 117656 w 190874"/>
                  <a:gd name="connsiteY4" fmla="*/ 105045 h 105379"/>
                  <a:gd name="connsiteX5" fmla="*/ 127181 w 190874"/>
                  <a:gd name="connsiteY5" fmla="*/ 70120 h 105379"/>
                  <a:gd name="connsiteX6" fmla="*/ 79556 w 190874"/>
                  <a:gd name="connsiteY6" fmla="*/ 41545 h 105379"/>
                  <a:gd name="connsiteX7" fmla="*/ 98606 w 190874"/>
                  <a:gd name="connsiteY7" fmla="*/ 19320 h 105379"/>
                  <a:gd name="connsiteX8" fmla="*/ 181 w 190874"/>
                  <a:gd name="connsiteY8" fmla="*/ 35195 h 105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874" h="105379">
                    <a:moveTo>
                      <a:pt x="181" y="35195"/>
                    </a:moveTo>
                    <a:cubicBezTo>
                      <a:pt x="4943" y="32020"/>
                      <a:pt x="111835" y="-3434"/>
                      <a:pt x="127181" y="270"/>
                    </a:cubicBezTo>
                    <a:cubicBezTo>
                      <a:pt x="142527" y="3974"/>
                      <a:pt x="81673" y="49483"/>
                      <a:pt x="92256" y="57420"/>
                    </a:cubicBezTo>
                    <a:cubicBezTo>
                      <a:pt x="102839" y="65357"/>
                      <a:pt x="186448" y="39958"/>
                      <a:pt x="190681" y="47895"/>
                    </a:cubicBezTo>
                    <a:cubicBezTo>
                      <a:pt x="194914" y="55832"/>
                      <a:pt x="128239" y="101341"/>
                      <a:pt x="117656" y="105045"/>
                    </a:cubicBezTo>
                    <a:cubicBezTo>
                      <a:pt x="107073" y="108749"/>
                      <a:pt x="133531" y="80703"/>
                      <a:pt x="127181" y="70120"/>
                    </a:cubicBezTo>
                    <a:cubicBezTo>
                      <a:pt x="120831" y="59537"/>
                      <a:pt x="84319" y="50012"/>
                      <a:pt x="79556" y="41545"/>
                    </a:cubicBezTo>
                    <a:cubicBezTo>
                      <a:pt x="74793" y="33078"/>
                      <a:pt x="111306" y="18262"/>
                      <a:pt x="98606" y="19320"/>
                    </a:cubicBezTo>
                    <a:cubicBezTo>
                      <a:pt x="85906" y="20378"/>
                      <a:pt x="-4581" y="38370"/>
                      <a:pt x="181" y="35195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81" name="Freeform 180"/>
              <p:cNvSpPr/>
              <p:nvPr/>
            </p:nvSpPr>
            <p:spPr>
              <a:xfrm>
                <a:off x="6881234" y="4198203"/>
                <a:ext cx="1401549" cy="881972"/>
              </a:xfrm>
              <a:custGeom>
                <a:avLst/>
                <a:gdLst>
                  <a:gd name="connsiteX0" fmla="*/ 33916 w 1401549"/>
                  <a:gd name="connsiteY0" fmla="*/ 808772 h 881972"/>
                  <a:gd name="connsiteX1" fmla="*/ 675266 w 1401549"/>
                  <a:gd name="connsiteY1" fmla="*/ 735747 h 881972"/>
                  <a:gd name="connsiteX2" fmla="*/ 1126116 w 1401549"/>
                  <a:gd name="connsiteY2" fmla="*/ 516672 h 881972"/>
                  <a:gd name="connsiteX3" fmla="*/ 1253116 w 1401549"/>
                  <a:gd name="connsiteY3" fmla="*/ 351572 h 881972"/>
                  <a:gd name="connsiteX4" fmla="*/ 1107066 w 1401549"/>
                  <a:gd name="connsiteY4" fmla="*/ 8672 h 881972"/>
                  <a:gd name="connsiteX5" fmla="*/ 1303916 w 1401549"/>
                  <a:gd name="connsiteY5" fmla="*/ 129322 h 881972"/>
                  <a:gd name="connsiteX6" fmla="*/ 1399166 w 1401549"/>
                  <a:gd name="connsiteY6" fmla="*/ 418247 h 881972"/>
                  <a:gd name="connsiteX7" fmla="*/ 1211841 w 1401549"/>
                  <a:gd name="connsiteY7" fmla="*/ 573822 h 881972"/>
                  <a:gd name="connsiteX8" fmla="*/ 760991 w 1401549"/>
                  <a:gd name="connsiteY8" fmla="*/ 780197 h 881972"/>
                  <a:gd name="connsiteX9" fmla="*/ 430791 w 1401549"/>
                  <a:gd name="connsiteY9" fmla="*/ 859572 h 881972"/>
                  <a:gd name="connsiteX10" fmla="*/ 125991 w 1401549"/>
                  <a:gd name="connsiteY10" fmla="*/ 878622 h 881972"/>
                  <a:gd name="connsiteX11" fmla="*/ 33916 w 1401549"/>
                  <a:gd name="connsiteY11" fmla="*/ 808772 h 8819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01549" h="881972">
                    <a:moveTo>
                      <a:pt x="33916" y="808772"/>
                    </a:moveTo>
                    <a:cubicBezTo>
                      <a:pt x="125462" y="784959"/>
                      <a:pt x="493233" y="784430"/>
                      <a:pt x="675266" y="735747"/>
                    </a:cubicBezTo>
                    <a:cubicBezTo>
                      <a:pt x="857299" y="687064"/>
                      <a:pt x="1029808" y="580701"/>
                      <a:pt x="1126116" y="516672"/>
                    </a:cubicBezTo>
                    <a:cubicBezTo>
                      <a:pt x="1222424" y="452643"/>
                      <a:pt x="1256291" y="436239"/>
                      <a:pt x="1253116" y="351572"/>
                    </a:cubicBezTo>
                    <a:cubicBezTo>
                      <a:pt x="1249941" y="266905"/>
                      <a:pt x="1098599" y="45714"/>
                      <a:pt x="1107066" y="8672"/>
                    </a:cubicBezTo>
                    <a:cubicBezTo>
                      <a:pt x="1115533" y="-28370"/>
                      <a:pt x="1255233" y="61060"/>
                      <a:pt x="1303916" y="129322"/>
                    </a:cubicBezTo>
                    <a:cubicBezTo>
                      <a:pt x="1352599" y="197584"/>
                      <a:pt x="1414512" y="344164"/>
                      <a:pt x="1399166" y="418247"/>
                    </a:cubicBezTo>
                    <a:cubicBezTo>
                      <a:pt x="1383820" y="492330"/>
                      <a:pt x="1318203" y="513497"/>
                      <a:pt x="1211841" y="573822"/>
                    </a:cubicBezTo>
                    <a:cubicBezTo>
                      <a:pt x="1105479" y="634147"/>
                      <a:pt x="891166" y="732572"/>
                      <a:pt x="760991" y="780197"/>
                    </a:cubicBezTo>
                    <a:cubicBezTo>
                      <a:pt x="630816" y="827822"/>
                      <a:pt x="536624" y="843168"/>
                      <a:pt x="430791" y="859572"/>
                    </a:cubicBezTo>
                    <a:cubicBezTo>
                      <a:pt x="324958" y="875976"/>
                      <a:pt x="194253" y="888147"/>
                      <a:pt x="125991" y="878622"/>
                    </a:cubicBezTo>
                    <a:cubicBezTo>
                      <a:pt x="57729" y="869097"/>
                      <a:pt x="-57630" y="832585"/>
                      <a:pt x="33916" y="808772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82" name="Freeform 181"/>
              <p:cNvSpPr/>
              <p:nvPr/>
            </p:nvSpPr>
            <p:spPr>
              <a:xfrm>
                <a:off x="7000780" y="4719766"/>
                <a:ext cx="200311" cy="169858"/>
              </a:xfrm>
              <a:custGeom>
                <a:avLst/>
                <a:gdLst>
                  <a:gd name="connsiteX0" fmla="*/ 95 w 200311"/>
                  <a:gd name="connsiteY0" fmla="*/ 169734 h 169858"/>
                  <a:gd name="connsiteX1" fmla="*/ 31845 w 200311"/>
                  <a:gd name="connsiteY1" fmla="*/ 1459 h 169858"/>
                  <a:gd name="connsiteX2" fmla="*/ 88995 w 200311"/>
                  <a:gd name="connsiteY2" fmla="*/ 84009 h 169858"/>
                  <a:gd name="connsiteX3" fmla="*/ 92170 w 200311"/>
                  <a:gd name="connsiteY3" fmla="*/ 10984 h 169858"/>
                  <a:gd name="connsiteX4" fmla="*/ 200120 w 200311"/>
                  <a:gd name="connsiteY4" fmla="*/ 112584 h 169858"/>
                  <a:gd name="connsiteX5" fmla="*/ 117570 w 200311"/>
                  <a:gd name="connsiteY5" fmla="*/ 55434 h 169858"/>
                  <a:gd name="connsiteX6" fmla="*/ 82645 w 200311"/>
                  <a:gd name="connsiteY6" fmla="*/ 87184 h 169858"/>
                  <a:gd name="connsiteX7" fmla="*/ 41370 w 200311"/>
                  <a:gd name="connsiteY7" fmla="*/ 30034 h 169858"/>
                  <a:gd name="connsiteX8" fmla="*/ 95 w 200311"/>
                  <a:gd name="connsiteY8" fmla="*/ 169734 h 169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00311" h="169858">
                    <a:moveTo>
                      <a:pt x="95" y="169734"/>
                    </a:moveTo>
                    <a:cubicBezTo>
                      <a:pt x="-1492" y="164972"/>
                      <a:pt x="17028" y="15746"/>
                      <a:pt x="31845" y="1459"/>
                    </a:cubicBezTo>
                    <a:cubicBezTo>
                      <a:pt x="46662" y="-12828"/>
                      <a:pt x="78941" y="82422"/>
                      <a:pt x="88995" y="84009"/>
                    </a:cubicBezTo>
                    <a:cubicBezTo>
                      <a:pt x="99049" y="85596"/>
                      <a:pt x="73649" y="6221"/>
                      <a:pt x="92170" y="10984"/>
                    </a:cubicBezTo>
                    <a:cubicBezTo>
                      <a:pt x="110691" y="15747"/>
                      <a:pt x="195887" y="105176"/>
                      <a:pt x="200120" y="112584"/>
                    </a:cubicBezTo>
                    <a:cubicBezTo>
                      <a:pt x="204353" y="119992"/>
                      <a:pt x="137149" y="59667"/>
                      <a:pt x="117570" y="55434"/>
                    </a:cubicBezTo>
                    <a:cubicBezTo>
                      <a:pt x="97991" y="51201"/>
                      <a:pt x="95345" y="91417"/>
                      <a:pt x="82645" y="87184"/>
                    </a:cubicBezTo>
                    <a:cubicBezTo>
                      <a:pt x="69945" y="82951"/>
                      <a:pt x="53541" y="18921"/>
                      <a:pt x="41370" y="30034"/>
                    </a:cubicBezTo>
                    <a:cubicBezTo>
                      <a:pt x="29199" y="41147"/>
                      <a:pt x="1682" y="174496"/>
                      <a:pt x="95" y="169734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83" name="Freeform 182"/>
              <p:cNvSpPr/>
              <p:nvPr/>
            </p:nvSpPr>
            <p:spPr>
              <a:xfrm>
                <a:off x="7781908" y="4403723"/>
                <a:ext cx="252119" cy="165825"/>
              </a:xfrm>
              <a:custGeom>
                <a:avLst/>
                <a:gdLst>
                  <a:gd name="connsiteX0" fmla="*/ 17 w 252119"/>
                  <a:gd name="connsiteY0" fmla="*/ 165102 h 165825"/>
                  <a:gd name="connsiteX1" fmla="*/ 66692 w 252119"/>
                  <a:gd name="connsiteY1" fmla="*/ 3177 h 165825"/>
                  <a:gd name="connsiteX2" fmla="*/ 98442 w 252119"/>
                  <a:gd name="connsiteY2" fmla="*/ 88902 h 165825"/>
                  <a:gd name="connsiteX3" fmla="*/ 168292 w 252119"/>
                  <a:gd name="connsiteY3" fmla="*/ 2 h 165825"/>
                  <a:gd name="connsiteX4" fmla="*/ 180992 w 252119"/>
                  <a:gd name="connsiteY4" fmla="*/ 85727 h 165825"/>
                  <a:gd name="connsiteX5" fmla="*/ 250842 w 252119"/>
                  <a:gd name="connsiteY5" fmla="*/ 47627 h 165825"/>
                  <a:gd name="connsiteX6" fmla="*/ 225442 w 252119"/>
                  <a:gd name="connsiteY6" fmla="*/ 120652 h 165825"/>
                  <a:gd name="connsiteX7" fmla="*/ 215917 w 252119"/>
                  <a:gd name="connsiteY7" fmla="*/ 98427 h 165825"/>
                  <a:gd name="connsiteX8" fmla="*/ 174642 w 252119"/>
                  <a:gd name="connsiteY8" fmla="*/ 120652 h 165825"/>
                  <a:gd name="connsiteX9" fmla="*/ 152417 w 252119"/>
                  <a:gd name="connsiteY9" fmla="*/ 66677 h 165825"/>
                  <a:gd name="connsiteX10" fmla="*/ 104792 w 252119"/>
                  <a:gd name="connsiteY10" fmla="*/ 120652 h 165825"/>
                  <a:gd name="connsiteX11" fmla="*/ 60342 w 252119"/>
                  <a:gd name="connsiteY11" fmla="*/ 66677 h 165825"/>
                  <a:gd name="connsiteX12" fmla="*/ 17 w 252119"/>
                  <a:gd name="connsiteY12" fmla="*/ 165102 h 165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119" h="165825">
                    <a:moveTo>
                      <a:pt x="17" y="165102"/>
                    </a:moveTo>
                    <a:cubicBezTo>
                      <a:pt x="1075" y="154519"/>
                      <a:pt x="50288" y="15877"/>
                      <a:pt x="66692" y="3177"/>
                    </a:cubicBezTo>
                    <a:cubicBezTo>
                      <a:pt x="83096" y="-9523"/>
                      <a:pt x="81509" y="89431"/>
                      <a:pt x="98442" y="88902"/>
                    </a:cubicBezTo>
                    <a:cubicBezTo>
                      <a:pt x="115375" y="88373"/>
                      <a:pt x="154534" y="531"/>
                      <a:pt x="168292" y="2"/>
                    </a:cubicBezTo>
                    <a:cubicBezTo>
                      <a:pt x="182050" y="-527"/>
                      <a:pt x="167234" y="77789"/>
                      <a:pt x="180992" y="85727"/>
                    </a:cubicBezTo>
                    <a:cubicBezTo>
                      <a:pt x="194750" y="93664"/>
                      <a:pt x="243434" y="41806"/>
                      <a:pt x="250842" y="47627"/>
                    </a:cubicBezTo>
                    <a:cubicBezTo>
                      <a:pt x="258250" y="53448"/>
                      <a:pt x="231263" y="112185"/>
                      <a:pt x="225442" y="120652"/>
                    </a:cubicBezTo>
                    <a:cubicBezTo>
                      <a:pt x="219621" y="129119"/>
                      <a:pt x="224384" y="98427"/>
                      <a:pt x="215917" y="98427"/>
                    </a:cubicBezTo>
                    <a:cubicBezTo>
                      <a:pt x="207450" y="98427"/>
                      <a:pt x="185225" y="125944"/>
                      <a:pt x="174642" y="120652"/>
                    </a:cubicBezTo>
                    <a:cubicBezTo>
                      <a:pt x="164059" y="115360"/>
                      <a:pt x="164059" y="66677"/>
                      <a:pt x="152417" y="66677"/>
                    </a:cubicBezTo>
                    <a:cubicBezTo>
                      <a:pt x="140775" y="66677"/>
                      <a:pt x="120138" y="120652"/>
                      <a:pt x="104792" y="120652"/>
                    </a:cubicBezTo>
                    <a:cubicBezTo>
                      <a:pt x="89446" y="120652"/>
                      <a:pt x="74629" y="66677"/>
                      <a:pt x="60342" y="66677"/>
                    </a:cubicBezTo>
                    <a:cubicBezTo>
                      <a:pt x="46055" y="66677"/>
                      <a:pt x="-1041" y="175685"/>
                      <a:pt x="17" y="165102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84" name="Freeform 183"/>
              <p:cNvSpPr/>
              <p:nvPr/>
            </p:nvSpPr>
            <p:spPr>
              <a:xfrm>
                <a:off x="7640884" y="2964331"/>
                <a:ext cx="551795" cy="782329"/>
              </a:xfrm>
              <a:custGeom>
                <a:avLst/>
                <a:gdLst>
                  <a:gd name="connsiteX0" fmla="*/ 1341 w 551795"/>
                  <a:gd name="connsiteY0" fmla="*/ 629769 h 782329"/>
                  <a:gd name="connsiteX1" fmla="*/ 201366 w 551795"/>
                  <a:gd name="connsiteY1" fmla="*/ 705969 h 782329"/>
                  <a:gd name="connsiteX2" fmla="*/ 420441 w 551795"/>
                  <a:gd name="connsiteY2" fmla="*/ 550394 h 782329"/>
                  <a:gd name="connsiteX3" fmla="*/ 468066 w 551795"/>
                  <a:gd name="connsiteY3" fmla="*/ 293219 h 782329"/>
                  <a:gd name="connsiteX4" fmla="*/ 480766 w 551795"/>
                  <a:gd name="connsiteY4" fmla="*/ 105894 h 782329"/>
                  <a:gd name="connsiteX5" fmla="*/ 420441 w 551795"/>
                  <a:gd name="connsiteY5" fmla="*/ 1119 h 782329"/>
                  <a:gd name="connsiteX6" fmla="*/ 544266 w 551795"/>
                  <a:gd name="connsiteY6" fmla="*/ 169394 h 782329"/>
                  <a:gd name="connsiteX7" fmla="*/ 531566 w 551795"/>
                  <a:gd name="connsiteY7" fmla="*/ 363069 h 782329"/>
                  <a:gd name="connsiteX8" fmla="*/ 477591 w 551795"/>
                  <a:gd name="connsiteY8" fmla="*/ 591669 h 782329"/>
                  <a:gd name="connsiteX9" fmla="*/ 341066 w 551795"/>
                  <a:gd name="connsiteY9" fmla="*/ 737719 h 782329"/>
                  <a:gd name="connsiteX10" fmla="*/ 207716 w 551795"/>
                  <a:gd name="connsiteY10" fmla="*/ 782169 h 782329"/>
                  <a:gd name="connsiteX11" fmla="*/ 118816 w 551795"/>
                  <a:gd name="connsiteY11" fmla="*/ 747244 h 782329"/>
                  <a:gd name="connsiteX12" fmla="*/ 1341 w 551795"/>
                  <a:gd name="connsiteY12" fmla="*/ 629769 h 782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51795" h="782329">
                    <a:moveTo>
                      <a:pt x="1341" y="629769"/>
                    </a:moveTo>
                    <a:cubicBezTo>
                      <a:pt x="15099" y="622890"/>
                      <a:pt x="131516" y="719198"/>
                      <a:pt x="201366" y="705969"/>
                    </a:cubicBezTo>
                    <a:cubicBezTo>
                      <a:pt x="271216" y="692740"/>
                      <a:pt x="375991" y="619186"/>
                      <a:pt x="420441" y="550394"/>
                    </a:cubicBezTo>
                    <a:cubicBezTo>
                      <a:pt x="464891" y="481602"/>
                      <a:pt x="458012" y="367302"/>
                      <a:pt x="468066" y="293219"/>
                    </a:cubicBezTo>
                    <a:cubicBezTo>
                      <a:pt x="478120" y="219136"/>
                      <a:pt x="488703" y="154577"/>
                      <a:pt x="480766" y="105894"/>
                    </a:cubicBezTo>
                    <a:cubicBezTo>
                      <a:pt x="472829" y="57211"/>
                      <a:pt x="409858" y="-9464"/>
                      <a:pt x="420441" y="1119"/>
                    </a:cubicBezTo>
                    <a:cubicBezTo>
                      <a:pt x="431024" y="11702"/>
                      <a:pt x="525745" y="109069"/>
                      <a:pt x="544266" y="169394"/>
                    </a:cubicBezTo>
                    <a:cubicBezTo>
                      <a:pt x="562787" y="229719"/>
                      <a:pt x="542679" y="292690"/>
                      <a:pt x="531566" y="363069"/>
                    </a:cubicBezTo>
                    <a:cubicBezTo>
                      <a:pt x="520454" y="433448"/>
                      <a:pt x="509341" y="529227"/>
                      <a:pt x="477591" y="591669"/>
                    </a:cubicBezTo>
                    <a:cubicBezTo>
                      <a:pt x="445841" y="654111"/>
                      <a:pt x="386045" y="705969"/>
                      <a:pt x="341066" y="737719"/>
                    </a:cubicBezTo>
                    <a:cubicBezTo>
                      <a:pt x="296087" y="769469"/>
                      <a:pt x="244758" y="780582"/>
                      <a:pt x="207716" y="782169"/>
                    </a:cubicBezTo>
                    <a:cubicBezTo>
                      <a:pt x="170674" y="783757"/>
                      <a:pt x="154270" y="773702"/>
                      <a:pt x="118816" y="747244"/>
                    </a:cubicBezTo>
                    <a:cubicBezTo>
                      <a:pt x="83362" y="720786"/>
                      <a:pt x="-12417" y="636648"/>
                      <a:pt x="1341" y="629769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85" name="Freeform 184"/>
              <p:cNvSpPr/>
              <p:nvPr/>
            </p:nvSpPr>
            <p:spPr>
              <a:xfrm>
                <a:off x="7935992" y="3232135"/>
                <a:ext cx="413343" cy="811522"/>
              </a:xfrm>
              <a:custGeom>
                <a:avLst/>
                <a:gdLst>
                  <a:gd name="connsiteX0" fmla="*/ 1508 w 413343"/>
                  <a:gd name="connsiteY0" fmla="*/ 682640 h 811522"/>
                  <a:gd name="connsiteX1" fmla="*/ 157083 w 413343"/>
                  <a:gd name="connsiteY1" fmla="*/ 695340 h 811522"/>
                  <a:gd name="connsiteX2" fmla="*/ 287258 w 413343"/>
                  <a:gd name="connsiteY2" fmla="*/ 498490 h 811522"/>
                  <a:gd name="connsiteX3" fmla="*/ 344408 w 413343"/>
                  <a:gd name="connsiteY3" fmla="*/ 336565 h 811522"/>
                  <a:gd name="connsiteX4" fmla="*/ 372983 w 413343"/>
                  <a:gd name="connsiteY4" fmla="*/ 193690 h 811522"/>
                  <a:gd name="connsiteX5" fmla="*/ 334883 w 413343"/>
                  <a:gd name="connsiteY5" fmla="*/ 15 h 811522"/>
                  <a:gd name="connsiteX6" fmla="*/ 407908 w 413343"/>
                  <a:gd name="connsiteY6" fmla="*/ 184165 h 811522"/>
                  <a:gd name="connsiteX7" fmla="*/ 395208 w 413343"/>
                  <a:gd name="connsiteY7" fmla="*/ 371490 h 811522"/>
                  <a:gd name="connsiteX8" fmla="*/ 293608 w 413343"/>
                  <a:gd name="connsiteY8" fmla="*/ 638190 h 811522"/>
                  <a:gd name="connsiteX9" fmla="*/ 176133 w 413343"/>
                  <a:gd name="connsiteY9" fmla="*/ 800115 h 811522"/>
                  <a:gd name="connsiteX10" fmla="*/ 84058 w 413343"/>
                  <a:gd name="connsiteY10" fmla="*/ 787415 h 811522"/>
                  <a:gd name="connsiteX11" fmla="*/ 1508 w 413343"/>
                  <a:gd name="connsiteY11" fmla="*/ 682640 h 811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13343" h="811522">
                    <a:moveTo>
                      <a:pt x="1508" y="682640"/>
                    </a:moveTo>
                    <a:cubicBezTo>
                      <a:pt x="13679" y="667294"/>
                      <a:pt x="109458" y="726032"/>
                      <a:pt x="157083" y="695340"/>
                    </a:cubicBezTo>
                    <a:cubicBezTo>
                      <a:pt x="204708" y="664648"/>
                      <a:pt x="256037" y="558286"/>
                      <a:pt x="287258" y="498490"/>
                    </a:cubicBezTo>
                    <a:cubicBezTo>
                      <a:pt x="318479" y="438694"/>
                      <a:pt x="330121" y="387365"/>
                      <a:pt x="344408" y="336565"/>
                    </a:cubicBezTo>
                    <a:cubicBezTo>
                      <a:pt x="358695" y="285765"/>
                      <a:pt x="374570" y="249782"/>
                      <a:pt x="372983" y="193690"/>
                    </a:cubicBezTo>
                    <a:cubicBezTo>
                      <a:pt x="371396" y="137598"/>
                      <a:pt x="329062" y="1602"/>
                      <a:pt x="334883" y="15"/>
                    </a:cubicBezTo>
                    <a:cubicBezTo>
                      <a:pt x="340704" y="-1573"/>
                      <a:pt x="397854" y="122252"/>
                      <a:pt x="407908" y="184165"/>
                    </a:cubicBezTo>
                    <a:cubicBezTo>
                      <a:pt x="417962" y="246077"/>
                      <a:pt x="414258" y="295819"/>
                      <a:pt x="395208" y="371490"/>
                    </a:cubicBezTo>
                    <a:cubicBezTo>
                      <a:pt x="376158" y="447161"/>
                      <a:pt x="330121" y="566752"/>
                      <a:pt x="293608" y="638190"/>
                    </a:cubicBezTo>
                    <a:cubicBezTo>
                      <a:pt x="257095" y="709628"/>
                      <a:pt x="211058" y="775244"/>
                      <a:pt x="176133" y="800115"/>
                    </a:cubicBezTo>
                    <a:cubicBezTo>
                      <a:pt x="141208" y="824986"/>
                      <a:pt x="114220" y="803819"/>
                      <a:pt x="84058" y="787415"/>
                    </a:cubicBezTo>
                    <a:cubicBezTo>
                      <a:pt x="53896" y="771011"/>
                      <a:pt x="-10663" y="697986"/>
                      <a:pt x="1508" y="682640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86" name="Freeform 185"/>
              <p:cNvSpPr/>
              <p:nvPr/>
            </p:nvSpPr>
            <p:spPr>
              <a:xfrm>
                <a:off x="8258097" y="3421926"/>
                <a:ext cx="444583" cy="1086885"/>
              </a:xfrm>
              <a:custGeom>
                <a:avLst/>
                <a:gdLst>
                  <a:gd name="connsiteX0" fmla="*/ 162003 w 444583"/>
                  <a:gd name="connsiteY0" fmla="*/ 724 h 1086885"/>
                  <a:gd name="connsiteX1" fmla="*/ 365203 w 444583"/>
                  <a:gd name="connsiteY1" fmla="*/ 213449 h 1086885"/>
                  <a:gd name="connsiteX2" fmla="*/ 444578 w 444583"/>
                  <a:gd name="connsiteY2" fmla="*/ 559524 h 1086885"/>
                  <a:gd name="connsiteX3" fmla="*/ 368378 w 444583"/>
                  <a:gd name="connsiteY3" fmla="*/ 927824 h 1086885"/>
                  <a:gd name="connsiteX4" fmla="*/ 219153 w 444583"/>
                  <a:gd name="connsiteY4" fmla="*/ 1086574 h 1086885"/>
                  <a:gd name="connsiteX5" fmla="*/ 78 w 444583"/>
                  <a:gd name="connsiteY5" fmla="*/ 892899 h 1086885"/>
                  <a:gd name="connsiteX6" fmla="*/ 193753 w 444583"/>
                  <a:gd name="connsiteY6" fmla="*/ 956399 h 1086885"/>
                  <a:gd name="connsiteX7" fmla="*/ 177878 w 444583"/>
                  <a:gd name="connsiteY7" fmla="*/ 686524 h 1086885"/>
                  <a:gd name="connsiteX8" fmla="*/ 231853 w 444583"/>
                  <a:gd name="connsiteY8" fmla="*/ 873849 h 1086885"/>
                  <a:gd name="connsiteX9" fmla="*/ 250903 w 444583"/>
                  <a:gd name="connsiteY9" fmla="*/ 638899 h 1086885"/>
                  <a:gd name="connsiteX10" fmla="*/ 308053 w 444583"/>
                  <a:gd name="connsiteY10" fmla="*/ 826224 h 1086885"/>
                  <a:gd name="connsiteX11" fmla="*/ 362028 w 444583"/>
                  <a:gd name="connsiteY11" fmla="*/ 648424 h 1086885"/>
                  <a:gd name="connsiteX12" fmla="*/ 349328 w 444583"/>
                  <a:gd name="connsiteY12" fmla="*/ 283299 h 1086885"/>
                  <a:gd name="connsiteX13" fmla="*/ 162003 w 444583"/>
                  <a:gd name="connsiteY13" fmla="*/ 724 h 1086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44583" h="1086885">
                    <a:moveTo>
                      <a:pt x="162003" y="724"/>
                    </a:moveTo>
                    <a:cubicBezTo>
                      <a:pt x="164649" y="-10918"/>
                      <a:pt x="318107" y="120316"/>
                      <a:pt x="365203" y="213449"/>
                    </a:cubicBezTo>
                    <a:cubicBezTo>
                      <a:pt x="412299" y="306582"/>
                      <a:pt x="444049" y="440462"/>
                      <a:pt x="444578" y="559524"/>
                    </a:cubicBezTo>
                    <a:cubicBezTo>
                      <a:pt x="445107" y="678586"/>
                      <a:pt x="405949" y="839982"/>
                      <a:pt x="368378" y="927824"/>
                    </a:cubicBezTo>
                    <a:cubicBezTo>
                      <a:pt x="330807" y="1015666"/>
                      <a:pt x="280536" y="1092395"/>
                      <a:pt x="219153" y="1086574"/>
                    </a:cubicBezTo>
                    <a:cubicBezTo>
                      <a:pt x="157770" y="1080753"/>
                      <a:pt x="4311" y="914595"/>
                      <a:pt x="78" y="892899"/>
                    </a:cubicBezTo>
                    <a:cubicBezTo>
                      <a:pt x="-4155" y="871203"/>
                      <a:pt x="164120" y="990795"/>
                      <a:pt x="193753" y="956399"/>
                    </a:cubicBezTo>
                    <a:cubicBezTo>
                      <a:pt x="223386" y="922003"/>
                      <a:pt x="171528" y="700282"/>
                      <a:pt x="177878" y="686524"/>
                    </a:cubicBezTo>
                    <a:cubicBezTo>
                      <a:pt x="184228" y="672766"/>
                      <a:pt x="219682" y="881786"/>
                      <a:pt x="231853" y="873849"/>
                    </a:cubicBezTo>
                    <a:cubicBezTo>
                      <a:pt x="244024" y="865912"/>
                      <a:pt x="238203" y="646836"/>
                      <a:pt x="250903" y="638899"/>
                    </a:cubicBezTo>
                    <a:cubicBezTo>
                      <a:pt x="263603" y="630962"/>
                      <a:pt x="289532" y="824637"/>
                      <a:pt x="308053" y="826224"/>
                    </a:cubicBezTo>
                    <a:cubicBezTo>
                      <a:pt x="326574" y="827811"/>
                      <a:pt x="355149" y="738911"/>
                      <a:pt x="362028" y="648424"/>
                    </a:cubicBezTo>
                    <a:cubicBezTo>
                      <a:pt x="368907" y="557937"/>
                      <a:pt x="387428" y="393895"/>
                      <a:pt x="349328" y="283299"/>
                    </a:cubicBezTo>
                    <a:cubicBezTo>
                      <a:pt x="311228" y="172703"/>
                      <a:pt x="159357" y="12366"/>
                      <a:pt x="162003" y="724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87" name="Freeform 186"/>
              <p:cNvSpPr/>
              <p:nvPr/>
            </p:nvSpPr>
            <p:spPr>
              <a:xfrm>
                <a:off x="7829547" y="3394044"/>
                <a:ext cx="194906" cy="178406"/>
              </a:xfrm>
              <a:custGeom>
                <a:avLst/>
                <a:gdLst>
                  <a:gd name="connsiteX0" fmla="*/ 3 w 194906"/>
                  <a:gd name="connsiteY0" fmla="*/ 177831 h 178406"/>
                  <a:gd name="connsiteX1" fmla="*/ 82553 w 194906"/>
                  <a:gd name="connsiteY1" fmla="*/ 9556 h 178406"/>
                  <a:gd name="connsiteX2" fmla="*/ 127003 w 194906"/>
                  <a:gd name="connsiteY2" fmla="*/ 76231 h 178406"/>
                  <a:gd name="connsiteX3" fmla="*/ 187328 w 194906"/>
                  <a:gd name="connsiteY3" fmla="*/ 31 h 178406"/>
                  <a:gd name="connsiteX4" fmla="*/ 193678 w 194906"/>
                  <a:gd name="connsiteY4" fmla="*/ 66706 h 178406"/>
                  <a:gd name="connsiteX5" fmla="*/ 184153 w 194906"/>
                  <a:gd name="connsiteY5" fmla="*/ 54006 h 178406"/>
                  <a:gd name="connsiteX6" fmla="*/ 107953 w 194906"/>
                  <a:gd name="connsiteY6" fmla="*/ 92106 h 178406"/>
                  <a:gd name="connsiteX7" fmla="*/ 79378 w 194906"/>
                  <a:gd name="connsiteY7" fmla="*/ 66706 h 178406"/>
                  <a:gd name="connsiteX8" fmla="*/ 3 w 194906"/>
                  <a:gd name="connsiteY8" fmla="*/ 177831 h 178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4906" h="178406">
                    <a:moveTo>
                      <a:pt x="3" y="177831"/>
                    </a:moveTo>
                    <a:cubicBezTo>
                      <a:pt x="532" y="168306"/>
                      <a:pt x="61386" y="26489"/>
                      <a:pt x="82553" y="9556"/>
                    </a:cubicBezTo>
                    <a:cubicBezTo>
                      <a:pt x="103720" y="-7377"/>
                      <a:pt x="109541" y="77818"/>
                      <a:pt x="127003" y="76231"/>
                    </a:cubicBezTo>
                    <a:cubicBezTo>
                      <a:pt x="144465" y="74644"/>
                      <a:pt x="176216" y="1618"/>
                      <a:pt x="187328" y="31"/>
                    </a:cubicBezTo>
                    <a:cubicBezTo>
                      <a:pt x="198440" y="-1556"/>
                      <a:pt x="194207" y="57710"/>
                      <a:pt x="193678" y="66706"/>
                    </a:cubicBezTo>
                    <a:cubicBezTo>
                      <a:pt x="193149" y="75702"/>
                      <a:pt x="198440" y="49773"/>
                      <a:pt x="184153" y="54006"/>
                    </a:cubicBezTo>
                    <a:cubicBezTo>
                      <a:pt x="169866" y="58239"/>
                      <a:pt x="125415" y="89989"/>
                      <a:pt x="107953" y="92106"/>
                    </a:cubicBezTo>
                    <a:cubicBezTo>
                      <a:pt x="90491" y="94223"/>
                      <a:pt x="95253" y="57710"/>
                      <a:pt x="79378" y="66706"/>
                    </a:cubicBezTo>
                    <a:cubicBezTo>
                      <a:pt x="63503" y="75702"/>
                      <a:pt x="-526" y="187356"/>
                      <a:pt x="3" y="177831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88" name="Freeform 187"/>
              <p:cNvSpPr/>
              <p:nvPr/>
            </p:nvSpPr>
            <p:spPr>
              <a:xfrm>
                <a:off x="8474066" y="3777629"/>
                <a:ext cx="130798" cy="234461"/>
              </a:xfrm>
              <a:custGeom>
                <a:avLst/>
                <a:gdLst>
                  <a:gd name="connsiteX0" fmla="*/ 9 w 130798"/>
                  <a:gd name="connsiteY0" fmla="*/ 232396 h 234461"/>
                  <a:gd name="connsiteX1" fmla="*/ 31759 w 130798"/>
                  <a:gd name="connsiteY1" fmla="*/ 99046 h 234461"/>
                  <a:gd name="connsiteX2" fmla="*/ 47634 w 130798"/>
                  <a:gd name="connsiteY2" fmla="*/ 146671 h 234461"/>
                  <a:gd name="connsiteX3" fmla="*/ 120659 w 130798"/>
                  <a:gd name="connsiteY3" fmla="*/ 621 h 234461"/>
                  <a:gd name="connsiteX4" fmla="*/ 130184 w 130798"/>
                  <a:gd name="connsiteY4" fmla="*/ 92696 h 234461"/>
                  <a:gd name="connsiteX5" fmla="*/ 120659 w 130798"/>
                  <a:gd name="connsiteY5" fmla="*/ 57771 h 234461"/>
                  <a:gd name="connsiteX6" fmla="*/ 73034 w 130798"/>
                  <a:gd name="connsiteY6" fmla="*/ 146671 h 234461"/>
                  <a:gd name="connsiteX7" fmla="*/ 41284 w 130798"/>
                  <a:gd name="connsiteY7" fmla="*/ 200646 h 234461"/>
                  <a:gd name="connsiteX8" fmla="*/ 28584 w 130798"/>
                  <a:gd name="connsiteY8" fmla="*/ 181596 h 234461"/>
                  <a:gd name="connsiteX9" fmla="*/ 9 w 130798"/>
                  <a:gd name="connsiteY9" fmla="*/ 232396 h 234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798" h="234461">
                    <a:moveTo>
                      <a:pt x="9" y="232396"/>
                    </a:moveTo>
                    <a:cubicBezTo>
                      <a:pt x="538" y="218638"/>
                      <a:pt x="23822" y="113333"/>
                      <a:pt x="31759" y="99046"/>
                    </a:cubicBezTo>
                    <a:cubicBezTo>
                      <a:pt x="39696" y="84759"/>
                      <a:pt x="32817" y="163075"/>
                      <a:pt x="47634" y="146671"/>
                    </a:cubicBezTo>
                    <a:cubicBezTo>
                      <a:pt x="62451" y="130267"/>
                      <a:pt x="106901" y="9617"/>
                      <a:pt x="120659" y="621"/>
                    </a:cubicBezTo>
                    <a:cubicBezTo>
                      <a:pt x="134417" y="-8375"/>
                      <a:pt x="130184" y="83171"/>
                      <a:pt x="130184" y="92696"/>
                    </a:cubicBezTo>
                    <a:cubicBezTo>
                      <a:pt x="130184" y="102221"/>
                      <a:pt x="130184" y="48775"/>
                      <a:pt x="120659" y="57771"/>
                    </a:cubicBezTo>
                    <a:cubicBezTo>
                      <a:pt x="111134" y="66767"/>
                      <a:pt x="86263" y="122859"/>
                      <a:pt x="73034" y="146671"/>
                    </a:cubicBezTo>
                    <a:cubicBezTo>
                      <a:pt x="59805" y="170483"/>
                      <a:pt x="48692" y="194825"/>
                      <a:pt x="41284" y="200646"/>
                    </a:cubicBezTo>
                    <a:cubicBezTo>
                      <a:pt x="33876" y="206467"/>
                      <a:pt x="34934" y="176304"/>
                      <a:pt x="28584" y="181596"/>
                    </a:cubicBezTo>
                    <a:cubicBezTo>
                      <a:pt x="22234" y="186888"/>
                      <a:pt x="-520" y="246154"/>
                      <a:pt x="9" y="232396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89" name="Freeform 188"/>
              <p:cNvSpPr/>
              <p:nvPr/>
            </p:nvSpPr>
            <p:spPr>
              <a:xfrm>
                <a:off x="6844833" y="2786830"/>
                <a:ext cx="264763" cy="206769"/>
              </a:xfrm>
              <a:custGeom>
                <a:avLst/>
                <a:gdLst>
                  <a:gd name="connsiteX0" fmla="*/ 44917 w 264763"/>
                  <a:gd name="connsiteY0" fmla="*/ 156395 h 206769"/>
                  <a:gd name="connsiteX1" fmla="*/ 467 w 264763"/>
                  <a:gd name="connsiteY1" fmla="*/ 26220 h 206769"/>
                  <a:gd name="connsiteX2" fmla="*/ 73492 w 264763"/>
                  <a:gd name="connsiteY2" fmla="*/ 89720 h 206769"/>
                  <a:gd name="connsiteX3" fmla="*/ 83017 w 264763"/>
                  <a:gd name="connsiteY3" fmla="*/ 820 h 206769"/>
                  <a:gd name="connsiteX4" fmla="*/ 210017 w 264763"/>
                  <a:gd name="connsiteY4" fmla="*/ 153220 h 206769"/>
                  <a:gd name="connsiteX5" fmla="*/ 203667 w 264763"/>
                  <a:gd name="connsiteY5" fmla="*/ 108770 h 206769"/>
                  <a:gd name="connsiteX6" fmla="*/ 263992 w 264763"/>
                  <a:gd name="connsiteY6" fmla="*/ 204020 h 206769"/>
                  <a:gd name="connsiteX7" fmla="*/ 235417 w 264763"/>
                  <a:gd name="connsiteY7" fmla="*/ 178620 h 206769"/>
                  <a:gd name="connsiteX8" fmla="*/ 200492 w 264763"/>
                  <a:gd name="connsiteY8" fmla="*/ 153220 h 206769"/>
                  <a:gd name="connsiteX9" fmla="*/ 98892 w 264763"/>
                  <a:gd name="connsiteY9" fmla="*/ 35745 h 206769"/>
                  <a:gd name="connsiteX10" fmla="*/ 44917 w 264763"/>
                  <a:gd name="connsiteY10" fmla="*/ 156395 h 206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64763" h="206769">
                    <a:moveTo>
                      <a:pt x="44917" y="156395"/>
                    </a:moveTo>
                    <a:cubicBezTo>
                      <a:pt x="28513" y="154808"/>
                      <a:pt x="-4295" y="37332"/>
                      <a:pt x="467" y="26220"/>
                    </a:cubicBezTo>
                    <a:cubicBezTo>
                      <a:pt x="5229" y="15108"/>
                      <a:pt x="59734" y="93953"/>
                      <a:pt x="73492" y="89720"/>
                    </a:cubicBezTo>
                    <a:cubicBezTo>
                      <a:pt x="87250" y="85487"/>
                      <a:pt x="60263" y="-9763"/>
                      <a:pt x="83017" y="820"/>
                    </a:cubicBezTo>
                    <a:cubicBezTo>
                      <a:pt x="105771" y="11403"/>
                      <a:pt x="189909" y="135228"/>
                      <a:pt x="210017" y="153220"/>
                    </a:cubicBezTo>
                    <a:cubicBezTo>
                      <a:pt x="230125" y="171212"/>
                      <a:pt x="194671" y="100303"/>
                      <a:pt x="203667" y="108770"/>
                    </a:cubicBezTo>
                    <a:cubicBezTo>
                      <a:pt x="212663" y="117237"/>
                      <a:pt x="258700" y="192378"/>
                      <a:pt x="263992" y="204020"/>
                    </a:cubicBezTo>
                    <a:cubicBezTo>
                      <a:pt x="269284" y="215662"/>
                      <a:pt x="246000" y="187087"/>
                      <a:pt x="235417" y="178620"/>
                    </a:cubicBezTo>
                    <a:cubicBezTo>
                      <a:pt x="224834" y="170153"/>
                      <a:pt x="223246" y="177032"/>
                      <a:pt x="200492" y="153220"/>
                    </a:cubicBezTo>
                    <a:cubicBezTo>
                      <a:pt x="177738" y="129408"/>
                      <a:pt x="122175" y="41037"/>
                      <a:pt x="98892" y="35745"/>
                    </a:cubicBezTo>
                    <a:cubicBezTo>
                      <a:pt x="75609" y="30453"/>
                      <a:pt x="61321" y="157982"/>
                      <a:pt x="44917" y="156395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0" name="Freeform 189"/>
              <p:cNvSpPr/>
              <p:nvPr/>
            </p:nvSpPr>
            <p:spPr>
              <a:xfrm>
                <a:off x="5419645" y="3526441"/>
                <a:ext cx="393782" cy="373337"/>
              </a:xfrm>
              <a:custGeom>
                <a:avLst/>
                <a:gdLst>
                  <a:gd name="connsiteX0" fmla="*/ 80 w 393782"/>
                  <a:gd name="connsiteY0" fmla="*/ 984 h 373337"/>
                  <a:gd name="connsiteX1" fmla="*/ 85805 w 393782"/>
                  <a:gd name="connsiteY1" fmla="*/ 191484 h 373337"/>
                  <a:gd name="connsiteX2" fmla="*/ 152480 w 393782"/>
                  <a:gd name="connsiteY2" fmla="*/ 293084 h 373337"/>
                  <a:gd name="connsiteX3" fmla="*/ 247730 w 393782"/>
                  <a:gd name="connsiteY3" fmla="*/ 318484 h 373337"/>
                  <a:gd name="connsiteX4" fmla="*/ 393780 w 393782"/>
                  <a:gd name="connsiteY4" fmla="*/ 235934 h 373337"/>
                  <a:gd name="connsiteX5" fmla="*/ 250905 w 393782"/>
                  <a:gd name="connsiteY5" fmla="*/ 372459 h 373337"/>
                  <a:gd name="connsiteX6" fmla="*/ 101680 w 393782"/>
                  <a:gd name="connsiteY6" fmla="*/ 280384 h 373337"/>
                  <a:gd name="connsiteX7" fmla="*/ 80 w 393782"/>
                  <a:gd name="connsiteY7" fmla="*/ 984 h 373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3782" h="373337">
                    <a:moveTo>
                      <a:pt x="80" y="984"/>
                    </a:moveTo>
                    <a:cubicBezTo>
                      <a:pt x="-2566" y="-13833"/>
                      <a:pt x="60405" y="142801"/>
                      <a:pt x="85805" y="191484"/>
                    </a:cubicBezTo>
                    <a:cubicBezTo>
                      <a:pt x="111205" y="240167"/>
                      <a:pt x="125493" y="271917"/>
                      <a:pt x="152480" y="293084"/>
                    </a:cubicBezTo>
                    <a:cubicBezTo>
                      <a:pt x="179468" y="314251"/>
                      <a:pt x="207513" y="328009"/>
                      <a:pt x="247730" y="318484"/>
                    </a:cubicBezTo>
                    <a:cubicBezTo>
                      <a:pt x="287947" y="308959"/>
                      <a:pt x="393251" y="226938"/>
                      <a:pt x="393780" y="235934"/>
                    </a:cubicBezTo>
                    <a:cubicBezTo>
                      <a:pt x="394309" y="244930"/>
                      <a:pt x="299588" y="365051"/>
                      <a:pt x="250905" y="372459"/>
                    </a:cubicBezTo>
                    <a:cubicBezTo>
                      <a:pt x="202222" y="379867"/>
                      <a:pt x="144013" y="339651"/>
                      <a:pt x="101680" y="280384"/>
                    </a:cubicBezTo>
                    <a:cubicBezTo>
                      <a:pt x="59347" y="221117"/>
                      <a:pt x="2726" y="15801"/>
                      <a:pt x="80" y="984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1" name="Freeform 190"/>
              <p:cNvSpPr/>
              <p:nvPr/>
            </p:nvSpPr>
            <p:spPr>
              <a:xfrm>
                <a:off x="4757386" y="3641646"/>
                <a:ext cx="1018245" cy="854955"/>
              </a:xfrm>
              <a:custGeom>
                <a:avLst/>
                <a:gdLst>
                  <a:gd name="connsiteX0" fmla="*/ 963964 w 1018245"/>
                  <a:gd name="connsiteY0" fmla="*/ 425529 h 854955"/>
                  <a:gd name="connsiteX1" fmla="*/ 802039 w 1018245"/>
                  <a:gd name="connsiteY1" fmla="*/ 577929 h 854955"/>
                  <a:gd name="connsiteX2" fmla="*/ 624239 w 1018245"/>
                  <a:gd name="connsiteY2" fmla="*/ 622379 h 854955"/>
                  <a:gd name="connsiteX3" fmla="*/ 443264 w 1018245"/>
                  <a:gd name="connsiteY3" fmla="*/ 517604 h 854955"/>
                  <a:gd name="connsiteX4" fmla="*/ 274989 w 1018245"/>
                  <a:gd name="connsiteY4" fmla="*/ 301704 h 854955"/>
                  <a:gd name="connsiteX5" fmla="*/ 294039 w 1018245"/>
                  <a:gd name="connsiteY5" fmla="*/ 412829 h 854955"/>
                  <a:gd name="connsiteX6" fmla="*/ 192439 w 1018245"/>
                  <a:gd name="connsiteY6" fmla="*/ 250904 h 854955"/>
                  <a:gd name="connsiteX7" fmla="*/ 186089 w 1018245"/>
                  <a:gd name="connsiteY7" fmla="*/ 289004 h 854955"/>
                  <a:gd name="connsiteX8" fmla="*/ 5114 w 1018245"/>
                  <a:gd name="connsiteY8" fmla="*/ 79 h 854955"/>
                  <a:gd name="connsiteX9" fmla="*/ 78139 w 1018245"/>
                  <a:gd name="connsiteY9" fmla="*/ 263604 h 854955"/>
                  <a:gd name="connsiteX10" fmla="*/ 367064 w 1018245"/>
                  <a:gd name="connsiteY10" fmla="*/ 616029 h 854955"/>
                  <a:gd name="connsiteX11" fmla="*/ 538514 w 1018245"/>
                  <a:gd name="connsiteY11" fmla="*/ 793829 h 854955"/>
                  <a:gd name="connsiteX12" fmla="*/ 722664 w 1018245"/>
                  <a:gd name="connsiteY12" fmla="*/ 854154 h 854955"/>
                  <a:gd name="connsiteX13" fmla="*/ 814739 w 1018245"/>
                  <a:gd name="connsiteY13" fmla="*/ 758904 h 854955"/>
                  <a:gd name="connsiteX14" fmla="*/ 890939 w 1018245"/>
                  <a:gd name="connsiteY14" fmla="*/ 600154 h 854955"/>
                  <a:gd name="connsiteX15" fmla="*/ 1014764 w 1018245"/>
                  <a:gd name="connsiteY15" fmla="*/ 393779 h 854955"/>
                  <a:gd name="connsiteX16" fmla="*/ 963964 w 1018245"/>
                  <a:gd name="connsiteY16" fmla="*/ 425529 h 854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018245" h="854955">
                    <a:moveTo>
                      <a:pt x="963964" y="425529"/>
                    </a:moveTo>
                    <a:cubicBezTo>
                      <a:pt x="928510" y="456221"/>
                      <a:pt x="858660" y="545121"/>
                      <a:pt x="802039" y="577929"/>
                    </a:cubicBezTo>
                    <a:cubicBezTo>
                      <a:pt x="745418" y="610737"/>
                      <a:pt x="684035" y="632433"/>
                      <a:pt x="624239" y="622379"/>
                    </a:cubicBezTo>
                    <a:cubicBezTo>
                      <a:pt x="564443" y="612325"/>
                      <a:pt x="501472" y="571050"/>
                      <a:pt x="443264" y="517604"/>
                    </a:cubicBezTo>
                    <a:cubicBezTo>
                      <a:pt x="385056" y="464158"/>
                      <a:pt x="299860" y="319166"/>
                      <a:pt x="274989" y="301704"/>
                    </a:cubicBezTo>
                    <a:cubicBezTo>
                      <a:pt x="250118" y="284242"/>
                      <a:pt x="307797" y="421296"/>
                      <a:pt x="294039" y="412829"/>
                    </a:cubicBezTo>
                    <a:cubicBezTo>
                      <a:pt x="280281" y="404362"/>
                      <a:pt x="210431" y="271541"/>
                      <a:pt x="192439" y="250904"/>
                    </a:cubicBezTo>
                    <a:cubicBezTo>
                      <a:pt x="174447" y="230266"/>
                      <a:pt x="217310" y="330808"/>
                      <a:pt x="186089" y="289004"/>
                    </a:cubicBezTo>
                    <a:cubicBezTo>
                      <a:pt x="154868" y="247200"/>
                      <a:pt x="23106" y="4312"/>
                      <a:pt x="5114" y="79"/>
                    </a:cubicBezTo>
                    <a:cubicBezTo>
                      <a:pt x="-12878" y="-4154"/>
                      <a:pt x="17814" y="160946"/>
                      <a:pt x="78139" y="263604"/>
                    </a:cubicBezTo>
                    <a:cubicBezTo>
                      <a:pt x="138464" y="366262"/>
                      <a:pt x="290335" y="527658"/>
                      <a:pt x="367064" y="616029"/>
                    </a:cubicBezTo>
                    <a:cubicBezTo>
                      <a:pt x="443793" y="704400"/>
                      <a:pt x="479247" y="754142"/>
                      <a:pt x="538514" y="793829"/>
                    </a:cubicBezTo>
                    <a:cubicBezTo>
                      <a:pt x="597781" y="833516"/>
                      <a:pt x="676627" y="859975"/>
                      <a:pt x="722664" y="854154"/>
                    </a:cubicBezTo>
                    <a:cubicBezTo>
                      <a:pt x="768701" y="848333"/>
                      <a:pt x="786693" y="801237"/>
                      <a:pt x="814739" y="758904"/>
                    </a:cubicBezTo>
                    <a:cubicBezTo>
                      <a:pt x="842785" y="716571"/>
                      <a:pt x="857602" y="661008"/>
                      <a:pt x="890939" y="600154"/>
                    </a:cubicBezTo>
                    <a:cubicBezTo>
                      <a:pt x="924276" y="539300"/>
                      <a:pt x="1001006" y="425000"/>
                      <a:pt x="1014764" y="393779"/>
                    </a:cubicBezTo>
                    <a:cubicBezTo>
                      <a:pt x="1028522" y="362558"/>
                      <a:pt x="999418" y="394837"/>
                      <a:pt x="963964" y="425529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2" name="Freeform 191"/>
              <p:cNvSpPr/>
              <p:nvPr/>
            </p:nvSpPr>
            <p:spPr>
              <a:xfrm>
                <a:off x="5213100" y="3838524"/>
                <a:ext cx="193553" cy="193940"/>
              </a:xfrm>
              <a:custGeom>
                <a:avLst/>
                <a:gdLst>
                  <a:gd name="connsiteX0" fmla="*/ 3425 w 193553"/>
                  <a:gd name="connsiteY0" fmla="*/ 193726 h 193940"/>
                  <a:gd name="connsiteX1" fmla="*/ 16125 w 193553"/>
                  <a:gd name="connsiteY1" fmla="*/ 50851 h 193940"/>
                  <a:gd name="connsiteX2" fmla="*/ 146300 w 193553"/>
                  <a:gd name="connsiteY2" fmla="*/ 51 h 193940"/>
                  <a:gd name="connsiteX3" fmla="*/ 76450 w 193553"/>
                  <a:gd name="connsiteY3" fmla="*/ 44501 h 193940"/>
                  <a:gd name="connsiteX4" fmla="*/ 76450 w 193553"/>
                  <a:gd name="connsiteY4" fmla="*/ 181026 h 193940"/>
                  <a:gd name="connsiteX5" fmla="*/ 124075 w 193553"/>
                  <a:gd name="connsiteY5" fmla="*/ 95301 h 193940"/>
                  <a:gd name="connsiteX6" fmla="*/ 136775 w 193553"/>
                  <a:gd name="connsiteY6" fmla="*/ 165151 h 193940"/>
                  <a:gd name="connsiteX7" fmla="*/ 190750 w 193553"/>
                  <a:gd name="connsiteY7" fmla="*/ 139751 h 193940"/>
                  <a:gd name="connsiteX8" fmla="*/ 184400 w 193553"/>
                  <a:gd name="connsiteY8" fmla="*/ 187376 h 193940"/>
                  <a:gd name="connsiteX9" fmla="*/ 171700 w 193553"/>
                  <a:gd name="connsiteY9" fmla="*/ 161976 h 193940"/>
                  <a:gd name="connsiteX10" fmla="*/ 127250 w 193553"/>
                  <a:gd name="connsiteY10" fmla="*/ 193726 h 193940"/>
                  <a:gd name="connsiteX11" fmla="*/ 120900 w 193553"/>
                  <a:gd name="connsiteY11" fmla="*/ 149276 h 193940"/>
                  <a:gd name="connsiteX12" fmla="*/ 66925 w 193553"/>
                  <a:gd name="connsiteY12" fmla="*/ 184201 h 193940"/>
                  <a:gd name="connsiteX13" fmla="*/ 57400 w 193553"/>
                  <a:gd name="connsiteY13" fmla="*/ 88951 h 193940"/>
                  <a:gd name="connsiteX14" fmla="*/ 47875 w 193553"/>
                  <a:gd name="connsiteY14" fmla="*/ 50851 h 193940"/>
                  <a:gd name="connsiteX15" fmla="*/ 28825 w 193553"/>
                  <a:gd name="connsiteY15" fmla="*/ 82601 h 193940"/>
                  <a:gd name="connsiteX16" fmla="*/ 3425 w 193553"/>
                  <a:gd name="connsiteY16" fmla="*/ 193726 h 193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93553" h="193940">
                    <a:moveTo>
                      <a:pt x="3425" y="193726"/>
                    </a:moveTo>
                    <a:cubicBezTo>
                      <a:pt x="1308" y="188434"/>
                      <a:pt x="-7688" y="83130"/>
                      <a:pt x="16125" y="50851"/>
                    </a:cubicBezTo>
                    <a:cubicBezTo>
                      <a:pt x="39938" y="18572"/>
                      <a:pt x="136246" y="1109"/>
                      <a:pt x="146300" y="51"/>
                    </a:cubicBezTo>
                    <a:cubicBezTo>
                      <a:pt x="156354" y="-1007"/>
                      <a:pt x="88092" y="14339"/>
                      <a:pt x="76450" y="44501"/>
                    </a:cubicBezTo>
                    <a:cubicBezTo>
                      <a:pt x="64808" y="74663"/>
                      <a:pt x="68513" y="172559"/>
                      <a:pt x="76450" y="181026"/>
                    </a:cubicBezTo>
                    <a:cubicBezTo>
                      <a:pt x="84388" y="189493"/>
                      <a:pt x="114021" y="97947"/>
                      <a:pt x="124075" y="95301"/>
                    </a:cubicBezTo>
                    <a:cubicBezTo>
                      <a:pt x="134129" y="92655"/>
                      <a:pt x="125663" y="157743"/>
                      <a:pt x="136775" y="165151"/>
                    </a:cubicBezTo>
                    <a:cubicBezTo>
                      <a:pt x="147888" y="172559"/>
                      <a:pt x="182813" y="136047"/>
                      <a:pt x="190750" y="139751"/>
                    </a:cubicBezTo>
                    <a:cubicBezTo>
                      <a:pt x="198687" y="143455"/>
                      <a:pt x="187575" y="183672"/>
                      <a:pt x="184400" y="187376"/>
                    </a:cubicBezTo>
                    <a:cubicBezTo>
                      <a:pt x="181225" y="191080"/>
                      <a:pt x="181225" y="160918"/>
                      <a:pt x="171700" y="161976"/>
                    </a:cubicBezTo>
                    <a:cubicBezTo>
                      <a:pt x="162175" y="163034"/>
                      <a:pt x="135717" y="195843"/>
                      <a:pt x="127250" y="193726"/>
                    </a:cubicBezTo>
                    <a:cubicBezTo>
                      <a:pt x="118783" y="191609"/>
                      <a:pt x="130954" y="150863"/>
                      <a:pt x="120900" y="149276"/>
                    </a:cubicBezTo>
                    <a:cubicBezTo>
                      <a:pt x="110846" y="147689"/>
                      <a:pt x="77508" y="194255"/>
                      <a:pt x="66925" y="184201"/>
                    </a:cubicBezTo>
                    <a:cubicBezTo>
                      <a:pt x="56342" y="174147"/>
                      <a:pt x="60575" y="111176"/>
                      <a:pt x="57400" y="88951"/>
                    </a:cubicBezTo>
                    <a:cubicBezTo>
                      <a:pt x="54225" y="66726"/>
                      <a:pt x="52637" y="51909"/>
                      <a:pt x="47875" y="50851"/>
                    </a:cubicBezTo>
                    <a:cubicBezTo>
                      <a:pt x="43113" y="49793"/>
                      <a:pt x="35704" y="60376"/>
                      <a:pt x="28825" y="82601"/>
                    </a:cubicBezTo>
                    <a:cubicBezTo>
                      <a:pt x="21946" y="104826"/>
                      <a:pt x="5542" y="199018"/>
                      <a:pt x="3425" y="193726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3" name="Freeform 192"/>
              <p:cNvSpPr/>
              <p:nvPr/>
            </p:nvSpPr>
            <p:spPr>
              <a:xfrm>
                <a:off x="4720629" y="3050517"/>
                <a:ext cx="702044" cy="445168"/>
              </a:xfrm>
              <a:custGeom>
                <a:avLst/>
                <a:gdLst>
                  <a:gd name="connsiteX0" fmla="*/ 19646 w 702044"/>
                  <a:gd name="connsiteY0" fmla="*/ 261008 h 445168"/>
                  <a:gd name="connsiteX1" fmla="*/ 57746 w 702044"/>
                  <a:gd name="connsiteY1" fmla="*/ 343558 h 445168"/>
                  <a:gd name="connsiteX2" fmla="*/ 308571 w 702044"/>
                  <a:gd name="connsiteY2" fmla="*/ 334033 h 445168"/>
                  <a:gd name="connsiteX3" fmla="*/ 562571 w 702044"/>
                  <a:gd name="connsiteY3" fmla="*/ 324508 h 445168"/>
                  <a:gd name="connsiteX4" fmla="*/ 600671 w 702044"/>
                  <a:gd name="connsiteY4" fmla="*/ 216558 h 445168"/>
                  <a:gd name="connsiteX5" fmla="*/ 699096 w 702044"/>
                  <a:gd name="connsiteY5" fmla="*/ 658 h 445168"/>
                  <a:gd name="connsiteX6" fmla="*/ 676871 w 702044"/>
                  <a:gd name="connsiteY6" fmla="*/ 292758 h 445168"/>
                  <a:gd name="connsiteX7" fmla="*/ 683221 w 702044"/>
                  <a:gd name="connsiteY7" fmla="*/ 397533 h 445168"/>
                  <a:gd name="connsiteX8" fmla="*/ 587971 w 702044"/>
                  <a:gd name="connsiteY8" fmla="*/ 426108 h 445168"/>
                  <a:gd name="connsiteX9" fmla="*/ 353021 w 702044"/>
                  <a:gd name="connsiteY9" fmla="*/ 422933 h 445168"/>
                  <a:gd name="connsiteX10" fmla="*/ 130771 w 702044"/>
                  <a:gd name="connsiteY10" fmla="*/ 445158 h 445168"/>
                  <a:gd name="connsiteX11" fmla="*/ 13296 w 702044"/>
                  <a:gd name="connsiteY11" fmla="*/ 419758 h 445168"/>
                  <a:gd name="connsiteX12" fmla="*/ 3771 w 702044"/>
                  <a:gd name="connsiteY12" fmla="*/ 372133 h 445168"/>
                  <a:gd name="connsiteX13" fmla="*/ 19646 w 702044"/>
                  <a:gd name="connsiteY13" fmla="*/ 261008 h 44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02044" h="445168">
                    <a:moveTo>
                      <a:pt x="19646" y="261008"/>
                    </a:moveTo>
                    <a:cubicBezTo>
                      <a:pt x="28642" y="256246"/>
                      <a:pt x="9592" y="331387"/>
                      <a:pt x="57746" y="343558"/>
                    </a:cubicBezTo>
                    <a:cubicBezTo>
                      <a:pt x="105900" y="355729"/>
                      <a:pt x="308571" y="334033"/>
                      <a:pt x="308571" y="334033"/>
                    </a:cubicBezTo>
                    <a:cubicBezTo>
                      <a:pt x="392708" y="330858"/>
                      <a:pt x="513888" y="344087"/>
                      <a:pt x="562571" y="324508"/>
                    </a:cubicBezTo>
                    <a:cubicBezTo>
                      <a:pt x="611254" y="304929"/>
                      <a:pt x="577917" y="270533"/>
                      <a:pt x="600671" y="216558"/>
                    </a:cubicBezTo>
                    <a:cubicBezTo>
                      <a:pt x="623425" y="162583"/>
                      <a:pt x="686396" y="-12042"/>
                      <a:pt x="699096" y="658"/>
                    </a:cubicBezTo>
                    <a:cubicBezTo>
                      <a:pt x="711796" y="13358"/>
                      <a:pt x="679517" y="226612"/>
                      <a:pt x="676871" y="292758"/>
                    </a:cubicBezTo>
                    <a:cubicBezTo>
                      <a:pt x="674225" y="358904"/>
                      <a:pt x="698038" y="375308"/>
                      <a:pt x="683221" y="397533"/>
                    </a:cubicBezTo>
                    <a:cubicBezTo>
                      <a:pt x="668404" y="419758"/>
                      <a:pt x="643004" y="421875"/>
                      <a:pt x="587971" y="426108"/>
                    </a:cubicBezTo>
                    <a:cubicBezTo>
                      <a:pt x="532938" y="430341"/>
                      <a:pt x="429221" y="419758"/>
                      <a:pt x="353021" y="422933"/>
                    </a:cubicBezTo>
                    <a:cubicBezTo>
                      <a:pt x="276821" y="426108"/>
                      <a:pt x="187392" y="445687"/>
                      <a:pt x="130771" y="445158"/>
                    </a:cubicBezTo>
                    <a:cubicBezTo>
                      <a:pt x="74150" y="444629"/>
                      <a:pt x="34463" y="431929"/>
                      <a:pt x="13296" y="419758"/>
                    </a:cubicBezTo>
                    <a:cubicBezTo>
                      <a:pt x="-7871" y="407587"/>
                      <a:pt x="2183" y="395946"/>
                      <a:pt x="3771" y="372133"/>
                    </a:cubicBezTo>
                    <a:cubicBezTo>
                      <a:pt x="5359" y="348320"/>
                      <a:pt x="10650" y="265770"/>
                      <a:pt x="19646" y="261008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4" name="Freeform 193"/>
              <p:cNvSpPr/>
              <p:nvPr/>
            </p:nvSpPr>
            <p:spPr>
              <a:xfrm>
                <a:off x="5067109" y="2914649"/>
                <a:ext cx="278010" cy="238925"/>
              </a:xfrm>
              <a:custGeom>
                <a:avLst/>
                <a:gdLst>
                  <a:gd name="connsiteX0" fmla="*/ 50991 w 278010"/>
                  <a:gd name="connsiteY0" fmla="*/ 238126 h 238925"/>
                  <a:gd name="connsiteX1" fmla="*/ 191 w 278010"/>
                  <a:gd name="connsiteY1" fmla="*/ 85726 h 238925"/>
                  <a:gd name="connsiteX2" fmla="*/ 73216 w 278010"/>
                  <a:gd name="connsiteY2" fmla="*/ 139701 h 238925"/>
                  <a:gd name="connsiteX3" fmla="*/ 31941 w 278010"/>
                  <a:gd name="connsiteY3" fmla="*/ 1 h 238925"/>
                  <a:gd name="connsiteX4" fmla="*/ 133541 w 278010"/>
                  <a:gd name="connsiteY4" fmla="*/ 136526 h 238925"/>
                  <a:gd name="connsiteX5" fmla="*/ 174816 w 278010"/>
                  <a:gd name="connsiteY5" fmla="*/ 31751 h 238925"/>
                  <a:gd name="connsiteX6" fmla="*/ 193866 w 278010"/>
                  <a:gd name="connsiteY6" fmla="*/ 133351 h 238925"/>
                  <a:gd name="connsiteX7" fmla="*/ 276416 w 278010"/>
                  <a:gd name="connsiteY7" fmla="*/ 82551 h 238925"/>
                  <a:gd name="connsiteX8" fmla="*/ 247841 w 278010"/>
                  <a:gd name="connsiteY8" fmla="*/ 174626 h 238925"/>
                  <a:gd name="connsiteX9" fmla="*/ 241491 w 278010"/>
                  <a:gd name="connsiteY9" fmla="*/ 130176 h 238925"/>
                  <a:gd name="connsiteX10" fmla="*/ 174816 w 278010"/>
                  <a:gd name="connsiteY10" fmla="*/ 158751 h 238925"/>
                  <a:gd name="connsiteX11" fmla="*/ 168466 w 278010"/>
                  <a:gd name="connsiteY11" fmla="*/ 139701 h 238925"/>
                  <a:gd name="connsiteX12" fmla="*/ 127191 w 278010"/>
                  <a:gd name="connsiteY12" fmla="*/ 168276 h 238925"/>
                  <a:gd name="connsiteX13" fmla="*/ 95441 w 278010"/>
                  <a:gd name="connsiteY13" fmla="*/ 127001 h 238925"/>
                  <a:gd name="connsiteX14" fmla="*/ 66866 w 278010"/>
                  <a:gd name="connsiteY14" fmla="*/ 161926 h 238925"/>
                  <a:gd name="connsiteX15" fmla="*/ 19241 w 278010"/>
                  <a:gd name="connsiteY15" fmla="*/ 146051 h 238925"/>
                  <a:gd name="connsiteX16" fmla="*/ 50991 w 278010"/>
                  <a:gd name="connsiteY16" fmla="*/ 238126 h 238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8010" h="238925">
                    <a:moveTo>
                      <a:pt x="50991" y="238126"/>
                    </a:moveTo>
                    <a:cubicBezTo>
                      <a:pt x="47816" y="228072"/>
                      <a:pt x="-3513" y="102130"/>
                      <a:pt x="191" y="85726"/>
                    </a:cubicBezTo>
                    <a:cubicBezTo>
                      <a:pt x="3895" y="69322"/>
                      <a:pt x="67924" y="153988"/>
                      <a:pt x="73216" y="139701"/>
                    </a:cubicBezTo>
                    <a:cubicBezTo>
                      <a:pt x="78508" y="125414"/>
                      <a:pt x="21887" y="530"/>
                      <a:pt x="31941" y="1"/>
                    </a:cubicBezTo>
                    <a:cubicBezTo>
                      <a:pt x="41995" y="-528"/>
                      <a:pt x="109728" y="131234"/>
                      <a:pt x="133541" y="136526"/>
                    </a:cubicBezTo>
                    <a:cubicBezTo>
                      <a:pt x="157354" y="141818"/>
                      <a:pt x="164762" y="32280"/>
                      <a:pt x="174816" y="31751"/>
                    </a:cubicBezTo>
                    <a:cubicBezTo>
                      <a:pt x="184870" y="31222"/>
                      <a:pt x="176933" y="124884"/>
                      <a:pt x="193866" y="133351"/>
                    </a:cubicBezTo>
                    <a:cubicBezTo>
                      <a:pt x="210799" y="141818"/>
                      <a:pt x="267420" y="75672"/>
                      <a:pt x="276416" y="82551"/>
                    </a:cubicBezTo>
                    <a:cubicBezTo>
                      <a:pt x="285412" y="89430"/>
                      <a:pt x="253662" y="166689"/>
                      <a:pt x="247841" y="174626"/>
                    </a:cubicBezTo>
                    <a:cubicBezTo>
                      <a:pt x="242020" y="182563"/>
                      <a:pt x="253662" y="132822"/>
                      <a:pt x="241491" y="130176"/>
                    </a:cubicBezTo>
                    <a:cubicBezTo>
                      <a:pt x="229320" y="127530"/>
                      <a:pt x="186987" y="157164"/>
                      <a:pt x="174816" y="158751"/>
                    </a:cubicBezTo>
                    <a:cubicBezTo>
                      <a:pt x="162645" y="160338"/>
                      <a:pt x="176404" y="138113"/>
                      <a:pt x="168466" y="139701"/>
                    </a:cubicBezTo>
                    <a:cubicBezTo>
                      <a:pt x="160528" y="141289"/>
                      <a:pt x="139362" y="170393"/>
                      <a:pt x="127191" y="168276"/>
                    </a:cubicBezTo>
                    <a:cubicBezTo>
                      <a:pt x="115020" y="166159"/>
                      <a:pt x="105495" y="128059"/>
                      <a:pt x="95441" y="127001"/>
                    </a:cubicBezTo>
                    <a:cubicBezTo>
                      <a:pt x="85387" y="125943"/>
                      <a:pt x="79566" y="158751"/>
                      <a:pt x="66866" y="161926"/>
                    </a:cubicBezTo>
                    <a:cubicBezTo>
                      <a:pt x="54166" y="165101"/>
                      <a:pt x="23474" y="131764"/>
                      <a:pt x="19241" y="146051"/>
                    </a:cubicBezTo>
                    <a:cubicBezTo>
                      <a:pt x="15008" y="160338"/>
                      <a:pt x="54166" y="248180"/>
                      <a:pt x="50991" y="238126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5" name="Freeform 194"/>
              <p:cNvSpPr/>
              <p:nvPr/>
            </p:nvSpPr>
            <p:spPr>
              <a:xfrm>
                <a:off x="5422127" y="3152127"/>
                <a:ext cx="490071" cy="269532"/>
              </a:xfrm>
              <a:custGeom>
                <a:avLst/>
                <a:gdLst>
                  <a:gd name="connsiteX0" fmla="*/ 42048 w 490071"/>
                  <a:gd name="connsiteY0" fmla="*/ 648 h 269532"/>
                  <a:gd name="connsiteX1" fmla="*/ 61098 w 490071"/>
                  <a:gd name="connsiteY1" fmla="*/ 133998 h 269532"/>
                  <a:gd name="connsiteX2" fmla="*/ 175398 w 490071"/>
                  <a:gd name="connsiteY2" fmla="*/ 130823 h 269532"/>
                  <a:gd name="connsiteX3" fmla="*/ 489723 w 490071"/>
                  <a:gd name="connsiteY3" fmla="*/ 143523 h 269532"/>
                  <a:gd name="connsiteX4" fmla="*/ 232548 w 490071"/>
                  <a:gd name="connsiteY4" fmla="*/ 241948 h 269532"/>
                  <a:gd name="connsiteX5" fmla="*/ 19823 w 490071"/>
                  <a:gd name="connsiteY5" fmla="*/ 267348 h 269532"/>
                  <a:gd name="connsiteX6" fmla="*/ 10298 w 490071"/>
                  <a:gd name="connsiteY6" fmla="*/ 197498 h 269532"/>
                  <a:gd name="connsiteX7" fmla="*/ 42048 w 490071"/>
                  <a:gd name="connsiteY7" fmla="*/ 648 h 269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0071" h="269532">
                    <a:moveTo>
                      <a:pt x="42048" y="648"/>
                    </a:moveTo>
                    <a:cubicBezTo>
                      <a:pt x="50515" y="-9935"/>
                      <a:pt x="38873" y="112302"/>
                      <a:pt x="61098" y="133998"/>
                    </a:cubicBezTo>
                    <a:cubicBezTo>
                      <a:pt x="83323" y="155694"/>
                      <a:pt x="103961" y="129236"/>
                      <a:pt x="175398" y="130823"/>
                    </a:cubicBezTo>
                    <a:cubicBezTo>
                      <a:pt x="246836" y="132411"/>
                      <a:pt x="480198" y="125002"/>
                      <a:pt x="489723" y="143523"/>
                    </a:cubicBezTo>
                    <a:cubicBezTo>
                      <a:pt x="499248" y="162044"/>
                      <a:pt x="310865" y="221311"/>
                      <a:pt x="232548" y="241948"/>
                    </a:cubicBezTo>
                    <a:cubicBezTo>
                      <a:pt x="154231" y="262585"/>
                      <a:pt x="56865" y="274756"/>
                      <a:pt x="19823" y="267348"/>
                    </a:cubicBezTo>
                    <a:cubicBezTo>
                      <a:pt x="-17219" y="259940"/>
                      <a:pt x="8710" y="234540"/>
                      <a:pt x="10298" y="197498"/>
                    </a:cubicBezTo>
                    <a:cubicBezTo>
                      <a:pt x="11885" y="160456"/>
                      <a:pt x="33581" y="11231"/>
                      <a:pt x="42048" y="648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6" name="Freeform 195"/>
              <p:cNvSpPr/>
              <p:nvPr/>
            </p:nvSpPr>
            <p:spPr>
              <a:xfrm>
                <a:off x="5180935" y="2393405"/>
                <a:ext cx="1319918" cy="467404"/>
              </a:xfrm>
              <a:custGeom>
                <a:avLst/>
                <a:gdLst>
                  <a:gd name="connsiteX0" fmla="*/ 665 w 1319918"/>
                  <a:gd name="connsiteY0" fmla="*/ 295820 h 467404"/>
                  <a:gd name="connsiteX1" fmla="*/ 153065 w 1319918"/>
                  <a:gd name="connsiteY1" fmla="*/ 368845 h 467404"/>
                  <a:gd name="connsiteX2" fmla="*/ 267365 w 1319918"/>
                  <a:gd name="connsiteY2" fmla="*/ 467270 h 467404"/>
                  <a:gd name="connsiteX3" fmla="*/ 413415 w 1319918"/>
                  <a:gd name="connsiteY3" fmla="*/ 346620 h 467404"/>
                  <a:gd name="connsiteX4" fmla="*/ 572165 w 1319918"/>
                  <a:gd name="connsiteY4" fmla="*/ 203745 h 467404"/>
                  <a:gd name="connsiteX5" fmla="*/ 851565 w 1319918"/>
                  <a:gd name="connsiteY5" fmla="*/ 54520 h 467404"/>
                  <a:gd name="connsiteX6" fmla="*/ 1130965 w 1319918"/>
                  <a:gd name="connsiteY6" fmla="*/ 35470 h 467404"/>
                  <a:gd name="connsiteX7" fmla="*/ 1318290 w 1319918"/>
                  <a:gd name="connsiteY7" fmla="*/ 13245 h 467404"/>
                  <a:gd name="connsiteX8" fmla="*/ 1026190 w 1319918"/>
                  <a:gd name="connsiteY8" fmla="*/ 3720 h 467404"/>
                  <a:gd name="connsiteX9" fmla="*/ 635665 w 1319918"/>
                  <a:gd name="connsiteY9" fmla="*/ 76745 h 467404"/>
                  <a:gd name="connsiteX10" fmla="*/ 426115 w 1319918"/>
                  <a:gd name="connsiteY10" fmla="*/ 245020 h 467404"/>
                  <a:gd name="connsiteX11" fmla="*/ 422940 w 1319918"/>
                  <a:gd name="connsiteY11" fmla="*/ 203745 h 467404"/>
                  <a:gd name="connsiteX12" fmla="*/ 365790 w 1319918"/>
                  <a:gd name="connsiteY12" fmla="*/ 295820 h 467404"/>
                  <a:gd name="connsiteX13" fmla="*/ 280065 w 1319918"/>
                  <a:gd name="connsiteY13" fmla="*/ 289470 h 467404"/>
                  <a:gd name="connsiteX14" fmla="*/ 346740 w 1319918"/>
                  <a:gd name="connsiteY14" fmla="*/ 333920 h 467404"/>
                  <a:gd name="connsiteX15" fmla="*/ 270540 w 1319918"/>
                  <a:gd name="connsiteY15" fmla="*/ 375195 h 467404"/>
                  <a:gd name="connsiteX16" fmla="*/ 216565 w 1319918"/>
                  <a:gd name="connsiteY16" fmla="*/ 318045 h 467404"/>
                  <a:gd name="connsiteX17" fmla="*/ 665 w 1319918"/>
                  <a:gd name="connsiteY17" fmla="*/ 295820 h 4674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319918" h="467404">
                    <a:moveTo>
                      <a:pt x="665" y="295820"/>
                    </a:moveTo>
                    <a:cubicBezTo>
                      <a:pt x="-9918" y="304287"/>
                      <a:pt x="108615" y="340270"/>
                      <a:pt x="153065" y="368845"/>
                    </a:cubicBezTo>
                    <a:cubicBezTo>
                      <a:pt x="197515" y="397420"/>
                      <a:pt x="223973" y="470974"/>
                      <a:pt x="267365" y="467270"/>
                    </a:cubicBezTo>
                    <a:cubicBezTo>
                      <a:pt x="310757" y="463566"/>
                      <a:pt x="362615" y="390541"/>
                      <a:pt x="413415" y="346620"/>
                    </a:cubicBezTo>
                    <a:cubicBezTo>
                      <a:pt x="464215" y="302699"/>
                      <a:pt x="499140" y="252428"/>
                      <a:pt x="572165" y="203745"/>
                    </a:cubicBezTo>
                    <a:cubicBezTo>
                      <a:pt x="645190" y="155062"/>
                      <a:pt x="758432" y="82566"/>
                      <a:pt x="851565" y="54520"/>
                    </a:cubicBezTo>
                    <a:cubicBezTo>
                      <a:pt x="944698" y="26474"/>
                      <a:pt x="1053178" y="42349"/>
                      <a:pt x="1130965" y="35470"/>
                    </a:cubicBezTo>
                    <a:cubicBezTo>
                      <a:pt x="1208752" y="28591"/>
                      <a:pt x="1335752" y="18537"/>
                      <a:pt x="1318290" y="13245"/>
                    </a:cubicBezTo>
                    <a:cubicBezTo>
                      <a:pt x="1300828" y="7953"/>
                      <a:pt x="1139961" y="-6863"/>
                      <a:pt x="1026190" y="3720"/>
                    </a:cubicBezTo>
                    <a:cubicBezTo>
                      <a:pt x="912419" y="14303"/>
                      <a:pt x="735677" y="36528"/>
                      <a:pt x="635665" y="76745"/>
                    </a:cubicBezTo>
                    <a:cubicBezTo>
                      <a:pt x="535653" y="116962"/>
                      <a:pt x="461569" y="223853"/>
                      <a:pt x="426115" y="245020"/>
                    </a:cubicBezTo>
                    <a:cubicBezTo>
                      <a:pt x="390661" y="266187"/>
                      <a:pt x="432994" y="195278"/>
                      <a:pt x="422940" y="203745"/>
                    </a:cubicBezTo>
                    <a:cubicBezTo>
                      <a:pt x="412886" y="212212"/>
                      <a:pt x="389602" y="281533"/>
                      <a:pt x="365790" y="295820"/>
                    </a:cubicBezTo>
                    <a:cubicBezTo>
                      <a:pt x="341978" y="310107"/>
                      <a:pt x="283240" y="283120"/>
                      <a:pt x="280065" y="289470"/>
                    </a:cubicBezTo>
                    <a:cubicBezTo>
                      <a:pt x="276890" y="295820"/>
                      <a:pt x="348327" y="319633"/>
                      <a:pt x="346740" y="333920"/>
                    </a:cubicBezTo>
                    <a:cubicBezTo>
                      <a:pt x="345153" y="348207"/>
                      <a:pt x="292236" y="377841"/>
                      <a:pt x="270540" y="375195"/>
                    </a:cubicBezTo>
                    <a:cubicBezTo>
                      <a:pt x="248844" y="372549"/>
                      <a:pt x="256782" y="329687"/>
                      <a:pt x="216565" y="318045"/>
                    </a:cubicBezTo>
                    <a:cubicBezTo>
                      <a:pt x="176348" y="306403"/>
                      <a:pt x="11248" y="287353"/>
                      <a:pt x="665" y="295820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7" name="Freeform 196"/>
              <p:cNvSpPr/>
              <p:nvPr/>
            </p:nvSpPr>
            <p:spPr>
              <a:xfrm>
                <a:off x="5574165" y="2473683"/>
                <a:ext cx="1174466" cy="396837"/>
              </a:xfrm>
              <a:custGeom>
                <a:avLst/>
                <a:gdLst>
                  <a:gd name="connsiteX0" fmla="*/ 55110 w 1174466"/>
                  <a:gd name="connsiteY0" fmla="*/ 329842 h 396837"/>
                  <a:gd name="connsiteX1" fmla="*/ 207510 w 1174466"/>
                  <a:gd name="connsiteY1" fmla="*/ 282217 h 396837"/>
                  <a:gd name="connsiteX2" fmla="*/ 413885 w 1174466"/>
                  <a:gd name="connsiteY2" fmla="*/ 113942 h 396837"/>
                  <a:gd name="connsiteX3" fmla="*/ 623435 w 1174466"/>
                  <a:gd name="connsiteY3" fmla="*/ 44092 h 396837"/>
                  <a:gd name="connsiteX4" fmla="*/ 890135 w 1174466"/>
                  <a:gd name="connsiteY4" fmla="*/ 15517 h 396837"/>
                  <a:gd name="connsiteX5" fmla="*/ 1172710 w 1174466"/>
                  <a:gd name="connsiteY5" fmla="*/ 2817 h 396837"/>
                  <a:gd name="connsiteX6" fmla="*/ 750435 w 1174466"/>
                  <a:gd name="connsiteY6" fmla="*/ 69492 h 396837"/>
                  <a:gd name="connsiteX7" fmla="*/ 540885 w 1174466"/>
                  <a:gd name="connsiteY7" fmla="*/ 193317 h 396837"/>
                  <a:gd name="connsiteX8" fmla="*/ 245610 w 1174466"/>
                  <a:gd name="connsiteY8" fmla="*/ 358417 h 396837"/>
                  <a:gd name="connsiteX9" fmla="*/ 140835 w 1174466"/>
                  <a:gd name="connsiteY9" fmla="*/ 396517 h 396837"/>
                  <a:gd name="connsiteX10" fmla="*/ 4310 w 1174466"/>
                  <a:gd name="connsiteY10" fmla="*/ 374292 h 396837"/>
                  <a:gd name="connsiteX11" fmla="*/ 55110 w 1174466"/>
                  <a:gd name="connsiteY11" fmla="*/ 329842 h 396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74466" h="396837">
                    <a:moveTo>
                      <a:pt x="55110" y="329842"/>
                    </a:moveTo>
                    <a:cubicBezTo>
                      <a:pt x="88977" y="314496"/>
                      <a:pt x="147714" y="318200"/>
                      <a:pt x="207510" y="282217"/>
                    </a:cubicBezTo>
                    <a:cubicBezTo>
                      <a:pt x="267306" y="246234"/>
                      <a:pt x="344564" y="153629"/>
                      <a:pt x="413885" y="113942"/>
                    </a:cubicBezTo>
                    <a:cubicBezTo>
                      <a:pt x="483206" y="74255"/>
                      <a:pt x="544060" y="60496"/>
                      <a:pt x="623435" y="44092"/>
                    </a:cubicBezTo>
                    <a:cubicBezTo>
                      <a:pt x="702810" y="27688"/>
                      <a:pt x="798589" y="22396"/>
                      <a:pt x="890135" y="15517"/>
                    </a:cubicBezTo>
                    <a:cubicBezTo>
                      <a:pt x="981681" y="8638"/>
                      <a:pt x="1195993" y="-6179"/>
                      <a:pt x="1172710" y="2817"/>
                    </a:cubicBezTo>
                    <a:cubicBezTo>
                      <a:pt x="1149427" y="11813"/>
                      <a:pt x="855739" y="37742"/>
                      <a:pt x="750435" y="69492"/>
                    </a:cubicBezTo>
                    <a:cubicBezTo>
                      <a:pt x="645131" y="101242"/>
                      <a:pt x="625022" y="145163"/>
                      <a:pt x="540885" y="193317"/>
                    </a:cubicBezTo>
                    <a:cubicBezTo>
                      <a:pt x="456748" y="241471"/>
                      <a:pt x="312285" y="324550"/>
                      <a:pt x="245610" y="358417"/>
                    </a:cubicBezTo>
                    <a:cubicBezTo>
                      <a:pt x="178935" y="392284"/>
                      <a:pt x="181052" y="393871"/>
                      <a:pt x="140835" y="396517"/>
                    </a:cubicBezTo>
                    <a:cubicBezTo>
                      <a:pt x="100618" y="399163"/>
                      <a:pt x="20714" y="384875"/>
                      <a:pt x="4310" y="374292"/>
                    </a:cubicBezTo>
                    <a:cubicBezTo>
                      <a:pt x="-12094" y="363709"/>
                      <a:pt x="21243" y="345188"/>
                      <a:pt x="55110" y="329842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8" name="Freeform 197"/>
              <p:cNvSpPr/>
              <p:nvPr/>
            </p:nvSpPr>
            <p:spPr>
              <a:xfrm>
                <a:off x="6035201" y="2505068"/>
                <a:ext cx="786626" cy="301664"/>
              </a:xfrm>
              <a:custGeom>
                <a:avLst/>
                <a:gdLst>
                  <a:gd name="connsiteX0" fmla="*/ 784699 w 786626"/>
                  <a:gd name="connsiteY0" fmla="*/ 7 h 301664"/>
                  <a:gd name="connsiteX1" fmla="*/ 441799 w 786626"/>
                  <a:gd name="connsiteY1" fmla="*/ 63507 h 301664"/>
                  <a:gd name="connsiteX2" fmla="*/ 216374 w 786626"/>
                  <a:gd name="connsiteY2" fmla="*/ 209557 h 301664"/>
                  <a:gd name="connsiteX3" fmla="*/ 474 w 786626"/>
                  <a:gd name="connsiteY3" fmla="*/ 301632 h 301664"/>
                  <a:gd name="connsiteX4" fmla="*/ 276699 w 786626"/>
                  <a:gd name="connsiteY4" fmla="*/ 219082 h 301664"/>
                  <a:gd name="connsiteX5" fmla="*/ 451324 w 786626"/>
                  <a:gd name="connsiteY5" fmla="*/ 142882 h 301664"/>
                  <a:gd name="connsiteX6" fmla="*/ 575149 w 786626"/>
                  <a:gd name="connsiteY6" fmla="*/ 66682 h 301664"/>
                  <a:gd name="connsiteX7" fmla="*/ 784699 w 786626"/>
                  <a:gd name="connsiteY7" fmla="*/ 7 h 301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6626" h="301664">
                    <a:moveTo>
                      <a:pt x="784699" y="7"/>
                    </a:moveTo>
                    <a:cubicBezTo>
                      <a:pt x="762474" y="-522"/>
                      <a:pt x="536520" y="28582"/>
                      <a:pt x="441799" y="63507"/>
                    </a:cubicBezTo>
                    <a:cubicBezTo>
                      <a:pt x="347078" y="98432"/>
                      <a:pt x="289928" y="169870"/>
                      <a:pt x="216374" y="209557"/>
                    </a:cubicBezTo>
                    <a:cubicBezTo>
                      <a:pt x="142820" y="249244"/>
                      <a:pt x="-9580" y="300045"/>
                      <a:pt x="474" y="301632"/>
                    </a:cubicBezTo>
                    <a:cubicBezTo>
                      <a:pt x="10528" y="303219"/>
                      <a:pt x="201557" y="245540"/>
                      <a:pt x="276699" y="219082"/>
                    </a:cubicBezTo>
                    <a:cubicBezTo>
                      <a:pt x="351841" y="192624"/>
                      <a:pt x="401582" y="168282"/>
                      <a:pt x="451324" y="142882"/>
                    </a:cubicBezTo>
                    <a:cubicBezTo>
                      <a:pt x="501066" y="117482"/>
                      <a:pt x="519586" y="89965"/>
                      <a:pt x="575149" y="66682"/>
                    </a:cubicBezTo>
                    <a:cubicBezTo>
                      <a:pt x="630711" y="43399"/>
                      <a:pt x="806924" y="536"/>
                      <a:pt x="784699" y="7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200" name="Freeform 199"/>
            <p:cNvSpPr/>
            <p:nvPr/>
          </p:nvSpPr>
          <p:spPr>
            <a:xfrm>
              <a:off x="6516530" y="2590312"/>
              <a:ext cx="262217" cy="276717"/>
            </a:xfrm>
            <a:custGeom>
              <a:avLst/>
              <a:gdLst>
                <a:gd name="connsiteX0" fmla="*/ 112870 w 262217"/>
                <a:gd name="connsiteY0" fmla="*/ 178288 h 276717"/>
                <a:gd name="connsiteX1" fmla="*/ 106520 w 262217"/>
                <a:gd name="connsiteY1" fmla="*/ 76688 h 276717"/>
                <a:gd name="connsiteX2" fmla="*/ 262095 w 262217"/>
                <a:gd name="connsiteY2" fmla="*/ 488 h 276717"/>
                <a:gd name="connsiteX3" fmla="*/ 77945 w 262217"/>
                <a:gd name="connsiteY3" fmla="*/ 51288 h 276717"/>
                <a:gd name="connsiteX4" fmla="*/ 1745 w 262217"/>
                <a:gd name="connsiteY4" fmla="*/ 187813 h 276717"/>
                <a:gd name="connsiteX5" fmla="*/ 144620 w 262217"/>
                <a:gd name="connsiteY5" fmla="*/ 276713 h 276717"/>
                <a:gd name="connsiteX6" fmla="*/ 112870 w 262217"/>
                <a:gd name="connsiteY6" fmla="*/ 178288 h 27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2217" h="276717">
                  <a:moveTo>
                    <a:pt x="112870" y="178288"/>
                  </a:moveTo>
                  <a:cubicBezTo>
                    <a:pt x="106520" y="144950"/>
                    <a:pt x="81649" y="106321"/>
                    <a:pt x="106520" y="76688"/>
                  </a:cubicBezTo>
                  <a:cubicBezTo>
                    <a:pt x="131391" y="47055"/>
                    <a:pt x="266857" y="4721"/>
                    <a:pt x="262095" y="488"/>
                  </a:cubicBezTo>
                  <a:cubicBezTo>
                    <a:pt x="257333" y="-3745"/>
                    <a:pt x="121337" y="20067"/>
                    <a:pt x="77945" y="51288"/>
                  </a:cubicBezTo>
                  <a:cubicBezTo>
                    <a:pt x="34553" y="82509"/>
                    <a:pt x="-9368" y="150242"/>
                    <a:pt x="1745" y="187813"/>
                  </a:cubicBezTo>
                  <a:cubicBezTo>
                    <a:pt x="12857" y="225384"/>
                    <a:pt x="128216" y="277242"/>
                    <a:pt x="144620" y="276713"/>
                  </a:cubicBezTo>
                  <a:cubicBezTo>
                    <a:pt x="161024" y="276184"/>
                    <a:pt x="119220" y="211626"/>
                    <a:pt x="112870" y="178288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1" name="Freeform 200"/>
            <p:cNvSpPr/>
            <p:nvPr/>
          </p:nvSpPr>
          <p:spPr>
            <a:xfrm>
              <a:off x="6895066" y="2949181"/>
              <a:ext cx="982195" cy="264409"/>
            </a:xfrm>
            <a:custGeom>
              <a:avLst/>
              <a:gdLst>
                <a:gd name="connsiteX0" fmla="*/ 13734 w 982195"/>
                <a:gd name="connsiteY0" fmla="*/ 206769 h 264409"/>
                <a:gd name="connsiteX1" fmla="*/ 407434 w 982195"/>
                <a:gd name="connsiteY1" fmla="*/ 263919 h 264409"/>
                <a:gd name="connsiteX2" fmla="*/ 851934 w 982195"/>
                <a:gd name="connsiteY2" fmla="*/ 171844 h 264409"/>
                <a:gd name="connsiteX3" fmla="*/ 982109 w 982195"/>
                <a:gd name="connsiteY3" fmla="*/ 394 h 264409"/>
                <a:gd name="connsiteX4" fmla="*/ 839234 w 982195"/>
                <a:gd name="connsiteY4" fmla="*/ 127394 h 264409"/>
                <a:gd name="connsiteX5" fmla="*/ 524909 w 982195"/>
                <a:gd name="connsiteY5" fmla="*/ 213119 h 264409"/>
                <a:gd name="connsiteX6" fmla="*/ 134384 w 982195"/>
                <a:gd name="connsiteY6" fmla="*/ 171844 h 264409"/>
                <a:gd name="connsiteX7" fmla="*/ 13734 w 982195"/>
                <a:gd name="connsiteY7" fmla="*/ 206769 h 264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82195" h="264409">
                  <a:moveTo>
                    <a:pt x="13734" y="206769"/>
                  </a:moveTo>
                  <a:cubicBezTo>
                    <a:pt x="59242" y="222115"/>
                    <a:pt x="267734" y="269740"/>
                    <a:pt x="407434" y="263919"/>
                  </a:cubicBezTo>
                  <a:cubicBezTo>
                    <a:pt x="547134" y="258098"/>
                    <a:pt x="756155" y="215765"/>
                    <a:pt x="851934" y="171844"/>
                  </a:cubicBezTo>
                  <a:cubicBezTo>
                    <a:pt x="947713" y="127923"/>
                    <a:pt x="984226" y="7802"/>
                    <a:pt x="982109" y="394"/>
                  </a:cubicBezTo>
                  <a:cubicBezTo>
                    <a:pt x="979992" y="-7014"/>
                    <a:pt x="915434" y="91940"/>
                    <a:pt x="839234" y="127394"/>
                  </a:cubicBezTo>
                  <a:cubicBezTo>
                    <a:pt x="763034" y="162848"/>
                    <a:pt x="642384" y="205711"/>
                    <a:pt x="524909" y="213119"/>
                  </a:cubicBezTo>
                  <a:cubicBezTo>
                    <a:pt x="407434" y="220527"/>
                    <a:pt x="225930" y="176606"/>
                    <a:pt x="134384" y="171844"/>
                  </a:cubicBezTo>
                  <a:cubicBezTo>
                    <a:pt x="42838" y="167082"/>
                    <a:pt x="-31774" y="191423"/>
                    <a:pt x="13734" y="206769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2" name="Freeform 201"/>
            <p:cNvSpPr/>
            <p:nvPr/>
          </p:nvSpPr>
          <p:spPr>
            <a:xfrm>
              <a:off x="4890222" y="3546783"/>
              <a:ext cx="464978" cy="172954"/>
            </a:xfrm>
            <a:custGeom>
              <a:avLst/>
              <a:gdLst>
                <a:gd name="connsiteX0" fmla="*/ 866 w 464978"/>
                <a:gd name="connsiteY0" fmla="*/ 115580 h 172954"/>
                <a:gd name="connsiteX1" fmla="*/ 248516 w 464978"/>
                <a:gd name="connsiteY1" fmla="*/ 39380 h 172954"/>
                <a:gd name="connsiteX2" fmla="*/ 462828 w 464978"/>
                <a:gd name="connsiteY2" fmla="*/ 172730 h 172954"/>
                <a:gd name="connsiteX3" fmla="*/ 339003 w 464978"/>
                <a:gd name="connsiteY3" fmla="*/ 1280 h 172954"/>
                <a:gd name="connsiteX4" fmla="*/ 866 w 464978"/>
                <a:gd name="connsiteY4" fmla="*/ 115580 h 172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4978" h="172954">
                  <a:moveTo>
                    <a:pt x="866" y="115580"/>
                  </a:moveTo>
                  <a:cubicBezTo>
                    <a:pt x="-14215" y="121930"/>
                    <a:pt x="171522" y="29855"/>
                    <a:pt x="248516" y="39380"/>
                  </a:cubicBezTo>
                  <a:cubicBezTo>
                    <a:pt x="325510" y="48905"/>
                    <a:pt x="447747" y="179080"/>
                    <a:pt x="462828" y="172730"/>
                  </a:cubicBezTo>
                  <a:cubicBezTo>
                    <a:pt x="477909" y="166380"/>
                    <a:pt x="411234" y="16361"/>
                    <a:pt x="339003" y="1280"/>
                  </a:cubicBezTo>
                  <a:cubicBezTo>
                    <a:pt x="266772" y="-13801"/>
                    <a:pt x="15947" y="109230"/>
                    <a:pt x="866" y="115580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3" name="Freeform 202"/>
            <p:cNvSpPr/>
            <p:nvPr/>
          </p:nvSpPr>
          <p:spPr>
            <a:xfrm>
              <a:off x="4957715" y="2795600"/>
              <a:ext cx="211988" cy="190794"/>
            </a:xfrm>
            <a:custGeom>
              <a:avLst/>
              <a:gdLst>
                <a:gd name="connsiteX0" fmla="*/ 48 w 211988"/>
                <a:gd name="connsiteY0" fmla="*/ 190488 h 190794"/>
                <a:gd name="connsiteX1" fmla="*/ 54816 w 211988"/>
                <a:gd name="connsiteY1" fmla="*/ 71425 h 190794"/>
                <a:gd name="connsiteX2" fmla="*/ 211979 w 211988"/>
                <a:gd name="connsiteY2" fmla="*/ 2369 h 190794"/>
                <a:gd name="connsiteX3" fmla="*/ 61960 w 211988"/>
                <a:gd name="connsiteY3" fmla="*/ 33325 h 190794"/>
                <a:gd name="connsiteX4" fmla="*/ 48 w 211988"/>
                <a:gd name="connsiteY4" fmla="*/ 190488 h 190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988" h="190794">
                  <a:moveTo>
                    <a:pt x="48" y="190488"/>
                  </a:moveTo>
                  <a:cubicBezTo>
                    <a:pt x="-1143" y="196838"/>
                    <a:pt x="19494" y="102778"/>
                    <a:pt x="54816" y="71425"/>
                  </a:cubicBezTo>
                  <a:cubicBezTo>
                    <a:pt x="90138" y="40072"/>
                    <a:pt x="210788" y="8719"/>
                    <a:pt x="211979" y="2369"/>
                  </a:cubicBezTo>
                  <a:cubicBezTo>
                    <a:pt x="213170" y="-3981"/>
                    <a:pt x="99266" y="1178"/>
                    <a:pt x="61960" y="33325"/>
                  </a:cubicBezTo>
                  <a:cubicBezTo>
                    <a:pt x="24654" y="65472"/>
                    <a:pt x="1239" y="184138"/>
                    <a:pt x="48" y="190488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4" name="Freeform 203"/>
            <p:cNvSpPr/>
            <p:nvPr/>
          </p:nvSpPr>
          <p:spPr>
            <a:xfrm>
              <a:off x="5244608" y="2387850"/>
              <a:ext cx="725188" cy="276979"/>
            </a:xfrm>
            <a:custGeom>
              <a:avLst/>
              <a:gdLst>
                <a:gd name="connsiteX0" fmla="*/ 108442 w 725188"/>
                <a:gd name="connsiteY0" fmla="*/ 272006 h 276979"/>
                <a:gd name="connsiteX1" fmla="*/ 213217 w 725188"/>
                <a:gd name="connsiteY1" fmla="*/ 181519 h 276979"/>
                <a:gd name="connsiteX2" fmla="*/ 472773 w 725188"/>
                <a:gd name="connsiteY2" fmla="*/ 62456 h 276979"/>
                <a:gd name="connsiteX3" fmla="*/ 725186 w 725188"/>
                <a:gd name="connsiteY3" fmla="*/ 544 h 276979"/>
                <a:gd name="connsiteX4" fmla="*/ 468011 w 725188"/>
                <a:gd name="connsiteY4" fmla="*/ 38644 h 276979"/>
                <a:gd name="connsiteX5" fmla="*/ 220361 w 725188"/>
                <a:gd name="connsiteY5" fmla="*/ 143419 h 276979"/>
                <a:gd name="connsiteX6" fmla="*/ 51292 w 725188"/>
                <a:gd name="connsiteY6" fmla="*/ 241050 h 276979"/>
                <a:gd name="connsiteX7" fmla="*/ 1286 w 725188"/>
                <a:gd name="connsiteY7" fmla="*/ 264863 h 276979"/>
                <a:gd name="connsiteX8" fmla="*/ 108442 w 725188"/>
                <a:gd name="connsiteY8" fmla="*/ 272006 h 276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5188" h="276979">
                  <a:moveTo>
                    <a:pt x="108442" y="272006"/>
                  </a:moveTo>
                  <a:cubicBezTo>
                    <a:pt x="143764" y="258115"/>
                    <a:pt x="152495" y="216444"/>
                    <a:pt x="213217" y="181519"/>
                  </a:cubicBezTo>
                  <a:cubicBezTo>
                    <a:pt x="273939" y="146594"/>
                    <a:pt x="387445" y="92618"/>
                    <a:pt x="472773" y="62456"/>
                  </a:cubicBezTo>
                  <a:cubicBezTo>
                    <a:pt x="558101" y="32294"/>
                    <a:pt x="725980" y="4513"/>
                    <a:pt x="725186" y="544"/>
                  </a:cubicBezTo>
                  <a:cubicBezTo>
                    <a:pt x="724392" y="-3425"/>
                    <a:pt x="552148" y="14832"/>
                    <a:pt x="468011" y="38644"/>
                  </a:cubicBezTo>
                  <a:cubicBezTo>
                    <a:pt x="383874" y="62456"/>
                    <a:pt x="289814" y="109685"/>
                    <a:pt x="220361" y="143419"/>
                  </a:cubicBezTo>
                  <a:cubicBezTo>
                    <a:pt x="150908" y="177153"/>
                    <a:pt x="87804" y="220809"/>
                    <a:pt x="51292" y="241050"/>
                  </a:cubicBezTo>
                  <a:cubicBezTo>
                    <a:pt x="14780" y="261291"/>
                    <a:pt x="-5461" y="263275"/>
                    <a:pt x="1286" y="264863"/>
                  </a:cubicBezTo>
                  <a:cubicBezTo>
                    <a:pt x="8033" y="266450"/>
                    <a:pt x="73120" y="285897"/>
                    <a:pt x="108442" y="272006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5" name="Freeform 204"/>
            <p:cNvSpPr/>
            <p:nvPr/>
          </p:nvSpPr>
          <p:spPr>
            <a:xfrm>
              <a:off x="5836401" y="2494431"/>
              <a:ext cx="276294" cy="125405"/>
            </a:xfrm>
            <a:custGeom>
              <a:avLst/>
              <a:gdLst>
                <a:gd name="connsiteX0" fmla="*/ 43 w 276294"/>
                <a:gd name="connsiteY0" fmla="*/ 124944 h 125405"/>
                <a:gd name="connsiteX1" fmla="*/ 121487 w 276294"/>
                <a:gd name="connsiteY1" fmla="*/ 32075 h 125405"/>
                <a:gd name="connsiteX2" fmla="*/ 276268 w 276294"/>
                <a:gd name="connsiteY2" fmla="*/ 1119 h 125405"/>
                <a:gd name="connsiteX3" fmla="*/ 109580 w 276294"/>
                <a:gd name="connsiteY3" fmla="*/ 65413 h 125405"/>
                <a:gd name="connsiteX4" fmla="*/ 43 w 276294"/>
                <a:gd name="connsiteY4" fmla="*/ 124944 h 125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6294" h="125405">
                  <a:moveTo>
                    <a:pt x="43" y="124944"/>
                  </a:moveTo>
                  <a:cubicBezTo>
                    <a:pt x="2027" y="119388"/>
                    <a:pt x="75450" y="52712"/>
                    <a:pt x="121487" y="32075"/>
                  </a:cubicBezTo>
                  <a:cubicBezTo>
                    <a:pt x="167525" y="11437"/>
                    <a:pt x="278252" y="-4437"/>
                    <a:pt x="276268" y="1119"/>
                  </a:cubicBezTo>
                  <a:cubicBezTo>
                    <a:pt x="274284" y="6675"/>
                    <a:pt x="154030" y="46363"/>
                    <a:pt x="109580" y="65413"/>
                  </a:cubicBezTo>
                  <a:cubicBezTo>
                    <a:pt x="65130" y="84463"/>
                    <a:pt x="-1941" y="130500"/>
                    <a:pt x="43" y="124944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6" name="Freeform 205"/>
            <p:cNvSpPr/>
            <p:nvPr/>
          </p:nvSpPr>
          <p:spPr>
            <a:xfrm>
              <a:off x="6249797" y="2540759"/>
              <a:ext cx="180311" cy="90563"/>
            </a:xfrm>
            <a:custGeom>
              <a:avLst/>
              <a:gdLst>
                <a:gd name="connsiteX0" fmla="*/ 984 w 180311"/>
                <a:gd name="connsiteY0" fmla="*/ 90522 h 90563"/>
                <a:gd name="connsiteX1" fmla="*/ 60516 w 180311"/>
                <a:gd name="connsiteY1" fmla="*/ 42897 h 90563"/>
                <a:gd name="connsiteX2" fmla="*/ 179578 w 180311"/>
                <a:gd name="connsiteY2" fmla="*/ 35 h 90563"/>
                <a:gd name="connsiteX3" fmla="*/ 105759 w 180311"/>
                <a:gd name="connsiteY3" fmla="*/ 50041 h 90563"/>
                <a:gd name="connsiteX4" fmla="*/ 984 w 180311"/>
                <a:gd name="connsiteY4" fmla="*/ 90522 h 90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311" h="90563">
                  <a:moveTo>
                    <a:pt x="984" y="90522"/>
                  </a:moveTo>
                  <a:cubicBezTo>
                    <a:pt x="-6556" y="89331"/>
                    <a:pt x="30750" y="57978"/>
                    <a:pt x="60516" y="42897"/>
                  </a:cubicBezTo>
                  <a:cubicBezTo>
                    <a:pt x="90282" y="27816"/>
                    <a:pt x="172038" y="-1156"/>
                    <a:pt x="179578" y="35"/>
                  </a:cubicBezTo>
                  <a:cubicBezTo>
                    <a:pt x="187118" y="1226"/>
                    <a:pt x="134731" y="33372"/>
                    <a:pt x="105759" y="50041"/>
                  </a:cubicBezTo>
                  <a:cubicBezTo>
                    <a:pt x="76787" y="66710"/>
                    <a:pt x="8524" y="91713"/>
                    <a:pt x="984" y="90522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7" name="Freeform 206"/>
            <p:cNvSpPr/>
            <p:nvPr/>
          </p:nvSpPr>
          <p:spPr>
            <a:xfrm>
              <a:off x="5504377" y="2908841"/>
              <a:ext cx="122546" cy="194246"/>
            </a:xfrm>
            <a:custGeom>
              <a:avLst/>
              <a:gdLst>
                <a:gd name="connsiteX0" fmla="*/ 20123 w 122546"/>
                <a:gd name="connsiteY0" fmla="*/ 193928 h 194246"/>
                <a:gd name="connsiteX1" fmla="*/ 43936 w 122546"/>
                <a:gd name="connsiteY1" fmla="*/ 67722 h 194246"/>
                <a:gd name="connsiteX2" fmla="*/ 122517 w 122546"/>
                <a:gd name="connsiteY2" fmla="*/ 8190 h 194246"/>
                <a:gd name="connsiteX3" fmla="*/ 34411 w 122546"/>
                <a:gd name="connsiteY3" fmla="*/ 10572 h 194246"/>
                <a:gd name="connsiteX4" fmla="*/ 1073 w 122546"/>
                <a:gd name="connsiteY4" fmla="*/ 101059 h 194246"/>
                <a:gd name="connsiteX5" fmla="*/ 20123 w 122546"/>
                <a:gd name="connsiteY5" fmla="*/ 193928 h 194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546" h="194246">
                  <a:moveTo>
                    <a:pt x="20123" y="193928"/>
                  </a:moveTo>
                  <a:cubicBezTo>
                    <a:pt x="27267" y="188372"/>
                    <a:pt x="26870" y="98678"/>
                    <a:pt x="43936" y="67722"/>
                  </a:cubicBezTo>
                  <a:cubicBezTo>
                    <a:pt x="61002" y="36766"/>
                    <a:pt x="124105" y="17715"/>
                    <a:pt x="122517" y="8190"/>
                  </a:cubicBezTo>
                  <a:cubicBezTo>
                    <a:pt x="120930" y="-1335"/>
                    <a:pt x="54652" y="-4906"/>
                    <a:pt x="34411" y="10572"/>
                  </a:cubicBezTo>
                  <a:cubicBezTo>
                    <a:pt x="14170" y="26050"/>
                    <a:pt x="6629" y="71294"/>
                    <a:pt x="1073" y="101059"/>
                  </a:cubicBezTo>
                  <a:cubicBezTo>
                    <a:pt x="-4483" y="130824"/>
                    <a:pt x="12979" y="199484"/>
                    <a:pt x="20123" y="193928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8" name="Freeform 207"/>
            <p:cNvSpPr/>
            <p:nvPr/>
          </p:nvSpPr>
          <p:spPr>
            <a:xfrm>
              <a:off x="5468074" y="3457474"/>
              <a:ext cx="145160" cy="162064"/>
            </a:xfrm>
            <a:custGeom>
              <a:avLst/>
              <a:gdLst>
                <a:gd name="connsiteX0" fmla="*/ 27851 w 145160"/>
                <a:gd name="connsiteY0" fmla="*/ 162026 h 162064"/>
                <a:gd name="connsiteX1" fmla="*/ 56426 w 145160"/>
                <a:gd name="connsiteY1" fmla="*/ 62014 h 162064"/>
                <a:gd name="connsiteX2" fmla="*/ 144532 w 145160"/>
                <a:gd name="connsiteY2" fmla="*/ 101 h 162064"/>
                <a:gd name="connsiteX3" fmla="*/ 6420 w 145160"/>
                <a:gd name="connsiteY3" fmla="*/ 50107 h 162064"/>
                <a:gd name="connsiteX4" fmla="*/ 27851 w 145160"/>
                <a:gd name="connsiteY4" fmla="*/ 162026 h 162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160" h="162064">
                  <a:moveTo>
                    <a:pt x="27851" y="162026"/>
                  </a:moveTo>
                  <a:cubicBezTo>
                    <a:pt x="36185" y="164010"/>
                    <a:pt x="36979" y="89001"/>
                    <a:pt x="56426" y="62014"/>
                  </a:cubicBezTo>
                  <a:cubicBezTo>
                    <a:pt x="75873" y="35027"/>
                    <a:pt x="152866" y="2085"/>
                    <a:pt x="144532" y="101"/>
                  </a:cubicBezTo>
                  <a:cubicBezTo>
                    <a:pt x="136198" y="-1883"/>
                    <a:pt x="26660" y="25501"/>
                    <a:pt x="6420" y="50107"/>
                  </a:cubicBezTo>
                  <a:cubicBezTo>
                    <a:pt x="-13821" y="74713"/>
                    <a:pt x="19517" y="160042"/>
                    <a:pt x="27851" y="162026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9" name="Freeform 208"/>
            <p:cNvSpPr/>
            <p:nvPr/>
          </p:nvSpPr>
          <p:spPr>
            <a:xfrm>
              <a:off x="5694147" y="4286245"/>
              <a:ext cx="154725" cy="288965"/>
            </a:xfrm>
            <a:custGeom>
              <a:avLst/>
              <a:gdLst>
                <a:gd name="connsiteX0" fmla="*/ 68478 w 154725"/>
                <a:gd name="connsiteY0" fmla="*/ 5 h 288965"/>
                <a:gd name="connsiteX1" fmla="*/ 6566 w 154725"/>
                <a:gd name="connsiteY1" fmla="*/ 128593 h 288965"/>
                <a:gd name="connsiteX2" fmla="*/ 18472 w 154725"/>
                <a:gd name="connsiteY2" fmla="*/ 223843 h 288965"/>
                <a:gd name="connsiteX3" fmla="*/ 154203 w 154725"/>
                <a:gd name="connsiteY3" fmla="*/ 285755 h 288965"/>
                <a:gd name="connsiteX4" fmla="*/ 66097 w 154725"/>
                <a:gd name="connsiteY4" fmla="*/ 123830 h 288965"/>
                <a:gd name="connsiteX5" fmla="*/ 68478 w 154725"/>
                <a:gd name="connsiteY5" fmla="*/ 5 h 288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725" h="288965">
                  <a:moveTo>
                    <a:pt x="68478" y="5"/>
                  </a:moveTo>
                  <a:cubicBezTo>
                    <a:pt x="58556" y="799"/>
                    <a:pt x="14900" y="91287"/>
                    <a:pt x="6566" y="128593"/>
                  </a:cubicBezTo>
                  <a:cubicBezTo>
                    <a:pt x="-1768" y="165899"/>
                    <a:pt x="-6134" y="197649"/>
                    <a:pt x="18472" y="223843"/>
                  </a:cubicBezTo>
                  <a:cubicBezTo>
                    <a:pt x="43078" y="250037"/>
                    <a:pt x="146266" y="302424"/>
                    <a:pt x="154203" y="285755"/>
                  </a:cubicBezTo>
                  <a:cubicBezTo>
                    <a:pt x="162140" y="269086"/>
                    <a:pt x="77209" y="169867"/>
                    <a:pt x="66097" y="123830"/>
                  </a:cubicBezTo>
                  <a:cubicBezTo>
                    <a:pt x="54985" y="77793"/>
                    <a:pt x="78400" y="-789"/>
                    <a:pt x="68478" y="5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6729413" y="3326023"/>
              <a:ext cx="307181" cy="136307"/>
            </a:xfrm>
            <a:custGeom>
              <a:avLst/>
              <a:gdLst>
                <a:gd name="connsiteX0" fmla="*/ 0 w 307181"/>
                <a:gd name="connsiteY0" fmla="*/ 583 h 136307"/>
                <a:gd name="connsiteX1" fmla="*/ 123825 w 307181"/>
                <a:gd name="connsiteY1" fmla="*/ 69640 h 136307"/>
                <a:gd name="connsiteX2" fmla="*/ 307181 w 307181"/>
                <a:gd name="connsiteY2" fmla="*/ 133933 h 136307"/>
                <a:gd name="connsiteX3" fmla="*/ 123825 w 307181"/>
                <a:gd name="connsiteY3" fmla="*/ 110121 h 136307"/>
                <a:gd name="connsiteX4" fmla="*/ 0 w 307181"/>
                <a:gd name="connsiteY4" fmla="*/ 583 h 136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7181" h="136307">
                  <a:moveTo>
                    <a:pt x="0" y="583"/>
                  </a:moveTo>
                  <a:cubicBezTo>
                    <a:pt x="0" y="-6164"/>
                    <a:pt x="72628" y="47415"/>
                    <a:pt x="123825" y="69640"/>
                  </a:cubicBezTo>
                  <a:cubicBezTo>
                    <a:pt x="175022" y="91865"/>
                    <a:pt x="307181" y="127186"/>
                    <a:pt x="307181" y="133933"/>
                  </a:cubicBezTo>
                  <a:cubicBezTo>
                    <a:pt x="307181" y="140680"/>
                    <a:pt x="176212" y="133140"/>
                    <a:pt x="123825" y="110121"/>
                  </a:cubicBezTo>
                  <a:cubicBezTo>
                    <a:pt x="71438" y="87102"/>
                    <a:pt x="0" y="7330"/>
                    <a:pt x="0" y="583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7400537" y="3542935"/>
              <a:ext cx="68640" cy="153205"/>
            </a:xfrm>
            <a:custGeom>
              <a:avLst/>
              <a:gdLst>
                <a:gd name="connsiteX0" fmla="*/ 21 w 68640"/>
                <a:gd name="connsiteY0" fmla="*/ 147948 h 153205"/>
                <a:gd name="connsiteX1" fmla="*/ 64315 w 68640"/>
                <a:gd name="connsiteY1" fmla="*/ 310 h 153205"/>
                <a:gd name="connsiteX2" fmla="*/ 57171 w 68640"/>
                <a:gd name="connsiteY2" fmla="*/ 109848 h 153205"/>
                <a:gd name="connsiteX3" fmla="*/ 21 w 68640"/>
                <a:gd name="connsiteY3" fmla="*/ 147948 h 15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40" h="153205">
                  <a:moveTo>
                    <a:pt x="21" y="147948"/>
                  </a:moveTo>
                  <a:cubicBezTo>
                    <a:pt x="1212" y="129692"/>
                    <a:pt x="54790" y="6660"/>
                    <a:pt x="64315" y="310"/>
                  </a:cubicBezTo>
                  <a:cubicBezTo>
                    <a:pt x="73840" y="-6040"/>
                    <a:pt x="65902" y="86829"/>
                    <a:pt x="57171" y="109848"/>
                  </a:cubicBezTo>
                  <a:cubicBezTo>
                    <a:pt x="48440" y="132867"/>
                    <a:pt x="-1170" y="166204"/>
                    <a:pt x="21" y="147948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7248472" y="3864328"/>
              <a:ext cx="350422" cy="305677"/>
            </a:xfrm>
            <a:custGeom>
              <a:avLst/>
              <a:gdLst>
                <a:gd name="connsiteX0" fmla="*/ 55 w 350422"/>
                <a:gd name="connsiteY0" fmla="*/ 305240 h 305677"/>
                <a:gd name="connsiteX1" fmla="*/ 71492 w 350422"/>
                <a:gd name="connsiteY1" fmla="*/ 131409 h 305677"/>
                <a:gd name="connsiteX2" fmla="*/ 197699 w 350422"/>
                <a:gd name="connsiteY2" fmla="*/ 24253 h 305677"/>
                <a:gd name="connsiteX3" fmla="*/ 350099 w 350422"/>
                <a:gd name="connsiteY3" fmla="*/ 7584 h 305677"/>
                <a:gd name="connsiteX4" fmla="*/ 154836 w 350422"/>
                <a:gd name="connsiteY4" fmla="*/ 5203 h 305677"/>
                <a:gd name="connsiteX5" fmla="*/ 61967 w 350422"/>
                <a:gd name="connsiteY5" fmla="*/ 76640 h 305677"/>
                <a:gd name="connsiteX6" fmla="*/ 55 w 350422"/>
                <a:gd name="connsiteY6" fmla="*/ 305240 h 305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422" h="305677">
                  <a:moveTo>
                    <a:pt x="55" y="305240"/>
                  </a:moveTo>
                  <a:cubicBezTo>
                    <a:pt x="1643" y="314368"/>
                    <a:pt x="38551" y="178240"/>
                    <a:pt x="71492" y="131409"/>
                  </a:cubicBezTo>
                  <a:cubicBezTo>
                    <a:pt x="104433" y="84578"/>
                    <a:pt x="151265" y="44890"/>
                    <a:pt x="197699" y="24253"/>
                  </a:cubicBezTo>
                  <a:cubicBezTo>
                    <a:pt x="244133" y="3616"/>
                    <a:pt x="357243" y="10759"/>
                    <a:pt x="350099" y="7584"/>
                  </a:cubicBezTo>
                  <a:cubicBezTo>
                    <a:pt x="342955" y="4409"/>
                    <a:pt x="202858" y="-6306"/>
                    <a:pt x="154836" y="5203"/>
                  </a:cubicBezTo>
                  <a:cubicBezTo>
                    <a:pt x="106814" y="16712"/>
                    <a:pt x="92923" y="29015"/>
                    <a:pt x="61967" y="76640"/>
                  </a:cubicBezTo>
                  <a:cubicBezTo>
                    <a:pt x="31011" y="124265"/>
                    <a:pt x="-1533" y="296112"/>
                    <a:pt x="55" y="305240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3" name="Freeform 212"/>
            <p:cNvSpPr/>
            <p:nvPr/>
          </p:nvSpPr>
          <p:spPr>
            <a:xfrm>
              <a:off x="7044224" y="4336173"/>
              <a:ext cx="689197" cy="317875"/>
            </a:xfrm>
            <a:custGeom>
              <a:avLst/>
              <a:gdLst>
                <a:gd name="connsiteX0" fmla="*/ 1895 w 689197"/>
                <a:gd name="connsiteY0" fmla="*/ 316790 h 317875"/>
                <a:gd name="connsiteX1" fmla="*/ 101907 w 689197"/>
                <a:gd name="connsiteY1" fmla="*/ 128671 h 317875"/>
                <a:gd name="connsiteX2" fmla="*/ 244782 w 689197"/>
                <a:gd name="connsiteY2" fmla="*/ 140577 h 317875"/>
                <a:gd name="connsiteX3" fmla="*/ 516245 w 689197"/>
                <a:gd name="connsiteY3" fmla="*/ 57233 h 317875"/>
                <a:gd name="connsiteX4" fmla="*/ 687695 w 689197"/>
                <a:gd name="connsiteY4" fmla="*/ 2465 h 317875"/>
                <a:gd name="connsiteX5" fmla="*/ 420995 w 689197"/>
                <a:gd name="connsiteY5" fmla="*/ 138196 h 317875"/>
                <a:gd name="connsiteX6" fmla="*/ 190014 w 689197"/>
                <a:gd name="connsiteY6" fmla="*/ 202490 h 317875"/>
                <a:gd name="connsiteX7" fmla="*/ 1895 w 689197"/>
                <a:gd name="connsiteY7" fmla="*/ 316790 h 317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89197" h="317875">
                  <a:moveTo>
                    <a:pt x="1895" y="316790"/>
                  </a:moveTo>
                  <a:cubicBezTo>
                    <a:pt x="-12790" y="304487"/>
                    <a:pt x="61426" y="158040"/>
                    <a:pt x="101907" y="128671"/>
                  </a:cubicBezTo>
                  <a:cubicBezTo>
                    <a:pt x="142388" y="99302"/>
                    <a:pt x="175726" y="152483"/>
                    <a:pt x="244782" y="140577"/>
                  </a:cubicBezTo>
                  <a:cubicBezTo>
                    <a:pt x="313838" y="128671"/>
                    <a:pt x="516245" y="57233"/>
                    <a:pt x="516245" y="57233"/>
                  </a:cubicBezTo>
                  <a:cubicBezTo>
                    <a:pt x="590064" y="34214"/>
                    <a:pt x="703570" y="-11029"/>
                    <a:pt x="687695" y="2465"/>
                  </a:cubicBezTo>
                  <a:cubicBezTo>
                    <a:pt x="671820" y="15959"/>
                    <a:pt x="503942" y="104858"/>
                    <a:pt x="420995" y="138196"/>
                  </a:cubicBezTo>
                  <a:cubicBezTo>
                    <a:pt x="338048" y="171533"/>
                    <a:pt x="257086" y="171534"/>
                    <a:pt x="190014" y="202490"/>
                  </a:cubicBezTo>
                  <a:cubicBezTo>
                    <a:pt x="122942" y="233446"/>
                    <a:pt x="16580" y="329093"/>
                    <a:pt x="1895" y="316790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4" name="Freeform 213"/>
            <p:cNvSpPr/>
            <p:nvPr/>
          </p:nvSpPr>
          <p:spPr>
            <a:xfrm>
              <a:off x="7205051" y="2985864"/>
              <a:ext cx="555504" cy="134663"/>
            </a:xfrm>
            <a:custGeom>
              <a:avLst/>
              <a:gdLst>
                <a:gd name="connsiteX0" fmla="*/ 2993 w 555504"/>
                <a:gd name="connsiteY0" fmla="*/ 19274 h 134663"/>
                <a:gd name="connsiteX1" fmla="*/ 243499 w 555504"/>
                <a:gd name="connsiteY1" fmla="*/ 83567 h 134663"/>
                <a:gd name="connsiteX2" fmla="*/ 553062 w 555504"/>
                <a:gd name="connsiteY2" fmla="*/ 224 h 134663"/>
                <a:gd name="connsiteX3" fmla="*/ 374468 w 555504"/>
                <a:gd name="connsiteY3" fmla="*/ 114524 h 134663"/>
                <a:gd name="connsiteX4" fmla="*/ 129199 w 555504"/>
                <a:gd name="connsiteY4" fmla="*/ 126430 h 134663"/>
                <a:gd name="connsiteX5" fmla="*/ 2993 w 555504"/>
                <a:gd name="connsiteY5" fmla="*/ 19274 h 134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504" h="134663">
                  <a:moveTo>
                    <a:pt x="2993" y="19274"/>
                  </a:moveTo>
                  <a:cubicBezTo>
                    <a:pt x="22043" y="12130"/>
                    <a:pt x="151821" y="86742"/>
                    <a:pt x="243499" y="83567"/>
                  </a:cubicBezTo>
                  <a:cubicBezTo>
                    <a:pt x="335177" y="80392"/>
                    <a:pt x="531234" y="-4935"/>
                    <a:pt x="553062" y="224"/>
                  </a:cubicBezTo>
                  <a:cubicBezTo>
                    <a:pt x="574890" y="5383"/>
                    <a:pt x="445112" y="93490"/>
                    <a:pt x="374468" y="114524"/>
                  </a:cubicBezTo>
                  <a:cubicBezTo>
                    <a:pt x="303824" y="135558"/>
                    <a:pt x="199049" y="141114"/>
                    <a:pt x="129199" y="126430"/>
                  </a:cubicBezTo>
                  <a:cubicBezTo>
                    <a:pt x="59349" y="111746"/>
                    <a:pt x="-16057" y="26418"/>
                    <a:pt x="2993" y="19274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5" name="Freeform 214"/>
            <p:cNvSpPr/>
            <p:nvPr/>
          </p:nvSpPr>
          <p:spPr>
            <a:xfrm>
              <a:off x="6797132" y="2599547"/>
              <a:ext cx="99463" cy="155744"/>
            </a:xfrm>
            <a:custGeom>
              <a:avLst/>
              <a:gdLst>
                <a:gd name="connsiteX0" fmla="*/ 98968 w 99463"/>
                <a:gd name="connsiteY0" fmla="*/ 778 h 155744"/>
                <a:gd name="connsiteX1" fmla="*/ 22768 w 99463"/>
                <a:gd name="connsiteY1" fmla="*/ 36497 h 155744"/>
                <a:gd name="connsiteX2" fmla="*/ 1337 w 99463"/>
                <a:gd name="connsiteY2" fmla="*/ 155559 h 155744"/>
                <a:gd name="connsiteX3" fmla="*/ 53724 w 99463"/>
                <a:gd name="connsiteY3" fmla="*/ 62691 h 155744"/>
                <a:gd name="connsiteX4" fmla="*/ 98968 w 99463"/>
                <a:gd name="connsiteY4" fmla="*/ 778 h 155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63" h="155744">
                  <a:moveTo>
                    <a:pt x="98968" y="778"/>
                  </a:moveTo>
                  <a:cubicBezTo>
                    <a:pt x="93809" y="-3588"/>
                    <a:pt x="39040" y="10700"/>
                    <a:pt x="22768" y="36497"/>
                  </a:cubicBezTo>
                  <a:cubicBezTo>
                    <a:pt x="6496" y="62294"/>
                    <a:pt x="-3822" y="151193"/>
                    <a:pt x="1337" y="155559"/>
                  </a:cubicBezTo>
                  <a:cubicBezTo>
                    <a:pt x="6496" y="159925"/>
                    <a:pt x="39833" y="86106"/>
                    <a:pt x="53724" y="62691"/>
                  </a:cubicBezTo>
                  <a:cubicBezTo>
                    <a:pt x="67615" y="39276"/>
                    <a:pt x="104127" y="5144"/>
                    <a:pt x="98968" y="778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6" name="Freeform 215"/>
            <p:cNvSpPr/>
            <p:nvPr/>
          </p:nvSpPr>
          <p:spPr>
            <a:xfrm>
              <a:off x="7722394" y="3002724"/>
              <a:ext cx="381433" cy="461995"/>
            </a:xfrm>
            <a:custGeom>
              <a:avLst/>
              <a:gdLst>
                <a:gd name="connsiteX0" fmla="*/ 0 w 381433"/>
                <a:gd name="connsiteY0" fmla="*/ 461995 h 461995"/>
                <a:gd name="connsiteX1" fmla="*/ 166687 w 381433"/>
                <a:gd name="connsiteY1" fmla="*/ 366745 h 461995"/>
                <a:gd name="connsiteX2" fmla="*/ 280987 w 381433"/>
                <a:gd name="connsiteY2" fmla="*/ 297689 h 461995"/>
                <a:gd name="connsiteX3" fmla="*/ 345281 w 381433"/>
                <a:gd name="connsiteY3" fmla="*/ 176245 h 461995"/>
                <a:gd name="connsiteX4" fmla="*/ 330994 w 381433"/>
                <a:gd name="connsiteY4" fmla="*/ 32 h 461995"/>
                <a:gd name="connsiteX5" fmla="*/ 381000 w 381433"/>
                <a:gd name="connsiteY5" fmla="*/ 190532 h 461995"/>
                <a:gd name="connsiteX6" fmla="*/ 297656 w 381433"/>
                <a:gd name="connsiteY6" fmla="*/ 345314 h 461995"/>
                <a:gd name="connsiteX7" fmla="*/ 142875 w 381433"/>
                <a:gd name="connsiteY7" fmla="*/ 409607 h 461995"/>
                <a:gd name="connsiteX8" fmla="*/ 0 w 381433"/>
                <a:gd name="connsiteY8" fmla="*/ 461995 h 46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433" h="461995">
                  <a:moveTo>
                    <a:pt x="0" y="461995"/>
                  </a:moveTo>
                  <a:lnTo>
                    <a:pt x="166687" y="366745"/>
                  </a:lnTo>
                  <a:cubicBezTo>
                    <a:pt x="213518" y="339361"/>
                    <a:pt x="251221" y="329439"/>
                    <a:pt x="280987" y="297689"/>
                  </a:cubicBezTo>
                  <a:cubicBezTo>
                    <a:pt x="310753" y="265939"/>
                    <a:pt x="336947" y="225854"/>
                    <a:pt x="345281" y="176245"/>
                  </a:cubicBezTo>
                  <a:cubicBezTo>
                    <a:pt x="353616" y="126635"/>
                    <a:pt x="325041" y="-2349"/>
                    <a:pt x="330994" y="32"/>
                  </a:cubicBezTo>
                  <a:cubicBezTo>
                    <a:pt x="336947" y="2413"/>
                    <a:pt x="386556" y="132985"/>
                    <a:pt x="381000" y="190532"/>
                  </a:cubicBezTo>
                  <a:cubicBezTo>
                    <a:pt x="375444" y="248079"/>
                    <a:pt x="337343" y="308802"/>
                    <a:pt x="297656" y="345314"/>
                  </a:cubicBezTo>
                  <a:cubicBezTo>
                    <a:pt x="257969" y="381826"/>
                    <a:pt x="142875" y="409607"/>
                    <a:pt x="142875" y="409607"/>
                  </a:cubicBezTo>
                  <a:lnTo>
                    <a:pt x="0" y="461995"/>
                  </a:ln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7" name="Freeform 216"/>
            <p:cNvSpPr/>
            <p:nvPr/>
          </p:nvSpPr>
          <p:spPr>
            <a:xfrm>
              <a:off x="7959390" y="3265560"/>
              <a:ext cx="298396" cy="556907"/>
            </a:xfrm>
            <a:custGeom>
              <a:avLst/>
              <a:gdLst>
                <a:gd name="connsiteX0" fmla="*/ 1129 w 298396"/>
                <a:gd name="connsiteY0" fmla="*/ 556346 h 556907"/>
                <a:gd name="connsiteX1" fmla="*/ 129716 w 298396"/>
                <a:gd name="connsiteY1" fmla="*/ 444428 h 556907"/>
                <a:gd name="connsiteX2" fmla="*/ 224966 w 298396"/>
                <a:gd name="connsiteY2" fmla="*/ 306315 h 556907"/>
                <a:gd name="connsiteX3" fmla="*/ 274973 w 298396"/>
                <a:gd name="connsiteY3" fmla="*/ 89621 h 556907"/>
                <a:gd name="connsiteX4" fmla="*/ 270210 w 298396"/>
                <a:gd name="connsiteY4" fmla="*/ 3896 h 556907"/>
                <a:gd name="connsiteX5" fmla="*/ 296404 w 298396"/>
                <a:gd name="connsiteY5" fmla="*/ 203921 h 556907"/>
                <a:gd name="connsiteX6" fmla="*/ 208298 w 298396"/>
                <a:gd name="connsiteY6" fmla="*/ 396803 h 556907"/>
                <a:gd name="connsiteX7" fmla="*/ 1129 w 298396"/>
                <a:gd name="connsiteY7" fmla="*/ 556346 h 556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8396" h="556907">
                  <a:moveTo>
                    <a:pt x="1129" y="556346"/>
                  </a:moveTo>
                  <a:cubicBezTo>
                    <a:pt x="-11968" y="564283"/>
                    <a:pt x="92410" y="486100"/>
                    <a:pt x="129716" y="444428"/>
                  </a:cubicBezTo>
                  <a:cubicBezTo>
                    <a:pt x="167022" y="402756"/>
                    <a:pt x="200757" y="365449"/>
                    <a:pt x="224966" y="306315"/>
                  </a:cubicBezTo>
                  <a:cubicBezTo>
                    <a:pt x="249176" y="247180"/>
                    <a:pt x="267432" y="140024"/>
                    <a:pt x="274973" y="89621"/>
                  </a:cubicBezTo>
                  <a:cubicBezTo>
                    <a:pt x="282514" y="39218"/>
                    <a:pt x="266638" y="-15154"/>
                    <a:pt x="270210" y="3896"/>
                  </a:cubicBezTo>
                  <a:cubicBezTo>
                    <a:pt x="273782" y="22946"/>
                    <a:pt x="306723" y="138436"/>
                    <a:pt x="296404" y="203921"/>
                  </a:cubicBezTo>
                  <a:cubicBezTo>
                    <a:pt x="286085" y="269406"/>
                    <a:pt x="257114" y="340050"/>
                    <a:pt x="208298" y="396803"/>
                  </a:cubicBezTo>
                  <a:cubicBezTo>
                    <a:pt x="159482" y="453556"/>
                    <a:pt x="14226" y="548409"/>
                    <a:pt x="1129" y="556346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8" name="Freeform 217"/>
            <p:cNvSpPr/>
            <p:nvPr/>
          </p:nvSpPr>
          <p:spPr>
            <a:xfrm>
              <a:off x="8147242" y="3496036"/>
              <a:ext cx="271858" cy="705788"/>
            </a:xfrm>
            <a:custGeom>
              <a:avLst/>
              <a:gdLst>
                <a:gd name="connsiteX0" fmla="*/ 110933 w 271858"/>
                <a:gd name="connsiteY0" fmla="*/ 704489 h 705788"/>
                <a:gd name="connsiteX1" fmla="*/ 103789 w 271858"/>
                <a:gd name="connsiteY1" fmla="*/ 513989 h 705788"/>
                <a:gd name="connsiteX2" fmla="*/ 189514 w 271858"/>
                <a:gd name="connsiteY2" fmla="*/ 294914 h 705788"/>
                <a:gd name="connsiteX3" fmla="*/ 241902 w 271858"/>
                <a:gd name="connsiteY3" fmla="*/ 116320 h 705788"/>
                <a:gd name="connsiteX4" fmla="*/ 270477 w 271858"/>
                <a:gd name="connsiteY4" fmla="*/ 2020 h 705788"/>
                <a:gd name="connsiteX5" fmla="*/ 199039 w 271858"/>
                <a:gd name="connsiteY5" fmla="*/ 211570 h 705788"/>
                <a:gd name="connsiteX6" fmla="*/ 96646 w 271858"/>
                <a:gd name="connsiteY6" fmla="*/ 435408 h 705788"/>
                <a:gd name="connsiteX7" fmla="*/ 37114 w 271858"/>
                <a:gd name="connsiteY7" fmla="*/ 585427 h 705788"/>
                <a:gd name="connsiteX8" fmla="*/ 1396 w 271858"/>
                <a:gd name="connsiteY8" fmla="*/ 597333 h 705788"/>
                <a:gd name="connsiteX9" fmla="*/ 110933 w 271858"/>
                <a:gd name="connsiteY9" fmla="*/ 704489 h 705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1858" h="705788">
                  <a:moveTo>
                    <a:pt x="110933" y="704489"/>
                  </a:moveTo>
                  <a:cubicBezTo>
                    <a:pt x="127998" y="690598"/>
                    <a:pt x="90692" y="582251"/>
                    <a:pt x="103789" y="513989"/>
                  </a:cubicBezTo>
                  <a:cubicBezTo>
                    <a:pt x="116886" y="445726"/>
                    <a:pt x="166495" y="361192"/>
                    <a:pt x="189514" y="294914"/>
                  </a:cubicBezTo>
                  <a:cubicBezTo>
                    <a:pt x="212533" y="228636"/>
                    <a:pt x="228408" y="165136"/>
                    <a:pt x="241902" y="116320"/>
                  </a:cubicBezTo>
                  <a:cubicBezTo>
                    <a:pt x="255396" y="67504"/>
                    <a:pt x="277621" y="-13855"/>
                    <a:pt x="270477" y="2020"/>
                  </a:cubicBezTo>
                  <a:cubicBezTo>
                    <a:pt x="263333" y="17895"/>
                    <a:pt x="228011" y="139339"/>
                    <a:pt x="199039" y="211570"/>
                  </a:cubicBezTo>
                  <a:cubicBezTo>
                    <a:pt x="170067" y="283801"/>
                    <a:pt x="123633" y="373099"/>
                    <a:pt x="96646" y="435408"/>
                  </a:cubicBezTo>
                  <a:cubicBezTo>
                    <a:pt x="69659" y="497717"/>
                    <a:pt x="52989" y="558439"/>
                    <a:pt x="37114" y="585427"/>
                  </a:cubicBezTo>
                  <a:cubicBezTo>
                    <a:pt x="21239" y="612414"/>
                    <a:pt x="-6541" y="577886"/>
                    <a:pt x="1396" y="597333"/>
                  </a:cubicBezTo>
                  <a:cubicBezTo>
                    <a:pt x="9333" y="616780"/>
                    <a:pt x="93868" y="718380"/>
                    <a:pt x="110933" y="704489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9" name="Freeform 218"/>
            <p:cNvSpPr/>
            <p:nvPr/>
          </p:nvSpPr>
          <p:spPr>
            <a:xfrm>
              <a:off x="4765554" y="2978029"/>
              <a:ext cx="163568" cy="376265"/>
            </a:xfrm>
            <a:custGeom>
              <a:avLst/>
              <a:gdLst>
                <a:gd name="connsiteX0" fmla="*/ 162046 w 163568"/>
                <a:gd name="connsiteY0" fmla="*/ 121 h 376265"/>
                <a:gd name="connsiteX1" fmla="*/ 50921 w 163568"/>
                <a:gd name="connsiteY1" fmla="*/ 222371 h 376265"/>
                <a:gd name="connsiteX2" fmla="*/ 121 w 163568"/>
                <a:gd name="connsiteY2" fmla="*/ 362071 h 376265"/>
                <a:gd name="connsiteX3" fmla="*/ 63621 w 163568"/>
                <a:gd name="connsiteY3" fmla="*/ 352546 h 376265"/>
                <a:gd name="connsiteX4" fmla="*/ 111246 w 163568"/>
                <a:gd name="connsiteY4" fmla="*/ 193796 h 376265"/>
                <a:gd name="connsiteX5" fmla="*/ 162046 w 163568"/>
                <a:gd name="connsiteY5" fmla="*/ 121 h 3762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3568" h="376265">
                  <a:moveTo>
                    <a:pt x="162046" y="121"/>
                  </a:moveTo>
                  <a:cubicBezTo>
                    <a:pt x="151992" y="4884"/>
                    <a:pt x="77908" y="162046"/>
                    <a:pt x="50921" y="222371"/>
                  </a:cubicBezTo>
                  <a:cubicBezTo>
                    <a:pt x="23934" y="282696"/>
                    <a:pt x="-1996" y="340375"/>
                    <a:pt x="121" y="362071"/>
                  </a:cubicBezTo>
                  <a:cubicBezTo>
                    <a:pt x="2238" y="383767"/>
                    <a:pt x="45100" y="380592"/>
                    <a:pt x="63621" y="352546"/>
                  </a:cubicBezTo>
                  <a:cubicBezTo>
                    <a:pt x="82142" y="324500"/>
                    <a:pt x="92725" y="255179"/>
                    <a:pt x="111246" y="193796"/>
                  </a:cubicBezTo>
                  <a:cubicBezTo>
                    <a:pt x="129767" y="132413"/>
                    <a:pt x="172100" y="-4642"/>
                    <a:pt x="162046" y="121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22" name="Rectangle 221"/>
          <p:cNvSpPr/>
          <p:nvPr/>
        </p:nvSpPr>
        <p:spPr>
          <a:xfrm>
            <a:off x="4017571" y="1095056"/>
            <a:ext cx="4991100" cy="4610100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28" name="Group 127"/>
          <p:cNvGrpSpPr/>
          <p:nvPr/>
        </p:nvGrpSpPr>
        <p:grpSpPr>
          <a:xfrm>
            <a:off x="5526804" y="2611455"/>
            <a:ext cx="1388346" cy="1989390"/>
            <a:chOff x="5526804" y="2611455"/>
            <a:chExt cx="1388346" cy="1989390"/>
          </a:xfrm>
        </p:grpSpPr>
        <p:grpSp>
          <p:nvGrpSpPr>
            <p:cNvPr id="125" name="Group 124"/>
            <p:cNvGrpSpPr/>
            <p:nvPr/>
          </p:nvGrpSpPr>
          <p:grpSpPr>
            <a:xfrm>
              <a:off x="5526804" y="2611455"/>
              <a:ext cx="1388346" cy="1989390"/>
              <a:chOff x="5526804" y="2611455"/>
              <a:chExt cx="1388346" cy="1989390"/>
            </a:xfrm>
          </p:grpSpPr>
          <p:grpSp>
            <p:nvGrpSpPr>
              <p:cNvPr id="119" name="Group 118"/>
              <p:cNvGrpSpPr/>
              <p:nvPr/>
            </p:nvGrpSpPr>
            <p:grpSpPr>
              <a:xfrm>
                <a:off x="5526804" y="2611455"/>
                <a:ext cx="1388346" cy="1989390"/>
                <a:chOff x="5526804" y="2611455"/>
                <a:chExt cx="1388346" cy="1989390"/>
              </a:xfrm>
            </p:grpSpPr>
            <p:grpSp>
              <p:nvGrpSpPr>
                <p:cNvPr id="111" name="Group 110"/>
                <p:cNvGrpSpPr/>
                <p:nvPr/>
              </p:nvGrpSpPr>
              <p:grpSpPr>
                <a:xfrm>
                  <a:off x="5526804" y="2611455"/>
                  <a:ext cx="1388346" cy="1989390"/>
                  <a:chOff x="5526804" y="2611455"/>
                  <a:chExt cx="1388346" cy="1989390"/>
                </a:xfrm>
              </p:grpSpPr>
              <p:grpSp>
                <p:nvGrpSpPr>
                  <p:cNvPr id="109" name="Group 108"/>
                  <p:cNvGrpSpPr/>
                  <p:nvPr/>
                </p:nvGrpSpPr>
                <p:grpSpPr>
                  <a:xfrm>
                    <a:off x="5526804" y="2611455"/>
                    <a:ext cx="1388346" cy="1989390"/>
                    <a:chOff x="5526804" y="2611455"/>
                    <a:chExt cx="1388346" cy="1989390"/>
                  </a:xfrm>
                </p:grpSpPr>
                <p:grpSp>
                  <p:nvGrpSpPr>
                    <p:cNvPr id="105" name="Group 104"/>
                    <p:cNvGrpSpPr/>
                    <p:nvPr/>
                  </p:nvGrpSpPr>
                  <p:grpSpPr>
                    <a:xfrm>
                      <a:off x="5526804" y="2611455"/>
                      <a:ext cx="1388346" cy="1989390"/>
                      <a:chOff x="5526804" y="2611455"/>
                      <a:chExt cx="1388346" cy="1989390"/>
                    </a:xfrm>
                  </p:grpSpPr>
                  <p:grpSp>
                    <p:nvGrpSpPr>
                      <p:cNvPr id="101" name="Group 100"/>
                      <p:cNvGrpSpPr/>
                      <p:nvPr/>
                    </p:nvGrpSpPr>
                    <p:grpSpPr>
                      <a:xfrm>
                        <a:off x="5526804" y="2611455"/>
                        <a:ext cx="1388346" cy="1989390"/>
                        <a:chOff x="5526804" y="2611455"/>
                        <a:chExt cx="1388346" cy="1989390"/>
                      </a:xfrm>
                    </p:grpSpPr>
                    <p:grpSp>
                      <p:nvGrpSpPr>
                        <p:cNvPr id="99" name="Group 98"/>
                        <p:cNvGrpSpPr/>
                        <p:nvPr/>
                      </p:nvGrpSpPr>
                      <p:grpSpPr>
                        <a:xfrm>
                          <a:off x="5526804" y="2611455"/>
                          <a:ext cx="1388346" cy="1989390"/>
                          <a:chOff x="5526804" y="2611455"/>
                          <a:chExt cx="1388346" cy="1989390"/>
                        </a:xfrm>
                      </p:grpSpPr>
                      <p:grpSp>
                        <p:nvGrpSpPr>
                          <p:cNvPr id="89" name="Group 88"/>
                          <p:cNvGrpSpPr/>
                          <p:nvPr/>
                        </p:nvGrpSpPr>
                        <p:grpSpPr>
                          <a:xfrm>
                            <a:off x="5526804" y="2611455"/>
                            <a:ext cx="1388346" cy="1989390"/>
                            <a:chOff x="5526804" y="2611455"/>
                            <a:chExt cx="1388346" cy="1989390"/>
                          </a:xfrm>
                        </p:grpSpPr>
                        <p:grpSp>
                          <p:nvGrpSpPr>
                            <p:cNvPr id="84" name="Group 83"/>
                            <p:cNvGrpSpPr/>
                            <p:nvPr/>
                          </p:nvGrpSpPr>
                          <p:grpSpPr>
                            <a:xfrm>
                              <a:off x="5526804" y="2611455"/>
                              <a:ext cx="1388346" cy="1989390"/>
                              <a:chOff x="5526804" y="2611455"/>
                              <a:chExt cx="1388346" cy="1989390"/>
                            </a:xfrm>
                          </p:grpSpPr>
                          <p:sp>
                            <p:nvSpPr>
                              <p:cNvPr id="83" name="Freeform 82"/>
                              <p:cNvSpPr/>
                              <p:nvPr/>
                            </p:nvSpPr>
                            <p:spPr>
                              <a:xfrm>
                                <a:off x="5638800" y="3693319"/>
                                <a:ext cx="878681" cy="611981"/>
                              </a:xfrm>
                              <a:custGeom>
                                <a:avLst/>
                                <a:gdLst>
                                  <a:gd name="connsiteX0" fmla="*/ 245269 w 878681"/>
                                  <a:gd name="connsiteY0" fmla="*/ 111919 h 611981"/>
                                  <a:gd name="connsiteX1" fmla="*/ 116681 w 878681"/>
                                  <a:gd name="connsiteY1" fmla="*/ 183356 h 611981"/>
                                  <a:gd name="connsiteX2" fmla="*/ 104775 w 878681"/>
                                  <a:gd name="connsiteY2" fmla="*/ 226219 h 611981"/>
                                  <a:gd name="connsiteX3" fmla="*/ 23813 w 878681"/>
                                  <a:gd name="connsiteY3" fmla="*/ 290512 h 611981"/>
                                  <a:gd name="connsiteX4" fmla="*/ 0 w 878681"/>
                                  <a:gd name="connsiteY4" fmla="*/ 330994 h 611981"/>
                                  <a:gd name="connsiteX5" fmla="*/ 23813 w 878681"/>
                                  <a:gd name="connsiteY5" fmla="*/ 402431 h 611981"/>
                                  <a:gd name="connsiteX6" fmla="*/ 95250 w 878681"/>
                                  <a:gd name="connsiteY6" fmla="*/ 473869 h 611981"/>
                                  <a:gd name="connsiteX7" fmla="*/ 150019 w 878681"/>
                                  <a:gd name="connsiteY7" fmla="*/ 550069 h 611981"/>
                                  <a:gd name="connsiteX8" fmla="*/ 280988 w 878681"/>
                                  <a:gd name="connsiteY8" fmla="*/ 573881 h 611981"/>
                                  <a:gd name="connsiteX9" fmla="*/ 407194 w 878681"/>
                                  <a:gd name="connsiteY9" fmla="*/ 571500 h 611981"/>
                                  <a:gd name="connsiteX10" fmla="*/ 559594 w 878681"/>
                                  <a:gd name="connsiteY10" fmla="*/ 611981 h 611981"/>
                                  <a:gd name="connsiteX11" fmla="*/ 673894 w 878681"/>
                                  <a:gd name="connsiteY11" fmla="*/ 557212 h 611981"/>
                                  <a:gd name="connsiteX12" fmla="*/ 804863 w 878681"/>
                                  <a:gd name="connsiteY12" fmla="*/ 514350 h 611981"/>
                                  <a:gd name="connsiteX13" fmla="*/ 878681 w 878681"/>
                                  <a:gd name="connsiteY13" fmla="*/ 426244 h 611981"/>
                                  <a:gd name="connsiteX14" fmla="*/ 838200 w 878681"/>
                                  <a:gd name="connsiteY14" fmla="*/ 350044 h 611981"/>
                                  <a:gd name="connsiteX15" fmla="*/ 838200 w 878681"/>
                                  <a:gd name="connsiteY15" fmla="*/ 261937 h 611981"/>
                                  <a:gd name="connsiteX16" fmla="*/ 697706 w 878681"/>
                                  <a:gd name="connsiteY16" fmla="*/ 95250 h 611981"/>
                                  <a:gd name="connsiteX17" fmla="*/ 364331 w 878681"/>
                                  <a:gd name="connsiteY17" fmla="*/ 0 h 611981"/>
                                  <a:gd name="connsiteX18" fmla="*/ 245269 w 878681"/>
                                  <a:gd name="connsiteY18" fmla="*/ 111919 h 61198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  <a:cxn ang="0">
                                    <a:pos x="connsiteX15" y="connsiteY15"/>
                                  </a:cxn>
                                  <a:cxn ang="0">
                                    <a:pos x="connsiteX16" y="connsiteY16"/>
                                  </a:cxn>
                                  <a:cxn ang="0">
                                    <a:pos x="connsiteX17" y="connsiteY17"/>
                                  </a:cxn>
                                  <a:cxn ang="0">
                                    <a:pos x="connsiteX18" y="connsiteY18"/>
                                  </a:cxn>
                                </a:cxnLst>
                                <a:rect l="l" t="t" r="r" b="b"/>
                                <a:pathLst>
                                  <a:path w="878681" h="611981">
                                    <a:moveTo>
                                      <a:pt x="245269" y="111919"/>
                                    </a:moveTo>
                                    <a:lnTo>
                                      <a:pt x="116681" y="183356"/>
                                    </a:lnTo>
                                    <a:lnTo>
                                      <a:pt x="104775" y="226219"/>
                                    </a:lnTo>
                                    <a:lnTo>
                                      <a:pt x="23813" y="290512"/>
                                    </a:lnTo>
                                    <a:lnTo>
                                      <a:pt x="0" y="330994"/>
                                    </a:lnTo>
                                    <a:lnTo>
                                      <a:pt x="23813" y="402431"/>
                                    </a:lnTo>
                                    <a:lnTo>
                                      <a:pt x="95250" y="473869"/>
                                    </a:lnTo>
                                    <a:lnTo>
                                      <a:pt x="150019" y="550069"/>
                                    </a:lnTo>
                                    <a:lnTo>
                                      <a:pt x="280988" y="573881"/>
                                    </a:lnTo>
                                    <a:lnTo>
                                      <a:pt x="407194" y="571500"/>
                                    </a:lnTo>
                                    <a:lnTo>
                                      <a:pt x="559594" y="611981"/>
                                    </a:lnTo>
                                    <a:lnTo>
                                      <a:pt x="673894" y="557212"/>
                                    </a:lnTo>
                                    <a:lnTo>
                                      <a:pt x="804863" y="514350"/>
                                    </a:lnTo>
                                    <a:lnTo>
                                      <a:pt x="878681" y="426244"/>
                                    </a:lnTo>
                                    <a:lnTo>
                                      <a:pt x="838200" y="350044"/>
                                    </a:lnTo>
                                    <a:lnTo>
                                      <a:pt x="838200" y="261937"/>
                                    </a:lnTo>
                                    <a:lnTo>
                                      <a:pt x="697706" y="95250"/>
                                    </a:lnTo>
                                    <a:lnTo>
                                      <a:pt x="364331" y="0"/>
                                    </a:lnTo>
                                    <a:lnTo>
                                      <a:pt x="245269" y="111919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50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81" name="Freeform 80"/>
                              <p:cNvSpPr/>
                              <p:nvPr/>
                            </p:nvSpPr>
                            <p:spPr>
                              <a:xfrm>
                                <a:off x="5693569" y="3462338"/>
                                <a:ext cx="721519" cy="392906"/>
                              </a:xfrm>
                              <a:custGeom>
                                <a:avLst/>
                                <a:gdLst>
                                  <a:gd name="connsiteX0" fmla="*/ 85725 w 721519"/>
                                  <a:gd name="connsiteY0" fmla="*/ 104775 h 392906"/>
                                  <a:gd name="connsiteX1" fmla="*/ 0 w 721519"/>
                                  <a:gd name="connsiteY1" fmla="*/ 257175 h 392906"/>
                                  <a:gd name="connsiteX2" fmla="*/ 88106 w 721519"/>
                                  <a:gd name="connsiteY2" fmla="*/ 345281 h 392906"/>
                                  <a:gd name="connsiteX3" fmla="*/ 176212 w 721519"/>
                                  <a:gd name="connsiteY3" fmla="*/ 345281 h 392906"/>
                                  <a:gd name="connsiteX4" fmla="*/ 576262 w 721519"/>
                                  <a:gd name="connsiteY4" fmla="*/ 383381 h 392906"/>
                                  <a:gd name="connsiteX5" fmla="*/ 650081 w 721519"/>
                                  <a:gd name="connsiteY5" fmla="*/ 392906 h 392906"/>
                                  <a:gd name="connsiteX6" fmla="*/ 707231 w 721519"/>
                                  <a:gd name="connsiteY6" fmla="*/ 364331 h 392906"/>
                                  <a:gd name="connsiteX7" fmla="*/ 721519 w 721519"/>
                                  <a:gd name="connsiteY7" fmla="*/ 169068 h 392906"/>
                                  <a:gd name="connsiteX8" fmla="*/ 690562 w 721519"/>
                                  <a:gd name="connsiteY8" fmla="*/ 157162 h 392906"/>
                                  <a:gd name="connsiteX9" fmla="*/ 666750 w 721519"/>
                                  <a:gd name="connsiteY9" fmla="*/ 145256 h 392906"/>
                                  <a:gd name="connsiteX10" fmla="*/ 638175 w 721519"/>
                                  <a:gd name="connsiteY10" fmla="*/ 138112 h 392906"/>
                                  <a:gd name="connsiteX11" fmla="*/ 607219 w 721519"/>
                                  <a:gd name="connsiteY11" fmla="*/ 128587 h 392906"/>
                                  <a:gd name="connsiteX12" fmla="*/ 319087 w 721519"/>
                                  <a:gd name="connsiteY12" fmla="*/ 0 h 392906"/>
                                  <a:gd name="connsiteX13" fmla="*/ 85725 w 721519"/>
                                  <a:gd name="connsiteY13" fmla="*/ 104775 h 392906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</a:cxnLst>
                                <a:rect l="l" t="t" r="r" b="b"/>
                                <a:pathLst>
                                  <a:path w="721519" h="392906">
                                    <a:moveTo>
                                      <a:pt x="85725" y="104775"/>
                                    </a:moveTo>
                                    <a:lnTo>
                                      <a:pt x="0" y="257175"/>
                                    </a:lnTo>
                                    <a:lnTo>
                                      <a:pt x="88106" y="345281"/>
                                    </a:lnTo>
                                    <a:lnTo>
                                      <a:pt x="176212" y="345281"/>
                                    </a:lnTo>
                                    <a:lnTo>
                                      <a:pt x="576262" y="383381"/>
                                    </a:lnTo>
                                    <a:lnTo>
                                      <a:pt x="650081" y="392906"/>
                                    </a:lnTo>
                                    <a:lnTo>
                                      <a:pt x="707231" y="364331"/>
                                    </a:lnTo>
                                    <a:lnTo>
                                      <a:pt x="721519" y="169068"/>
                                    </a:lnTo>
                                    <a:cubicBezTo>
                                      <a:pt x="711200" y="165099"/>
                                      <a:pt x="700701" y="161570"/>
                                      <a:pt x="690562" y="157162"/>
                                    </a:cubicBezTo>
                                    <a:cubicBezTo>
                                      <a:pt x="682424" y="153624"/>
                                      <a:pt x="675090" y="148289"/>
                                      <a:pt x="666750" y="145256"/>
                                    </a:cubicBezTo>
                                    <a:cubicBezTo>
                                      <a:pt x="657523" y="141901"/>
                                      <a:pt x="647630" y="140759"/>
                                      <a:pt x="638175" y="138112"/>
                                    </a:cubicBezTo>
                                    <a:cubicBezTo>
                                      <a:pt x="627779" y="135201"/>
                                      <a:pt x="607219" y="128587"/>
                                      <a:pt x="607219" y="128587"/>
                                    </a:cubicBezTo>
                                    <a:lnTo>
                                      <a:pt x="319087" y="0"/>
                                    </a:lnTo>
                                    <a:lnTo>
                                      <a:pt x="85725" y="104775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82" name="Freeform 81"/>
                              <p:cNvSpPr/>
                              <p:nvPr/>
                            </p:nvSpPr>
                            <p:spPr>
                              <a:xfrm>
                                <a:off x="5934075" y="3826669"/>
                                <a:ext cx="273844" cy="135731"/>
                              </a:xfrm>
                              <a:custGeom>
                                <a:avLst/>
                                <a:gdLst>
                                  <a:gd name="connsiteX0" fmla="*/ 0 w 273844"/>
                                  <a:gd name="connsiteY0" fmla="*/ 33337 h 135731"/>
                                  <a:gd name="connsiteX1" fmla="*/ 59531 w 273844"/>
                                  <a:gd name="connsiteY1" fmla="*/ 121444 h 135731"/>
                                  <a:gd name="connsiteX2" fmla="*/ 183356 w 273844"/>
                                  <a:gd name="connsiteY2" fmla="*/ 135731 h 135731"/>
                                  <a:gd name="connsiteX3" fmla="*/ 273844 w 273844"/>
                                  <a:gd name="connsiteY3" fmla="*/ 61912 h 135731"/>
                                  <a:gd name="connsiteX4" fmla="*/ 173831 w 273844"/>
                                  <a:gd name="connsiteY4" fmla="*/ 0 h 135731"/>
                                  <a:gd name="connsiteX5" fmla="*/ 0 w 273844"/>
                                  <a:gd name="connsiteY5" fmla="*/ 33337 h 13573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</a:cxnLst>
                                <a:rect l="l" t="t" r="r" b="b"/>
                                <a:pathLst>
                                  <a:path w="273844" h="135731">
                                    <a:moveTo>
                                      <a:pt x="0" y="33337"/>
                                    </a:moveTo>
                                    <a:lnTo>
                                      <a:pt x="59531" y="121444"/>
                                    </a:lnTo>
                                    <a:lnTo>
                                      <a:pt x="183356" y="135731"/>
                                    </a:lnTo>
                                    <a:lnTo>
                                      <a:pt x="273844" y="61912"/>
                                    </a:lnTo>
                                    <a:lnTo>
                                      <a:pt x="173831" y="0"/>
                                    </a:lnTo>
                                    <a:lnTo>
                                      <a:pt x="0" y="33337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grpSp>
                            <p:nvGrpSpPr>
                              <p:cNvPr id="80" name="Group 79"/>
                              <p:cNvGrpSpPr/>
                              <p:nvPr/>
                            </p:nvGrpSpPr>
                            <p:grpSpPr>
                              <a:xfrm>
                                <a:off x="5526804" y="2611455"/>
                                <a:ext cx="1388346" cy="1989390"/>
                                <a:chOff x="5526804" y="2611455"/>
                                <a:chExt cx="1388346" cy="1989390"/>
                              </a:xfrm>
                            </p:grpSpPr>
                            <p:sp>
                              <p:nvSpPr>
                                <p:cNvPr id="79" name="Freeform 78"/>
                                <p:cNvSpPr/>
                                <p:nvPr/>
                              </p:nvSpPr>
                              <p:spPr>
                                <a:xfrm>
                                  <a:off x="5731669" y="3393281"/>
                                  <a:ext cx="664369" cy="250032"/>
                                </a:xfrm>
                                <a:custGeom>
                                  <a:avLst/>
                                  <a:gdLst>
                                    <a:gd name="connsiteX0" fmla="*/ 28575 w 664369"/>
                                    <a:gd name="connsiteY0" fmla="*/ 111919 h 250032"/>
                                    <a:gd name="connsiteX1" fmla="*/ 319087 w 664369"/>
                                    <a:gd name="connsiteY1" fmla="*/ 0 h 250032"/>
                                    <a:gd name="connsiteX2" fmla="*/ 664369 w 664369"/>
                                    <a:gd name="connsiteY2" fmla="*/ 161925 h 250032"/>
                                    <a:gd name="connsiteX3" fmla="*/ 378619 w 664369"/>
                                    <a:gd name="connsiteY3" fmla="*/ 250032 h 250032"/>
                                    <a:gd name="connsiteX4" fmla="*/ 223837 w 664369"/>
                                    <a:gd name="connsiteY4" fmla="*/ 230982 h 250032"/>
                                    <a:gd name="connsiteX5" fmla="*/ 0 w 664369"/>
                                    <a:gd name="connsiteY5" fmla="*/ 185738 h 250032"/>
                                    <a:gd name="connsiteX6" fmla="*/ 28575 w 664369"/>
                                    <a:gd name="connsiteY6" fmla="*/ 111919 h 250032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</a:cxnLst>
                                  <a:rect l="l" t="t" r="r" b="b"/>
                                  <a:pathLst>
                                    <a:path w="664369" h="250032">
                                      <a:moveTo>
                                        <a:pt x="28575" y="111919"/>
                                      </a:moveTo>
                                      <a:lnTo>
                                        <a:pt x="319087" y="0"/>
                                      </a:lnTo>
                                      <a:lnTo>
                                        <a:pt x="664369" y="161925"/>
                                      </a:lnTo>
                                      <a:lnTo>
                                        <a:pt x="378619" y="250032"/>
                                      </a:lnTo>
                                      <a:lnTo>
                                        <a:pt x="223837" y="230982"/>
                                      </a:lnTo>
                                      <a:lnTo>
                                        <a:pt x="0" y="185738"/>
                                      </a:lnTo>
                                      <a:lnTo>
                                        <a:pt x="28575" y="111919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chemeClr val="accent4">
                                    <a:lumMod val="20000"/>
                                    <a:lumOff val="80000"/>
                                  </a:scheme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grpSp>
                              <p:nvGrpSpPr>
                                <p:cNvPr id="78" name="Group 77"/>
                                <p:cNvGrpSpPr/>
                                <p:nvPr/>
                              </p:nvGrpSpPr>
                              <p:grpSpPr>
                                <a:xfrm>
                                  <a:off x="5526804" y="2611455"/>
                                  <a:ext cx="1388346" cy="1989390"/>
                                  <a:chOff x="5526804" y="2611455"/>
                                  <a:chExt cx="1388346" cy="1989390"/>
                                </a:xfrm>
                              </p:grpSpPr>
                              <p:sp>
                                <p:nvSpPr>
                                  <p:cNvPr id="75" name="Freeform 74"/>
                                  <p:cNvSpPr/>
                                  <p:nvPr/>
                                </p:nvSpPr>
                                <p:spPr>
                                  <a:xfrm>
                                    <a:off x="5793581" y="3555207"/>
                                    <a:ext cx="242888" cy="142875"/>
                                  </a:xfrm>
                                  <a:custGeom>
                                    <a:avLst/>
                                    <a:gdLst>
                                      <a:gd name="connsiteX0" fmla="*/ 0 w 242888"/>
                                      <a:gd name="connsiteY0" fmla="*/ 0 h 142875"/>
                                      <a:gd name="connsiteX1" fmla="*/ 145257 w 242888"/>
                                      <a:gd name="connsiteY1" fmla="*/ 28575 h 142875"/>
                                      <a:gd name="connsiteX2" fmla="*/ 240507 w 242888"/>
                                      <a:gd name="connsiteY2" fmla="*/ 69056 h 142875"/>
                                      <a:gd name="connsiteX3" fmla="*/ 242888 w 242888"/>
                                      <a:gd name="connsiteY3" fmla="*/ 90487 h 142875"/>
                                      <a:gd name="connsiteX4" fmla="*/ 119063 w 242888"/>
                                      <a:gd name="connsiteY4" fmla="*/ 109537 h 142875"/>
                                      <a:gd name="connsiteX5" fmla="*/ 33338 w 242888"/>
                                      <a:gd name="connsiteY5" fmla="*/ 142875 h 142875"/>
                                      <a:gd name="connsiteX6" fmla="*/ 33338 w 242888"/>
                                      <a:gd name="connsiteY6" fmla="*/ 92868 h 142875"/>
                                      <a:gd name="connsiteX7" fmla="*/ 0 w 242888"/>
                                      <a:gd name="connsiteY7" fmla="*/ 0 h 142875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</a:cxnLst>
                                    <a:rect l="l" t="t" r="r" b="b"/>
                                    <a:pathLst>
                                      <a:path w="242888" h="142875">
                                        <a:moveTo>
                                          <a:pt x="0" y="0"/>
                                        </a:moveTo>
                                        <a:lnTo>
                                          <a:pt x="145257" y="28575"/>
                                        </a:lnTo>
                                        <a:lnTo>
                                          <a:pt x="240507" y="69056"/>
                                        </a:lnTo>
                                        <a:lnTo>
                                          <a:pt x="242888" y="90487"/>
                                        </a:lnTo>
                                        <a:lnTo>
                                          <a:pt x="119063" y="109537"/>
                                        </a:lnTo>
                                        <a:lnTo>
                                          <a:pt x="33338" y="142875"/>
                                        </a:lnTo>
                                        <a:lnTo>
                                          <a:pt x="33338" y="92868"/>
                                        </a:lnTo>
                                        <a:lnTo>
                                          <a:pt x="0" y="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820000"/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76" name="Freeform 75"/>
                                  <p:cNvSpPr/>
                                  <p:nvPr/>
                                </p:nvSpPr>
                                <p:spPr>
                                  <a:xfrm>
                                    <a:off x="5860256" y="3629025"/>
                                    <a:ext cx="407194" cy="307181"/>
                                  </a:xfrm>
                                  <a:custGeom>
                                    <a:avLst/>
                                    <a:gdLst>
                                      <a:gd name="connsiteX0" fmla="*/ 0 w 407194"/>
                                      <a:gd name="connsiteY0" fmla="*/ 176213 h 307181"/>
                                      <a:gd name="connsiteX1" fmla="*/ 166688 w 407194"/>
                                      <a:gd name="connsiteY1" fmla="*/ 95250 h 307181"/>
                                      <a:gd name="connsiteX2" fmla="*/ 192882 w 407194"/>
                                      <a:gd name="connsiteY2" fmla="*/ 42863 h 307181"/>
                                      <a:gd name="connsiteX3" fmla="*/ 185738 w 407194"/>
                                      <a:gd name="connsiteY3" fmla="*/ 0 h 307181"/>
                                      <a:gd name="connsiteX4" fmla="*/ 254794 w 407194"/>
                                      <a:gd name="connsiteY4" fmla="*/ 4763 h 307181"/>
                                      <a:gd name="connsiteX5" fmla="*/ 214313 w 407194"/>
                                      <a:gd name="connsiteY5" fmla="*/ 40481 h 307181"/>
                                      <a:gd name="connsiteX6" fmla="*/ 209550 w 407194"/>
                                      <a:gd name="connsiteY6" fmla="*/ 95250 h 307181"/>
                                      <a:gd name="connsiteX7" fmla="*/ 257175 w 407194"/>
                                      <a:gd name="connsiteY7" fmla="*/ 142875 h 307181"/>
                                      <a:gd name="connsiteX8" fmla="*/ 407194 w 407194"/>
                                      <a:gd name="connsiteY8" fmla="*/ 202406 h 307181"/>
                                      <a:gd name="connsiteX9" fmla="*/ 383382 w 407194"/>
                                      <a:gd name="connsiteY9" fmla="*/ 264319 h 307181"/>
                                      <a:gd name="connsiteX10" fmla="*/ 307182 w 407194"/>
                                      <a:gd name="connsiteY10" fmla="*/ 264319 h 307181"/>
                                      <a:gd name="connsiteX11" fmla="*/ 242888 w 407194"/>
                                      <a:gd name="connsiteY11" fmla="*/ 304800 h 307181"/>
                                      <a:gd name="connsiteX12" fmla="*/ 207169 w 407194"/>
                                      <a:gd name="connsiteY12" fmla="*/ 307181 h 307181"/>
                                      <a:gd name="connsiteX13" fmla="*/ 130969 w 407194"/>
                                      <a:gd name="connsiteY13" fmla="*/ 283369 h 307181"/>
                                      <a:gd name="connsiteX14" fmla="*/ 11907 w 407194"/>
                                      <a:gd name="connsiteY14" fmla="*/ 254794 h 307181"/>
                                      <a:gd name="connsiteX15" fmla="*/ 2382 w 407194"/>
                                      <a:gd name="connsiteY15" fmla="*/ 235744 h 307181"/>
                                      <a:gd name="connsiteX16" fmla="*/ 0 w 407194"/>
                                      <a:gd name="connsiteY16" fmla="*/ 176213 h 307181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  <a:cxn ang="0">
                                        <a:pos x="connsiteX11" y="connsiteY11"/>
                                      </a:cxn>
                                      <a:cxn ang="0">
                                        <a:pos x="connsiteX12" y="connsiteY12"/>
                                      </a:cxn>
                                      <a:cxn ang="0">
                                        <a:pos x="connsiteX13" y="connsiteY13"/>
                                      </a:cxn>
                                      <a:cxn ang="0">
                                        <a:pos x="connsiteX14" y="connsiteY14"/>
                                      </a:cxn>
                                      <a:cxn ang="0">
                                        <a:pos x="connsiteX15" y="connsiteY15"/>
                                      </a:cxn>
                                      <a:cxn ang="0">
                                        <a:pos x="connsiteX16" y="connsiteY16"/>
                                      </a:cxn>
                                    </a:cxnLst>
                                    <a:rect l="l" t="t" r="r" b="b"/>
                                    <a:pathLst>
                                      <a:path w="407194" h="307181">
                                        <a:moveTo>
                                          <a:pt x="0" y="176213"/>
                                        </a:moveTo>
                                        <a:lnTo>
                                          <a:pt x="166688" y="95250"/>
                                        </a:lnTo>
                                        <a:lnTo>
                                          <a:pt x="192882" y="42863"/>
                                        </a:lnTo>
                                        <a:lnTo>
                                          <a:pt x="185738" y="0"/>
                                        </a:lnTo>
                                        <a:lnTo>
                                          <a:pt x="254794" y="4763"/>
                                        </a:lnTo>
                                        <a:lnTo>
                                          <a:pt x="214313" y="40481"/>
                                        </a:lnTo>
                                        <a:lnTo>
                                          <a:pt x="209550" y="95250"/>
                                        </a:lnTo>
                                        <a:lnTo>
                                          <a:pt x="257175" y="142875"/>
                                        </a:lnTo>
                                        <a:lnTo>
                                          <a:pt x="407194" y="202406"/>
                                        </a:lnTo>
                                        <a:lnTo>
                                          <a:pt x="383382" y="264319"/>
                                        </a:lnTo>
                                        <a:lnTo>
                                          <a:pt x="307182" y="264319"/>
                                        </a:lnTo>
                                        <a:lnTo>
                                          <a:pt x="242888" y="304800"/>
                                        </a:lnTo>
                                        <a:lnTo>
                                          <a:pt x="207169" y="307181"/>
                                        </a:lnTo>
                                        <a:lnTo>
                                          <a:pt x="130969" y="283369"/>
                                        </a:lnTo>
                                        <a:lnTo>
                                          <a:pt x="11907" y="254794"/>
                                        </a:lnTo>
                                        <a:lnTo>
                                          <a:pt x="2382" y="235744"/>
                                        </a:lnTo>
                                        <a:lnTo>
                                          <a:pt x="0" y="176213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820000"/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77" name="Freeform 76"/>
                                  <p:cNvSpPr/>
                                  <p:nvPr/>
                                </p:nvSpPr>
                                <p:spPr>
                                  <a:xfrm>
                                    <a:off x="6107907" y="3567112"/>
                                    <a:ext cx="239780" cy="171450"/>
                                  </a:xfrm>
                                  <a:custGeom>
                                    <a:avLst/>
                                    <a:gdLst>
                                      <a:gd name="connsiteX0" fmla="*/ 0 w 233362"/>
                                      <a:gd name="connsiteY0" fmla="*/ 59532 h 171450"/>
                                      <a:gd name="connsiteX1" fmla="*/ 40481 w 233362"/>
                                      <a:gd name="connsiteY1" fmla="*/ 21432 h 171450"/>
                                      <a:gd name="connsiteX2" fmla="*/ 171450 w 233362"/>
                                      <a:gd name="connsiteY2" fmla="*/ 0 h 171450"/>
                                      <a:gd name="connsiteX3" fmla="*/ 233362 w 233362"/>
                                      <a:gd name="connsiteY3" fmla="*/ 7144 h 171450"/>
                                      <a:gd name="connsiteX4" fmla="*/ 214312 w 233362"/>
                                      <a:gd name="connsiteY4" fmla="*/ 71438 h 171450"/>
                                      <a:gd name="connsiteX5" fmla="*/ 176212 w 233362"/>
                                      <a:gd name="connsiteY5" fmla="*/ 171450 h 171450"/>
                                      <a:gd name="connsiteX6" fmla="*/ 128587 w 233362"/>
                                      <a:gd name="connsiteY6" fmla="*/ 138113 h 171450"/>
                                      <a:gd name="connsiteX7" fmla="*/ 57150 w 233362"/>
                                      <a:gd name="connsiteY7" fmla="*/ 85725 h 171450"/>
                                      <a:gd name="connsiteX8" fmla="*/ 0 w 233362"/>
                                      <a:gd name="connsiteY8" fmla="*/ 59532 h 171450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</a:cxnLst>
                                    <a:rect l="l" t="t" r="r" b="b"/>
                                    <a:pathLst>
                                      <a:path w="233362" h="171450">
                                        <a:moveTo>
                                          <a:pt x="0" y="59532"/>
                                        </a:moveTo>
                                        <a:lnTo>
                                          <a:pt x="40481" y="21432"/>
                                        </a:lnTo>
                                        <a:lnTo>
                                          <a:pt x="171450" y="0"/>
                                        </a:lnTo>
                                        <a:lnTo>
                                          <a:pt x="233362" y="7144"/>
                                        </a:lnTo>
                                        <a:lnTo>
                                          <a:pt x="214312" y="71438"/>
                                        </a:lnTo>
                                        <a:lnTo>
                                          <a:pt x="176212" y="171450"/>
                                        </a:lnTo>
                                        <a:lnTo>
                                          <a:pt x="128587" y="138113"/>
                                        </a:lnTo>
                                        <a:lnTo>
                                          <a:pt x="57150" y="85725"/>
                                        </a:lnTo>
                                        <a:lnTo>
                                          <a:pt x="0" y="59532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820000"/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grpSp>
                                <p:nvGrpSpPr>
                                  <p:cNvPr id="74" name="Group 73"/>
                                  <p:cNvGrpSpPr/>
                                  <p:nvPr/>
                                </p:nvGrpSpPr>
                                <p:grpSpPr>
                                  <a:xfrm>
                                    <a:off x="5526804" y="2611455"/>
                                    <a:ext cx="1388346" cy="1989390"/>
                                    <a:chOff x="5526804" y="2611455"/>
                                    <a:chExt cx="1388346" cy="1989390"/>
                                  </a:xfrm>
                                </p:grpSpPr>
                                <p:sp>
                                  <p:nvSpPr>
                                    <p:cNvPr id="73" name="Freeform 72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6012656" y="4264819"/>
                                      <a:ext cx="204788" cy="276225"/>
                                    </a:xfrm>
                                    <a:custGeom>
                                      <a:avLst/>
                                      <a:gdLst>
                                        <a:gd name="connsiteX0" fmla="*/ 0 w 204788"/>
                                        <a:gd name="connsiteY0" fmla="*/ 0 h 276225"/>
                                        <a:gd name="connsiteX1" fmla="*/ 23813 w 204788"/>
                                        <a:gd name="connsiteY1" fmla="*/ 116681 h 276225"/>
                                        <a:gd name="connsiteX2" fmla="*/ 92869 w 204788"/>
                                        <a:gd name="connsiteY2" fmla="*/ 276225 h 276225"/>
                                        <a:gd name="connsiteX3" fmla="*/ 126207 w 204788"/>
                                        <a:gd name="connsiteY3" fmla="*/ 245269 h 276225"/>
                                        <a:gd name="connsiteX4" fmla="*/ 190500 w 204788"/>
                                        <a:gd name="connsiteY4" fmla="*/ 245269 h 276225"/>
                                        <a:gd name="connsiteX5" fmla="*/ 204788 w 204788"/>
                                        <a:gd name="connsiteY5" fmla="*/ 45244 h 276225"/>
                                        <a:gd name="connsiteX6" fmla="*/ 114300 w 204788"/>
                                        <a:gd name="connsiteY6" fmla="*/ 38100 h 276225"/>
                                        <a:gd name="connsiteX7" fmla="*/ 0 w 204788"/>
                                        <a:gd name="connsiteY7" fmla="*/ 0 h 276225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  <a:cxn ang="0">
                                          <a:pos x="connsiteX5" y="connsiteY5"/>
                                        </a:cxn>
                                        <a:cxn ang="0">
                                          <a:pos x="connsiteX6" y="connsiteY6"/>
                                        </a:cxn>
                                        <a:cxn ang="0">
                                          <a:pos x="connsiteX7" y="connsiteY7"/>
                                        </a:cxn>
                                      </a:cxnLst>
                                      <a:rect l="l" t="t" r="r" b="b"/>
                                      <a:pathLst>
                                        <a:path w="204788" h="276225">
                                          <a:moveTo>
                                            <a:pt x="0" y="0"/>
                                          </a:moveTo>
                                          <a:lnTo>
                                            <a:pt x="23813" y="116681"/>
                                          </a:lnTo>
                                          <a:lnTo>
                                            <a:pt x="92869" y="276225"/>
                                          </a:lnTo>
                                          <a:lnTo>
                                            <a:pt x="126207" y="245269"/>
                                          </a:lnTo>
                                          <a:lnTo>
                                            <a:pt x="190500" y="245269"/>
                                          </a:lnTo>
                                          <a:lnTo>
                                            <a:pt x="204788" y="45244"/>
                                          </a:lnTo>
                                          <a:lnTo>
                                            <a:pt x="114300" y="38100"/>
                                          </a:lnTo>
                                          <a:lnTo>
                                            <a:pt x="0" y="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AU"/>
                                    </a:p>
                                  </p:txBody>
                                </p:sp>
                                <p:grpSp>
                                  <p:nvGrpSpPr>
                                    <p:cNvPr id="72" name="Group 71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5526804" y="2611455"/>
                                      <a:ext cx="1388346" cy="1989390"/>
                                      <a:chOff x="5526804" y="2611455"/>
                                      <a:chExt cx="1388346" cy="1989390"/>
                                    </a:xfrm>
                                  </p:grpSpPr>
                                  <p:sp>
                                    <p:nvSpPr>
                                      <p:cNvPr id="71" name="Freeform 70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5669756" y="2955131"/>
                                        <a:ext cx="909638" cy="647700"/>
                                      </a:xfrm>
                                      <a:custGeom>
                                        <a:avLst/>
                                        <a:gdLst>
                                          <a:gd name="connsiteX0" fmla="*/ 40482 w 909638"/>
                                          <a:gd name="connsiteY0" fmla="*/ 104775 h 647700"/>
                                          <a:gd name="connsiteX1" fmla="*/ 0 w 909638"/>
                                          <a:gd name="connsiteY1" fmla="*/ 402432 h 647700"/>
                                          <a:gd name="connsiteX2" fmla="*/ 80963 w 909638"/>
                                          <a:gd name="connsiteY2" fmla="*/ 533400 h 647700"/>
                                          <a:gd name="connsiteX3" fmla="*/ 347663 w 909638"/>
                                          <a:gd name="connsiteY3" fmla="*/ 569119 h 647700"/>
                                          <a:gd name="connsiteX4" fmla="*/ 345282 w 909638"/>
                                          <a:gd name="connsiteY4" fmla="*/ 609600 h 647700"/>
                                          <a:gd name="connsiteX5" fmla="*/ 416719 w 909638"/>
                                          <a:gd name="connsiteY5" fmla="*/ 647700 h 647700"/>
                                          <a:gd name="connsiteX6" fmla="*/ 469107 w 909638"/>
                                          <a:gd name="connsiteY6" fmla="*/ 597694 h 647700"/>
                                          <a:gd name="connsiteX7" fmla="*/ 709613 w 909638"/>
                                          <a:gd name="connsiteY7" fmla="*/ 554832 h 647700"/>
                                          <a:gd name="connsiteX8" fmla="*/ 909638 w 909638"/>
                                          <a:gd name="connsiteY8" fmla="*/ 461963 h 647700"/>
                                          <a:gd name="connsiteX9" fmla="*/ 807244 w 909638"/>
                                          <a:gd name="connsiteY9" fmla="*/ 135732 h 647700"/>
                                          <a:gd name="connsiteX10" fmla="*/ 547688 w 909638"/>
                                          <a:gd name="connsiteY10" fmla="*/ 0 h 647700"/>
                                          <a:gd name="connsiteX11" fmla="*/ 40482 w 909638"/>
                                          <a:gd name="connsiteY11" fmla="*/ 104775 h 647700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  <a:cxn ang="0">
                                            <a:pos x="connsiteX8" y="connsiteY8"/>
                                          </a:cxn>
                                          <a:cxn ang="0">
                                            <a:pos x="connsiteX9" y="connsiteY9"/>
                                          </a:cxn>
                                          <a:cxn ang="0">
                                            <a:pos x="connsiteX10" y="connsiteY10"/>
                                          </a:cxn>
                                          <a:cxn ang="0">
                                            <a:pos x="connsiteX11" y="connsiteY11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909638" h="647700">
                                            <a:moveTo>
                                              <a:pt x="40482" y="104775"/>
                                            </a:moveTo>
                                            <a:lnTo>
                                              <a:pt x="0" y="402432"/>
                                            </a:lnTo>
                                            <a:lnTo>
                                              <a:pt x="80963" y="533400"/>
                                            </a:lnTo>
                                            <a:lnTo>
                                              <a:pt x="347663" y="569119"/>
                                            </a:lnTo>
                                            <a:lnTo>
                                              <a:pt x="345282" y="609600"/>
                                            </a:lnTo>
                                            <a:lnTo>
                                              <a:pt x="416719" y="647700"/>
                                            </a:lnTo>
                                            <a:lnTo>
                                              <a:pt x="469107" y="597694"/>
                                            </a:lnTo>
                                            <a:lnTo>
                                              <a:pt x="709613" y="554832"/>
                                            </a:lnTo>
                                            <a:lnTo>
                                              <a:pt x="909638" y="461963"/>
                                            </a:lnTo>
                                            <a:lnTo>
                                              <a:pt x="807244" y="135732"/>
                                            </a:lnTo>
                                            <a:lnTo>
                                              <a:pt x="547688" y="0"/>
                                            </a:lnTo>
                                            <a:lnTo>
                                              <a:pt x="40482" y="104775"/>
                                            </a:ln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70" name="Group 69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5526804" y="2611455"/>
                                        <a:ext cx="1388346" cy="1989390"/>
                                        <a:chOff x="5526804" y="2611455"/>
                                        <a:chExt cx="1388346" cy="1989390"/>
                                      </a:xfrm>
                                    </p:grpSpPr>
                                    <p:sp>
                                      <p:nvSpPr>
                                        <p:cNvPr id="69" name="Freeform 68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6357938" y="3364706"/>
                                          <a:ext cx="542925" cy="566738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0 w 542925"/>
                                            <a:gd name="connsiteY0" fmla="*/ 278607 h 566738"/>
                                            <a:gd name="connsiteX1" fmla="*/ 26193 w 542925"/>
                                            <a:gd name="connsiteY1" fmla="*/ 383382 h 566738"/>
                                            <a:gd name="connsiteX2" fmla="*/ 23812 w 542925"/>
                                            <a:gd name="connsiteY2" fmla="*/ 473869 h 566738"/>
                                            <a:gd name="connsiteX3" fmla="*/ 97631 w 542925"/>
                                            <a:gd name="connsiteY3" fmla="*/ 566738 h 566738"/>
                                            <a:gd name="connsiteX4" fmla="*/ 195262 w 542925"/>
                                            <a:gd name="connsiteY4" fmla="*/ 533400 h 566738"/>
                                            <a:gd name="connsiteX5" fmla="*/ 266700 w 542925"/>
                                            <a:gd name="connsiteY5" fmla="*/ 466725 h 566738"/>
                                            <a:gd name="connsiteX6" fmla="*/ 300037 w 542925"/>
                                            <a:gd name="connsiteY6" fmla="*/ 357188 h 566738"/>
                                            <a:gd name="connsiteX7" fmla="*/ 288131 w 542925"/>
                                            <a:gd name="connsiteY7" fmla="*/ 271463 h 566738"/>
                                            <a:gd name="connsiteX8" fmla="*/ 376237 w 542925"/>
                                            <a:gd name="connsiteY8" fmla="*/ 319088 h 566738"/>
                                            <a:gd name="connsiteX9" fmla="*/ 421481 w 542925"/>
                                            <a:gd name="connsiteY9" fmla="*/ 438150 h 566738"/>
                                            <a:gd name="connsiteX10" fmla="*/ 438150 w 542925"/>
                                            <a:gd name="connsiteY10" fmla="*/ 504825 h 566738"/>
                                            <a:gd name="connsiteX11" fmla="*/ 497681 w 542925"/>
                                            <a:gd name="connsiteY11" fmla="*/ 431007 h 566738"/>
                                            <a:gd name="connsiteX12" fmla="*/ 531018 w 542925"/>
                                            <a:gd name="connsiteY12" fmla="*/ 333375 h 566738"/>
                                            <a:gd name="connsiteX13" fmla="*/ 542925 w 542925"/>
                                            <a:gd name="connsiteY13" fmla="*/ 247650 h 566738"/>
                                            <a:gd name="connsiteX14" fmla="*/ 502443 w 542925"/>
                                            <a:gd name="connsiteY14" fmla="*/ 171450 h 566738"/>
                                            <a:gd name="connsiteX15" fmla="*/ 435768 w 542925"/>
                                            <a:gd name="connsiteY15" fmla="*/ 95250 h 566738"/>
                                            <a:gd name="connsiteX16" fmla="*/ 373856 w 542925"/>
                                            <a:gd name="connsiteY16" fmla="*/ 0 h 566738"/>
                                            <a:gd name="connsiteX17" fmla="*/ 226218 w 542925"/>
                                            <a:gd name="connsiteY17" fmla="*/ 145257 h 566738"/>
                                            <a:gd name="connsiteX18" fmla="*/ 0 w 542925"/>
                                            <a:gd name="connsiteY18" fmla="*/ 278607 h 566738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  <a:cxn ang="0">
                                              <a:pos x="connsiteX8" y="connsiteY8"/>
                                            </a:cxn>
                                            <a:cxn ang="0">
                                              <a:pos x="connsiteX9" y="connsiteY9"/>
                                            </a:cxn>
                                            <a:cxn ang="0">
                                              <a:pos x="connsiteX10" y="connsiteY10"/>
                                            </a:cxn>
                                            <a:cxn ang="0">
                                              <a:pos x="connsiteX11" y="connsiteY11"/>
                                            </a:cxn>
                                            <a:cxn ang="0">
                                              <a:pos x="connsiteX12" y="connsiteY12"/>
                                            </a:cxn>
                                            <a:cxn ang="0">
                                              <a:pos x="connsiteX13" y="connsiteY13"/>
                                            </a:cxn>
                                            <a:cxn ang="0">
                                              <a:pos x="connsiteX14" y="connsiteY14"/>
                                            </a:cxn>
                                            <a:cxn ang="0">
                                              <a:pos x="connsiteX15" y="connsiteY15"/>
                                            </a:cxn>
                                            <a:cxn ang="0">
                                              <a:pos x="connsiteX16" y="connsiteY16"/>
                                            </a:cxn>
                                            <a:cxn ang="0">
                                              <a:pos x="connsiteX17" y="connsiteY17"/>
                                            </a:cxn>
                                            <a:cxn ang="0">
                                              <a:pos x="connsiteX18" y="connsiteY18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542925" h="566738">
                                              <a:moveTo>
                                                <a:pt x="0" y="278607"/>
                                              </a:moveTo>
                                              <a:lnTo>
                                                <a:pt x="26193" y="383382"/>
                                              </a:lnTo>
                                              <a:cubicBezTo>
                                                <a:pt x="25399" y="413544"/>
                                                <a:pt x="24606" y="443707"/>
                                                <a:pt x="23812" y="473869"/>
                                              </a:cubicBezTo>
                                              <a:lnTo>
                                                <a:pt x="97631" y="566738"/>
                                              </a:lnTo>
                                              <a:lnTo>
                                                <a:pt x="195262" y="533400"/>
                                              </a:lnTo>
                                              <a:lnTo>
                                                <a:pt x="266700" y="466725"/>
                                              </a:lnTo>
                                              <a:lnTo>
                                                <a:pt x="300037" y="357188"/>
                                              </a:lnTo>
                                              <a:lnTo>
                                                <a:pt x="288131" y="271463"/>
                                              </a:lnTo>
                                              <a:lnTo>
                                                <a:pt x="376237" y="319088"/>
                                              </a:lnTo>
                                              <a:lnTo>
                                                <a:pt x="421481" y="438150"/>
                                              </a:lnTo>
                                              <a:lnTo>
                                                <a:pt x="438150" y="504825"/>
                                              </a:lnTo>
                                              <a:lnTo>
                                                <a:pt x="497681" y="431007"/>
                                              </a:lnTo>
                                              <a:lnTo>
                                                <a:pt x="531018" y="333375"/>
                                              </a:lnTo>
                                              <a:lnTo>
                                                <a:pt x="542925" y="247650"/>
                                              </a:lnTo>
                                              <a:lnTo>
                                                <a:pt x="502443" y="171450"/>
                                              </a:lnTo>
                                              <a:lnTo>
                                                <a:pt x="435768" y="95250"/>
                                              </a:lnTo>
                                              <a:lnTo>
                                                <a:pt x="373856" y="0"/>
                                              </a:lnTo>
                                              <a:lnTo>
                                                <a:pt x="226218" y="145257"/>
                                              </a:lnTo>
                                              <a:lnTo>
                                                <a:pt x="0" y="278607"/>
                                              </a:ln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68" name="Group 67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5526804" y="2611455"/>
                                          <a:ext cx="1388346" cy="1989390"/>
                                          <a:chOff x="5526804" y="2611455"/>
                                          <a:chExt cx="1388346" cy="1989390"/>
                                        </a:xfrm>
                                      </p:grpSpPr>
                                      <p:sp>
                                        <p:nvSpPr>
                                          <p:cNvPr id="62" name="Freeform 61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5826919" y="3178969"/>
                                            <a:ext cx="121444" cy="202406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0 w 121444"/>
                                              <a:gd name="connsiteY0" fmla="*/ 23812 h 202406"/>
                                              <a:gd name="connsiteX1" fmla="*/ 64294 w 121444"/>
                                              <a:gd name="connsiteY1" fmla="*/ 0 h 202406"/>
                                              <a:gd name="connsiteX2" fmla="*/ 102394 w 121444"/>
                                              <a:gd name="connsiteY2" fmla="*/ 23812 h 202406"/>
                                              <a:gd name="connsiteX3" fmla="*/ 121444 w 121444"/>
                                              <a:gd name="connsiteY3" fmla="*/ 154781 h 202406"/>
                                              <a:gd name="connsiteX4" fmla="*/ 95250 w 121444"/>
                                              <a:gd name="connsiteY4" fmla="*/ 195262 h 202406"/>
                                              <a:gd name="connsiteX5" fmla="*/ 54769 w 121444"/>
                                              <a:gd name="connsiteY5" fmla="*/ 202406 h 202406"/>
                                              <a:gd name="connsiteX6" fmla="*/ 14287 w 121444"/>
                                              <a:gd name="connsiteY6" fmla="*/ 171450 h 202406"/>
                                              <a:gd name="connsiteX7" fmla="*/ 0 w 121444"/>
                                              <a:gd name="connsiteY7" fmla="*/ 85725 h 202406"/>
                                              <a:gd name="connsiteX8" fmla="*/ 0 w 121444"/>
                                              <a:gd name="connsiteY8" fmla="*/ 23812 h 202406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21444" h="202406">
                                                <a:moveTo>
                                                  <a:pt x="0" y="23812"/>
                                                </a:moveTo>
                                                <a:lnTo>
                                                  <a:pt x="64294" y="0"/>
                                                </a:lnTo>
                                                <a:lnTo>
                                                  <a:pt x="102394" y="23812"/>
                                                </a:lnTo>
                                                <a:lnTo>
                                                  <a:pt x="121444" y="154781"/>
                                                </a:lnTo>
                                                <a:lnTo>
                                                  <a:pt x="95250" y="195262"/>
                                                </a:lnTo>
                                                <a:lnTo>
                                                  <a:pt x="54769" y="202406"/>
                                                </a:lnTo>
                                                <a:lnTo>
                                                  <a:pt x="14287" y="171450"/>
                                                </a:lnTo>
                                                <a:lnTo>
                                                  <a:pt x="0" y="85725"/>
                                                </a:lnTo>
                                                <a:lnTo>
                                                  <a:pt x="0" y="23812"/>
                                                </a:ln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63" name="Freeform 62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181725" y="3205163"/>
                                            <a:ext cx="152400" cy="211931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28575 w 152400"/>
                                              <a:gd name="connsiteY0" fmla="*/ 0 h 211931"/>
                                              <a:gd name="connsiteX1" fmla="*/ 0 w 152400"/>
                                              <a:gd name="connsiteY1" fmla="*/ 78581 h 211931"/>
                                              <a:gd name="connsiteX2" fmla="*/ 7144 w 152400"/>
                                              <a:gd name="connsiteY2" fmla="*/ 152400 h 211931"/>
                                              <a:gd name="connsiteX3" fmla="*/ 38100 w 152400"/>
                                              <a:gd name="connsiteY3" fmla="*/ 207168 h 211931"/>
                                              <a:gd name="connsiteX4" fmla="*/ 85725 w 152400"/>
                                              <a:gd name="connsiteY4" fmla="*/ 211931 h 211931"/>
                                              <a:gd name="connsiteX5" fmla="*/ 138113 w 152400"/>
                                              <a:gd name="connsiteY5" fmla="*/ 173831 h 211931"/>
                                              <a:gd name="connsiteX6" fmla="*/ 142875 w 152400"/>
                                              <a:gd name="connsiteY6" fmla="*/ 88106 h 211931"/>
                                              <a:gd name="connsiteX7" fmla="*/ 152400 w 152400"/>
                                              <a:gd name="connsiteY7" fmla="*/ 23812 h 211931"/>
                                              <a:gd name="connsiteX8" fmla="*/ 97631 w 152400"/>
                                              <a:gd name="connsiteY8" fmla="*/ 4762 h 211931"/>
                                              <a:gd name="connsiteX9" fmla="*/ 28575 w 152400"/>
                                              <a:gd name="connsiteY9" fmla="*/ 0 h 211931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52400" h="211931">
                                                <a:moveTo>
                                                  <a:pt x="28575" y="0"/>
                                                </a:moveTo>
                                                <a:lnTo>
                                                  <a:pt x="0" y="78581"/>
                                                </a:lnTo>
                                                <a:lnTo>
                                                  <a:pt x="7144" y="152400"/>
                                                </a:lnTo>
                                                <a:lnTo>
                                                  <a:pt x="38100" y="207168"/>
                                                </a:lnTo>
                                                <a:lnTo>
                                                  <a:pt x="85725" y="211931"/>
                                                </a:lnTo>
                                                <a:lnTo>
                                                  <a:pt x="138113" y="173831"/>
                                                </a:lnTo>
                                                <a:lnTo>
                                                  <a:pt x="142875" y="88106"/>
                                                </a:lnTo>
                                                <a:lnTo>
                                                  <a:pt x="152400" y="23812"/>
                                                </a:lnTo>
                                                <a:lnTo>
                                                  <a:pt x="97631" y="4762"/>
                                                </a:lnTo>
                                                <a:lnTo>
                                                  <a:pt x="28575" y="0"/>
                                                </a:ln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64" name="Freeform 63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5595938" y="2619375"/>
                                            <a:ext cx="1181100" cy="1042988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78581 w 1181100"/>
                                              <a:gd name="connsiteY0" fmla="*/ 316706 h 1042988"/>
                                              <a:gd name="connsiteX1" fmla="*/ 11906 w 1181100"/>
                                              <a:gd name="connsiteY1" fmla="*/ 392906 h 1042988"/>
                                              <a:gd name="connsiteX2" fmla="*/ 0 w 1181100"/>
                                              <a:gd name="connsiteY2" fmla="*/ 481013 h 1042988"/>
                                              <a:gd name="connsiteX3" fmla="*/ 50006 w 1181100"/>
                                              <a:gd name="connsiteY3" fmla="*/ 540544 h 1042988"/>
                                              <a:gd name="connsiteX4" fmla="*/ 66675 w 1181100"/>
                                              <a:gd name="connsiteY4" fmla="*/ 507206 h 1042988"/>
                                              <a:gd name="connsiteX5" fmla="*/ 85725 w 1181100"/>
                                              <a:gd name="connsiteY5" fmla="*/ 542925 h 1042988"/>
                                              <a:gd name="connsiteX6" fmla="*/ 233362 w 1181100"/>
                                              <a:gd name="connsiteY6" fmla="*/ 561975 h 1042988"/>
                                              <a:gd name="connsiteX7" fmla="*/ 283368 w 1181100"/>
                                              <a:gd name="connsiteY7" fmla="*/ 561975 h 1042988"/>
                                              <a:gd name="connsiteX8" fmla="*/ 319087 w 1181100"/>
                                              <a:gd name="connsiteY8" fmla="*/ 566738 h 1042988"/>
                                              <a:gd name="connsiteX9" fmla="*/ 283368 w 1181100"/>
                                              <a:gd name="connsiteY9" fmla="*/ 519113 h 1042988"/>
                                              <a:gd name="connsiteX10" fmla="*/ 283368 w 1181100"/>
                                              <a:gd name="connsiteY10" fmla="*/ 483394 h 1042988"/>
                                              <a:gd name="connsiteX11" fmla="*/ 302418 w 1181100"/>
                                              <a:gd name="connsiteY11" fmla="*/ 435769 h 1042988"/>
                                              <a:gd name="connsiteX12" fmla="*/ 328612 w 1181100"/>
                                              <a:gd name="connsiteY12" fmla="*/ 402431 h 1042988"/>
                                              <a:gd name="connsiteX13" fmla="*/ 326231 w 1181100"/>
                                              <a:gd name="connsiteY13" fmla="*/ 492919 h 1042988"/>
                                              <a:gd name="connsiteX14" fmla="*/ 376237 w 1181100"/>
                                              <a:gd name="connsiteY14" fmla="*/ 545306 h 1042988"/>
                                              <a:gd name="connsiteX15" fmla="*/ 473868 w 1181100"/>
                                              <a:gd name="connsiteY15" fmla="*/ 554831 h 1042988"/>
                                              <a:gd name="connsiteX16" fmla="*/ 526256 w 1181100"/>
                                              <a:gd name="connsiteY16" fmla="*/ 547688 h 1042988"/>
                                              <a:gd name="connsiteX17" fmla="*/ 614362 w 1181100"/>
                                              <a:gd name="connsiteY17" fmla="*/ 519113 h 1042988"/>
                                              <a:gd name="connsiteX18" fmla="*/ 635793 w 1181100"/>
                                              <a:gd name="connsiteY18" fmla="*/ 452438 h 1042988"/>
                                              <a:gd name="connsiteX19" fmla="*/ 623887 w 1181100"/>
                                              <a:gd name="connsiteY19" fmla="*/ 431006 h 1042988"/>
                                              <a:gd name="connsiteX20" fmla="*/ 654843 w 1181100"/>
                                              <a:gd name="connsiteY20" fmla="*/ 473869 h 1042988"/>
                                              <a:gd name="connsiteX21" fmla="*/ 669131 w 1181100"/>
                                              <a:gd name="connsiteY21" fmla="*/ 542925 h 1042988"/>
                                              <a:gd name="connsiteX22" fmla="*/ 728662 w 1181100"/>
                                              <a:gd name="connsiteY22" fmla="*/ 545306 h 1042988"/>
                                              <a:gd name="connsiteX23" fmla="*/ 807243 w 1181100"/>
                                              <a:gd name="connsiteY23" fmla="*/ 571500 h 1042988"/>
                                              <a:gd name="connsiteX24" fmla="*/ 857250 w 1181100"/>
                                              <a:gd name="connsiteY24" fmla="*/ 602456 h 1042988"/>
                                              <a:gd name="connsiteX25" fmla="*/ 902493 w 1181100"/>
                                              <a:gd name="connsiteY25" fmla="*/ 650081 h 1042988"/>
                                              <a:gd name="connsiteX26" fmla="*/ 892968 w 1181100"/>
                                              <a:gd name="connsiteY26" fmla="*/ 678656 h 1042988"/>
                                              <a:gd name="connsiteX27" fmla="*/ 873918 w 1181100"/>
                                              <a:gd name="connsiteY27" fmla="*/ 745331 h 1042988"/>
                                              <a:gd name="connsiteX28" fmla="*/ 852487 w 1181100"/>
                                              <a:gd name="connsiteY28" fmla="*/ 762000 h 1042988"/>
                                              <a:gd name="connsiteX29" fmla="*/ 859631 w 1181100"/>
                                              <a:gd name="connsiteY29" fmla="*/ 804863 h 1042988"/>
                                              <a:gd name="connsiteX30" fmla="*/ 835818 w 1181100"/>
                                              <a:gd name="connsiteY30" fmla="*/ 842963 h 1042988"/>
                                              <a:gd name="connsiteX31" fmla="*/ 781050 w 1181100"/>
                                              <a:gd name="connsiteY31" fmla="*/ 881063 h 1042988"/>
                                              <a:gd name="connsiteX32" fmla="*/ 604837 w 1181100"/>
                                              <a:gd name="connsiteY32" fmla="*/ 904875 h 1042988"/>
                                              <a:gd name="connsiteX33" fmla="*/ 711993 w 1181100"/>
                                              <a:gd name="connsiteY33" fmla="*/ 926306 h 1042988"/>
                                              <a:gd name="connsiteX34" fmla="*/ 752475 w 1181100"/>
                                              <a:gd name="connsiteY34" fmla="*/ 969169 h 1042988"/>
                                              <a:gd name="connsiteX35" fmla="*/ 771525 w 1181100"/>
                                              <a:gd name="connsiteY35" fmla="*/ 1035844 h 1042988"/>
                                              <a:gd name="connsiteX36" fmla="*/ 1069181 w 1181100"/>
                                              <a:gd name="connsiteY36" fmla="*/ 1042988 h 1042988"/>
                                              <a:gd name="connsiteX37" fmla="*/ 1181100 w 1181100"/>
                                              <a:gd name="connsiteY37" fmla="*/ 807244 h 1042988"/>
                                              <a:gd name="connsiteX38" fmla="*/ 1069181 w 1181100"/>
                                              <a:gd name="connsiteY38" fmla="*/ 623888 h 1042988"/>
                                              <a:gd name="connsiteX39" fmla="*/ 1033462 w 1181100"/>
                                              <a:gd name="connsiteY39" fmla="*/ 521494 h 1042988"/>
                                              <a:gd name="connsiteX40" fmla="*/ 1028700 w 1181100"/>
                                              <a:gd name="connsiteY40" fmla="*/ 369094 h 1042988"/>
                                              <a:gd name="connsiteX41" fmla="*/ 1000125 w 1181100"/>
                                              <a:gd name="connsiteY41" fmla="*/ 221456 h 1042988"/>
                                              <a:gd name="connsiteX42" fmla="*/ 923925 w 1181100"/>
                                              <a:gd name="connsiteY42" fmla="*/ 114300 h 1042988"/>
                                              <a:gd name="connsiteX43" fmla="*/ 826293 w 1181100"/>
                                              <a:gd name="connsiteY43" fmla="*/ 59531 h 1042988"/>
                                              <a:gd name="connsiteX44" fmla="*/ 645318 w 1181100"/>
                                              <a:gd name="connsiteY44" fmla="*/ 45244 h 1042988"/>
                                              <a:gd name="connsiteX45" fmla="*/ 511968 w 1181100"/>
                                              <a:gd name="connsiteY45" fmla="*/ 16669 h 1042988"/>
                                              <a:gd name="connsiteX46" fmla="*/ 423862 w 1181100"/>
                                              <a:gd name="connsiteY46" fmla="*/ 4763 h 1042988"/>
                                              <a:gd name="connsiteX47" fmla="*/ 321468 w 1181100"/>
                                              <a:gd name="connsiteY47" fmla="*/ 21431 h 1042988"/>
                                              <a:gd name="connsiteX48" fmla="*/ 250031 w 1181100"/>
                                              <a:gd name="connsiteY48" fmla="*/ 69056 h 1042988"/>
                                              <a:gd name="connsiteX49" fmla="*/ 190500 w 1181100"/>
                                              <a:gd name="connsiteY49" fmla="*/ 109538 h 1042988"/>
                                              <a:gd name="connsiteX50" fmla="*/ 147637 w 1181100"/>
                                              <a:gd name="connsiteY50" fmla="*/ 88106 h 1042988"/>
                                              <a:gd name="connsiteX51" fmla="*/ 123825 w 1181100"/>
                                              <a:gd name="connsiteY51" fmla="*/ 33338 h 1042988"/>
                                              <a:gd name="connsiteX52" fmla="*/ 123825 w 1181100"/>
                                              <a:gd name="connsiteY52" fmla="*/ 0 h 1042988"/>
                                              <a:gd name="connsiteX53" fmla="*/ 73818 w 1181100"/>
                                              <a:gd name="connsiteY53" fmla="*/ 54769 h 1042988"/>
                                              <a:gd name="connsiteX54" fmla="*/ 52387 w 1181100"/>
                                              <a:gd name="connsiteY54" fmla="*/ 130969 h 1042988"/>
                                              <a:gd name="connsiteX55" fmla="*/ 76200 w 1181100"/>
                                              <a:gd name="connsiteY55" fmla="*/ 188119 h 1042988"/>
                                              <a:gd name="connsiteX56" fmla="*/ 123825 w 1181100"/>
                                              <a:gd name="connsiteY56" fmla="*/ 209550 h 1042988"/>
                                              <a:gd name="connsiteX57" fmla="*/ 119062 w 1181100"/>
                                              <a:gd name="connsiteY57" fmla="*/ 269081 h 1042988"/>
                                              <a:gd name="connsiteX58" fmla="*/ 78581 w 1181100"/>
                                              <a:gd name="connsiteY58" fmla="*/ 316706 h 1042988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  <a:cxn ang="0">
                                                <a:pos x="connsiteX15" y="connsiteY15"/>
                                              </a:cxn>
                                              <a:cxn ang="0">
                                                <a:pos x="connsiteX16" y="connsiteY16"/>
                                              </a:cxn>
                                              <a:cxn ang="0">
                                                <a:pos x="connsiteX17" y="connsiteY17"/>
                                              </a:cxn>
                                              <a:cxn ang="0">
                                                <a:pos x="connsiteX18" y="connsiteY18"/>
                                              </a:cxn>
                                              <a:cxn ang="0">
                                                <a:pos x="connsiteX19" y="connsiteY19"/>
                                              </a:cxn>
                                              <a:cxn ang="0">
                                                <a:pos x="connsiteX20" y="connsiteY20"/>
                                              </a:cxn>
                                              <a:cxn ang="0">
                                                <a:pos x="connsiteX21" y="connsiteY21"/>
                                              </a:cxn>
                                              <a:cxn ang="0">
                                                <a:pos x="connsiteX22" y="connsiteY22"/>
                                              </a:cxn>
                                              <a:cxn ang="0">
                                                <a:pos x="connsiteX23" y="connsiteY23"/>
                                              </a:cxn>
                                              <a:cxn ang="0">
                                                <a:pos x="connsiteX24" y="connsiteY24"/>
                                              </a:cxn>
                                              <a:cxn ang="0">
                                                <a:pos x="connsiteX25" y="connsiteY25"/>
                                              </a:cxn>
                                              <a:cxn ang="0">
                                                <a:pos x="connsiteX26" y="connsiteY26"/>
                                              </a:cxn>
                                              <a:cxn ang="0">
                                                <a:pos x="connsiteX27" y="connsiteY27"/>
                                              </a:cxn>
                                              <a:cxn ang="0">
                                                <a:pos x="connsiteX28" y="connsiteY28"/>
                                              </a:cxn>
                                              <a:cxn ang="0">
                                                <a:pos x="connsiteX29" y="connsiteY29"/>
                                              </a:cxn>
                                              <a:cxn ang="0">
                                                <a:pos x="connsiteX30" y="connsiteY30"/>
                                              </a:cxn>
                                              <a:cxn ang="0">
                                                <a:pos x="connsiteX31" y="connsiteY31"/>
                                              </a:cxn>
                                              <a:cxn ang="0">
                                                <a:pos x="connsiteX32" y="connsiteY32"/>
                                              </a:cxn>
                                              <a:cxn ang="0">
                                                <a:pos x="connsiteX33" y="connsiteY33"/>
                                              </a:cxn>
                                              <a:cxn ang="0">
                                                <a:pos x="connsiteX34" y="connsiteY34"/>
                                              </a:cxn>
                                              <a:cxn ang="0">
                                                <a:pos x="connsiteX35" y="connsiteY35"/>
                                              </a:cxn>
                                              <a:cxn ang="0">
                                                <a:pos x="connsiteX36" y="connsiteY36"/>
                                              </a:cxn>
                                              <a:cxn ang="0">
                                                <a:pos x="connsiteX37" y="connsiteY37"/>
                                              </a:cxn>
                                              <a:cxn ang="0">
                                                <a:pos x="connsiteX38" y="connsiteY38"/>
                                              </a:cxn>
                                              <a:cxn ang="0">
                                                <a:pos x="connsiteX39" y="connsiteY39"/>
                                              </a:cxn>
                                              <a:cxn ang="0">
                                                <a:pos x="connsiteX40" y="connsiteY40"/>
                                              </a:cxn>
                                              <a:cxn ang="0">
                                                <a:pos x="connsiteX41" y="connsiteY41"/>
                                              </a:cxn>
                                              <a:cxn ang="0">
                                                <a:pos x="connsiteX42" y="connsiteY42"/>
                                              </a:cxn>
                                              <a:cxn ang="0">
                                                <a:pos x="connsiteX43" y="connsiteY43"/>
                                              </a:cxn>
                                              <a:cxn ang="0">
                                                <a:pos x="connsiteX44" y="connsiteY44"/>
                                              </a:cxn>
                                              <a:cxn ang="0">
                                                <a:pos x="connsiteX45" y="connsiteY45"/>
                                              </a:cxn>
                                              <a:cxn ang="0">
                                                <a:pos x="connsiteX46" y="connsiteY46"/>
                                              </a:cxn>
                                              <a:cxn ang="0">
                                                <a:pos x="connsiteX47" y="connsiteY47"/>
                                              </a:cxn>
                                              <a:cxn ang="0">
                                                <a:pos x="connsiteX48" y="connsiteY48"/>
                                              </a:cxn>
                                              <a:cxn ang="0">
                                                <a:pos x="connsiteX49" y="connsiteY49"/>
                                              </a:cxn>
                                              <a:cxn ang="0">
                                                <a:pos x="connsiteX50" y="connsiteY50"/>
                                              </a:cxn>
                                              <a:cxn ang="0">
                                                <a:pos x="connsiteX51" y="connsiteY51"/>
                                              </a:cxn>
                                              <a:cxn ang="0">
                                                <a:pos x="connsiteX52" y="connsiteY52"/>
                                              </a:cxn>
                                              <a:cxn ang="0">
                                                <a:pos x="connsiteX53" y="connsiteY53"/>
                                              </a:cxn>
                                              <a:cxn ang="0">
                                                <a:pos x="connsiteX54" y="connsiteY54"/>
                                              </a:cxn>
                                              <a:cxn ang="0">
                                                <a:pos x="connsiteX55" y="connsiteY55"/>
                                              </a:cxn>
                                              <a:cxn ang="0">
                                                <a:pos x="connsiteX56" y="connsiteY56"/>
                                              </a:cxn>
                                              <a:cxn ang="0">
                                                <a:pos x="connsiteX57" y="connsiteY57"/>
                                              </a:cxn>
                                              <a:cxn ang="0">
                                                <a:pos x="connsiteX58" y="connsiteY58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181100" h="1042988">
                                                <a:moveTo>
                                                  <a:pt x="78581" y="316706"/>
                                                </a:moveTo>
                                                <a:lnTo>
                                                  <a:pt x="11906" y="392906"/>
                                                </a:lnTo>
                                                <a:lnTo>
                                                  <a:pt x="0" y="481013"/>
                                                </a:lnTo>
                                                <a:lnTo>
                                                  <a:pt x="50006" y="540544"/>
                                                </a:lnTo>
                                                <a:lnTo>
                                                  <a:pt x="66675" y="507206"/>
                                                </a:lnTo>
                                                <a:lnTo>
                                                  <a:pt x="85725" y="542925"/>
                                                </a:lnTo>
                                                <a:lnTo>
                                                  <a:pt x="233362" y="561975"/>
                                                </a:lnTo>
                                                <a:lnTo>
                                                  <a:pt x="283368" y="561975"/>
                                                </a:lnTo>
                                                <a:lnTo>
                                                  <a:pt x="319087" y="566738"/>
                                                </a:lnTo>
                                                <a:lnTo>
                                                  <a:pt x="283368" y="519113"/>
                                                </a:lnTo>
                                                <a:lnTo>
                                                  <a:pt x="283368" y="483394"/>
                                                </a:lnTo>
                                                <a:lnTo>
                                                  <a:pt x="302418" y="435769"/>
                                                </a:lnTo>
                                                <a:lnTo>
                                                  <a:pt x="328612" y="402431"/>
                                                </a:lnTo>
                                                <a:cubicBezTo>
                                                  <a:pt x="327818" y="432594"/>
                                                  <a:pt x="327025" y="462756"/>
                                                  <a:pt x="326231" y="492919"/>
                                                </a:cubicBezTo>
                                                <a:lnTo>
                                                  <a:pt x="376237" y="545306"/>
                                                </a:lnTo>
                                                <a:lnTo>
                                                  <a:pt x="473868" y="554831"/>
                                                </a:lnTo>
                                                <a:lnTo>
                                                  <a:pt x="526256" y="547688"/>
                                                </a:lnTo>
                                                <a:lnTo>
                                                  <a:pt x="614362" y="519113"/>
                                                </a:lnTo>
                                                <a:lnTo>
                                                  <a:pt x="635793" y="452438"/>
                                                </a:lnTo>
                                                <a:lnTo>
                                                  <a:pt x="623887" y="431006"/>
                                                </a:lnTo>
                                                <a:lnTo>
                                                  <a:pt x="654843" y="473869"/>
                                                </a:lnTo>
                                                <a:lnTo>
                                                  <a:pt x="669131" y="542925"/>
                                                </a:lnTo>
                                                <a:lnTo>
                                                  <a:pt x="728662" y="545306"/>
                                                </a:lnTo>
                                                <a:lnTo>
                                                  <a:pt x="807243" y="571500"/>
                                                </a:lnTo>
                                                <a:lnTo>
                                                  <a:pt x="857250" y="602456"/>
                                                </a:lnTo>
                                                <a:lnTo>
                                                  <a:pt x="902493" y="650081"/>
                                                </a:lnTo>
                                                <a:lnTo>
                                                  <a:pt x="892968" y="678656"/>
                                                </a:lnTo>
                                                <a:lnTo>
                                                  <a:pt x="873918" y="745331"/>
                                                </a:lnTo>
                                                <a:lnTo>
                                                  <a:pt x="852487" y="762000"/>
                                                </a:lnTo>
                                                <a:lnTo>
                                                  <a:pt x="859631" y="804863"/>
                                                </a:lnTo>
                                                <a:lnTo>
                                                  <a:pt x="835818" y="842963"/>
                                                </a:lnTo>
                                                <a:lnTo>
                                                  <a:pt x="781050" y="881063"/>
                                                </a:lnTo>
                                                <a:lnTo>
                                                  <a:pt x="604837" y="904875"/>
                                                </a:lnTo>
                                                <a:lnTo>
                                                  <a:pt x="711993" y="926306"/>
                                                </a:lnTo>
                                                <a:lnTo>
                                                  <a:pt x="752475" y="969169"/>
                                                </a:lnTo>
                                                <a:lnTo>
                                                  <a:pt x="771525" y="1035844"/>
                                                </a:lnTo>
                                                <a:lnTo>
                                                  <a:pt x="1069181" y="1042988"/>
                                                </a:lnTo>
                                                <a:lnTo>
                                                  <a:pt x="1181100" y="807244"/>
                                                </a:lnTo>
                                                <a:lnTo>
                                                  <a:pt x="1069181" y="623888"/>
                                                </a:lnTo>
                                                <a:lnTo>
                                                  <a:pt x="1033462" y="521494"/>
                                                </a:lnTo>
                                                <a:lnTo>
                                                  <a:pt x="1028700" y="369094"/>
                                                </a:lnTo>
                                                <a:lnTo>
                                                  <a:pt x="1000125" y="221456"/>
                                                </a:lnTo>
                                                <a:lnTo>
                                                  <a:pt x="923925" y="114300"/>
                                                </a:lnTo>
                                                <a:lnTo>
                                                  <a:pt x="826293" y="59531"/>
                                                </a:lnTo>
                                                <a:lnTo>
                                                  <a:pt x="645318" y="45244"/>
                                                </a:lnTo>
                                                <a:lnTo>
                                                  <a:pt x="511968" y="16669"/>
                                                </a:lnTo>
                                                <a:lnTo>
                                                  <a:pt x="423862" y="4763"/>
                                                </a:lnTo>
                                                <a:lnTo>
                                                  <a:pt x="321468" y="21431"/>
                                                </a:lnTo>
                                                <a:lnTo>
                                                  <a:pt x="250031" y="69056"/>
                                                </a:lnTo>
                                                <a:lnTo>
                                                  <a:pt x="190500" y="109538"/>
                                                </a:lnTo>
                                                <a:lnTo>
                                                  <a:pt x="147637" y="88106"/>
                                                </a:lnTo>
                                                <a:lnTo>
                                                  <a:pt x="123825" y="33338"/>
                                                </a:lnTo>
                                                <a:lnTo>
                                                  <a:pt x="123825" y="0"/>
                                                </a:lnTo>
                                                <a:lnTo>
                                                  <a:pt x="73818" y="54769"/>
                                                </a:lnTo>
                                                <a:lnTo>
                                                  <a:pt x="52387" y="130969"/>
                                                </a:lnTo>
                                                <a:lnTo>
                                                  <a:pt x="76200" y="188119"/>
                                                </a:lnTo>
                                                <a:lnTo>
                                                  <a:pt x="123825" y="209550"/>
                                                </a:lnTo>
                                                <a:lnTo>
                                                  <a:pt x="119062" y="269081"/>
                                                </a:lnTo>
                                                <a:lnTo>
                                                  <a:pt x="78581" y="316706"/>
                                                </a:ln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65" name="Freeform 64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5526881" y="3114675"/>
                                            <a:ext cx="504825" cy="711994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80963 w 504825"/>
                                              <a:gd name="connsiteY0" fmla="*/ 26194 h 711994"/>
                                              <a:gd name="connsiteX1" fmla="*/ 111919 w 504825"/>
                                              <a:gd name="connsiteY1" fmla="*/ 178594 h 711994"/>
                                              <a:gd name="connsiteX2" fmla="*/ 111919 w 504825"/>
                                              <a:gd name="connsiteY2" fmla="*/ 297656 h 711994"/>
                                              <a:gd name="connsiteX3" fmla="*/ 76200 w 504825"/>
                                              <a:gd name="connsiteY3" fmla="*/ 419100 h 711994"/>
                                              <a:gd name="connsiteX4" fmla="*/ 30957 w 504825"/>
                                              <a:gd name="connsiteY4" fmla="*/ 516731 h 711994"/>
                                              <a:gd name="connsiteX5" fmla="*/ 0 w 504825"/>
                                              <a:gd name="connsiteY5" fmla="*/ 578644 h 711994"/>
                                              <a:gd name="connsiteX6" fmla="*/ 33338 w 504825"/>
                                              <a:gd name="connsiteY6" fmla="*/ 657225 h 711994"/>
                                              <a:gd name="connsiteX7" fmla="*/ 92869 w 504825"/>
                                              <a:gd name="connsiteY7" fmla="*/ 678656 h 711994"/>
                                              <a:gd name="connsiteX8" fmla="*/ 88107 w 504825"/>
                                              <a:gd name="connsiteY8" fmla="*/ 600075 h 711994"/>
                                              <a:gd name="connsiteX9" fmla="*/ 140494 w 504825"/>
                                              <a:gd name="connsiteY9" fmla="*/ 685800 h 711994"/>
                                              <a:gd name="connsiteX10" fmla="*/ 219075 w 504825"/>
                                              <a:gd name="connsiteY10" fmla="*/ 711994 h 711994"/>
                                              <a:gd name="connsiteX11" fmla="*/ 285750 w 504825"/>
                                              <a:gd name="connsiteY11" fmla="*/ 702469 h 711994"/>
                                              <a:gd name="connsiteX12" fmla="*/ 235744 w 504825"/>
                                              <a:gd name="connsiteY12" fmla="*/ 678656 h 711994"/>
                                              <a:gd name="connsiteX13" fmla="*/ 214313 w 504825"/>
                                              <a:gd name="connsiteY13" fmla="*/ 597694 h 711994"/>
                                              <a:gd name="connsiteX14" fmla="*/ 238125 w 504825"/>
                                              <a:gd name="connsiteY14" fmla="*/ 504825 h 711994"/>
                                              <a:gd name="connsiteX15" fmla="*/ 269082 w 504825"/>
                                              <a:gd name="connsiteY15" fmla="*/ 442913 h 711994"/>
                                              <a:gd name="connsiteX16" fmla="*/ 309563 w 504825"/>
                                              <a:gd name="connsiteY16" fmla="*/ 416719 h 711994"/>
                                              <a:gd name="connsiteX17" fmla="*/ 414338 w 504825"/>
                                              <a:gd name="connsiteY17" fmla="*/ 416719 h 711994"/>
                                              <a:gd name="connsiteX18" fmla="*/ 490538 w 504825"/>
                                              <a:gd name="connsiteY18" fmla="*/ 423863 h 711994"/>
                                              <a:gd name="connsiteX19" fmla="*/ 504825 w 504825"/>
                                              <a:gd name="connsiteY19" fmla="*/ 397669 h 711994"/>
                                              <a:gd name="connsiteX20" fmla="*/ 411957 w 504825"/>
                                              <a:gd name="connsiteY20" fmla="*/ 388144 h 711994"/>
                                              <a:gd name="connsiteX21" fmla="*/ 259557 w 504825"/>
                                              <a:gd name="connsiteY21" fmla="*/ 350044 h 711994"/>
                                              <a:gd name="connsiteX22" fmla="*/ 209550 w 504825"/>
                                              <a:gd name="connsiteY22" fmla="*/ 307181 h 711994"/>
                                              <a:gd name="connsiteX23" fmla="*/ 211932 w 504825"/>
                                              <a:gd name="connsiteY23" fmla="*/ 228600 h 711994"/>
                                              <a:gd name="connsiteX24" fmla="*/ 188119 w 504825"/>
                                              <a:gd name="connsiteY24" fmla="*/ 188119 h 711994"/>
                                              <a:gd name="connsiteX25" fmla="*/ 176213 w 504825"/>
                                              <a:gd name="connsiteY25" fmla="*/ 145256 h 711994"/>
                                              <a:gd name="connsiteX26" fmla="*/ 221457 w 504825"/>
                                              <a:gd name="connsiteY26" fmla="*/ 126206 h 711994"/>
                                              <a:gd name="connsiteX27" fmla="*/ 240507 w 504825"/>
                                              <a:gd name="connsiteY27" fmla="*/ 66675 h 711994"/>
                                              <a:gd name="connsiteX28" fmla="*/ 142875 w 504825"/>
                                              <a:gd name="connsiteY28" fmla="*/ 0 h 711994"/>
                                              <a:gd name="connsiteX29" fmla="*/ 80963 w 504825"/>
                                              <a:gd name="connsiteY29" fmla="*/ 26194 h 711994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  <a:cxn ang="0">
                                                <a:pos x="connsiteX15" y="connsiteY15"/>
                                              </a:cxn>
                                              <a:cxn ang="0">
                                                <a:pos x="connsiteX16" y="connsiteY16"/>
                                              </a:cxn>
                                              <a:cxn ang="0">
                                                <a:pos x="connsiteX17" y="connsiteY17"/>
                                              </a:cxn>
                                              <a:cxn ang="0">
                                                <a:pos x="connsiteX18" y="connsiteY18"/>
                                              </a:cxn>
                                              <a:cxn ang="0">
                                                <a:pos x="connsiteX19" y="connsiteY19"/>
                                              </a:cxn>
                                              <a:cxn ang="0">
                                                <a:pos x="connsiteX20" y="connsiteY20"/>
                                              </a:cxn>
                                              <a:cxn ang="0">
                                                <a:pos x="connsiteX21" y="connsiteY21"/>
                                              </a:cxn>
                                              <a:cxn ang="0">
                                                <a:pos x="connsiteX22" y="connsiteY22"/>
                                              </a:cxn>
                                              <a:cxn ang="0">
                                                <a:pos x="connsiteX23" y="connsiteY23"/>
                                              </a:cxn>
                                              <a:cxn ang="0">
                                                <a:pos x="connsiteX24" y="connsiteY24"/>
                                              </a:cxn>
                                              <a:cxn ang="0">
                                                <a:pos x="connsiteX25" y="connsiteY25"/>
                                              </a:cxn>
                                              <a:cxn ang="0">
                                                <a:pos x="connsiteX26" y="connsiteY26"/>
                                              </a:cxn>
                                              <a:cxn ang="0">
                                                <a:pos x="connsiteX27" y="connsiteY27"/>
                                              </a:cxn>
                                              <a:cxn ang="0">
                                                <a:pos x="connsiteX28" y="connsiteY28"/>
                                              </a:cxn>
                                              <a:cxn ang="0">
                                                <a:pos x="connsiteX29" y="connsiteY29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504825" h="711994">
                                                <a:moveTo>
                                                  <a:pt x="80963" y="26194"/>
                                                </a:moveTo>
                                                <a:lnTo>
                                                  <a:pt x="111919" y="178594"/>
                                                </a:lnTo>
                                                <a:lnTo>
                                                  <a:pt x="111919" y="297656"/>
                                                </a:lnTo>
                                                <a:lnTo>
                                                  <a:pt x="76200" y="419100"/>
                                                </a:lnTo>
                                                <a:lnTo>
                                                  <a:pt x="30957" y="516731"/>
                                                </a:lnTo>
                                                <a:lnTo>
                                                  <a:pt x="0" y="578644"/>
                                                </a:lnTo>
                                                <a:lnTo>
                                                  <a:pt x="33338" y="657225"/>
                                                </a:lnTo>
                                                <a:lnTo>
                                                  <a:pt x="92869" y="678656"/>
                                                </a:lnTo>
                                                <a:lnTo>
                                                  <a:pt x="88107" y="600075"/>
                                                </a:lnTo>
                                                <a:lnTo>
                                                  <a:pt x="140494" y="685800"/>
                                                </a:lnTo>
                                                <a:lnTo>
                                                  <a:pt x="219075" y="711994"/>
                                                </a:lnTo>
                                                <a:lnTo>
                                                  <a:pt x="285750" y="702469"/>
                                                </a:lnTo>
                                                <a:lnTo>
                                                  <a:pt x="235744" y="678656"/>
                                                </a:lnTo>
                                                <a:lnTo>
                                                  <a:pt x="214313" y="597694"/>
                                                </a:lnTo>
                                                <a:lnTo>
                                                  <a:pt x="238125" y="504825"/>
                                                </a:lnTo>
                                                <a:lnTo>
                                                  <a:pt x="269082" y="442913"/>
                                                </a:lnTo>
                                                <a:lnTo>
                                                  <a:pt x="309563" y="416719"/>
                                                </a:lnTo>
                                                <a:lnTo>
                                                  <a:pt x="414338" y="416719"/>
                                                </a:lnTo>
                                                <a:lnTo>
                                                  <a:pt x="490538" y="423863"/>
                                                </a:lnTo>
                                                <a:lnTo>
                                                  <a:pt x="504825" y="397669"/>
                                                </a:lnTo>
                                                <a:lnTo>
                                                  <a:pt x="411957" y="388144"/>
                                                </a:lnTo>
                                                <a:lnTo>
                                                  <a:pt x="259557" y="350044"/>
                                                </a:lnTo>
                                                <a:lnTo>
                                                  <a:pt x="209550" y="307181"/>
                                                </a:lnTo>
                                                <a:lnTo>
                                                  <a:pt x="211932" y="228600"/>
                                                </a:lnTo>
                                                <a:lnTo>
                                                  <a:pt x="188119" y="188119"/>
                                                </a:lnTo>
                                                <a:lnTo>
                                                  <a:pt x="176213" y="145256"/>
                                                </a:lnTo>
                                                <a:lnTo>
                                                  <a:pt x="221457" y="126206"/>
                                                </a:lnTo>
                                                <a:lnTo>
                                                  <a:pt x="240507" y="66675"/>
                                                </a:lnTo>
                                                <a:lnTo>
                                                  <a:pt x="142875" y="0"/>
                                                </a:lnTo>
                                                <a:lnTo>
                                                  <a:pt x="80963" y="26194"/>
                                                </a:ln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66" name="Freeform 65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429375" y="3157538"/>
                                            <a:ext cx="90488" cy="138112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0 w 90488"/>
                                              <a:gd name="connsiteY0" fmla="*/ 0 h 138112"/>
                                              <a:gd name="connsiteX1" fmla="*/ 7144 w 90488"/>
                                              <a:gd name="connsiteY1" fmla="*/ 100012 h 138112"/>
                                              <a:gd name="connsiteX2" fmla="*/ 61913 w 90488"/>
                                              <a:gd name="connsiteY2" fmla="*/ 138112 h 138112"/>
                                              <a:gd name="connsiteX3" fmla="*/ 90488 w 90488"/>
                                              <a:gd name="connsiteY3" fmla="*/ 73818 h 138112"/>
                                              <a:gd name="connsiteX4" fmla="*/ 0 w 90488"/>
                                              <a:gd name="connsiteY4" fmla="*/ 0 h 138112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90488" h="138112">
                                                <a:moveTo>
                                                  <a:pt x="0" y="0"/>
                                                </a:moveTo>
                                                <a:lnTo>
                                                  <a:pt x="7144" y="100012"/>
                                                </a:lnTo>
                                                <a:lnTo>
                                                  <a:pt x="61913" y="138112"/>
                                                </a:lnTo>
                                                <a:lnTo>
                                                  <a:pt x="90488" y="73818"/>
                                                </a:lnTo>
                                                <a:lnTo>
                                                  <a:pt x="0" y="0"/>
                                                </a:ln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67" name="Freeform 66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5703094" y="3128963"/>
                                            <a:ext cx="76200" cy="109537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64294 w 76200"/>
                                              <a:gd name="connsiteY0" fmla="*/ 109537 h 109537"/>
                                              <a:gd name="connsiteX1" fmla="*/ 76200 w 76200"/>
                                              <a:gd name="connsiteY1" fmla="*/ 0 h 109537"/>
                                              <a:gd name="connsiteX2" fmla="*/ 0 w 76200"/>
                                              <a:gd name="connsiteY2" fmla="*/ 80962 h 109537"/>
                                              <a:gd name="connsiteX3" fmla="*/ 64294 w 76200"/>
                                              <a:gd name="connsiteY3" fmla="*/ 109537 h 109537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76200" h="109537">
                                                <a:moveTo>
                                                  <a:pt x="64294" y="109537"/>
                                                </a:moveTo>
                                                <a:lnTo>
                                                  <a:pt x="76200" y="0"/>
                                                </a:lnTo>
                                                <a:lnTo>
                                                  <a:pt x="0" y="80962"/>
                                                </a:lnTo>
                                                <a:lnTo>
                                                  <a:pt x="64294" y="109537"/>
                                                </a:ln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58" name="Group 57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5526804" y="2611455"/>
                                            <a:ext cx="1388346" cy="1989390"/>
                                            <a:chOff x="5526804" y="2611455"/>
                                            <a:chExt cx="1388346" cy="1989390"/>
                                          </a:xfrm>
                                        </p:grpSpPr>
                                        <p:grpSp>
                                          <p:nvGrpSpPr>
                                            <p:cNvPr id="55" name="Group 54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5526804" y="2611455"/>
                                              <a:ext cx="1388346" cy="1718215"/>
                                              <a:chOff x="5526804" y="2611455"/>
                                              <a:chExt cx="1388346" cy="1718215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48" name="Group 47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5526804" y="2611455"/>
                                                <a:ext cx="1388346" cy="1718215"/>
                                                <a:chOff x="5526804" y="2611455"/>
                                                <a:chExt cx="1388346" cy="1718215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46" name="Group 45"/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5526804" y="2611455"/>
                                                  <a:ext cx="1388346" cy="1718215"/>
                                                  <a:chOff x="5526804" y="2611455"/>
                                                  <a:chExt cx="1388346" cy="1718215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43" name="Group 42"/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5526804" y="2611455"/>
                                                    <a:ext cx="1388346" cy="1718215"/>
                                                    <a:chOff x="5526804" y="2611455"/>
                                                    <a:chExt cx="1388346" cy="1718215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39" name="Group 38"/>
                                                    <p:cNvGrpSpPr/>
                                                    <p:nvPr/>
                                                  </p:nvGrpSpPr>
                                                  <p:grpSpPr>
                                                    <a:xfrm>
                                                      <a:off x="5526804" y="2611455"/>
                                                      <a:ext cx="1388346" cy="1718215"/>
                                                      <a:chOff x="5526804" y="2611455"/>
                                                      <a:chExt cx="1388346" cy="1718215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31" name="Group 30"/>
                                                      <p:cNvGrpSpPr/>
                                                      <p:nvPr/>
                                                    </p:nvGrpSpPr>
                                                    <p:grpSpPr>
                                                      <a:xfrm>
                                                        <a:off x="5526804" y="2611455"/>
                                                        <a:ext cx="1388346" cy="1310904"/>
                                                        <a:chOff x="5526804" y="2611455"/>
                                                        <a:chExt cx="1388346" cy="1310904"/>
                                                      </a:xfrm>
                                                    </p:grpSpPr>
                                                    <p:grpSp>
                                                      <p:nvGrpSpPr>
                                                        <p:cNvPr id="28" name="Group 27"/>
                                                        <p:cNvGrpSpPr/>
                                                        <p:nvPr/>
                                                      </p:nvGrpSpPr>
                                                      <p:grpSpPr>
                                                        <a:xfrm>
                                                          <a:off x="5526804" y="2611455"/>
                                                          <a:ext cx="1388346" cy="1310904"/>
                                                          <a:chOff x="5526804" y="2611455"/>
                                                          <a:chExt cx="1388346" cy="1310904"/>
                                                        </a:xfrm>
                                                      </p:grpSpPr>
                                                      <p:grpSp>
                                                        <p:nvGrpSpPr>
                                                          <p:cNvPr id="21" name="Group 20"/>
                                                          <p:cNvGrpSpPr/>
                                                          <p:nvPr/>
                                                        </p:nvGrpSpPr>
                                                        <p:grpSpPr>
                                                          <a:xfrm>
                                                            <a:off x="5526804" y="2611455"/>
                                                            <a:ext cx="1388346" cy="1310904"/>
                                                            <a:chOff x="5526804" y="2611455"/>
                                                            <a:chExt cx="1388346" cy="1310904"/>
                                                          </a:xfrm>
                                                        </p:grpSpPr>
                                                        <p:sp>
                                                          <p:nvSpPr>
                                                            <p:cNvPr id="2" name="Freeform 1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806873" y="2611455"/>
                                                              <a:ext cx="348410" cy="117537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41477 w 348410"/>
                                                                <a:gd name="connsiteY0" fmla="*/ 46020 h 117537"/>
                                                                <a:gd name="connsiteX1" fmla="*/ 158158 w 348410"/>
                                                                <a:gd name="connsiteY1" fmla="*/ 5539 h 117537"/>
                                                                <a:gd name="connsiteX2" fmla="*/ 274840 w 348410"/>
                                                                <a:gd name="connsiteY2" fmla="*/ 3158 h 117537"/>
                                                                <a:gd name="connsiteX3" fmla="*/ 343896 w 348410"/>
                                                                <a:gd name="connsiteY3" fmla="*/ 31733 h 117537"/>
                                                                <a:gd name="connsiteX4" fmla="*/ 336752 w 348410"/>
                                                                <a:gd name="connsiteY4" fmla="*/ 53164 h 117537"/>
                                                                <a:gd name="connsiteX5" fmla="*/ 296271 w 348410"/>
                                                                <a:gd name="connsiteY5" fmla="*/ 36495 h 117537"/>
                                                                <a:gd name="connsiteX6" fmla="*/ 184352 w 348410"/>
                                                                <a:gd name="connsiteY6" fmla="*/ 29351 h 117537"/>
                                                                <a:gd name="connsiteX7" fmla="*/ 122440 w 348410"/>
                                                                <a:gd name="connsiteY7" fmla="*/ 43639 h 117537"/>
                                                                <a:gd name="connsiteX8" fmla="*/ 34333 w 348410"/>
                                                                <a:gd name="connsiteY8" fmla="*/ 100789 h 117537"/>
                                                                <a:gd name="connsiteX9" fmla="*/ 17665 w 348410"/>
                                                                <a:gd name="connsiteY9" fmla="*/ 117458 h 117537"/>
                                                                <a:gd name="connsiteX10" fmla="*/ 996 w 348410"/>
                                                                <a:gd name="connsiteY10" fmla="*/ 96026 h 117537"/>
                                                                <a:gd name="connsiteX11" fmla="*/ 41477 w 348410"/>
                                                                <a:gd name="connsiteY11" fmla="*/ 46020 h 117537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  <a:cxn ang="0">
                                                                  <a:pos x="connsiteX10" y="connsiteY10"/>
                                                                </a:cxn>
                                                                <a:cxn ang="0">
                                                                  <a:pos x="connsiteX11" y="connsiteY11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348410" h="117537">
                                                                  <a:moveTo>
                                                                    <a:pt x="41477" y="46020"/>
                                                                  </a:moveTo>
                                                                  <a:cubicBezTo>
                                                                    <a:pt x="67671" y="30939"/>
                                                                    <a:pt x="119264" y="12683"/>
                                                                    <a:pt x="158158" y="5539"/>
                                                                  </a:cubicBezTo>
                                                                  <a:cubicBezTo>
                                                                    <a:pt x="197052" y="-1605"/>
                                                                    <a:pt x="243884" y="-1208"/>
                                                                    <a:pt x="274840" y="3158"/>
                                                                  </a:cubicBezTo>
                                                                  <a:cubicBezTo>
                                                                    <a:pt x="305796" y="7524"/>
                                                                    <a:pt x="333577" y="23399"/>
                                                                    <a:pt x="343896" y="31733"/>
                                                                  </a:cubicBezTo>
                                                                  <a:cubicBezTo>
                                                                    <a:pt x="354215" y="40067"/>
                                                                    <a:pt x="344689" y="52370"/>
                                                                    <a:pt x="336752" y="53164"/>
                                                                  </a:cubicBezTo>
                                                                  <a:cubicBezTo>
                                                                    <a:pt x="328815" y="53958"/>
                                                                    <a:pt x="321671" y="40464"/>
                                                                    <a:pt x="296271" y="36495"/>
                                                                  </a:cubicBezTo>
                                                                  <a:cubicBezTo>
                                                                    <a:pt x="270871" y="32526"/>
                                                                    <a:pt x="213324" y="28160"/>
                                                                    <a:pt x="184352" y="29351"/>
                                                                  </a:cubicBezTo>
                                                                  <a:cubicBezTo>
                                                                    <a:pt x="155380" y="30542"/>
                                                                    <a:pt x="147443" y="31733"/>
                                                                    <a:pt x="122440" y="43639"/>
                                                                  </a:cubicBezTo>
                                                                  <a:cubicBezTo>
                                                                    <a:pt x="97437" y="55545"/>
                                                                    <a:pt x="51796" y="88486"/>
                                                                    <a:pt x="34333" y="100789"/>
                                                                  </a:cubicBezTo>
                                                                  <a:cubicBezTo>
                                                                    <a:pt x="16870" y="113092"/>
                                                                    <a:pt x="23221" y="118252"/>
                                                                    <a:pt x="17665" y="117458"/>
                                                                  </a:cubicBezTo>
                                                                  <a:cubicBezTo>
                                                                    <a:pt x="12109" y="116664"/>
                                                                    <a:pt x="-4163" y="106742"/>
                                                                    <a:pt x="996" y="96026"/>
                                                                  </a:cubicBezTo>
                                                                  <a:cubicBezTo>
                                                                    <a:pt x="6155" y="85310"/>
                                                                    <a:pt x="15283" y="61101"/>
                                                                    <a:pt x="41477" y="46020"/>
                                                                  </a:cubicBez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solidFill>
                                                              <a:schemeClr val="tx1">
                                                                <a:lumMod val="95000"/>
                                                                <a:lumOff val="5000"/>
                                                              </a:schemeClr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en-AU"/>
                                                            </a:p>
                                                          </p:txBody>
                                                        </p:sp>
                                                        <p:grpSp>
                                                          <p:nvGrpSpPr>
                                                            <p:cNvPr id="8" name="Group 7"/>
                                                            <p:cNvGrpSpPr/>
                                                            <p:nvPr/>
                                                          </p:nvGrpSpPr>
                                                          <p:grpSpPr>
                                                            <a:xfrm>
                                                              <a:off x="5638406" y="2611880"/>
                                                              <a:ext cx="124503" cy="236095"/>
                                                              <a:chOff x="5638406" y="2611880"/>
                                                              <a:chExt cx="124503" cy="236095"/>
                                                            </a:xfrm>
                                                          </p:grpSpPr>
                                                          <p:sp>
                                                            <p:nvSpPr>
                                                              <p:cNvPr id="6" name="Freeform 5"/>
                                                              <p:cNvSpPr/>
                                                              <p:nvPr/>
                                                            </p:nvSpPr>
                                                            <p:spPr>
                                                              <a:xfrm>
                                                                <a:off x="5638406" y="2611880"/>
                                                                <a:ext cx="122413" cy="236095"/>
                                                              </a:xfrm>
                                                              <a:custGeom>
                                                                <a:avLst/>
                                                                <a:gdLst>
                                                                  <a:gd name="connsiteX0" fmla="*/ 121838 w 122413"/>
                                                                  <a:gd name="connsiteY0" fmla="*/ 107508 h 236095"/>
                                                                  <a:gd name="connsiteX1" fmla="*/ 95644 w 122413"/>
                                                                  <a:gd name="connsiteY1" fmla="*/ 62264 h 236095"/>
                                                                  <a:gd name="connsiteX2" fmla="*/ 93263 w 122413"/>
                                                                  <a:gd name="connsiteY2" fmla="*/ 351 h 236095"/>
                                                                  <a:gd name="connsiteX3" fmla="*/ 33732 w 122413"/>
                                                                  <a:gd name="connsiteY3" fmla="*/ 43214 h 236095"/>
                                                                  <a:gd name="connsiteX4" fmla="*/ 394 w 122413"/>
                                                                  <a:gd name="connsiteY4" fmla="*/ 164658 h 236095"/>
                                                                  <a:gd name="connsiteX5" fmla="*/ 55163 w 122413"/>
                                                                  <a:gd name="connsiteY5" fmla="*/ 231333 h 236095"/>
                                                                  <a:gd name="connsiteX6" fmla="*/ 102788 w 122413"/>
                                                                  <a:gd name="connsiteY6" fmla="*/ 226570 h 236095"/>
                                                                  <a:gd name="connsiteX7" fmla="*/ 88500 w 122413"/>
                                                                  <a:gd name="connsiteY7" fmla="*/ 193233 h 236095"/>
                                                                  <a:gd name="connsiteX8" fmla="*/ 59925 w 122413"/>
                                                                  <a:gd name="connsiteY8" fmla="*/ 193233 h 236095"/>
                                                                  <a:gd name="connsiteX9" fmla="*/ 26588 w 122413"/>
                                                                  <a:gd name="connsiteY9" fmla="*/ 143226 h 236095"/>
                                                                  <a:gd name="connsiteX10" fmla="*/ 38494 w 122413"/>
                                                                  <a:gd name="connsiteY10" fmla="*/ 88458 h 236095"/>
                                                                  <a:gd name="connsiteX11" fmla="*/ 67069 w 122413"/>
                                                                  <a:gd name="connsiteY11" fmla="*/ 43214 h 236095"/>
                                                                  <a:gd name="connsiteX12" fmla="*/ 121838 w 122413"/>
                                                                  <a:gd name="connsiteY12" fmla="*/ 107508 h 236095"/>
                                                                </a:gdLst>
                                                                <a:ahLst/>
                                                                <a:cxnLst>
                                                                  <a:cxn ang="0">
                                                                    <a:pos x="connsiteX0" y="connsiteY0"/>
                                                                  </a:cxn>
                                                                  <a:cxn ang="0">
                                                                    <a:pos x="connsiteX1" y="connsiteY1"/>
                                                                  </a:cxn>
                                                                  <a:cxn ang="0">
                                                                    <a:pos x="connsiteX2" y="connsiteY2"/>
                                                                  </a:cxn>
                                                                  <a:cxn ang="0">
                                                                    <a:pos x="connsiteX3" y="connsiteY3"/>
                                                                  </a:cxn>
                                                                  <a:cxn ang="0">
                                                                    <a:pos x="connsiteX4" y="connsiteY4"/>
                                                                  </a:cxn>
                                                                  <a:cxn ang="0">
                                                                    <a:pos x="connsiteX5" y="connsiteY5"/>
                                                                  </a:cxn>
                                                                  <a:cxn ang="0">
                                                                    <a:pos x="connsiteX6" y="connsiteY6"/>
                                                                  </a:cxn>
                                                                  <a:cxn ang="0">
                                                                    <a:pos x="connsiteX7" y="connsiteY7"/>
                                                                  </a:cxn>
                                                                  <a:cxn ang="0">
                                                                    <a:pos x="connsiteX8" y="connsiteY8"/>
                                                                  </a:cxn>
                                                                  <a:cxn ang="0">
                                                                    <a:pos x="connsiteX9" y="connsiteY9"/>
                                                                  </a:cxn>
                                                                  <a:cxn ang="0">
                                                                    <a:pos x="connsiteX10" y="connsiteY10"/>
                                                                  </a:cxn>
                                                                  <a:cxn ang="0">
                                                                    <a:pos x="connsiteX11" y="connsiteY11"/>
                                                                  </a:cxn>
                                                                  <a:cxn ang="0">
                                                                    <a:pos x="connsiteX12" y="connsiteY12"/>
                                                                  </a:cxn>
                                                                </a:cxnLst>
                                                                <a:rect l="l" t="t" r="r" b="b"/>
                                                                <a:pathLst>
                                                                  <a:path w="122413" h="236095">
                                                                    <a:moveTo>
                                                                      <a:pt x="121838" y="107508"/>
                                                                    </a:moveTo>
                                                                    <a:cubicBezTo>
                                                                      <a:pt x="126600" y="110683"/>
                                                                      <a:pt x="100406" y="80123"/>
                                                                      <a:pt x="95644" y="62264"/>
                                                                    </a:cubicBezTo>
                                                                    <a:cubicBezTo>
                                                                      <a:pt x="90882" y="44405"/>
                                                                      <a:pt x="103582" y="3526"/>
                                                                      <a:pt x="93263" y="351"/>
                                                                    </a:cubicBezTo>
                                                                    <a:cubicBezTo>
                                                                      <a:pt x="82944" y="-2824"/>
                                                                      <a:pt x="49210" y="15829"/>
                                                                      <a:pt x="33732" y="43214"/>
                                                                    </a:cubicBezTo>
                                                                    <a:cubicBezTo>
                                                                      <a:pt x="18254" y="70599"/>
                                                                      <a:pt x="-3178" y="133305"/>
                                                                      <a:pt x="394" y="164658"/>
                                                                    </a:cubicBezTo>
                                                                    <a:cubicBezTo>
                                                                      <a:pt x="3966" y="196011"/>
                                                                      <a:pt x="38097" y="221014"/>
                                                                      <a:pt x="55163" y="231333"/>
                                                                    </a:cubicBezTo>
                                                                    <a:cubicBezTo>
                                                                      <a:pt x="72229" y="241652"/>
                                                                      <a:pt x="97232" y="232920"/>
                                                                      <a:pt x="102788" y="226570"/>
                                                                    </a:cubicBezTo>
                                                                    <a:cubicBezTo>
                                                                      <a:pt x="108344" y="220220"/>
                                                                      <a:pt x="95644" y="198789"/>
                                                                      <a:pt x="88500" y="193233"/>
                                                                    </a:cubicBezTo>
                                                                    <a:cubicBezTo>
                                                                      <a:pt x="81356" y="187677"/>
                                                                      <a:pt x="70244" y="201567"/>
                                                                      <a:pt x="59925" y="193233"/>
                                                                    </a:cubicBezTo>
                                                                    <a:cubicBezTo>
                                                                      <a:pt x="49606" y="184899"/>
                                                                      <a:pt x="30160" y="160689"/>
                                                                      <a:pt x="26588" y="143226"/>
                                                                    </a:cubicBezTo>
                                                                    <a:cubicBezTo>
                                                                      <a:pt x="23016" y="125764"/>
                                                                      <a:pt x="31747" y="105127"/>
                                                                      <a:pt x="38494" y="88458"/>
                                                                    </a:cubicBezTo>
                                                                    <a:cubicBezTo>
                                                                      <a:pt x="45241" y="71789"/>
                                                                      <a:pt x="60322" y="43611"/>
                                                                      <a:pt x="67069" y="43214"/>
                                                                    </a:cubicBezTo>
                                                                    <a:cubicBezTo>
                                                                      <a:pt x="73816" y="42817"/>
                                                                      <a:pt x="117076" y="104333"/>
                                                                      <a:pt x="121838" y="107508"/>
                                                                    </a:cubicBezTo>
                                                                    <a:close/>
                                                                  </a:path>
                                                                </a:pathLst>
                                                              </a:custGeom>
                                                              <a:solidFill>
                                                                <a:schemeClr val="tx1">
                                                                  <a:lumMod val="95000"/>
                                                                  <a:lumOff val="5000"/>
                                                                </a:schemeClr>
                                                              </a:solidFill>
                                                              <a:ln>
                                                                <a:noFill/>
                                                              </a:ln>
                                                            </p:spPr>
                                                            <p:style>
                                                              <a:lnRef idx="2">
                                                                <a:schemeClr val="accent1">
                                                                  <a:shade val="50000"/>
                                                                </a:schemeClr>
                                                              </a:lnRef>
                                                              <a:fillRef idx="1">
                                                                <a:schemeClr val="accent1"/>
                                                              </a:fillRef>
                                                              <a:effectRef idx="0">
                                                                <a:schemeClr val="accent1"/>
                                                              </a:effectRef>
                                                              <a:fontRef idx="minor">
                                                                <a:schemeClr val="lt1"/>
                                                              </a:fontRef>
                                                            </p:style>
                                                            <p:txBody>
                                                              <a:bodyPr rtlCol="0" anchor="ctr"/>
                                                              <a:lstStyle/>
                                                              <a:p>
                                                                <a:pPr algn="ctr"/>
                                                                <a:endParaRPr lang="en-AU"/>
                                                              </a:p>
                                                            </p:txBody>
                                                          </p:sp>
                                                          <p:sp>
                                                            <p:nvSpPr>
                                                              <p:cNvPr id="7" name="Freeform 6"/>
                                                              <p:cNvSpPr/>
                                                              <p:nvPr/>
                                                            </p:nvSpPr>
                                                            <p:spPr>
                                                              <a:xfrm>
                                                                <a:off x="5702136" y="2638423"/>
                                                                <a:ext cx="60773" cy="88123"/>
                                                              </a:xfrm>
                                                              <a:custGeom>
                                                                <a:avLst/>
                                                                <a:gdLst>
                                                                  <a:gd name="connsiteX0" fmla="*/ 3339 w 60773"/>
                                                                  <a:gd name="connsiteY0" fmla="*/ 2 h 88123"/>
                                                                  <a:gd name="connsiteX1" fmla="*/ 10483 w 60773"/>
                                                                  <a:gd name="connsiteY1" fmla="*/ 71440 h 88123"/>
                                                                  <a:gd name="connsiteX2" fmla="*/ 41439 w 60773"/>
                                                                  <a:gd name="connsiteY2" fmla="*/ 88108 h 88123"/>
                                                                  <a:gd name="connsiteX3" fmla="*/ 60489 w 60773"/>
                                                                  <a:gd name="connsiteY3" fmla="*/ 73821 h 88123"/>
                                                                  <a:gd name="connsiteX4" fmla="*/ 3339 w 60773"/>
                                                                  <a:gd name="connsiteY4" fmla="*/ 2 h 88123"/>
                                                                </a:gdLst>
                                                                <a:ahLst/>
                                                                <a:cxnLst>
                                                                  <a:cxn ang="0">
                                                                    <a:pos x="connsiteX0" y="connsiteY0"/>
                                                                  </a:cxn>
                                                                  <a:cxn ang="0">
                                                                    <a:pos x="connsiteX1" y="connsiteY1"/>
                                                                  </a:cxn>
                                                                  <a:cxn ang="0">
                                                                    <a:pos x="connsiteX2" y="connsiteY2"/>
                                                                  </a:cxn>
                                                                  <a:cxn ang="0">
                                                                    <a:pos x="connsiteX3" y="connsiteY3"/>
                                                                  </a:cxn>
                                                                  <a:cxn ang="0">
                                                                    <a:pos x="connsiteX4" y="connsiteY4"/>
                                                                  </a:cxn>
                                                                </a:cxnLst>
                                                                <a:rect l="l" t="t" r="r" b="b"/>
                                                                <a:pathLst>
                                                                  <a:path w="60773" h="88123">
                                                                    <a:moveTo>
                                                                      <a:pt x="3339" y="2"/>
                                                                    </a:moveTo>
                                                                    <a:cubicBezTo>
                                                                      <a:pt x="-4995" y="-395"/>
                                                                      <a:pt x="4133" y="56756"/>
                                                                      <a:pt x="10483" y="71440"/>
                                                                    </a:cubicBezTo>
                                                                    <a:cubicBezTo>
                                                                      <a:pt x="16833" y="86124"/>
                                                                      <a:pt x="33105" y="87711"/>
                                                                      <a:pt x="41439" y="88108"/>
                                                                    </a:cubicBezTo>
                                                                    <a:cubicBezTo>
                                                                      <a:pt x="49773" y="88505"/>
                                                                      <a:pt x="62870" y="81361"/>
                                                                      <a:pt x="60489" y="73821"/>
                                                                    </a:cubicBezTo>
                                                                    <a:cubicBezTo>
                                                                      <a:pt x="58108" y="66281"/>
                                                                      <a:pt x="11673" y="399"/>
                                                                      <a:pt x="3339" y="2"/>
                                                                    </a:cubicBezTo>
                                                                    <a:close/>
                                                                  </a:path>
                                                                </a:pathLst>
                                                              </a:custGeom>
                                                              <a:solidFill>
                                                                <a:schemeClr val="tx1">
                                                                  <a:lumMod val="95000"/>
                                                                  <a:lumOff val="5000"/>
                                                                </a:schemeClr>
                                                              </a:solidFill>
                                                              <a:ln>
                                                                <a:noFill/>
                                                              </a:ln>
                                                            </p:spPr>
                                                            <p:style>
                                                              <a:lnRef idx="2">
                                                                <a:schemeClr val="accent1">
                                                                  <a:shade val="50000"/>
                                                                </a:schemeClr>
                                                              </a:lnRef>
                                                              <a:fillRef idx="1">
                                                                <a:schemeClr val="accent1"/>
                                                              </a:fillRef>
                                                              <a:effectRef idx="0">
                                                                <a:schemeClr val="accent1"/>
                                                              </a:effectRef>
                                                              <a:fontRef idx="minor">
                                                                <a:schemeClr val="lt1"/>
                                                              </a:fontRef>
                                                            </p:style>
                                                            <p:txBody>
                                                              <a:bodyPr rtlCol="0" anchor="ctr"/>
                                                              <a:lstStyle/>
                                                              <a:p>
                                                                <a:pPr algn="ctr"/>
                                                                <a:endParaRPr lang="en-AU"/>
                                                              </a:p>
                                                            </p:txBody>
                                                          </p:sp>
                                                        </p:grpSp>
                                                        <p:sp>
                                                          <p:nvSpPr>
                                                            <p:cNvPr id="9" name="Freeform 8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586402" y="2872642"/>
                                                              <a:ext cx="138266" cy="332571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54779 w 138266"/>
                                                                <a:gd name="connsiteY0" fmla="*/ 61058 h 332571"/>
                                                                <a:gd name="connsiteX1" fmla="*/ 19061 w 138266"/>
                                                                <a:gd name="connsiteY1" fmla="*/ 130114 h 332571"/>
                                                                <a:gd name="connsiteX2" fmla="*/ 11 w 138266"/>
                                                                <a:gd name="connsiteY2" fmla="*/ 206314 h 332571"/>
                                                                <a:gd name="connsiteX3" fmla="*/ 16679 w 138266"/>
                                                                <a:gd name="connsiteY3" fmla="*/ 270608 h 332571"/>
                                                                <a:gd name="connsiteX4" fmla="*/ 42873 w 138266"/>
                                                                <a:gd name="connsiteY4" fmla="*/ 287277 h 332571"/>
                                                                <a:gd name="connsiteX5" fmla="*/ 90498 w 138266"/>
                                                                <a:gd name="connsiteY5" fmla="*/ 332521 h 332571"/>
                                                                <a:gd name="connsiteX6" fmla="*/ 73829 w 138266"/>
                                                                <a:gd name="connsiteY6" fmla="*/ 277752 h 332571"/>
                                                                <a:gd name="connsiteX7" fmla="*/ 76211 w 138266"/>
                                                                <a:gd name="connsiteY7" fmla="*/ 220602 h 332571"/>
                                                                <a:gd name="connsiteX8" fmla="*/ 66686 w 138266"/>
                                                                <a:gd name="connsiteY8" fmla="*/ 203933 h 332571"/>
                                                                <a:gd name="connsiteX9" fmla="*/ 47636 w 138266"/>
                                                                <a:gd name="connsiteY9" fmla="*/ 246796 h 332571"/>
                                                                <a:gd name="connsiteX10" fmla="*/ 40492 w 138266"/>
                                                                <a:gd name="connsiteY10" fmla="*/ 249177 h 332571"/>
                                                                <a:gd name="connsiteX11" fmla="*/ 30967 w 138266"/>
                                                                <a:gd name="connsiteY11" fmla="*/ 203933 h 332571"/>
                                                                <a:gd name="connsiteX12" fmla="*/ 42873 w 138266"/>
                                                                <a:gd name="connsiteY12" fmla="*/ 144402 h 332571"/>
                                                                <a:gd name="connsiteX13" fmla="*/ 107167 w 138266"/>
                                                                <a:gd name="connsiteY13" fmla="*/ 56296 h 332571"/>
                                                                <a:gd name="connsiteX14" fmla="*/ 138123 w 138266"/>
                                                                <a:gd name="connsiteY14" fmla="*/ 15814 h 332571"/>
                                                                <a:gd name="connsiteX15" fmla="*/ 116692 w 138266"/>
                                                                <a:gd name="connsiteY15" fmla="*/ 1527 h 332571"/>
                                                                <a:gd name="connsiteX16" fmla="*/ 54779 w 138266"/>
                                                                <a:gd name="connsiteY16" fmla="*/ 61058 h 332571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  <a:cxn ang="0">
                                                                  <a:pos x="connsiteX10" y="connsiteY10"/>
                                                                </a:cxn>
                                                                <a:cxn ang="0">
                                                                  <a:pos x="connsiteX11" y="connsiteY11"/>
                                                                </a:cxn>
                                                                <a:cxn ang="0">
                                                                  <a:pos x="connsiteX12" y="connsiteY12"/>
                                                                </a:cxn>
                                                                <a:cxn ang="0">
                                                                  <a:pos x="connsiteX13" y="connsiteY13"/>
                                                                </a:cxn>
                                                                <a:cxn ang="0">
                                                                  <a:pos x="connsiteX14" y="connsiteY14"/>
                                                                </a:cxn>
                                                                <a:cxn ang="0">
                                                                  <a:pos x="connsiteX15" y="connsiteY15"/>
                                                                </a:cxn>
                                                                <a:cxn ang="0">
                                                                  <a:pos x="connsiteX16" y="connsiteY16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138266" h="332571">
                                                                  <a:moveTo>
                                                                    <a:pt x="54779" y="61058"/>
                                                                  </a:moveTo>
                                                                  <a:cubicBezTo>
                                                                    <a:pt x="38507" y="82489"/>
                                                                    <a:pt x="28189" y="105905"/>
                                                                    <a:pt x="19061" y="130114"/>
                                                                  </a:cubicBezTo>
                                                                  <a:cubicBezTo>
                                                                    <a:pt x="9933" y="154323"/>
                                                                    <a:pt x="408" y="182898"/>
                                                                    <a:pt x="11" y="206314"/>
                                                                  </a:cubicBezTo>
                                                                  <a:cubicBezTo>
                                                                    <a:pt x="-386" y="229730"/>
                                                                    <a:pt x="9535" y="257114"/>
                                                                    <a:pt x="16679" y="270608"/>
                                                                  </a:cubicBezTo>
                                                                  <a:cubicBezTo>
                                                                    <a:pt x="23823" y="284102"/>
                                                                    <a:pt x="30570" y="276958"/>
                                                                    <a:pt x="42873" y="287277"/>
                                                                  </a:cubicBezTo>
                                                                  <a:cubicBezTo>
                                                                    <a:pt x="55176" y="297596"/>
                                                                    <a:pt x="85339" y="334108"/>
                                                                    <a:pt x="90498" y="332521"/>
                                                                  </a:cubicBezTo>
                                                                  <a:cubicBezTo>
                                                                    <a:pt x="95657" y="330934"/>
                                                                    <a:pt x="76210" y="296405"/>
                                                                    <a:pt x="73829" y="277752"/>
                                                                  </a:cubicBezTo>
                                                                  <a:cubicBezTo>
                                                                    <a:pt x="71448" y="259099"/>
                                                                    <a:pt x="77401" y="232905"/>
                                                                    <a:pt x="76211" y="220602"/>
                                                                  </a:cubicBezTo>
                                                                  <a:cubicBezTo>
                                                                    <a:pt x="75021" y="208299"/>
                                                                    <a:pt x="71448" y="199567"/>
                                                                    <a:pt x="66686" y="203933"/>
                                                                  </a:cubicBezTo>
                                                                  <a:cubicBezTo>
                                                                    <a:pt x="61924" y="208299"/>
                                                                    <a:pt x="52002" y="239255"/>
                                                                    <a:pt x="47636" y="246796"/>
                                                                  </a:cubicBezTo>
                                                                  <a:cubicBezTo>
                                                                    <a:pt x="43270" y="254337"/>
                                                                    <a:pt x="43270" y="256321"/>
                                                                    <a:pt x="40492" y="249177"/>
                                                                  </a:cubicBezTo>
                                                                  <a:cubicBezTo>
                                                                    <a:pt x="37714" y="242033"/>
                                                                    <a:pt x="30570" y="221395"/>
                                                                    <a:pt x="30967" y="203933"/>
                                                                  </a:cubicBezTo>
                                                                  <a:cubicBezTo>
                                                                    <a:pt x="31364" y="186471"/>
                                                                    <a:pt x="30173" y="169008"/>
                                                                    <a:pt x="42873" y="144402"/>
                                                                  </a:cubicBezTo>
                                                                  <a:cubicBezTo>
                                                                    <a:pt x="55573" y="119796"/>
                                                                    <a:pt x="91292" y="77727"/>
                                                                    <a:pt x="107167" y="56296"/>
                                                                  </a:cubicBezTo>
                                                                  <a:cubicBezTo>
                                                                    <a:pt x="123042" y="34865"/>
                                                                    <a:pt x="136536" y="24942"/>
                                                                    <a:pt x="138123" y="15814"/>
                                                                  </a:cubicBezTo>
                                                                  <a:cubicBezTo>
                                                                    <a:pt x="139711" y="6686"/>
                                                                    <a:pt x="127805" y="-4029"/>
                                                                    <a:pt x="116692" y="1527"/>
                                                                  </a:cubicBezTo>
                                                                  <a:cubicBezTo>
                                                                    <a:pt x="105580" y="7083"/>
                                                                    <a:pt x="71051" y="39627"/>
                                                                    <a:pt x="54779" y="61058"/>
                                                                  </a:cubicBez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solidFill>
                                                              <a:schemeClr val="tx1">
                                                                <a:lumMod val="95000"/>
                                                                <a:lumOff val="5000"/>
                                                              </a:schemeClr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en-AU"/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10" name="Freeform 9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645903" y="3083692"/>
                                                              <a:ext cx="210385" cy="107697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11947 w 210385"/>
                                                                <a:gd name="connsiteY0" fmla="*/ 27 h 107697"/>
                                                                <a:gd name="connsiteX1" fmla="*/ 40522 w 210385"/>
                                                                <a:gd name="connsiteY1" fmla="*/ 50033 h 107697"/>
                                                                <a:gd name="connsiteX2" fmla="*/ 64335 w 210385"/>
                                                                <a:gd name="connsiteY2" fmla="*/ 76227 h 107697"/>
                                                                <a:gd name="connsiteX3" fmla="*/ 159585 w 210385"/>
                                                                <a:gd name="connsiteY3" fmla="*/ 80989 h 107697"/>
                                                                <a:gd name="connsiteX4" fmla="*/ 207210 w 210385"/>
                                                                <a:gd name="connsiteY4" fmla="*/ 90514 h 107697"/>
                                                                <a:gd name="connsiteX5" fmla="*/ 197685 w 210385"/>
                                                                <a:gd name="connsiteY5" fmla="*/ 102421 h 107697"/>
                                                                <a:gd name="connsiteX6" fmla="*/ 131010 w 210385"/>
                                                                <a:gd name="connsiteY6" fmla="*/ 102421 h 107697"/>
                                                                <a:gd name="connsiteX7" fmla="*/ 45285 w 210385"/>
                                                                <a:gd name="connsiteY7" fmla="*/ 104802 h 107697"/>
                                                                <a:gd name="connsiteX8" fmla="*/ 2422 w 210385"/>
                                                                <a:gd name="connsiteY8" fmla="*/ 57177 h 107697"/>
                                                                <a:gd name="connsiteX9" fmla="*/ 11947 w 210385"/>
                                                                <a:gd name="connsiteY9" fmla="*/ 27 h 107697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210385" h="107697">
                                                                  <a:moveTo>
                                                                    <a:pt x="11947" y="27"/>
                                                                  </a:moveTo>
                                                                  <a:cubicBezTo>
                                                                    <a:pt x="18297" y="-1164"/>
                                                                    <a:pt x="31791" y="37333"/>
                                                                    <a:pt x="40522" y="50033"/>
                                                                  </a:cubicBezTo>
                                                                  <a:cubicBezTo>
                                                                    <a:pt x="49253" y="62733"/>
                                                                    <a:pt x="44491" y="71068"/>
                                                                    <a:pt x="64335" y="76227"/>
                                                                  </a:cubicBezTo>
                                                                  <a:cubicBezTo>
                                                                    <a:pt x="84179" y="81386"/>
                                                                    <a:pt x="135772" y="78608"/>
                                                                    <a:pt x="159585" y="80989"/>
                                                                  </a:cubicBezTo>
                                                                  <a:cubicBezTo>
                                                                    <a:pt x="183398" y="83370"/>
                                                                    <a:pt x="200860" y="86942"/>
                                                                    <a:pt x="207210" y="90514"/>
                                                                  </a:cubicBezTo>
                                                                  <a:cubicBezTo>
                                                                    <a:pt x="213560" y="94086"/>
                                                                    <a:pt x="210385" y="100437"/>
                                                                    <a:pt x="197685" y="102421"/>
                                                                  </a:cubicBezTo>
                                                                  <a:cubicBezTo>
                                                                    <a:pt x="184985" y="104405"/>
                                                                    <a:pt x="156410" y="102024"/>
                                                                    <a:pt x="131010" y="102421"/>
                                                                  </a:cubicBezTo>
                                                                  <a:cubicBezTo>
                                                                    <a:pt x="105610" y="102818"/>
                                                                    <a:pt x="66716" y="112343"/>
                                                                    <a:pt x="45285" y="104802"/>
                                                                  </a:cubicBezTo>
                                                                  <a:cubicBezTo>
                                                                    <a:pt x="23854" y="97261"/>
                                                                    <a:pt x="9566" y="71068"/>
                                                                    <a:pt x="2422" y="57177"/>
                                                                  </a:cubicBezTo>
                                                                  <a:cubicBezTo>
                                                                    <a:pt x="-4722" y="43286"/>
                                                                    <a:pt x="5597" y="1218"/>
                                                                    <a:pt x="11947" y="27"/>
                                                                  </a:cubicBez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solidFill>
                                                              <a:schemeClr val="tx1">
                                                                <a:lumMod val="95000"/>
                                                                <a:lumOff val="5000"/>
                                                              </a:schemeClr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en-AU"/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11" name="Freeform 10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860230" y="2992826"/>
                                                              <a:ext cx="152517" cy="182334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42889 w 152517"/>
                                                                <a:gd name="connsiteY0" fmla="*/ 171855 h 182334"/>
                                                                <a:gd name="connsiteX1" fmla="*/ 26 w 152517"/>
                                                                <a:gd name="connsiteY1" fmla="*/ 112324 h 182334"/>
                                                                <a:gd name="connsiteX2" fmla="*/ 50033 w 152517"/>
                                                                <a:gd name="connsiteY2" fmla="*/ 26599 h 182334"/>
                                                                <a:gd name="connsiteX3" fmla="*/ 85751 w 152517"/>
                                                                <a:gd name="connsiteY3" fmla="*/ 2787 h 182334"/>
                                                                <a:gd name="connsiteX4" fmla="*/ 69083 w 152517"/>
                                                                <a:gd name="connsiteY4" fmla="*/ 81368 h 182334"/>
                                                                <a:gd name="connsiteX5" fmla="*/ 95276 w 152517"/>
                                                                <a:gd name="connsiteY5" fmla="*/ 140899 h 182334"/>
                                                                <a:gd name="connsiteX6" fmla="*/ 152426 w 152517"/>
                                                                <a:gd name="connsiteY6" fmla="*/ 176618 h 182334"/>
                                                                <a:gd name="connsiteX7" fmla="*/ 107183 w 152517"/>
                                                                <a:gd name="connsiteY7" fmla="*/ 176618 h 182334"/>
                                                                <a:gd name="connsiteX8" fmla="*/ 54795 w 152517"/>
                                                                <a:gd name="connsiteY8" fmla="*/ 121849 h 182334"/>
                                                                <a:gd name="connsiteX9" fmla="*/ 52414 w 152517"/>
                                                                <a:gd name="connsiteY9" fmla="*/ 57555 h 182334"/>
                                                                <a:gd name="connsiteX10" fmla="*/ 30983 w 152517"/>
                                                                <a:gd name="connsiteY10" fmla="*/ 109943 h 182334"/>
                                                                <a:gd name="connsiteX11" fmla="*/ 42889 w 152517"/>
                                                                <a:gd name="connsiteY11" fmla="*/ 171855 h 182334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  <a:cxn ang="0">
                                                                  <a:pos x="connsiteX10" y="connsiteY10"/>
                                                                </a:cxn>
                                                                <a:cxn ang="0">
                                                                  <a:pos x="connsiteX11" y="connsiteY11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152517" h="182334">
                                                                  <a:moveTo>
                                                                    <a:pt x="42889" y="171855"/>
                                                                  </a:moveTo>
                                                                  <a:cubicBezTo>
                                                                    <a:pt x="37730" y="172252"/>
                                                                    <a:pt x="-1165" y="136533"/>
                                                                    <a:pt x="26" y="112324"/>
                                                                  </a:cubicBezTo>
                                                                  <a:cubicBezTo>
                                                                    <a:pt x="1217" y="88115"/>
                                                                    <a:pt x="35746" y="44855"/>
                                                                    <a:pt x="50033" y="26599"/>
                                                                  </a:cubicBezTo>
                                                                  <a:cubicBezTo>
                                                                    <a:pt x="64320" y="8343"/>
                                                                    <a:pt x="82576" y="-6341"/>
                                                                    <a:pt x="85751" y="2787"/>
                                                                  </a:cubicBezTo>
                                                                  <a:cubicBezTo>
                                                                    <a:pt x="88926" y="11915"/>
                                                                    <a:pt x="67496" y="58349"/>
                                                                    <a:pt x="69083" y="81368"/>
                                                                  </a:cubicBezTo>
                                                                  <a:cubicBezTo>
                                                                    <a:pt x="70670" y="104387"/>
                                                                    <a:pt x="81386" y="125024"/>
                                                                    <a:pt x="95276" y="140899"/>
                                                                  </a:cubicBezTo>
                                                                  <a:cubicBezTo>
                                                                    <a:pt x="109167" y="156774"/>
                                                                    <a:pt x="150442" y="170665"/>
                                                                    <a:pt x="152426" y="176618"/>
                                                                  </a:cubicBezTo>
                                                                  <a:cubicBezTo>
                                                                    <a:pt x="154411" y="182571"/>
                                                                    <a:pt x="123455" y="185746"/>
                                                                    <a:pt x="107183" y="176618"/>
                                                                  </a:cubicBezTo>
                                                                  <a:cubicBezTo>
                                                                    <a:pt x="90911" y="167490"/>
                                                                    <a:pt x="63923" y="141693"/>
                                                                    <a:pt x="54795" y="121849"/>
                                                                  </a:cubicBezTo>
                                                                  <a:cubicBezTo>
                                                                    <a:pt x="45667" y="102005"/>
                                                                    <a:pt x="56383" y="59539"/>
                                                                    <a:pt x="52414" y="57555"/>
                                                                  </a:cubicBezTo>
                                                                  <a:cubicBezTo>
                                                                    <a:pt x="48445" y="55571"/>
                                                                    <a:pt x="30189" y="90496"/>
                                                                    <a:pt x="30983" y="109943"/>
                                                                  </a:cubicBezTo>
                                                                  <a:cubicBezTo>
                                                                    <a:pt x="31777" y="129390"/>
                                                                    <a:pt x="48048" y="171458"/>
                                                                    <a:pt x="42889" y="171855"/>
                                                                  </a:cubicBez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solidFill>
                                                              <a:schemeClr val="tx1">
                                                                <a:lumMod val="95000"/>
                                                                <a:lumOff val="5000"/>
                                                              </a:schemeClr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en-AU"/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12" name="Freeform 11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 rot="20505300">
                                                              <a:off x="6041038" y="3144941"/>
                                                              <a:ext cx="100392" cy="48228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193 w 100392"/>
                                                                <a:gd name="connsiteY0" fmla="*/ 690 h 48228"/>
                                                                <a:gd name="connsiteX1" fmla="*/ 57343 w 100392"/>
                                                                <a:gd name="connsiteY1" fmla="*/ 17358 h 48228"/>
                                                                <a:gd name="connsiteX2" fmla="*/ 100206 w 100392"/>
                                                                <a:gd name="connsiteY2" fmla="*/ 29265 h 48228"/>
                                                                <a:gd name="connsiteX3" fmla="*/ 71631 w 100392"/>
                                                                <a:gd name="connsiteY3" fmla="*/ 43552 h 48228"/>
                                                                <a:gd name="connsiteX4" fmla="*/ 40675 w 100392"/>
                                                                <a:gd name="connsiteY4" fmla="*/ 45933 h 48228"/>
                                                                <a:gd name="connsiteX5" fmla="*/ 193 w 100392"/>
                                                                <a:gd name="connsiteY5" fmla="*/ 690 h 48228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100392" h="48228">
                                                                  <a:moveTo>
                                                                    <a:pt x="193" y="690"/>
                                                                  </a:moveTo>
                                                                  <a:cubicBezTo>
                                                                    <a:pt x="2971" y="-4072"/>
                                                                    <a:pt x="57343" y="17358"/>
                                                                    <a:pt x="57343" y="17358"/>
                                                                  </a:cubicBezTo>
                                                                  <a:cubicBezTo>
                                                                    <a:pt x="74012" y="22121"/>
                                                                    <a:pt x="97825" y="24899"/>
                                                                    <a:pt x="100206" y="29265"/>
                                                                  </a:cubicBezTo>
                                                                  <a:cubicBezTo>
                                                                    <a:pt x="102587" y="33631"/>
                                                                    <a:pt x="81553" y="40774"/>
                                                                    <a:pt x="71631" y="43552"/>
                                                                  </a:cubicBezTo>
                                                                  <a:cubicBezTo>
                                                                    <a:pt x="61709" y="46330"/>
                                                                    <a:pt x="56153" y="51092"/>
                                                                    <a:pt x="40675" y="45933"/>
                                                                  </a:cubicBezTo>
                                                                  <a:cubicBezTo>
                                                                    <a:pt x="25197" y="40774"/>
                                                                    <a:pt x="-2585" y="5452"/>
                                                                    <a:pt x="193" y="690"/>
                                                                  </a:cubicBez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solidFill>
                                                              <a:schemeClr val="tx1">
                                                                <a:lumMod val="95000"/>
                                                                <a:lumOff val="5000"/>
                                                              </a:schemeClr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en-AU"/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13" name="Freeform 12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6188561" y="3015625"/>
                                                              <a:ext cx="282676" cy="225735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308 w 282676"/>
                                                                <a:gd name="connsiteY0" fmla="*/ 137150 h 225735"/>
                                                                <a:gd name="connsiteX1" fmla="*/ 26502 w 282676"/>
                                                                <a:gd name="connsiteY1" fmla="*/ 89525 h 225735"/>
                                                                <a:gd name="connsiteX2" fmla="*/ 7452 w 282676"/>
                                                                <a:gd name="connsiteY2" fmla="*/ 1419 h 225735"/>
                                                                <a:gd name="connsiteX3" fmla="*/ 62220 w 282676"/>
                                                                <a:gd name="connsiteY3" fmla="*/ 41900 h 225735"/>
                                                                <a:gd name="connsiteX4" fmla="*/ 90795 w 282676"/>
                                                                <a:gd name="connsiteY4" fmla="*/ 130006 h 225735"/>
                                                                <a:gd name="connsiteX5" fmla="*/ 150327 w 282676"/>
                                                                <a:gd name="connsiteY5" fmla="*/ 144294 h 225735"/>
                                                                <a:gd name="connsiteX6" fmla="*/ 238433 w 282676"/>
                                                                <a:gd name="connsiteY6" fmla="*/ 172869 h 225735"/>
                                                                <a:gd name="connsiteX7" fmla="*/ 271770 w 282676"/>
                                                                <a:gd name="connsiteY7" fmla="*/ 203825 h 225735"/>
                                                                <a:gd name="connsiteX8" fmla="*/ 281295 w 282676"/>
                                                                <a:gd name="connsiteY8" fmla="*/ 225256 h 225735"/>
                                                                <a:gd name="connsiteX9" fmla="*/ 245577 w 282676"/>
                                                                <a:gd name="connsiteY9" fmla="*/ 215731 h 225735"/>
                                                                <a:gd name="connsiteX10" fmla="*/ 200333 w 282676"/>
                                                                <a:gd name="connsiteY10" fmla="*/ 182394 h 225735"/>
                                                                <a:gd name="connsiteX11" fmla="*/ 131277 w 282676"/>
                                                                <a:gd name="connsiteY11" fmla="*/ 160963 h 225735"/>
                                                                <a:gd name="connsiteX12" fmla="*/ 66983 w 282676"/>
                                                                <a:gd name="connsiteY12" fmla="*/ 165725 h 225735"/>
                                                                <a:gd name="connsiteX13" fmla="*/ 64602 w 282676"/>
                                                                <a:gd name="connsiteY13" fmla="*/ 122863 h 225735"/>
                                                                <a:gd name="connsiteX14" fmla="*/ 55077 w 282676"/>
                                                                <a:gd name="connsiteY14" fmla="*/ 77619 h 225735"/>
                                                                <a:gd name="connsiteX15" fmla="*/ 47933 w 282676"/>
                                                                <a:gd name="connsiteY15" fmla="*/ 118100 h 225735"/>
                                                                <a:gd name="connsiteX16" fmla="*/ 308 w 282676"/>
                                                                <a:gd name="connsiteY16" fmla="*/ 137150 h 225735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  <a:cxn ang="0">
                                                                  <a:pos x="connsiteX10" y="connsiteY10"/>
                                                                </a:cxn>
                                                                <a:cxn ang="0">
                                                                  <a:pos x="connsiteX11" y="connsiteY11"/>
                                                                </a:cxn>
                                                                <a:cxn ang="0">
                                                                  <a:pos x="connsiteX12" y="connsiteY12"/>
                                                                </a:cxn>
                                                                <a:cxn ang="0">
                                                                  <a:pos x="connsiteX13" y="connsiteY13"/>
                                                                </a:cxn>
                                                                <a:cxn ang="0">
                                                                  <a:pos x="connsiteX14" y="connsiteY14"/>
                                                                </a:cxn>
                                                                <a:cxn ang="0">
                                                                  <a:pos x="connsiteX15" y="connsiteY15"/>
                                                                </a:cxn>
                                                                <a:cxn ang="0">
                                                                  <a:pos x="connsiteX16" y="connsiteY16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282676" h="225735">
                                                                  <a:moveTo>
                                                                    <a:pt x="308" y="137150"/>
                                                                  </a:moveTo>
                                                                  <a:cubicBezTo>
                                                                    <a:pt x="-3264" y="132388"/>
                                                                    <a:pt x="25311" y="112147"/>
                                                                    <a:pt x="26502" y="89525"/>
                                                                  </a:cubicBezTo>
                                                                  <a:cubicBezTo>
                                                                    <a:pt x="27693" y="66903"/>
                                                                    <a:pt x="1499" y="9356"/>
                                                                    <a:pt x="7452" y="1419"/>
                                                                  </a:cubicBezTo>
                                                                  <a:cubicBezTo>
                                                                    <a:pt x="13405" y="-6519"/>
                                                                    <a:pt x="48330" y="20469"/>
                                                                    <a:pt x="62220" y="41900"/>
                                                                  </a:cubicBezTo>
                                                                  <a:cubicBezTo>
                                                                    <a:pt x="76110" y="63331"/>
                                                                    <a:pt x="76111" y="112940"/>
                                                                    <a:pt x="90795" y="130006"/>
                                                                  </a:cubicBezTo>
                                                                  <a:cubicBezTo>
                                                                    <a:pt x="105479" y="147072"/>
                                                                    <a:pt x="125721" y="137150"/>
                                                                    <a:pt x="150327" y="144294"/>
                                                                  </a:cubicBezTo>
                                                                  <a:cubicBezTo>
                                                                    <a:pt x="174933" y="151438"/>
                                                                    <a:pt x="218193" y="162947"/>
                                                                    <a:pt x="238433" y="172869"/>
                                                                  </a:cubicBezTo>
                                                                  <a:cubicBezTo>
                                                                    <a:pt x="258673" y="182791"/>
                                                                    <a:pt x="264626" y="195094"/>
                                                                    <a:pt x="271770" y="203825"/>
                                                                  </a:cubicBezTo>
                                                                  <a:cubicBezTo>
                                                                    <a:pt x="278914" y="212556"/>
                                                                    <a:pt x="285660" y="223272"/>
                                                                    <a:pt x="281295" y="225256"/>
                                                                  </a:cubicBezTo>
                                                                  <a:cubicBezTo>
                                                                    <a:pt x="276930" y="227240"/>
                                                                    <a:pt x="259071" y="222875"/>
                                                                    <a:pt x="245577" y="215731"/>
                                                                  </a:cubicBezTo>
                                                                  <a:cubicBezTo>
                                                                    <a:pt x="232083" y="208587"/>
                                                                    <a:pt x="219383" y="191522"/>
                                                                    <a:pt x="200333" y="182394"/>
                                                                  </a:cubicBezTo>
                                                                  <a:cubicBezTo>
                                                                    <a:pt x="181283" y="173266"/>
                                                                    <a:pt x="153502" y="163741"/>
                                                                    <a:pt x="131277" y="160963"/>
                                                                  </a:cubicBezTo>
                                                                  <a:cubicBezTo>
                                                                    <a:pt x="109052" y="158185"/>
                                                                    <a:pt x="78095" y="172075"/>
                                                                    <a:pt x="66983" y="165725"/>
                                                                  </a:cubicBezTo>
                                                                  <a:cubicBezTo>
                                                                    <a:pt x="55871" y="159375"/>
                                                                    <a:pt x="66586" y="137547"/>
                                                                    <a:pt x="64602" y="122863"/>
                                                                  </a:cubicBezTo>
                                                                  <a:cubicBezTo>
                                                                    <a:pt x="62618" y="108179"/>
                                                                    <a:pt x="57855" y="78413"/>
                                                                    <a:pt x="55077" y="77619"/>
                                                                  </a:cubicBezTo>
                                                                  <a:cubicBezTo>
                                                                    <a:pt x="52299" y="76825"/>
                                                                    <a:pt x="55077" y="103416"/>
                                                                    <a:pt x="47933" y="118100"/>
                                                                  </a:cubicBezTo>
                                                                  <a:cubicBezTo>
                                                                    <a:pt x="40789" y="132784"/>
                                                                    <a:pt x="3880" y="141912"/>
                                                                    <a:pt x="308" y="137150"/>
                                                                  </a:cubicBez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solidFill>
                                                              <a:schemeClr val="tx1">
                                                                <a:lumMod val="95000"/>
                                                                <a:lumOff val="5000"/>
                                                              </a:schemeClr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en-AU"/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14" name="Freeform 13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6478939" y="2979876"/>
                                                              <a:ext cx="75387" cy="303888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19492 w 75387"/>
                                                                <a:gd name="connsiteY0" fmla="*/ 63362 h 303888"/>
                                                                <a:gd name="connsiteX1" fmla="*/ 45686 w 75387"/>
                                                                <a:gd name="connsiteY1" fmla="*/ 130037 h 303888"/>
                                                                <a:gd name="connsiteX2" fmla="*/ 48067 w 75387"/>
                                                                <a:gd name="connsiteY2" fmla="*/ 196712 h 303888"/>
                                                                <a:gd name="connsiteX3" fmla="*/ 14730 w 75387"/>
                                                                <a:gd name="connsiteY3" fmla="*/ 258624 h 303888"/>
                                                                <a:gd name="connsiteX4" fmla="*/ 14730 w 75387"/>
                                                                <a:gd name="connsiteY4" fmla="*/ 296724 h 303888"/>
                                                                <a:gd name="connsiteX5" fmla="*/ 38542 w 75387"/>
                                                                <a:gd name="connsiteY5" fmla="*/ 296724 h 303888"/>
                                                                <a:gd name="connsiteX6" fmla="*/ 69499 w 75387"/>
                                                                <a:gd name="connsiteY6" fmla="*/ 222905 h 303888"/>
                                                                <a:gd name="connsiteX7" fmla="*/ 71880 w 75387"/>
                                                                <a:gd name="connsiteY7" fmla="*/ 141943 h 303888"/>
                                                                <a:gd name="connsiteX8" fmla="*/ 31399 w 75387"/>
                                                                <a:gd name="connsiteY8" fmla="*/ 13355 h 303888"/>
                                                                <a:gd name="connsiteX9" fmla="*/ 442 w 75387"/>
                                                                <a:gd name="connsiteY9" fmla="*/ 8593 h 303888"/>
                                                                <a:gd name="connsiteX10" fmla="*/ 19492 w 75387"/>
                                                                <a:gd name="connsiteY10" fmla="*/ 63362 h 303888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  <a:cxn ang="0">
                                                                  <a:pos x="connsiteX10" y="connsiteY10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75387" h="303888">
                                                                  <a:moveTo>
                                                                    <a:pt x="19492" y="63362"/>
                                                                  </a:moveTo>
                                                                  <a:cubicBezTo>
                                                                    <a:pt x="27033" y="83603"/>
                                                                    <a:pt x="40924" y="107812"/>
                                                                    <a:pt x="45686" y="130037"/>
                                                                  </a:cubicBezTo>
                                                                  <a:cubicBezTo>
                                                                    <a:pt x="50449" y="152262"/>
                                                                    <a:pt x="53226" y="175281"/>
                                                                    <a:pt x="48067" y="196712"/>
                                                                  </a:cubicBezTo>
                                                                  <a:cubicBezTo>
                                                                    <a:pt x="42908" y="218143"/>
                                                                    <a:pt x="20286" y="241955"/>
                                                                    <a:pt x="14730" y="258624"/>
                                                                  </a:cubicBezTo>
                                                                  <a:cubicBezTo>
                                                                    <a:pt x="9174" y="275293"/>
                                                                    <a:pt x="10761" y="290374"/>
                                                                    <a:pt x="14730" y="296724"/>
                                                                  </a:cubicBezTo>
                                                                  <a:cubicBezTo>
                                                                    <a:pt x="18699" y="303074"/>
                                                                    <a:pt x="29414" y="309027"/>
                                                                    <a:pt x="38542" y="296724"/>
                                                                  </a:cubicBezTo>
                                                                  <a:cubicBezTo>
                                                                    <a:pt x="47670" y="284421"/>
                                                                    <a:pt x="63943" y="248702"/>
                                                                    <a:pt x="69499" y="222905"/>
                                                                  </a:cubicBezTo>
                                                                  <a:cubicBezTo>
                                                                    <a:pt x="75055" y="197108"/>
                                                                    <a:pt x="78230" y="176868"/>
                                                                    <a:pt x="71880" y="141943"/>
                                                                  </a:cubicBezTo>
                                                                  <a:cubicBezTo>
                                                                    <a:pt x="65530" y="107018"/>
                                                                    <a:pt x="43305" y="35580"/>
                                                                    <a:pt x="31399" y="13355"/>
                                                                  </a:cubicBezTo>
                                                                  <a:cubicBezTo>
                                                                    <a:pt x="19493" y="-8870"/>
                                                                    <a:pt x="3617" y="1846"/>
                                                                    <a:pt x="442" y="8593"/>
                                                                  </a:cubicBezTo>
                                                                  <a:cubicBezTo>
                                                                    <a:pt x="-2733" y="15340"/>
                                                                    <a:pt x="11951" y="43121"/>
                                                                    <a:pt x="19492" y="63362"/>
                                                                  </a:cubicBez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solidFill>
                                                              <a:schemeClr val="tx1">
                                                                <a:lumMod val="95000"/>
                                                                <a:lumOff val="5000"/>
                                                              </a:schemeClr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en-AU"/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15" name="Freeform 14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526804" y="3265446"/>
                                                              <a:ext cx="254871" cy="577983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109615 w 254871"/>
                                                                <a:gd name="connsiteY0" fmla="*/ 1629 h 577983"/>
                                                                <a:gd name="connsiteX1" fmla="*/ 111996 w 254871"/>
                                                                <a:gd name="connsiteY1" fmla="*/ 94498 h 577983"/>
                                                                <a:gd name="connsiteX2" fmla="*/ 83421 w 254871"/>
                                                                <a:gd name="connsiteY2" fmla="*/ 223085 h 577983"/>
                                                                <a:gd name="connsiteX3" fmla="*/ 33415 w 254871"/>
                                                                <a:gd name="connsiteY3" fmla="*/ 323098 h 577983"/>
                                                                <a:gd name="connsiteX4" fmla="*/ 77 w 254871"/>
                                                                <a:gd name="connsiteY4" fmla="*/ 418348 h 577983"/>
                                                                <a:gd name="connsiteX5" fmla="*/ 26271 w 254871"/>
                                                                <a:gd name="connsiteY5" fmla="*/ 518360 h 577983"/>
                                                                <a:gd name="connsiteX6" fmla="*/ 88184 w 254871"/>
                                                                <a:gd name="connsiteY6" fmla="*/ 546935 h 577983"/>
                                                                <a:gd name="connsiteX7" fmla="*/ 114377 w 254871"/>
                                                                <a:gd name="connsiteY7" fmla="*/ 558842 h 577983"/>
                                                                <a:gd name="connsiteX8" fmla="*/ 97709 w 254871"/>
                                                                <a:gd name="connsiteY8" fmla="*/ 504073 h 577983"/>
                                                                <a:gd name="connsiteX9" fmla="*/ 100090 w 254871"/>
                                                                <a:gd name="connsiteY9" fmla="*/ 496929 h 577983"/>
                                                                <a:gd name="connsiteX10" fmla="*/ 140571 w 254871"/>
                                                                <a:gd name="connsiteY10" fmla="*/ 556460 h 577983"/>
                                                                <a:gd name="connsiteX11" fmla="*/ 207246 w 254871"/>
                                                                <a:gd name="connsiteY11" fmla="*/ 577892 h 577983"/>
                                                                <a:gd name="connsiteX12" fmla="*/ 254871 w 254871"/>
                                                                <a:gd name="connsiteY12" fmla="*/ 563604 h 577983"/>
                                                                <a:gd name="connsiteX13" fmla="*/ 207246 w 254871"/>
                                                                <a:gd name="connsiteY13" fmla="*/ 549317 h 577983"/>
                                                                <a:gd name="connsiteX14" fmla="*/ 154859 w 254871"/>
                                                                <a:gd name="connsiteY14" fmla="*/ 525504 h 577983"/>
                                                                <a:gd name="connsiteX15" fmla="*/ 121521 w 254871"/>
                                                                <a:gd name="connsiteY15" fmla="*/ 473117 h 577983"/>
                                                                <a:gd name="connsiteX16" fmla="*/ 109615 w 254871"/>
                                                                <a:gd name="connsiteY16" fmla="*/ 389773 h 577983"/>
                                                                <a:gd name="connsiteX17" fmla="*/ 78659 w 254871"/>
                                                                <a:gd name="connsiteY17" fmla="*/ 435017 h 577983"/>
                                                                <a:gd name="connsiteX18" fmla="*/ 76277 w 254871"/>
                                                                <a:gd name="connsiteY18" fmla="*/ 494548 h 577983"/>
                                                                <a:gd name="connsiteX19" fmla="*/ 81040 w 254871"/>
                                                                <a:gd name="connsiteY19" fmla="*/ 520742 h 577983"/>
                                                                <a:gd name="connsiteX20" fmla="*/ 40559 w 254871"/>
                                                                <a:gd name="connsiteY20" fmla="*/ 496929 h 577983"/>
                                                                <a:gd name="connsiteX21" fmla="*/ 23890 w 254871"/>
                                                                <a:gd name="connsiteY21" fmla="*/ 430254 h 577983"/>
                                                                <a:gd name="connsiteX22" fmla="*/ 52465 w 254871"/>
                                                                <a:gd name="connsiteY22" fmla="*/ 356435 h 577983"/>
                                                                <a:gd name="connsiteX23" fmla="*/ 109615 w 254871"/>
                                                                <a:gd name="connsiteY23" fmla="*/ 258804 h 577983"/>
                                                                <a:gd name="connsiteX24" fmla="*/ 131046 w 254871"/>
                                                                <a:gd name="connsiteY24" fmla="*/ 173079 h 577983"/>
                                                                <a:gd name="connsiteX25" fmla="*/ 109615 w 254871"/>
                                                                <a:gd name="connsiteY25" fmla="*/ 1629 h 577983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  <a:cxn ang="0">
                                                                  <a:pos x="connsiteX10" y="connsiteY10"/>
                                                                </a:cxn>
                                                                <a:cxn ang="0">
                                                                  <a:pos x="connsiteX11" y="connsiteY11"/>
                                                                </a:cxn>
                                                                <a:cxn ang="0">
                                                                  <a:pos x="connsiteX12" y="connsiteY12"/>
                                                                </a:cxn>
                                                                <a:cxn ang="0">
                                                                  <a:pos x="connsiteX13" y="connsiteY13"/>
                                                                </a:cxn>
                                                                <a:cxn ang="0">
                                                                  <a:pos x="connsiteX14" y="connsiteY14"/>
                                                                </a:cxn>
                                                                <a:cxn ang="0">
                                                                  <a:pos x="connsiteX15" y="connsiteY15"/>
                                                                </a:cxn>
                                                                <a:cxn ang="0">
                                                                  <a:pos x="connsiteX16" y="connsiteY16"/>
                                                                </a:cxn>
                                                                <a:cxn ang="0">
                                                                  <a:pos x="connsiteX17" y="connsiteY17"/>
                                                                </a:cxn>
                                                                <a:cxn ang="0">
                                                                  <a:pos x="connsiteX18" y="connsiteY18"/>
                                                                </a:cxn>
                                                                <a:cxn ang="0">
                                                                  <a:pos x="connsiteX19" y="connsiteY19"/>
                                                                </a:cxn>
                                                                <a:cxn ang="0">
                                                                  <a:pos x="connsiteX20" y="connsiteY20"/>
                                                                </a:cxn>
                                                                <a:cxn ang="0">
                                                                  <a:pos x="connsiteX21" y="connsiteY21"/>
                                                                </a:cxn>
                                                                <a:cxn ang="0">
                                                                  <a:pos x="connsiteX22" y="connsiteY22"/>
                                                                </a:cxn>
                                                                <a:cxn ang="0">
                                                                  <a:pos x="connsiteX23" y="connsiteY23"/>
                                                                </a:cxn>
                                                                <a:cxn ang="0">
                                                                  <a:pos x="connsiteX24" y="connsiteY24"/>
                                                                </a:cxn>
                                                                <a:cxn ang="0">
                                                                  <a:pos x="connsiteX25" y="connsiteY25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254871" h="577983">
                                                                  <a:moveTo>
                                                                    <a:pt x="109615" y="1629"/>
                                                                  </a:moveTo>
                                                                  <a:cubicBezTo>
                                                                    <a:pt x="106440" y="-11468"/>
                                                                    <a:pt x="116362" y="57589"/>
                                                                    <a:pt x="111996" y="94498"/>
                                                                  </a:cubicBezTo>
                                                                  <a:cubicBezTo>
                                                                    <a:pt x="107630" y="131407"/>
                                                                    <a:pt x="96518" y="184985"/>
                                                                    <a:pt x="83421" y="223085"/>
                                                                  </a:cubicBezTo>
                                                                  <a:cubicBezTo>
                                                                    <a:pt x="70324" y="261185"/>
                                                                    <a:pt x="47306" y="290554"/>
                                                                    <a:pt x="33415" y="323098"/>
                                                                  </a:cubicBezTo>
                                                                  <a:cubicBezTo>
                                                                    <a:pt x="19524" y="355642"/>
                                                                    <a:pt x="1268" y="385804"/>
                                                                    <a:pt x="77" y="418348"/>
                                                                  </a:cubicBezTo>
                                                                  <a:cubicBezTo>
                                                                    <a:pt x="-1114" y="450892"/>
                                                                    <a:pt x="11587" y="496929"/>
                                                                    <a:pt x="26271" y="518360"/>
                                                                  </a:cubicBezTo>
                                                                  <a:cubicBezTo>
                                                                    <a:pt x="40955" y="539791"/>
                                                                    <a:pt x="88184" y="546935"/>
                                                                    <a:pt x="88184" y="546935"/>
                                                                  </a:cubicBezTo>
                                                                  <a:cubicBezTo>
                                                                    <a:pt x="102868" y="553682"/>
                                                                    <a:pt x="112790" y="565986"/>
                                                                    <a:pt x="114377" y="558842"/>
                                                                  </a:cubicBezTo>
                                                                  <a:cubicBezTo>
                                                                    <a:pt x="115965" y="551698"/>
                                                                    <a:pt x="100090" y="514392"/>
                                                                    <a:pt x="97709" y="504073"/>
                                                                  </a:cubicBezTo>
                                                                  <a:cubicBezTo>
                                                                    <a:pt x="95328" y="493754"/>
                                                                    <a:pt x="92946" y="488198"/>
                                                                    <a:pt x="100090" y="496929"/>
                                                                  </a:cubicBezTo>
                                                                  <a:cubicBezTo>
                                                                    <a:pt x="107234" y="505660"/>
                                                                    <a:pt x="122712" y="542966"/>
                                                                    <a:pt x="140571" y="556460"/>
                                                                  </a:cubicBezTo>
                                                                  <a:cubicBezTo>
                                                                    <a:pt x="158430" y="569954"/>
                                                                    <a:pt x="188196" y="576701"/>
                                                                    <a:pt x="207246" y="577892"/>
                                                                  </a:cubicBezTo>
                                                                  <a:cubicBezTo>
                                                                    <a:pt x="226296" y="579083"/>
                                                                    <a:pt x="254871" y="568366"/>
                                                                    <a:pt x="254871" y="563604"/>
                                                                  </a:cubicBezTo>
                                                                  <a:cubicBezTo>
                                                                    <a:pt x="254871" y="558842"/>
                                                                    <a:pt x="223915" y="555667"/>
                                                                    <a:pt x="207246" y="549317"/>
                                                                  </a:cubicBezTo>
                                                                  <a:cubicBezTo>
                                                                    <a:pt x="190577" y="542967"/>
                                                                    <a:pt x="169147" y="538204"/>
                                                                    <a:pt x="154859" y="525504"/>
                                                                  </a:cubicBezTo>
                                                                  <a:cubicBezTo>
                                                                    <a:pt x="140572" y="512804"/>
                                                                    <a:pt x="129062" y="495739"/>
                                                                    <a:pt x="121521" y="473117"/>
                                                                  </a:cubicBezTo>
                                                                  <a:cubicBezTo>
                                                                    <a:pt x="113980" y="450495"/>
                                                                    <a:pt x="116759" y="396123"/>
                                                                    <a:pt x="109615" y="389773"/>
                                                                  </a:cubicBezTo>
                                                                  <a:cubicBezTo>
                                                                    <a:pt x="102471" y="383423"/>
                                                                    <a:pt x="84215" y="417555"/>
                                                                    <a:pt x="78659" y="435017"/>
                                                                  </a:cubicBezTo>
                                                                  <a:cubicBezTo>
                                                                    <a:pt x="73103" y="452479"/>
                                                                    <a:pt x="75880" y="480261"/>
                                                                    <a:pt x="76277" y="494548"/>
                                                                  </a:cubicBezTo>
                                                                  <a:cubicBezTo>
                                                                    <a:pt x="76674" y="508835"/>
                                                                    <a:pt x="86993" y="520345"/>
                                                                    <a:pt x="81040" y="520742"/>
                                                                  </a:cubicBezTo>
                                                                  <a:cubicBezTo>
                                                                    <a:pt x="75087" y="521139"/>
                                                                    <a:pt x="50084" y="512010"/>
                                                                    <a:pt x="40559" y="496929"/>
                                                                  </a:cubicBezTo>
                                                                  <a:cubicBezTo>
                                                                    <a:pt x="31034" y="481848"/>
                                                                    <a:pt x="21906" y="453670"/>
                                                                    <a:pt x="23890" y="430254"/>
                                                                  </a:cubicBezTo>
                                                                  <a:cubicBezTo>
                                                                    <a:pt x="25874" y="406838"/>
                                                                    <a:pt x="38178" y="385010"/>
                                                                    <a:pt x="52465" y="356435"/>
                                                                  </a:cubicBezTo>
                                                                  <a:cubicBezTo>
                                                                    <a:pt x="66752" y="327860"/>
                                                                    <a:pt x="96518" y="289363"/>
                                                                    <a:pt x="109615" y="258804"/>
                                                                  </a:cubicBezTo>
                                                                  <a:cubicBezTo>
                                                                    <a:pt x="122712" y="228245"/>
                                                                    <a:pt x="127871" y="214751"/>
                                                                    <a:pt x="131046" y="173079"/>
                                                                  </a:cubicBezTo>
                                                                  <a:cubicBezTo>
                                                                    <a:pt x="134221" y="131407"/>
                                                                    <a:pt x="112790" y="14726"/>
                                                                    <a:pt x="109615" y="1629"/>
                                                                  </a:cubicBez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solidFill>
                                                              <a:schemeClr val="tx1">
                                                                <a:lumMod val="95000"/>
                                                                <a:lumOff val="5000"/>
                                                              </a:schemeClr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en-AU"/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16" name="Freeform 15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6200441" y="2651321"/>
                                                              <a:ext cx="714709" cy="1271038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98759 w 714709"/>
                                                                <a:gd name="connsiteY0" fmla="*/ 2979 h 1271038"/>
                                                                <a:gd name="connsiteX1" fmla="*/ 267034 w 714709"/>
                                                                <a:gd name="connsiteY1" fmla="*/ 28379 h 1271038"/>
                                                                <a:gd name="connsiteX2" fmla="*/ 368634 w 714709"/>
                                                                <a:gd name="connsiteY2" fmla="*/ 133154 h 1271038"/>
                                                                <a:gd name="connsiteX3" fmla="*/ 425784 w 714709"/>
                                                                <a:gd name="connsiteY3" fmla="*/ 250629 h 1271038"/>
                                                                <a:gd name="connsiteX4" fmla="*/ 444834 w 714709"/>
                                                                <a:gd name="connsiteY4" fmla="*/ 476054 h 1271038"/>
                                                                <a:gd name="connsiteX5" fmla="*/ 501984 w 714709"/>
                                                                <a:gd name="connsiteY5" fmla="*/ 637979 h 1271038"/>
                                                                <a:gd name="connsiteX6" fmla="*/ 587709 w 714709"/>
                                                                <a:gd name="connsiteY6" fmla="*/ 780854 h 1271038"/>
                                                                <a:gd name="connsiteX7" fmla="*/ 689309 w 714709"/>
                                                                <a:gd name="connsiteY7" fmla="*/ 898329 h 1271038"/>
                                                                <a:gd name="connsiteX8" fmla="*/ 714709 w 714709"/>
                                                                <a:gd name="connsiteY8" fmla="*/ 1031679 h 1271038"/>
                                                                <a:gd name="connsiteX9" fmla="*/ 689309 w 714709"/>
                                                                <a:gd name="connsiteY9" fmla="*/ 1133279 h 1271038"/>
                                                                <a:gd name="connsiteX10" fmla="*/ 603584 w 714709"/>
                                                                <a:gd name="connsiteY10" fmla="*/ 1260279 h 1271038"/>
                                                                <a:gd name="connsiteX11" fmla="*/ 581359 w 714709"/>
                                                                <a:gd name="connsiteY11" fmla="*/ 1250754 h 1271038"/>
                                                                <a:gd name="connsiteX12" fmla="*/ 565484 w 714709"/>
                                                                <a:gd name="connsiteY12" fmla="*/ 1142804 h 1271038"/>
                                                                <a:gd name="connsiteX13" fmla="*/ 505159 w 714709"/>
                                                                <a:gd name="connsiteY13" fmla="*/ 1034854 h 1271038"/>
                                                                <a:gd name="connsiteX14" fmla="*/ 473409 w 714709"/>
                                                                <a:gd name="connsiteY14" fmla="*/ 1025329 h 1271038"/>
                                                                <a:gd name="connsiteX15" fmla="*/ 473409 w 714709"/>
                                                                <a:gd name="connsiteY15" fmla="*/ 1111054 h 1271038"/>
                                                                <a:gd name="connsiteX16" fmla="*/ 441659 w 714709"/>
                                                                <a:gd name="connsiteY16" fmla="*/ 1180904 h 1271038"/>
                                                                <a:gd name="connsiteX17" fmla="*/ 409909 w 714709"/>
                                                                <a:gd name="connsiteY17" fmla="*/ 1219004 h 1271038"/>
                                                                <a:gd name="connsiteX18" fmla="*/ 308309 w 714709"/>
                                                                <a:gd name="connsiteY18" fmla="*/ 1269804 h 1271038"/>
                                                                <a:gd name="connsiteX19" fmla="*/ 403559 w 714709"/>
                                                                <a:gd name="connsiteY19" fmla="*/ 1187254 h 1271038"/>
                                                                <a:gd name="connsiteX20" fmla="*/ 448009 w 714709"/>
                                                                <a:gd name="connsiteY20" fmla="*/ 1072954 h 1271038"/>
                                                                <a:gd name="connsiteX21" fmla="*/ 413084 w 714709"/>
                                                                <a:gd name="connsiteY21" fmla="*/ 965004 h 1271038"/>
                                                                <a:gd name="connsiteX22" fmla="*/ 505159 w 714709"/>
                                                                <a:gd name="connsiteY22" fmla="*/ 1006279 h 1271038"/>
                                                                <a:gd name="connsiteX23" fmla="*/ 575009 w 714709"/>
                                                                <a:gd name="connsiteY23" fmla="*/ 1079304 h 1271038"/>
                                                                <a:gd name="connsiteX24" fmla="*/ 600409 w 714709"/>
                                                                <a:gd name="connsiteY24" fmla="*/ 1196779 h 1271038"/>
                                                                <a:gd name="connsiteX25" fmla="*/ 654384 w 714709"/>
                                                                <a:gd name="connsiteY25" fmla="*/ 1130104 h 1271038"/>
                                                                <a:gd name="connsiteX26" fmla="*/ 686134 w 714709"/>
                                                                <a:gd name="connsiteY26" fmla="*/ 1022154 h 1271038"/>
                                                                <a:gd name="connsiteX27" fmla="*/ 644859 w 714709"/>
                                                                <a:gd name="connsiteY27" fmla="*/ 901504 h 1271038"/>
                                                                <a:gd name="connsiteX28" fmla="*/ 555959 w 714709"/>
                                                                <a:gd name="connsiteY28" fmla="*/ 777679 h 1271038"/>
                                                                <a:gd name="connsiteX29" fmla="*/ 460709 w 714709"/>
                                                                <a:gd name="connsiteY29" fmla="*/ 615754 h 1271038"/>
                                                                <a:gd name="connsiteX30" fmla="*/ 425784 w 714709"/>
                                                                <a:gd name="connsiteY30" fmla="*/ 498279 h 1271038"/>
                                                                <a:gd name="connsiteX31" fmla="*/ 409909 w 714709"/>
                                                                <a:gd name="connsiteY31" fmla="*/ 304604 h 1271038"/>
                                                                <a:gd name="connsiteX32" fmla="*/ 371809 w 714709"/>
                                                                <a:gd name="connsiteY32" fmla="*/ 168079 h 1271038"/>
                                                                <a:gd name="connsiteX33" fmla="*/ 263859 w 714709"/>
                                                                <a:gd name="connsiteY33" fmla="*/ 63304 h 1271038"/>
                                                                <a:gd name="connsiteX34" fmla="*/ 194009 w 714709"/>
                                                                <a:gd name="connsiteY34" fmla="*/ 37904 h 1271038"/>
                                                                <a:gd name="connsiteX35" fmla="*/ 51134 w 714709"/>
                                                                <a:gd name="connsiteY35" fmla="*/ 34729 h 1271038"/>
                                                                <a:gd name="connsiteX36" fmla="*/ 334 w 714709"/>
                                                                <a:gd name="connsiteY36" fmla="*/ 28379 h 1271038"/>
                                                                <a:gd name="connsiteX37" fmla="*/ 32084 w 714709"/>
                                                                <a:gd name="connsiteY37" fmla="*/ 2979 h 1271038"/>
                                                                <a:gd name="connsiteX38" fmla="*/ 98759 w 714709"/>
                                                                <a:gd name="connsiteY38" fmla="*/ 2979 h 1271038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  <a:cxn ang="0">
                                                                  <a:pos x="connsiteX10" y="connsiteY10"/>
                                                                </a:cxn>
                                                                <a:cxn ang="0">
                                                                  <a:pos x="connsiteX11" y="connsiteY11"/>
                                                                </a:cxn>
                                                                <a:cxn ang="0">
                                                                  <a:pos x="connsiteX12" y="connsiteY12"/>
                                                                </a:cxn>
                                                                <a:cxn ang="0">
                                                                  <a:pos x="connsiteX13" y="connsiteY13"/>
                                                                </a:cxn>
                                                                <a:cxn ang="0">
                                                                  <a:pos x="connsiteX14" y="connsiteY14"/>
                                                                </a:cxn>
                                                                <a:cxn ang="0">
                                                                  <a:pos x="connsiteX15" y="connsiteY15"/>
                                                                </a:cxn>
                                                                <a:cxn ang="0">
                                                                  <a:pos x="connsiteX16" y="connsiteY16"/>
                                                                </a:cxn>
                                                                <a:cxn ang="0">
                                                                  <a:pos x="connsiteX17" y="connsiteY17"/>
                                                                </a:cxn>
                                                                <a:cxn ang="0">
                                                                  <a:pos x="connsiteX18" y="connsiteY18"/>
                                                                </a:cxn>
                                                                <a:cxn ang="0">
                                                                  <a:pos x="connsiteX19" y="connsiteY19"/>
                                                                </a:cxn>
                                                                <a:cxn ang="0">
                                                                  <a:pos x="connsiteX20" y="connsiteY20"/>
                                                                </a:cxn>
                                                                <a:cxn ang="0">
                                                                  <a:pos x="connsiteX21" y="connsiteY21"/>
                                                                </a:cxn>
                                                                <a:cxn ang="0">
                                                                  <a:pos x="connsiteX22" y="connsiteY22"/>
                                                                </a:cxn>
                                                                <a:cxn ang="0">
                                                                  <a:pos x="connsiteX23" y="connsiteY23"/>
                                                                </a:cxn>
                                                                <a:cxn ang="0">
                                                                  <a:pos x="connsiteX24" y="connsiteY24"/>
                                                                </a:cxn>
                                                                <a:cxn ang="0">
                                                                  <a:pos x="connsiteX25" y="connsiteY25"/>
                                                                </a:cxn>
                                                                <a:cxn ang="0">
                                                                  <a:pos x="connsiteX26" y="connsiteY26"/>
                                                                </a:cxn>
                                                                <a:cxn ang="0">
                                                                  <a:pos x="connsiteX27" y="connsiteY27"/>
                                                                </a:cxn>
                                                                <a:cxn ang="0">
                                                                  <a:pos x="connsiteX28" y="connsiteY28"/>
                                                                </a:cxn>
                                                                <a:cxn ang="0">
                                                                  <a:pos x="connsiteX29" y="connsiteY29"/>
                                                                </a:cxn>
                                                                <a:cxn ang="0">
                                                                  <a:pos x="connsiteX30" y="connsiteY30"/>
                                                                </a:cxn>
                                                                <a:cxn ang="0">
                                                                  <a:pos x="connsiteX31" y="connsiteY31"/>
                                                                </a:cxn>
                                                                <a:cxn ang="0">
                                                                  <a:pos x="connsiteX32" y="connsiteY32"/>
                                                                </a:cxn>
                                                                <a:cxn ang="0">
                                                                  <a:pos x="connsiteX33" y="connsiteY33"/>
                                                                </a:cxn>
                                                                <a:cxn ang="0">
                                                                  <a:pos x="connsiteX34" y="connsiteY34"/>
                                                                </a:cxn>
                                                                <a:cxn ang="0">
                                                                  <a:pos x="connsiteX35" y="connsiteY35"/>
                                                                </a:cxn>
                                                                <a:cxn ang="0">
                                                                  <a:pos x="connsiteX36" y="connsiteY36"/>
                                                                </a:cxn>
                                                                <a:cxn ang="0">
                                                                  <a:pos x="connsiteX37" y="connsiteY37"/>
                                                                </a:cxn>
                                                                <a:cxn ang="0">
                                                                  <a:pos x="connsiteX38" y="connsiteY38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714709" h="1271038">
                                                                  <a:moveTo>
                                                                    <a:pt x="98759" y="2979"/>
                                                                  </a:moveTo>
                                                                  <a:cubicBezTo>
                                                                    <a:pt x="137917" y="7212"/>
                                                                    <a:pt x="222055" y="6683"/>
                                                                    <a:pt x="267034" y="28379"/>
                                                                  </a:cubicBezTo>
                                                                  <a:cubicBezTo>
                                                                    <a:pt x="312013" y="50075"/>
                                                                    <a:pt x="342176" y="96112"/>
                                                                    <a:pt x="368634" y="133154"/>
                                                                  </a:cubicBezTo>
                                                                  <a:cubicBezTo>
                                                                    <a:pt x="395092" y="170196"/>
                                                                    <a:pt x="413084" y="193479"/>
                                                                    <a:pt x="425784" y="250629"/>
                                                                  </a:cubicBezTo>
                                                                  <a:cubicBezTo>
                                                                    <a:pt x="438484" y="307779"/>
                                                                    <a:pt x="432134" y="411496"/>
                                                                    <a:pt x="444834" y="476054"/>
                                                                  </a:cubicBezTo>
                                                                  <a:cubicBezTo>
                                                                    <a:pt x="457534" y="540612"/>
                                                                    <a:pt x="478172" y="587179"/>
                                                                    <a:pt x="501984" y="637979"/>
                                                                  </a:cubicBezTo>
                                                                  <a:cubicBezTo>
                                                                    <a:pt x="525796" y="688779"/>
                                                                    <a:pt x="556488" y="737462"/>
                                                                    <a:pt x="587709" y="780854"/>
                                                                  </a:cubicBezTo>
                                                                  <a:cubicBezTo>
                                                                    <a:pt x="618930" y="824246"/>
                                                                    <a:pt x="668142" y="856525"/>
                                                                    <a:pt x="689309" y="898329"/>
                                                                  </a:cubicBezTo>
                                                                  <a:cubicBezTo>
                                                                    <a:pt x="710476" y="940133"/>
                                                                    <a:pt x="714709" y="992521"/>
                                                                    <a:pt x="714709" y="1031679"/>
                                                                  </a:cubicBezTo>
                                                                  <a:cubicBezTo>
                                                                    <a:pt x="714709" y="1070837"/>
                                                                    <a:pt x="707830" y="1095179"/>
                                                                    <a:pt x="689309" y="1133279"/>
                                                                  </a:cubicBezTo>
                                                                  <a:cubicBezTo>
                                                                    <a:pt x="670788" y="1171379"/>
                                                                    <a:pt x="621576" y="1240700"/>
                                                                    <a:pt x="603584" y="1260279"/>
                                                                  </a:cubicBezTo>
                                                                  <a:cubicBezTo>
                                                                    <a:pt x="585592" y="1279858"/>
                                                                    <a:pt x="587709" y="1270333"/>
                                                                    <a:pt x="581359" y="1250754"/>
                                                                  </a:cubicBezTo>
                                                                  <a:cubicBezTo>
                                                                    <a:pt x="575009" y="1231175"/>
                                                                    <a:pt x="578184" y="1178787"/>
                                                                    <a:pt x="565484" y="1142804"/>
                                                                  </a:cubicBezTo>
                                                                  <a:cubicBezTo>
                                                                    <a:pt x="552784" y="1106821"/>
                                                                    <a:pt x="520505" y="1054433"/>
                                                                    <a:pt x="505159" y="1034854"/>
                                                                  </a:cubicBezTo>
                                                                  <a:cubicBezTo>
                                                                    <a:pt x="489813" y="1015275"/>
                                                                    <a:pt x="478701" y="1012629"/>
                                                                    <a:pt x="473409" y="1025329"/>
                                                                  </a:cubicBezTo>
                                                                  <a:cubicBezTo>
                                                                    <a:pt x="468117" y="1038029"/>
                                                                    <a:pt x="478701" y="1085125"/>
                                                                    <a:pt x="473409" y="1111054"/>
                                                                  </a:cubicBezTo>
                                                                  <a:cubicBezTo>
                                                                    <a:pt x="468117" y="1136983"/>
                                                                    <a:pt x="452242" y="1162912"/>
                                                                    <a:pt x="441659" y="1180904"/>
                                                                  </a:cubicBezTo>
                                                                  <a:cubicBezTo>
                                                                    <a:pt x="431076" y="1198896"/>
                                                                    <a:pt x="432134" y="1204187"/>
                                                                    <a:pt x="409909" y="1219004"/>
                                                                  </a:cubicBezTo>
                                                                  <a:cubicBezTo>
                                                                    <a:pt x="387684" y="1233821"/>
                                                                    <a:pt x="309367" y="1275095"/>
                                                                    <a:pt x="308309" y="1269804"/>
                                                                  </a:cubicBezTo>
                                                                  <a:cubicBezTo>
                                                                    <a:pt x="307251" y="1264513"/>
                                                                    <a:pt x="380276" y="1220062"/>
                                                                    <a:pt x="403559" y="1187254"/>
                                                                  </a:cubicBezTo>
                                                                  <a:cubicBezTo>
                                                                    <a:pt x="426842" y="1154446"/>
                                                                    <a:pt x="446422" y="1109996"/>
                                                                    <a:pt x="448009" y="1072954"/>
                                                                  </a:cubicBezTo>
                                                                  <a:cubicBezTo>
                                                                    <a:pt x="449597" y="1035912"/>
                                                                    <a:pt x="403559" y="976117"/>
                                                                    <a:pt x="413084" y="965004"/>
                                                                  </a:cubicBezTo>
                                                                  <a:cubicBezTo>
                                                                    <a:pt x="422609" y="953892"/>
                                                                    <a:pt x="478172" y="987229"/>
                                                                    <a:pt x="505159" y="1006279"/>
                                                                  </a:cubicBezTo>
                                                                  <a:cubicBezTo>
                                                                    <a:pt x="532146" y="1025329"/>
                                                                    <a:pt x="559134" y="1047554"/>
                                                                    <a:pt x="575009" y="1079304"/>
                                                                  </a:cubicBezTo>
                                                                  <a:cubicBezTo>
                                                                    <a:pt x="590884" y="1111054"/>
                                                                    <a:pt x="587180" y="1188312"/>
                                                                    <a:pt x="600409" y="1196779"/>
                                                                  </a:cubicBezTo>
                                                                  <a:cubicBezTo>
                                                                    <a:pt x="613638" y="1205246"/>
                                                                    <a:pt x="640097" y="1159208"/>
                                                                    <a:pt x="654384" y="1130104"/>
                                                                  </a:cubicBezTo>
                                                                  <a:cubicBezTo>
                                                                    <a:pt x="668671" y="1101000"/>
                                                                    <a:pt x="687722" y="1060254"/>
                                                                    <a:pt x="686134" y="1022154"/>
                                                                  </a:cubicBezTo>
                                                                  <a:cubicBezTo>
                                                                    <a:pt x="684546" y="984054"/>
                                                                    <a:pt x="666555" y="942250"/>
                                                                    <a:pt x="644859" y="901504"/>
                                                                  </a:cubicBezTo>
                                                                  <a:cubicBezTo>
                                                                    <a:pt x="623163" y="860758"/>
                                                                    <a:pt x="586651" y="825304"/>
                                                                    <a:pt x="555959" y="777679"/>
                                                                  </a:cubicBezTo>
                                                                  <a:cubicBezTo>
                                                                    <a:pt x="525267" y="730054"/>
                                                                    <a:pt x="482405" y="662321"/>
                                                                    <a:pt x="460709" y="615754"/>
                                                                  </a:cubicBezTo>
                                                                  <a:cubicBezTo>
                                                                    <a:pt x="439013" y="569187"/>
                                                                    <a:pt x="434251" y="550137"/>
                                                                    <a:pt x="425784" y="498279"/>
                                                                  </a:cubicBezTo>
                                                                  <a:cubicBezTo>
                                                                    <a:pt x="417317" y="446421"/>
                                                                    <a:pt x="418905" y="359637"/>
                                                                    <a:pt x="409909" y="304604"/>
                                                                  </a:cubicBezTo>
                                                                  <a:cubicBezTo>
                                                                    <a:pt x="400913" y="249571"/>
                                                                    <a:pt x="396151" y="208296"/>
                                                                    <a:pt x="371809" y="168079"/>
                                                                  </a:cubicBezTo>
                                                                  <a:cubicBezTo>
                                                                    <a:pt x="347467" y="127862"/>
                                                                    <a:pt x="293492" y="85000"/>
                                                                    <a:pt x="263859" y="63304"/>
                                                                  </a:cubicBezTo>
                                                                  <a:cubicBezTo>
                                                                    <a:pt x="234226" y="41608"/>
                                                                    <a:pt x="229463" y="42666"/>
                                                                    <a:pt x="194009" y="37904"/>
                                                                  </a:cubicBezTo>
                                                                  <a:cubicBezTo>
                                                                    <a:pt x="158555" y="33142"/>
                                                                    <a:pt x="83413" y="36316"/>
                                                                    <a:pt x="51134" y="34729"/>
                                                                  </a:cubicBezTo>
                                                                  <a:cubicBezTo>
                                                                    <a:pt x="18855" y="33142"/>
                                                                    <a:pt x="3509" y="33671"/>
                                                                    <a:pt x="334" y="28379"/>
                                                                  </a:cubicBezTo>
                                                                  <a:cubicBezTo>
                                                                    <a:pt x="-2841" y="23087"/>
                                                                    <a:pt x="17267" y="6683"/>
                                                                    <a:pt x="32084" y="2979"/>
                                                                  </a:cubicBezTo>
                                                                  <a:cubicBezTo>
                                                                    <a:pt x="46901" y="-725"/>
                                                                    <a:pt x="59601" y="-1254"/>
                                                                    <a:pt x="98759" y="2979"/>
                                                                  </a:cubicBez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solidFill>
                                                              <a:schemeClr val="tx1">
                                                                <a:lumMod val="95000"/>
                                                                <a:lumOff val="5000"/>
                                                              </a:schemeClr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en-AU"/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17" name="Freeform 16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782722" y="3173253"/>
                                                              <a:ext cx="184404" cy="70484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46578 w 184404"/>
                                                                <a:gd name="connsiteY0" fmla="*/ 10478 h 70484"/>
                                                                <a:gd name="connsiteX1" fmla="*/ 1334 w 184404"/>
                                                                <a:gd name="connsiteY1" fmla="*/ 46197 h 70484"/>
                                                                <a:gd name="connsiteX2" fmla="*/ 20384 w 184404"/>
                                                                <a:gd name="connsiteY2" fmla="*/ 70010 h 70484"/>
                                                                <a:gd name="connsiteX3" fmla="*/ 103728 w 184404"/>
                                                                <a:gd name="connsiteY3" fmla="*/ 24766 h 70484"/>
                                                                <a:gd name="connsiteX4" fmla="*/ 175166 w 184404"/>
                                                                <a:gd name="connsiteY4" fmla="*/ 58103 h 70484"/>
                                                                <a:gd name="connsiteX5" fmla="*/ 177547 w 184404"/>
                                                                <a:gd name="connsiteY5" fmla="*/ 27147 h 70484"/>
                                                                <a:gd name="connsiteX6" fmla="*/ 120397 w 184404"/>
                                                                <a:gd name="connsiteY6" fmla="*/ 953 h 70484"/>
                                                                <a:gd name="connsiteX7" fmla="*/ 46578 w 184404"/>
                                                                <a:gd name="connsiteY7" fmla="*/ 10478 h 70484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184404" h="70484">
                                                                  <a:moveTo>
                                                                    <a:pt x="46578" y="10478"/>
                                                                  </a:moveTo>
                                                                  <a:cubicBezTo>
                                                                    <a:pt x="26734" y="18019"/>
                                                                    <a:pt x="5700" y="36275"/>
                                                                    <a:pt x="1334" y="46197"/>
                                                                  </a:cubicBezTo>
                                                                  <a:cubicBezTo>
                                                                    <a:pt x="-3032" y="56119"/>
                                                                    <a:pt x="3318" y="73582"/>
                                                                    <a:pt x="20384" y="70010"/>
                                                                  </a:cubicBezTo>
                                                                  <a:cubicBezTo>
                                                                    <a:pt x="37450" y="66438"/>
                                                                    <a:pt x="77931" y="26750"/>
                                                                    <a:pt x="103728" y="24766"/>
                                                                  </a:cubicBezTo>
                                                                  <a:cubicBezTo>
                                                                    <a:pt x="129525" y="22782"/>
                                                                    <a:pt x="162863" y="57706"/>
                                                                    <a:pt x="175166" y="58103"/>
                                                                  </a:cubicBezTo>
                                                                  <a:cubicBezTo>
                                                                    <a:pt x="187469" y="58500"/>
                                                                    <a:pt x="186675" y="36672"/>
                                                                    <a:pt x="177547" y="27147"/>
                                                                  </a:cubicBezTo>
                                                                  <a:cubicBezTo>
                                                                    <a:pt x="168419" y="17622"/>
                                                                    <a:pt x="139844" y="4128"/>
                                                                    <a:pt x="120397" y="953"/>
                                                                  </a:cubicBezTo>
                                                                  <a:cubicBezTo>
                                                                    <a:pt x="100950" y="-2222"/>
                                                                    <a:pt x="66422" y="2937"/>
                                                                    <a:pt x="46578" y="10478"/>
                                                                  </a:cubicBez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solidFill>
                                                              <a:schemeClr val="tx1">
                                                                <a:lumMod val="95000"/>
                                                                <a:lumOff val="5000"/>
                                                              </a:schemeClr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en-AU"/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18" name="Freeform 17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6161699" y="3188494"/>
                                                              <a:ext cx="205485" cy="65633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93845 w 205485"/>
                                                                <a:gd name="connsiteY0" fmla="*/ 0 h 65633"/>
                                                                <a:gd name="connsiteX1" fmla="*/ 160520 w 205485"/>
                                                                <a:gd name="connsiteY1" fmla="*/ 11906 h 65633"/>
                                                                <a:gd name="connsiteX2" fmla="*/ 201001 w 205485"/>
                                                                <a:gd name="connsiteY2" fmla="*/ 47625 h 65633"/>
                                                                <a:gd name="connsiteX3" fmla="*/ 201001 w 205485"/>
                                                                <a:gd name="connsiteY3" fmla="*/ 64294 h 65633"/>
                                                                <a:gd name="connsiteX4" fmla="*/ 170045 w 205485"/>
                                                                <a:gd name="connsiteY4" fmla="*/ 61912 h 65633"/>
                                                                <a:gd name="connsiteX5" fmla="*/ 146232 w 205485"/>
                                                                <a:gd name="connsiteY5" fmla="*/ 40481 h 65633"/>
                                                                <a:gd name="connsiteX6" fmla="*/ 46220 w 205485"/>
                                                                <a:gd name="connsiteY6" fmla="*/ 28575 h 65633"/>
                                                                <a:gd name="connsiteX7" fmla="*/ 8120 w 205485"/>
                                                                <a:gd name="connsiteY7" fmla="*/ 47625 h 65633"/>
                                                                <a:gd name="connsiteX8" fmla="*/ 5739 w 205485"/>
                                                                <a:gd name="connsiteY8" fmla="*/ 11906 h 65633"/>
                                                                <a:gd name="connsiteX9" fmla="*/ 93845 w 205485"/>
                                                                <a:gd name="connsiteY9" fmla="*/ 0 h 65633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205485" h="65633">
                                                                  <a:moveTo>
                                                                    <a:pt x="93845" y="0"/>
                                                                  </a:moveTo>
                                                                  <a:cubicBezTo>
                                                                    <a:pt x="119642" y="0"/>
                                                                    <a:pt x="142661" y="3969"/>
                                                                    <a:pt x="160520" y="11906"/>
                                                                  </a:cubicBezTo>
                                                                  <a:cubicBezTo>
                                                                    <a:pt x="178379" y="19843"/>
                                                                    <a:pt x="194254" y="38894"/>
                                                                    <a:pt x="201001" y="47625"/>
                                                                  </a:cubicBezTo>
                                                                  <a:cubicBezTo>
                                                                    <a:pt x="207748" y="56356"/>
                                                                    <a:pt x="206160" y="61913"/>
                                                                    <a:pt x="201001" y="64294"/>
                                                                  </a:cubicBezTo>
                                                                  <a:cubicBezTo>
                                                                    <a:pt x="195842" y="66675"/>
                                                                    <a:pt x="179173" y="65881"/>
                                                                    <a:pt x="170045" y="61912"/>
                                                                  </a:cubicBezTo>
                                                                  <a:cubicBezTo>
                                                                    <a:pt x="160917" y="57943"/>
                                                                    <a:pt x="166869" y="46037"/>
                                                                    <a:pt x="146232" y="40481"/>
                                                                  </a:cubicBezTo>
                                                                  <a:cubicBezTo>
                                                                    <a:pt x="125595" y="34925"/>
                                                                    <a:pt x="69239" y="27384"/>
                                                                    <a:pt x="46220" y="28575"/>
                                                                  </a:cubicBezTo>
                                                                  <a:cubicBezTo>
                                                                    <a:pt x="23201" y="29766"/>
                                                                    <a:pt x="14867" y="50403"/>
                                                                    <a:pt x="8120" y="47625"/>
                                                                  </a:cubicBezTo>
                                                                  <a:cubicBezTo>
                                                                    <a:pt x="1373" y="44847"/>
                                                                    <a:pt x="-4977" y="19843"/>
                                                                    <a:pt x="5739" y="11906"/>
                                                                  </a:cubicBezTo>
                                                                  <a:cubicBezTo>
                                                                    <a:pt x="16455" y="3969"/>
                                                                    <a:pt x="68048" y="0"/>
                                                                    <a:pt x="93845" y="0"/>
                                                                  </a:cubicBez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solidFill>
                                                              <a:schemeClr val="tx1">
                                                                <a:lumMod val="95000"/>
                                                                <a:lumOff val="5000"/>
                                                              </a:schemeClr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en-AU"/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19" name="Freeform 18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816863" y="3180170"/>
                                                              <a:ext cx="143464" cy="215562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12437 w 143464"/>
                                                                <a:gd name="connsiteY0" fmla="*/ 24993 h 215562"/>
                                                                <a:gd name="connsiteX1" fmla="*/ 531 w 143464"/>
                                                                <a:gd name="connsiteY1" fmla="*/ 132149 h 215562"/>
                                                                <a:gd name="connsiteX2" fmla="*/ 29106 w 143464"/>
                                                                <a:gd name="connsiteY2" fmla="*/ 196443 h 215562"/>
                                                                <a:gd name="connsiteX3" fmla="*/ 91018 w 143464"/>
                                                                <a:gd name="connsiteY3" fmla="*/ 215493 h 215562"/>
                                                                <a:gd name="connsiteX4" fmla="*/ 136262 w 143464"/>
                                                                <a:gd name="connsiteY4" fmla="*/ 191680 h 215562"/>
                                                                <a:gd name="connsiteX5" fmla="*/ 141025 w 143464"/>
                                                                <a:gd name="connsiteY5" fmla="*/ 120243 h 215562"/>
                                                                <a:gd name="connsiteX6" fmla="*/ 112450 w 143464"/>
                                                                <a:gd name="connsiteY6" fmla="*/ 10705 h 215562"/>
                                                                <a:gd name="connsiteX7" fmla="*/ 105306 w 143464"/>
                                                                <a:gd name="connsiteY7" fmla="*/ 15468 h 215562"/>
                                                                <a:gd name="connsiteX8" fmla="*/ 114831 w 143464"/>
                                                                <a:gd name="connsiteY8" fmla="*/ 110718 h 215562"/>
                                                                <a:gd name="connsiteX9" fmla="*/ 112450 w 143464"/>
                                                                <a:gd name="connsiteY9" fmla="*/ 170249 h 215562"/>
                                                                <a:gd name="connsiteX10" fmla="*/ 69587 w 143464"/>
                                                                <a:gd name="connsiteY10" fmla="*/ 189299 h 215562"/>
                                                                <a:gd name="connsiteX11" fmla="*/ 41012 w 143464"/>
                                                                <a:gd name="connsiteY11" fmla="*/ 170249 h 215562"/>
                                                                <a:gd name="connsiteX12" fmla="*/ 36250 w 143464"/>
                                                                <a:gd name="connsiteY12" fmla="*/ 105955 h 215562"/>
                                                                <a:gd name="connsiteX13" fmla="*/ 12437 w 143464"/>
                                                                <a:gd name="connsiteY13" fmla="*/ 24993 h 215562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  <a:cxn ang="0">
                                                                  <a:pos x="connsiteX10" y="connsiteY10"/>
                                                                </a:cxn>
                                                                <a:cxn ang="0">
                                                                  <a:pos x="connsiteX11" y="connsiteY11"/>
                                                                </a:cxn>
                                                                <a:cxn ang="0">
                                                                  <a:pos x="connsiteX12" y="connsiteY12"/>
                                                                </a:cxn>
                                                                <a:cxn ang="0">
                                                                  <a:pos x="connsiteX13" y="connsiteY13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143464" h="215562">
                                                                  <a:moveTo>
                                                                    <a:pt x="12437" y="24993"/>
                                                                  </a:moveTo>
                                                                  <a:cubicBezTo>
                                                                    <a:pt x="6484" y="29359"/>
                                                                    <a:pt x="-2247" y="103574"/>
                                                                    <a:pt x="531" y="132149"/>
                                                                  </a:cubicBezTo>
                                                                  <a:cubicBezTo>
                                                                    <a:pt x="3309" y="160724"/>
                                                                    <a:pt x="14025" y="182552"/>
                                                                    <a:pt x="29106" y="196443"/>
                                                                  </a:cubicBezTo>
                                                                  <a:cubicBezTo>
                                                                    <a:pt x="44187" y="210334"/>
                                                                    <a:pt x="73159" y="216287"/>
                                                                    <a:pt x="91018" y="215493"/>
                                                                  </a:cubicBezTo>
                                                                  <a:cubicBezTo>
                                                                    <a:pt x="108877" y="214699"/>
                                                                    <a:pt x="127928" y="207555"/>
                                                                    <a:pt x="136262" y="191680"/>
                                                                  </a:cubicBezTo>
                                                                  <a:cubicBezTo>
                                                                    <a:pt x="144596" y="175805"/>
                                                                    <a:pt x="144994" y="150405"/>
                                                                    <a:pt x="141025" y="120243"/>
                                                                  </a:cubicBezTo>
                                                                  <a:cubicBezTo>
                                                                    <a:pt x="137056" y="90081"/>
                                                                    <a:pt x="118403" y="28168"/>
                                                                    <a:pt x="112450" y="10705"/>
                                                                  </a:cubicBezTo>
                                                                  <a:cubicBezTo>
                                                                    <a:pt x="106497" y="-6758"/>
                                                                    <a:pt x="104909" y="-1201"/>
                                                                    <a:pt x="105306" y="15468"/>
                                                                  </a:cubicBezTo>
                                                                  <a:cubicBezTo>
                                                                    <a:pt x="105703" y="32137"/>
                                                                    <a:pt x="113640" y="84921"/>
                                                                    <a:pt x="114831" y="110718"/>
                                                                  </a:cubicBezTo>
                                                                  <a:cubicBezTo>
                                                                    <a:pt x="116022" y="136515"/>
                                                                    <a:pt x="119991" y="157152"/>
                                                                    <a:pt x="112450" y="170249"/>
                                                                  </a:cubicBezTo>
                                                                  <a:cubicBezTo>
                                                                    <a:pt x="104909" y="183346"/>
                                                                    <a:pt x="81493" y="189299"/>
                                                                    <a:pt x="69587" y="189299"/>
                                                                  </a:cubicBezTo>
                                                                  <a:cubicBezTo>
                                                                    <a:pt x="57681" y="189299"/>
                                                                    <a:pt x="46568" y="184139"/>
                                                                    <a:pt x="41012" y="170249"/>
                                                                  </a:cubicBezTo>
                                                                  <a:cubicBezTo>
                                                                    <a:pt x="35456" y="156359"/>
                                                                    <a:pt x="36250" y="133339"/>
                                                                    <a:pt x="36250" y="105955"/>
                                                                  </a:cubicBezTo>
                                                                  <a:cubicBezTo>
                                                                    <a:pt x="36250" y="78571"/>
                                                                    <a:pt x="18390" y="20627"/>
                                                                    <a:pt x="12437" y="24993"/>
                                                                  </a:cubicBez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solidFill>
                                                              <a:schemeClr val="tx1">
                                                                <a:lumMod val="95000"/>
                                                                <a:lumOff val="5000"/>
                                                              </a:schemeClr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en-AU"/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20" name="Freeform 19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6169616" y="3189640"/>
                                                              <a:ext cx="179034" cy="253662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24015 w 179034"/>
                                                                <a:gd name="connsiteY0" fmla="*/ 20285 h 253662"/>
                                                                <a:gd name="connsiteX1" fmla="*/ 203 w 179034"/>
                                                                <a:gd name="connsiteY1" fmla="*/ 156016 h 253662"/>
                                                                <a:gd name="connsiteX2" fmla="*/ 35922 w 179034"/>
                                                                <a:gd name="connsiteY2" fmla="*/ 229835 h 253662"/>
                                                                <a:gd name="connsiteX3" fmla="*/ 97834 w 179034"/>
                                                                <a:gd name="connsiteY3" fmla="*/ 253648 h 253662"/>
                                                                <a:gd name="connsiteX4" fmla="*/ 152603 w 179034"/>
                                                                <a:gd name="connsiteY4" fmla="*/ 227454 h 253662"/>
                                                                <a:gd name="connsiteX5" fmla="*/ 169272 w 179034"/>
                                                                <a:gd name="connsiteY5" fmla="*/ 175066 h 253662"/>
                                                                <a:gd name="connsiteX6" fmla="*/ 178797 w 179034"/>
                                                                <a:gd name="connsiteY6" fmla="*/ 110773 h 253662"/>
                                                                <a:gd name="connsiteX7" fmla="*/ 159747 w 179034"/>
                                                                <a:gd name="connsiteY7" fmla="*/ 32191 h 253662"/>
                                                                <a:gd name="connsiteX8" fmla="*/ 145459 w 179034"/>
                                                                <a:gd name="connsiteY8" fmla="*/ 113154 h 253662"/>
                                                                <a:gd name="connsiteX9" fmla="*/ 133553 w 179034"/>
                                                                <a:gd name="connsiteY9" fmla="*/ 191735 h 253662"/>
                                                                <a:gd name="connsiteX10" fmla="*/ 85928 w 179034"/>
                                                                <a:gd name="connsiteY10" fmla="*/ 217929 h 253662"/>
                                                                <a:gd name="connsiteX11" fmla="*/ 31159 w 179034"/>
                                                                <a:gd name="connsiteY11" fmla="*/ 182210 h 253662"/>
                                                                <a:gd name="connsiteX12" fmla="*/ 35922 w 179034"/>
                                                                <a:gd name="connsiteY12" fmla="*/ 89341 h 253662"/>
                                                                <a:gd name="connsiteX13" fmla="*/ 74022 w 179034"/>
                                                                <a:gd name="connsiteY13" fmla="*/ 5998 h 253662"/>
                                                                <a:gd name="connsiteX14" fmla="*/ 74022 w 179034"/>
                                                                <a:gd name="connsiteY14" fmla="*/ 13141 h 253662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  <a:cxn ang="0">
                                                                  <a:pos x="connsiteX10" y="connsiteY10"/>
                                                                </a:cxn>
                                                                <a:cxn ang="0">
                                                                  <a:pos x="connsiteX11" y="connsiteY11"/>
                                                                </a:cxn>
                                                                <a:cxn ang="0">
                                                                  <a:pos x="connsiteX12" y="connsiteY12"/>
                                                                </a:cxn>
                                                                <a:cxn ang="0">
                                                                  <a:pos x="connsiteX13" y="connsiteY13"/>
                                                                </a:cxn>
                                                                <a:cxn ang="0">
                                                                  <a:pos x="connsiteX14" y="connsiteY14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179034" h="253662">
                                                                  <a:moveTo>
                                                                    <a:pt x="24015" y="20285"/>
                                                                  </a:moveTo>
                                                                  <a:cubicBezTo>
                                                                    <a:pt x="11117" y="70688"/>
                                                                    <a:pt x="-1781" y="121091"/>
                                                                    <a:pt x="203" y="156016"/>
                                                                  </a:cubicBezTo>
                                                                  <a:cubicBezTo>
                                                                    <a:pt x="2187" y="190941"/>
                                                                    <a:pt x="19650" y="213563"/>
                                                                    <a:pt x="35922" y="229835"/>
                                                                  </a:cubicBezTo>
                                                                  <a:cubicBezTo>
                                                                    <a:pt x="52194" y="246107"/>
                                                                    <a:pt x="78387" y="254045"/>
                                                                    <a:pt x="97834" y="253648"/>
                                                                  </a:cubicBezTo>
                                                                  <a:cubicBezTo>
                                                                    <a:pt x="117281" y="253251"/>
                                                                    <a:pt x="140697" y="240551"/>
                                                                    <a:pt x="152603" y="227454"/>
                                                                  </a:cubicBezTo>
                                                                  <a:cubicBezTo>
                                                                    <a:pt x="164509" y="214357"/>
                                                                    <a:pt x="164906" y="194513"/>
                                                                    <a:pt x="169272" y="175066"/>
                                                                  </a:cubicBezTo>
                                                                  <a:cubicBezTo>
                                                                    <a:pt x="173638" y="155619"/>
                                                                    <a:pt x="180385" y="134586"/>
                                                                    <a:pt x="178797" y="110773"/>
                                                                  </a:cubicBezTo>
                                                                  <a:cubicBezTo>
                                                                    <a:pt x="177209" y="86960"/>
                                                                    <a:pt x="165303" y="31794"/>
                                                                    <a:pt x="159747" y="32191"/>
                                                                  </a:cubicBezTo>
                                                                  <a:cubicBezTo>
                                                                    <a:pt x="154191" y="32588"/>
                                                                    <a:pt x="149825" y="86563"/>
                                                                    <a:pt x="145459" y="113154"/>
                                                                  </a:cubicBezTo>
                                                                  <a:cubicBezTo>
                                                                    <a:pt x="141093" y="139745"/>
                                                                    <a:pt x="143475" y="174272"/>
                                                                    <a:pt x="133553" y="191735"/>
                                                                  </a:cubicBezTo>
                                                                  <a:cubicBezTo>
                                                                    <a:pt x="123631" y="209198"/>
                                                                    <a:pt x="102994" y="219516"/>
                                                                    <a:pt x="85928" y="217929"/>
                                                                  </a:cubicBezTo>
                                                                  <a:cubicBezTo>
                                                                    <a:pt x="68862" y="216342"/>
                                                                    <a:pt x="39493" y="203641"/>
                                                                    <a:pt x="31159" y="182210"/>
                                                                  </a:cubicBezTo>
                                                                  <a:cubicBezTo>
                                                                    <a:pt x="22825" y="160779"/>
                                                                    <a:pt x="28778" y="118710"/>
                                                                    <a:pt x="35922" y="89341"/>
                                                                  </a:cubicBezTo>
                                                                  <a:cubicBezTo>
                                                                    <a:pt x="43066" y="59972"/>
                                                                    <a:pt x="67672" y="18698"/>
                                                                    <a:pt x="74022" y="5998"/>
                                                                  </a:cubicBezTo>
                                                                  <a:cubicBezTo>
                                                                    <a:pt x="80372" y="-6702"/>
                                                                    <a:pt x="77197" y="3219"/>
                                                                    <a:pt x="74022" y="13141"/>
                                                                  </a:cubicBezTo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solidFill>
                                                              <a:schemeClr val="tx1">
                                                                <a:lumMod val="95000"/>
                                                                <a:lumOff val="5000"/>
                                                              </a:schemeClr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en-AU"/>
                                                            </a:p>
                                                          </p:txBody>
                                                        </p:sp>
                                                      </p:grpSp>
                                                      <p:sp>
                                                        <p:nvSpPr>
                                                          <p:cNvPr id="22" name="Freeform 21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5712149" y="3252902"/>
                                                            <a:ext cx="757007" cy="285120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connsiteX0" fmla="*/ 40951 w 757007"/>
                                                              <a:gd name="connsiteY0" fmla="*/ 7029 h 285120"/>
                                                              <a:gd name="connsiteX1" fmla="*/ 470 w 757007"/>
                                                              <a:gd name="connsiteY1" fmla="*/ 140379 h 285120"/>
                                                              <a:gd name="connsiteX2" fmla="*/ 26664 w 757007"/>
                                                              <a:gd name="connsiteY2" fmla="*/ 197529 h 285120"/>
                                                              <a:gd name="connsiteX3" fmla="*/ 133820 w 757007"/>
                                                              <a:gd name="connsiteY3" fmla="*/ 240392 h 285120"/>
                                                              <a:gd name="connsiteX4" fmla="*/ 374326 w 757007"/>
                                                              <a:gd name="connsiteY4" fmla="*/ 273729 h 285120"/>
                                                              <a:gd name="connsiteX5" fmla="*/ 533870 w 757007"/>
                                                              <a:gd name="connsiteY5" fmla="*/ 283254 h 285120"/>
                                                              <a:gd name="connsiteX6" fmla="*/ 691032 w 757007"/>
                                                              <a:gd name="connsiteY6" fmla="*/ 240392 h 285120"/>
                                                              <a:gd name="connsiteX7" fmla="*/ 755326 w 757007"/>
                                                              <a:gd name="connsiteY7" fmla="*/ 180861 h 285120"/>
                                                              <a:gd name="connsiteX8" fmla="*/ 738657 w 757007"/>
                                                              <a:gd name="connsiteY8" fmla="*/ 118948 h 285120"/>
                                                              <a:gd name="connsiteX9" fmla="*/ 743420 w 757007"/>
                                                              <a:gd name="connsiteY9" fmla="*/ 14173 h 285120"/>
                                                              <a:gd name="connsiteX10" fmla="*/ 717226 w 757007"/>
                                                              <a:gd name="connsiteY10" fmla="*/ 11792 h 285120"/>
                                                              <a:gd name="connsiteX11" fmla="*/ 714845 w 757007"/>
                                                              <a:gd name="connsiteY11" fmla="*/ 114186 h 285120"/>
                                                              <a:gd name="connsiteX12" fmla="*/ 721989 w 757007"/>
                                                              <a:gd name="connsiteY12" fmla="*/ 183242 h 285120"/>
                                                              <a:gd name="connsiteX13" fmla="*/ 641026 w 757007"/>
                                                              <a:gd name="connsiteY13" fmla="*/ 235629 h 285120"/>
                                                              <a:gd name="connsiteX14" fmla="*/ 429095 w 757007"/>
                                                              <a:gd name="connsiteY14" fmla="*/ 259442 h 285120"/>
                                                              <a:gd name="connsiteX15" fmla="*/ 221926 w 757007"/>
                                                              <a:gd name="connsiteY15" fmla="*/ 240392 h 285120"/>
                                                              <a:gd name="connsiteX16" fmla="*/ 62382 w 757007"/>
                                                              <a:gd name="connsiteY16" fmla="*/ 190386 h 285120"/>
                                                              <a:gd name="connsiteX17" fmla="*/ 26664 w 757007"/>
                                                              <a:gd name="connsiteY17" fmla="*/ 154667 h 285120"/>
                                                              <a:gd name="connsiteX18" fmla="*/ 57620 w 757007"/>
                                                              <a:gd name="connsiteY18" fmla="*/ 61798 h 285120"/>
                                                              <a:gd name="connsiteX19" fmla="*/ 40951 w 757007"/>
                                                              <a:gd name="connsiteY19" fmla="*/ 7029 h 285120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connsiteX0" y="connsiteY0"/>
                                                              </a:cxn>
                                                              <a:cxn ang="0">
                                                                <a:pos x="connsiteX1" y="connsiteY1"/>
                                                              </a:cxn>
                                                              <a:cxn ang="0">
                                                                <a:pos x="connsiteX2" y="connsiteY2"/>
                                                              </a:cxn>
                                                              <a:cxn ang="0">
                                                                <a:pos x="connsiteX3" y="connsiteY3"/>
                                                              </a:cxn>
                                                              <a:cxn ang="0">
                                                                <a:pos x="connsiteX4" y="connsiteY4"/>
                                                              </a:cxn>
                                                              <a:cxn ang="0">
                                                                <a:pos x="connsiteX5" y="connsiteY5"/>
                                                              </a:cxn>
                                                              <a:cxn ang="0">
                                                                <a:pos x="connsiteX6" y="connsiteY6"/>
                                                              </a:cxn>
                                                              <a:cxn ang="0">
                                                                <a:pos x="connsiteX7" y="connsiteY7"/>
                                                              </a:cxn>
                                                              <a:cxn ang="0">
                                                                <a:pos x="connsiteX8" y="connsiteY8"/>
                                                              </a:cxn>
                                                              <a:cxn ang="0">
                                                                <a:pos x="connsiteX9" y="connsiteY9"/>
                                                              </a:cxn>
                                                              <a:cxn ang="0">
                                                                <a:pos x="connsiteX10" y="connsiteY10"/>
                                                              </a:cxn>
                                                              <a:cxn ang="0">
                                                                <a:pos x="connsiteX11" y="connsiteY11"/>
                                                              </a:cxn>
                                                              <a:cxn ang="0">
                                                                <a:pos x="connsiteX12" y="connsiteY12"/>
                                                              </a:cxn>
                                                              <a:cxn ang="0">
                                                                <a:pos x="connsiteX13" y="connsiteY13"/>
                                                              </a:cxn>
                                                              <a:cxn ang="0">
                                                                <a:pos x="connsiteX14" y="connsiteY14"/>
                                                              </a:cxn>
                                                              <a:cxn ang="0">
                                                                <a:pos x="connsiteX15" y="connsiteY15"/>
                                                              </a:cxn>
                                                              <a:cxn ang="0">
                                                                <a:pos x="connsiteX16" y="connsiteY16"/>
                                                              </a:cxn>
                                                              <a:cxn ang="0">
                                                                <a:pos x="connsiteX17" y="connsiteY17"/>
                                                              </a:cxn>
                                                              <a:cxn ang="0">
                                                                <a:pos x="connsiteX18" y="connsiteY18"/>
                                                              </a:cxn>
                                                              <a:cxn ang="0">
                                                                <a:pos x="connsiteX19" y="connsiteY19"/>
                                                              </a:cxn>
                                                            </a:cxnLst>
                                                            <a:rect l="l" t="t" r="r" b="b"/>
                                                            <a:pathLst>
                                                              <a:path w="757007" h="285120">
                                                                <a:moveTo>
                                                                  <a:pt x="40951" y="7029"/>
                                                                </a:moveTo>
                                                                <a:cubicBezTo>
                                                                  <a:pt x="31426" y="20126"/>
                                                                  <a:pt x="2851" y="108629"/>
                                                                  <a:pt x="470" y="140379"/>
                                                                </a:cubicBezTo>
                                                                <a:cubicBezTo>
                                                                  <a:pt x="-1911" y="172129"/>
                                                                  <a:pt x="4439" y="180860"/>
                                                                  <a:pt x="26664" y="197529"/>
                                                                </a:cubicBezTo>
                                                                <a:cubicBezTo>
                                                                  <a:pt x="48889" y="214198"/>
                                                                  <a:pt x="75876" y="227692"/>
                                                                  <a:pt x="133820" y="240392"/>
                                                                </a:cubicBezTo>
                                                                <a:cubicBezTo>
                                                                  <a:pt x="191764" y="253092"/>
                                                                  <a:pt x="307651" y="266585"/>
                                                                  <a:pt x="374326" y="273729"/>
                                                                </a:cubicBezTo>
                                                                <a:cubicBezTo>
                                                                  <a:pt x="441001" y="280873"/>
                                                                  <a:pt x="481086" y="288810"/>
                                                                  <a:pt x="533870" y="283254"/>
                                                                </a:cubicBezTo>
                                                                <a:cubicBezTo>
                                                                  <a:pt x="586654" y="277698"/>
                                                                  <a:pt x="654123" y="257457"/>
                                                                  <a:pt x="691032" y="240392"/>
                                                                </a:cubicBezTo>
                                                                <a:cubicBezTo>
                                                                  <a:pt x="727941" y="223327"/>
                                                                  <a:pt x="747389" y="201102"/>
                                                                  <a:pt x="755326" y="180861"/>
                                                                </a:cubicBezTo>
                                                                <a:cubicBezTo>
                                                                  <a:pt x="763263" y="160620"/>
                                                                  <a:pt x="740641" y="146729"/>
                                                                  <a:pt x="738657" y="118948"/>
                                                                </a:cubicBezTo>
                                                                <a:cubicBezTo>
                                                                  <a:pt x="736673" y="91167"/>
                                                                  <a:pt x="746992" y="32032"/>
                                                                  <a:pt x="743420" y="14173"/>
                                                                </a:cubicBezTo>
                                                                <a:cubicBezTo>
                                                                  <a:pt x="739848" y="-3686"/>
                                                                  <a:pt x="721989" y="-4877"/>
                                                                  <a:pt x="717226" y="11792"/>
                                                                </a:cubicBezTo>
                                                                <a:cubicBezTo>
                                                                  <a:pt x="712464" y="28461"/>
                                                                  <a:pt x="714051" y="85611"/>
                                                                  <a:pt x="714845" y="114186"/>
                                                                </a:cubicBezTo>
                                                                <a:cubicBezTo>
                                                                  <a:pt x="715639" y="142761"/>
                                                                  <a:pt x="734292" y="163002"/>
                                                                  <a:pt x="721989" y="183242"/>
                                                                </a:cubicBezTo>
                                                                <a:cubicBezTo>
                                                                  <a:pt x="709686" y="203482"/>
                                                                  <a:pt x="689842" y="222929"/>
                                                                  <a:pt x="641026" y="235629"/>
                                                                </a:cubicBezTo>
                                                                <a:cubicBezTo>
                                                                  <a:pt x="592210" y="248329"/>
                                                                  <a:pt x="498945" y="258648"/>
                                                                  <a:pt x="429095" y="259442"/>
                                                                </a:cubicBezTo>
                                                                <a:cubicBezTo>
                                                                  <a:pt x="359245" y="260236"/>
                                                                  <a:pt x="283045" y="251901"/>
                                                                  <a:pt x="221926" y="240392"/>
                                                                </a:cubicBezTo>
                                                                <a:cubicBezTo>
                                                                  <a:pt x="160807" y="228883"/>
                                                                  <a:pt x="94926" y="204673"/>
                                                                  <a:pt x="62382" y="190386"/>
                                                                </a:cubicBezTo>
                                                                <a:cubicBezTo>
                                                                  <a:pt x="29838" y="176099"/>
                                                                  <a:pt x="27458" y="176098"/>
                                                                  <a:pt x="26664" y="154667"/>
                                                                </a:cubicBezTo>
                                                                <a:cubicBezTo>
                                                                  <a:pt x="25870" y="133236"/>
                                                                  <a:pt x="51270" y="86404"/>
                                                                  <a:pt x="57620" y="61798"/>
                                                                </a:cubicBezTo>
                                                                <a:cubicBezTo>
                                                                  <a:pt x="63970" y="37192"/>
                                                                  <a:pt x="50476" y="-6068"/>
                                                                  <a:pt x="40951" y="7029"/>
                                                                </a:cubicBezTo>
                                                                <a:close/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solidFill>
                                                            <a:schemeClr val="tx1">
                                                              <a:lumMod val="95000"/>
                                                              <a:lumOff val="5000"/>
                                                            </a:schemeClr>
                                                          </a:solidFill>
                                                          <a:ln>
                                                            <a:noFill/>
                                                          </a:ln>
                                                        </p:spPr>
                                                        <p:style>
                                                          <a:lnRef idx="2">
                                                            <a:schemeClr val="accent1">
                                                              <a:shade val="50000"/>
                                                            </a:schemeClr>
                                                          </a:lnRef>
                                                          <a:fillRef idx="1">
                                                            <a:schemeClr val="accent1"/>
                                                          </a:fillRef>
                                                          <a:effectRef idx="0">
                                                            <a:schemeClr val="accent1"/>
                                                          </a:effectRef>
                                                          <a:fontRef idx="minor">
                                                            <a:schemeClr val="lt1"/>
                                                          </a:fontRef>
                                                        </p:style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algn="ctr"/>
                                                            <a:endParaRPr lang="en-AU"/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25" name="Freeform 24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6010040" y="3438993"/>
                                                            <a:ext cx="125594" cy="47247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connsiteX0" fmla="*/ 7379 w 125594"/>
                                                              <a:gd name="connsiteY0" fmla="*/ 48 h 71576"/>
                                                              <a:gd name="connsiteX1" fmla="*/ 43098 w 125594"/>
                                                              <a:gd name="connsiteY1" fmla="*/ 42910 h 71576"/>
                                                              <a:gd name="connsiteX2" fmla="*/ 95485 w 125594"/>
                                                              <a:gd name="connsiteY2" fmla="*/ 40529 h 71576"/>
                                                              <a:gd name="connsiteX3" fmla="*/ 124060 w 125594"/>
                                                              <a:gd name="connsiteY3" fmla="*/ 7191 h 71576"/>
                                                              <a:gd name="connsiteX4" fmla="*/ 116916 w 125594"/>
                                                              <a:gd name="connsiteY4" fmla="*/ 57198 h 71576"/>
                                                              <a:gd name="connsiteX5" fmla="*/ 76435 w 125594"/>
                                                              <a:gd name="connsiteY5" fmla="*/ 71485 h 71576"/>
                                                              <a:gd name="connsiteX6" fmla="*/ 7379 w 125594"/>
                                                              <a:gd name="connsiteY6" fmla="*/ 52435 h 71576"/>
                                                              <a:gd name="connsiteX7" fmla="*/ 7379 w 125594"/>
                                                              <a:gd name="connsiteY7" fmla="*/ 48 h 71576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connsiteX0" y="connsiteY0"/>
                                                              </a:cxn>
                                                              <a:cxn ang="0">
                                                                <a:pos x="connsiteX1" y="connsiteY1"/>
                                                              </a:cxn>
                                                              <a:cxn ang="0">
                                                                <a:pos x="connsiteX2" y="connsiteY2"/>
                                                              </a:cxn>
                                                              <a:cxn ang="0">
                                                                <a:pos x="connsiteX3" y="connsiteY3"/>
                                                              </a:cxn>
                                                              <a:cxn ang="0">
                                                                <a:pos x="connsiteX4" y="connsiteY4"/>
                                                              </a:cxn>
                                                              <a:cxn ang="0">
                                                                <a:pos x="connsiteX5" y="connsiteY5"/>
                                                              </a:cxn>
                                                              <a:cxn ang="0">
                                                                <a:pos x="connsiteX6" y="connsiteY6"/>
                                                              </a:cxn>
                                                              <a:cxn ang="0">
                                                                <a:pos x="connsiteX7" y="connsiteY7"/>
                                                              </a:cxn>
                                                            </a:cxnLst>
                                                            <a:rect l="l" t="t" r="r" b="b"/>
                                                            <a:pathLst>
                                                              <a:path w="125594" h="71576">
                                                                <a:moveTo>
                                                                  <a:pt x="7379" y="48"/>
                                                                </a:moveTo>
                                                                <a:cubicBezTo>
                                                                  <a:pt x="13332" y="-1540"/>
                                                                  <a:pt x="28414" y="36163"/>
                                                                  <a:pt x="43098" y="42910"/>
                                                                </a:cubicBezTo>
                                                                <a:cubicBezTo>
                                                                  <a:pt x="57782" y="49657"/>
                                                                  <a:pt x="81991" y="46482"/>
                                                                  <a:pt x="95485" y="40529"/>
                                                                </a:cubicBezTo>
                                                                <a:cubicBezTo>
                                                                  <a:pt x="108979" y="34576"/>
                                                                  <a:pt x="120488" y="4413"/>
                                                                  <a:pt x="124060" y="7191"/>
                                                                </a:cubicBezTo>
                                                                <a:cubicBezTo>
                                                                  <a:pt x="127632" y="9969"/>
                                                                  <a:pt x="124853" y="46482"/>
                                                                  <a:pt x="116916" y="57198"/>
                                                                </a:cubicBezTo>
                                                                <a:cubicBezTo>
                                                                  <a:pt x="108979" y="67914"/>
                                                                  <a:pt x="94691" y="72279"/>
                                                                  <a:pt x="76435" y="71485"/>
                                                                </a:cubicBezTo>
                                                                <a:cubicBezTo>
                                                                  <a:pt x="58179" y="70691"/>
                                                                  <a:pt x="20476" y="65135"/>
                                                                  <a:pt x="7379" y="52435"/>
                                                                </a:cubicBezTo>
                                                                <a:cubicBezTo>
                                                                  <a:pt x="-5718" y="39735"/>
                                                                  <a:pt x="1426" y="1636"/>
                                                                  <a:pt x="7379" y="48"/>
                                                                </a:cubicBezTo>
                                                                <a:close/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solidFill>
                                                            <a:schemeClr val="tx1">
                                                              <a:lumMod val="95000"/>
                                                              <a:lumOff val="5000"/>
                                                            </a:schemeClr>
                                                          </a:solidFill>
                                                          <a:ln>
                                                            <a:noFill/>
                                                          </a:ln>
                                                        </p:spPr>
                                                        <p:style>
                                                          <a:lnRef idx="2">
                                                            <a:schemeClr val="accent1">
                                                              <a:shade val="50000"/>
                                                            </a:schemeClr>
                                                          </a:lnRef>
                                                          <a:fillRef idx="1">
                                                            <a:schemeClr val="accent1"/>
                                                          </a:fillRef>
                                                          <a:effectRef idx="0">
                                                            <a:schemeClr val="accent1"/>
                                                          </a:effectRef>
                                                          <a:fontRef idx="minor">
                                                            <a:schemeClr val="lt1"/>
                                                          </a:fontRef>
                                                        </p:style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algn="ctr"/>
                                                            <a:endParaRPr lang="en-AU"/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26" name="Oval 25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5702136" y="3367088"/>
                                                            <a:ext cx="134308" cy="63834"/>
                                                          </a:xfrm>
                                                          <a:prstGeom prst="ellipse">
                                                            <a:avLst/>
                                                          </a:prstGeom>
                                                          <a:solidFill>
                                                            <a:schemeClr val="tx1">
                                                              <a:lumMod val="95000"/>
                                                              <a:lumOff val="5000"/>
                                                            </a:schemeClr>
                                                          </a:solidFill>
                                                          <a:ln>
                                                            <a:noFill/>
                                                          </a:ln>
                                                        </p:spPr>
                                                        <p:style>
                                                          <a:lnRef idx="2">
                                                            <a:schemeClr val="accent1">
                                                              <a:shade val="50000"/>
                                                            </a:schemeClr>
                                                          </a:lnRef>
                                                          <a:fillRef idx="1">
                                                            <a:schemeClr val="accent1"/>
                                                          </a:fillRef>
                                                          <a:effectRef idx="0">
                                                            <a:schemeClr val="accent1"/>
                                                          </a:effectRef>
                                                          <a:fontRef idx="minor">
                                                            <a:schemeClr val="lt1"/>
                                                          </a:fontRef>
                                                        </p:style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algn="ctr"/>
                                                            <a:endParaRPr lang="en-AU"/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27" name="Oval 26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6300311" y="3392899"/>
                                                            <a:ext cx="143352" cy="78180"/>
                                                          </a:xfrm>
                                                          <a:prstGeom prst="ellipse">
                                                            <a:avLst/>
                                                          </a:prstGeom>
                                                          <a:solidFill>
                                                            <a:schemeClr val="tx1">
                                                              <a:lumMod val="95000"/>
                                                              <a:lumOff val="5000"/>
                                                            </a:schemeClr>
                                                          </a:solidFill>
                                                          <a:ln>
                                                            <a:noFill/>
                                                          </a:ln>
                                                        </p:spPr>
                                                        <p:style>
                                                          <a:lnRef idx="2">
                                                            <a:schemeClr val="accent1">
                                                              <a:shade val="50000"/>
                                                            </a:schemeClr>
                                                          </a:lnRef>
                                                          <a:fillRef idx="1">
                                                            <a:schemeClr val="accent1"/>
                                                          </a:fillRef>
                                                          <a:effectRef idx="0">
                                                            <a:schemeClr val="accent1"/>
                                                          </a:effectRef>
                                                          <a:fontRef idx="minor">
                                                            <a:schemeClr val="lt1"/>
                                                          </a:fontRef>
                                                        </p:style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algn="ctr"/>
                                                            <a:endParaRPr lang="en-AU"/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60" name="Oval 59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5716496" y="3380727"/>
                                                            <a:ext cx="108000" cy="36000"/>
                                                          </a:xfrm>
                                                          <a:prstGeom prst="ellipse">
                                                            <a:avLst/>
                                                          </a:prstGeom>
                                                          <a:solidFill>
                                                            <a:srgbClr val="FF3B3B"/>
                                                          </a:solidFill>
                                                          <a:ln>
                                                            <a:noFill/>
                                                          </a:ln>
                                                        </p:spPr>
                                                        <p:style>
                                                          <a:lnRef idx="2">
                                                            <a:schemeClr val="accent1">
                                                              <a:shade val="50000"/>
                                                            </a:schemeClr>
                                                          </a:lnRef>
                                                          <a:fillRef idx="1">
                                                            <a:schemeClr val="accent1"/>
                                                          </a:fillRef>
                                                          <a:effectRef idx="0">
                                                            <a:schemeClr val="accent1"/>
                                                          </a:effectRef>
                                                          <a:fontRef idx="minor">
                                                            <a:schemeClr val="lt1"/>
                                                          </a:fontRef>
                                                        </p:style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algn="ctr"/>
                                                            <a:endParaRPr lang="en-AU"/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61" name="Oval 60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6316914" y="3409811"/>
                                                            <a:ext cx="112117" cy="45719"/>
                                                          </a:xfrm>
                                                          <a:prstGeom prst="ellipse">
                                                            <a:avLst/>
                                                          </a:prstGeom>
                                                          <a:solidFill>
                                                            <a:srgbClr val="FF3B3B"/>
                                                          </a:solidFill>
                                                          <a:ln>
                                                            <a:noFill/>
                                                          </a:ln>
                                                        </p:spPr>
                                                        <p:style>
                                                          <a:lnRef idx="2">
                                                            <a:schemeClr val="accent1">
                                                              <a:shade val="50000"/>
                                                            </a:schemeClr>
                                                          </a:lnRef>
                                                          <a:fillRef idx="1">
                                                            <a:schemeClr val="accent1"/>
                                                          </a:fillRef>
                                                          <a:effectRef idx="0">
                                                            <a:schemeClr val="accent1"/>
                                                          </a:effectRef>
                                                          <a:fontRef idx="minor">
                                                            <a:schemeClr val="lt1"/>
                                                          </a:fontRef>
                                                        </p:style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algn="ctr"/>
                                                            <a:endParaRPr lang="en-AU"/>
                                                          </a:p>
                                                        </p:txBody>
                                                      </p:sp>
                                                    </p:grpSp>
                                                    <p:sp>
                                                      <p:nvSpPr>
                                                        <p:cNvPr id="29" name="Freeform 28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6440834" y="3259798"/>
                                                          <a:ext cx="58229" cy="140308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2829 w 58229"/>
                                                            <a:gd name="connsiteY0" fmla="*/ 133 h 140308"/>
                                                            <a:gd name="connsiteX1" fmla="*/ 52835 w 58229"/>
                                                            <a:gd name="connsiteY1" fmla="*/ 31090 h 140308"/>
                                                            <a:gd name="connsiteX2" fmla="*/ 52835 w 58229"/>
                                                            <a:gd name="connsiteY2" fmla="*/ 73952 h 140308"/>
                                                            <a:gd name="connsiteX3" fmla="*/ 17116 w 58229"/>
                                                            <a:gd name="connsiteY3" fmla="*/ 138246 h 140308"/>
                                                            <a:gd name="connsiteX4" fmla="*/ 447 w 58229"/>
                                                            <a:gd name="connsiteY4" fmla="*/ 119196 h 140308"/>
                                                            <a:gd name="connsiteX5" fmla="*/ 33785 w 58229"/>
                                                            <a:gd name="connsiteY5" fmla="*/ 66808 h 140308"/>
                                                            <a:gd name="connsiteX6" fmla="*/ 31404 w 58229"/>
                                                            <a:gd name="connsiteY6" fmla="*/ 42996 h 140308"/>
                                                            <a:gd name="connsiteX7" fmla="*/ 2829 w 58229"/>
                                                            <a:gd name="connsiteY7" fmla="*/ 133 h 140308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58229" h="140308">
                                                              <a:moveTo>
                                                                <a:pt x="2829" y="133"/>
                                                              </a:moveTo>
                                                              <a:cubicBezTo>
                                                                <a:pt x="6401" y="-1851"/>
                                                                <a:pt x="44501" y="18787"/>
                                                                <a:pt x="52835" y="31090"/>
                                                              </a:cubicBezTo>
                                                              <a:cubicBezTo>
                                                                <a:pt x="61169" y="43393"/>
                                                                <a:pt x="58788" y="56093"/>
                                                                <a:pt x="52835" y="73952"/>
                                                              </a:cubicBezTo>
                                                              <a:cubicBezTo>
                                                                <a:pt x="46882" y="91811"/>
                                                                <a:pt x="25847" y="130705"/>
                                                                <a:pt x="17116" y="138246"/>
                                                              </a:cubicBezTo>
                                                              <a:cubicBezTo>
                                                                <a:pt x="8385" y="145787"/>
                                                                <a:pt x="-2331" y="131102"/>
                                                                <a:pt x="447" y="119196"/>
                                                              </a:cubicBezTo>
                                                              <a:cubicBezTo>
                                                                <a:pt x="3225" y="107290"/>
                                                                <a:pt x="28626" y="79508"/>
                                                                <a:pt x="33785" y="66808"/>
                                                              </a:cubicBezTo>
                                                              <a:cubicBezTo>
                                                                <a:pt x="38944" y="54108"/>
                                                                <a:pt x="36960" y="48552"/>
                                                                <a:pt x="31404" y="42996"/>
                                                              </a:cubicBezTo>
                                                              <a:cubicBezTo>
                                                                <a:pt x="25848" y="37440"/>
                                                                <a:pt x="-743" y="2117"/>
                                                                <a:pt x="2829" y="133"/>
                                                              </a:cubicBezTo>
                                                              <a:close/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chemeClr val="tx1">
                                                            <a:lumMod val="95000"/>
                                                            <a:lumOff val="5000"/>
                                                          </a:schemeClr>
                                                        </a:solidFill>
                                                        <a:ln>
                                                          <a:noFill/>
                                                        </a:ln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algn="ctr"/>
                                                          <a:endParaRPr lang="en-AU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30" name="Freeform 29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5698312" y="3226579"/>
                                                          <a:ext cx="69726" cy="114810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45263 w 69726"/>
                                                            <a:gd name="connsiteY0" fmla="*/ 114315 h 114810"/>
                                                            <a:gd name="connsiteX1" fmla="*/ 23832 w 69726"/>
                                                            <a:gd name="connsiteY1" fmla="*/ 47640 h 114810"/>
                                                            <a:gd name="connsiteX2" fmla="*/ 69076 w 69726"/>
                                                            <a:gd name="connsiteY2" fmla="*/ 21446 h 114810"/>
                                                            <a:gd name="connsiteX3" fmla="*/ 47644 w 69726"/>
                                                            <a:gd name="connsiteY3" fmla="*/ 15 h 114810"/>
                                                            <a:gd name="connsiteX4" fmla="*/ 7163 w 69726"/>
                                                            <a:gd name="connsiteY4" fmla="*/ 19065 h 114810"/>
                                                            <a:gd name="connsiteX5" fmla="*/ 2401 w 69726"/>
                                                            <a:gd name="connsiteY5" fmla="*/ 73834 h 114810"/>
                                                            <a:gd name="connsiteX6" fmla="*/ 45263 w 69726"/>
                                                            <a:gd name="connsiteY6" fmla="*/ 114315 h 114810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69726" h="114810">
                                                              <a:moveTo>
                                                                <a:pt x="45263" y="114315"/>
                                                              </a:moveTo>
                                                              <a:cubicBezTo>
                                                                <a:pt x="48835" y="109950"/>
                                                                <a:pt x="19863" y="63118"/>
                                                                <a:pt x="23832" y="47640"/>
                                                              </a:cubicBezTo>
                                                              <a:cubicBezTo>
                                                                <a:pt x="27801" y="32162"/>
                                                                <a:pt x="65107" y="29383"/>
                                                                <a:pt x="69076" y="21446"/>
                                                              </a:cubicBezTo>
                                                              <a:cubicBezTo>
                                                                <a:pt x="73045" y="13509"/>
                                                                <a:pt x="57963" y="412"/>
                                                                <a:pt x="47644" y="15"/>
                                                              </a:cubicBezTo>
                                                              <a:cubicBezTo>
                                                                <a:pt x="37325" y="-382"/>
                                                                <a:pt x="14703" y="6762"/>
                                                                <a:pt x="7163" y="19065"/>
                                                              </a:cubicBezTo>
                                                              <a:cubicBezTo>
                                                                <a:pt x="-378" y="31368"/>
                                                                <a:pt x="-1965" y="54387"/>
                                                                <a:pt x="2401" y="73834"/>
                                                              </a:cubicBezTo>
                                                              <a:cubicBezTo>
                                                                <a:pt x="6767" y="93281"/>
                                                                <a:pt x="41691" y="118680"/>
                                                                <a:pt x="45263" y="114315"/>
                                                              </a:cubicBezTo>
                                                              <a:close/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chemeClr val="tx1">
                                                            <a:lumMod val="95000"/>
                                                            <a:lumOff val="5000"/>
                                                          </a:schemeClr>
                                                        </a:solidFill>
                                                        <a:ln>
                                                          <a:noFill/>
                                                        </a:ln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algn="ctr"/>
                                                          <a:endParaRPr lang="en-AU"/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  <p:sp>
                                                    <p:nvSpPr>
                                                      <p:cNvPr id="32" name="Freeform 31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5658691" y="3457487"/>
                                                        <a:ext cx="78715" cy="162056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51547 w 78715"/>
                                                          <a:gd name="connsiteY0" fmla="*/ 162013 h 162056"/>
                                                          <a:gd name="connsiteX1" fmla="*/ 1540 w 78715"/>
                                                          <a:gd name="connsiteY1" fmla="*/ 97719 h 162056"/>
                                                          <a:gd name="connsiteX2" fmla="*/ 15828 w 78715"/>
                                                          <a:gd name="connsiteY2" fmla="*/ 40569 h 162056"/>
                                                          <a:gd name="connsiteX3" fmla="*/ 46784 w 78715"/>
                                                          <a:gd name="connsiteY3" fmla="*/ 88 h 162056"/>
                                                          <a:gd name="connsiteX4" fmla="*/ 46784 w 78715"/>
                                                          <a:gd name="connsiteY4" fmla="*/ 31044 h 162056"/>
                                                          <a:gd name="connsiteX5" fmla="*/ 27734 w 78715"/>
                                                          <a:gd name="connsiteY5" fmla="*/ 73907 h 162056"/>
                                                          <a:gd name="connsiteX6" fmla="*/ 30115 w 78715"/>
                                                          <a:gd name="connsiteY6" fmla="*/ 97719 h 162056"/>
                                                          <a:gd name="connsiteX7" fmla="*/ 51547 w 78715"/>
                                                          <a:gd name="connsiteY7" fmla="*/ 54857 h 162056"/>
                                                          <a:gd name="connsiteX8" fmla="*/ 77740 w 78715"/>
                                                          <a:gd name="connsiteY8" fmla="*/ 35807 h 162056"/>
                                                          <a:gd name="connsiteX9" fmla="*/ 70597 w 78715"/>
                                                          <a:gd name="connsiteY9" fmla="*/ 76288 h 162056"/>
                                                          <a:gd name="connsiteX10" fmla="*/ 46784 w 78715"/>
                                                          <a:gd name="connsiteY10" fmla="*/ 107244 h 162056"/>
                                                          <a:gd name="connsiteX11" fmla="*/ 51547 w 78715"/>
                                                          <a:gd name="connsiteY11" fmla="*/ 162013 h 162056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  <a:cxn ang="0">
                                                            <a:pos x="connsiteX10" y="connsiteY10"/>
                                                          </a:cxn>
                                                          <a:cxn ang="0">
                                                            <a:pos x="connsiteX11" y="connsiteY11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78715" h="162056">
                                                            <a:moveTo>
                                                              <a:pt x="51547" y="162013"/>
                                                            </a:moveTo>
                                                            <a:cubicBezTo>
                                                              <a:pt x="44006" y="160425"/>
                                                              <a:pt x="7493" y="117960"/>
                                                              <a:pt x="1540" y="97719"/>
                                                            </a:cubicBezTo>
                                                            <a:cubicBezTo>
                                                              <a:pt x="-4413" y="77478"/>
                                                              <a:pt x="8287" y="56841"/>
                                                              <a:pt x="15828" y="40569"/>
                                                            </a:cubicBezTo>
                                                            <a:cubicBezTo>
                                                              <a:pt x="23369" y="24297"/>
                                                              <a:pt x="41625" y="1675"/>
                                                              <a:pt x="46784" y="88"/>
                                                            </a:cubicBezTo>
                                                            <a:cubicBezTo>
                                                              <a:pt x="51943" y="-1499"/>
                                                              <a:pt x="49959" y="18741"/>
                                                              <a:pt x="46784" y="31044"/>
                                                            </a:cubicBezTo>
                                                            <a:cubicBezTo>
                                                              <a:pt x="43609" y="43347"/>
                                                              <a:pt x="30512" y="62795"/>
                                                              <a:pt x="27734" y="73907"/>
                                                            </a:cubicBezTo>
                                                            <a:cubicBezTo>
                                                              <a:pt x="24956" y="85019"/>
                                                              <a:pt x="26146" y="100894"/>
                                                              <a:pt x="30115" y="97719"/>
                                                            </a:cubicBezTo>
                                                            <a:cubicBezTo>
                                                              <a:pt x="34084" y="94544"/>
                                                              <a:pt x="43610" y="65176"/>
                                                              <a:pt x="51547" y="54857"/>
                                                            </a:cubicBezTo>
                                                            <a:cubicBezTo>
                                                              <a:pt x="59484" y="44538"/>
                                                              <a:pt x="74565" y="32235"/>
                                                              <a:pt x="77740" y="35807"/>
                                                            </a:cubicBezTo>
                                                            <a:cubicBezTo>
                                                              <a:pt x="80915" y="39379"/>
                                                              <a:pt x="75756" y="64382"/>
                                                              <a:pt x="70597" y="76288"/>
                                                            </a:cubicBezTo>
                                                            <a:cubicBezTo>
                                                              <a:pt x="65438" y="88194"/>
                                                              <a:pt x="50753" y="93353"/>
                                                              <a:pt x="46784" y="107244"/>
                                                            </a:cubicBezTo>
                                                            <a:cubicBezTo>
                                                              <a:pt x="42815" y="121135"/>
                                                              <a:pt x="59088" y="163601"/>
                                                              <a:pt x="51547" y="162013"/>
                                                            </a:cubicBez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AU"/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33" name="Freeform 32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6419217" y="3488069"/>
                                                        <a:ext cx="110323" cy="138866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633 w 110323"/>
                                                          <a:gd name="connsiteY0" fmla="*/ 36181 h 138866"/>
                                                          <a:gd name="connsiteX1" fmla="*/ 24446 w 110323"/>
                                                          <a:gd name="connsiteY1" fmla="*/ 83806 h 138866"/>
                                                          <a:gd name="connsiteX2" fmla="*/ 74452 w 110323"/>
                                                          <a:gd name="connsiteY2" fmla="*/ 95712 h 138866"/>
                                                          <a:gd name="connsiteX3" fmla="*/ 110171 w 110323"/>
                                                          <a:gd name="connsiteY3" fmla="*/ 138575 h 138866"/>
                                                          <a:gd name="connsiteX4" fmla="*/ 86358 w 110323"/>
                                                          <a:gd name="connsiteY4" fmla="*/ 71900 h 138866"/>
                                                          <a:gd name="connsiteX5" fmla="*/ 62546 w 110323"/>
                                                          <a:gd name="connsiteY5" fmla="*/ 40944 h 138866"/>
                                                          <a:gd name="connsiteX6" fmla="*/ 45877 w 110323"/>
                                                          <a:gd name="connsiteY6" fmla="*/ 462 h 138866"/>
                                                          <a:gd name="connsiteX7" fmla="*/ 48258 w 110323"/>
                                                          <a:gd name="connsiteY7" fmla="*/ 69519 h 138866"/>
                                                          <a:gd name="connsiteX8" fmla="*/ 633 w 110323"/>
                                                          <a:gd name="connsiteY8" fmla="*/ 36181 h 138866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110323" h="138866">
                                                            <a:moveTo>
                                                              <a:pt x="633" y="36181"/>
                                                            </a:moveTo>
                                                            <a:cubicBezTo>
                                                              <a:pt x="-3336" y="38562"/>
                                                              <a:pt x="12143" y="73884"/>
                                                              <a:pt x="24446" y="83806"/>
                                                            </a:cubicBezTo>
                                                            <a:cubicBezTo>
                                                              <a:pt x="36749" y="93728"/>
                                                              <a:pt x="60165" y="86584"/>
                                                              <a:pt x="74452" y="95712"/>
                                                            </a:cubicBezTo>
                                                            <a:cubicBezTo>
                                                              <a:pt x="88739" y="104840"/>
                                                              <a:pt x="108187" y="142544"/>
                                                              <a:pt x="110171" y="138575"/>
                                                            </a:cubicBezTo>
                                                            <a:cubicBezTo>
                                                              <a:pt x="112155" y="134606"/>
                                                              <a:pt x="94296" y="88172"/>
                                                              <a:pt x="86358" y="71900"/>
                                                            </a:cubicBezTo>
                                                            <a:cubicBezTo>
                                                              <a:pt x="78421" y="55628"/>
                                                              <a:pt x="69293" y="52850"/>
                                                              <a:pt x="62546" y="40944"/>
                                                            </a:cubicBezTo>
                                                            <a:cubicBezTo>
                                                              <a:pt x="55799" y="29038"/>
                                                              <a:pt x="48258" y="-4300"/>
                                                              <a:pt x="45877" y="462"/>
                                                            </a:cubicBezTo>
                                                            <a:cubicBezTo>
                                                              <a:pt x="43496" y="5224"/>
                                                              <a:pt x="53814" y="61582"/>
                                                              <a:pt x="48258" y="69519"/>
                                                            </a:cubicBezTo>
                                                            <a:cubicBezTo>
                                                              <a:pt x="42702" y="77457"/>
                                                              <a:pt x="4602" y="33800"/>
                                                              <a:pt x="633" y="36181"/>
                                                            </a:cubicBez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AU"/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34" name="Freeform 33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5629710" y="3843254"/>
                                                        <a:ext cx="902791" cy="486416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190065 w 902791"/>
                                                          <a:gd name="connsiteY0" fmla="*/ 84 h 486416"/>
                                                          <a:gd name="connsiteX1" fmla="*/ 118628 w 902791"/>
                                                          <a:gd name="connsiteY1" fmla="*/ 33421 h 486416"/>
                                                          <a:gd name="connsiteX2" fmla="*/ 94815 w 902791"/>
                                                          <a:gd name="connsiteY2" fmla="*/ 83427 h 486416"/>
                                                          <a:gd name="connsiteX3" fmla="*/ 20996 w 902791"/>
                                                          <a:gd name="connsiteY3" fmla="*/ 128671 h 486416"/>
                                                          <a:gd name="connsiteX4" fmla="*/ 1946 w 902791"/>
                                                          <a:gd name="connsiteY4" fmla="*/ 214396 h 486416"/>
                                                          <a:gd name="connsiteX5" fmla="*/ 59096 w 902791"/>
                                                          <a:gd name="connsiteY5" fmla="*/ 295359 h 486416"/>
                                                          <a:gd name="connsiteX6" fmla="*/ 106721 w 902791"/>
                                                          <a:gd name="connsiteY6" fmla="*/ 345365 h 486416"/>
                                                          <a:gd name="connsiteX7" fmla="*/ 154346 w 902791"/>
                                                          <a:gd name="connsiteY7" fmla="*/ 414421 h 486416"/>
                                                          <a:gd name="connsiteX8" fmla="*/ 271028 w 902791"/>
                                                          <a:gd name="connsiteY8" fmla="*/ 442996 h 486416"/>
                                                          <a:gd name="connsiteX9" fmla="*/ 371040 w 902791"/>
                                                          <a:gd name="connsiteY9" fmla="*/ 428709 h 486416"/>
                                                          <a:gd name="connsiteX10" fmla="*/ 497246 w 902791"/>
                                                          <a:gd name="connsiteY10" fmla="*/ 471571 h 486416"/>
                                                          <a:gd name="connsiteX11" fmla="*/ 592496 w 902791"/>
                                                          <a:gd name="connsiteY11" fmla="*/ 483477 h 486416"/>
                                                          <a:gd name="connsiteX12" fmla="*/ 680603 w 902791"/>
                                                          <a:gd name="connsiteY12" fmla="*/ 421565 h 486416"/>
                                                          <a:gd name="connsiteX13" fmla="*/ 797284 w 902791"/>
                                                          <a:gd name="connsiteY13" fmla="*/ 392990 h 486416"/>
                                                          <a:gd name="connsiteX14" fmla="*/ 880628 w 902791"/>
                                                          <a:gd name="connsiteY14" fmla="*/ 314409 h 486416"/>
                                                          <a:gd name="connsiteX15" fmla="*/ 902059 w 902791"/>
                                                          <a:gd name="connsiteY15" fmla="*/ 242971 h 486416"/>
                                                          <a:gd name="connsiteX16" fmla="*/ 861578 w 902791"/>
                                                          <a:gd name="connsiteY16" fmla="*/ 195346 h 486416"/>
                                                          <a:gd name="connsiteX17" fmla="*/ 861578 w 902791"/>
                                                          <a:gd name="connsiteY17" fmla="*/ 109621 h 486416"/>
                                                          <a:gd name="connsiteX18" fmla="*/ 802046 w 902791"/>
                                                          <a:gd name="connsiteY18" fmla="*/ 50090 h 486416"/>
                                                          <a:gd name="connsiteX19" fmla="*/ 763946 w 902791"/>
                                                          <a:gd name="connsiteY19" fmla="*/ 4846 h 486416"/>
                                                          <a:gd name="connsiteX20" fmla="*/ 761565 w 902791"/>
                                                          <a:gd name="connsiteY20" fmla="*/ 42946 h 486416"/>
                                                          <a:gd name="connsiteX21" fmla="*/ 828240 w 902791"/>
                                                          <a:gd name="connsiteY21" fmla="*/ 123909 h 486416"/>
                                                          <a:gd name="connsiteX22" fmla="*/ 833003 w 902791"/>
                                                          <a:gd name="connsiteY22" fmla="*/ 209634 h 486416"/>
                                                          <a:gd name="connsiteX23" fmla="*/ 868721 w 902791"/>
                                                          <a:gd name="connsiteY23" fmla="*/ 259640 h 486416"/>
                                                          <a:gd name="connsiteX24" fmla="*/ 835384 w 902791"/>
                                                          <a:gd name="connsiteY24" fmla="*/ 316790 h 486416"/>
                                                          <a:gd name="connsiteX25" fmla="*/ 754421 w 902791"/>
                                                          <a:gd name="connsiteY25" fmla="*/ 371559 h 486416"/>
                                                          <a:gd name="connsiteX26" fmla="*/ 690128 w 902791"/>
                                                          <a:gd name="connsiteY26" fmla="*/ 381084 h 486416"/>
                                                          <a:gd name="connsiteX27" fmla="*/ 618690 w 902791"/>
                                                          <a:gd name="connsiteY27" fmla="*/ 423946 h 486416"/>
                                                          <a:gd name="connsiteX28" fmla="*/ 549634 w 902791"/>
                                                          <a:gd name="connsiteY28" fmla="*/ 450140 h 486416"/>
                                                          <a:gd name="connsiteX29" fmla="*/ 418665 w 902791"/>
                                                          <a:gd name="connsiteY29" fmla="*/ 414421 h 486416"/>
                                                          <a:gd name="connsiteX30" fmla="*/ 304365 w 902791"/>
                                                          <a:gd name="connsiteY30" fmla="*/ 414421 h 486416"/>
                                                          <a:gd name="connsiteX31" fmla="*/ 194828 w 902791"/>
                                                          <a:gd name="connsiteY31" fmla="*/ 397752 h 486416"/>
                                                          <a:gd name="connsiteX32" fmla="*/ 142440 w 902791"/>
                                                          <a:gd name="connsiteY32" fmla="*/ 359652 h 486416"/>
                                                          <a:gd name="connsiteX33" fmla="*/ 106721 w 902791"/>
                                                          <a:gd name="connsiteY33" fmla="*/ 290596 h 486416"/>
                                                          <a:gd name="connsiteX34" fmla="*/ 47190 w 902791"/>
                                                          <a:gd name="connsiteY34" fmla="*/ 250115 h 486416"/>
                                                          <a:gd name="connsiteX35" fmla="*/ 30521 w 902791"/>
                                                          <a:gd name="connsiteY35" fmla="*/ 183440 h 486416"/>
                                                          <a:gd name="connsiteX36" fmla="*/ 68621 w 902791"/>
                                                          <a:gd name="connsiteY36" fmla="*/ 140577 h 486416"/>
                                                          <a:gd name="connsiteX37" fmla="*/ 132915 w 902791"/>
                                                          <a:gd name="connsiteY37" fmla="*/ 85809 h 486416"/>
                                                          <a:gd name="connsiteX38" fmla="*/ 142440 w 902791"/>
                                                          <a:gd name="connsiteY38" fmla="*/ 42946 h 486416"/>
                                                          <a:gd name="connsiteX39" fmla="*/ 190065 w 902791"/>
                                                          <a:gd name="connsiteY39" fmla="*/ 84 h 486416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  <a:cxn ang="0">
                                                            <a:pos x="connsiteX10" y="connsiteY10"/>
                                                          </a:cxn>
                                                          <a:cxn ang="0">
                                                            <a:pos x="connsiteX11" y="connsiteY11"/>
                                                          </a:cxn>
                                                          <a:cxn ang="0">
                                                            <a:pos x="connsiteX12" y="connsiteY12"/>
                                                          </a:cxn>
                                                          <a:cxn ang="0">
                                                            <a:pos x="connsiteX13" y="connsiteY13"/>
                                                          </a:cxn>
                                                          <a:cxn ang="0">
                                                            <a:pos x="connsiteX14" y="connsiteY14"/>
                                                          </a:cxn>
                                                          <a:cxn ang="0">
                                                            <a:pos x="connsiteX15" y="connsiteY15"/>
                                                          </a:cxn>
                                                          <a:cxn ang="0">
                                                            <a:pos x="connsiteX16" y="connsiteY16"/>
                                                          </a:cxn>
                                                          <a:cxn ang="0">
                                                            <a:pos x="connsiteX17" y="connsiteY17"/>
                                                          </a:cxn>
                                                          <a:cxn ang="0">
                                                            <a:pos x="connsiteX18" y="connsiteY18"/>
                                                          </a:cxn>
                                                          <a:cxn ang="0">
                                                            <a:pos x="connsiteX19" y="connsiteY19"/>
                                                          </a:cxn>
                                                          <a:cxn ang="0">
                                                            <a:pos x="connsiteX20" y="connsiteY20"/>
                                                          </a:cxn>
                                                          <a:cxn ang="0">
                                                            <a:pos x="connsiteX21" y="connsiteY21"/>
                                                          </a:cxn>
                                                          <a:cxn ang="0">
                                                            <a:pos x="connsiteX22" y="connsiteY22"/>
                                                          </a:cxn>
                                                          <a:cxn ang="0">
                                                            <a:pos x="connsiteX23" y="connsiteY23"/>
                                                          </a:cxn>
                                                          <a:cxn ang="0">
                                                            <a:pos x="connsiteX24" y="connsiteY24"/>
                                                          </a:cxn>
                                                          <a:cxn ang="0">
                                                            <a:pos x="connsiteX25" y="connsiteY25"/>
                                                          </a:cxn>
                                                          <a:cxn ang="0">
                                                            <a:pos x="connsiteX26" y="connsiteY26"/>
                                                          </a:cxn>
                                                          <a:cxn ang="0">
                                                            <a:pos x="connsiteX27" y="connsiteY27"/>
                                                          </a:cxn>
                                                          <a:cxn ang="0">
                                                            <a:pos x="connsiteX28" y="connsiteY28"/>
                                                          </a:cxn>
                                                          <a:cxn ang="0">
                                                            <a:pos x="connsiteX29" y="connsiteY29"/>
                                                          </a:cxn>
                                                          <a:cxn ang="0">
                                                            <a:pos x="connsiteX30" y="connsiteY30"/>
                                                          </a:cxn>
                                                          <a:cxn ang="0">
                                                            <a:pos x="connsiteX31" y="connsiteY31"/>
                                                          </a:cxn>
                                                          <a:cxn ang="0">
                                                            <a:pos x="connsiteX32" y="connsiteY32"/>
                                                          </a:cxn>
                                                          <a:cxn ang="0">
                                                            <a:pos x="connsiteX33" y="connsiteY33"/>
                                                          </a:cxn>
                                                          <a:cxn ang="0">
                                                            <a:pos x="connsiteX34" y="connsiteY34"/>
                                                          </a:cxn>
                                                          <a:cxn ang="0">
                                                            <a:pos x="connsiteX35" y="connsiteY35"/>
                                                          </a:cxn>
                                                          <a:cxn ang="0">
                                                            <a:pos x="connsiteX36" y="connsiteY36"/>
                                                          </a:cxn>
                                                          <a:cxn ang="0">
                                                            <a:pos x="connsiteX37" y="connsiteY37"/>
                                                          </a:cxn>
                                                          <a:cxn ang="0">
                                                            <a:pos x="connsiteX38" y="connsiteY38"/>
                                                          </a:cxn>
                                                          <a:cxn ang="0">
                                                            <a:pos x="connsiteX39" y="connsiteY39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902791" h="486416">
                                                            <a:moveTo>
                                                              <a:pt x="190065" y="84"/>
                                                            </a:moveTo>
                                                            <a:cubicBezTo>
                                                              <a:pt x="186096" y="-1503"/>
                                                              <a:pt x="134503" y="19531"/>
                                                              <a:pt x="118628" y="33421"/>
                                                            </a:cubicBezTo>
                                                            <a:cubicBezTo>
                                                              <a:pt x="102753" y="47312"/>
                                                              <a:pt x="111087" y="67552"/>
                                                              <a:pt x="94815" y="83427"/>
                                                            </a:cubicBezTo>
                                                            <a:cubicBezTo>
                                                              <a:pt x="78543" y="99302"/>
                                                              <a:pt x="36474" y="106843"/>
                                                              <a:pt x="20996" y="128671"/>
                                                            </a:cubicBezTo>
                                                            <a:cubicBezTo>
                                                              <a:pt x="5518" y="150499"/>
                                                              <a:pt x="-4404" y="186615"/>
                                                              <a:pt x="1946" y="214396"/>
                                                            </a:cubicBezTo>
                                                            <a:cubicBezTo>
                                                              <a:pt x="8296" y="242177"/>
                                                              <a:pt x="41633" y="273531"/>
                                                              <a:pt x="59096" y="295359"/>
                                                            </a:cubicBezTo>
                                                            <a:cubicBezTo>
                                                              <a:pt x="76558" y="317187"/>
                                                              <a:pt x="90846" y="325521"/>
                                                              <a:pt x="106721" y="345365"/>
                                                            </a:cubicBezTo>
                                                            <a:cubicBezTo>
                                                              <a:pt x="122596" y="365209"/>
                                                              <a:pt x="126961" y="398149"/>
                                                              <a:pt x="154346" y="414421"/>
                                                            </a:cubicBezTo>
                                                            <a:cubicBezTo>
                                                              <a:pt x="181731" y="430693"/>
                                                              <a:pt x="234912" y="440615"/>
                                                              <a:pt x="271028" y="442996"/>
                                                            </a:cubicBezTo>
                                                            <a:cubicBezTo>
                                                              <a:pt x="307144" y="445377"/>
                                                              <a:pt x="333337" y="423947"/>
                                                              <a:pt x="371040" y="428709"/>
                                                            </a:cubicBezTo>
                                                            <a:cubicBezTo>
                                                              <a:pt x="408743" y="433471"/>
                                                              <a:pt x="460337" y="462443"/>
                                                              <a:pt x="497246" y="471571"/>
                                                            </a:cubicBezTo>
                                                            <a:cubicBezTo>
                                                              <a:pt x="534155" y="480699"/>
                                                              <a:pt x="561937" y="491811"/>
                                                              <a:pt x="592496" y="483477"/>
                                                            </a:cubicBezTo>
                                                            <a:cubicBezTo>
                                                              <a:pt x="623055" y="475143"/>
                                                              <a:pt x="646472" y="436646"/>
                                                              <a:pt x="680603" y="421565"/>
                                                            </a:cubicBezTo>
                                                            <a:cubicBezTo>
                                                              <a:pt x="714734" y="406484"/>
                                                              <a:pt x="763947" y="410849"/>
                                                              <a:pt x="797284" y="392990"/>
                                                            </a:cubicBezTo>
                                                            <a:cubicBezTo>
                                                              <a:pt x="830622" y="375131"/>
                                                              <a:pt x="863166" y="339412"/>
                                                              <a:pt x="880628" y="314409"/>
                                                            </a:cubicBezTo>
                                                            <a:cubicBezTo>
                                                              <a:pt x="898090" y="289406"/>
                                                              <a:pt x="905234" y="262815"/>
                                                              <a:pt x="902059" y="242971"/>
                                                            </a:cubicBezTo>
                                                            <a:cubicBezTo>
                                                              <a:pt x="898884" y="223127"/>
                                                              <a:pt x="868325" y="217571"/>
                                                              <a:pt x="861578" y="195346"/>
                                                            </a:cubicBezTo>
                                                            <a:cubicBezTo>
                                                              <a:pt x="854831" y="173121"/>
                                                              <a:pt x="871500" y="133830"/>
                                                              <a:pt x="861578" y="109621"/>
                                                            </a:cubicBezTo>
                                                            <a:cubicBezTo>
                                                              <a:pt x="851656" y="85412"/>
                                                              <a:pt x="818318" y="67553"/>
                                                              <a:pt x="802046" y="50090"/>
                                                            </a:cubicBezTo>
                                                            <a:cubicBezTo>
                                                              <a:pt x="785774" y="32627"/>
                                                              <a:pt x="770693" y="6037"/>
                                                              <a:pt x="763946" y="4846"/>
                                                            </a:cubicBezTo>
                                                            <a:cubicBezTo>
                                                              <a:pt x="757199" y="3655"/>
                                                              <a:pt x="750849" y="23102"/>
                                                              <a:pt x="761565" y="42946"/>
                                                            </a:cubicBezTo>
                                                            <a:cubicBezTo>
                                                              <a:pt x="772281" y="62790"/>
                                                              <a:pt x="816334" y="96128"/>
                                                              <a:pt x="828240" y="123909"/>
                                                            </a:cubicBezTo>
                                                            <a:cubicBezTo>
                                                              <a:pt x="840146" y="151690"/>
                                                              <a:pt x="826256" y="187012"/>
                                                              <a:pt x="833003" y="209634"/>
                                                            </a:cubicBezTo>
                                                            <a:cubicBezTo>
                                                              <a:pt x="839750" y="232256"/>
                                                              <a:pt x="868324" y="241781"/>
                                                              <a:pt x="868721" y="259640"/>
                                                            </a:cubicBezTo>
                                                            <a:cubicBezTo>
                                                              <a:pt x="869118" y="277499"/>
                                                              <a:pt x="854434" y="298137"/>
                                                              <a:pt x="835384" y="316790"/>
                                                            </a:cubicBezTo>
                                                            <a:cubicBezTo>
                                                              <a:pt x="816334" y="335443"/>
                                                              <a:pt x="778630" y="360843"/>
                                                              <a:pt x="754421" y="371559"/>
                                                            </a:cubicBezTo>
                                                            <a:cubicBezTo>
                                                              <a:pt x="730212" y="382275"/>
                                                              <a:pt x="712750" y="372353"/>
                                                              <a:pt x="690128" y="381084"/>
                                                            </a:cubicBezTo>
                                                            <a:cubicBezTo>
                                                              <a:pt x="667506" y="389815"/>
                                                              <a:pt x="642106" y="412437"/>
                                                              <a:pt x="618690" y="423946"/>
                                                            </a:cubicBezTo>
                                                            <a:cubicBezTo>
                                                              <a:pt x="595274" y="435455"/>
                                                              <a:pt x="582971" y="451727"/>
                                                              <a:pt x="549634" y="450140"/>
                                                            </a:cubicBezTo>
                                                            <a:cubicBezTo>
                                                              <a:pt x="516297" y="448553"/>
                                                              <a:pt x="459543" y="420374"/>
                                                              <a:pt x="418665" y="414421"/>
                                                            </a:cubicBezTo>
                                                            <a:cubicBezTo>
                                                              <a:pt x="377787" y="408468"/>
                                                              <a:pt x="341671" y="417199"/>
                                                              <a:pt x="304365" y="414421"/>
                                                            </a:cubicBezTo>
                                                            <a:cubicBezTo>
                                                              <a:pt x="267059" y="411643"/>
                                                              <a:pt x="221816" y="406880"/>
                                                              <a:pt x="194828" y="397752"/>
                                                            </a:cubicBezTo>
                                                            <a:cubicBezTo>
                                                              <a:pt x="167840" y="388624"/>
                                                              <a:pt x="157124" y="377511"/>
                                                              <a:pt x="142440" y="359652"/>
                                                            </a:cubicBezTo>
                                                            <a:cubicBezTo>
                                                              <a:pt x="127756" y="341793"/>
                                                              <a:pt x="122596" y="308852"/>
                                                              <a:pt x="106721" y="290596"/>
                                                            </a:cubicBezTo>
                                                            <a:cubicBezTo>
                                                              <a:pt x="90846" y="272340"/>
                                                              <a:pt x="59890" y="267974"/>
                                                              <a:pt x="47190" y="250115"/>
                                                            </a:cubicBezTo>
                                                            <a:cubicBezTo>
                                                              <a:pt x="34490" y="232256"/>
                                                              <a:pt x="26949" y="201696"/>
                                                              <a:pt x="30521" y="183440"/>
                                                            </a:cubicBezTo>
                                                            <a:cubicBezTo>
                                                              <a:pt x="34093" y="165184"/>
                                                              <a:pt x="51555" y="156849"/>
                                                              <a:pt x="68621" y="140577"/>
                                                            </a:cubicBezTo>
                                                            <a:cubicBezTo>
                                                              <a:pt x="85687" y="124305"/>
                                                              <a:pt x="120612" y="102081"/>
                                                              <a:pt x="132915" y="85809"/>
                                                            </a:cubicBezTo>
                                                            <a:cubicBezTo>
                                                              <a:pt x="145218" y="69537"/>
                                                              <a:pt x="130534" y="56043"/>
                                                              <a:pt x="142440" y="42946"/>
                                                            </a:cubicBezTo>
                                                            <a:cubicBezTo>
                                                              <a:pt x="154346" y="29849"/>
                                                              <a:pt x="194034" y="1671"/>
                                                              <a:pt x="190065" y="84"/>
                                                            </a:cubicBez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AU"/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35" name="Freeform 34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5733112" y="3571755"/>
                                                        <a:ext cx="335374" cy="253701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46182 w 335374"/>
                                                          <a:gd name="connsiteY0" fmla="*/ 120 h 253701"/>
                                                          <a:gd name="connsiteX1" fmla="*/ 5701 w 335374"/>
                                                          <a:gd name="connsiteY1" fmla="*/ 73939 h 253701"/>
                                                          <a:gd name="connsiteX2" fmla="*/ 3319 w 335374"/>
                                                          <a:gd name="connsiteY2" fmla="*/ 183476 h 253701"/>
                                                          <a:gd name="connsiteX3" fmla="*/ 34276 w 335374"/>
                                                          <a:gd name="connsiteY3" fmla="*/ 243008 h 253701"/>
                                                          <a:gd name="connsiteX4" fmla="*/ 110476 w 335374"/>
                                                          <a:gd name="connsiteY4" fmla="*/ 252533 h 253701"/>
                                                          <a:gd name="connsiteX5" fmla="*/ 198582 w 335374"/>
                                                          <a:gd name="connsiteY5" fmla="*/ 228720 h 253701"/>
                                                          <a:gd name="connsiteX6" fmla="*/ 279544 w 335374"/>
                                                          <a:gd name="connsiteY6" fmla="*/ 176333 h 253701"/>
                                                          <a:gd name="connsiteX7" fmla="*/ 327169 w 335374"/>
                                                          <a:gd name="connsiteY7" fmla="*/ 150139 h 253701"/>
                                                          <a:gd name="connsiteX8" fmla="*/ 334313 w 335374"/>
                                                          <a:gd name="connsiteY8" fmla="*/ 92989 h 253701"/>
                                                          <a:gd name="connsiteX9" fmla="*/ 315263 w 335374"/>
                                                          <a:gd name="connsiteY9" fmla="*/ 66795 h 253701"/>
                                                          <a:gd name="connsiteX10" fmla="*/ 241444 w 335374"/>
                                                          <a:gd name="connsiteY10" fmla="*/ 71558 h 253701"/>
                                                          <a:gd name="connsiteX11" fmla="*/ 155719 w 335374"/>
                                                          <a:gd name="connsiteY11" fmla="*/ 88226 h 253701"/>
                                                          <a:gd name="connsiteX12" fmla="*/ 93807 w 335374"/>
                                                          <a:gd name="connsiteY12" fmla="*/ 116801 h 253701"/>
                                                          <a:gd name="connsiteX13" fmla="*/ 67613 w 335374"/>
                                                          <a:gd name="connsiteY13" fmla="*/ 152520 h 253701"/>
                                                          <a:gd name="connsiteX14" fmla="*/ 108094 w 335374"/>
                                                          <a:gd name="connsiteY14" fmla="*/ 152520 h 253701"/>
                                                          <a:gd name="connsiteX15" fmla="*/ 141432 w 335374"/>
                                                          <a:gd name="connsiteY15" fmla="*/ 119183 h 253701"/>
                                                          <a:gd name="connsiteX16" fmla="*/ 220013 w 335374"/>
                                                          <a:gd name="connsiteY16" fmla="*/ 102514 h 253701"/>
                                                          <a:gd name="connsiteX17" fmla="*/ 298594 w 335374"/>
                                                          <a:gd name="connsiteY17" fmla="*/ 97751 h 253701"/>
                                                          <a:gd name="connsiteX18" fmla="*/ 312882 w 335374"/>
                                                          <a:gd name="connsiteY18" fmla="*/ 107276 h 253701"/>
                                                          <a:gd name="connsiteX19" fmla="*/ 289069 w 335374"/>
                                                          <a:gd name="connsiteY19" fmla="*/ 147758 h 253701"/>
                                                          <a:gd name="connsiteX20" fmla="*/ 160482 w 335374"/>
                                                          <a:gd name="connsiteY20" fmla="*/ 219195 h 253701"/>
                                                          <a:gd name="connsiteX21" fmla="*/ 67613 w 335374"/>
                                                          <a:gd name="connsiteY21" fmla="*/ 226339 h 253701"/>
                                                          <a:gd name="connsiteX22" fmla="*/ 27132 w 335374"/>
                                                          <a:gd name="connsiteY22" fmla="*/ 185858 h 253701"/>
                                                          <a:gd name="connsiteX23" fmla="*/ 34276 w 335374"/>
                                                          <a:gd name="connsiteY23" fmla="*/ 90608 h 253701"/>
                                                          <a:gd name="connsiteX24" fmla="*/ 46182 w 335374"/>
                                                          <a:gd name="connsiteY24" fmla="*/ 120 h 253701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  <a:cxn ang="0">
                                                            <a:pos x="connsiteX10" y="connsiteY10"/>
                                                          </a:cxn>
                                                          <a:cxn ang="0">
                                                            <a:pos x="connsiteX11" y="connsiteY11"/>
                                                          </a:cxn>
                                                          <a:cxn ang="0">
                                                            <a:pos x="connsiteX12" y="connsiteY12"/>
                                                          </a:cxn>
                                                          <a:cxn ang="0">
                                                            <a:pos x="connsiteX13" y="connsiteY13"/>
                                                          </a:cxn>
                                                          <a:cxn ang="0">
                                                            <a:pos x="connsiteX14" y="connsiteY14"/>
                                                          </a:cxn>
                                                          <a:cxn ang="0">
                                                            <a:pos x="connsiteX15" y="connsiteY15"/>
                                                          </a:cxn>
                                                          <a:cxn ang="0">
                                                            <a:pos x="connsiteX16" y="connsiteY16"/>
                                                          </a:cxn>
                                                          <a:cxn ang="0">
                                                            <a:pos x="connsiteX17" y="connsiteY17"/>
                                                          </a:cxn>
                                                          <a:cxn ang="0">
                                                            <a:pos x="connsiteX18" y="connsiteY18"/>
                                                          </a:cxn>
                                                          <a:cxn ang="0">
                                                            <a:pos x="connsiteX19" y="connsiteY19"/>
                                                          </a:cxn>
                                                          <a:cxn ang="0">
                                                            <a:pos x="connsiteX20" y="connsiteY20"/>
                                                          </a:cxn>
                                                          <a:cxn ang="0">
                                                            <a:pos x="connsiteX21" y="connsiteY21"/>
                                                          </a:cxn>
                                                          <a:cxn ang="0">
                                                            <a:pos x="connsiteX22" y="connsiteY22"/>
                                                          </a:cxn>
                                                          <a:cxn ang="0">
                                                            <a:pos x="connsiteX23" y="connsiteY23"/>
                                                          </a:cxn>
                                                          <a:cxn ang="0">
                                                            <a:pos x="connsiteX24" y="connsiteY24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335374" h="253701">
                                                            <a:moveTo>
                                                              <a:pt x="46182" y="120"/>
                                                            </a:moveTo>
                                                            <a:cubicBezTo>
                                                              <a:pt x="41419" y="-2658"/>
                                                              <a:pt x="12845" y="43380"/>
                                                              <a:pt x="5701" y="73939"/>
                                                            </a:cubicBezTo>
                                                            <a:cubicBezTo>
                                                              <a:pt x="-1443" y="104498"/>
                                                              <a:pt x="-1444" y="155298"/>
                                                              <a:pt x="3319" y="183476"/>
                                                            </a:cubicBezTo>
                                                            <a:cubicBezTo>
                                                              <a:pt x="8081" y="211654"/>
                                                              <a:pt x="16416" y="231499"/>
                                                              <a:pt x="34276" y="243008"/>
                                                            </a:cubicBezTo>
                                                            <a:cubicBezTo>
                                                              <a:pt x="52136" y="254518"/>
                                                              <a:pt x="83092" y="254914"/>
                                                              <a:pt x="110476" y="252533"/>
                                                            </a:cubicBezTo>
                                                            <a:cubicBezTo>
                                                              <a:pt x="137860" y="250152"/>
                                                              <a:pt x="170404" y="241420"/>
                                                              <a:pt x="198582" y="228720"/>
                                                            </a:cubicBezTo>
                                                            <a:cubicBezTo>
                                                              <a:pt x="226760" y="216020"/>
                                                              <a:pt x="258113" y="189430"/>
                                                              <a:pt x="279544" y="176333"/>
                                                            </a:cubicBezTo>
                                                            <a:cubicBezTo>
                                                              <a:pt x="300975" y="163236"/>
                                                              <a:pt x="318041" y="164030"/>
                                                              <a:pt x="327169" y="150139"/>
                                                            </a:cubicBezTo>
                                                            <a:cubicBezTo>
                                                              <a:pt x="336297" y="136248"/>
                                                              <a:pt x="336297" y="106880"/>
                                                              <a:pt x="334313" y="92989"/>
                                                            </a:cubicBezTo>
                                                            <a:cubicBezTo>
                                                              <a:pt x="332329" y="79098"/>
                                                              <a:pt x="330741" y="70367"/>
                                                              <a:pt x="315263" y="66795"/>
                                                            </a:cubicBezTo>
                                                            <a:cubicBezTo>
                                                              <a:pt x="299785" y="63223"/>
                                                              <a:pt x="268035" y="67986"/>
                                                              <a:pt x="241444" y="71558"/>
                                                            </a:cubicBezTo>
                                                            <a:cubicBezTo>
                                                              <a:pt x="214853" y="75130"/>
                                                              <a:pt x="180325" y="80686"/>
                                                              <a:pt x="155719" y="88226"/>
                                                            </a:cubicBezTo>
                                                            <a:cubicBezTo>
                                                              <a:pt x="131113" y="95766"/>
                                                              <a:pt x="108491" y="106085"/>
                                                              <a:pt x="93807" y="116801"/>
                                                            </a:cubicBezTo>
                                                            <a:cubicBezTo>
                                                              <a:pt x="79123" y="127517"/>
                                                              <a:pt x="65232" y="146567"/>
                                                              <a:pt x="67613" y="152520"/>
                                                            </a:cubicBezTo>
                                                            <a:cubicBezTo>
                                                              <a:pt x="69994" y="158473"/>
                                                              <a:pt x="95791" y="158076"/>
                                                              <a:pt x="108094" y="152520"/>
                                                            </a:cubicBezTo>
                                                            <a:cubicBezTo>
                                                              <a:pt x="120397" y="146964"/>
                                                              <a:pt x="122779" y="127517"/>
                                                              <a:pt x="141432" y="119183"/>
                                                            </a:cubicBezTo>
                                                            <a:cubicBezTo>
                                                              <a:pt x="160085" y="110849"/>
                                                              <a:pt x="193819" y="106086"/>
                                                              <a:pt x="220013" y="102514"/>
                                                            </a:cubicBezTo>
                                                            <a:cubicBezTo>
                                                              <a:pt x="246207" y="98942"/>
                                                              <a:pt x="283116" y="96957"/>
                                                              <a:pt x="298594" y="97751"/>
                                                            </a:cubicBezTo>
                                                            <a:cubicBezTo>
                                                              <a:pt x="314072" y="98545"/>
                                                              <a:pt x="314469" y="98942"/>
                                                              <a:pt x="312882" y="107276"/>
                                                            </a:cubicBezTo>
                                                            <a:cubicBezTo>
                                                              <a:pt x="311295" y="115610"/>
                                                              <a:pt x="314469" y="129105"/>
                                                              <a:pt x="289069" y="147758"/>
                                                            </a:cubicBezTo>
                                                            <a:cubicBezTo>
                                                              <a:pt x="263669" y="166411"/>
                                                              <a:pt x="197391" y="206098"/>
                                                              <a:pt x="160482" y="219195"/>
                                                            </a:cubicBezTo>
                                                            <a:cubicBezTo>
                                                              <a:pt x="123573" y="232292"/>
                                                              <a:pt x="89838" y="231895"/>
                                                              <a:pt x="67613" y="226339"/>
                                                            </a:cubicBezTo>
                                                            <a:cubicBezTo>
                                                              <a:pt x="45388" y="220783"/>
                                                              <a:pt x="32688" y="208480"/>
                                                              <a:pt x="27132" y="185858"/>
                                                            </a:cubicBezTo>
                                                            <a:cubicBezTo>
                                                              <a:pt x="21576" y="163236"/>
                                                              <a:pt x="26339" y="116802"/>
                                                              <a:pt x="34276" y="90608"/>
                                                            </a:cubicBezTo>
                                                            <a:cubicBezTo>
                                                              <a:pt x="42213" y="64414"/>
                                                              <a:pt x="50945" y="2898"/>
                                                              <a:pt x="46182" y="120"/>
                                                            </a:cubicBez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AU"/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36" name="Freeform 35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6050442" y="3565982"/>
                                                        <a:ext cx="355298" cy="301486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288446 w 355298"/>
                                                          <a:gd name="connsiteY0" fmla="*/ 51137 h 301486"/>
                                                          <a:gd name="connsiteX1" fmla="*/ 319402 w 355298"/>
                                                          <a:gd name="connsiteY1" fmla="*/ 146387 h 301486"/>
                                                          <a:gd name="connsiteX2" fmla="*/ 319402 w 355298"/>
                                                          <a:gd name="connsiteY2" fmla="*/ 255924 h 301486"/>
                                                          <a:gd name="connsiteX3" fmla="*/ 257489 w 355298"/>
                                                          <a:gd name="connsiteY3" fmla="*/ 274974 h 301486"/>
                                                          <a:gd name="connsiteX4" fmla="*/ 150333 w 355298"/>
                                                          <a:gd name="connsiteY4" fmla="*/ 229731 h 301486"/>
                                                          <a:gd name="connsiteX5" fmla="*/ 47939 w 355298"/>
                                                          <a:gd name="connsiteY5" fmla="*/ 174962 h 301486"/>
                                                          <a:gd name="connsiteX6" fmla="*/ 26508 w 355298"/>
                                                          <a:gd name="connsiteY6" fmla="*/ 117812 h 301486"/>
                                                          <a:gd name="connsiteX7" fmla="*/ 62227 w 355298"/>
                                                          <a:gd name="connsiteY7" fmla="*/ 93999 h 301486"/>
                                                          <a:gd name="connsiteX8" fmla="*/ 126521 w 355298"/>
                                                          <a:gd name="connsiteY8" fmla="*/ 108287 h 301486"/>
                                                          <a:gd name="connsiteX9" fmla="*/ 228914 w 355298"/>
                                                          <a:gd name="connsiteY9" fmla="*/ 179724 h 301486"/>
                                                          <a:gd name="connsiteX10" fmla="*/ 281302 w 355298"/>
                                                          <a:gd name="connsiteY10" fmla="*/ 222587 h 301486"/>
                                                          <a:gd name="connsiteX11" fmla="*/ 255108 w 355298"/>
                                                          <a:gd name="connsiteY11" fmla="*/ 160674 h 301486"/>
                                                          <a:gd name="connsiteX12" fmla="*/ 202721 w 355298"/>
                                                          <a:gd name="connsiteY12" fmla="*/ 127337 h 301486"/>
                                                          <a:gd name="connsiteX13" fmla="*/ 109852 w 355298"/>
                                                          <a:gd name="connsiteY13" fmla="*/ 72568 h 301486"/>
                                                          <a:gd name="connsiteX14" fmla="*/ 50321 w 355298"/>
                                                          <a:gd name="connsiteY14" fmla="*/ 70187 h 301486"/>
                                                          <a:gd name="connsiteX15" fmla="*/ 5077 w 355298"/>
                                                          <a:gd name="connsiteY15" fmla="*/ 105906 h 301486"/>
                                                          <a:gd name="connsiteX16" fmla="*/ 5077 w 355298"/>
                                                          <a:gd name="connsiteY16" fmla="*/ 151149 h 301486"/>
                                                          <a:gd name="connsiteX17" fmla="*/ 40796 w 355298"/>
                                                          <a:gd name="connsiteY17" fmla="*/ 194012 h 301486"/>
                                                          <a:gd name="connsiteX18" fmla="*/ 205102 w 355298"/>
                                                          <a:gd name="connsiteY18" fmla="*/ 289262 h 301486"/>
                                                          <a:gd name="connsiteX19" fmla="*/ 321783 w 355298"/>
                                                          <a:gd name="connsiteY19" fmla="*/ 294024 h 301486"/>
                                                          <a:gd name="connsiteX20" fmla="*/ 355121 w 355298"/>
                                                          <a:gd name="connsiteY20" fmla="*/ 232112 h 301486"/>
                                                          <a:gd name="connsiteX21" fmla="*/ 333689 w 355298"/>
                                                          <a:gd name="connsiteY21" fmla="*/ 113049 h 301486"/>
                                                          <a:gd name="connsiteX22" fmla="*/ 305114 w 355298"/>
                                                          <a:gd name="connsiteY22" fmla="*/ 3512 h 301486"/>
                                                          <a:gd name="connsiteX23" fmla="*/ 288446 w 355298"/>
                                                          <a:gd name="connsiteY23" fmla="*/ 51137 h 301486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  <a:cxn ang="0">
                                                            <a:pos x="connsiteX10" y="connsiteY10"/>
                                                          </a:cxn>
                                                          <a:cxn ang="0">
                                                            <a:pos x="connsiteX11" y="connsiteY11"/>
                                                          </a:cxn>
                                                          <a:cxn ang="0">
                                                            <a:pos x="connsiteX12" y="connsiteY12"/>
                                                          </a:cxn>
                                                          <a:cxn ang="0">
                                                            <a:pos x="connsiteX13" y="connsiteY13"/>
                                                          </a:cxn>
                                                          <a:cxn ang="0">
                                                            <a:pos x="connsiteX14" y="connsiteY14"/>
                                                          </a:cxn>
                                                          <a:cxn ang="0">
                                                            <a:pos x="connsiteX15" y="connsiteY15"/>
                                                          </a:cxn>
                                                          <a:cxn ang="0">
                                                            <a:pos x="connsiteX16" y="connsiteY16"/>
                                                          </a:cxn>
                                                          <a:cxn ang="0">
                                                            <a:pos x="connsiteX17" y="connsiteY17"/>
                                                          </a:cxn>
                                                          <a:cxn ang="0">
                                                            <a:pos x="connsiteX18" y="connsiteY18"/>
                                                          </a:cxn>
                                                          <a:cxn ang="0">
                                                            <a:pos x="connsiteX19" y="connsiteY19"/>
                                                          </a:cxn>
                                                          <a:cxn ang="0">
                                                            <a:pos x="connsiteX20" y="connsiteY20"/>
                                                          </a:cxn>
                                                          <a:cxn ang="0">
                                                            <a:pos x="connsiteX21" y="connsiteY21"/>
                                                          </a:cxn>
                                                          <a:cxn ang="0">
                                                            <a:pos x="connsiteX22" y="connsiteY22"/>
                                                          </a:cxn>
                                                          <a:cxn ang="0">
                                                            <a:pos x="connsiteX23" y="connsiteY23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355298" h="301486">
                                                            <a:moveTo>
                                                              <a:pt x="288446" y="51137"/>
                                                            </a:moveTo>
                                                            <a:cubicBezTo>
                                                              <a:pt x="290827" y="74950"/>
                                                              <a:pt x="314243" y="112256"/>
                                                              <a:pt x="319402" y="146387"/>
                                                            </a:cubicBezTo>
                                                            <a:cubicBezTo>
                                                              <a:pt x="324561" y="180518"/>
                                                              <a:pt x="329721" y="234493"/>
                                                              <a:pt x="319402" y="255924"/>
                                                            </a:cubicBezTo>
                                                            <a:cubicBezTo>
                                                              <a:pt x="309083" y="277355"/>
                                                              <a:pt x="285667" y="279339"/>
                                                              <a:pt x="257489" y="274974"/>
                                                            </a:cubicBezTo>
                                                            <a:cubicBezTo>
                                                              <a:pt x="229311" y="270609"/>
                                                              <a:pt x="185258" y="246400"/>
                                                              <a:pt x="150333" y="229731"/>
                                                            </a:cubicBezTo>
                                                            <a:cubicBezTo>
                                                              <a:pt x="115408" y="213062"/>
                                                              <a:pt x="68576" y="193615"/>
                                                              <a:pt x="47939" y="174962"/>
                                                            </a:cubicBezTo>
                                                            <a:cubicBezTo>
                                                              <a:pt x="27302" y="156309"/>
                                                              <a:pt x="24127" y="131306"/>
                                                              <a:pt x="26508" y="117812"/>
                                                            </a:cubicBezTo>
                                                            <a:cubicBezTo>
                                                              <a:pt x="28889" y="104318"/>
                                                              <a:pt x="45558" y="95586"/>
                                                              <a:pt x="62227" y="93999"/>
                                                            </a:cubicBezTo>
                                                            <a:cubicBezTo>
                                                              <a:pt x="78896" y="92412"/>
                                                              <a:pt x="98740" y="94000"/>
                                                              <a:pt x="126521" y="108287"/>
                                                            </a:cubicBezTo>
                                                            <a:cubicBezTo>
                                                              <a:pt x="154302" y="122574"/>
                                                              <a:pt x="203117" y="160674"/>
                                                              <a:pt x="228914" y="179724"/>
                                                            </a:cubicBezTo>
                                                            <a:cubicBezTo>
                                                              <a:pt x="254711" y="198774"/>
                                                              <a:pt x="276936" y="225762"/>
                                                              <a:pt x="281302" y="222587"/>
                                                            </a:cubicBezTo>
                                                            <a:cubicBezTo>
                                                              <a:pt x="285668" y="219412"/>
                                                              <a:pt x="268205" y="176549"/>
                                                              <a:pt x="255108" y="160674"/>
                                                            </a:cubicBezTo>
                                                            <a:cubicBezTo>
                                                              <a:pt x="242011" y="144799"/>
                                                              <a:pt x="226930" y="142021"/>
                                                              <a:pt x="202721" y="127337"/>
                                                            </a:cubicBezTo>
                                                            <a:cubicBezTo>
                                                              <a:pt x="178512" y="112653"/>
                                                              <a:pt x="135252" y="82093"/>
                                                              <a:pt x="109852" y="72568"/>
                                                            </a:cubicBezTo>
                                                            <a:cubicBezTo>
                                                              <a:pt x="84452" y="63043"/>
                                                              <a:pt x="67783" y="64631"/>
                                                              <a:pt x="50321" y="70187"/>
                                                            </a:cubicBezTo>
                                                            <a:cubicBezTo>
                                                              <a:pt x="32859" y="75743"/>
                                                              <a:pt x="12618" y="92412"/>
                                                              <a:pt x="5077" y="105906"/>
                                                            </a:cubicBezTo>
                                                            <a:cubicBezTo>
                                                              <a:pt x="-2464" y="119400"/>
                                                              <a:pt x="-876" y="136465"/>
                                                              <a:pt x="5077" y="151149"/>
                                                            </a:cubicBezTo>
                                                            <a:cubicBezTo>
                                                              <a:pt x="11030" y="165833"/>
                                                              <a:pt x="7459" y="170993"/>
                                                              <a:pt x="40796" y="194012"/>
                                                            </a:cubicBezTo>
                                                            <a:cubicBezTo>
                                                              <a:pt x="74133" y="217031"/>
                                                              <a:pt x="158271" y="272593"/>
                                                              <a:pt x="205102" y="289262"/>
                                                            </a:cubicBezTo>
                                                            <a:cubicBezTo>
                                                              <a:pt x="251933" y="305931"/>
                                                              <a:pt x="296780" y="303549"/>
                                                              <a:pt x="321783" y="294024"/>
                                                            </a:cubicBezTo>
                                                            <a:cubicBezTo>
                                                              <a:pt x="346786" y="284499"/>
                                                              <a:pt x="353137" y="262275"/>
                                                              <a:pt x="355121" y="232112"/>
                                                            </a:cubicBezTo>
                                                            <a:cubicBezTo>
                                                              <a:pt x="357105" y="201949"/>
                                                              <a:pt x="342024" y="151149"/>
                                                              <a:pt x="333689" y="113049"/>
                                                            </a:cubicBezTo>
                                                            <a:cubicBezTo>
                                                              <a:pt x="325355" y="74949"/>
                                                              <a:pt x="310670" y="18990"/>
                                                              <a:pt x="305114" y="3512"/>
                                                            </a:cubicBezTo>
                                                            <a:cubicBezTo>
                                                              <a:pt x="299558" y="-11966"/>
                                                              <a:pt x="286065" y="27324"/>
                                                              <a:pt x="288446" y="51137"/>
                                                            </a:cubicBez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AU"/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37" name="Freeform 36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5752234" y="3522706"/>
                                                        <a:ext cx="627392" cy="227759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72304 w 627392"/>
                                                          <a:gd name="connsiteY0" fmla="*/ 180138 h 227759"/>
                                                          <a:gd name="connsiteX1" fmla="*/ 55635 w 627392"/>
                                                          <a:gd name="connsiteY1" fmla="*/ 122988 h 227759"/>
                                                          <a:gd name="connsiteX2" fmla="*/ 27060 w 627392"/>
                                                          <a:gd name="connsiteY2" fmla="*/ 72982 h 227759"/>
                                                          <a:gd name="connsiteX3" fmla="*/ 866 w 627392"/>
                                                          <a:gd name="connsiteY3" fmla="*/ 20594 h 227759"/>
                                                          <a:gd name="connsiteX4" fmla="*/ 60397 w 627392"/>
                                                          <a:gd name="connsiteY4" fmla="*/ 6307 h 227759"/>
                                                          <a:gd name="connsiteX5" fmla="*/ 181841 w 627392"/>
                                                          <a:gd name="connsiteY5" fmla="*/ 1544 h 227759"/>
                                                          <a:gd name="connsiteX6" fmla="*/ 272329 w 627392"/>
                                                          <a:gd name="connsiteY6" fmla="*/ 32500 h 227759"/>
                                                          <a:gd name="connsiteX7" fmla="*/ 329479 w 627392"/>
                                                          <a:gd name="connsiteY7" fmla="*/ 63457 h 227759"/>
                                                          <a:gd name="connsiteX8" fmla="*/ 372341 w 627392"/>
                                                          <a:gd name="connsiteY8" fmla="*/ 34882 h 227759"/>
                                                          <a:gd name="connsiteX9" fmla="*/ 441397 w 627392"/>
                                                          <a:gd name="connsiteY9" fmla="*/ 6307 h 227759"/>
                                                          <a:gd name="connsiteX10" fmla="*/ 524741 w 627392"/>
                                                          <a:gd name="connsiteY10" fmla="*/ 13450 h 227759"/>
                                                          <a:gd name="connsiteX11" fmla="*/ 624754 w 627392"/>
                                                          <a:gd name="connsiteY11" fmla="*/ 42025 h 227759"/>
                                                          <a:gd name="connsiteX12" fmla="*/ 596179 w 627392"/>
                                                          <a:gd name="connsiteY12" fmla="*/ 94413 h 227759"/>
                                                          <a:gd name="connsiteX13" fmla="*/ 572366 w 627392"/>
                                                          <a:gd name="connsiteY13" fmla="*/ 156325 h 227759"/>
                                                          <a:gd name="connsiteX14" fmla="*/ 550935 w 627392"/>
                                                          <a:gd name="connsiteY14" fmla="*/ 225382 h 227759"/>
                                                          <a:gd name="connsiteX15" fmla="*/ 536647 w 627392"/>
                                                          <a:gd name="connsiteY15" fmla="*/ 211094 h 227759"/>
                                                          <a:gd name="connsiteX16" fmla="*/ 524741 w 627392"/>
                                                          <a:gd name="connsiteY16" fmla="*/ 203950 h 227759"/>
                                                          <a:gd name="connsiteX17" fmla="*/ 553316 w 627392"/>
                                                          <a:gd name="connsiteY17" fmla="*/ 134894 h 227759"/>
                                                          <a:gd name="connsiteX18" fmla="*/ 581891 w 627392"/>
                                                          <a:gd name="connsiteY18" fmla="*/ 68219 h 227759"/>
                                                          <a:gd name="connsiteX19" fmla="*/ 519979 w 627392"/>
                                                          <a:gd name="connsiteY19" fmla="*/ 65838 h 227759"/>
                                                          <a:gd name="connsiteX20" fmla="*/ 448541 w 627392"/>
                                                          <a:gd name="connsiteY20" fmla="*/ 65838 h 227759"/>
                                                          <a:gd name="connsiteX21" fmla="*/ 398535 w 627392"/>
                                                          <a:gd name="connsiteY21" fmla="*/ 89650 h 227759"/>
                                                          <a:gd name="connsiteX22" fmla="*/ 369960 w 627392"/>
                                                          <a:gd name="connsiteY22" fmla="*/ 115844 h 227759"/>
                                                          <a:gd name="connsiteX23" fmla="*/ 348529 w 627392"/>
                                                          <a:gd name="connsiteY23" fmla="*/ 127750 h 227759"/>
                                                          <a:gd name="connsiteX24" fmla="*/ 365197 w 627392"/>
                                                          <a:gd name="connsiteY24" fmla="*/ 84888 h 227759"/>
                                                          <a:gd name="connsiteX25" fmla="*/ 422347 w 627392"/>
                                                          <a:gd name="connsiteY25" fmla="*/ 51550 h 227759"/>
                                                          <a:gd name="connsiteX26" fmla="*/ 505691 w 627392"/>
                                                          <a:gd name="connsiteY26" fmla="*/ 39644 h 227759"/>
                                                          <a:gd name="connsiteX27" fmla="*/ 567604 w 627392"/>
                                                          <a:gd name="connsiteY27" fmla="*/ 42025 h 227759"/>
                                                          <a:gd name="connsiteX28" fmla="*/ 503310 w 627392"/>
                                                          <a:gd name="connsiteY28" fmla="*/ 27738 h 227759"/>
                                                          <a:gd name="connsiteX29" fmla="*/ 424729 w 627392"/>
                                                          <a:gd name="connsiteY29" fmla="*/ 37263 h 227759"/>
                                                          <a:gd name="connsiteX30" fmla="*/ 367579 w 627392"/>
                                                          <a:gd name="connsiteY30" fmla="*/ 61075 h 227759"/>
                                                          <a:gd name="connsiteX31" fmla="*/ 350910 w 627392"/>
                                                          <a:gd name="connsiteY31" fmla="*/ 94413 h 227759"/>
                                                          <a:gd name="connsiteX32" fmla="*/ 350910 w 627392"/>
                                                          <a:gd name="connsiteY32" fmla="*/ 122988 h 227759"/>
                                                          <a:gd name="connsiteX33" fmla="*/ 331860 w 627392"/>
                                                          <a:gd name="connsiteY33" fmla="*/ 115844 h 227759"/>
                                                          <a:gd name="connsiteX34" fmla="*/ 319954 w 627392"/>
                                                          <a:gd name="connsiteY34" fmla="*/ 108700 h 227759"/>
                                                          <a:gd name="connsiteX35" fmla="*/ 303285 w 627392"/>
                                                          <a:gd name="connsiteY35" fmla="*/ 80125 h 227759"/>
                                                          <a:gd name="connsiteX36" fmla="*/ 236610 w 627392"/>
                                                          <a:gd name="connsiteY36" fmla="*/ 39644 h 227759"/>
                                                          <a:gd name="connsiteX37" fmla="*/ 169935 w 627392"/>
                                                          <a:gd name="connsiteY37" fmla="*/ 22975 h 227759"/>
                                                          <a:gd name="connsiteX38" fmla="*/ 86591 w 627392"/>
                                                          <a:gd name="connsiteY38" fmla="*/ 25357 h 227759"/>
                                                          <a:gd name="connsiteX39" fmla="*/ 160410 w 627392"/>
                                                          <a:gd name="connsiteY39" fmla="*/ 46788 h 227759"/>
                                                          <a:gd name="connsiteX40" fmla="*/ 265185 w 627392"/>
                                                          <a:gd name="connsiteY40" fmla="*/ 80125 h 227759"/>
                                                          <a:gd name="connsiteX41" fmla="*/ 317572 w 627392"/>
                                                          <a:gd name="connsiteY41" fmla="*/ 94413 h 227759"/>
                                                          <a:gd name="connsiteX42" fmla="*/ 310429 w 627392"/>
                                                          <a:gd name="connsiteY42" fmla="*/ 118225 h 227759"/>
                                                          <a:gd name="connsiteX43" fmla="*/ 288997 w 627392"/>
                                                          <a:gd name="connsiteY43" fmla="*/ 132513 h 227759"/>
                                                          <a:gd name="connsiteX44" fmla="*/ 269947 w 627392"/>
                                                          <a:gd name="connsiteY44" fmla="*/ 108700 h 227759"/>
                                                          <a:gd name="connsiteX45" fmla="*/ 215179 w 627392"/>
                                                          <a:gd name="connsiteY45" fmla="*/ 75363 h 227759"/>
                                                          <a:gd name="connsiteX46" fmla="*/ 105641 w 627392"/>
                                                          <a:gd name="connsiteY46" fmla="*/ 61075 h 227759"/>
                                                          <a:gd name="connsiteX47" fmla="*/ 53254 w 627392"/>
                                                          <a:gd name="connsiteY47" fmla="*/ 61075 h 227759"/>
                                                          <a:gd name="connsiteX48" fmla="*/ 72304 w 627392"/>
                                                          <a:gd name="connsiteY48" fmla="*/ 89650 h 227759"/>
                                                          <a:gd name="connsiteX49" fmla="*/ 93735 w 627392"/>
                                                          <a:gd name="connsiteY49" fmla="*/ 132513 h 227759"/>
                                                          <a:gd name="connsiteX50" fmla="*/ 72304 w 627392"/>
                                                          <a:gd name="connsiteY50" fmla="*/ 180138 h 227759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  <a:cxn ang="0">
                                                            <a:pos x="connsiteX10" y="connsiteY10"/>
                                                          </a:cxn>
                                                          <a:cxn ang="0">
                                                            <a:pos x="connsiteX11" y="connsiteY11"/>
                                                          </a:cxn>
                                                          <a:cxn ang="0">
                                                            <a:pos x="connsiteX12" y="connsiteY12"/>
                                                          </a:cxn>
                                                          <a:cxn ang="0">
                                                            <a:pos x="connsiteX13" y="connsiteY13"/>
                                                          </a:cxn>
                                                          <a:cxn ang="0">
                                                            <a:pos x="connsiteX14" y="connsiteY14"/>
                                                          </a:cxn>
                                                          <a:cxn ang="0">
                                                            <a:pos x="connsiteX15" y="connsiteY15"/>
                                                          </a:cxn>
                                                          <a:cxn ang="0">
                                                            <a:pos x="connsiteX16" y="connsiteY16"/>
                                                          </a:cxn>
                                                          <a:cxn ang="0">
                                                            <a:pos x="connsiteX17" y="connsiteY17"/>
                                                          </a:cxn>
                                                          <a:cxn ang="0">
                                                            <a:pos x="connsiteX18" y="connsiteY18"/>
                                                          </a:cxn>
                                                          <a:cxn ang="0">
                                                            <a:pos x="connsiteX19" y="connsiteY19"/>
                                                          </a:cxn>
                                                          <a:cxn ang="0">
                                                            <a:pos x="connsiteX20" y="connsiteY20"/>
                                                          </a:cxn>
                                                          <a:cxn ang="0">
                                                            <a:pos x="connsiteX21" y="connsiteY21"/>
                                                          </a:cxn>
                                                          <a:cxn ang="0">
                                                            <a:pos x="connsiteX22" y="connsiteY22"/>
                                                          </a:cxn>
                                                          <a:cxn ang="0">
                                                            <a:pos x="connsiteX23" y="connsiteY23"/>
                                                          </a:cxn>
                                                          <a:cxn ang="0">
                                                            <a:pos x="connsiteX24" y="connsiteY24"/>
                                                          </a:cxn>
                                                          <a:cxn ang="0">
                                                            <a:pos x="connsiteX25" y="connsiteY25"/>
                                                          </a:cxn>
                                                          <a:cxn ang="0">
                                                            <a:pos x="connsiteX26" y="connsiteY26"/>
                                                          </a:cxn>
                                                          <a:cxn ang="0">
                                                            <a:pos x="connsiteX27" y="connsiteY27"/>
                                                          </a:cxn>
                                                          <a:cxn ang="0">
                                                            <a:pos x="connsiteX28" y="connsiteY28"/>
                                                          </a:cxn>
                                                          <a:cxn ang="0">
                                                            <a:pos x="connsiteX29" y="connsiteY29"/>
                                                          </a:cxn>
                                                          <a:cxn ang="0">
                                                            <a:pos x="connsiteX30" y="connsiteY30"/>
                                                          </a:cxn>
                                                          <a:cxn ang="0">
                                                            <a:pos x="connsiteX31" y="connsiteY31"/>
                                                          </a:cxn>
                                                          <a:cxn ang="0">
                                                            <a:pos x="connsiteX32" y="connsiteY32"/>
                                                          </a:cxn>
                                                          <a:cxn ang="0">
                                                            <a:pos x="connsiteX33" y="connsiteY33"/>
                                                          </a:cxn>
                                                          <a:cxn ang="0">
                                                            <a:pos x="connsiteX34" y="connsiteY34"/>
                                                          </a:cxn>
                                                          <a:cxn ang="0">
                                                            <a:pos x="connsiteX35" y="connsiteY35"/>
                                                          </a:cxn>
                                                          <a:cxn ang="0">
                                                            <a:pos x="connsiteX36" y="connsiteY36"/>
                                                          </a:cxn>
                                                          <a:cxn ang="0">
                                                            <a:pos x="connsiteX37" y="connsiteY37"/>
                                                          </a:cxn>
                                                          <a:cxn ang="0">
                                                            <a:pos x="connsiteX38" y="connsiteY38"/>
                                                          </a:cxn>
                                                          <a:cxn ang="0">
                                                            <a:pos x="connsiteX39" y="connsiteY39"/>
                                                          </a:cxn>
                                                          <a:cxn ang="0">
                                                            <a:pos x="connsiteX40" y="connsiteY40"/>
                                                          </a:cxn>
                                                          <a:cxn ang="0">
                                                            <a:pos x="connsiteX41" y="connsiteY41"/>
                                                          </a:cxn>
                                                          <a:cxn ang="0">
                                                            <a:pos x="connsiteX42" y="connsiteY42"/>
                                                          </a:cxn>
                                                          <a:cxn ang="0">
                                                            <a:pos x="connsiteX43" y="connsiteY43"/>
                                                          </a:cxn>
                                                          <a:cxn ang="0">
                                                            <a:pos x="connsiteX44" y="connsiteY44"/>
                                                          </a:cxn>
                                                          <a:cxn ang="0">
                                                            <a:pos x="connsiteX45" y="connsiteY45"/>
                                                          </a:cxn>
                                                          <a:cxn ang="0">
                                                            <a:pos x="connsiteX46" y="connsiteY46"/>
                                                          </a:cxn>
                                                          <a:cxn ang="0">
                                                            <a:pos x="connsiteX47" y="connsiteY47"/>
                                                          </a:cxn>
                                                          <a:cxn ang="0">
                                                            <a:pos x="connsiteX48" y="connsiteY48"/>
                                                          </a:cxn>
                                                          <a:cxn ang="0">
                                                            <a:pos x="connsiteX49" y="connsiteY49"/>
                                                          </a:cxn>
                                                          <a:cxn ang="0">
                                                            <a:pos x="connsiteX50" y="connsiteY50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627392" h="227759">
                                                            <a:moveTo>
                                                              <a:pt x="72304" y="180138"/>
                                                            </a:moveTo>
                                                            <a:cubicBezTo>
                                                              <a:pt x="65954" y="178550"/>
                                                              <a:pt x="63176" y="140847"/>
                                                              <a:pt x="55635" y="122988"/>
                                                            </a:cubicBezTo>
                                                            <a:cubicBezTo>
                                                              <a:pt x="48094" y="105129"/>
                                                              <a:pt x="36188" y="90048"/>
                                                              <a:pt x="27060" y="72982"/>
                                                            </a:cubicBezTo>
                                                            <a:cubicBezTo>
                                                              <a:pt x="17932" y="55916"/>
                                                              <a:pt x="-4690" y="31706"/>
                                                              <a:pt x="866" y="20594"/>
                                                            </a:cubicBezTo>
                                                            <a:cubicBezTo>
                                                              <a:pt x="6422" y="9481"/>
                                                              <a:pt x="30234" y="9482"/>
                                                              <a:pt x="60397" y="6307"/>
                                                            </a:cubicBezTo>
                                                            <a:cubicBezTo>
                                                              <a:pt x="90560" y="3132"/>
                                                              <a:pt x="146519" y="-2822"/>
                                                              <a:pt x="181841" y="1544"/>
                                                            </a:cubicBezTo>
                                                            <a:cubicBezTo>
                                                              <a:pt x="217163" y="5909"/>
                                                              <a:pt x="247723" y="22181"/>
                                                              <a:pt x="272329" y="32500"/>
                                                            </a:cubicBezTo>
                                                            <a:cubicBezTo>
                                                              <a:pt x="296935" y="42819"/>
                                                              <a:pt x="312810" y="63060"/>
                                                              <a:pt x="329479" y="63457"/>
                                                            </a:cubicBezTo>
                                                            <a:cubicBezTo>
                                                              <a:pt x="346148" y="63854"/>
                                                              <a:pt x="353688" y="44407"/>
                                                              <a:pt x="372341" y="34882"/>
                                                            </a:cubicBezTo>
                                                            <a:cubicBezTo>
                                                              <a:pt x="390994" y="25357"/>
                                                              <a:pt x="415997" y="9879"/>
                                                              <a:pt x="441397" y="6307"/>
                                                            </a:cubicBezTo>
                                                            <a:cubicBezTo>
                                                              <a:pt x="466797" y="2735"/>
                                                              <a:pt x="494182" y="7497"/>
                                                              <a:pt x="524741" y="13450"/>
                                                            </a:cubicBezTo>
                                                            <a:cubicBezTo>
                                                              <a:pt x="555300" y="19403"/>
                                                              <a:pt x="612848" y="28531"/>
                                                              <a:pt x="624754" y="42025"/>
                                                            </a:cubicBezTo>
                                                            <a:cubicBezTo>
                                                              <a:pt x="636660" y="55519"/>
                                                              <a:pt x="604910" y="75363"/>
                                                              <a:pt x="596179" y="94413"/>
                                                            </a:cubicBezTo>
                                                            <a:cubicBezTo>
                                                              <a:pt x="587448" y="113463"/>
                                                              <a:pt x="579907" y="134497"/>
                                                              <a:pt x="572366" y="156325"/>
                                                            </a:cubicBezTo>
                                                            <a:cubicBezTo>
                                                              <a:pt x="564825" y="178153"/>
                                                              <a:pt x="556888" y="216254"/>
                                                              <a:pt x="550935" y="225382"/>
                                                            </a:cubicBezTo>
                                                            <a:cubicBezTo>
                                                              <a:pt x="544982" y="234510"/>
                                                              <a:pt x="541013" y="214666"/>
                                                              <a:pt x="536647" y="211094"/>
                                                            </a:cubicBezTo>
                                                            <a:cubicBezTo>
                                                              <a:pt x="532281" y="207522"/>
                                                              <a:pt x="521963" y="216650"/>
                                                              <a:pt x="524741" y="203950"/>
                                                            </a:cubicBezTo>
                                                            <a:cubicBezTo>
                                                              <a:pt x="527519" y="191250"/>
                                                              <a:pt x="543791" y="157516"/>
                                                              <a:pt x="553316" y="134894"/>
                                                            </a:cubicBezTo>
                                                            <a:cubicBezTo>
                                                              <a:pt x="562841" y="112272"/>
                                                              <a:pt x="587447" y="79728"/>
                                                              <a:pt x="581891" y="68219"/>
                                                            </a:cubicBezTo>
                                                            <a:cubicBezTo>
                                                              <a:pt x="576335" y="56710"/>
                                                              <a:pt x="542204" y="66235"/>
                                                              <a:pt x="519979" y="65838"/>
                                                            </a:cubicBezTo>
                                                            <a:cubicBezTo>
                                                              <a:pt x="497754" y="65441"/>
                                                              <a:pt x="468782" y="61869"/>
                                                              <a:pt x="448541" y="65838"/>
                                                            </a:cubicBezTo>
                                                            <a:cubicBezTo>
                                                              <a:pt x="428300" y="69807"/>
                                                              <a:pt x="411632" y="81316"/>
                                                              <a:pt x="398535" y="89650"/>
                                                            </a:cubicBezTo>
                                                            <a:cubicBezTo>
                                                              <a:pt x="385438" y="97984"/>
                                                              <a:pt x="378294" y="109494"/>
                                                              <a:pt x="369960" y="115844"/>
                                                            </a:cubicBezTo>
                                                            <a:cubicBezTo>
                                                              <a:pt x="361626" y="122194"/>
                                                              <a:pt x="349323" y="132909"/>
                                                              <a:pt x="348529" y="127750"/>
                                                            </a:cubicBezTo>
                                                            <a:cubicBezTo>
                                                              <a:pt x="347735" y="122591"/>
                                                              <a:pt x="352894" y="97588"/>
                                                              <a:pt x="365197" y="84888"/>
                                                            </a:cubicBezTo>
                                                            <a:cubicBezTo>
                                                              <a:pt x="377500" y="72188"/>
                                                              <a:pt x="398931" y="59091"/>
                                                              <a:pt x="422347" y="51550"/>
                                                            </a:cubicBezTo>
                                                            <a:cubicBezTo>
                                                              <a:pt x="445763" y="44009"/>
                                                              <a:pt x="481482" y="41231"/>
                                                              <a:pt x="505691" y="39644"/>
                                                            </a:cubicBezTo>
                                                            <a:cubicBezTo>
                                                              <a:pt x="529900" y="38057"/>
                                                              <a:pt x="568001" y="44009"/>
                                                              <a:pt x="567604" y="42025"/>
                                                            </a:cubicBezTo>
                                                            <a:cubicBezTo>
                                                              <a:pt x="567207" y="40041"/>
                                                              <a:pt x="527122" y="28532"/>
                                                              <a:pt x="503310" y="27738"/>
                                                            </a:cubicBezTo>
                                                            <a:cubicBezTo>
                                                              <a:pt x="479498" y="26944"/>
                                                              <a:pt x="447351" y="31707"/>
                                                              <a:pt x="424729" y="37263"/>
                                                            </a:cubicBezTo>
                                                            <a:cubicBezTo>
                                                              <a:pt x="402107" y="42819"/>
                                                              <a:pt x="379882" y="51550"/>
                                                              <a:pt x="367579" y="61075"/>
                                                            </a:cubicBezTo>
                                                            <a:cubicBezTo>
                                                              <a:pt x="355276" y="70600"/>
                                                              <a:pt x="353688" y="84094"/>
                                                              <a:pt x="350910" y="94413"/>
                                                            </a:cubicBezTo>
                                                            <a:cubicBezTo>
                                                              <a:pt x="348132" y="104732"/>
                                                              <a:pt x="354085" y="119416"/>
                                                              <a:pt x="350910" y="122988"/>
                                                            </a:cubicBezTo>
                                                            <a:cubicBezTo>
                                                              <a:pt x="347735" y="126560"/>
                                                              <a:pt x="337019" y="118225"/>
                                                              <a:pt x="331860" y="115844"/>
                                                            </a:cubicBezTo>
                                                            <a:cubicBezTo>
                                                              <a:pt x="326701" y="113463"/>
                                                              <a:pt x="324716" y="114653"/>
                                                              <a:pt x="319954" y="108700"/>
                                                            </a:cubicBezTo>
                                                            <a:cubicBezTo>
                                                              <a:pt x="315192" y="102747"/>
                                                              <a:pt x="317176" y="91634"/>
                                                              <a:pt x="303285" y="80125"/>
                                                            </a:cubicBezTo>
                                                            <a:cubicBezTo>
                                                              <a:pt x="289394" y="68616"/>
                                                              <a:pt x="258835" y="49169"/>
                                                              <a:pt x="236610" y="39644"/>
                                                            </a:cubicBezTo>
                                                            <a:cubicBezTo>
                                                              <a:pt x="214385" y="30119"/>
                                                              <a:pt x="194938" y="25356"/>
                                                              <a:pt x="169935" y="22975"/>
                                                            </a:cubicBezTo>
                                                            <a:cubicBezTo>
                                                              <a:pt x="144932" y="20594"/>
                                                              <a:pt x="88179" y="21388"/>
                                                              <a:pt x="86591" y="25357"/>
                                                            </a:cubicBezTo>
                                                            <a:cubicBezTo>
                                                              <a:pt x="85004" y="29326"/>
                                                              <a:pt x="130644" y="37660"/>
                                                              <a:pt x="160410" y="46788"/>
                                                            </a:cubicBezTo>
                                                            <a:cubicBezTo>
                                                              <a:pt x="190176" y="55916"/>
                                                              <a:pt x="238991" y="72188"/>
                                                              <a:pt x="265185" y="80125"/>
                                                            </a:cubicBezTo>
                                                            <a:cubicBezTo>
                                                              <a:pt x="291379" y="88062"/>
                                                              <a:pt x="310031" y="88063"/>
                                                              <a:pt x="317572" y="94413"/>
                                                            </a:cubicBezTo>
                                                            <a:cubicBezTo>
                                                              <a:pt x="325113" y="100763"/>
                                                              <a:pt x="315191" y="111875"/>
                                                              <a:pt x="310429" y="118225"/>
                                                            </a:cubicBezTo>
                                                            <a:cubicBezTo>
                                                              <a:pt x="305667" y="124575"/>
                                                              <a:pt x="295744" y="134100"/>
                                                              <a:pt x="288997" y="132513"/>
                                                            </a:cubicBezTo>
                                                            <a:cubicBezTo>
                                                              <a:pt x="282250" y="130925"/>
                                                              <a:pt x="282250" y="118225"/>
                                                              <a:pt x="269947" y="108700"/>
                                                            </a:cubicBezTo>
                                                            <a:cubicBezTo>
                                                              <a:pt x="257644" y="99175"/>
                                                              <a:pt x="242563" y="83300"/>
                                                              <a:pt x="215179" y="75363"/>
                                                            </a:cubicBezTo>
                                                            <a:cubicBezTo>
                                                              <a:pt x="187795" y="67425"/>
                                                              <a:pt x="132629" y="63456"/>
                                                              <a:pt x="105641" y="61075"/>
                                                            </a:cubicBezTo>
                                                            <a:cubicBezTo>
                                                              <a:pt x="78654" y="58694"/>
                                                              <a:pt x="58810" y="56313"/>
                                                              <a:pt x="53254" y="61075"/>
                                                            </a:cubicBezTo>
                                                            <a:cubicBezTo>
                                                              <a:pt x="47698" y="65837"/>
                                                              <a:pt x="65557" y="77744"/>
                                                              <a:pt x="72304" y="89650"/>
                                                            </a:cubicBezTo>
                                                            <a:cubicBezTo>
                                                              <a:pt x="79051" y="101556"/>
                                                              <a:pt x="90560" y="117829"/>
                                                              <a:pt x="93735" y="132513"/>
                                                            </a:cubicBezTo>
                                                            <a:cubicBezTo>
                                                              <a:pt x="96910" y="147197"/>
                                                              <a:pt x="78654" y="181726"/>
                                                              <a:pt x="72304" y="180138"/>
                                                            </a:cubicBez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AU"/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38" name="Freeform 37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 rot="20607240">
                                                        <a:off x="6047364" y="3595654"/>
                                                        <a:ext cx="57323" cy="48125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34348 w 57323"/>
                                                          <a:gd name="connsiteY0" fmla="*/ 33 h 48125"/>
                                                          <a:gd name="connsiteX1" fmla="*/ 1010 w 57323"/>
                                                          <a:gd name="connsiteY1" fmla="*/ 38133 h 48125"/>
                                                          <a:gd name="connsiteX2" fmla="*/ 12916 w 57323"/>
                                                          <a:gd name="connsiteY2" fmla="*/ 47658 h 48125"/>
                                                          <a:gd name="connsiteX3" fmla="*/ 55779 w 57323"/>
                                                          <a:gd name="connsiteY3" fmla="*/ 45277 h 48125"/>
                                                          <a:gd name="connsiteX4" fmla="*/ 34348 w 57323"/>
                                                          <a:gd name="connsiteY4" fmla="*/ 33 h 48125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57323" h="48125">
                                                            <a:moveTo>
                                                              <a:pt x="34348" y="33"/>
                                                            </a:moveTo>
                                                            <a:cubicBezTo>
                                                              <a:pt x="25220" y="-1158"/>
                                                              <a:pt x="4582" y="30196"/>
                                                              <a:pt x="1010" y="38133"/>
                                                            </a:cubicBezTo>
                                                            <a:cubicBezTo>
                                                              <a:pt x="-2562" y="46070"/>
                                                              <a:pt x="3788" y="46467"/>
                                                              <a:pt x="12916" y="47658"/>
                                                            </a:cubicBezTo>
                                                            <a:cubicBezTo>
                                                              <a:pt x="22044" y="48849"/>
                                                              <a:pt x="48635" y="47658"/>
                                                              <a:pt x="55779" y="45277"/>
                                                            </a:cubicBezTo>
                                                            <a:cubicBezTo>
                                                              <a:pt x="62923" y="42896"/>
                                                              <a:pt x="43476" y="1224"/>
                                                              <a:pt x="34348" y="33"/>
                                                            </a:cubicBez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AU"/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sp>
                                                  <p:nvSpPr>
                                                    <p:cNvPr id="40" name="Freeform 39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5851586" y="3712307"/>
                                                      <a:ext cx="423123" cy="232480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connsiteX0" fmla="*/ 20577 w 423123"/>
                                                        <a:gd name="connsiteY0" fmla="*/ 88168 h 232480"/>
                                                        <a:gd name="connsiteX1" fmla="*/ 25339 w 423123"/>
                                                        <a:gd name="connsiteY1" fmla="*/ 145318 h 232480"/>
                                                        <a:gd name="connsiteX2" fmla="*/ 75345 w 423123"/>
                                                        <a:gd name="connsiteY2" fmla="*/ 164368 h 232480"/>
                                                        <a:gd name="connsiteX3" fmla="*/ 168214 w 423123"/>
                                                        <a:gd name="connsiteY3" fmla="*/ 197706 h 232480"/>
                                                        <a:gd name="connsiteX4" fmla="*/ 177739 w 423123"/>
                                                        <a:gd name="connsiteY4" fmla="*/ 192943 h 232480"/>
                                                        <a:gd name="connsiteX5" fmla="*/ 182502 w 423123"/>
                                                        <a:gd name="connsiteY5" fmla="*/ 90549 h 232480"/>
                                                        <a:gd name="connsiteX6" fmla="*/ 184883 w 423123"/>
                                                        <a:gd name="connsiteY6" fmla="*/ 62 h 232480"/>
                                                        <a:gd name="connsiteX7" fmla="*/ 206314 w 423123"/>
                                                        <a:gd name="connsiteY7" fmla="*/ 78643 h 232480"/>
                                                        <a:gd name="connsiteX8" fmla="*/ 206314 w 423123"/>
                                                        <a:gd name="connsiteY8" fmla="*/ 207231 h 232480"/>
                                                        <a:gd name="connsiteX9" fmla="*/ 222983 w 423123"/>
                                                        <a:gd name="connsiteY9" fmla="*/ 207231 h 232480"/>
                                                        <a:gd name="connsiteX10" fmla="*/ 230127 w 423123"/>
                                                        <a:gd name="connsiteY10" fmla="*/ 126268 h 232480"/>
                                                        <a:gd name="connsiteX11" fmla="*/ 239652 w 423123"/>
                                                        <a:gd name="connsiteY11" fmla="*/ 42924 h 232480"/>
                                                        <a:gd name="connsiteX12" fmla="*/ 265845 w 423123"/>
                                                        <a:gd name="connsiteY12" fmla="*/ 52449 h 232480"/>
                                                        <a:gd name="connsiteX13" fmla="*/ 253939 w 423123"/>
                                                        <a:gd name="connsiteY13" fmla="*/ 95312 h 232480"/>
                                                        <a:gd name="connsiteX14" fmla="*/ 251558 w 423123"/>
                                                        <a:gd name="connsiteY14" fmla="*/ 173893 h 232480"/>
                                                        <a:gd name="connsiteX15" fmla="*/ 253939 w 423123"/>
                                                        <a:gd name="connsiteY15" fmla="*/ 197706 h 232480"/>
                                                        <a:gd name="connsiteX16" fmla="*/ 296802 w 423123"/>
                                                        <a:gd name="connsiteY16" fmla="*/ 169131 h 232480"/>
                                                        <a:gd name="connsiteX17" fmla="*/ 384908 w 423123"/>
                                                        <a:gd name="connsiteY17" fmla="*/ 161987 h 232480"/>
                                                        <a:gd name="connsiteX18" fmla="*/ 403958 w 423123"/>
                                                        <a:gd name="connsiteY18" fmla="*/ 131031 h 232480"/>
                                                        <a:gd name="connsiteX19" fmla="*/ 423008 w 423123"/>
                                                        <a:gd name="connsiteY19" fmla="*/ 131031 h 232480"/>
                                                        <a:gd name="connsiteX20" fmla="*/ 411102 w 423123"/>
                                                        <a:gd name="connsiteY20" fmla="*/ 178656 h 232480"/>
                                                        <a:gd name="connsiteX21" fmla="*/ 394433 w 423123"/>
                                                        <a:gd name="connsiteY21" fmla="*/ 192943 h 232480"/>
                                                        <a:gd name="connsiteX22" fmla="*/ 358714 w 423123"/>
                                                        <a:gd name="connsiteY22" fmla="*/ 190562 h 232480"/>
                                                        <a:gd name="connsiteX23" fmla="*/ 294420 w 423123"/>
                                                        <a:gd name="connsiteY23" fmla="*/ 207231 h 232480"/>
                                                        <a:gd name="connsiteX24" fmla="*/ 249177 w 423123"/>
                                                        <a:gd name="connsiteY24" fmla="*/ 231043 h 232480"/>
                                                        <a:gd name="connsiteX25" fmla="*/ 208695 w 423123"/>
                                                        <a:gd name="connsiteY25" fmla="*/ 228662 h 232480"/>
                                                        <a:gd name="connsiteX26" fmla="*/ 158689 w 423123"/>
                                                        <a:gd name="connsiteY26" fmla="*/ 219137 h 232480"/>
                                                        <a:gd name="connsiteX27" fmla="*/ 103920 w 423123"/>
                                                        <a:gd name="connsiteY27" fmla="*/ 200087 h 232480"/>
                                                        <a:gd name="connsiteX28" fmla="*/ 42008 w 423123"/>
                                                        <a:gd name="connsiteY28" fmla="*/ 185799 h 232480"/>
                                                        <a:gd name="connsiteX29" fmla="*/ 1527 w 423123"/>
                                                        <a:gd name="connsiteY29" fmla="*/ 173893 h 232480"/>
                                                        <a:gd name="connsiteX30" fmla="*/ 20577 w 423123"/>
                                                        <a:gd name="connsiteY30" fmla="*/ 88168 h 232480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connsiteX0" y="connsiteY0"/>
                                                        </a:cxn>
                                                        <a:cxn ang="0">
                                                          <a:pos x="connsiteX1" y="connsiteY1"/>
                                                        </a:cxn>
                                                        <a:cxn ang="0">
                                                          <a:pos x="connsiteX2" y="connsiteY2"/>
                                                        </a:cxn>
                                                        <a:cxn ang="0">
                                                          <a:pos x="connsiteX3" y="connsiteY3"/>
                                                        </a:cxn>
                                                        <a:cxn ang="0">
                                                          <a:pos x="connsiteX4" y="connsiteY4"/>
                                                        </a:cxn>
                                                        <a:cxn ang="0">
                                                          <a:pos x="connsiteX5" y="connsiteY5"/>
                                                        </a:cxn>
                                                        <a:cxn ang="0">
                                                          <a:pos x="connsiteX6" y="connsiteY6"/>
                                                        </a:cxn>
                                                        <a:cxn ang="0">
                                                          <a:pos x="connsiteX7" y="connsiteY7"/>
                                                        </a:cxn>
                                                        <a:cxn ang="0">
                                                          <a:pos x="connsiteX8" y="connsiteY8"/>
                                                        </a:cxn>
                                                        <a:cxn ang="0">
                                                          <a:pos x="connsiteX9" y="connsiteY9"/>
                                                        </a:cxn>
                                                        <a:cxn ang="0">
                                                          <a:pos x="connsiteX10" y="connsiteY10"/>
                                                        </a:cxn>
                                                        <a:cxn ang="0">
                                                          <a:pos x="connsiteX11" y="connsiteY11"/>
                                                        </a:cxn>
                                                        <a:cxn ang="0">
                                                          <a:pos x="connsiteX12" y="connsiteY12"/>
                                                        </a:cxn>
                                                        <a:cxn ang="0">
                                                          <a:pos x="connsiteX13" y="connsiteY13"/>
                                                        </a:cxn>
                                                        <a:cxn ang="0">
                                                          <a:pos x="connsiteX14" y="connsiteY14"/>
                                                        </a:cxn>
                                                        <a:cxn ang="0">
                                                          <a:pos x="connsiteX15" y="connsiteY15"/>
                                                        </a:cxn>
                                                        <a:cxn ang="0">
                                                          <a:pos x="connsiteX16" y="connsiteY16"/>
                                                        </a:cxn>
                                                        <a:cxn ang="0">
                                                          <a:pos x="connsiteX17" y="connsiteY17"/>
                                                        </a:cxn>
                                                        <a:cxn ang="0">
                                                          <a:pos x="connsiteX18" y="connsiteY18"/>
                                                        </a:cxn>
                                                        <a:cxn ang="0">
                                                          <a:pos x="connsiteX19" y="connsiteY19"/>
                                                        </a:cxn>
                                                        <a:cxn ang="0">
                                                          <a:pos x="connsiteX20" y="connsiteY20"/>
                                                        </a:cxn>
                                                        <a:cxn ang="0">
                                                          <a:pos x="connsiteX21" y="connsiteY21"/>
                                                        </a:cxn>
                                                        <a:cxn ang="0">
                                                          <a:pos x="connsiteX22" y="connsiteY22"/>
                                                        </a:cxn>
                                                        <a:cxn ang="0">
                                                          <a:pos x="connsiteX23" y="connsiteY23"/>
                                                        </a:cxn>
                                                        <a:cxn ang="0">
                                                          <a:pos x="connsiteX24" y="connsiteY24"/>
                                                        </a:cxn>
                                                        <a:cxn ang="0">
                                                          <a:pos x="connsiteX25" y="connsiteY25"/>
                                                        </a:cxn>
                                                        <a:cxn ang="0">
                                                          <a:pos x="connsiteX26" y="connsiteY26"/>
                                                        </a:cxn>
                                                        <a:cxn ang="0">
                                                          <a:pos x="connsiteX27" y="connsiteY27"/>
                                                        </a:cxn>
                                                        <a:cxn ang="0">
                                                          <a:pos x="connsiteX28" y="connsiteY28"/>
                                                        </a:cxn>
                                                        <a:cxn ang="0">
                                                          <a:pos x="connsiteX29" y="connsiteY29"/>
                                                        </a:cxn>
                                                        <a:cxn ang="0">
                                                          <a:pos x="connsiteX30" y="connsiteY30"/>
                                                        </a:cxn>
                                                      </a:cxnLst>
                                                      <a:rect l="l" t="t" r="r" b="b"/>
                                                      <a:pathLst>
                                                        <a:path w="423123" h="232480">
                                                          <a:moveTo>
                                                            <a:pt x="20577" y="88168"/>
                                                          </a:moveTo>
                                                          <a:cubicBezTo>
                                                            <a:pt x="24546" y="83406"/>
                                                            <a:pt x="16211" y="132618"/>
                                                            <a:pt x="25339" y="145318"/>
                                                          </a:cubicBezTo>
                                                          <a:cubicBezTo>
                                                            <a:pt x="34467" y="158018"/>
                                                            <a:pt x="75345" y="164368"/>
                                                            <a:pt x="75345" y="164368"/>
                                                          </a:cubicBezTo>
                                                          <a:cubicBezTo>
                                                            <a:pt x="99157" y="173099"/>
                                                            <a:pt x="151148" y="192944"/>
                                                            <a:pt x="168214" y="197706"/>
                                                          </a:cubicBezTo>
                                                          <a:cubicBezTo>
                                                            <a:pt x="185280" y="202469"/>
                                                            <a:pt x="175358" y="210803"/>
                                                            <a:pt x="177739" y="192943"/>
                                                          </a:cubicBezTo>
                                                          <a:cubicBezTo>
                                                            <a:pt x="180120" y="175084"/>
                                                            <a:pt x="181311" y="122696"/>
                                                            <a:pt x="182502" y="90549"/>
                                                          </a:cubicBezTo>
                                                          <a:cubicBezTo>
                                                            <a:pt x="183693" y="58402"/>
                                                            <a:pt x="180914" y="2046"/>
                                                            <a:pt x="184883" y="62"/>
                                                          </a:cubicBezTo>
                                                          <a:cubicBezTo>
                                                            <a:pt x="188852" y="-1922"/>
                                                            <a:pt x="202742" y="44115"/>
                                                            <a:pt x="206314" y="78643"/>
                                                          </a:cubicBezTo>
                                                          <a:cubicBezTo>
                                                            <a:pt x="209886" y="113171"/>
                                                            <a:pt x="203536" y="185800"/>
                                                            <a:pt x="206314" y="207231"/>
                                                          </a:cubicBezTo>
                                                          <a:cubicBezTo>
                                                            <a:pt x="209092" y="228662"/>
                                                            <a:pt x="219014" y="220725"/>
                                                            <a:pt x="222983" y="207231"/>
                                                          </a:cubicBezTo>
                                                          <a:cubicBezTo>
                                                            <a:pt x="226952" y="193737"/>
                                                            <a:pt x="227349" y="153652"/>
                                                            <a:pt x="230127" y="126268"/>
                                                          </a:cubicBezTo>
                                                          <a:cubicBezTo>
                                                            <a:pt x="232905" y="98884"/>
                                                            <a:pt x="233699" y="55227"/>
                                                            <a:pt x="239652" y="42924"/>
                                                          </a:cubicBezTo>
                                                          <a:cubicBezTo>
                                                            <a:pt x="245605" y="30621"/>
                                                            <a:pt x="263464" y="43718"/>
                                                            <a:pt x="265845" y="52449"/>
                                                          </a:cubicBezTo>
                                                          <a:cubicBezTo>
                                                            <a:pt x="268226" y="61180"/>
                                                            <a:pt x="256320" y="75071"/>
                                                            <a:pt x="253939" y="95312"/>
                                                          </a:cubicBezTo>
                                                          <a:cubicBezTo>
                                                            <a:pt x="251558" y="115553"/>
                                                            <a:pt x="251558" y="156827"/>
                                                            <a:pt x="251558" y="173893"/>
                                                          </a:cubicBezTo>
                                                          <a:cubicBezTo>
                                                            <a:pt x="251558" y="190959"/>
                                                            <a:pt x="246398" y="198500"/>
                                                            <a:pt x="253939" y="197706"/>
                                                          </a:cubicBezTo>
                                                          <a:cubicBezTo>
                                                            <a:pt x="261480" y="196912"/>
                                                            <a:pt x="274974" y="175084"/>
                                                            <a:pt x="296802" y="169131"/>
                                                          </a:cubicBezTo>
                                                          <a:cubicBezTo>
                                                            <a:pt x="318630" y="163178"/>
                                                            <a:pt x="367049" y="168337"/>
                                                            <a:pt x="384908" y="161987"/>
                                                          </a:cubicBezTo>
                                                          <a:cubicBezTo>
                                                            <a:pt x="402767" y="155637"/>
                                                            <a:pt x="397608" y="136190"/>
                                                            <a:pt x="403958" y="131031"/>
                                                          </a:cubicBezTo>
                                                          <a:cubicBezTo>
                                                            <a:pt x="410308" y="125872"/>
                                                            <a:pt x="421817" y="123093"/>
                                                            <a:pt x="423008" y="131031"/>
                                                          </a:cubicBezTo>
                                                          <a:cubicBezTo>
                                                            <a:pt x="424199" y="138969"/>
                                                            <a:pt x="415864" y="168337"/>
                                                            <a:pt x="411102" y="178656"/>
                                                          </a:cubicBezTo>
                                                          <a:cubicBezTo>
                                                            <a:pt x="406340" y="188975"/>
                                                            <a:pt x="403164" y="190959"/>
                                                            <a:pt x="394433" y="192943"/>
                                                          </a:cubicBezTo>
                                                          <a:cubicBezTo>
                                                            <a:pt x="385702" y="194927"/>
                                                            <a:pt x="375383" y="188181"/>
                                                            <a:pt x="358714" y="190562"/>
                                                          </a:cubicBezTo>
                                                          <a:cubicBezTo>
                                                            <a:pt x="342045" y="192943"/>
                                                            <a:pt x="312676" y="200484"/>
                                                            <a:pt x="294420" y="207231"/>
                                                          </a:cubicBezTo>
                                                          <a:cubicBezTo>
                                                            <a:pt x="276164" y="213978"/>
                                                            <a:pt x="263464" y="227471"/>
                                                            <a:pt x="249177" y="231043"/>
                                                          </a:cubicBezTo>
                                                          <a:cubicBezTo>
                                                            <a:pt x="234890" y="234615"/>
                                                            <a:pt x="223776" y="230646"/>
                                                            <a:pt x="208695" y="228662"/>
                                                          </a:cubicBezTo>
                                                          <a:cubicBezTo>
                                                            <a:pt x="193614" y="226678"/>
                                                            <a:pt x="176152" y="223900"/>
                                                            <a:pt x="158689" y="219137"/>
                                                          </a:cubicBezTo>
                                                          <a:cubicBezTo>
                                                            <a:pt x="141226" y="214374"/>
                                                            <a:pt x="123367" y="205643"/>
                                                            <a:pt x="103920" y="200087"/>
                                                          </a:cubicBezTo>
                                                          <a:cubicBezTo>
                                                            <a:pt x="84473" y="194531"/>
                                                            <a:pt x="59074" y="190165"/>
                                                            <a:pt x="42008" y="185799"/>
                                                          </a:cubicBezTo>
                                                          <a:cubicBezTo>
                                                            <a:pt x="24942" y="181433"/>
                                                            <a:pt x="9068" y="187783"/>
                                                            <a:pt x="1527" y="173893"/>
                                                          </a:cubicBezTo>
                                                          <a:cubicBezTo>
                                                            <a:pt x="-6014" y="160003"/>
                                                            <a:pt x="16608" y="92930"/>
                                                            <a:pt x="20577" y="88168"/>
                                                          </a:cubicBezTo>
                                                          <a:close/>
                                                        </a:path>
                                                      </a:pathLst>
                                                    </a:custGeom>
                                                    <a:solidFill>
                                                      <a:schemeClr val="tx1">
                                                        <a:lumMod val="95000"/>
                                                        <a:lumOff val="5000"/>
                                                      </a:schemeClr>
                                                    </a:solidFill>
                                                    <a:ln>
                                                      <a:noFill/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AU"/>
                                                    </a:p>
                                                  </p:txBody>
                                                </p:sp>
                                                <p:sp>
                                                  <p:nvSpPr>
                                                    <p:cNvPr id="42" name="Freeform 41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 rot="2452329">
                                                      <a:off x="5835031" y="3818831"/>
                                                      <a:ext cx="54123" cy="66047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connsiteX0" fmla="*/ 208 w 59759"/>
                                                        <a:gd name="connsiteY0" fmla="*/ 0 h 84852"/>
                                                        <a:gd name="connsiteX1" fmla="*/ 21639 w 59759"/>
                                                        <a:gd name="connsiteY1" fmla="*/ 50007 h 84852"/>
                                                        <a:gd name="connsiteX2" fmla="*/ 31164 w 59759"/>
                                                        <a:gd name="connsiteY2" fmla="*/ 76200 h 84852"/>
                                                        <a:gd name="connsiteX3" fmla="*/ 59739 w 59759"/>
                                                        <a:gd name="connsiteY3" fmla="*/ 83344 h 84852"/>
                                                        <a:gd name="connsiteX4" fmla="*/ 35927 w 59759"/>
                                                        <a:gd name="connsiteY4" fmla="*/ 50007 h 84852"/>
                                                        <a:gd name="connsiteX5" fmla="*/ 208 w 59759"/>
                                                        <a:gd name="connsiteY5" fmla="*/ 0 h 84852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connsiteX0" y="connsiteY0"/>
                                                        </a:cxn>
                                                        <a:cxn ang="0">
                                                          <a:pos x="connsiteX1" y="connsiteY1"/>
                                                        </a:cxn>
                                                        <a:cxn ang="0">
                                                          <a:pos x="connsiteX2" y="connsiteY2"/>
                                                        </a:cxn>
                                                        <a:cxn ang="0">
                                                          <a:pos x="connsiteX3" y="connsiteY3"/>
                                                        </a:cxn>
                                                        <a:cxn ang="0">
                                                          <a:pos x="connsiteX4" y="connsiteY4"/>
                                                        </a:cxn>
                                                        <a:cxn ang="0">
                                                          <a:pos x="connsiteX5" y="connsiteY5"/>
                                                        </a:cxn>
                                                      </a:cxnLst>
                                                      <a:rect l="l" t="t" r="r" b="b"/>
                                                      <a:pathLst>
                                                        <a:path w="59759" h="84852">
                                                          <a:moveTo>
                                                            <a:pt x="208" y="0"/>
                                                          </a:moveTo>
                                                          <a:cubicBezTo>
                                                            <a:pt x="-2173" y="0"/>
                                                            <a:pt x="16480" y="37307"/>
                                                            <a:pt x="21639" y="50007"/>
                                                          </a:cubicBezTo>
                                                          <a:cubicBezTo>
                                                            <a:pt x="26798" y="62707"/>
                                                            <a:pt x="24814" y="70644"/>
                                                            <a:pt x="31164" y="76200"/>
                                                          </a:cubicBezTo>
                                                          <a:cubicBezTo>
                                                            <a:pt x="37514" y="81756"/>
                                                            <a:pt x="58945" y="87709"/>
                                                            <a:pt x="59739" y="83344"/>
                                                          </a:cubicBezTo>
                                                          <a:cubicBezTo>
                                                            <a:pt x="60533" y="78979"/>
                                                            <a:pt x="37911" y="63501"/>
                                                            <a:pt x="35927" y="50007"/>
                                                          </a:cubicBezTo>
                                                          <a:cubicBezTo>
                                                            <a:pt x="33943" y="36513"/>
                                                            <a:pt x="2589" y="0"/>
                                                            <a:pt x="208" y="0"/>
                                                          </a:cubicBezTo>
                                                          <a:close/>
                                                        </a:path>
                                                      </a:pathLst>
                                                    </a:custGeom>
                                                    <a:solidFill>
                                                      <a:schemeClr val="tx1">
                                                        <a:lumMod val="95000"/>
                                                        <a:lumOff val="5000"/>
                                                      </a:schemeClr>
                                                    </a:solidFill>
                                                    <a:ln>
                                                      <a:noFill/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AU"/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sp>
                                                <p:nvSpPr>
                                                  <p:cNvPr id="44" name="Freeform 43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5969794" y="3513821"/>
                                                    <a:ext cx="72052" cy="53292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0 w 72052"/>
                                                      <a:gd name="connsiteY0" fmla="*/ 24717 h 53292"/>
                                                      <a:gd name="connsiteX1" fmla="*/ 52387 w 72052"/>
                                                      <a:gd name="connsiteY1" fmla="*/ 904 h 53292"/>
                                                      <a:gd name="connsiteX2" fmla="*/ 71437 w 72052"/>
                                                      <a:gd name="connsiteY2" fmla="*/ 8048 h 53292"/>
                                                      <a:gd name="connsiteX3" fmla="*/ 66675 w 72052"/>
                                                      <a:gd name="connsiteY3" fmla="*/ 36623 h 53292"/>
                                                      <a:gd name="connsiteX4" fmla="*/ 59531 w 72052"/>
                                                      <a:gd name="connsiteY4" fmla="*/ 53292 h 53292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72052" h="53292">
                                                        <a:moveTo>
                                                          <a:pt x="0" y="24717"/>
                                                        </a:moveTo>
                                                        <a:cubicBezTo>
                                                          <a:pt x="20240" y="14199"/>
                                                          <a:pt x="40481" y="3682"/>
                                                          <a:pt x="52387" y="904"/>
                                                        </a:cubicBezTo>
                                                        <a:cubicBezTo>
                                                          <a:pt x="64293" y="-1874"/>
                                                          <a:pt x="69056" y="2095"/>
                                                          <a:pt x="71437" y="8048"/>
                                                        </a:cubicBezTo>
                                                        <a:cubicBezTo>
                                                          <a:pt x="73818" y="14001"/>
                                                          <a:pt x="68659" y="29082"/>
                                                          <a:pt x="66675" y="36623"/>
                                                        </a:cubicBezTo>
                                                        <a:cubicBezTo>
                                                          <a:pt x="64691" y="44164"/>
                                                          <a:pt x="62111" y="48728"/>
                                                          <a:pt x="59531" y="53292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solidFill>
                                                    <a:schemeClr val="tx1">
                                                      <a:lumMod val="95000"/>
                                                      <a:lumOff val="5000"/>
                                                    </a:schemeClr>
                                                  </a:solidFill>
                                                  <a:ln>
                                                    <a:noFill/>
                                                  </a:ln>
                                                </p:spPr>
                                                <p:style>
                                                  <a:lnRef idx="2">
                                                    <a:schemeClr val="accent1">
                                                      <a:shade val="50000"/>
                                                    </a:schemeClr>
                                                  </a:lnRef>
                                                  <a:fillRef idx="1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lt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algn="ctr"/>
                                                    <a:endParaRPr lang="en-AU"/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45" name="Freeform 44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 rot="994103">
                                                    <a:off x="6111544" y="3518599"/>
                                                    <a:ext cx="75999" cy="48044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1124 w 75999"/>
                                                      <a:gd name="connsiteY0" fmla="*/ 3270 h 48044"/>
                                                      <a:gd name="connsiteX1" fmla="*/ 29699 w 75999"/>
                                                      <a:gd name="connsiteY1" fmla="*/ 46132 h 48044"/>
                                                      <a:gd name="connsiteX2" fmla="*/ 41606 w 75999"/>
                                                      <a:gd name="connsiteY2" fmla="*/ 38989 h 48044"/>
                                                      <a:gd name="connsiteX3" fmla="*/ 72562 w 75999"/>
                                                      <a:gd name="connsiteY3" fmla="*/ 24701 h 48044"/>
                                                      <a:gd name="connsiteX4" fmla="*/ 72562 w 75999"/>
                                                      <a:gd name="connsiteY4" fmla="*/ 5651 h 48044"/>
                                                      <a:gd name="connsiteX5" fmla="*/ 1124 w 75999"/>
                                                      <a:gd name="connsiteY5" fmla="*/ 3270 h 48044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75999" h="48044">
                                                        <a:moveTo>
                                                          <a:pt x="1124" y="3270"/>
                                                        </a:moveTo>
                                                        <a:cubicBezTo>
                                                          <a:pt x="-6020" y="10017"/>
                                                          <a:pt x="22952" y="40179"/>
                                                          <a:pt x="29699" y="46132"/>
                                                        </a:cubicBezTo>
                                                        <a:cubicBezTo>
                                                          <a:pt x="36446" y="52085"/>
                                                          <a:pt x="34462" y="42561"/>
                                                          <a:pt x="41606" y="38989"/>
                                                        </a:cubicBezTo>
                                                        <a:cubicBezTo>
                                                          <a:pt x="48750" y="35417"/>
                                                          <a:pt x="67403" y="30257"/>
                                                          <a:pt x="72562" y="24701"/>
                                                        </a:cubicBezTo>
                                                        <a:cubicBezTo>
                                                          <a:pt x="77721" y="19145"/>
                                                          <a:pt x="76531" y="9620"/>
                                                          <a:pt x="72562" y="5651"/>
                                                        </a:cubicBezTo>
                                                        <a:cubicBezTo>
                                                          <a:pt x="68593" y="1682"/>
                                                          <a:pt x="8268" y="-3477"/>
                                                          <a:pt x="1124" y="3270"/>
                                                        </a:cubicBezTo>
                                                        <a:close/>
                                                      </a:path>
                                                    </a:pathLst>
                                                  </a:custGeom>
                                                  <a:solidFill>
                                                    <a:schemeClr val="tx1">
                                                      <a:lumMod val="95000"/>
                                                      <a:lumOff val="5000"/>
                                                    </a:schemeClr>
                                                  </a:solidFill>
                                                  <a:ln>
                                                    <a:noFill/>
                                                  </a:ln>
                                                </p:spPr>
                                                <p:style>
                                                  <a:lnRef idx="2">
                                                    <a:schemeClr val="accent1">
                                                      <a:shade val="50000"/>
                                                    </a:schemeClr>
                                                  </a:lnRef>
                                                  <a:fillRef idx="1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lt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algn="ctr"/>
                                                    <a:endParaRPr lang="en-AU"/>
                                                  </a:p>
                                                </p:txBody>
                                              </p:sp>
                                            </p:grpSp>
                                            <p:sp>
                                              <p:nvSpPr>
                                                <p:cNvPr id="47" name="Freeform 46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5945559" y="3900461"/>
                                                  <a:ext cx="246139" cy="76441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422 w 246139"/>
                                                    <a:gd name="connsiteY0" fmla="*/ 27 h 76441"/>
                                                    <a:gd name="connsiteX1" fmla="*/ 31379 w 246139"/>
                                                    <a:gd name="connsiteY1" fmla="*/ 50033 h 76441"/>
                                                    <a:gd name="connsiteX2" fmla="*/ 88529 w 246139"/>
                                                    <a:gd name="connsiteY2" fmla="*/ 69083 h 76441"/>
                                                    <a:gd name="connsiteX3" fmla="*/ 140916 w 246139"/>
                                                    <a:gd name="connsiteY3" fmla="*/ 76227 h 76441"/>
                                                    <a:gd name="connsiteX4" fmla="*/ 200447 w 246139"/>
                                                    <a:gd name="connsiteY4" fmla="*/ 61939 h 76441"/>
                                                    <a:gd name="connsiteX5" fmla="*/ 240929 w 246139"/>
                                                    <a:gd name="connsiteY5" fmla="*/ 33364 h 76441"/>
                                                    <a:gd name="connsiteX6" fmla="*/ 240929 w 246139"/>
                                                    <a:gd name="connsiteY6" fmla="*/ 11933 h 76441"/>
                                                    <a:gd name="connsiteX7" fmla="*/ 198066 w 246139"/>
                                                    <a:gd name="connsiteY7" fmla="*/ 38127 h 76441"/>
                                                    <a:gd name="connsiteX8" fmla="*/ 157585 w 246139"/>
                                                    <a:gd name="connsiteY8" fmla="*/ 50033 h 76441"/>
                                                    <a:gd name="connsiteX9" fmla="*/ 93291 w 246139"/>
                                                    <a:gd name="connsiteY9" fmla="*/ 47652 h 76441"/>
                                                    <a:gd name="connsiteX10" fmla="*/ 52810 w 246139"/>
                                                    <a:gd name="connsiteY10" fmla="*/ 42889 h 76441"/>
                                                    <a:gd name="connsiteX11" fmla="*/ 422 w 246139"/>
                                                    <a:gd name="connsiteY11" fmla="*/ 27 h 76441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246139" h="76441">
                                                      <a:moveTo>
                                                        <a:pt x="422" y="27"/>
                                                      </a:moveTo>
                                                      <a:cubicBezTo>
                                                        <a:pt x="-3150" y="1218"/>
                                                        <a:pt x="16695" y="38524"/>
                                                        <a:pt x="31379" y="50033"/>
                                                      </a:cubicBezTo>
                                                      <a:cubicBezTo>
                                                        <a:pt x="46063" y="61542"/>
                                                        <a:pt x="70273" y="64717"/>
                                                        <a:pt x="88529" y="69083"/>
                                                      </a:cubicBezTo>
                                                      <a:cubicBezTo>
                                                        <a:pt x="106785" y="73449"/>
                                                        <a:pt x="122263" y="77418"/>
                                                        <a:pt x="140916" y="76227"/>
                                                      </a:cubicBezTo>
                                                      <a:cubicBezTo>
                                                        <a:pt x="159569" y="75036"/>
                                                        <a:pt x="183778" y="69083"/>
                                                        <a:pt x="200447" y="61939"/>
                                                      </a:cubicBezTo>
                                                      <a:cubicBezTo>
                                                        <a:pt x="217116" y="54795"/>
                                                        <a:pt x="234182" y="41698"/>
                                                        <a:pt x="240929" y="33364"/>
                                                      </a:cubicBezTo>
                                                      <a:cubicBezTo>
                                                        <a:pt x="247676" y="25030"/>
                                                        <a:pt x="248073" y="11139"/>
                                                        <a:pt x="240929" y="11933"/>
                                                      </a:cubicBezTo>
                                                      <a:cubicBezTo>
                                                        <a:pt x="233785" y="12727"/>
                                                        <a:pt x="211957" y="31777"/>
                                                        <a:pt x="198066" y="38127"/>
                                                      </a:cubicBezTo>
                                                      <a:cubicBezTo>
                                                        <a:pt x="184175" y="44477"/>
                                                        <a:pt x="175047" y="48446"/>
                                                        <a:pt x="157585" y="50033"/>
                                                      </a:cubicBezTo>
                                                      <a:cubicBezTo>
                                                        <a:pt x="140123" y="51620"/>
                                                        <a:pt x="110754" y="48843"/>
                                                        <a:pt x="93291" y="47652"/>
                                                      </a:cubicBezTo>
                                                      <a:cubicBezTo>
                                                        <a:pt x="75829" y="46461"/>
                                                        <a:pt x="62335" y="49636"/>
                                                        <a:pt x="52810" y="42889"/>
                                                      </a:cubicBezTo>
                                                      <a:cubicBezTo>
                                                        <a:pt x="43285" y="36142"/>
                                                        <a:pt x="3994" y="-1164"/>
                                                        <a:pt x="422" y="27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chemeClr val="tx1">
                                                    <a:lumMod val="95000"/>
                                                    <a:lumOff val="5000"/>
                                                  </a:schemeClr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49" name="Freeform 48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5700660" y="4014316"/>
                                                <a:ext cx="155974" cy="45719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52440 w 155974"/>
                                                  <a:gd name="connsiteY0" fmla="*/ 46 h 47676"/>
                                                  <a:gd name="connsiteX1" fmla="*/ 119115 w 155974"/>
                                                  <a:gd name="connsiteY1" fmla="*/ 11953 h 47676"/>
                                                  <a:gd name="connsiteX2" fmla="*/ 152453 w 155974"/>
                                                  <a:gd name="connsiteY2" fmla="*/ 19096 h 47676"/>
                                                  <a:gd name="connsiteX3" fmla="*/ 35771 w 155974"/>
                                                  <a:gd name="connsiteY3" fmla="*/ 47671 h 47676"/>
                                                  <a:gd name="connsiteX4" fmla="*/ 53 w 155974"/>
                                                  <a:gd name="connsiteY4" fmla="*/ 16715 h 47676"/>
                                                  <a:gd name="connsiteX5" fmla="*/ 52440 w 155974"/>
                                                  <a:gd name="connsiteY5" fmla="*/ 46 h 47676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155974" h="47676">
                                                    <a:moveTo>
                                                      <a:pt x="52440" y="46"/>
                                                    </a:moveTo>
                                                    <a:cubicBezTo>
                                                      <a:pt x="72284" y="-748"/>
                                                      <a:pt x="102446" y="8778"/>
                                                      <a:pt x="119115" y="11953"/>
                                                    </a:cubicBezTo>
                                                    <a:cubicBezTo>
                                                      <a:pt x="135784" y="15128"/>
                                                      <a:pt x="166344" y="13143"/>
                                                      <a:pt x="152453" y="19096"/>
                                                    </a:cubicBezTo>
                                                    <a:cubicBezTo>
                                                      <a:pt x="138562" y="25049"/>
                                                      <a:pt x="61171" y="48068"/>
                                                      <a:pt x="35771" y="47671"/>
                                                    </a:cubicBezTo>
                                                    <a:cubicBezTo>
                                                      <a:pt x="10371" y="47274"/>
                                                      <a:pt x="1640" y="21080"/>
                                                      <a:pt x="53" y="16715"/>
                                                    </a:cubicBezTo>
                                                    <a:cubicBezTo>
                                                      <a:pt x="-1534" y="12350"/>
                                                      <a:pt x="32596" y="840"/>
                                                      <a:pt x="52440" y="46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50" name="Freeform 49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6018987" y="4136229"/>
                                                <a:ext cx="49283" cy="100020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5576 w 49283"/>
                                                  <a:gd name="connsiteY0" fmla="*/ 2 h 100020"/>
                                                  <a:gd name="connsiteX1" fmla="*/ 17482 w 49283"/>
                                                  <a:gd name="connsiteY1" fmla="*/ 61915 h 100020"/>
                                                  <a:gd name="connsiteX2" fmla="*/ 813 w 49283"/>
                                                  <a:gd name="connsiteY2" fmla="*/ 100015 h 100020"/>
                                                  <a:gd name="connsiteX3" fmla="*/ 48438 w 49283"/>
                                                  <a:gd name="connsiteY3" fmla="*/ 59534 h 100020"/>
                                                  <a:gd name="connsiteX4" fmla="*/ 5576 w 49283"/>
                                                  <a:gd name="connsiteY4" fmla="*/ 2 h 100020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49283" h="100020">
                                                    <a:moveTo>
                                                      <a:pt x="5576" y="2"/>
                                                    </a:moveTo>
                                                    <a:cubicBezTo>
                                                      <a:pt x="417" y="399"/>
                                                      <a:pt x="18276" y="45246"/>
                                                      <a:pt x="17482" y="61915"/>
                                                    </a:cubicBezTo>
                                                    <a:cubicBezTo>
                                                      <a:pt x="16688" y="78584"/>
                                                      <a:pt x="-4346" y="100412"/>
                                                      <a:pt x="813" y="100015"/>
                                                    </a:cubicBezTo>
                                                    <a:cubicBezTo>
                                                      <a:pt x="5972" y="99618"/>
                                                      <a:pt x="40897" y="76600"/>
                                                      <a:pt x="48438" y="59534"/>
                                                    </a:cubicBezTo>
                                                    <a:cubicBezTo>
                                                      <a:pt x="55979" y="42468"/>
                                                      <a:pt x="10735" y="-395"/>
                                                      <a:pt x="5576" y="2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53" name="Freeform 52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6206680" y="4129160"/>
                                                <a:ext cx="84926" cy="80993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84583 w 84926"/>
                                                  <a:gd name="connsiteY0" fmla="*/ 80890 h 80993"/>
                                                  <a:gd name="connsiteX1" fmla="*/ 15526 w 84926"/>
                                                  <a:gd name="connsiteY1" fmla="*/ 52315 h 80993"/>
                                                  <a:gd name="connsiteX2" fmla="*/ 1239 w 84926"/>
                                                  <a:gd name="connsiteY2" fmla="*/ 2309 h 80993"/>
                                                  <a:gd name="connsiteX3" fmla="*/ 36958 w 84926"/>
                                                  <a:gd name="connsiteY3" fmla="*/ 11834 h 80993"/>
                                                  <a:gd name="connsiteX4" fmla="*/ 41720 w 84926"/>
                                                  <a:gd name="connsiteY4" fmla="*/ 42790 h 80993"/>
                                                  <a:gd name="connsiteX5" fmla="*/ 84583 w 84926"/>
                                                  <a:gd name="connsiteY5" fmla="*/ 80890 h 80993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84926" h="80993">
                                                    <a:moveTo>
                                                      <a:pt x="84583" y="80890"/>
                                                    </a:moveTo>
                                                    <a:cubicBezTo>
                                                      <a:pt x="80217" y="82477"/>
                                                      <a:pt x="29417" y="65412"/>
                                                      <a:pt x="15526" y="52315"/>
                                                    </a:cubicBezTo>
                                                    <a:cubicBezTo>
                                                      <a:pt x="1635" y="39218"/>
                                                      <a:pt x="-2333" y="9056"/>
                                                      <a:pt x="1239" y="2309"/>
                                                    </a:cubicBezTo>
                                                    <a:cubicBezTo>
                                                      <a:pt x="4811" y="-4438"/>
                                                      <a:pt x="30211" y="5087"/>
                                                      <a:pt x="36958" y="11834"/>
                                                    </a:cubicBezTo>
                                                    <a:cubicBezTo>
                                                      <a:pt x="43705" y="18581"/>
                                                      <a:pt x="32989" y="30487"/>
                                                      <a:pt x="41720" y="42790"/>
                                                    </a:cubicBezTo>
                                                    <a:cubicBezTo>
                                                      <a:pt x="50451" y="55093"/>
                                                      <a:pt x="88949" y="79303"/>
                                                      <a:pt x="84583" y="80890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54" name="Freeform 53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6332852" y="3981450"/>
                                                <a:ext cx="97204" cy="73819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96523 w 97204"/>
                                                  <a:gd name="connsiteY0" fmla="*/ 73819 h 73819"/>
                                                  <a:gd name="connsiteX1" fmla="*/ 44136 w 97204"/>
                                                  <a:gd name="connsiteY1" fmla="*/ 35719 h 73819"/>
                                                  <a:gd name="connsiteX2" fmla="*/ 13179 w 97204"/>
                                                  <a:gd name="connsiteY2" fmla="*/ 0 h 73819"/>
                                                  <a:gd name="connsiteX3" fmla="*/ 3654 w 97204"/>
                                                  <a:gd name="connsiteY3" fmla="*/ 35719 h 73819"/>
                                                  <a:gd name="connsiteX4" fmla="*/ 96523 w 97204"/>
                                                  <a:gd name="connsiteY4" fmla="*/ 73819 h 73819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97204" h="73819">
                                                    <a:moveTo>
                                                      <a:pt x="96523" y="73819"/>
                                                    </a:moveTo>
                                                    <a:cubicBezTo>
                                                      <a:pt x="103270" y="73819"/>
                                                      <a:pt x="58027" y="48022"/>
                                                      <a:pt x="44136" y="35719"/>
                                                    </a:cubicBezTo>
                                                    <a:cubicBezTo>
                                                      <a:pt x="30245" y="23416"/>
                                                      <a:pt x="19926" y="0"/>
                                                      <a:pt x="13179" y="0"/>
                                                    </a:cubicBezTo>
                                                    <a:cubicBezTo>
                                                      <a:pt x="6432" y="0"/>
                                                      <a:pt x="-6268" y="23813"/>
                                                      <a:pt x="3654" y="35719"/>
                                                    </a:cubicBezTo>
                                                    <a:cubicBezTo>
                                                      <a:pt x="13576" y="47625"/>
                                                      <a:pt x="89776" y="73819"/>
                                                      <a:pt x="96523" y="73819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56" name="Freeform 55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6005990" y="4277385"/>
                                              <a:ext cx="223691" cy="267324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1904 w 223691"/>
                                                <a:gd name="connsiteY0" fmla="*/ 54109 h 267324"/>
                                                <a:gd name="connsiteX1" fmla="*/ 49529 w 223691"/>
                                                <a:gd name="connsiteY1" fmla="*/ 182696 h 267324"/>
                                                <a:gd name="connsiteX2" fmla="*/ 82866 w 223691"/>
                                                <a:gd name="connsiteY2" fmla="*/ 254134 h 267324"/>
                                                <a:gd name="connsiteX3" fmla="*/ 87629 w 223691"/>
                                                <a:gd name="connsiteY3" fmla="*/ 266040 h 267324"/>
                                                <a:gd name="connsiteX4" fmla="*/ 140016 w 223691"/>
                                                <a:gd name="connsiteY4" fmla="*/ 237465 h 267324"/>
                                                <a:gd name="connsiteX5" fmla="*/ 204310 w 223691"/>
                                                <a:gd name="connsiteY5" fmla="*/ 216034 h 267324"/>
                                                <a:gd name="connsiteX6" fmla="*/ 211454 w 223691"/>
                                                <a:gd name="connsiteY6" fmla="*/ 142215 h 267324"/>
                                                <a:gd name="connsiteX7" fmla="*/ 223360 w 223691"/>
                                                <a:gd name="connsiteY7" fmla="*/ 23153 h 267324"/>
                                                <a:gd name="connsiteX8" fmla="*/ 197166 w 223691"/>
                                                <a:gd name="connsiteY8" fmla="*/ 39821 h 267324"/>
                                                <a:gd name="connsiteX9" fmla="*/ 178116 w 223691"/>
                                                <a:gd name="connsiteY9" fmla="*/ 194603 h 267324"/>
                                                <a:gd name="connsiteX10" fmla="*/ 154304 w 223691"/>
                                                <a:gd name="connsiteY10" fmla="*/ 223178 h 267324"/>
                                                <a:gd name="connsiteX11" fmla="*/ 137635 w 223691"/>
                                                <a:gd name="connsiteY11" fmla="*/ 144596 h 267324"/>
                                                <a:gd name="connsiteX12" fmla="*/ 120966 w 223691"/>
                                                <a:gd name="connsiteY12" fmla="*/ 23153 h 267324"/>
                                                <a:gd name="connsiteX13" fmla="*/ 99535 w 223691"/>
                                                <a:gd name="connsiteY13" fmla="*/ 16009 h 267324"/>
                                                <a:gd name="connsiteX14" fmla="*/ 111441 w 223691"/>
                                                <a:gd name="connsiteY14" fmla="*/ 99353 h 267324"/>
                                                <a:gd name="connsiteX15" fmla="*/ 128110 w 223691"/>
                                                <a:gd name="connsiteY15" fmla="*/ 225559 h 267324"/>
                                                <a:gd name="connsiteX16" fmla="*/ 104298 w 223691"/>
                                                <a:gd name="connsiteY16" fmla="*/ 232703 h 267324"/>
                                                <a:gd name="connsiteX17" fmla="*/ 54291 w 223691"/>
                                                <a:gd name="connsiteY17" fmla="*/ 113640 h 267324"/>
                                                <a:gd name="connsiteX18" fmla="*/ 13810 w 223691"/>
                                                <a:gd name="connsiteY18" fmla="*/ 1721 h 267324"/>
                                                <a:gd name="connsiteX19" fmla="*/ 1904 w 223691"/>
                                                <a:gd name="connsiteY19" fmla="*/ 54109 h 267324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  <a:cxn ang="0">
                                                  <a:pos x="connsiteX7" y="connsiteY7"/>
                                                </a:cxn>
                                                <a:cxn ang="0">
                                                  <a:pos x="connsiteX8" y="connsiteY8"/>
                                                </a:cxn>
                                                <a:cxn ang="0">
                                                  <a:pos x="connsiteX9" y="connsiteY9"/>
                                                </a:cxn>
                                                <a:cxn ang="0">
                                                  <a:pos x="connsiteX10" y="connsiteY10"/>
                                                </a:cxn>
                                                <a:cxn ang="0">
                                                  <a:pos x="connsiteX11" y="connsiteY11"/>
                                                </a:cxn>
                                                <a:cxn ang="0">
                                                  <a:pos x="connsiteX12" y="connsiteY12"/>
                                                </a:cxn>
                                                <a:cxn ang="0">
                                                  <a:pos x="connsiteX13" y="connsiteY13"/>
                                                </a:cxn>
                                                <a:cxn ang="0">
                                                  <a:pos x="connsiteX14" y="connsiteY14"/>
                                                </a:cxn>
                                                <a:cxn ang="0">
                                                  <a:pos x="connsiteX15" y="connsiteY15"/>
                                                </a:cxn>
                                                <a:cxn ang="0">
                                                  <a:pos x="connsiteX16" y="connsiteY16"/>
                                                </a:cxn>
                                                <a:cxn ang="0">
                                                  <a:pos x="connsiteX17" y="connsiteY17"/>
                                                </a:cxn>
                                                <a:cxn ang="0">
                                                  <a:pos x="connsiteX18" y="connsiteY18"/>
                                                </a:cxn>
                                                <a:cxn ang="0">
                                                  <a:pos x="connsiteX19" y="connsiteY19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223691" h="267324">
                                                  <a:moveTo>
                                                    <a:pt x="1904" y="54109"/>
                                                  </a:moveTo>
                                                  <a:cubicBezTo>
                                                    <a:pt x="7857" y="84271"/>
                                                    <a:pt x="36035" y="149359"/>
                                                    <a:pt x="49529" y="182696"/>
                                                  </a:cubicBezTo>
                                                  <a:cubicBezTo>
                                                    <a:pt x="63023" y="216033"/>
                                                    <a:pt x="76516" y="240243"/>
                                                    <a:pt x="82866" y="254134"/>
                                                  </a:cubicBezTo>
                                                  <a:cubicBezTo>
                                                    <a:pt x="89216" y="268025"/>
                                                    <a:pt x="78104" y="268818"/>
                                                    <a:pt x="87629" y="266040"/>
                                                  </a:cubicBezTo>
                                                  <a:cubicBezTo>
                                                    <a:pt x="97154" y="263262"/>
                                                    <a:pt x="120569" y="245799"/>
                                                    <a:pt x="140016" y="237465"/>
                                                  </a:cubicBezTo>
                                                  <a:cubicBezTo>
                                                    <a:pt x="159463" y="229131"/>
                                                    <a:pt x="192404" y="231909"/>
                                                    <a:pt x="204310" y="216034"/>
                                                  </a:cubicBezTo>
                                                  <a:cubicBezTo>
                                                    <a:pt x="216216" y="200159"/>
                                                    <a:pt x="208279" y="174362"/>
                                                    <a:pt x="211454" y="142215"/>
                                                  </a:cubicBezTo>
                                                  <a:cubicBezTo>
                                                    <a:pt x="214629" y="110068"/>
                                                    <a:pt x="225741" y="40219"/>
                                                    <a:pt x="223360" y="23153"/>
                                                  </a:cubicBezTo>
                                                  <a:cubicBezTo>
                                                    <a:pt x="220979" y="6087"/>
                                                    <a:pt x="204707" y="11246"/>
                                                    <a:pt x="197166" y="39821"/>
                                                  </a:cubicBezTo>
                                                  <a:cubicBezTo>
                                                    <a:pt x="189625" y="68396"/>
                                                    <a:pt x="185260" y="164044"/>
                                                    <a:pt x="178116" y="194603"/>
                                                  </a:cubicBezTo>
                                                  <a:cubicBezTo>
                                                    <a:pt x="170972" y="225162"/>
                                                    <a:pt x="161051" y="231512"/>
                                                    <a:pt x="154304" y="223178"/>
                                                  </a:cubicBezTo>
                                                  <a:cubicBezTo>
                                                    <a:pt x="147557" y="214844"/>
                                                    <a:pt x="143191" y="177934"/>
                                                    <a:pt x="137635" y="144596"/>
                                                  </a:cubicBezTo>
                                                  <a:cubicBezTo>
                                                    <a:pt x="132079" y="111259"/>
                                                    <a:pt x="127316" y="44584"/>
                                                    <a:pt x="120966" y="23153"/>
                                                  </a:cubicBezTo>
                                                  <a:cubicBezTo>
                                                    <a:pt x="114616" y="1722"/>
                                                    <a:pt x="101122" y="3309"/>
                                                    <a:pt x="99535" y="16009"/>
                                                  </a:cubicBezTo>
                                                  <a:cubicBezTo>
                                                    <a:pt x="97948" y="28709"/>
                                                    <a:pt x="106679" y="64428"/>
                                                    <a:pt x="111441" y="99353"/>
                                                  </a:cubicBezTo>
                                                  <a:cubicBezTo>
                                                    <a:pt x="116204" y="134278"/>
                                                    <a:pt x="129300" y="203334"/>
                                                    <a:pt x="128110" y="225559"/>
                                                  </a:cubicBezTo>
                                                  <a:cubicBezTo>
                                                    <a:pt x="126920" y="247784"/>
                                                    <a:pt x="116601" y="251356"/>
                                                    <a:pt x="104298" y="232703"/>
                                                  </a:cubicBezTo>
                                                  <a:cubicBezTo>
                                                    <a:pt x="91995" y="214050"/>
                                                    <a:pt x="69372" y="152137"/>
                                                    <a:pt x="54291" y="113640"/>
                                                  </a:cubicBezTo>
                                                  <a:cubicBezTo>
                                                    <a:pt x="39210" y="75143"/>
                                                    <a:pt x="22541" y="11246"/>
                                                    <a:pt x="13810" y="1721"/>
                                                  </a:cubicBezTo>
                                                  <a:cubicBezTo>
                                                    <a:pt x="5079" y="-7804"/>
                                                    <a:pt x="-4049" y="23947"/>
                                                    <a:pt x="1904" y="54109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57" name="Freeform 56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5980256" y="4471536"/>
                                              <a:ext cx="280353" cy="129309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30019 w 280353"/>
                                                <a:gd name="connsiteY0" fmla="*/ 107608 h 129309"/>
                                                <a:gd name="connsiteX1" fmla="*/ 1444 w 280353"/>
                                                <a:gd name="connsiteY1" fmla="*/ 452 h 129309"/>
                                                <a:gd name="connsiteX2" fmla="*/ 80025 w 280353"/>
                                                <a:gd name="connsiteY2" fmla="*/ 69508 h 129309"/>
                                                <a:gd name="connsiteX3" fmla="*/ 96694 w 280353"/>
                                                <a:gd name="connsiteY3" fmla="*/ 79033 h 129309"/>
                                                <a:gd name="connsiteX4" fmla="*/ 146700 w 280353"/>
                                                <a:gd name="connsiteY4" fmla="*/ 50458 h 129309"/>
                                                <a:gd name="connsiteX5" fmla="*/ 225282 w 280353"/>
                                                <a:gd name="connsiteY5" fmla="*/ 17120 h 129309"/>
                                                <a:gd name="connsiteX6" fmla="*/ 280050 w 280353"/>
                                                <a:gd name="connsiteY6" fmla="*/ 12358 h 129309"/>
                                                <a:gd name="connsiteX7" fmla="*/ 246713 w 280353"/>
                                                <a:gd name="connsiteY7" fmla="*/ 55220 h 129309"/>
                                                <a:gd name="connsiteX8" fmla="*/ 232425 w 280353"/>
                                                <a:gd name="connsiteY8" fmla="*/ 129039 h 129309"/>
                                                <a:gd name="connsiteX9" fmla="*/ 218138 w 280353"/>
                                                <a:gd name="connsiteY9" fmla="*/ 79033 h 129309"/>
                                                <a:gd name="connsiteX10" fmla="*/ 225282 w 280353"/>
                                                <a:gd name="connsiteY10" fmla="*/ 50458 h 129309"/>
                                                <a:gd name="connsiteX11" fmla="*/ 153844 w 280353"/>
                                                <a:gd name="connsiteY11" fmla="*/ 67127 h 129309"/>
                                                <a:gd name="connsiteX12" fmla="*/ 101457 w 280353"/>
                                                <a:gd name="connsiteY12" fmla="*/ 112370 h 129309"/>
                                                <a:gd name="connsiteX13" fmla="*/ 87169 w 280353"/>
                                                <a:gd name="connsiteY13" fmla="*/ 95702 h 129309"/>
                                                <a:gd name="connsiteX14" fmla="*/ 41925 w 280353"/>
                                                <a:gd name="connsiteY14" fmla="*/ 55220 h 129309"/>
                                                <a:gd name="connsiteX15" fmla="*/ 30019 w 280353"/>
                                                <a:gd name="connsiteY15" fmla="*/ 107608 h 129309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  <a:cxn ang="0">
                                                  <a:pos x="connsiteX7" y="connsiteY7"/>
                                                </a:cxn>
                                                <a:cxn ang="0">
                                                  <a:pos x="connsiteX8" y="connsiteY8"/>
                                                </a:cxn>
                                                <a:cxn ang="0">
                                                  <a:pos x="connsiteX9" y="connsiteY9"/>
                                                </a:cxn>
                                                <a:cxn ang="0">
                                                  <a:pos x="connsiteX10" y="connsiteY10"/>
                                                </a:cxn>
                                                <a:cxn ang="0">
                                                  <a:pos x="connsiteX11" y="connsiteY11"/>
                                                </a:cxn>
                                                <a:cxn ang="0">
                                                  <a:pos x="connsiteX12" y="connsiteY12"/>
                                                </a:cxn>
                                                <a:cxn ang="0">
                                                  <a:pos x="connsiteX13" y="connsiteY13"/>
                                                </a:cxn>
                                                <a:cxn ang="0">
                                                  <a:pos x="connsiteX14" y="connsiteY14"/>
                                                </a:cxn>
                                                <a:cxn ang="0">
                                                  <a:pos x="connsiteX15" y="connsiteY15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280353" h="129309">
                                                  <a:moveTo>
                                                    <a:pt x="30019" y="107608"/>
                                                  </a:moveTo>
                                                  <a:cubicBezTo>
                                                    <a:pt x="23272" y="98480"/>
                                                    <a:pt x="-6890" y="6802"/>
                                                    <a:pt x="1444" y="452"/>
                                                  </a:cubicBezTo>
                                                  <a:cubicBezTo>
                                                    <a:pt x="9778" y="-5898"/>
                                                    <a:pt x="64150" y="56411"/>
                                                    <a:pt x="80025" y="69508"/>
                                                  </a:cubicBezTo>
                                                  <a:cubicBezTo>
                                                    <a:pt x="95900" y="82605"/>
                                                    <a:pt x="85581" y="82208"/>
                                                    <a:pt x="96694" y="79033"/>
                                                  </a:cubicBezTo>
                                                  <a:cubicBezTo>
                                                    <a:pt x="107807" y="75858"/>
                                                    <a:pt x="125269" y="60777"/>
                                                    <a:pt x="146700" y="50458"/>
                                                  </a:cubicBezTo>
                                                  <a:cubicBezTo>
                                                    <a:pt x="168131" y="40139"/>
                                                    <a:pt x="203057" y="23470"/>
                                                    <a:pt x="225282" y="17120"/>
                                                  </a:cubicBezTo>
                                                  <a:cubicBezTo>
                                                    <a:pt x="247507" y="10770"/>
                                                    <a:pt x="276478" y="6008"/>
                                                    <a:pt x="280050" y="12358"/>
                                                  </a:cubicBezTo>
                                                  <a:cubicBezTo>
                                                    <a:pt x="283622" y="18708"/>
                                                    <a:pt x="254650" y="35773"/>
                                                    <a:pt x="246713" y="55220"/>
                                                  </a:cubicBezTo>
                                                  <a:cubicBezTo>
                                                    <a:pt x="238776" y="74667"/>
                                                    <a:pt x="237187" y="125070"/>
                                                    <a:pt x="232425" y="129039"/>
                                                  </a:cubicBezTo>
                                                  <a:cubicBezTo>
                                                    <a:pt x="227663" y="133008"/>
                                                    <a:pt x="219328" y="92130"/>
                                                    <a:pt x="218138" y="79033"/>
                                                  </a:cubicBezTo>
                                                  <a:cubicBezTo>
                                                    <a:pt x="216948" y="65936"/>
                                                    <a:pt x="235998" y="52442"/>
                                                    <a:pt x="225282" y="50458"/>
                                                  </a:cubicBezTo>
                                                  <a:cubicBezTo>
                                                    <a:pt x="214566" y="48474"/>
                                                    <a:pt x="174482" y="56808"/>
                                                    <a:pt x="153844" y="67127"/>
                                                  </a:cubicBezTo>
                                                  <a:cubicBezTo>
                                                    <a:pt x="133207" y="77446"/>
                                                    <a:pt x="112569" y="107608"/>
                                                    <a:pt x="101457" y="112370"/>
                                                  </a:cubicBezTo>
                                                  <a:cubicBezTo>
                                                    <a:pt x="90345" y="117132"/>
                                                    <a:pt x="97091" y="105227"/>
                                                    <a:pt x="87169" y="95702"/>
                                                  </a:cubicBezTo>
                                                  <a:cubicBezTo>
                                                    <a:pt x="77247" y="86177"/>
                                                    <a:pt x="49069" y="51648"/>
                                                    <a:pt x="41925" y="55220"/>
                                                  </a:cubicBezTo>
                                                  <a:cubicBezTo>
                                                    <a:pt x="34781" y="58792"/>
                                                    <a:pt x="36766" y="116736"/>
                                                    <a:pt x="30019" y="107608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</p:grpSp>
                                    </p:grpSp>
                                  </p:grpSp>
                                </p:grpSp>
                              </p:grpSp>
                            </p:grpSp>
                          </p:grpSp>
                        </p:grpSp>
                        <p:sp>
                          <p:nvSpPr>
                            <p:cNvPr id="85" name="Freeform 84"/>
                            <p:cNvSpPr/>
                            <p:nvPr/>
                          </p:nvSpPr>
                          <p:spPr>
                            <a:xfrm>
                              <a:off x="5626891" y="2981325"/>
                              <a:ext cx="956022" cy="698000"/>
                            </a:xfrm>
                            <a:custGeom>
                              <a:avLst/>
                              <a:gdLst>
                                <a:gd name="connsiteX0" fmla="*/ 38103 w 956022"/>
                                <a:gd name="connsiteY0" fmla="*/ 95250 h 698000"/>
                                <a:gd name="connsiteX1" fmla="*/ 126209 w 956022"/>
                                <a:gd name="connsiteY1" fmla="*/ 133350 h 698000"/>
                                <a:gd name="connsiteX2" fmla="*/ 190503 w 956022"/>
                                <a:gd name="connsiteY2" fmla="*/ 71438 h 698000"/>
                                <a:gd name="connsiteX3" fmla="*/ 321472 w 956022"/>
                                <a:gd name="connsiteY3" fmla="*/ 0 h 698000"/>
                                <a:gd name="connsiteX4" fmla="*/ 321472 w 956022"/>
                                <a:gd name="connsiteY4" fmla="*/ 71438 h 698000"/>
                                <a:gd name="connsiteX5" fmla="*/ 383384 w 956022"/>
                                <a:gd name="connsiteY5" fmla="*/ 126206 h 698000"/>
                                <a:gd name="connsiteX6" fmla="*/ 502447 w 956022"/>
                                <a:gd name="connsiteY6" fmla="*/ 140494 h 698000"/>
                                <a:gd name="connsiteX7" fmla="*/ 561978 w 956022"/>
                                <a:gd name="connsiteY7" fmla="*/ 111919 h 698000"/>
                                <a:gd name="connsiteX8" fmla="*/ 583409 w 956022"/>
                                <a:gd name="connsiteY8" fmla="*/ 50006 h 698000"/>
                                <a:gd name="connsiteX9" fmla="*/ 642940 w 956022"/>
                                <a:gd name="connsiteY9" fmla="*/ 107156 h 698000"/>
                                <a:gd name="connsiteX10" fmla="*/ 740572 w 956022"/>
                                <a:gd name="connsiteY10" fmla="*/ 169069 h 698000"/>
                                <a:gd name="connsiteX11" fmla="*/ 845347 w 956022"/>
                                <a:gd name="connsiteY11" fmla="*/ 164306 h 698000"/>
                                <a:gd name="connsiteX12" fmla="*/ 888209 w 956022"/>
                                <a:gd name="connsiteY12" fmla="*/ 80963 h 698000"/>
                                <a:gd name="connsiteX13" fmla="*/ 916784 w 956022"/>
                                <a:gd name="connsiteY13" fmla="*/ 164306 h 698000"/>
                                <a:gd name="connsiteX14" fmla="*/ 923928 w 956022"/>
                                <a:gd name="connsiteY14" fmla="*/ 209550 h 698000"/>
                                <a:gd name="connsiteX15" fmla="*/ 954884 w 956022"/>
                                <a:gd name="connsiteY15" fmla="*/ 300038 h 698000"/>
                                <a:gd name="connsiteX16" fmla="*/ 878684 w 956022"/>
                                <a:gd name="connsiteY16" fmla="*/ 442913 h 698000"/>
                                <a:gd name="connsiteX17" fmla="*/ 888209 w 956022"/>
                                <a:gd name="connsiteY17" fmla="*/ 540544 h 698000"/>
                                <a:gd name="connsiteX18" fmla="*/ 854872 w 956022"/>
                                <a:gd name="connsiteY18" fmla="*/ 542925 h 698000"/>
                                <a:gd name="connsiteX19" fmla="*/ 866778 w 956022"/>
                                <a:gd name="connsiteY19" fmla="*/ 585788 h 698000"/>
                                <a:gd name="connsiteX20" fmla="*/ 819153 w 956022"/>
                                <a:gd name="connsiteY20" fmla="*/ 578644 h 698000"/>
                                <a:gd name="connsiteX21" fmla="*/ 769147 w 956022"/>
                                <a:gd name="connsiteY21" fmla="*/ 578644 h 698000"/>
                                <a:gd name="connsiteX22" fmla="*/ 754859 w 956022"/>
                                <a:gd name="connsiteY22" fmla="*/ 657225 h 698000"/>
                                <a:gd name="connsiteX23" fmla="*/ 764384 w 956022"/>
                                <a:gd name="connsiteY23" fmla="*/ 695325 h 698000"/>
                                <a:gd name="connsiteX24" fmla="*/ 731047 w 956022"/>
                                <a:gd name="connsiteY24" fmla="*/ 585788 h 698000"/>
                                <a:gd name="connsiteX25" fmla="*/ 647703 w 956022"/>
                                <a:gd name="connsiteY25" fmla="*/ 564356 h 698000"/>
                                <a:gd name="connsiteX26" fmla="*/ 573884 w 956022"/>
                                <a:gd name="connsiteY26" fmla="*/ 542925 h 698000"/>
                                <a:gd name="connsiteX27" fmla="*/ 423865 w 956022"/>
                                <a:gd name="connsiteY27" fmla="*/ 528638 h 698000"/>
                                <a:gd name="connsiteX28" fmla="*/ 319090 w 956022"/>
                                <a:gd name="connsiteY28" fmla="*/ 521494 h 698000"/>
                                <a:gd name="connsiteX29" fmla="*/ 571503 w 956022"/>
                                <a:gd name="connsiteY29" fmla="*/ 516731 h 698000"/>
                                <a:gd name="connsiteX30" fmla="*/ 731047 w 956022"/>
                                <a:gd name="connsiteY30" fmla="*/ 490538 h 698000"/>
                                <a:gd name="connsiteX31" fmla="*/ 769147 w 956022"/>
                                <a:gd name="connsiteY31" fmla="*/ 485775 h 698000"/>
                                <a:gd name="connsiteX32" fmla="*/ 814390 w 956022"/>
                                <a:gd name="connsiteY32" fmla="*/ 461963 h 698000"/>
                                <a:gd name="connsiteX33" fmla="*/ 804865 w 956022"/>
                                <a:gd name="connsiteY33" fmla="*/ 438150 h 698000"/>
                                <a:gd name="connsiteX34" fmla="*/ 764384 w 956022"/>
                                <a:gd name="connsiteY34" fmla="*/ 421481 h 698000"/>
                                <a:gd name="connsiteX35" fmla="*/ 778672 w 956022"/>
                                <a:gd name="connsiteY35" fmla="*/ 371475 h 698000"/>
                                <a:gd name="connsiteX36" fmla="*/ 776290 w 956022"/>
                                <a:gd name="connsiteY36" fmla="*/ 276225 h 698000"/>
                                <a:gd name="connsiteX37" fmla="*/ 714378 w 956022"/>
                                <a:gd name="connsiteY37" fmla="*/ 214313 h 698000"/>
                                <a:gd name="connsiteX38" fmla="*/ 652465 w 956022"/>
                                <a:gd name="connsiteY38" fmla="*/ 200025 h 698000"/>
                                <a:gd name="connsiteX39" fmla="*/ 611984 w 956022"/>
                                <a:gd name="connsiteY39" fmla="*/ 183356 h 698000"/>
                                <a:gd name="connsiteX40" fmla="*/ 507209 w 956022"/>
                                <a:gd name="connsiteY40" fmla="*/ 204788 h 698000"/>
                                <a:gd name="connsiteX41" fmla="*/ 414340 w 956022"/>
                                <a:gd name="connsiteY41" fmla="*/ 226219 h 698000"/>
                                <a:gd name="connsiteX42" fmla="*/ 347665 w 956022"/>
                                <a:gd name="connsiteY42" fmla="*/ 207169 h 698000"/>
                                <a:gd name="connsiteX43" fmla="*/ 304803 w 956022"/>
                                <a:gd name="connsiteY43" fmla="*/ 197644 h 698000"/>
                                <a:gd name="connsiteX44" fmla="*/ 223840 w 956022"/>
                                <a:gd name="connsiteY44" fmla="*/ 216694 h 698000"/>
                                <a:gd name="connsiteX45" fmla="*/ 138115 w 956022"/>
                                <a:gd name="connsiteY45" fmla="*/ 252413 h 698000"/>
                                <a:gd name="connsiteX46" fmla="*/ 111922 w 956022"/>
                                <a:gd name="connsiteY46" fmla="*/ 259556 h 698000"/>
                                <a:gd name="connsiteX47" fmla="*/ 83347 w 956022"/>
                                <a:gd name="connsiteY47" fmla="*/ 285750 h 698000"/>
                                <a:gd name="connsiteX48" fmla="*/ 95253 w 956022"/>
                                <a:gd name="connsiteY48" fmla="*/ 242888 h 698000"/>
                                <a:gd name="connsiteX49" fmla="*/ 61915 w 956022"/>
                                <a:gd name="connsiteY49" fmla="*/ 228600 h 698000"/>
                                <a:gd name="connsiteX50" fmla="*/ 42865 w 956022"/>
                                <a:gd name="connsiteY50" fmla="*/ 235744 h 698000"/>
                                <a:gd name="connsiteX51" fmla="*/ 3 w 956022"/>
                                <a:gd name="connsiteY51" fmla="*/ 166688 h 698000"/>
                                <a:gd name="connsiteX52" fmla="*/ 45247 w 956022"/>
                                <a:gd name="connsiteY52" fmla="*/ 188119 h 698000"/>
                                <a:gd name="connsiteX53" fmla="*/ 38103 w 956022"/>
                                <a:gd name="connsiteY53" fmla="*/ 145256 h 698000"/>
                                <a:gd name="connsiteX54" fmla="*/ 38103 w 956022"/>
                                <a:gd name="connsiteY54" fmla="*/ 95250 h 69800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  <a:cxn ang="0">
                                  <a:pos x="connsiteX21" y="connsiteY21"/>
                                </a:cxn>
                                <a:cxn ang="0">
                                  <a:pos x="connsiteX22" y="connsiteY22"/>
                                </a:cxn>
                                <a:cxn ang="0">
                                  <a:pos x="connsiteX23" y="connsiteY23"/>
                                </a:cxn>
                                <a:cxn ang="0">
                                  <a:pos x="connsiteX24" y="connsiteY24"/>
                                </a:cxn>
                                <a:cxn ang="0">
                                  <a:pos x="connsiteX25" y="connsiteY25"/>
                                </a:cxn>
                                <a:cxn ang="0">
                                  <a:pos x="connsiteX26" y="connsiteY26"/>
                                </a:cxn>
                                <a:cxn ang="0">
                                  <a:pos x="connsiteX27" y="connsiteY27"/>
                                </a:cxn>
                                <a:cxn ang="0">
                                  <a:pos x="connsiteX28" y="connsiteY28"/>
                                </a:cxn>
                                <a:cxn ang="0">
                                  <a:pos x="connsiteX29" y="connsiteY29"/>
                                </a:cxn>
                                <a:cxn ang="0">
                                  <a:pos x="connsiteX30" y="connsiteY30"/>
                                </a:cxn>
                                <a:cxn ang="0">
                                  <a:pos x="connsiteX31" y="connsiteY31"/>
                                </a:cxn>
                                <a:cxn ang="0">
                                  <a:pos x="connsiteX32" y="connsiteY32"/>
                                </a:cxn>
                                <a:cxn ang="0">
                                  <a:pos x="connsiteX33" y="connsiteY33"/>
                                </a:cxn>
                                <a:cxn ang="0">
                                  <a:pos x="connsiteX34" y="connsiteY34"/>
                                </a:cxn>
                                <a:cxn ang="0">
                                  <a:pos x="connsiteX35" y="connsiteY35"/>
                                </a:cxn>
                                <a:cxn ang="0">
                                  <a:pos x="connsiteX36" y="connsiteY36"/>
                                </a:cxn>
                                <a:cxn ang="0">
                                  <a:pos x="connsiteX37" y="connsiteY37"/>
                                </a:cxn>
                                <a:cxn ang="0">
                                  <a:pos x="connsiteX38" y="connsiteY38"/>
                                </a:cxn>
                                <a:cxn ang="0">
                                  <a:pos x="connsiteX39" y="connsiteY39"/>
                                </a:cxn>
                                <a:cxn ang="0">
                                  <a:pos x="connsiteX40" y="connsiteY40"/>
                                </a:cxn>
                                <a:cxn ang="0">
                                  <a:pos x="connsiteX41" y="connsiteY41"/>
                                </a:cxn>
                                <a:cxn ang="0">
                                  <a:pos x="connsiteX42" y="connsiteY42"/>
                                </a:cxn>
                                <a:cxn ang="0">
                                  <a:pos x="connsiteX43" y="connsiteY43"/>
                                </a:cxn>
                                <a:cxn ang="0">
                                  <a:pos x="connsiteX44" y="connsiteY44"/>
                                </a:cxn>
                                <a:cxn ang="0">
                                  <a:pos x="connsiteX45" y="connsiteY45"/>
                                </a:cxn>
                                <a:cxn ang="0">
                                  <a:pos x="connsiteX46" y="connsiteY46"/>
                                </a:cxn>
                                <a:cxn ang="0">
                                  <a:pos x="connsiteX47" y="connsiteY47"/>
                                </a:cxn>
                                <a:cxn ang="0">
                                  <a:pos x="connsiteX48" y="connsiteY48"/>
                                </a:cxn>
                                <a:cxn ang="0">
                                  <a:pos x="connsiteX49" y="connsiteY49"/>
                                </a:cxn>
                                <a:cxn ang="0">
                                  <a:pos x="connsiteX50" y="connsiteY50"/>
                                </a:cxn>
                                <a:cxn ang="0">
                                  <a:pos x="connsiteX51" y="connsiteY51"/>
                                </a:cxn>
                                <a:cxn ang="0">
                                  <a:pos x="connsiteX52" y="connsiteY52"/>
                                </a:cxn>
                                <a:cxn ang="0">
                                  <a:pos x="connsiteX53" y="connsiteY53"/>
                                </a:cxn>
                                <a:cxn ang="0">
                                  <a:pos x="connsiteX54" y="connsiteY54"/>
                                </a:cxn>
                              </a:cxnLst>
                              <a:rect l="l" t="t" r="r" b="b"/>
                              <a:pathLst>
                                <a:path w="956022" h="698000">
                                  <a:moveTo>
                                    <a:pt x="38103" y="95250"/>
                                  </a:moveTo>
                                  <a:cubicBezTo>
                                    <a:pt x="52787" y="93266"/>
                                    <a:pt x="100809" y="137319"/>
                                    <a:pt x="126209" y="133350"/>
                                  </a:cubicBezTo>
                                  <a:cubicBezTo>
                                    <a:pt x="151609" y="129381"/>
                                    <a:pt x="157959" y="93663"/>
                                    <a:pt x="190503" y="71438"/>
                                  </a:cubicBezTo>
                                  <a:cubicBezTo>
                                    <a:pt x="223047" y="49213"/>
                                    <a:pt x="299644" y="0"/>
                                    <a:pt x="321472" y="0"/>
                                  </a:cubicBezTo>
                                  <a:cubicBezTo>
                                    <a:pt x="343300" y="0"/>
                                    <a:pt x="311153" y="50404"/>
                                    <a:pt x="321472" y="71438"/>
                                  </a:cubicBezTo>
                                  <a:cubicBezTo>
                                    <a:pt x="331791" y="92472"/>
                                    <a:pt x="353222" y="114697"/>
                                    <a:pt x="383384" y="126206"/>
                                  </a:cubicBezTo>
                                  <a:cubicBezTo>
                                    <a:pt x="413546" y="137715"/>
                                    <a:pt x="472681" y="142875"/>
                                    <a:pt x="502447" y="140494"/>
                                  </a:cubicBezTo>
                                  <a:cubicBezTo>
                                    <a:pt x="532213" y="138113"/>
                                    <a:pt x="548484" y="127000"/>
                                    <a:pt x="561978" y="111919"/>
                                  </a:cubicBezTo>
                                  <a:cubicBezTo>
                                    <a:pt x="575472" y="96838"/>
                                    <a:pt x="569915" y="50800"/>
                                    <a:pt x="583409" y="50006"/>
                                  </a:cubicBezTo>
                                  <a:cubicBezTo>
                                    <a:pt x="596903" y="49212"/>
                                    <a:pt x="616746" y="87312"/>
                                    <a:pt x="642940" y="107156"/>
                                  </a:cubicBezTo>
                                  <a:cubicBezTo>
                                    <a:pt x="669134" y="127000"/>
                                    <a:pt x="706838" y="159544"/>
                                    <a:pt x="740572" y="169069"/>
                                  </a:cubicBezTo>
                                  <a:cubicBezTo>
                                    <a:pt x="774306" y="178594"/>
                                    <a:pt x="820741" y="178990"/>
                                    <a:pt x="845347" y="164306"/>
                                  </a:cubicBezTo>
                                  <a:cubicBezTo>
                                    <a:pt x="869953" y="149622"/>
                                    <a:pt x="876303" y="80963"/>
                                    <a:pt x="888209" y="80963"/>
                                  </a:cubicBezTo>
                                  <a:cubicBezTo>
                                    <a:pt x="900115" y="80963"/>
                                    <a:pt x="910831" y="142875"/>
                                    <a:pt x="916784" y="164306"/>
                                  </a:cubicBezTo>
                                  <a:cubicBezTo>
                                    <a:pt x="922737" y="185737"/>
                                    <a:pt x="917578" y="186928"/>
                                    <a:pt x="923928" y="209550"/>
                                  </a:cubicBezTo>
                                  <a:cubicBezTo>
                                    <a:pt x="930278" y="232172"/>
                                    <a:pt x="962425" y="261144"/>
                                    <a:pt x="954884" y="300038"/>
                                  </a:cubicBezTo>
                                  <a:cubicBezTo>
                                    <a:pt x="947343" y="338932"/>
                                    <a:pt x="889797" y="402829"/>
                                    <a:pt x="878684" y="442913"/>
                                  </a:cubicBezTo>
                                  <a:cubicBezTo>
                                    <a:pt x="867572" y="482997"/>
                                    <a:pt x="892178" y="523875"/>
                                    <a:pt x="888209" y="540544"/>
                                  </a:cubicBezTo>
                                  <a:cubicBezTo>
                                    <a:pt x="884240" y="557213"/>
                                    <a:pt x="858444" y="535384"/>
                                    <a:pt x="854872" y="542925"/>
                                  </a:cubicBezTo>
                                  <a:cubicBezTo>
                                    <a:pt x="851300" y="550466"/>
                                    <a:pt x="872731" y="579835"/>
                                    <a:pt x="866778" y="585788"/>
                                  </a:cubicBezTo>
                                  <a:cubicBezTo>
                                    <a:pt x="860825" y="591741"/>
                                    <a:pt x="835425" y="579835"/>
                                    <a:pt x="819153" y="578644"/>
                                  </a:cubicBezTo>
                                  <a:cubicBezTo>
                                    <a:pt x="802881" y="577453"/>
                                    <a:pt x="779863" y="565547"/>
                                    <a:pt x="769147" y="578644"/>
                                  </a:cubicBezTo>
                                  <a:cubicBezTo>
                                    <a:pt x="758431" y="591741"/>
                                    <a:pt x="755653" y="637778"/>
                                    <a:pt x="754859" y="657225"/>
                                  </a:cubicBezTo>
                                  <a:cubicBezTo>
                                    <a:pt x="754065" y="676672"/>
                                    <a:pt x="768353" y="707231"/>
                                    <a:pt x="764384" y="695325"/>
                                  </a:cubicBezTo>
                                  <a:cubicBezTo>
                                    <a:pt x="760415" y="683419"/>
                                    <a:pt x="750494" y="607616"/>
                                    <a:pt x="731047" y="585788"/>
                                  </a:cubicBezTo>
                                  <a:cubicBezTo>
                                    <a:pt x="711600" y="563960"/>
                                    <a:pt x="673897" y="571500"/>
                                    <a:pt x="647703" y="564356"/>
                                  </a:cubicBezTo>
                                  <a:cubicBezTo>
                                    <a:pt x="621509" y="557212"/>
                                    <a:pt x="611190" y="548878"/>
                                    <a:pt x="573884" y="542925"/>
                                  </a:cubicBezTo>
                                  <a:cubicBezTo>
                                    <a:pt x="536578" y="536972"/>
                                    <a:pt x="466331" y="532210"/>
                                    <a:pt x="423865" y="528638"/>
                                  </a:cubicBezTo>
                                  <a:cubicBezTo>
                                    <a:pt x="381399" y="525066"/>
                                    <a:pt x="294484" y="523479"/>
                                    <a:pt x="319090" y="521494"/>
                                  </a:cubicBezTo>
                                  <a:cubicBezTo>
                                    <a:pt x="343696" y="519510"/>
                                    <a:pt x="502844" y="521890"/>
                                    <a:pt x="571503" y="516731"/>
                                  </a:cubicBezTo>
                                  <a:cubicBezTo>
                                    <a:pt x="640163" y="511572"/>
                                    <a:pt x="698106" y="495697"/>
                                    <a:pt x="731047" y="490538"/>
                                  </a:cubicBezTo>
                                  <a:cubicBezTo>
                                    <a:pt x="763988" y="485379"/>
                                    <a:pt x="755256" y="490538"/>
                                    <a:pt x="769147" y="485775"/>
                                  </a:cubicBezTo>
                                  <a:cubicBezTo>
                                    <a:pt x="783038" y="481012"/>
                                    <a:pt x="808437" y="469901"/>
                                    <a:pt x="814390" y="461963"/>
                                  </a:cubicBezTo>
                                  <a:cubicBezTo>
                                    <a:pt x="820343" y="454026"/>
                                    <a:pt x="813199" y="444897"/>
                                    <a:pt x="804865" y="438150"/>
                                  </a:cubicBezTo>
                                  <a:cubicBezTo>
                                    <a:pt x="796531" y="431403"/>
                                    <a:pt x="768749" y="432593"/>
                                    <a:pt x="764384" y="421481"/>
                                  </a:cubicBezTo>
                                  <a:cubicBezTo>
                                    <a:pt x="760019" y="410369"/>
                                    <a:pt x="776688" y="395684"/>
                                    <a:pt x="778672" y="371475"/>
                                  </a:cubicBezTo>
                                  <a:cubicBezTo>
                                    <a:pt x="780656" y="347266"/>
                                    <a:pt x="787006" y="302419"/>
                                    <a:pt x="776290" y="276225"/>
                                  </a:cubicBezTo>
                                  <a:cubicBezTo>
                                    <a:pt x="765574" y="250031"/>
                                    <a:pt x="735015" y="227013"/>
                                    <a:pt x="714378" y="214313"/>
                                  </a:cubicBezTo>
                                  <a:cubicBezTo>
                                    <a:pt x="693741" y="201613"/>
                                    <a:pt x="669531" y="205184"/>
                                    <a:pt x="652465" y="200025"/>
                                  </a:cubicBezTo>
                                  <a:cubicBezTo>
                                    <a:pt x="635399" y="194866"/>
                                    <a:pt x="636193" y="182562"/>
                                    <a:pt x="611984" y="183356"/>
                                  </a:cubicBezTo>
                                  <a:cubicBezTo>
                                    <a:pt x="587775" y="184150"/>
                                    <a:pt x="540150" y="197644"/>
                                    <a:pt x="507209" y="204788"/>
                                  </a:cubicBezTo>
                                  <a:cubicBezTo>
                                    <a:pt x="474268" y="211932"/>
                                    <a:pt x="440931" y="225822"/>
                                    <a:pt x="414340" y="226219"/>
                                  </a:cubicBezTo>
                                  <a:cubicBezTo>
                                    <a:pt x="387749" y="226616"/>
                                    <a:pt x="365921" y="211931"/>
                                    <a:pt x="347665" y="207169"/>
                                  </a:cubicBezTo>
                                  <a:cubicBezTo>
                                    <a:pt x="329409" y="202407"/>
                                    <a:pt x="325440" y="196057"/>
                                    <a:pt x="304803" y="197644"/>
                                  </a:cubicBezTo>
                                  <a:cubicBezTo>
                                    <a:pt x="284166" y="199231"/>
                                    <a:pt x="251621" y="207566"/>
                                    <a:pt x="223840" y="216694"/>
                                  </a:cubicBezTo>
                                  <a:cubicBezTo>
                                    <a:pt x="196059" y="225822"/>
                                    <a:pt x="156768" y="245269"/>
                                    <a:pt x="138115" y="252413"/>
                                  </a:cubicBezTo>
                                  <a:cubicBezTo>
                                    <a:pt x="119462" y="259557"/>
                                    <a:pt x="121050" y="254000"/>
                                    <a:pt x="111922" y="259556"/>
                                  </a:cubicBezTo>
                                  <a:cubicBezTo>
                                    <a:pt x="102794" y="265112"/>
                                    <a:pt x="86125" y="288528"/>
                                    <a:pt x="83347" y="285750"/>
                                  </a:cubicBezTo>
                                  <a:cubicBezTo>
                                    <a:pt x="80569" y="282972"/>
                                    <a:pt x="98825" y="252413"/>
                                    <a:pt x="95253" y="242888"/>
                                  </a:cubicBezTo>
                                  <a:cubicBezTo>
                                    <a:pt x="91681" y="233363"/>
                                    <a:pt x="70646" y="229791"/>
                                    <a:pt x="61915" y="228600"/>
                                  </a:cubicBezTo>
                                  <a:cubicBezTo>
                                    <a:pt x="53184" y="227409"/>
                                    <a:pt x="53184" y="246063"/>
                                    <a:pt x="42865" y="235744"/>
                                  </a:cubicBezTo>
                                  <a:cubicBezTo>
                                    <a:pt x="32546" y="225425"/>
                                    <a:pt x="-394" y="174625"/>
                                    <a:pt x="3" y="166688"/>
                                  </a:cubicBezTo>
                                  <a:cubicBezTo>
                                    <a:pt x="400" y="158751"/>
                                    <a:pt x="38897" y="191691"/>
                                    <a:pt x="45247" y="188119"/>
                                  </a:cubicBezTo>
                                  <a:cubicBezTo>
                                    <a:pt x="51597" y="184547"/>
                                    <a:pt x="40087" y="159543"/>
                                    <a:pt x="38103" y="145256"/>
                                  </a:cubicBezTo>
                                  <a:cubicBezTo>
                                    <a:pt x="36119" y="130969"/>
                                    <a:pt x="23419" y="97234"/>
                                    <a:pt x="38103" y="9525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00000">
                                <a:alpha val="10196"/>
                              </a:srgb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86" name="Freeform 85"/>
                            <p:cNvSpPr/>
                            <p:nvPr/>
                          </p:nvSpPr>
                          <p:spPr>
                            <a:xfrm>
                              <a:off x="6481688" y="2703544"/>
                              <a:ext cx="419603" cy="1130596"/>
                            </a:xfrm>
                            <a:custGeom>
                              <a:avLst/>
                              <a:gdLst>
                                <a:gd name="connsiteX0" fmla="*/ 75 w 419603"/>
                                <a:gd name="connsiteY0" fmla="*/ 6319 h 1130596"/>
                                <a:gd name="connsiteX1" fmla="*/ 85800 w 419603"/>
                                <a:gd name="connsiteY1" fmla="*/ 244444 h 1130596"/>
                                <a:gd name="connsiteX2" fmla="*/ 116756 w 419603"/>
                                <a:gd name="connsiteY2" fmla="*/ 353981 h 1130596"/>
                                <a:gd name="connsiteX3" fmla="*/ 126281 w 419603"/>
                                <a:gd name="connsiteY3" fmla="*/ 584962 h 1130596"/>
                                <a:gd name="connsiteX4" fmla="*/ 219150 w 419603"/>
                                <a:gd name="connsiteY4" fmla="*/ 763556 h 1130596"/>
                                <a:gd name="connsiteX5" fmla="*/ 342975 w 419603"/>
                                <a:gd name="connsiteY5" fmla="*/ 885000 h 1130596"/>
                                <a:gd name="connsiteX6" fmla="*/ 347737 w 419603"/>
                                <a:gd name="connsiteY6" fmla="*/ 1058831 h 1130596"/>
                                <a:gd name="connsiteX7" fmla="*/ 342975 w 419603"/>
                                <a:gd name="connsiteY7" fmla="*/ 1130269 h 1130596"/>
                                <a:gd name="connsiteX8" fmla="*/ 385837 w 419603"/>
                                <a:gd name="connsiteY8" fmla="*/ 1080262 h 1130596"/>
                                <a:gd name="connsiteX9" fmla="*/ 419175 w 419603"/>
                                <a:gd name="connsiteY9" fmla="*/ 965962 h 1130596"/>
                                <a:gd name="connsiteX10" fmla="*/ 362025 w 419603"/>
                                <a:gd name="connsiteY10" fmla="*/ 811181 h 1130596"/>
                                <a:gd name="connsiteX11" fmla="*/ 233437 w 419603"/>
                                <a:gd name="connsiteY11" fmla="*/ 632587 h 1130596"/>
                                <a:gd name="connsiteX12" fmla="*/ 150093 w 419603"/>
                                <a:gd name="connsiteY12" fmla="*/ 444469 h 1130596"/>
                                <a:gd name="connsiteX13" fmla="*/ 147712 w 419603"/>
                                <a:gd name="connsiteY13" fmla="*/ 253969 h 1130596"/>
                                <a:gd name="connsiteX14" fmla="*/ 121518 w 419603"/>
                                <a:gd name="connsiteY14" fmla="*/ 146812 h 1130596"/>
                                <a:gd name="connsiteX15" fmla="*/ 71512 w 419603"/>
                                <a:gd name="connsiteY15" fmla="*/ 75375 h 1130596"/>
                                <a:gd name="connsiteX16" fmla="*/ 75 w 419603"/>
                                <a:gd name="connsiteY16" fmla="*/ 6319 h 1130596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</a:cxnLst>
                              <a:rect l="l" t="t" r="r" b="b"/>
                              <a:pathLst>
                                <a:path w="419603" h="1130596">
                                  <a:moveTo>
                                    <a:pt x="75" y="6319"/>
                                  </a:moveTo>
                                  <a:cubicBezTo>
                                    <a:pt x="2456" y="34497"/>
                                    <a:pt x="66353" y="186500"/>
                                    <a:pt x="85800" y="244444"/>
                                  </a:cubicBezTo>
                                  <a:cubicBezTo>
                                    <a:pt x="105247" y="302388"/>
                                    <a:pt x="110009" y="297228"/>
                                    <a:pt x="116756" y="353981"/>
                                  </a:cubicBezTo>
                                  <a:cubicBezTo>
                                    <a:pt x="123503" y="410734"/>
                                    <a:pt x="109215" y="516700"/>
                                    <a:pt x="126281" y="584962"/>
                                  </a:cubicBezTo>
                                  <a:cubicBezTo>
                                    <a:pt x="143347" y="653224"/>
                                    <a:pt x="183034" y="713550"/>
                                    <a:pt x="219150" y="763556"/>
                                  </a:cubicBezTo>
                                  <a:cubicBezTo>
                                    <a:pt x="255266" y="813562"/>
                                    <a:pt x="321544" y="835787"/>
                                    <a:pt x="342975" y="885000"/>
                                  </a:cubicBezTo>
                                  <a:cubicBezTo>
                                    <a:pt x="364406" y="934213"/>
                                    <a:pt x="347737" y="1017953"/>
                                    <a:pt x="347737" y="1058831"/>
                                  </a:cubicBezTo>
                                  <a:cubicBezTo>
                                    <a:pt x="347737" y="1099709"/>
                                    <a:pt x="336625" y="1126697"/>
                                    <a:pt x="342975" y="1130269"/>
                                  </a:cubicBezTo>
                                  <a:cubicBezTo>
                                    <a:pt x="349325" y="1133841"/>
                                    <a:pt x="373137" y="1107647"/>
                                    <a:pt x="385837" y="1080262"/>
                                  </a:cubicBezTo>
                                  <a:cubicBezTo>
                                    <a:pt x="398537" y="1052878"/>
                                    <a:pt x="423144" y="1010809"/>
                                    <a:pt x="419175" y="965962"/>
                                  </a:cubicBezTo>
                                  <a:cubicBezTo>
                                    <a:pt x="415206" y="921115"/>
                                    <a:pt x="392981" y="866744"/>
                                    <a:pt x="362025" y="811181"/>
                                  </a:cubicBezTo>
                                  <a:cubicBezTo>
                                    <a:pt x="331069" y="755619"/>
                                    <a:pt x="268759" y="693706"/>
                                    <a:pt x="233437" y="632587"/>
                                  </a:cubicBezTo>
                                  <a:cubicBezTo>
                                    <a:pt x="198115" y="571468"/>
                                    <a:pt x="164381" y="507572"/>
                                    <a:pt x="150093" y="444469"/>
                                  </a:cubicBezTo>
                                  <a:cubicBezTo>
                                    <a:pt x="135806" y="381366"/>
                                    <a:pt x="152474" y="303578"/>
                                    <a:pt x="147712" y="253969"/>
                                  </a:cubicBezTo>
                                  <a:cubicBezTo>
                                    <a:pt x="142950" y="204360"/>
                                    <a:pt x="134218" y="176578"/>
                                    <a:pt x="121518" y="146812"/>
                                  </a:cubicBezTo>
                                  <a:cubicBezTo>
                                    <a:pt x="108818" y="117046"/>
                                    <a:pt x="90562" y="98790"/>
                                    <a:pt x="71512" y="75375"/>
                                  </a:cubicBezTo>
                                  <a:cubicBezTo>
                                    <a:pt x="52462" y="51960"/>
                                    <a:pt x="-2306" y="-21859"/>
                                    <a:pt x="75" y="6319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00000">
                                <a:alpha val="10196"/>
                              </a:srgb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87" name="Freeform 86"/>
                            <p:cNvSpPr/>
                            <p:nvPr/>
                          </p:nvSpPr>
                          <p:spPr>
                            <a:xfrm>
                              <a:off x="6051284" y="2714728"/>
                              <a:ext cx="428600" cy="235991"/>
                            </a:xfrm>
                            <a:custGeom>
                              <a:avLst/>
                              <a:gdLst>
                                <a:gd name="connsiteX0" fmla="*/ 94722 w 428600"/>
                                <a:gd name="connsiteY0" fmla="*/ 40378 h 235991"/>
                                <a:gd name="connsiteX1" fmla="*/ 225691 w 428600"/>
                                <a:gd name="connsiteY1" fmla="*/ 64191 h 235991"/>
                                <a:gd name="connsiteX2" fmla="*/ 342372 w 428600"/>
                                <a:gd name="connsiteY2" fmla="*/ 121341 h 235991"/>
                                <a:gd name="connsiteX3" fmla="*/ 428097 w 428600"/>
                                <a:gd name="connsiteY3" fmla="*/ 235641 h 235991"/>
                                <a:gd name="connsiteX4" fmla="*/ 370947 w 428600"/>
                                <a:gd name="connsiteY4" fmla="*/ 80860 h 235991"/>
                                <a:gd name="connsiteX5" fmla="*/ 235216 w 428600"/>
                                <a:gd name="connsiteY5" fmla="*/ 7041 h 235991"/>
                                <a:gd name="connsiteX6" fmla="*/ 4235 w 428600"/>
                                <a:gd name="connsiteY6" fmla="*/ 7041 h 235991"/>
                                <a:gd name="connsiteX7" fmla="*/ 94722 w 428600"/>
                                <a:gd name="connsiteY7" fmla="*/ 40378 h 23599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</a:cxnLst>
                              <a:rect l="l" t="t" r="r" b="b"/>
                              <a:pathLst>
                                <a:path w="428600" h="235991">
                                  <a:moveTo>
                                    <a:pt x="94722" y="40378"/>
                                  </a:moveTo>
                                  <a:cubicBezTo>
                                    <a:pt x="131631" y="49903"/>
                                    <a:pt x="184416" y="50697"/>
                                    <a:pt x="225691" y="64191"/>
                                  </a:cubicBezTo>
                                  <a:cubicBezTo>
                                    <a:pt x="266966" y="77685"/>
                                    <a:pt x="308638" y="92766"/>
                                    <a:pt x="342372" y="121341"/>
                                  </a:cubicBezTo>
                                  <a:cubicBezTo>
                                    <a:pt x="376106" y="149916"/>
                                    <a:pt x="423335" y="242388"/>
                                    <a:pt x="428097" y="235641"/>
                                  </a:cubicBezTo>
                                  <a:cubicBezTo>
                                    <a:pt x="432859" y="228894"/>
                                    <a:pt x="403094" y="118960"/>
                                    <a:pt x="370947" y="80860"/>
                                  </a:cubicBezTo>
                                  <a:cubicBezTo>
                                    <a:pt x="338800" y="42760"/>
                                    <a:pt x="296335" y="19344"/>
                                    <a:pt x="235216" y="7041"/>
                                  </a:cubicBezTo>
                                  <a:cubicBezTo>
                                    <a:pt x="174097" y="-5262"/>
                                    <a:pt x="27254" y="1088"/>
                                    <a:pt x="4235" y="7041"/>
                                  </a:cubicBezTo>
                                  <a:cubicBezTo>
                                    <a:pt x="-18784" y="12994"/>
                                    <a:pt x="57813" y="30853"/>
                                    <a:pt x="94722" y="40378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00000">
                                <a:alpha val="10196"/>
                              </a:srgb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88" name="Freeform 87"/>
                            <p:cNvSpPr/>
                            <p:nvPr/>
                          </p:nvSpPr>
                          <p:spPr>
                            <a:xfrm>
                              <a:off x="5704467" y="2631025"/>
                              <a:ext cx="271094" cy="144051"/>
                            </a:xfrm>
                            <a:custGeom>
                              <a:avLst/>
                              <a:gdLst>
                                <a:gd name="connsiteX0" fmla="*/ 5771 w 271094"/>
                                <a:gd name="connsiteY0" fmla="*/ 7400 h 144051"/>
                                <a:gd name="connsiteX1" fmla="*/ 5771 w 271094"/>
                                <a:gd name="connsiteY1" fmla="*/ 119319 h 144051"/>
                                <a:gd name="connsiteX2" fmla="*/ 70064 w 271094"/>
                                <a:gd name="connsiteY2" fmla="*/ 143131 h 144051"/>
                                <a:gd name="connsiteX3" fmla="*/ 162933 w 271094"/>
                                <a:gd name="connsiteY3" fmla="*/ 100269 h 144051"/>
                                <a:gd name="connsiteX4" fmla="*/ 205796 w 271094"/>
                                <a:gd name="connsiteY4" fmla="*/ 40738 h 144051"/>
                                <a:gd name="connsiteX5" fmla="*/ 270089 w 271094"/>
                                <a:gd name="connsiteY5" fmla="*/ 256 h 144051"/>
                                <a:gd name="connsiteX6" fmla="*/ 151027 w 271094"/>
                                <a:gd name="connsiteY6" fmla="*/ 59788 h 144051"/>
                                <a:gd name="connsiteX7" fmla="*/ 79589 w 271094"/>
                                <a:gd name="connsiteY7" fmla="*/ 93125 h 144051"/>
                                <a:gd name="connsiteX8" fmla="*/ 29583 w 271094"/>
                                <a:gd name="connsiteY8" fmla="*/ 62169 h 144051"/>
                                <a:gd name="connsiteX9" fmla="*/ 5771 w 271094"/>
                                <a:gd name="connsiteY9" fmla="*/ 7400 h 14405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</a:cxnLst>
                              <a:rect l="l" t="t" r="r" b="b"/>
                              <a:pathLst>
                                <a:path w="271094" h="144051">
                                  <a:moveTo>
                                    <a:pt x="5771" y="7400"/>
                                  </a:moveTo>
                                  <a:cubicBezTo>
                                    <a:pt x="1802" y="16925"/>
                                    <a:pt x="-4944" y="96697"/>
                                    <a:pt x="5771" y="119319"/>
                                  </a:cubicBezTo>
                                  <a:cubicBezTo>
                                    <a:pt x="16486" y="141941"/>
                                    <a:pt x="43870" y="146306"/>
                                    <a:pt x="70064" y="143131"/>
                                  </a:cubicBezTo>
                                  <a:cubicBezTo>
                                    <a:pt x="96258" y="139956"/>
                                    <a:pt x="140311" y="117335"/>
                                    <a:pt x="162933" y="100269"/>
                                  </a:cubicBezTo>
                                  <a:cubicBezTo>
                                    <a:pt x="185555" y="83204"/>
                                    <a:pt x="187937" y="57407"/>
                                    <a:pt x="205796" y="40738"/>
                                  </a:cubicBezTo>
                                  <a:cubicBezTo>
                                    <a:pt x="223655" y="24069"/>
                                    <a:pt x="279217" y="-2919"/>
                                    <a:pt x="270089" y="256"/>
                                  </a:cubicBezTo>
                                  <a:cubicBezTo>
                                    <a:pt x="260961" y="3431"/>
                                    <a:pt x="182777" y="44310"/>
                                    <a:pt x="151027" y="59788"/>
                                  </a:cubicBezTo>
                                  <a:cubicBezTo>
                                    <a:pt x="119277" y="75266"/>
                                    <a:pt x="99830" y="92728"/>
                                    <a:pt x="79589" y="93125"/>
                                  </a:cubicBezTo>
                                  <a:cubicBezTo>
                                    <a:pt x="59348" y="93522"/>
                                    <a:pt x="40298" y="74472"/>
                                    <a:pt x="29583" y="62169"/>
                                  </a:cubicBezTo>
                                  <a:cubicBezTo>
                                    <a:pt x="18868" y="49866"/>
                                    <a:pt x="9740" y="-2125"/>
                                    <a:pt x="5771" y="740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00000">
                                <a:alpha val="10196"/>
                              </a:srgb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</p:grpSp>
                      <p:sp>
                        <p:nvSpPr>
                          <p:cNvPr id="90" name="Freeform 89"/>
                          <p:cNvSpPr/>
                          <p:nvPr/>
                        </p:nvSpPr>
                        <p:spPr>
                          <a:xfrm>
                            <a:off x="5678353" y="3429000"/>
                            <a:ext cx="352611" cy="388819"/>
                          </a:xfrm>
                          <a:custGeom>
                            <a:avLst/>
                            <a:gdLst>
                              <a:gd name="connsiteX0" fmla="*/ 53316 w 352611"/>
                              <a:gd name="connsiteY0" fmla="*/ 0 h 388819"/>
                              <a:gd name="connsiteX1" fmla="*/ 153328 w 352611"/>
                              <a:gd name="connsiteY1" fmla="*/ 52388 h 388819"/>
                              <a:gd name="connsiteX2" fmla="*/ 260485 w 352611"/>
                              <a:gd name="connsiteY2" fmla="*/ 69056 h 388819"/>
                              <a:gd name="connsiteX3" fmla="*/ 350972 w 352611"/>
                              <a:gd name="connsiteY3" fmla="*/ 80963 h 388819"/>
                              <a:gd name="connsiteX4" fmla="*/ 315253 w 352611"/>
                              <a:gd name="connsiteY4" fmla="*/ 123825 h 388819"/>
                              <a:gd name="connsiteX5" fmla="*/ 270010 w 352611"/>
                              <a:gd name="connsiteY5" fmla="*/ 104775 h 388819"/>
                              <a:gd name="connsiteX6" fmla="*/ 181903 w 352611"/>
                              <a:gd name="connsiteY6" fmla="*/ 109538 h 388819"/>
                              <a:gd name="connsiteX7" fmla="*/ 119991 w 352611"/>
                              <a:gd name="connsiteY7" fmla="*/ 114300 h 388819"/>
                              <a:gd name="connsiteX8" fmla="*/ 110466 w 352611"/>
                              <a:gd name="connsiteY8" fmla="*/ 142875 h 388819"/>
                              <a:gd name="connsiteX9" fmla="*/ 84272 w 352611"/>
                              <a:gd name="connsiteY9" fmla="*/ 188119 h 388819"/>
                              <a:gd name="connsiteX10" fmla="*/ 69985 w 352611"/>
                              <a:gd name="connsiteY10" fmla="*/ 290513 h 388819"/>
                              <a:gd name="connsiteX11" fmla="*/ 77128 w 352611"/>
                              <a:gd name="connsiteY11" fmla="*/ 338138 h 388819"/>
                              <a:gd name="connsiteX12" fmla="*/ 96178 w 352611"/>
                              <a:gd name="connsiteY12" fmla="*/ 388144 h 388819"/>
                              <a:gd name="connsiteX13" fmla="*/ 928 w 352611"/>
                              <a:gd name="connsiteY13" fmla="*/ 300038 h 388819"/>
                              <a:gd name="connsiteX14" fmla="*/ 46172 w 352611"/>
                              <a:gd name="connsiteY14" fmla="*/ 202406 h 388819"/>
                              <a:gd name="connsiteX15" fmla="*/ 19978 w 352611"/>
                              <a:gd name="connsiteY15" fmla="*/ 152400 h 388819"/>
                              <a:gd name="connsiteX16" fmla="*/ 41410 w 352611"/>
                              <a:gd name="connsiteY16" fmla="*/ 90488 h 388819"/>
                              <a:gd name="connsiteX17" fmla="*/ 74747 w 352611"/>
                              <a:gd name="connsiteY17" fmla="*/ 52388 h 388819"/>
                              <a:gd name="connsiteX18" fmla="*/ 53316 w 352611"/>
                              <a:gd name="connsiteY18" fmla="*/ 0 h 38881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</a:cxnLst>
                            <a:rect l="l" t="t" r="r" b="b"/>
                            <a:pathLst>
                              <a:path w="352611" h="388819">
                                <a:moveTo>
                                  <a:pt x="53316" y="0"/>
                                </a:moveTo>
                                <a:cubicBezTo>
                                  <a:pt x="66413" y="0"/>
                                  <a:pt x="118800" y="40879"/>
                                  <a:pt x="153328" y="52388"/>
                                </a:cubicBezTo>
                                <a:cubicBezTo>
                                  <a:pt x="187856" y="63897"/>
                                  <a:pt x="227544" y="64294"/>
                                  <a:pt x="260485" y="69056"/>
                                </a:cubicBezTo>
                                <a:cubicBezTo>
                                  <a:pt x="293426" y="73818"/>
                                  <a:pt x="341844" y="71835"/>
                                  <a:pt x="350972" y="80963"/>
                                </a:cubicBezTo>
                                <a:cubicBezTo>
                                  <a:pt x="360100" y="90091"/>
                                  <a:pt x="328747" y="119856"/>
                                  <a:pt x="315253" y="123825"/>
                                </a:cubicBezTo>
                                <a:cubicBezTo>
                                  <a:pt x="301759" y="127794"/>
                                  <a:pt x="292235" y="107156"/>
                                  <a:pt x="270010" y="104775"/>
                                </a:cubicBezTo>
                                <a:cubicBezTo>
                                  <a:pt x="247785" y="102394"/>
                                  <a:pt x="206906" y="107950"/>
                                  <a:pt x="181903" y="109538"/>
                                </a:cubicBezTo>
                                <a:cubicBezTo>
                                  <a:pt x="156900" y="111126"/>
                                  <a:pt x="131897" y="108744"/>
                                  <a:pt x="119991" y="114300"/>
                                </a:cubicBezTo>
                                <a:cubicBezTo>
                                  <a:pt x="108085" y="119856"/>
                                  <a:pt x="116419" y="130572"/>
                                  <a:pt x="110466" y="142875"/>
                                </a:cubicBezTo>
                                <a:cubicBezTo>
                                  <a:pt x="104513" y="155178"/>
                                  <a:pt x="91019" y="163513"/>
                                  <a:pt x="84272" y="188119"/>
                                </a:cubicBezTo>
                                <a:cubicBezTo>
                                  <a:pt x="77525" y="212725"/>
                                  <a:pt x="71176" y="265510"/>
                                  <a:pt x="69985" y="290513"/>
                                </a:cubicBezTo>
                                <a:cubicBezTo>
                                  <a:pt x="68794" y="315516"/>
                                  <a:pt x="72763" y="321866"/>
                                  <a:pt x="77128" y="338138"/>
                                </a:cubicBezTo>
                                <a:cubicBezTo>
                                  <a:pt x="81493" y="354410"/>
                                  <a:pt x="108878" y="394494"/>
                                  <a:pt x="96178" y="388144"/>
                                </a:cubicBezTo>
                                <a:cubicBezTo>
                                  <a:pt x="83478" y="381794"/>
                                  <a:pt x="9262" y="330994"/>
                                  <a:pt x="928" y="300038"/>
                                </a:cubicBezTo>
                                <a:cubicBezTo>
                                  <a:pt x="-7406" y="269082"/>
                                  <a:pt x="42997" y="227012"/>
                                  <a:pt x="46172" y="202406"/>
                                </a:cubicBezTo>
                                <a:cubicBezTo>
                                  <a:pt x="49347" y="177800"/>
                                  <a:pt x="20772" y="171053"/>
                                  <a:pt x="19978" y="152400"/>
                                </a:cubicBezTo>
                                <a:cubicBezTo>
                                  <a:pt x="19184" y="133747"/>
                                  <a:pt x="32282" y="107157"/>
                                  <a:pt x="41410" y="90488"/>
                                </a:cubicBezTo>
                                <a:cubicBezTo>
                                  <a:pt x="50538" y="73819"/>
                                  <a:pt x="73953" y="66279"/>
                                  <a:pt x="74747" y="52388"/>
                                </a:cubicBezTo>
                                <a:cubicBezTo>
                                  <a:pt x="75541" y="38497"/>
                                  <a:pt x="40219" y="0"/>
                                  <a:pt x="53316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0000">
                              <a:alpha val="10196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91" name="Freeform 90"/>
                          <p:cNvSpPr/>
                          <p:nvPr/>
                        </p:nvSpPr>
                        <p:spPr>
                          <a:xfrm>
                            <a:off x="5569619" y="3471397"/>
                            <a:ext cx="143009" cy="331459"/>
                          </a:xfrm>
                          <a:custGeom>
                            <a:avLst/>
                            <a:gdLst>
                              <a:gd name="connsiteX0" fmla="*/ 52512 w 143009"/>
                              <a:gd name="connsiteY0" fmla="*/ 331459 h 331459"/>
                              <a:gd name="connsiteX1" fmla="*/ 125 w 143009"/>
                              <a:gd name="connsiteY1" fmla="*/ 248116 h 331459"/>
                              <a:gd name="connsiteX2" fmla="*/ 40606 w 143009"/>
                              <a:gd name="connsiteY2" fmla="*/ 136197 h 331459"/>
                              <a:gd name="connsiteX3" fmla="*/ 123950 w 143009"/>
                              <a:gd name="connsiteY3" fmla="*/ 466 h 331459"/>
                              <a:gd name="connsiteX4" fmla="*/ 92994 w 143009"/>
                              <a:gd name="connsiteY4" fmla="*/ 93334 h 331459"/>
                              <a:gd name="connsiteX5" fmla="*/ 143000 w 143009"/>
                              <a:gd name="connsiteY5" fmla="*/ 138578 h 331459"/>
                              <a:gd name="connsiteX6" fmla="*/ 88231 w 143009"/>
                              <a:gd name="connsiteY6" fmla="*/ 157628 h 331459"/>
                              <a:gd name="connsiteX7" fmla="*/ 52512 w 143009"/>
                              <a:gd name="connsiteY7" fmla="*/ 193347 h 331459"/>
                              <a:gd name="connsiteX8" fmla="*/ 42987 w 143009"/>
                              <a:gd name="connsiteY8" fmla="*/ 248116 h 331459"/>
                              <a:gd name="connsiteX9" fmla="*/ 52512 w 143009"/>
                              <a:gd name="connsiteY9" fmla="*/ 331459 h 33145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</a:cxnLst>
                            <a:rect l="l" t="t" r="r" b="b"/>
                            <a:pathLst>
                              <a:path w="143009" h="331459">
                                <a:moveTo>
                                  <a:pt x="52512" y="331459"/>
                                </a:moveTo>
                                <a:cubicBezTo>
                                  <a:pt x="45368" y="331459"/>
                                  <a:pt x="2109" y="280660"/>
                                  <a:pt x="125" y="248116"/>
                                </a:cubicBezTo>
                                <a:cubicBezTo>
                                  <a:pt x="-1859" y="215572"/>
                                  <a:pt x="19968" y="177472"/>
                                  <a:pt x="40606" y="136197"/>
                                </a:cubicBezTo>
                                <a:cubicBezTo>
                                  <a:pt x="61244" y="94922"/>
                                  <a:pt x="115219" y="7610"/>
                                  <a:pt x="123950" y="466"/>
                                </a:cubicBezTo>
                                <a:cubicBezTo>
                                  <a:pt x="132681" y="-6678"/>
                                  <a:pt x="89819" y="70315"/>
                                  <a:pt x="92994" y="93334"/>
                                </a:cubicBezTo>
                                <a:cubicBezTo>
                                  <a:pt x="96169" y="116353"/>
                                  <a:pt x="143794" y="127862"/>
                                  <a:pt x="143000" y="138578"/>
                                </a:cubicBezTo>
                                <a:cubicBezTo>
                                  <a:pt x="142206" y="149294"/>
                                  <a:pt x="103312" y="148500"/>
                                  <a:pt x="88231" y="157628"/>
                                </a:cubicBezTo>
                                <a:cubicBezTo>
                                  <a:pt x="73150" y="166756"/>
                                  <a:pt x="60053" y="178266"/>
                                  <a:pt x="52512" y="193347"/>
                                </a:cubicBezTo>
                                <a:cubicBezTo>
                                  <a:pt x="44971" y="208428"/>
                                  <a:pt x="44574" y="232241"/>
                                  <a:pt x="42987" y="248116"/>
                                </a:cubicBezTo>
                                <a:cubicBezTo>
                                  <a:pt x="41399" y="263991"/>
                                  <a:pt x="59656" y="331459"/>
                                  <a:pt x="52512" y="331459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0000">
                              <a:alpha val="10196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92" name="Freeform 91"/>
                          <p:cNvSpPr/>
                          <p:nvPr/>
                        </p:nvSpPr>
                        <p:spPr>
                          <a:xfrm>
                            <a:off x="5677513" y="3250168"/>
                            <a:ext cx="64751" cy="202684"/>
                          </a:xfrm>
                          <a:custGeom>
                            <a:avLst/>
                            <a:gdLst>
                              <a:gd name="connsiteX0" fmla="*/ 18437 w 64751"/>
                              <a:gd name="connsiteY0" fmla="*/ 238 h 202684"/>
                              <a:gd name="connsiteX1" fmla="*/ 6531 w 64751"/>
                              <a:gd name="connsiteY1" fmla="*/ 102632 h 202684"/>
                              <a:gd name="connsiteX2" fmla="*/ 4150 w 64751"/>
                              <a:gd name="connsiteY2" fmla="*/ 159782 h 202684"/>
                              <a:gd name="connsiteX3" fmla="*/ 63681 w 64751"/>
                              <a:gd name="connsiteY3" fmla="*/ 202645 h 202684"/>
                              <a:gd name="connsiteX4" fmla="*/ 42250 w 64751"/>
                              <a:gd name="connsiteY4" fmla="*/ 166926 h 202684"/>
                              <a:gd name="connsiteX5" fmla="*/ 39868 w 64751"/>
                              <a:gd name="connsiteY5" fmla="*/ 135970 h 202684"/>
                              <a:gd name="connsiteX6" fmla="*/ 56537 w 64751"/>
                              <a:gd name="connsiteY6" fmla="*/ 105013 h 202684"/>
                              <a:gd name="connsiteX7" fmla="*/ 49393 w 64751"/>
                              <a:gd name="connsiteY7" fmla="*/ 74057 h 202684"/>
                              <a:gd name="connsiteX8" fmla="*/ 18437 w 64751"/>
                              <a:gd name="connsiteY8" fmla="*/ 238 h 20268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</a:cxnLst>
                            <a:rect l="l" t="t" r="r" b="b"/>
                            <a:pathLst>
                              <a:path w="64751" h="202684">
                                <a:moveTo>
                                  <a:pt x="18437" y="238"/>
                                </a:moveTo>
                                <a:cubicBezTo>
                                  <a:pt x="11293" y="5000"/>
                                  <a:pt x="8912" y="76041"/>
                                  <a:pt x="6531" y="102632"/>
                                </a:cubicBezTo>
                                <a:cubicBezTo>
                                  <a:pt x="4150" y="129223"/>
                                  <a:pt x="-5375" y="143113"/>
                                  <a:pt x="4150" y="159782"/>
                                </a:cubicBezTo>
                                <a:cubicBezTo>
                                  <a:pt x="13675" y="176451"/>
                                  <a:pt x="57331" y="201454"/>
                                  <a:pt x="63681" y="202645"/>
                                </a:cubicBezTo>
                                <a:cubicBezTo>
                                  <a:pt x="70031" y="203836"/>
                                  <a:pt x="46219" y="178038"/>
                                  <a:pt x="42250" y="166926"/>
                                </a:cubicBezTo>
                                <a:cubicBezTo>
                                  <a:pt x="38281" y="155814"/>
                                  <a:pt x="37487" y="146289"/>
                                  <a:pt x="39868" y="135970"/>
                                </a:cubicBezTo>
                                <a:cubicBezTo>
                                  <a:pt x="42249" y="125651"/>
                                  <a:pt x="54950" y="115332"/>
                                  <a:pt x="56537" y="105013"/>
                                </a:cubicBezTo>
                                <a:cubicBezTo>
                                  <a:pt x="58125" y="94694"/>
                                  <a:pt x="53759" y="84772"/>
                                  <a:pt x="49393" y="74057"/>
                                </a:cubicBezTo>
                                <a:cubicBezTo>
                                  <a:pt x="45027" y="63342"/>
                                  <a:pt x="25581" y="-4524"/>
                                  <a:pt x="18437" y="238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0000">
                              <a:alpha val="10196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93" name="Freeform 92"/>
                          <p:cNvSpPr/>
                          <p:nvPr/>
                        </p:nvSpPr>
                        <p:spPr>
                          <a:xfrm>
                            <a:off x="6380788" y="3509874"/>
                            <a:ext cx="299253" cy="412983"/>
                          </a:xfrm>
                          <a:custGeom>
                            <a:avLst/>
                            <a:gdLst>
                              <a:gd name="connsiteX0" fmla="*/ 962 w 299253"/>
                              <a:gd name="connsiteY0" fmla="*/ 200114 h 412983"/>
                              <a:gd name="connsiteX1" fmla="*/ 65256 w 299253"/>
                              <a:gd name="connsiteY1" fmla="*/ 281076 h 412983"/>
                              <a:gd name="connsiteX2" fmla="*/ 150981 w 299253"/>
                              <a:gd name="connsiteY2" fmla="*/ 226307 h 412983"/>
                              <a:gd name="connsiteX3" fmla="*/ 193843 w 299253"/>
                              <a:gd name="connsiteY3" fmla="*/ 116770 h 412983"/>
                              <a:gd name="connsiteX4" fmla="*/ 158125 w 299253"/>
                              <a:gd name="connsiteY4" fmla="*/ 89 h 412983"/>
                              <a:gd name="connsiteX5" fmla="*/ 296237 w 299253"/>
                              <a:gd name="connsiteY5" fmla="*/ 135820 h 412983"/>
                              <a:gd name="connsiteX6" fmla="*/ 255756 w 299253"/>
                              <a:gd name="connsiteY6" fmla="*/ 133439 h 412983"/>
                              <a:gd name="connsiteX7" fmla="*/ 284331 w 299253"/>
                              <a:gd name="connsiteY7" fmla="*/ 226307 h 412983"/>
                              <a:gd name="connsiteX8" fmla="*/ 241468 w 299253"/>
                              <a:gd name="connsiteY8" fmla="*/ 316795 h 412983"/>
                              <a:gd name="connsiteX9" fmla="*/ 174793 w 299253"/>
                              <a:gd name="connsiteY9" fmla="*/ 371564 h 412983"/>
                              <a:gd name="connsiteX10" fmla="*/ 139075 w 299253"/>
                              <a:gd name="connsiteY10" fmla="*/ 397757 h 412983"/>
                              <a:gd name="connsiteX11" fmla="*/ 70018 w 299253"/>
                              <a:gd name="connsiteY11" fmla="*/ 412045 h 412983"/>
                              <a:gd name="connsiteX12" fmla="*/ 31918 w 299253"/>
                              <a:gd name="connsiteY12" fmla="*/ 371564 h 412983"/>
                              <a:gd name="connsiteX13" fmla="*/ 5725 w 299253"/>
                              <a:gd name="connsiteY13" fmla="*/ 335845 h 412983"/>
                              <a:gd name="connsiteX14" fmla="*/ 12868 w 299253"/>
                              <a:gd name="connsiteY14" fmla="*/ 302507 h 412983"/>
                              <a:gd name="connsiteX15" fmla="*/ 24775 w 299253"/>
                              <a:gd name="connsiteY15" fmla="*/ 252501 h 412983"/>
                              <a:gd name="connsiteX16" fmla="*/ 962 w 299253"/>
                              <a:gd name="connsiteY16" fmla="*/ 200114 h 41298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</a:cxnLst>
                            <a:rect l="l" t="t" r="r" b="b"/>
                            <a:pathLst>
                              <a:path w="299253" h="412983">
                                <a:moveTo>
                                  <a:pt x="962" y="200114"/>
                                </a:moveTo>
                                <a:cubicBezTo>
                                  <a:pt x="7709" y="204876"/>
                                  <a:pt x="40253" y="276711"/>
                                  <a:pt x="65256" y="281076"/>
                                </a:cubicBezTo>
                                <a:cubicBezTo>
                                  <a:pt x="90259" y="285442"/>
                                  <a:pt x="129550" y="253691"/>
                                  <a:pt x="150981" y="226307"/>
                                </a:cubicBezTo>
                                <a:cubicBezTo>
                                  <a:pt x="172412" y="198923"/>
                                  <a:pt x="192652" y="154473"/>
                                  <a:pt x="193843" y="116770"/>
                                </a:cubicBezTo>
                                <a:cubicBezTo>
                                  <a:pt x="195034" y="79067"/>
                                  <a:pt x="141059" y="-3086"/>
                                  <a:pt x="158125" y="89"/>
                                </a:cubicBezTo>
                                <a:cubicBezTo>
                                  <a:pt x="175191" y="3264"/>
                                  <a:pt x="279965" y="113595"/>
                                  <a:pt x="296237" y="135820"/>
                                </a:cubicBezTo>
                                <a:cubicBezTo>
                                  <a:pt x="312509" y="158045"/>
                                  <a:pt x="257740" y="118358"/>
                                  <a:pt x="255756" y="133439"/>
                                </a:cubicBezTo>
                                <a:cubicBezTo>
                                  <a:pt x="253772" y="148520"/>
                                  <a:pt x="286712" y="195748"/>
                                  <a:pt x="284331" y="226307"/>
                                </a:cubicBezTo>
                                <a:cubicBezTo>
                                  <a:pt x="281950" y="256866"/>
                                  <a:pt x="259724" y="292586"/>
                                  <a:pt x="241468" y="316795"/>
                                </a:cubicBezTo>
                                <a:cubicBezTo>
                                  <a:pt x="223212" y="341005"/>
                                  <a:pt x="191858" y="358070"/>
                                  <a:pt x="174793" y="371564"/>
                                </a:cubicBezTo>
                                <a:cubicBezTo>
                                  <a:pt x="157728" y="385058"/>
                                  <a:pt x="156537" y="391010"/>
                                  <a:pt x="139075" y="397757"/>
                                </a:cubicBezTo>
                                <a:cubicBezTo>
                                  <a:pt x="121613" y="404504"/>
                                  <a:pt x="87877" y="416410"/>
                                  <a:pt x="70018" y="412045"/>
                                </a:cubicBezTo>
                                <a:cubicBezTo>
                                  <a:pt x="52159" y="407680"/>
                                  <a:pt x="42633" y="384264"/>
                                  <a:pt x="31918" y="371564"/>
                                </a:cubicBezTo>
                                <a:cubicBezTo>
                                  <a:pt x="21203" y="358864"/>
                                  <a:pt x="8900" y="347354"/>
                                  <a:pt x="5725" y="335845"/>
                                </a:cubicBezTo>
                                <a:cubicBezTo>
                                  <a:pt x="2550" y="324336"/>
                                  <a:pt x="9693" y="316398"/>
                                  <a:pt x="12868" y="302507"/>
                                </a:cubicBezTo>
                                <a:cubicBezTo>
                                  <a:pt x="16043" y="288616"/>
                                  <a:pt x="24378" y="264804"/>
                                  <a:pt x="24775" y="252501"/>
                                </a:cubicBezTo>
                                <a:cubicBezTo>
                                  <a:pt x="25172" y="240198"/>
                                  <a:pt x="-5785" y="195352"/>
                                  <a:pt x="962" y="20011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0000">
                              <a:alpha val="10196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94" name="Freeform 93"/>
                          <p:cNvSpPr/>
                          <p:nvPr/>
                        </p:nvSpPr>
                        <p:spPr>
                          <a:xfrm>
                            <a:off x="6204904" y="3240782"/>
                            <a:ext cx="96544" cy="152801"/>
                          </a:xfrm>
                          <a:custGeom>
                            <a:avLst/>
                            <a:gdLst>
                              <a:gd name="connsiteX0" fmla="*/ 83977 w 96544"/>
                              <a:gd name="connsiteY0" fmla="*/ 99 h 152801"/>
                              <a:gd name="connsiteX1" fmla="*/ 74452 w 96544"/>
                              <a:gd name="connsiteY1" fmla="*/ 90587 h 152801"/>
                              <a:gd name="connsiteX2" fmla="*/ 48259 w 96544"/>
                              <a:gd name="connsiteY2" fmla="*/ 119162 h 152801"/>
                              <a:gd name="connsiteX3" fmla="*/ 634 w 96544"/>
                              <a:gd name="connsiteY3" fmla="*/ 104874 h 152801"/>
                              <a:gd name="connsiteX4" fmla="*/ 24446 w 96544"/>
                              <a:gd name="connsiteY4" fmla="*/ 147737 h 152801"/>
                              <a:gd name="connsiteX5" fmla="*/ 74452 w 96544"/>
                              <a:gd name="connsiteY5" fmla="*/ 147737 h 152801"/>
                              <a:gd name="connsiteX6" fmla="*/ 95884 w 96544"/>
                              <a:gd name="connsiteY6" fmla="*/ 109637 h 152801"/>
                              <a:gd name="connsiteX7" fmla="*/ 83977 w 96544"/>
                              <a:gd name="connsiteY7" fmla="*/ 99 h 15280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</a:cxnLst>
                            <a:rect l="l" t="t" r="r" b="b"/>
                            <a:pathLst>
                              <a:path w="96544" h="152801">
                                <a:moveTo>
                                  <a:pt x="83977" y="99"/>
                                </a:moveTo>
                                <a:cubicBezTo>
                                  <a:pt x="80405" y="-3076"/>
                                  <a:pt x="80405" y="70743"/>
                                  <a:pt x="74452" y="90587"/>
                                </a:cubicBezTo>
                                <a:cubicBezTo>
                                  <a:pt x="68499" y="110431"/>
                                  <a:pt x="60562" y="116781"/>
                                  <a:pt x="48259" y="119162"/>
                                </a:cubicBezTo>
                                <a:cubicBezTo>
                                  <a:pt x="35956" y="121543"/>
                                  <a:pt x="4603" y="100112"/>
                                  <a:pt x="634" y="104874"/>
                                </a:cubicBezTo>
                                <a:cubicBezTo>
                                  <a:pt x="-3335" y="109636"/>
                                  <a:pt x="12143" y="140593"/>
                                  <a:pt x="24446" y="147737"/>
                                </a:cubicBezTo>
                                <a:cubicBezTo>
                                  <a:pt x="36749" y="154881"/>
                                  <a:pt x="62546" y="154087"/>
                                  <a:pt x="74452" y="147737"/>
                                </a:cubicBezTo>
                                <a:cubicBezTo>
                                  <a:pt x="86358" y="141387"/>
                                  <a:pt x="92312" y="129878"/>
                                  <a:pt x="95884" y="109637"/>
                                </a:cubicBezTo>
                                <a:cubicBezTo>
                                  <a:pt x="99456" y="89396"/>
                                  <a:pt x="87549" y="3274"/>
                                  <a:pt x="83977" y="99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0000">
                              <a:alpha val="10196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95" name="Freeform 94"/>
                          <p:cNvSpPr/>
                          <p:nvPr/>
                        </p:nvSpPr>
                        <p:spPr>
                          <a:xfrm>
                            <a:off x="5857812" y="3226192"/>
                            <a:ext cx="69252" cy="126828"/>
                          </a:xfrm>
                          <a:custGeom>
                            <a:avLst/>
                            <a:gdLst>
                              <a:gd name="connsiteX0" fmla="*/ 52450 w 69252"/>
                              <a:gd name="connsiteY0" fmla="*/ 251 h 148109"/>
                              <a:gd name="connsiteX1" fmla="*/ 57213 w 69252"/>
                              <a:gd name="connsiteY1" fmla="*/ 78833 h 148109"/>
                              <a:gd name="connsiteX2" fmla="*/ 47688 w 69252"/>
                              <a:gd name="connsiteY2" fmla="*/ 114551 h 148109"/>
                              <a:gd name="connsiteX3" fmla="*/ 63 w 69252"/>
                              <a:gd name="connsiteY3" fmla="*/ 119314 h 148109"/>
                              <a:gd name="connsiteX4" fmla="*/ 38163 w 69252"/>
                              <a:gd name="connsiteY4" fmla="*/ 147889 h 148109"/>
                              <a:gd name="connsiteX5" fmla="*/ 66738 w 69252"/>
                              <a:gd name="connsiteY5" fmla="*/ 131220 h 148109"/>
                              <a:gd name="connsiteX6" fmla="*/ 66738 w 69252"/>
                              <a:gd name="connsiteY6" fmla="*/ 107408 h 148109"/>
                              <a:gd name="connsiteX7" fmla="*/ 52450 w 69252"/>
                              <a:gd name="connsiteY7" fmla="*/ 251 h 14810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</a:cxnLst>
                            <a:rect l="l" t="t" r="r" b="b"/>
                            <a:pathLst>
                              <a:path w="69252" h="148109">
                                <a:moveTo>
                                  <a:pt x="52450" y="251"/>
                                </a:moveTo>
                                <a:cubicBezTo>
                                  <a:pt x="50863" y="-4511"/>
                                  <a:pt x="58007" y="59783"/>
                                  <a:pt x="57213" y="78833"/>
                                </a:cubicBezTo>
                                <a:cubicBezTo>
                                  <a:pt x="56419" y="97883"/>
                                  <a:pt x="57213" y="107804"/>
                                  <a:pt x="47688" y="114551"/>
                                </a:cubicBezTo>
                                <a:cubicBezTo>
                                  <a:pt x="38163" y="121298"/>
                                  <a:pt x="1650" y="113758"/>
                                  <a:pt x="63" y="119314"/>
                                </a:cubicBezTo>
                                <a:cubicBezTo>
                                  <a:pt x="-1524" y="124870"/>
                                  <a:pt x="27050" y="145905"/>
                                  <a:pt x="38163" y="147889"/>
                                </a:cubicBezTo>
                                <a:cubicBezTo>
                                  <a:pt x="49275" y="149873"/>
                                  <a:pt x="61976" y="137967"/>
                                  <a:pt x="66738" y="131220"/>
                                </a:cubicBezTo>
                                <a:cubicBezTo>
                                  <a:pt x="71500" y="124473"/>
                                  <a:pt x="68325" y="128045"/>
                                  <a:pt x="66738" y="107408"/>
                                </a:cubicBezTo>
                                <a:cubicBezTo>
                                  <a:pt x="65151" y="86771"/>
                                  <a:pt x="54037" y="5013"/>
                                  <a:pt x="52450" y="25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0000">
                              <a:alpha val="10196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96" name="Freeform 95"/>
                          <p:cNvSpPr/>
                          <p:nvPr/>
                        </p:nvSpPr>
                        <p:spPr>
                          <a:xfrm>
                            <a:off x="6210295" y="3231708"/>
                            <a:ext cx="69074" cy="94908"/>
                          </a:xfrm>
                          <a:custGeom>
                            <a:avLst/>
                            <a:gdLst>
                              <a:gd name="connsiteX0" fmla="*/ 23818 w 69074"/>
                              <a:gd name="connsiteY0" fmla="*/ 94898 h 94908"/>
                              <a:gd name="connsiteX1" fmla="*/ 28580 w 69074"/>
                              <a:gd name="connsiteY1" fmla="*/ 37748 h 94908"/>
                              <a:gd name="connsiteX2" fmla="*/ 69061 w 69074"/>
                              <a:gd name="connsiteY2" fmla="*/ 6792 h 94908"/>
                              <a:gd name="connsiteX3" fmla="*/ 23818 w 69074"/>
                              <a:gd name="connsiteY3" fmla="*/ 2030 h 94908"/>
                              <a:gd name="connsiteX4" fmla="*/ 5 w 69074"/>
                              <a:gd name="connsiteY4" fmla="*/ 32986 h 94908"/>
                              <a:gd name="connsiteX5" fmla="*/ 23818 w 69074"/>
                              <a:gd name="connsiteY5" fmla="*/ 94898 h 9490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69074" h="94908">
                                <a:moveTo>
                                  <a:pt x="23818" y="94898"/>
                                </a:moveTo>
                                <a:cubicBezTo>
                                  <a:pt x="28580" y="95692"/>
                                  <a:pt x="21040" y="52432"/>
                                  <a:pt x="28580" y="37748"/>
                                </a:cubicBezTo>
                                <a:cubicBezTo>
                                  <a:pt x="36120" y="23064"/>
                                  <a:pt x="69855" y="12745"/>
                                  <a:pt x="69061" y="6792"/>
                                </a:cubicBezTo>
                                <a:cubicBezTo>
                                  <a:pt x="68267" y="839"/>
                                  <a:pt x="35327" y="-2336"/>
                                  <a:pt x="23818" y="2030"/>
                                </a:cubicBezTo>
                                <a:cubicBezTo>
                                  <a:pt x="12309" y="6396"/>
                                  <a:pt x="402" y="17905"/>
                                  <a:pt x="5" y="32986"/>
                                </a:cubicBezTo>
                                <a:cubicBezTo>
                                  <a:pt x="-392" y="48067"/>
                                  <a:pt x="19056" y="94104"/>
                                  <a:pt x="23818" y="94898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098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98" name="Freeform 97"/>
                          <p:cNvSpPr/>
                          <p:nvPr/>
                        </p:nvSpPr>
                        <p:spPr>
                          <a:xfrm>
                            <a:off x="5849803" y="3211747"/>
                            <a:ext cx="53612" cy="84000"/>
                          </a:xfrm>
                          <a:custGeom>
                            <a:avLst/>
                            <a:gdLst>
                              <a:gd name="connsiteX0" fmla="*/ 19978 w 53612"/>
                              <a:gd name="connsiteY0" fmla="*/ 83903 h 84000"/>
                              <a:gd name="connsiteX1" fmla="*/ 928 w 53612"/>
                              <a:gd name="connsiteY1" fmla="*/ 17228 h 84000"/>
                              <a:gd name="connsiteX2" fmla="*/ 53316 w 53612"/>
                              <a:gd name="connsiteY2" fmla="*/ 559 h 84000"/>
                              <a:gd name="connsiteX3" fmla="*/ 22360 w 53612"/>
                              <a:gd name="connsiteY3" fmla="*/ 31516 h 84000"/>
                              <a:gd name="connsiteX4" fmla="*/ 19978 w 53612"/>
                              <a:gd name="connsiteY4" fmla="*/ 83903 h 8400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53612" h="84000">
                                <a:moveTo>
                                  <a:pt x="19978" y="83903"/>
                                </a:moveTo>
                                <a:cubicBezTo>
                                  <a:pt x="16406" y="81522"/>
                                  <a:pt x="-4628" y="31119"/>
                                  <a:pt x="928" y="17228"/>
                                </a:cubicBezTo>
                                <a:cubicBezTo>
                                  <a:pt x="6484" y="3337"/>
                                  <a:pt x="49744" y="-1822"/>
                                  <a:pt x="53316" y="559"/>
                                </a:cubicBezTo>
                                <a:cubicBezTo>
                                  <a:pt x="56888" y="2940"/>
                                  <a:pt x="27123" y="18816"/>
                                  <a:pt x="22360" y="31516"/>
                                </a:cubicBezTo>
                                <a:cubicBezTo>
                                  <a:pt x="17597" y="44216"/>
                                  <a:pt x="23550" y="86284"/>
                                  <a:pt x="19978" y="8390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>
                              <a:alpha val="5098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</p:grpSp>
                    <p:sp>
                      <p:nvSpPr>
                        <p:cNvPr id="100" name="Freeform 99"/>
                        <p:cNvSpPr/>
                        <p:nvPr/>
                      </p:nvSpPr>
                      <p:spPr>
                        <a:xfrm>
                          <a:off x="6037692" y="3510239"/>
                          <a:ext cx="116231" cy="93228"/>
                        </a:xfrm>
                        <a:custGeom>
                          <a:avLst/>
                          <a:gdLst>
                            <a:gd name="connsiteX0" fmla="*/ 1158 w 116231"/>
                            <a:gd name="connsiteY0" fmla="*/ 2105 h 93228"/>
                            <a:gd name="connsiteX1" fmla="*/ 32114 w 116231"/>
                            <a:gd name="connsiteY1" fmla="*/ 44967 h 93228"/>
                            <a:gd name="connsiteX2" fmla="*/ 22589 w 116231"/>
                            <a:gd name="connsiteY2" fmla="*/ 80686 h 93228"/>
                            <a:gd name="connsiteX3" fmla="*/ 60689 w 116231"/>
                            <a:gd name="connsiteY3" fmla="*/ 92592 h 93228"/>
                            <a:gd name="connsiteX4" fmla="*/ 77358 w 116231"/>
                            <a:gd name="connsiteY4" fmla="*/ 64017 h 93228"/>
                            <a:gd name="connsiteX5" fmla="*/ 115458 w 116231"/>
                            <a:gd name="connsiteY5" fmla="*/ 42586 h 93228"/>
                            <a:gd name="connsiteX6" fmla="*/ 101171 w 116231"/>
                            <a:gd name="connsiteY6" fmla="*/ 6867 h 93228"/>
                            <a:gd name="connsiteX7" fmla="*/ 79739 w 116231"/>
                            <a:gd name="connsiteY7" fmla="*/ 6867 h 93228"/>
                            <a:gd name="connsiteX8" fmla="*/ 1158 w 116231"/>
                            <a:gd name="connsiteY8" fmla="*/ 2105 h 932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16231" h="93228">
                              <a:moveTo>
                                <a:pt x="1158" y="2105"/>
                              </a:moveTo>
                              <a:cubicBezTo>
                                <a:pt x="-6779" y="8455"/>
                                <a:pt x="28542" y="31870"/>
                                <a:pt x="32114" y="44967"/>
                              </a:cubicBezTo>
                              <a:cubicBezTo>
                                <a:pt x="35686" y="58064"/>
                                <a:pt x="17827" y="72749"/>
                                <a:pt x="22589" y="80686"/>
                              </a:cubicBezTo>
                              <a:cubicBezTo>
                                <a:pt x="27352" y="88624"/>
                                <a:pt x="51561" y="95370"/>
                                <a:pt x="60689" y="92592"/>
                              </a:cubicBezTo>
                              <a:cubicBezTo>
                                <a:pt x="69817" y="89814"/>
                                <a:pt x="68230" y="72351"/>
                                <a:pt x="77358" y="64017"/>
                              </a:cubicBezTo>
                              <a:cubicBezTo>
                                <a:pt x="86486" y="55683"/>
                                <a:pt x="111489" y="52111"/>
                                <a:pt x="115458" y="42586"/>
                              </a:cubicBezTo>
                              <a:cubicBezTo>
                                <a:pt x="119427" y="33061"/>
                                <a:pt x="107124" y="12820"/>
                                <a:pt x="101171" y="6867"/>
                              </a:cubicBezTo>
                              <a:cubicBezTo>
                                <a:pt x="95218" y="914"/>
                                <a:pt x="92439" y="8057"/>
                                <a:pt x="79739" y="6867"/>
                              </a:cubicBezTo>
                              <a:cubicBezTo>
                                <a:pt x="67039" y="5677"/>
                                <a:pt x="9095" y="-4245"/>
                                <a:pt x="1158" y="210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0000">
                            <a:alpha val="10196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</p:grpSp>
                  <p:sp>
                    <p:nvSpPr>
                      <p:cNvPr id="102" name="Freeform 101"/>
                      <p:cNvSpPr/>
                      <p:nvPr/>
                    </p:nvSpPr>
                    <p:spPr>
                      <a:xfrm>
                        <a:off x="5741113" y="3582092"/>
                        <a:ext cx="648484" cy="301879"/>
                      </a:xfrm>
                      <a:custGeom>
                        <a:avLst/>
                        <a:gdLst>
                          <a:gd name="connsiteX0" fmla="*/ 221537 w 648484"/>
                          <a:gd name="connsiteY0" fmla="*/ 89796 h 301879"/>
                          <a:gd name="connsiteX1" fmla="*/ 295356 w 648484"/>
                          <a:gd name="connsiteY1" fmla="*/ 70746 h 301879"/>
                          <a:gd name="connsiteX2" fmla="*/ 314406 w 648484"/>
                          <a:gd name="connsiteY2" fmla="*/ 104083 h 301879"/>
                          <a:gd name="connsiteX3" fmla="*/ 335837 w 648484"/>
                          <a:gd name="connsiteY3" fmla="*/ 82652 h 301879"/>
                          <a:gd name="connsiteX4" fmla="*/ 385843 w 648484"/>
                          <a:gd name="connsiteY4" fmla="*/ 65983 h 301879"/>
                          <a:gd name="connsiteX5" fmla="*/ 369175 w 648484"/>
                          <a:gd name="connsiteY5" fmla="*/ 106464 h 301879"/>
                          <a:gd name="connsiteX6" fmla="*/ 450137 w 648484"/>
                          <a:gd name="connsiteY6" fmla="*/ 177902 h 301879"/>
                          <a:gd name="connsiteX7" fmla="*/ 538243 w 648484"/>
                          <a:gd name="connsiteY7" fmla="*/ 206477 h 301879"/>
                          <a:gd name="connsiteX8" fmla="*/ 585868 w 648484"/>
                          <a:gd name="connsiteY8" fmla="*/ 206477 h 301879"/>
                          <a:gd name="connsiteX9" fmla="*/ 571581 w 648484"/>
                          <a:gd name="connsiteY9" fmla="*/ 170758 h 301879"/>
                          <a:gd name="connsiteX10" fmla="*/ 552531 w 648484"/>
                          <a:gd name="connsiteY10" fmla="*/ 135039 h 301879"/>
                          <a:gd name="connsiteX11" fmla="*/ 576343 w 648484"/>
                          <a:gd name="connsiteY11" fmla="*/ 82652 h 301879"/>
                          <a:gd name="connsiteX12" fmla="*/ 590631 w 648484"/>
                          <a:gd name="connsiteY12" fmla="*/ 15977 h 301879"/>
                          <a:gd name="connsiteX13" fmla="*/ 631112 w 648484"/>
                          <a:gd name="connsiteY13" fmla="*/ 108846 h 301879"/>
                          <a:gd name="connsiteX14" fmla="*/ 647781 w 648484"/>
                          <a:gd name="connsiteY14" fmla="*/ 227908 h 301879"/>
                          <a:gd name="connsiteX15" fmla="*/ 609681 w 648484"/>
                          <a:gd name="connsiteY15" fmla="*/ 261246 h 301879"/>
                          <a:gd name="connsiteX16" fmla="*/ 521575 w 648484"/>
                          <a:gd name="connsiteY16" fmla="*/ 266008 h 301879"/>
                          <a:gd name="connsiteX17" fmla="*/ 445375 w 648484"/>
                          <a:gd name="connsiteY17" fmla="*/ 256483 h 301879"/>
                          <a:gd name="connsiteX18" fmla="*/ 378700 w 648484"/>
                          <a:gd name="connsiteY18" fmla="*/ 223146 h 301879"/>
                          <a:gd name="connsiteX19" fmla="*/ 350125 w 648484"/>
                          <a:gd name="connsiteY19" fmla="*/ 301727 h 301879"/>
                          <a:gd name="connsiteX20" fmla="*/ 328693 w 648484"/>
                          <a:gd name="connsiteY20" fmla="*/ 242196 h 301879"/>
                          <a:gd name="connsiteX21" fmla="*/ 302500 w 648484"/>
                          <a:gd name="connsiteY21" fmla="*/ 208858 h 301879"/>
                          <a:gd name="connsiteX22" fmla="*/ 297737 w 648484"/>
                          <a:gd name="connsiteY22" fmla="*/ 285058 h 301879"/>
                          <a:gd name="connsiteX23" fmla="*/ 281068 w 648484"/>
                          <a:gd name="connsiteY23" fmla="*/ 216002 h 301879"/>
                          <a:gd name="connsiteX24" fmla="*/ 233443 w 648484"/>
                          <a:gd name="connsiteY24" fmla="*/ 218383 h 301879"/>
                          <a:gd name="connsiteX25" fmla="*/ 164387 w 648484"/>
                          <a:gd name="connsiteY25" fmla="*/ 239814 h 301879"/>
                          <a:gd name="connsiteX26" fmla="*/ 100093 w 648484"/>
                          <a:gd name="connsiteY26" fmla="*/ 227908 h 301879"/>
                          <a:gd name="connsiteX27" fmla="*/ 16750 w 648484"/>
                          <a:gd name="connsiteY27" fmla="*/ 201714 h 301879"/>
                          <a:gd name="connsiteX28" fmla="*/ 81 w 648484"/>
                          <a:gd name="connsiteY28" fmla="*/ 120752 h 301879"/>
                          <a:gd name="connsiteX29" fmla="*/ 19131 w 648484"/>
                          <a:gd name="connsiteY29" fmla="*/ 39789 h 301879"/>
                          <a:gd name="connsiteX30" fmla="*/ 40562 w 648484"/>
                          <a:gd name="connsiteY30" fmla="*/ 1689 h 301879"/>
                          <a:gd name="connsiteX31" fmla="*/ 92950 w 648484"/>
                          <a:gd name="connsiteY31" fmla="*/ 92177 h 301879"/>
                          <a:gd name="connsiteX32" fmla="*/ 92950 w 648484"/>
                          <a:gd name="connsiteY32" fmla="*/ 132658 h 301879"/>
                          <a:gd name="connsiteX33" fmla="*/ 162006 w 648484"/>
                          <a:gd name="connsiteY33" fmla="*/ 168377 h 301879"/>
                          <a:gd name="connsiteX34" fmla="*/ 221537 w 648484"/>
                          <a:gd name="connsiteY34" fmla="*/ 89796 h 3018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</a:cxnLst>
                        <a:rect l="l" t="t" r="r" b="b"/>
                        <a:pathLst>
                          <a:path w="648484" h="301879">
                            <a:moveTo>
                              <a:pt x="221537" y="89796"/>
                            </a:moveTo>
                            <a:cubicBezTo>
                              <a:pt x="243762" y="73524"/>
                              <a:pt x="279878" y="68365"/>
                              <a:pt x="295356" y="70746"/>
                            </a:cubicBezTo>
                            <a:cubicBezTo>
                              <a:pt x="310834" y="73127"/>
                              <a:pt x="307659" y="102099"/>
                              <a:pt x="314406" y="104083"/>
                            </a:cubicBezTo>
                            <a:cubicBezTo>
                              <a:pt x="321153" y="106067"/>
                              <a:pt x="323931" y="89002"/>
                              <a:pt x="335837" y="82652"/>
                            </a:cubicBezTo>
                            <a:cubicBezTo>
                              <a:pt x="347743" y="76302"/>
                              <a:pt x="380287" y="62014"/>
                              <a:pt x="385843" y="65983"/>
                            </a:cubicBezTo>
                            <a:cubicBezTo>
                              <a:pt x="391399" y="69952"/>
                              <a:pt x="358459" y="87811"/>
                              <a:pt x="369175" y="106464"/>
                            </a:cubicBezTo>
                            <a:cubicBezTo>
                              <a:pt x="379891" y="125117"/>
                              <a:pt x="421959" y="161233"/>
                              <a:pt x="450137" y="177902"/>
                            </a:cubicBezTo>
                            <a:cubicBezTo>
                              <a:pt x="478315" y="194571"/>
                              <a:pt x="515621" y="201715"/>
                              <a:pt x="538243" y="206477"/>
                            </a:cubicBezTo>
                            <a:cubicBezTo>
                              <a:pt x="560865" y="211239"/>
                              <a:pt x="580312" y="212430"/>
                              <a:pt x="585868" y="206477"/>
                            </a:cubicBezTo>
                            <a:cubicBezTo>
                              <a:pt x="591424" y="200524"/>
                              <a:pt x="577137" y="182664"/>
                              <a:pt x="571581" y="170758"/>
                            </a:cubicBezTo>
                            <a:cubicBezTo>
                              <a:pt x="566025" y="158852"/>
                              <a:pt x="551737" y="149723"/>
                              <a:pt x="552531" y="135039"/>
                            </a:cubicBezTo>
                            <a:cubicBezTo>
                              <a:pt x="553325" y="120355"/>
                              <a:pt x="569993" y="102496"/>
                              <a:pt x="576343" y="82652"/>
                            </a:cubicBezTo>
                            <a:cubicBezTo>
                              <a:pt x="582693" y="62808"/>
                              <a:pt x="581503" y="11611"/>
                              <a:pt x="590631" y="15977"/>
                            </a:cubicBezTo>
                            <a:cubicBezTo>
                              <a:pt x="599759" y="20343"/>
                              <a:pt x="621587" y="73524"/>
                              <a:pt x="631112" y="108846"/>
                            </a:cubicBezTo>
                            <a:cubicBezTo>
                              <a:pt x="640637" y="144168"/>
                              <a:pt x="651353" y="202508"/>
                              <a:pt x="647781" y="227908"/>
                            </a:cubicBezTo>
                            <a:cubicBezTo>
                              <a:pt x="644209" y="253308"/>
                              <a:pt x="630715" y="254896"/>
                              <a:pt x="609681" y="261246"/>
                            </a:cubicBezTo>
                            <a:cubicBezTo>
                              <a:pt x="588647" y="267596"/>
                              <a:pt x="548959" y="266802"/>
                              <a:pt x="521575" y="266008"/>
                            </a:cubicBezTo>
                            <a:cubicBezTo>
                              <a:pt x="494191" y="265214"/>
                              <a:pt x="469187" y="263627"/>
                              <a:pt x="445375" y="256483"/>
                            </a:cubicBezTo>
                            <a:cubicBezTo>
                              <a:pt x="421563" y="249339"/>
                              <a:pt x="394575" y="215605"/>
                              <a:pt x="378700" y="223146"/>
                            </a:cubicBezTo>
                            <a:cubicBezTo>
                              <a:pt x="362825" y="230687"/>
                              <a:pt x="358459" y="298552"/>
                              <a:pt x="350125" y="301727"/>
                            </a:cubicBezTo>
                            <a:cubicBezTo>
                              <a:pt x="341791" y="304902"/>
                              <a:pt x="336630" y="257674"/>
                              <a:pt x="328693" y="242196"/>
                            </a:cubicBezTo>
                            <a:cubicBezTo>
                              <a:pt x="320756" y="226718"/>
                              <a:pt x="307659" y="201714"/>
                              <a:pt x="302500" y="208858"/>
                            </a:cubicBezTo>
                            <a:cubicBezTo>
                              <a:pt x="297341" y="216002"/>
                              <a:pt x="301309" y="283867"/>
                              <a:pt x="297737" y="285058"/>
                            </a:cubicBezTo>
                            <a:cubicBezTo>
                              <a:pt x="294165" y="286249"/>
                              <a:pt x="291784" y="227114"/>
                              <a:pt x="281068" y="216002"/>
                            </a:cubicBezTo>
                            <a:cubicBezTo>
                              <a:pt x="270352" y="204890"/>
                              <a:pt x="252890" y="214414"/>
                              <a:pt x="233443" y="218383"/>
                            </a:cubicBezTo>
                            <a:cubicBezTo>
                              <a:pt x="213996" y="222352"/>
                              <a:pt x="186612" y="238227"/>
                              <a:pt x="164387" y="239814"/>
                            </a:cubicBezTo>
                            <a:cubicBezTo>
                              <a:pt x="142162" y="241401"/>
                              <a:pt x="124699" y="234258"/>
                              <a:pt x="100093" y="227908"/>
                            </a:cubicBezTo>
                            <a:cubicBezTo>
                              <a:pt x="75487" y="221558"/>
                              <a:pt x="33419" y="219573"/>
                              <a:pt x="16750" y="201714"/>
                            </a:cubicBezTo>
                            <a:cubicBezTo>
                              <a:pt x="81" y="183855"/>
                              <a:pt x="-316" y="147739"/>
                              <a:pt x="81" y="120752"/>
                            </a:cubicBezTo>
                            <a:cubicBezTo>
                              <a:pt x="478" y="93765"/>
                              <a:pt x="12384" y="59633"/>
                              <a:pt x="19131" y="39789"/>
                            </a:cubicBezTo>
                            <a:cubicBezTo>
                              <a:pt x="25878" y="19945"/>
                              <a:pt x="28259" y="-7042"/>
                              <a:pt x="40562" y="1689"/>
                            </a:cubicBezTo>
                            <a:cubicBezTo>
                              <a:pt x="52865" y="10420"/>
                              <a:pt x="84219" y="70349"/>
                              <a:pt x="92950" y="92177"/>
                            </a:cubicBezTo>
                            <a:cubicBezTo>
                              <a:pt x="101681" y="114005"/>
                              <a:pt x="81441" y="119958"/>
                              <a:pt x="92950" y="132658"/>
                            </a:cubicBezTo>
                            <a:cubicBezTo>
                              <a:pt x="104459" y="145358"/>
                              <a:pt x="139781" y="167980"/>
                              <a:pt x="162006" y="168377"/>
                            </a:cubicBezTo>
                            <a:cubicBezTo>
                              <a:pt x="184231" y="168774"/>
                              <a:pt x="199312" y="106068"/>
                              <a:pt x="221537" y="89796"/>
                            </a:cubicBezTo>
                            <a:close/>
                          </a:path>
                        </a:pathLst>
                      </a:custGeom>
                      <a:solidFill>
                        <a:srgbClr val="000000">
                          <a:alpha val="10196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03" name="Freeform 102"/>
                      <p:cNvSpPr/>
                      <p:nvPr/>
                    </p:nvSpPr>
                    <p:spPr>
                      <a:xfrm>
                        <a:off x="5833003" y="3545473"/>
                        <a:ext cx="468773" cy="148257"/>
                      </a:xfrm>
                      <a:custGeom>
                        <a:avLst/>
                        <a:gdLst>
                          <a:gd name="connsiteX0" fmla="*/ 1060 w 468773"/>
                          <a:gd name="connsiteY0" fmla="*/ 12115 h 148257"/>
                          <a:gd name="connsiteX1" fmla="*/ 89166 w 468773"/>
                          <a:gd name="connsiteY1" fmla="*/ 62121 h 148257"/>
                          <a:gd name="connsiteX2" fmla="*/ 48685 w 468773"/>
                          <a:gd name="connsiteY2" fmla="*/ 114508 h 148257"/>
                          <a:gd name="connsiteX3" fmla="*/ 170128 w 468773"/>
                          <a:gd name="connsiteY3" fmla="*/ 104983 h 148257"/>
                          <a:gd name="connsiteX4" fmla="*/ 217753 w 468773"/>
                          <a:gd name="connsiteY4" fmla="*/ 119271 h 148257"/>
                          <a:gd name="connsiteX5" fmla="*/ 239185 w 468773"/>
                          <a:gd name="connsiteY5" fmla="*/ 135940 h 148257"/>
                          <a:gd name="connsiteX6" fmla="*/ 289191 w 468773"/>
                          <a:gd name="connsiteY6" fmla="*/ 93077 h 148257"/>
                          <a:gd name="connsiteX7" fmla="*/ 355866 w 468773"/>
                          <a:gd name="connsiteY7" fmla="*/ 116890 h 148257"/>
                          <a:gd name="connsiteX8" fmla="*/ 408253 w 468773"/>
                          <a:gd name="connsiteY8" fmla="*/ 147846 h 148257"/>
                          <a:gd name="connsiteX9" fmla="*/ 382060 w 468773"/>
                          <a:gd name="connsiteY9" fmla="*/ 93077 h 148257"/>
                          <a:gd name="connsiteX10" fmla="*/ 405872 w 468773"/>
                          <a:gd name="connsiteY10" fmla="*/ 57358 h 148257"/>
                          <a:gd name="connsiteX11" fmla="*/ 467785 w 468773"/>
                          <a:gd name="connsiteY11" fmla="*/ 28783 h 148257"/>
                          <a:gd name="connsiteX12" fmla="*/ 351103 w 468773"/>
                          <a:gd name="connsiteY12" fmla="*/ 19258 h 148257"/>
                          <a:gd name="connsiteX13" fmla="*/ 243947 w 468773"/>
                          <a:gd name="connsiteY13" fmla="*/ 45452 h 148257"/>
                          <a:gd name="connsiteX14" fmla="*/ 184416 w 468773"/>
                          <a:gd name="connsiteY14" fmla="*/ 24021 h 148257"/>
                          <a:gd name="connsiteX15" fmla="*/ 141553 w 468773"/>
                          <a:gd name="connsiteY15" fmla="*/ 208 h 148257"/>
                          <a:gd name="connsiteX16" fmla="*/ 160603 w 468773"/>
                          <a:gd name="connsiteY16" fmla="*/ 38308 h 148257"/>
                          <a:gd name="connsiteX17" fmla="*/ 1060 w 468773"/>
                          <a:gd name="connsiteY17" fmla="*/ 12115 h 14825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</a:cxnLst>
                        <a:rect l="l" t="t" r="r" b="b"/>
                        <a:pathLst>
                          <a:path w="468773" h="148257">
                            <a:moveTo>
                              <a:pt x="1060" y="12115"/>
                            </a:moveTo>
                            <a:cubicBezTo>
                              <a:pt x="-10846" y="16084"/>
                              <a:pt x="81229" y="45056"/>
                              <a:pt x="89166" y="62121"/>
                            </a:cubicBezTo>
                            <a:cubicBezTo>
                              <a:pt x="97103" y="79186"/>
                              <a:pt x="35191" y="107364"/>
                              <a:pt x="48685" y="114508"/>
                            </a:cubicBezTo>
                            <a:cubicBezTo>
                              <a:pt x="62179" y="121652"/>
                              <a:pt x="141950" y="104189"/>
                              <a:pt x="170128" y="104983"/>
                            </a:cubicBezTo>
                            <a:cubicBezTo>
                              <a:pt x="198306" y="105777"/>
                              <a:pt x="206244" y="114112"/>
                              <a:pt x="217753" y="119271"/>
                            </a:cubicBezTo>
                            <a:cubicBezTo>
                              <a:pt x="229262" y="124430"/>
                              <a:pt x="227279" y="140306"/>
                              <a:pt x="239185" y="135940"/>
                            </a:cubicBezTo>
                            <a:cubicBezTo>
                              <a:pt x="251091" y="131574"/>
                              <a:pt x="269744" y="96252"/>
                              <a:pt x="289191" y="93077"/>
                            </a:cubicBezTo>
                            <a:cubicBezTo>
                              <a:pt x="308638" y="89902"/>
                              <a:pt x="336022" y="107762"/>
                              <a:pt x="355866" y="116890"/>
                            </a:cubicBezTo>
                            <a:cubicBezTo>
                              <a:pt x="375710" y="126018"/>
                              <a:pt x="403887" y="151815"/>
                              <a:pt x="408253" y="147846"/>
                            </a:cubicBezTo>
                            <a:cubicBezTo>
                              <a:pt x="412619" y="143877"/>
                              <a:pt x="382457" y="108158"/>
                              <a:pt x="382060" y="93077"/>
                            </a:cubicBezTo>
                            <a:cubicBezTo>
                              <a:pt x="381663" y="77996"/>
                              <a:pt x="391584" y="68074"/>
                              <a:pt x="405872" y="57358"/>
                            </a:cubicBezTo>
                            <a:cubicBezTo>
                              <a:pt x="420160" y="46642"/>
                              <a:pt x="476913" y="35133"/>
                              <a:pt x="467785" y="28783"/>
                            </a:cubicBezTo>
                            <a:cubicBezTo>
                              <a:pt x="458657" y="22433"/>
                              <a:pt x="388409" y="16480"/>
                              <a:pt x="351103" y="19258"/>
                            </a:cubicBezTo>
                            <a:cubicBezTo>
                              <a:pt x="313797" y="22036"/>
                              <a:pt x="271728" y="44658"/>
                              <a:pt x="243947" y="45452"/>
                            </a:cubicBezTo>
                            <a:cubicBezTo>
                              <a:pt x="216166" y="46246"/>
                              <a:pt x="201482" y="31562"/>
                              <a:pt x="184416" y="24021"/>
                            </a:cubicBezTo>
                            <a:cubicBezTo>
                              <a:pt x="167350" y="16480"/>
                              <a:pt x="145522" y="-2173"/>
                              <a:pt x="141553" y="208"/>
                            </a:cubicBezTo>
                            <a:cubicBezTo>
                              <a:pt x="137584" y="2589"/>
                              <a:pt x="181240" y="36721"/>
                              <a:pt x="160603" y="38308"/>
                            </a:cubicBezTo>
                            <a:cubicBezTo>
                              <a:pt x="139966" y="39895"/>
                              <a:pt x="12966" y="8146"/>
                              <a:pt x="1060" y="12115"/>
                            </a:cubicBezTo>
                            <a:close/>
                          </a:path>
                        </a:pathLst>
                      </a:custGeom>
                      <a:solidFill>
                        <a:srgbClr val="000000">
                          <a:alpha val="10196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04" name="Freeform 103"/>
                      <p:cNvSpPr/>
                      <p:nvPr/>
                    </p:nvSpPr>
                    <p:spPr>
                      <a:xfrm>
                        <a:off x="5869595" y="3847701"/>
                        <a:ext cx="376440" cy="88505"/>
                      </a:xfrm>
                      <a:custGeom>
                        <a:avLst/>
                        <a:gdLst>
                          <a:gd name="connsiteX0" fmla="*/ 186 w 376440"/>
                          <a:gd name="connsiteY0" fmla="*/ 5162 h 88505"/>
                          <a:gd name="connsiteX1" fmla="*/ 159730 w 376440"/>
                          <a:gd name="connsiteY1" fmla="*/ 5162 h 88505"/>
                          <a:gd name="connsiteX2" fmla="*/ 185924 w 376440"/>
                          <a:gd name="connsiteY2" fmla="*/ 19449 h 88505"/>
                          <a:gd name="connsiteX3" fmla="*/ 226405 w 376440"/>
                          <a:gd name="connsiteY3" fmla="*/ 2780 h 88505"/>
                          <a:gd name="connsiteX4" fmla="*/ 376424 w 376440"/>
                          <a:gd name="connsiteY4" fmla="*/ 28974 h 88505"/>
                          <a:gd name="connsiteX5" fmla="*/ 235930 w 376440"/>
                          <a:gd name="connsiteY5" fmla="*/ 67074 h 88505"/>
                          <a:gd name="connsiteX6" fmla="*/ 188305 w 376440"/>
                          <a:gd name="connsiteY6" fmla="*/ 88505 h 88505"/>
                          <a:gd name="connsiteX7" fmla="*/ 128774 w 376440"/>
                          <a:gd name="connsiteY7" fmla="*/ 67074 h 88505"/>
                          <a:gd name="connsiteX8" fmla="*/ 186 w 376440"/>
                          <a:gd name="connsiteY8" fmla="*/ 5162 h 8850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376440" h="88505">
                            <a:moveTo>
                              <a:pt x="186" y="5162"/>
                            </a:moveTo>
                            <a:cubicBezTo>
                              <a:pt x="5345" y="-5157"/>
                              <a:pt x="128774" y="2781"/>
                              <a:pt x="159730" y="5162"/>
                            </a:cubicBezTo>
                            <a:cubicBezTo>
                              <a:pt x="190686" y="7543"/>
                              <a:pt x="174812" y="19846"/>
                              <a:pt x="185924" y="19449"/>
                            </a:cubicBezTo>
                            <a:cubicBezTo>
                              <a:pt x="197036" y="19052"/>
                              <a:pt x="194655" y="1192"/>
                              <a:pt x="226405" y="2780"/>
                            </a:cubicBezTo>
                            <a:cubicBezTo>
                              <a:pt x="258155" y="4368"/>
                              <a:pt x="374837" y="18258"/>
                              <a:pt x="376424" y="28974"/>
                            </a:cubicBezTo>
                            <a:cubicBezTo>
                              <a:pt x="378011" y="39690"/>
                              <a:pt x="267283" y="57152"/>
                              <a:pt x="235930" y="67074"/>
                            </a:cubicBezTo>
                            <a:cubicBezTo>
                              <a:pt x="204577" y="76996"/>
                              <a:pt x="206164" y="88505"/>
                              <a:pt x="188305" y="88505"/>
                            </a:cubicBezTo>
                            <a:cubicBezTo>
                              <a:pt x="170446" y="88505"/>
                              <a:pt x="158936" y="76202"/>
                              <a:pt x="128774" y="67074"/>
                            </a:cubicBezTo>
                            <a:cubicBezTo>
                              <a:pt x="98612" y="57946"/>
                              <a:pt x="-4973" y="15481"/>
                              <a:pt x="186" y="5162"/>
                            </a:cubicBezTo>
                            <a:close/>
                          </a:path>
                        </a:pathLst>
                      </a:custGeom>
                      <a:solidFill>
                        <a:srgbClr val="000000">
                          <a:alpha val="10196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</p:grpSp>
                <p:sp>
                  <p:nvSpPr>
                    <p:cNvPr id="106" name="Freeform 105"/>
                    <p:cNvSpPr/>
                    <p:nvPr/>
                  </p:nvSpPr>
                  <p:spPr>
                    <a:xfrm>
                      <a:off x="5769755" y="3821906"/>
                      <a:ext cx="649645" cy="203034"/>
                    </a:xfrm>
                    <a:custGeom>
                      <a:avLst/>
                      <a:gdLst>
                        <a:gd name="connsiteX0" fmla="*/ 88120 w 649645"/>
                        <a:gd name="connsiteY0" fmla="*/ 0 h 203034"/>
                        <a:gd name="connsiteX1" fmla="*/ 14 w 649645"/>
                        <a:gd name="connsiteY1" fmla="*/ 52388 h 203034"/>
                        <a:gd name="connsiteX2" fmla="*/ 95264 w 649645"/>
                        <a:gd name="connsiteY2" fmla="*/ 126207 h 203034"/>
                        <a:gd name="connsiteX3" fmla="*/ 152414 w 649645"/>
                        <a:gd name="connsiteY3" fmla="*/ 188119 h 203034"/>
                        <a:gd name="connsiteX4" fmla="*/ 295289 w 649645"/>
                        <a:gd name="connsiteY4" fmla="*/ 180975 h 203034"/>
                        <a:gd name="connsiteX5" fmla="*/ 385776 w 649645"/>
                        <a:gd name="connsiteY5" fmla="*/ 202407 h 203034"/>
                        <a:gd name="connsiteX6" fmla="*/ 454833 w 649645"/>
                        <a:gd name="connsiteY6" fmla="*/ 152400 h 203034"/>
                        <a:gd name="connsiteX7" fmla="*/ 540558 w 649645"/>
                        <a:gd name="connsiteY7" fmla="*/ 107157 h 203034"/>
                        <a:gd name="connsiteX8" fmla="*/ 647714 w 649645"/>
                        <a:gd name="connsiteY8" fmla="*/ 85725 h 203034"/>
                        <a:gd name="connsiteX9" fmla="*/ 602470 w 649645"/>
                        <a:gd name="connsiteY9" fmla="*/ 28575 h 203034"/>
                        <a:gd name="connsiteX10" fmla="*/ 514364 w 649645"/>
                        <a:gd name="connsiteY10" fmla="*/ 30957 h 203034"/>
                        <a:gd name="connsiteX11" fmla="*/ 476264 w 649645"/>
                        <a:gd name="connsiteY11" fmla="*/ 50007 h 203034"/>
                        <a:gd name="connsiteX12" fmla="*/ 431020 w 649645"/>
                        <a:gd name="connsiteY12" fmla="*/ 71438 h 203034"/>
                        <a:gd name="connsiteX13" fmla="*/ 357201 w 649645"/>
                        <a:gd name="connsiteY13" fmla="*/ 100013 h 203034"/>
                        <a:gd name="connsiteX14" fmla="*/ 269095 w 649645"/>
                        <a:gd name="connsiteY14" fmla="*/ 111919 h 203034"/>
                        <a:gd name="connsiteX15" fmla="*/ 171464 w 649645"/>
                        <a:gd name="connsiteY15" fmla="*/ 83344 h 203034"/>
                        <a:gd name="connsiteX16" fmla="*/ 107170 w 649645"/>
                        <a:gd name="connsiteY16" fmla="*/ 52388 h 203034"/>
                        <a:gd name="connsiteX17" fmla="*/ 88120 w 649645"/>
                        <a:gd name="connsiteY17" fmla="*/ 0 h 2030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649645" h="203034">
                          <a:moveTo>
                            <a:pt x="88120" y="0"/>
                          </a:moveTo>
                          <a:cubicBezTo>
                            <a:pt x="70261" y="0"/>
                            <a:pt x="-1177" y="31354"/>
                            <a:pt x="14" y="52388"/>
                          </a:cubicBezTo>
                          <a:cubicBezTo>
                            <a:pt x="1205" y="73422"/>
                            <a:pt x="69864" y="103585"/>
                            <a:pt x="95264" y="126207"/>
                          </a:cubicBezTo>
                          <a:cubicBezTo>
                            <a:pt x="120664" y="148829"/>
                            <a:pt x="119077" y="178991"/>
                            <a:pt x="152414" y="188119"/>
                          </a:cubicBezTo>
                          <a:cubicBezTo>
                            <a:pt x="185751" y="197247"/>
                            <a:pt x="256395" y="178594"/>
                            <a:pt x="295289" y="180975"/>
                          </a:cubicBezTo>
                          <a:cubicBezTo>
                            <a:pt x="334183" y="183356"/>
                            <a:pt x="359186" y="207169"/>
                            <a:pt x="385776" y="202407"/>
                          </a:cubicBezTo>
                          <a:cubicBezTo>
                            <a:pt x="412366" y="197645"/>
                            <a:pt x="429036" y="168275"/>
                            <a:pt x="454833" y="152400"/>
                          </a:cubicBezTo>
                          <a:cubicBezTo>
                            <a:pt x="480630" y="136525"/>
                            <a:pt x="508411" y="118270"/>
                            <a:pt x="540558" y="107157"/>
                          </a:cubicBezTo>
                          <a:cubicBezTo>
                            <a:pt x="572705" y="96045"/>
                            <a:pt x="637395" y="98822"/>
                            <a:pt x="647714" y="85725"/>
                          </a:cubicBezTo>
                          <a:cubicBezTo>
                            <a:pt x="658033" y="72628"/>
                            <a:pt x="624695" y="37703"/>
                            <a:pt x="602470" y="28575"/>
                          </a:cubicBezTo>
                          <a:cubicBezTo>
                            <a:pt x="580245" y="19447"/>
                            <a:pt x="535398" y="27385"/>
                            <a:pt x="514364" y="30957"/>
                          </a:cubicBezTo>
                          <a:cubicBezTo>
                            <a:pt x="493330" y="34529"/>
                            <a:pt x="490155" y="43260"/>
                            <a:pt x="476264" y="50007"/>
                          </a:cubicBezTo>
                          <a:cubicBezTo>
                            <a:pt x="462373" y="56754"/>
                            <a:pt x="450864" y="63104"/>
                            <a:pt x="431020" y="71438"/>
                          </a:cubicBezTo>
                          <a:cubicBezTo>
                            <a:pt x="411176" y="79772"/>
                            <a:pt x="384189" y="93266"/>
                            <a:pt x="357201" y="100013"/>
                          </a:cubicBezTo>
                          <a:cubicBezTo>
                            <a:pt x="330214" y="106760"/>
                            <a:pt x="300051" y="114697"/>
                            <a:pt x="269095" y="111919"/>
                          </a:cubicBezTo>
                          <a:cubicBezTo>
                            <a:pt x="238139" y="109141"/>
                            <a:pt x="198451" y="93266"/>
                            <a:pt x="171464" y="83344"/>
                          </a:cubicBezTo>
                          <a:cubicBezTo>
                            <a:pt x="144477" y="73422"/>
                            <a:pt x="120664" y="63897"/>
                            <a:pt x="107170" y="52388"/>
                          </a:cubicBezTo>
                          <a:cubicBezTo>
                            <a:pt x="93676" y="40879"/>
                            <a:pt x="105979" y="0"/>
                            <a:pt x="88120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07" name="Freeform 106"/>
                    <p:cNvSpPr/>
                    <p:nvPr/>
                  </p:nvSpPr>
                  <p:spPr>
                    <a:xfrm>
                      <a:off x="5719126" y="3959530"/>
                      <a:ext cx="794182" cy="348686"/>
                    </a:xfrm>
                    <a:custGeom>
                      <a:avLst/>
                      <a:gdLst>
                        <a:gd name="connsiteX0" fmla="*/ 3018 w 794182"/>
                        <a:gd name="connsiteY0" fmla="*/ 164795 h 348686"/>
                        <a:gd name="connsiteX1" fmla="*/ 148274 w 794182"/>
                        <a:gd name="connsiteY1" fmla="*/ 233851 h 348686"/>
                        <a:gd name="connsiteX2" fmla="*/ 276862 w 794182"/>
                        <a:gd name="connsiteY2" fmla="*/ 283858 h 348686"/>
                        <a:gd name="connsiteX3" fmla="*/ 336393 w 794182"/>
                        <a:gd name="connsiteY3" fmla="*/ 248139 h 348686"/>
                        <a:gd name="connsiteX4" fmla="*/ 345918 w 794182"/>
                        <a:gd name="connsiteY4" fmla="*/ 214801 h 348686"/>
                        <a:gd name="connsiteX5" fmla="*/ 329249 w 794182"/>
                        <a:gd name="connsiteY5" fmla="*/ 183845 h 348686"/>
                        <a:gd name="connsiteX6" fmla="*/ 372112 w 794182"/>
                        <a:gd name="connsiteY6" fmla="*/ 264808 h 348686"/>
                        <a:gd name="connsiteX7" fmla="*/ 372112 w 794182"/>
                        <a:gd name="connsiteY7" fmla="*/ 295764 h 348686"/>
                        <a:gd name="connsiteX8" fmla="*/ 500699 w 794182"/>
                        <a:gd name="connsiteY8" fmla="*/ 307670 h 348686"/>
                        <a:gd name="connsiteX9" fmla="*/ 567374 w 794182"/>
                        <a:gd name="connsiteY9" fmla="*/ 269570 h 348686"/>
                        <a:gd name="connsiteX10" fmla="*/ 560230 w 794182"/>
                        <a:gd name="connsiteY10" fmla="*/ 245758 h 348686"/>
                        <a:gd name="connsiteX11" fmla="*/ 500699 w 794182"/>
                        <a:gd name="connsiteY11" fmla="*/ 221945 h 348686"/>
                        <a:gd name="connsiteX12" fmla="*/ 495937 w 794182"/>
                        <a:gd name="connsiteY12" fmla="*/ 183845 h 348686"/>
                        <a:gd name="connsiteX13" fmla="*/ 517368 w 794182"/>
                        <a:gd name="connsiteY13" fmla="*/ 157651 h 348686"/>
                        <a:gd name="connsiteX14" fmla="*/ 595949 w 794182"/>
                        <a:gd name="connsiteY14" fmla="*/ 214801 h 348686"/>
                        <a:gd name="connsiteX15" fmla="*/ 631668 w 794182"/>
                        <a:gd name="connsiteY15" fmla="*/ 238614 h 348686"/>
                        <a:gd name="connsiteX16" fmla="*/ 745968 w 794182"/>
                        <a:gd name="connsiteY16" fmla="*/ 176701 h 348686"/>
                        <a:gd name="connsiteX17" fmla="*/ 715012 w 794182"/>
                        <a:gd name="connsiteY17" fmla="*/ 107645 h 348686"/>
                        <a:gd name="connsiteX18" fmla="*/ 665005 w 794182"/>
                        <a:gd name="connsiteY18" fmla="*/ 76689 h 348686"/>
                        <a:gd name="connsiteX19" fmla="*/ 636430 w 794182"/>
                        <a:gd name="connsiteY19" fmla="*/ 36208 h 348686"/>
                        <a:gd name="connsiteX20" fmla="*/ 719774 w 794182"/>
                        <a:gd name="connsiteY20" fmla="*/ 64783 h 348686"/>
                        <a:gd name="connsiteX21" fmla="*/ 743587 w 794182"/>
                        <a:gd name="connsiteY21" fmla="*/ 489 h 348686"/>
                        <a:gd name="connsiteX22" fmla="*/ 760255 w 794182"/>
                        <a:gd name="connsiteY22" fmla="*/ 105264 h 348686"/>
                        <a:gd name="connsiteX23" fmla="*/ 793593 w 794182"/>
                        <a:gd name="connsiteY23" fmla="*/ 169558 h 348686"/>
                        <a:gd name="connsiteX24" fmla="*/ 729299 w 794182"/>
                        <a:gd name="connsiteY24" fmla="*/ 245758 h 348686"/>
                        <a:gd name="connsiteX25" fmla="*/ 638812 w 794182"/>
                        <a:gd name="connsiteY25" fmla="*/ 267189 h 348686"/>
                        <a:gd name="connsiteX26" fmla="*/ 567374 w 794182"/>
                        <a:gd name="connsiteY26" fmla="*/ 295764 h 348686"/>
                        <a:gd name="connsiteX27" fmla="*/ 488793 w 794182"/>
                        <a:gd name="connsiteY27" fmla="*/ 348151 h 348686"/>
                        <a:gd name="connsiteX28" fmla="*/ 372112 w 794182"/>
                        <a:gd name="connsiteY28" fmla="*/ 324339 h 348686"/>
                        <a:gd name="connsiteX29" fmla="*/ 257812 w 794182"/>
                        <a:gd name="connsiteY29" fmla="*/ 300526 h 348686"/>
                        <a:gd name="connsiteX30" fmla="*/ 145893 w 794182"/>
                        <a:gd name="connsiteY30" fmla="*/ 307670 h 348686"/>
                        <a:gd name="connsiteX31" fmla="*/ 60168 w 794182"/>
                        <a:gd name="connsiteY31" fmla="*/ 276714 h 348686"/>
                        <a:gd name="connsiteX32" fmla="*/ 50643 w 794182"/>
                        <a:gd name="connsiteY32" fmla="*/ 226708 h 348686"/>
                        <a:gd name="connsiteX33" fmla="*/ 3018 w 794182"/>
                        <a:gd name="connsiteY33" fmla="*/ 164795 h 3486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</a:cxnLst>
                      <a:rect l="l" t="t" r="r" b="b"/>
                      <a:pathLst>
                        <a:path w="794182" h="348686">
                          <a:moveTo>
                            <a:pt x="3018" y="164795"/>
                          </a:moveTo>
                          <a:cubicBezTo>
                            <a:pt x="19290" y="165985"/>
                            <a:pt x="102633" y="214007"/>
                            <a:pt x="148274" y="233851"/>
                          </a:cubicBezTo>
                          <a:cubicBezTo>
                            <a:pt x="193915" y="253695"/>
                            <a:pt x="245509" y="281477"/>
                            <a:pt x="276862" y="283858"/>
                          </a:cubicBezTo>
                          <a:cubicBezTo>
                            <a:pt x="308215" y="286239"/>
                            <a:pt x="324884" y="259648"/>
                            <a:pt x="336393" y="248139"/>
                          </a:cubicBezTo>
                          <a:cubicBezTo>
                            <a:pt x="347902" y="236630"/>
                            <a:pt x="347109" y="225516"/>
                            <a:pt x="345918" y="214801"/>
                          </a:cubicBezTo>
                          <a:cubicBezTo>
                            <a:pt x="344727" y="204086"/>
                            <a:pt x="324883" y="175511"/>
                            <a:pt x="329249" y="183845"/>
                          </a:cubicBezTo>
                          <a:cubicBezTo>
                            <a:pt x="333615" y="192180"/>
                            <a:pt x="364968" y="246155"/>
                            <a:pt x="372112" y="264808"/>
                          </a:cubicBezTo>
                          <a:cubicBezTo>
                            <a:pt x="379256" y="283461"/>
                            <a:pt x="350681" y="288620"/>
                            <a:pt x="372112" y="295764"/>
                          </a:cubicBezTo>
                          <a:cubicBezTo>
                            <a:pt x="393543" y="302908"/>
                            <a:pt x="468155" y="312036"/>
                            <a:pt x="500699" y="307670"/>
                          </a:cubicBezTo>
                          <a:cubicBezTo>
                            <a:pt x="533243" y="303304"/>
                            <a:pt x="557452" y="279889"/>
                            <a:pt x="567374" y="269570"/>
                          </a:cubicBezTo>
                          <a:cubicBezTo>
                            <a:pt x="577296" y="259251"/>
                            <a:pt x="571343" y="253696"/>
                            <a:pt x="560230" y="245758"/>
                          </a:cubicBezTo>
                          <a:cubicBezTo>
                            <a:pt x="549118" y="237821"/>
                            <a:pt x="511414" y="232264"/>
                            <a:pt x="500699" y="221945"/>
                          </a:cubicBezTo>
                          <a:cubicBezTo>
                            <a:pt x="489984" y="211626"/>
                            <a:pt x="493159" y="194561"/>
                            <a:pt x="495937" y="183845"/>
                          </a:cubicBezTo>
                          <a:cubicBezTo>
                            <a:pt x="498715" y="173129"/>
                            <a:pt x="500699" y="152492"/>
                            <a:pt x="517368" y="157651"/>
                          </a:cubicBezTo>
                          <a:cubicBezTo>
                            <a:pt x="534037" y="162810"/>
                            <a:pt x="576899" y="201307"/>
                            <a:pt x="595949" y="214801"/>
                          </a:cubicBezTo>
                          <a:cubicBezTo>
                            <a:pt x="614999" y="228295"/>
                            <a:pt x="606665" y="244964"/>
                            <a:pt x="631668" y="238614"/>
                          </a:cubicBezTo>
                          <a:cubicBezTo>
                            <a:pt x="656671" y="232264"/>
                            <a:pt x="732077" y="198529"/>
                            <a:pt x="745968" y="176701"/>
                          </a:cubicBezTo>
                          <a:cubicBezTo>
                            <a:pt x="759859" y="154873"/>
                            <a:pt x="728506" y="124314"/>
                            <a:pt x="715012" y="107645"/>
                          </a:cubicBezTo>
                          <a:cubicBezTo>
                            <a:pt x="701518" y="90976"/>
                            <a:pt x="678102" y="88595"/>
                            <a:pt x="665005" y="76689"/>
                          </a:cubicBezTo>
                          <a:cubicBezTo>
                            <a:pt x="651908" y="64783"/>
                            <a:pt x="627302" y="38192"/>
                            <a:pt x="636430" y="36208"/>
                          </a:cubicBezTo>
                          <a:cubicBezTo>
                            <a:pt x="645558" y="34224"/>
                            <a:pt x="701915" y="70736"/>
                            <a:pt x="719774" y="64783"/>
                          </a:cubicBezTo>
                          <a:cubicBezTo>
                            <a:pt x="737634" y="58830"/>
                            <a:pt x="736840" y="-6258"/>
                            <a:pt x="743587" y="489"/>
                          </a:cubicBezTo>
                          <a:cubicBezTo>
                            <a:pt x="750334" y="7236"/>
                            <a:pt x="751921" y="77086"/>
                            <a:pt x="760255" y="105264"/>
                          </a:cubicBezTo>
                          <a:cubicBezTo>
                            <a:pt x="768589" y="133442"/>
                            <a:pt x="798752" y="146142"/>
                            <a:pt x="793593" y="169558"/>
                          </a:cubicBezTo>
                          <a:cubicBezTo>
                            <a:pt x="788434" y="192974"/>
                            <a:pt x="755096" y="229486"/>
                            <a:pt x="729299" y="245758"/>
                          </a:cubicBezTo>
                          <a:cubicBezTo>
                            <a:pt x="703502" y="262030"/>
                            <a:pt x="665799" y="258855"/>
                            <a:pt x="638812" y="267189"/>
                          </a:cubicBezTo>
                          <a:cubicBezTo>
                            <a:pt x="611825" y="275523"/>
                            <a:pt x="592377" y="282270"/>
                            <a:pt x="567374" y="295764"/>
                          </a:cubicBezTo>
                          <a:cubicBezTo>
                            <a:pt x="542371" y="309258"/>
                            <a:pt x="521337" y="343389"/>
                            <a:pt x="488793" y="348151"/>
                          </a:cubicBezTo>
                          <a:cubicBezTo>
                            <a:pt x="456249" y="352913"/>
                            <a:pt x="372112" y="324339"/>
                            <a:pt x="372112" y="324339"/>
                          </a:cubicBezTo>
                          <a:cubicBezTo>
                            <a:pt x="333615" y="316402"/>
                            <a:pt x="295515" y="303304"/>
                            <a:pt x="257812" y="300526"/>
                          </a:cubicBezTo>
                          <a:cubicBezTo>
                            <a:pt x="220109" y="297748"/>
                            <a:pt x="178834" y="311639"/>
                            <a:pt x="145893" y="307670"/>
                          </a:cubicBezTo>
                          <a:cubicBezTo>
                            <a:pt x="112952" y="303701"/>
                            <a:pt x="76043" y="290208"/>
                            <a:pt x="60168" y="276714"/>
                          </a:cubicBezTo>
                          <a:cubicBezTo>
                            <a:pt x="44293" y="263220"/>
                            <a:pt x="60168" y="241789"/>
                            <a:pt x="50643" y="226708"/>
                          </a:cubicBezTo>
                          <a:cubicBezTo>
                            <a:pt x="41118" y="211627"/>
                            <a:pt x="-13254" y="163605"/>
                            <a:pt x="3018" y="164795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08" name="Freeform 107"/>
                    <p:cNvSpPr/>
                    <p:nvPr/>
                  </p:nvSpPr>
                  <p:spPr>
                    <a:xfrm>
                      <a:off x="5725269" y="4031658"/>
                      <a:ext cx="223762" cy="52259"/>
                    </a:xfrm>
                    <a:custGeom>
                      <a:avLst/>
                      <a:gdLst>
                        <a:gd name="connsiteX0" fmla="*/ 1637 w 223762"/>
                        <a:gd name="connsiteY0" fmla="*/ 6942 h 52259"/>
                        <a:gd name="connsiteX1" fmla="*/ 115937 w 223762"/>
                        <a:gd name="connsiteY1" fmla="*/ 2180 h 52259"/>
                        <a:gd name="connsiteX2" fmla="*/ 223094 w 223762"/>
                        <a:gd name="connsiteY2" fmla="*/ 4561 h 52259"/>
                        <a:gd name="connsiteX3" fmla="*/ 63550 w 223762"/>
                        <a:gd name="connsiteY3" fmla="*/ 52186 h 52259"/>
                        <a:gd name="connsiteX4" fmla="*/ 1637 w 223762"/>
                        <a:gd name="connsiteY4" fmla="*/ 6942 h 522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3762" h="52259">
                          <a:moveTo>
                            <a:pt x="1637" y="6942"/>
                          </a:moveTo>
                          <a:cubicBezTo>
                            <a:pt x="10368" y="-1392"/>
                            <a:pt x="79028" y="2577"/>
                            <a:pt x="115937" y="2180"/>
                          </a:cubicBezTo>
                          <a:cubicBezTo>
                            <a:pt x="152847" y="1783"/>
                            <a:pt x="231825" y="-3773"/>
                            <a:pt x="223094" y="4561"/>
                          </a:cubicBezTo>
                          <a:cubicBezTo>
                            <a:pt x="214363" y="12895"/>
                            <a:pt x="107206" y="50202"/>
                            <a:pt x="63550" y="52186"/>
                          </a:cubicBezTo>
                          <a:cubicBezTo>
                            <a:pt x="19894" y="54170"/>
                            <a:pt x="-7094" y="15276"/>
                            <a:pt x="1637" y="6942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</p:grpSp>
              <p:sp>
                <p:nvSpPr>
                  <p:cNvPr id="110" name="Freeform 109"/>
                  <p:cNvSpPr/>
                  <p:nvPr/>
                </p:nvSpPr>
                <p:spPr>
                  <a:xfrm>
                    <a:off x="5998098" y="4259204"/>
                    <a:ext cx="221905" cy="255651"/>
                  </a:xfrm>
                  <a:custGeom>
                    <a:avLst/>
                    <a:gdLst>
                      <a:gd name="connsiteX0" fmla="*/ 5033 w 221905"/>
                      <a:gd name="connsiteY0" fmla="*/ 852 h 255651"/>
                      <a:gd name="connsiteX1" fmla="*/ 24083 w 221905"/>
                      <a:gd name="connsiteY1" fmla="*/ 62765 h 255651"/>
                      <a:gd name="connsiteX2" fmla="*/ 66946 w 221905"/>
                      <a:gd name="connsiteY2" fmla="*/ 53240 h 255651"/>
                      <a:gd name="connsiteX3" fmla="*/ 109808 w 221905"/>
                      <a:gd name="connsiteY3" fmla="*/ 129440 h 255651"/>
                      <a:gd name="connsiteX4" fmla="*/ 145527 w 221905"/>
                      <a:gd name="connsiteY4" fmla="*/ 255646 h 255651"/>
                      <a:gd name="connsiteX5" fmla="*/ 128858 w 221905"/>
                      <a:gd name="connsiteY5" fmla="*/ 124677 h 255651"/>
                      <a:gd name="connsiteX6" fmla="*/ 162196 w 221905"/>
                      <a:gd name="connsiteY6" fmla="*/ 93721 h 255651"/>
                      <a:gd name="connsiteX7" fmla="*/ 176483 w 221905"/>
                      <a:gd name="connsiteY7" fmla="*/ 155634 h 255651"/>
                      <a:gd name="connsiteX8" fmla="*/ 186008 w 221905"/>
                      <a:gd name="connsiteY8" fmla="*/ 236596 h 255651"/>
                      <a:gd name="connsiteX9" fmla="*/ 202677 w 221905"/>
                      <a:gd name="connsiteY9" fmla="*/ 131821 h 255651"/>
                      <a:gd name="connsiteX10" fmla="*/ 221727 w 221905"/>
                      <a:gd name="connsiteY10" fmla="*/ 53240 h 255651"/>
                      <a:gd name="connsiteX11" fmla="*/ 190771 w 221905"/>
                      <a:gd name="connsiteY11" fmla="*/ 46096 h 255651"/>
                      <a:gd name="connsiteX12" fmla="*/ 116952 w 221905"/>
                      <a:gd name="connsiteY12" fmla="*/ 27046 h 255651"/>
                      <a:gd name="connsiteX13" fmla="*/ 5033 w 221905"/>
                      <a:gd name="connsiteY13" fmla="*/ 852 h 2556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221905" h="255651">
                        <a:moveTo>
                          <a:pt x="5033" y="852"/>
                        </a:moveTo>
                        <a:cubicBezTo>
                          <a:pt x="-10445" y="6805"/>
                          <a:pt x="13764" y="54034"/>
                          <a:pt x="24083" y="62765"/>
                        </a:cubicBezTo>
                        <a:cubicBezTo>
                          <a:pt x="34402" y="71496"/>
                          <a:pt x="52659" y="42128"/>
                          <a:pt x="66946" y="53240"/>
                        </a:cubicBezTo>
                        <a:cubicBezTo>
                          <a:pt x="81234" y="64353"/>
                          <a:pt x="96711" y="95706"/>
                          <a:pt x="109808" y="129440"/>
                        </a:cubicBezTo>
                        <a:cubicBezTo>
                          <a:pt x="122905" y="163174"/>
                          <a:pt x="142352" y="256440"/>
                          <a:pt x="145527" y="255646"/>
                        </a:cubicBezTo>
                        <a:cubicBezTo>
                          <a:pt x="148702" y="254852"/>
                          <a:pt x="126080" y="151664"/>
                          <a:pt x="128858" y="124677"/>
                        </a:cubicBezTo>
                        <a:cubicBezTo>
                          <a:pt x="131636" y="97690"/>
                          <a:pt x="154259" y="88562"/>
                          <a:pt x="162196" y="93721"/>
                        </a:cubicBezTo>
                        <a:cubicBezTo>
                          <a:pt x="170133" y="98880"/>
                          <a:pt x="172514" y="131822"/>
                          <a:pt x="176483" y="155634"/>
                        </a:cubicBezTo>
                        <a:cubicBezTo>
                          <a:pt x="180452" y="179446"/>
                          <a:pt x="181642" y="240565"/>
                          <a:pt x="186008" y="236596"/>
                        </a:cubicBezTo>
                        <a:cubicBezTo>
                          <a:pt x="190374" y="232627"/>
                          <a:pt x="196724" y="162380"/>
                          <a:pt x="202677" y="131821"/>
                        </a:cubicBezTo>
                        <a:cubicBezTo>
                          <a:pt x="208630" y="101262"/>
                          <a:pt x="223711" y="67527"/>
                          <a:pt x="221727" y="53240"/>
                        </a:cubicBezTo>
                        <a:cubicBezTo>
                          <a:pt x="219743" y="38953"/>
                          <a:pt x="190771" y="46096"/>
                          <a:pt x="190771" y="46096"/>
                        </a:cubicBezTo>
                        <a:cubicBezTo>
                          <a:pt x="173309" y="41730"/>
                          <a:pt x="141161" y="32205"/>
                          <a:pt x="116952" y="27046"/>
                        </a:cubicBezTo>
                        <a:cubicBezTo>
                          <a:pt x="92743" y="21887"/>
                          <a:pt x="20511" y="-5101"/>
                          <a:pt x="5033" y="85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</p:grpSp>
            <p:sp>
              <p:nvSpPr>
                <p:cNvPr id="112" name="Freeform 111"/>
                <p:cNvSpPr/>
                <p:nvPr/>
              </p:nvSpPr>
              <p:spPr>
                <a:xfrm>
                  <a:off x="5626835" y="2747070"/>
                  <a:ext cx="338242" cy="327355"/>
                </a:xfrm>
                <a:custGeom>
                  <a:avLst/>
                  <a:gdLst>
                    <a:gd name="connsiteX0" fmla="*/ 66734 w 338242"/>
                    <a:gd name="connsiteY0" fmla="*/ 272356 h 327355"/>
                    <a:gd name="connsiteX1" fmla="*/ 114359 w 338242"/>
                    <a:gd name="connsiteY1" fmla="*/ 158056 h 327355"/>
                    <a:gd name="connsiteX2" fmla="*/ 240565 w 338242"/>
                    <a:gd name="connsiteY2" fmla="*/ 27087 h 327355"/>
                    <a:gd name="connsiteX3" fmla="*/ 338196 w 338242"/>
                    <a:gd name="connsiteY3" fmla="*/ 3274 h 327355"/>
                    <a:gd name="connsiteX4" fmla="*/ 228659 w 338242"/>
                    <a:gd name="connsiteY4" fmla="*/ 74712 h 327355"/>
                    <a:gd name="connsiteX5" fmla="*/ 159603 w 338242"/>
                    <a:gd name="connsiteY5" fmla="*/ 208062 h 327355"/>
                    <a:gd name="connsiteX6" fmla="*/ 171509 w 338242"/>
                    <a:gd name="connsiteY6" fmla="*/ 279499 h 327355"/>
                    <a:gd name="connsiteX7" fmla="*/ 76259 w 338242"/>
                    <a:gd name="connsiteY7" fmla="*/ 327124 h 327355"/>
                    <a:gd name="connsiteX8" fmla="*/ 19109 w 338242"/>
                    <a:gd name="connsiteY8" fmla="*/ 298549 h 327355"/>
                    <a:gd name="connsiteX9" fmla="*/ 59 w 338242"/>
                    <a:gd name="connsiteY9" fmla="*/ 319981 h 327355"/>
                    <a:gd name="connsiteX10" fmla="*/ 66734 w 338242"/>
                    <a:gd name="connsiteY10" fmla="*/ 272356 h 3273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38242" h="327355">
                      <a:moveTo>
                        <a:pt x="66734" y="272356"/>
                      </a:moveTo>
                      <a:cubicBezTo>
                        <a:pt x="85784" y="245369"/>
                        <a:pt x="85387" y="198934"/>
                        <a:pt x="114359" y="158056"/>
                      </a:cubicBezTo>
                      <a:cubicBezTo>
                        <a:pt x="143331" y="117178"/>
                        <a:pt x="203259" y="52884"/>
                        <a:pt x="240565" y="27087"/>
                      </a:cubicBezTo>
                      <a:cubicBezTo>
                        <a:pt x="277871" y="1290"/>
                        <a:pt x="340180" y="-4663"/>
                        <a:pt x="338196" y="3274"/>
                      </a:cubicBezTo>
                      <a:cubicBezTo>
                        <a:pt x="336212" y="11211"/>
                        <a:pt x="258425" y="40581"/>
                        <a:pt x="228659" y="74712"/>
                      </a:cubicBezTo>
                      <a:cubicBezTo>
                        <a:pt x="198893" y="108843"/>
                        <a:pt x="169128" y="173931"/>
                        <a:pt x="159603" y="208062"/>
                      </a:cubicBezTo>
                      <a:cubicBezTo>
                        <a:pt x="150078" y="242193"/>
                        <a:pt x="185400" y="259655"/>
                        <a:pt x="171509" y="279499"/>
                      </a:cubicBezTo>
                      <a:cubicBezTo>
                        <a:pt x="157618" y="299343"/>
                        <a:pt x="101659" y="323949"/>
                        <a:pt x="76259" y="327124"/>
                      </a:cubicBezTo>
                      <a:cubicBezTo>
                        <a:pt x="50859" y="330299"/>
                        <a:pt x="31809" y="299739"/>
                        <a:pt x="19109" y="298549"/>
                      </a:cubicBezTo>
                      <a:cubicBezTo>
                        <a:pt x="6409" y="297359"/>
                        <a:pt x="-735" y="326331"/>
                        <a:pt x="59" y="319981"/>
                      </a:cubicBezTo>
                      <a:cubicBezTo>
                        <a:pt x="853" y="313631"/>
                        <a:pt x="47684" y="299343"/>
                        <a:pt x="66734" y="272356"/>
                      </a:cubicBezTo>
                      <a:close/>
                    </a:path>
                  </a:pathLst>
                </a:custGeom>
                <a:solidFill>
                  <a:srgbClr val="FFFFFF">
                    <a:alpha val="392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13" name="Freeform 112"/>
                <p:cNvSpPr/>
                <p:nvPr/>
              </p:nvSpPr>
              <p:spPr>
                <a:xfrm>
                  <a:off x="5971980" y="2887902"/>
                  <a:ext cx="35935" cy="132485"/>
                </a:xfrm>
                <a:custGeom>
                  <a:avLst/>
                  <a:gdLst>
                    <a:gd name="connsiteX0" fmla="*/ 35914 w 35935"/>
                    <a:gd name="connsiteY0" fmla="*/ 554 h 132485"/>
                    <a:gd name="connsiteX1" fmla="*/ 2576 w 35935"/>
                    <a:gd name="connsiteY1" fmla="*/ 86279 h 132485"/>
                    <a:gd name="connsiteX2" fmla="*/ 7339 w 35935"/>
                    <a:gd name="connsiteY2" fmla="*/ 131523 h 132485"/>
                    <a:gd name="connsiteX3" fmla="*/ 35914 w 35935"/>
                    <a:gd name="connsiteY3" fmla="*/ 554 h 1324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5935" h="132485">
                      <a:moveTo>
                        <a:pt x="35914" y="554"/>
                      </a:moveTo>
                      <a:cubicBezTo>
                        <a:pt x="35120" y="-6987"/>
                        <a:pt x="7338" y="64451"/>
                        <a:pt x="2576" y="86279"/>
                      </a:cubicBezTo>
                      <a:cubicBezTo>
                        <a:pt x="-2186" y="108107"/>
                        <a:pt x="-202" y="138270"/>
                        <a:pt x="7339" y="131523"/>
                      </a:cubicBezTo>
                      <a:cubicBezTo>
                        <a:pt x="14880" y="124776"/>
                        <a:pt x="36708" y="8095"/>
                        <a:pt x="35914" y="554"/>
                      </a:cubicBezTo>
                      <a:close/>
                    </a:path>
                  </a:pathLst>
                </a:custGeom>
                <a:solidFill>
                  <a:srgbClr val="FFFFFF">
                    <a:alpha val="392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14" name="Freeform 113"/>
                <p:cNvSpPr/>
                <p:nvPr/>
              </p:nvSpPr>
              <p:spPr>
                <a:xfrm>
                  <a:off x="6300745" y="2846912"/>
                  <a:ext cx="181476" cy="255026"/>
                </a:xfrm>
                <a:custGeom>
                  <a:avLst/>
                  <a:gdLst>
                    <a:gd name="connsiteX0" fmla="*/ 43 w 181476"/>
                    <a:gd name="connsiteY0" fmla="*/ 1063 h 255026"/>
                    <a:gd name="connsiteX1" fmla="*/ 109580 w 181476"/>
                    <a:gd name="connsiteY1" fmla="*/ 65357 h 255026"/>
                    <a:gd name="connsiteX2" fmla="*/ 171493 w 181476"/>
                    <a:gd name="connsiteY2" fmla="*/ 182038 h 255026"/>
                    <a:gd name="connsiteX3" fmla="*/ 173874 w 181476"/>
                    <a:gd name="connsiteY3" fmla="*/ 253476 h 255026"/>
                    <a:gd name="connsiteX4" fmla="*/ 97674 w 181476"/>
                    <a:gd name="connsiteY4" fmla="*/ 115363 h 255026"/>
                    <a:gd name="connsiteX5" fmla="*/ 43 w 181476"/>
                    <a:gd name="connsiteY5" fmla="*/ 1063 h 2550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1476" h="255026">
                      <a:moveTo>
                        <a:pt x="43" y="1063"/>
                      </a:moveTo>
                      <a:cubicBezTo>
                        <a:pt x="2027" y="-7271"/>
                        <a:pt x="81005" y="35195"/>
                        <a:pt x="109580" y="65357"/>
                      </a:cubicBezTo>
                      <a:cubicBezTo>
                        <a:pt x="138155" y="95519"/>
                        <a:pt x="160777" y="150685"/>
                        <a:pt x="171493" y="182038"/>
                      </a:cubicBezTo>
                      <a:cubicBezTo>
                        <a:pt x="182209" y="213391"/>
                        <a:pt x="186177" y="264588"/>
                        <a:pt x="173874" y="253476"/>
                      </a:cubicBezTo>
                      <a:cubicBezTo>
                        <a:pt x="161571" y="242364"/>
                        <a:pt x="131011" y="157432"/>
                        <a:pt x="97674" y="115363"/>
                      </a:cubicBezTo>
                      <a:cubicBezTo>
                        <a:pt x="64337" y="73294"/>
                        <a:pt x="-1941" y="9397"/>
                        <a:pt x="43" y="1063"/>
                      </a:cubicBezTo>
                      <a:close/>
                    </a:path>
                  </a:pathLst>
                </a:custGeom>
                <a:solidFill>
                  <a:srgbClr val="FFFFFF">
                    <a:alpha val="392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15" name="Freeform 114"/>
                <p:cNvSpPr/>
                <p:nvPr/>
              </p:nvSpPr>
              <p:spPr>
                <a:xfrm>
                  <a:off x="6579944" y="3354964"/>
                  <a:ext cx="243620" cy="445743"/>
                </a:xfrm>
                <a:custGeom>
                  <a:avLst/>
                  <a:gdLst>
                    <a:gd name="connsiteX0" fmla="*/ 1832 w 243620"/>
                    <a:gd name="connsiteY0" fmla="*/ 217 h 445743"/>
                    <a:gd name="connsiteX1" fmla="*/ 63744 w 243620"/>
                    <a:gd name="connsiteY1" fmla="*/ 131186 h 445743"/>
                    <a:gd name="connsiteX2" fmla="*/ 230432 w 243620"/>
                    <a:gd name="connsiteY2" fmla="*/ 290730 h 445743"/>
                    <a:gd name="connsiteX3" fmla="*/ 228051 w 243620"/>
                    <a:gd name="connsiteY3" fmla="*/ 445511 h 445743"/>
                    <a:gd name="connsiteX4" fmla="*/ 187569 w 243620"/>
                    <a:gd name="connsiteY4" fmla="*/ 321686 h 445743"/>
                    <a:gd name="connsiteX5" fmla="*/ 32788 w 243620"/>
                    <a:gd name="connsiteY5" fmla="*/ 162142 h 445743"/>
                    <a:gd name="connsiteX6" fmla="*/ 1832 w 243620"/>
                    <a:gd name="connsiteY6" fmla="*/ 217 h 4457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3620" h="445743">
                      <a:moveTo>
                        <a:pt x="1832" y="217"/>
                      </a:moveTo>
                      <a:cubicBezTo>
                        <a:pt x="6991" y="-4942"/>
                        <a:pt x="25644" y="82767"/>
                        <a:pt x="63744" y="131186"/>
                      </a:cubicBezTo>
                      <a:cubicBezTo>
                        <a:pt x="101844" y="179605"/>
                        <a:pt x="203048" y="238343"/>
                        <a:pt x="230432" y="290730"/>
                      </a:cubicBezTo>
                      <a:cubicBezTo>
                        <a:pt x="257817" y="343118"/>
                        <a:pt x="235195" y="440352"/>
                        <a:pt x="228051" y="445511"/>
                      </a:cubicBezTo>
                      <a:cubicBezTo>
                        <a:pt x="220907" y="450670"/>
                        <a:pt x="220113" y="368914"/>
                        <a:pt x="187569" y="321686"/>
                      </a:cubicBezTo>
                      <a:cubicBezTo>
                        <a:pt x="155025" y="274458"/>
                        <a:pt x="64538" y="213736"/>
                        <a:pt x="32788" y="162142"/>
                      </a:cubicBezTo>
                      <a:cubicBezTo>
                        <a:pt x="1038" y="110548"/>
                        <a:pt x="-3327" y="5376"/>
                        <a:pt x="1832" y="217"/>
                      </a:cubicBezTo>
                      <a:close/>
                    </a:path>
                  </a:pathLst>
                </a:custGeom>
                <a:solidFill>
                  <a:srgbClr val="FFFFFF">
                    <a:alpha val="392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16" name="Freeform 115"/>
                <p:cNvSpPr/>
                <p:nvPr/>
              </p:nvSpPr>
              <p:spPr>
                <a:xfrm>
                  <a:off x="5629117" y="3200378"/>
                  <a:ext cx="55678" cy="345540"/>
                </a:xfrm>
                <a:custGeom>
                  <a:avLst/>
                  <a:gdLst>
                    <a:gd name="connsiteX0" fmla="*/ 9683 w 55678"/>
                    <a:gd name="connsiteY0" fmla="*/ 22 h 345540"/>
                    <a:gd name="connsiteX1" fmla="*/ 45402 w 55678"/>
                    <a:gd name="connsiteY1" fmla="*/ 130991 h 345540"/>
                    <a:gd name="connsiteX2" fmla="*/ 52545 w 55678"/>
                    <a:gd name="connsiteY2" fmla="*/ 257197 h 345540"/>
                    <a:gd name="connsiteX3" fmla="*/ 158 w 55678"/>
                    <a:gd name="connsiteY3" fmla="*/ 345303 h 345540"/>
                    <a:gd name="connsiteX4" fmla="*/ 35877 w 55678"/>
                    <a:gd name="connsiteY4" fmla="*/ 231003 h 345540"/>
                    <a:gd name="connsiteX5" fmla="*/ 23970 w 55678"/>
                    <a:gd name="connsiteY5" fmla="*/ 121466 h 345540"/>
                    <a:gd name="connsiteX6" fmla="*/ 9683 w 55678"/>
                    <a:gd name="connsiteY6" fmla="*/ 22 h 345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55678" h="345540">
                      <a:moveTo>
                        <a:pt x="9683" y="22"/>
                      </a:moveTo>
                      <a:cubicBezTo>
                        <a:pt x="13255" y="1610"/>
                        <a:pt x="38258" y="88128"/>
                        <a:pt x="45402" y="130991"/>
                      </a:cubicBezTo>
                      <a:cubicBezTo>
                        <a:pt x="52546" y="173854"/>
                        <a:pt x="60086" y="221478"/>
                        <a:pt x="52545" y="257197"/>
                      </a:cubicBezTo>
                      <a:cubicBezTo>
                        <a:pt x="45004" y="292916"/>
                        <a:pt x="2936" y="349669"/>
                        <a:pt x="158" y="345303"/>
                      </a:cubicBezTo>
                      <a:cubicBezTo>
                        <a:pt x="-2620" y="340937"/>
                        <a:pt x="31908" y="268309"/>
                        <a:pt x="35877" y="231003"/>
                      </a:cubicBezTo>
                      <a:cubicBezTo>
                        <a:pt x="39846" y="193697"/>
                        <a:pt x="29129" y="161153"/>
                        <a:pt x="23970" y="121466"/>
                      </a:cubicBezTo>
                      <a:cubicBezTo>
                        <a:pt x="18811" y="81779"/>
                        <a:pt x="6111" y="-1566"/>
                        <a:pt x="9683" y="22"/>
                      </a:cubicBezTo>
                      <a:close/>
                    </a:path>
                  </a:pathLst>
                </a:custGeom>
                <a:solidFill>
                  <a:srgbClr val="FFFFFF">
                    <a:alpha val="392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17" name="Freeform 116"/>
                <p:cNvSpPr/>
                <p:nvPr/>
              </p:nvSpPr>
              <p:spPr>
                <a:xfrm>
                  <a:off x="5639905" y="3630911"/>
                  <a:ext cx="70398" cy="143371"/>
                </a:xfrm>
                <a:custGeom>
                  <a:avLst/>
                  <a:gdLst>
                    <a:gd name="connsiteX0" fmla="*/ 58426 w 70398"/>
                    <a:gd name="connsiteY0" fmla="*/ 143370 h 143371"/>
                    <a:gd name="connsiteX1" fmla="*/ 39376 w 70398"/>
                    <a:gd name="connsiteY1" fmla="*/ 57645 h 143371"/>
                    <a:gd name="connsiteX2" fmla="*/ 70332 w 70398"/>
                    <a:gd name="connsiteY2" fmla="*/ 19545 h 143371"/>
                    <a:gd name="connsiteX3" fmla="*/ 46520 w 70398"/>
                    <a:gd name="connsiteY3" fmla="*/ 495 h 143371"/>
                    <a:gd name="connsiteX4" fmla="*/ 10801 w 70398"/>
                    <a:gd name="connsiteY4" fmla="*/ 10020 h 143371"/>
                    <a:gd name="connsiteX5" fmla="*/ 3657 w 70398"/>
                    <a:gd name="connsiteY5" fmla="*/ 55264 h 143371"/>
                    <a:gd name="connsiteX6" fmla="*/ 58426 w 70398"/>
                    <a:gd name="connsiteY6" fmla="*/ 143370 h 1433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398" h="143371">
                      <a:moveTo>
                        <a:pt x="58426" y="143370"/>
                      </a:moveTo>
                      <a:cubicBezTo>
                        <a:pt x="64379" y="143767"/>
                        <a:pt x="37392" y="78283"/>
                        <a:pt x="39376" y="57645"/>
                      </a:cubicBezTo>
                      <a:cubicBezTo>
                        <a:pt x="41360" y="37007"/>
                        <a:pt x="69141" y="29070"/>
                        <a:pt x="70332" y="19545"/>
                      </a:cubicBezTo>
                      <a:cubicBezTo>
                        <a:pt x="71523" y="10020"/>
                        <a:pt x="56442" y="2083"/>
                        <a:pt x="46520" y="495"/>
                      </a:cubicBezTo>
                      <a:cubicBezTo>
                        <a:pt x="36598" y="-1093"/>
                        <a:pt x="17945" y="892"/>
                        <a:pt x="10801" y="10020"/>
                      </a:cubicBezTo>
                      <a:cubicBezTo>
                        <a:pt x="3657" y="19148"/>
                        <a:pt x="-5074" y="28276"/>
                        <a:pt x="3657" y="55264"/>
                      </a:cubicBezTo>
                      <a:cubicBezTo>
                        <a:pt x="12388" y="82251"/>
                        <a:pt x="52473" y="142973"/>
                        <a:pt x="58426" y="143370"/>
                      </a:cubicBezTo>
                      <a:close/>
                    </a:path>
                  </a:pathLst>
                </a:custGeom>
                <a:solidFill>
                  <a:srgbClr val="FFFFFF">
                    <a:alpha val="392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18" name="Freeform 117"/>
                <p:cNvSpPr/>
                <p:nvPr/>
              </p:nvSpPr>
              <p:spPr>
                <a:xfrm>
                  <a:off x="6412711" y="3586868"/>
                  <a:ext cx="100410" cy="158977"/>
                </a:xfrm>
                <a:custGeom>
                  <a:avLst/>
                  <a:gdLst>
                    <a:gd name="connsiteX0" fmla="*/ 19045 w 100410"/>
                    <a:gd name="connsiteY0" fmla="*/ 4057 h 158977"/>
                    <a:gd name="connsiteX1" fmla="*/ 73814 w 100410"/>
                    <a:gd name="connsiteY1" fmla="*/ 11201 h 158977"/>
                    <a:gd name="connsiteX2" fmla="*/ 100008 w 100410"/>
                    <a:gd name="connsiteY2" fmla="*/ 58826 h 158977"/>
                    <a:gd name="connsiteX3" fmla="*/ 88102 w 100410"/>
                    <a:gd name="connsiteY3" fmla="*/ 158838 h 158977"/>
                    <a:gd name="connsiteX4" fmla="*/ 66670 w 100410"/>
                    <a:gd name="connsiteY4" fmla="*/ 80257 h 158977"/>
                    <a:gd name="connsiteX5" fmla="*/ 4758 w 100410"/>
                    <a:gd name="connsiteY5" fmla="*/ 63588 h 158977"/>
                    <a:gd name="connsiteX6" fmla="*/ 19045 w 100410"/>
                    <a:gd name="connsiteY6" fmla="*/ 4057 h 1589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00410" h="158977">
                      <a:moveTo>
                        <a:pt x="19045" y="4057"/>
                      </a:moveTo>
                      <a:cubicBezTo>
                        <a:pt x="30554" y="-4674"/>
                        <a:pt x="60320" y="2073"/>
                        <a:pt x="73814" y="11201"/>
                      </a:cubicBezTo>
                      <a:cubicBezTo>
                        <a:pt x="87308" y="20329"/>
                        <a:pt x="97627" y="34220"/>
                        <a:pt x="100008" y="58826"/>
                      </a:cubicBezTo>
                      <a:cubicBezTo>
                        <a:pt x="102389" y="83432"/>
                        <a:pt x="93658" y="155266"/>
                        <a:pt x="88102" y="158838"/>
                      </a:cubicBezTo>
                      <a:cubicBezTo>
                        <a:pt x="82546" y="162410"/>
                        <a:pt x="80561" y="96132"/>
                        <a:pt x="66670" y="80257"/>
                      </a:cubicBezTo>
                      <a:cubicBezTo>
                        <a:pt x="52779" y="64382"/>
                        <a:pt x="17458" y="71129"/>
                        <a:pt x="4758" y="63588"/>
                      </a:cubicBezTo>
                      <a:cubicBezTo>
                        <a:pt x="-7942" y="56047"/>
                        <a:pt x="7536" y="12788"/>
                        <a:pt x="19045" y="4057"/>
                      </a:cubicBezTo>
                      <a:close/>
                    </a:path>
                  </a:pathLst>
                </a:custGeom>
                <a:solidFill>
                  <a:srgbClr val="FFFFFF">
                    <a:alpha val="3922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120" name="Freeform 119"/>
              <p:cNvSpPr/>
              <p:nvPr/>
            </p:nvSpPr>
            <p:spPr>
              <a:xfrm>
                <a:off x="5767116" y="4032199"/>
                <a:ext cx="235130" cy="181334"/>
              </a:xfrm>
              <a:custGeom>
                <a:avLst/>
                <a:gdLst>
                  <a:gd name="connsiteX0" fmla="*/ 272 w 235130"/>
                  <a:gd name="connsiteY0" fmla="*/ 84982 h 181334"/>
                  <a:gd name="connsiteX1" fmla="*/ 157434 w 235130"/>
                  <a:gd name="connsiteY1" fmla="*/ 56407 h 181334"/>
                  <a:gd name="connsiteX2" fmla="*/ 221728 w 235130"/>
                  <a:gd name="connsiteY2" fmla="*/ 1639 h 181334"/>
                  <a:gd name="connsiteX3" fmla="*/ 233634 w 235130"/>
                  <a:gd name="connsiteY3" fmla="*/ 125464 h 181334"/>
                  <a:gd name="connsiteX4" fmla="*/ 231253 w 235130"/>
                  <a:gd name="connsiteY4" fmla="*/ 180232 h 181334"/>
                  <a:gd name="connsiteX5" fmla="*/ 200297 w 235130"/>
                  <a:gd name="connsiteY5" fmla="*/ 80220 h 181334"/>
                  <a:gd name="connsiteX6" fmla="*/ 100284 w 235130"/>
                  <a:gd name="connsiteY6" fmla="*/ 132607 h 181334"/>
                  <a:gd name="connsiteX7" fmla="*/ 119334 w 235130"/>
                  <a:gd name="connsiteY7" fmla="*/ 92126 h 181334"/>
                  <a:gd name="connsiteX8" fmla="*/ 272 w 235130"/>
                  <a:gd name="connsiteY8" fmla="*/ 84982 h 181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5130" h="181334">
                    <a:moveTo>
                      <a:pt x="272" y="84982"/>
                    </a:moveTo>
                    <a:cubicBezTo>
                      <a:pt x="6622" y="79029"/>
                      <a:pt x="120525" y="70297"/>
                      <a:pt x="157434" y="56407"/>
                    </a:cubicBezTo>
                    <a:cubicBezTo>
                      <a:pt x="194343" y="42517"/>
                      <a:pt x="209028" y="-9870"/>
                      <a:pt x="221728" y="1639"/>
                    </a:cubicBezTo>
                    <a:cubicBezTo>
                      <a:pt x="234428" y="13148"/>
                      <a:pt x="232047" y="95699"/>
                      <a:pt x="233634" y="125464"/>
                    </a:cubicBezTo>
                    <a:cubicBezTo>
                      <a:pt x="235221" y="155229"/>
                      <a:pt x="236809" y="187773"/>
                      <a:pt x="231253" y="180232"/>
                    </a:cubicBezTo>
                    <a:cubicBezTo>
                      <a:pt x="225697" y="172691"/>
                      <a:pt x="222125" y="88157"/>
                      <a:pt x="200297" y="80220"/>
                    </a:cubicBezTo>
                    <a:cubicBezTo>
                      <a:pt x="178469" y="72283"/>
                      <a:pt x="113778" y="130623"/>
                      <a:pt x="100284" y="132607"/>
                    </a:cubicBezTo>
                    <a:cubicBezTo>
                      <a:pt x="86790" y="134591"/>
                      <a:pt x="138384" y="100063"/>
                      <a:pt x="119334" y="92126"/>
                    </a:cubicBezTo>
                    <a:cubicBezTo>
                      <a:pt x="100284" y="84189"/>
                      <a:pt x="-6078" y="90935"/>
                      <a:pt x="272" y="84982"/>
                    </a:cubicBez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1" name="Freeform 120"/>
              <p:cNvSpPr/>
              <p:nvPr/>
            </p:nvSpPr>
            <p:spPr>
              <a:xfrm>
                <a:off x="5679276" y="3902415"/>
                <a:ext cx="197701" cy="110284"/>
              </a:xfrm>
              <a:custGeom>
                <a:avLst/>
                <a:gdLst>
                  <a:gd name="connsiteX0" fmla="*/ 197649 w 197701"/>
                  <a:gd name="connsiteY0" fmla="*/ 93323 h 110284"/>
                  <a:gd name="connsiteX1" fmla="*/ 100018 w 197701"/>
                  <a:gd name="connsiteY1" fmla="*/ 454 h 110284"/>
                  <a:gd name="connsiteX2" fmla="*/ 116687 w 197701"/>
                  <a:gd name="connsiteY2" fmla="*/ 59985 h 110284"/>
                  <a:gd name="connsiteX3" fmla="*/ 5 w 197701"/>
                  <a:gd name="connsiteY3" fmla="*/ 109991 h 110284"/>
                  <a:gd name="connsiteX4" fmla="*/ 111924 w 197701"/>
                  <a:gd name="connsiteY4" fmla="*/ 81416 h 110284"/>
                  <a:gd name="connsiteX5" fmla="*/ 197649 w 197701"/>
                  <a:gd name="connsiteY5" fmla="*/ 93323 h 110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7701" h="110284">
                    <a:moveTo>
                      <a:pt x="197649" y="93323"/>
                    </a:moveTo>
                    <a:cubicBezTo>
                      <a:pt x="195665" y="79829"/>
                      <a:pt x="113512" y="6010"/>
                      <a:pt x="100018" y="454"/>
                    </a:cubicBezTo>
                    <a:cubicBezTo>
                      <a:pt x="86524" y="-5102"/>
                      <a:pt x="133356" y="41729"/>
                      <a:pt x="116687" y="59985"/>
                    </a:cubicBezTo>
                    <a:cubicBezTo>
                      <a:pt x="100018" y="78241"/>
                      <a:pt x="799" y="106419"/>
                      <a:pt x="5" y="109991"/>
                    </a:cubicBezTo>
                    <a:cubicBezTo>
                      <a:pt x="-789" y="113563"/>
                      <a:pt x="78983" y="83400"/>
                      <a:pt x="111924" y="81416"/>
                    </a:cubicBezTo>
                    <a:cubicBezTo>
                      <a:pt x="144865" y="79432"/>
                      <a:pt x="199633" y="106817"/>
                      <a:pt x="197649" y="93323"/>
                    </a:cubicBez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2" name="Freeform 121"/>
              <p:cNvSpPr/>
              <p:nvPr/>
            </p:nvSpPr>
            <p:spPr>
              <a:xfrm>
                <a:off x="6027382" y="4035156"/>
                <a:ext cx="230950" cy="220104"/>
              </a:xfrm>
              <a:custGeom>
                <a:avLst/>
                <a:gdLst>
                  <a:gd name="connsiteX0" fmla="*/ 82906 w 230950"/>
                  <a:gd name="connsiteY0" fmla="*/ 196325 h 220104"/>
                  <a:gd name="connsiteX1" fmla="*/ 30518 w 230950"/>
                  <a:gd name="connsiteY1" fmla="*/ 84407 h 220104"/>
                  <a:gd name="connsiteX2" fmla="*/ 4324 w 230950"/>
                  <a:gd name="connsiteY2" fmla="*/ 1063 h 220104"/>
                  <a:gd name="connsiteX3" fmla="*/ 121006 w 230950"/>
                  <a:gd name="connsiteY3" fmla="*/ 41544 h 220104"/>
                  <a:gd name="connsiteX4" fmla="*/ 156724 w 230950"/>
                  <a:gd name="connsiteY4" fmla="*/ 103457 h 220104"/>
                  <a:gd name="connsiteX5" fmla="*/ 178156 w 230950"/>
                  <a:gd name="connsiteY5" fmla="*/ 158225 h 220104"/>
                  <a:gd name="connsiteX6" fmla="*/ 230543 w 230950"/>
                  <a:gd name="connsiteY6" fmla="*/ 189182 h 220104"/>
                  <a:gd name="connsiteX7" fmla="*/ 147199 w 230950"/>
                  <a:gd name="connsiteY7" fmla="*/ 148700 h 220104"/>
                  <a:gd name="connsiteX8" fmla="*/ 82906 w 230950"/>
                  <a:gd name="connsiteY8" fmla="*/ 62975 h 220104"/>
                  <a:gd name="connsiteX9" fmla="*/ 156724 w 230950"/>
                  <a:gd name="connsiteY9" fmla="*/ 172513 h 220104"/>
                  <a:gd name="connsiteX10" fmla="*/ 190062 w 230950"/>
                  <a:gd name="connsiteY10" fmla="*/ 217757 h 220104"/>
                  <a:gd name="connsiteX11" fmla="*/ 73381 w 230950"/>
                  <a:gd name="connsiteY11" fmla="*/ 105838 h 220104"/>
                  <a:gd name="connsiteX12" fmla="*/ 47187 w 230950"/>
                  <a:gd name="connsiteY12" fmla="*/ 58213 h 220104"/>
                  <a:gd name="connsiteX13" fmla="*/ 82906 w 230950"/>
                  <a:gd name="connsiteY13" fmla="*/ 196325 h 220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30950" h="220104">
                    <a:moveTo>
                      <a:pt x="82906" y="196325"/>
                    </a:moveTo>
                    <a:cubicBezTo>
                      <a:pt x="80128" y="200691"/>
                      <a:pt x="43615" y="116951"/>
                      <a:pt x="30518" y="84407"/>
                    </a:cubicBezTo>
                    <a:cubicBezTo>
                      <a:pt x="17421" y="51863"/>
                      <a:pt x="-10757" y="8207"/>
                      <a:pt x="4324" y="1063"/>
                    </a:cubicBezTo>
                    <a:cubicBezTo>
                      <a:pt x="19405" y="-6081"/>
                      <a:pt x="95606" y="24478"/>
                      <a:pt x="121006" y="41544"/>
                    </a:cubicBezTo>
                    <a:cubicBezTo>
                      <a:pt x="146406" y="58610"/>
                      <a:pt x="147199" y="84010"/>
                      <a:pt x="156724" y="103457"/>
                    </a:cubicBezTo>
                    <a:cubicBezTo>
                      <a:pt x="166249" y="122904"/>
                      <a:pt x="165853" y="143938"/>
                      <a:pt x="178156" y="158225"/>
                    </a:cubicBezTo>
                    <a:cubicBezTo>
                      <a:pt x="190459" y="172512"/>
                      <a:pt x="235702" y="190769"/>
                      <a:pt x="230543" y="189182"/>
                    </a:cubicBezTo>
                    <a:cubicBezTo>
                      <a:pt x="225384" y="187595"/>
                      <a:pt x="171805" y="169734"/>
                      <a:pt x="147199" y="148700"/>
                    </a:cubicBezTo>
                    <a:cubicBezTo>
                      <a:pt x="122593" y="127666"/>
                      <a:pt x="81318" y="59006"/>
                      <a:pt x="82906" y="62975"/>
                    </a:cubicBezTo>
                    <a:cubicBezTo>
                      <a:pt x="84494" y="66944"/>
                      <a:pt x="138865" y="146716"/>
                      <a:pt x="156724" y="172513"/>
                    </a:cubicBezTo>
                    <a:cubicBezTo>
                      <a:pt x="174583" y="198310"/>
                      <a:pt x="203953" y="228870"/>
                      <a:pt x="190062" y="217757"/>
                    </a:cubicBezTo>
                    <a:cubicBezTo>
                      <a:pt x="176172" y="206645"/>
                      <a:pt x="97194" y="132429"/>
                      <a:pt x="73381" y="105838"/>
                    </a:cubicBezTo>
                    <a:cubicBezTo>
                      <a:pt x="49568" y="79247"/>
                      <a:pt x="45599" y="50275"/>
                      <a:pt x="47187" y="58213"/>
                    </a:cubicBezTo>
                    <a:cubicBezTo>
                      <a:pt x="48775" y="66151"/>
                      <a:pt x="85684" y="191959"/>
                      <a:pt x="82906" y="196325"/>
                    </a:cubicBez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3" name="Freeform 122"/>
              <p:cNvSpPr/>
              <p:nvPr/>
            </p:nvSpPr>
            <p:spPr>
              <a:xfrm>
                <a:off x="6202814" y="3961294"/>
                <a:ext cx="245854" cy="225295"/>
              </a:xfrm>
              <a:custGeom>
                <a:avLst/>
                <a:gdLst>
                  <a:gd name="connsiteX0" fmla="*/ 86067 w 245854"/>
                  <a:gd name="connsiteY0" fmla="*/ 1106 h 225295"/>
                  <a:gd name="connsiteX1" fmla="*/ 112261 w 245854"/>
                  <a:gd name="connsiteY1" fmla="*/ 70162 h 225295"/>
                  <a:gd name="connsiteX2" fmla="*/ 197986 w 245854"/>
                  <a:gd name="connsiteY2" fmla="*/ 117787 h 225295"/>
                  <a:gd name="connsiteX3" fmla="*/ 245611 w 245854"/>
                  <a:gd name="connsiteY3" fmla="*/ 174937 h 225295"/>
                  <a:gd name="connsiteX4" fmla="*/ 178936 w 245854"/>
                  <a:gd name="connsiteY4" fmla="*/ 139219 h 225295"/>
                  <a:gd name="connsiteX5" fmla="*/ 90830 w 245854"/>
                  <a:gd name="connsiteY5" fmla="*/ 89212 h 225295"/>
                  <a:gd name="connsiteX6" fmla="*/ 119405 w 245854"/>
                  <a:gd name="connsiteY6" fmla="*/ 155887 h 225295"/>
                  <a:gd name="connsiteX7" fmla="*/ 171792 w 245854"/>
                  <a:gd name="connsiteY7" fmla="*/ 224944 h 225295"/>
                  <a:gd name="connsiteX8" fmla="*/ 90830 w 245854"/>
                  <a:gd name="connsiteY8" fmla="*/ 179700 h 225295"/>
                  <a:gd name="connsiteX9" fmla="*/ 7486 w 245854"/>
                  <a:gd name="connsiteY9" fmla="*/ 113025 h 225295"/>
                  <a:gd name="connsiteX10" fmla="*/ 7486 w 245854"/>
                  <a:gd name="connsiteY10" fmla="*/ 55875 h 225295"/>
                  <a:gd name="connsiteX11" fmla="*/ 38442 w 245854"/>
                  <a:gd name="connsiteY11" fmla="*/ 72544 h 225295"/>
                  <a:gd name="connsiteX12" fmla="*/ 67017 w 245854"/>
                  <a:gd name="connsiteY12" fmla="*/ 129694 h 225295"/>
                  <a:gd name="connsiteX13" fmla="*/ 86067 w 245854"/>
                  <a:gd name="connsiteY13" fmla="*/ 1106 h 225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5854" h="225295">
                    <a:moveTo>
                      <a:pt x="86067" y="1106"/>
                    </a:moveTo>
                    <a:cubicBezTo>
                      <a:pt x="93608" y="-8816"/>
                      <a:pt x="93608" y="50715"/>
                      <a:pt x="112261" y="70162"/>
                    </a:cubicBezTo>
                    <a:cubicBezTo>
                      <a:pt x="130914" y="89609"/>
                      <a:pt x="175761" y="100325"/>
                      <a:pt x="197986" y="117787"/>
                    </a:cubicBezTo>
                    <a:cubicBezTo>
                      <a:pt x="220211" y="135249"/>
                      <a:pt x="248786" y="171365"/>
                      <a:pt x="245611" y="174937"/>
                    </a:cubicBezTo>
                    <a:cubicBezTo>
                      <a:pt x="242436" y="178509"/>
                      <a:pt x="204733" y="153506"/>
                      <a:pt x="178936" y="139219"/>
                    </a:cubicBezTo>
                    <a:cubicBezTo>
                      <a:pt x="153139" y="124932"/>
                      <a:pt x="100752" y="86434"/>
                      <a:pt x="90830" y="89212"/>
                    </a:cubicBezTo>
                    <a:cubicBezTo>
                      <a:pt x="80908" y="91990"/>
                      <a:pt x="105911" y="133265"/>
                      <a:pt x="119405" y="155887"/>
                    </a:cubicBezTo>
                    <a:cubicBezTo>
                      <a:pt x="132899" y="178509"/>
                      <a:pt x="176554" y="220975"/>
                      <a:pt x="171792" y="224944"/>
                    </a:cubicBezTo>
                    <a:cubicBezTo>
                      <a:pt x="167030" y="228913"/>
                      <a:pt x="118214" y="198353"/>
                      <a:pt x="90830" y="179700"/>
                    </a:cubicBezTo>
                    <a:cubicBezTo>
                      <a:pt x="63446" y="161047"/>
                      <a:pt x="21377" y="133663"/>
                      <a:pt x="7486" y="113025"/>
                    </a:cubicBezTo>
                    <a:cubicBezTo>
                      <a:pt x="-6405" y="92388"/>
                      <a:pt x="2327" y="62622"/>
                      <a:pt x="7486" y="55875"/>
                    </a:cubicBezTo>
                    <a:cubicBezTo>
                      <a:pt x="12645" y="49128"/>
                      <a:pt x="28520" y="60241"/>
                      <a:pt x="38442" y="72544"/>
                    </a:cubicBezTo>
                    <a:cubicBezTo>
                      <a:pt x="48364" y="84847"/>
                      <a:pt x="59873" y="141600"/>
                      <a:pt x="67017" y="129694"/>
                    </a:cubicBezTo>
                    <a:cubicBezTo>
                      <a:pt x="74161" y="117788"/>
                      <a:pt x="78526" y="11028"/>
                      <a:pt x="86067" y="1106"/>
                    </a:cubicBez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4" name="Freeform 123"/>
              <p:cNvSpPr/>
              <p:nvPr/>
            </p:nvSpPr>
            <p:spPr>
              <a:xfrm>
                <a:off x="6328811" y="3937734"/>
                <a:ext cx="114630" cy="59647"/>
              </a:xfrm>
              <a:custGeom>
                <a:avLst/>
                <a:gdLst>
                  <a:gd name="connsiteX0" fmla="*/ 112470 w 114630"/>
                  <a:gd name="connsiteY0" fmla="*/ 58004 h 59647"/>
                  <a:gd name="connsiteX1" fmla="*/ 93420 w 114630"/>
                  <a:gd name="connsiteY1" fmla="*/ 3235 h 59647"/>
                  <a:gd name="connsiteX2" fmla="*/ 552 w 114630"/>
                  <a:gd name="connsiteY2" fmla="*/ 10379 h 59647"/>
                  <a:gd name="connsiteX3" fmla="*/ 57702 w 114630"/>
                  <a:gd name="connsiteY3" fmla="*/ 43716 h 59647"/>
                  <a:gd name="connsiteX4" fmla="*/ 112470 w 114630"/>
                  <a:gd name="connsiteY4" fmla="*/ 58004 h 596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4630" h="59647">
                    <a:moveTo>
                      <a:pt x="112470" y="58004"/>
                    </a:moveTo>
                    <a:cubicBezTo>
                      <a:pt x="118423" y="51257"/>
                      <a:pt x="112073" y="11172"/>
                      <a:pt x="93420" y="3235"/>
                    </a:cubicBezTo>
                    <a:cubicBezTo>
                      <a:pt x="74767" y="-4703"/>
                      <a:pt x="6505" y="3632"/>
                      <a:pt x="552" y="10379"/>
                    </a:cubicBezTo>
                    <a:cubicBezTo>
                      <a:pt x="-5401" y="17126"/>
                      <a:pt x="38255" y="38557"/>
                      <a:pt x="57702" y="43716"/>
                    </a:cubicBezTo>
                    <a:cubicBezTo>
                      <a:pt x="77149" y="48875"/>
                      <a:pt x="106517" y="64751"/>
                      <a:pt x="112470" y="58004"/>
                    </a:cubicBez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26" name="Freeform 125"/>
            <p:cNvSpPr/>
            <p:nvPr/>
          </p:nvSpPr>
          <p:spPr>
            <a:xfrm>
              <a:off x="5832631" y="3593297"/>
              <a:ext cx="68400" cy="69074"/>
            </a:xfrm>
            <a:custGeom>
              <a:avLst/>
              <a:gdLst>
                <a:gd name="connsiteX0" fmla="*/ 1431 w 68400"/>
                <a:gd name="connsiteY0" fmla="*/ 4772 h 69074"/>
                <a:gd name="connsiteX1" fmla="*/ 68106 w 68400"/>
                <a:gd name="connsiteY1" fmla="*/ 11916 h 69074"/>
                <a:gd name="connsiteX2" fmla="*/ 25244 w 68400"/>
                <a:gd name="connsiteY2" fmla="*/ 69066 h 69074"/>
                <a:gd name="connsiteX3" fmla="*/ 1431 w 68400"/>
                <a:gd name="connsiteY3" fmla="*/ 4772 h 69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400" h="69074">
                  <a:moveTo>
                    <a:pt x="1431" y="4772"/>
                  </a:moveTo>
                  <a:cubicBezTo>
                    <a:pt x="8575" y="-4753"/>
                    <a:pt x="64137" y="1200"/>
                    <a:pt x="68106" y="11916"/>
                  </a:cubicBezTo>
                  <a:cubicBezTo>
                    <a:pt x="72075" y="22632"/>
                    <a:pt x="34769" y="68272"/>
                    <a:pt x="25244" y="69066"/>
                  </a:cubicBezTo>
                  <a:cubicBezTo>
                    <a:pt x="15719" y="69860"/>
                    <a:pt x="-5713" y="14297"/>
                    <a:pt x="1431" y="4772"/>
                  </a:cubicBezTo>
                  <a:close/>
                </a:path>
              </a:pathLst>
            </a:custGeom>
            <a:solidFill>
              <a:srgbClr val="FFFFFF">
                <a:alpha val="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6233947" y="3607860"/>
              <a:ext cx="44395" cy="61799"/>
            </a:xfrm>
            <a:custGeom>
              <a:avLst/>
              <a:gdLst>
                <a:gd name="connsiteX0" fmla="*/ 28741 w 44395"/>
                <a:gd name="connsiteY0" fmla="*/ 61646 h 61799"/>
                <a:gd name="connsiteX1" fmla="*/ 166 w 44395"/>
                <a:gd name="connsiteY1" fmla="*/ 18784 h 61799"/>
                <a:gd name="connsiteX2" fmla="*/ 43028 w 44395"/>
                <a:gd name="connsiteY2" fmla="*/ 2115 h 61799"/>
                <a:gd name="connsiteX3" fmla="*/ 28741 w 44395"/>
                <a:gd name="connsiteY3" fmla="*/ 61646 h 61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395" h="61799">
                  <a:moveTo>
                    <a:pt x="28741" y="61646"/>
                  </a:moveTo>
                  <a:cubicBezTo>
                    <a:pt x="21598" y="64424"/>
                    <a:pt x="-2215" y="28706"/>
                    <a:pt x="166" y="18784"/>
                  </a:cubicBezTo>
                  <a:cubicBezTo>
                    <a:pt x="2547" y="8862"/>
                    <a:pt x="37472" y="-5426"/>
                    <a:pt x="43028" y="2115"/>
                  </a:cubicBezTo>
                  <a:cubicBezTo>
                    <a:pt x="48584" y="9656"/>
                    <a:pt x="35884" y="58868"/>
                    <a:pt x="28741" y="61646"/>
                  </a:cubicBezTo>
                  <a:close/>
                </a:path>
              </a:pathLst>
            </a:custGeom>
            <a:solidFill>
              <a:srgbClr val="FFFFFF">
                <a:alpha val="3922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687511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0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7" name="Group 1106"/>
          <p:cNvGrpSpPr/>
          <p:nvPr/>
        </p:nvGrpSpPr>
        <p:grpSpPr>
          <a:xfrm>
            <a:off x="3838575" y="514467"/>
            <a:ext cx="4718020" cy="6159383"/>
            <a:chOff x="3838575" y="514467"/>
            <a:chExt cx="4718020" cy="6159383"/>
          </a:xfrm>
        </p:grpSpPr>
        <p:grpSp>
          <p:nvGrpSpPr>
            <p:cNvPr id="346" name="Group 345"/>
            <p:cNvGrpSpPr/>
            <p:nvPr/>
          </p:nvGrpSpPr>
          <p:grpSpPr>
            <a:xfrm>
              <a:off x="3838575" y="514467"/>
              <a:ext cx="4718020" cy="6159383"/>
              <a:chOff x="3838575" y="514467"/>
              <a:chExt cx="4718020" cy="6159383"/>
            </a:xfrm>
          </p:grpSpPr>
          <p:sp>
            <p:nvSpPr>
              <p:cNvPr id="310" name="Oval 309"/>
              <p:cNvSpPr/>
              <p:nvPr/>
            </p:nvSpPr>
            <p:spPr>
              <a:xfrm>
                <a:off x="8324850" y="2415696"/>
                <a:ext cx="120960" cy="12096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24" name="Freeform 323"/>
              <p:cNvSpPr/>
              <p:nvPr/>
            </p:nvSpPr>
            <p:spPr>
              <a:xfrm>
                <a:off x="3937000" y="831850"/>
                <a:ext cx="44897" cy="127000"/>
              </a:xfrm>
              <a:custGeom>
                <a:avLst/>
                <a:gdLst>
                  <a:gd name="connsiteX0" fmla="*/ 0 w 44897"/>
                  <a:gd name="connsiteY0" fmla="*/ 0 h 127000"/>
                  <a:gd name="connsiteX1" fmla="*/ 44450 w 44897"/>
                  <a:gd name="connsiteY1" fmla="*/ 76200 h 127000"/>
                  <a:gd name="connsiteX2" fmla="*/ 19050 w 44897"/>
                  <a:gd name="connsiteY2" fmla="*/ 127000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4897" h="127000">
                    <a:moveTo>
                      <a:pt x="0" y="0"/>
                    </a:moveTo>
                    <a:cubicBezTo>
                      <a:pt x="20637" y="27516"/>
                      <a:pt x="41275" y="55033"/>
                      <a:pt x="44450" y="76200"/>
                    </a:cubicBezTo>
                    <a:cubicBezTo>
                      <a:pt x="47625" y="97367"/>
                      <a:pt x="33337" y="112183"/>
                      <a:pt x="19050" y="12700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25" name="Freeform 324"/>
              <p:cNvSpPr/>
              <p:nvPr/>
            </p:nvSpPr>
            <p:spPr>
              <a:xfrm>
                <a:off x="8401050" y="774700"/>
                <a:ext cx="51534" cy="133350"/>
              </a:xfrm>
              <a:custGeom>
                <a:avLst/>
                <a:gdLst>
                  <a:gd name="connsiteX0" fmla="*/ 0 w 51534"/>
                  <a:gd name="connsiteY0" fmla="*/ 0 h 133350"/>
                  <a:gd name="connsiteX1" fmla="*/ 50800 w 51534"/>
                  <a:gd name="connsiteY1" fmla="*/ 82550 h 133350"/>
                  <a:gd name="connsiteX2" fmla="*/ 25400 w 51534"/>
                  <a:gd name="connsiteY2" fmla="*/ 1333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534" h="133350">
                    <a:moveTo>
                      <a:pt x="0" y="0"/>
                    </a:moveTo>
                    <a:cubicBezTo>
                      <a:pt x="23283" y="30162"/>
                      <a:pt x="46567" y="60325"/>
                      <a:pt x="50800" y="82550"/>
                    </a:cubicBezTo>
                    <a:cubicBezTo>
                      <a:pt x="55033" y="104775"/>
                      <a:pt x="40216" y="119062"/>
                      <a:pt x="25400" y="13335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26" name="Freeform 325"/>
              <p:cNvSpPr/>
              <p:nvPr/>
            </p:nvSpPr>
            <p:spPr>
              <a:xfrm>
                <a:off x="4089400" y="3022600"/>
                <a:ext cx="57337" cy="171450"/>
              </a:xfrm>
              <a:custGeom>
                <a:avLst/>
                <a:gdLst>
                  <a:gd name="connsiteX0" fmla="*/ 38100 w 57337"/>
                  <a:gd name="connsiteY0" fmla="*/ 0 h 171450"/>
                  <a:gd name="connsiteX1" fmla="*/ 19050 w 57337"/>
                  <a:gd name="connsiteY1" fmla="*/ 95250 h 171450"/>
                  <a:gd name="connsiteX2" fmla="*/ 57150 w 57337"/>
                  <a:gd name="connsiteY2" fmla="*/ 127000 h 171450"/>
                  <a:gd name="connsiteX3" fmla="*/ 0 w 57337"/>
                  <a:gd name="connsiteY3" fmla="*/ 17145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337" h="171450">
                    <a:moveTo>
                      <a:pt x="38100" y="0"/>
                    </a:moveTo>
                    <a:cubicBezTo>
                      <a:pt x="26987" y="37041"/>
                      <a:pt x="15875" y="74083"/>
                      <a:pt x="19050" y="95250"/>
                    </a:cubicBezTo>
                    <a:cubicBezTo>
                      <a:pt x="22225" y="116417"/>
                      <a:pt x="60325" y="114300"/>
                      <a:pt x="57150" y="127000"/>
                    </a:cubicBezTo>
                    <a:cubicBezTo>
                      <a:pt x="53975" y="139700"/>
                      <a:pt x="0" y="171450"/>
                      <a:pt x="0" y="17145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27" name="Freeform 326"/>
              <p:cNvSpPr/>
              <p:nvPr/>
            </p:nvSpPr>
            <p:spPr>
              <a:xfrm>
                <a:off x="8361517" y="2533650"/>
                <a:ext cx="71042" cy="203200"/>
              </a:xfrm>
              <a:custGeom>
                <a:avLst/>
                <a:gdLst>
                  <a:gd name="connsiteX0" fmla="*/ 26833 w 71042"/>
                  <a:gd name="connsiteY0" fmla="*/ 0 h 203200"/>
                  <a:gd name="connsiteX1" fmla="*/ 1433 w 71042"/>
                  <a:gd name="connsiteY1" fmla="*/ 114300 h 203200"/>
                  <a:gd name="connsiteX2" fmla="*/ 64933 w 71042"/>
                  <a:gd name="connsiteY2" fmla="*/ 165100 h 203200"/>
                  <a:gd name="connsiteX3" fmla="*/ 64933 w 71042"/>
                  <a:gd name="connsiteY3" fmla="*/ 203200 h 20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042" h="203200">
                    <a:moveTo>
                      <a:pt x="26833" y="0"/>
                    </a:moveTo>
                    <a:cubicBezTo>
                      <a:pt x="10958" y="43391"/>
                      <a:pt x="-4917" y="86783"/>
                      <a:pt x="1433" y="114300"/>
                    </a:cubicBezTo>
                    <a:cubicBezTo>
                      <a:pt x="7783" y="141817"/>
                      <a:pt x="54350" y="150283"/>
                      <a:pt x="64933" y="165100"/>
                    </a:cubicBezTo>
                    <a:cubicBezTo>
                      <a:pt x="75516" y="179917"/>
                      <a:pt x="70224" y="191558"/>
                      <a:pt x="64933" y="20320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28" name="Freeform 327"/>
              <p:cNvSpPr/>
              <p:nvPr/>
            </p:nvSpPr>
            <p:spPr>
              <a:xfrm>
                <a:off x="5276802" y="3308350"/>
                <a:ext cx="41814" cy="190500"/>
              </a:xfrm>
              <a:custGeom>
                <a:avLst/>
                <a:gdLst>
                  <a:gd name="connsiteX0" fmla="*/ 31798 w 41814"/>
                  <a:gd name="connsiteY0" fmla="*/ 0 h 190500"/>
                  <a:gd name="connsiteX1" fmla="*/ 48 w 41814"/>
                  <a:gd name="connsiteY1" fmla="*/ 88900 h 190500"/>
                  <a:gd name="connsiteX2" fmla="*/ 38148 w 41814"/>
                  <a:gd name="connsiteY2" fmla="*/ 152400 h 190500"/>
                  <a:gd name="connsiteX3" fmla="*/ 38148 w 41814"/>
                  <a:gd name="connsiteY3" fmla="*/ 19050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814" h="190500">
                    <a:moveTo>
                      <a:pt x="31798" y="0"/>
                    </a:moveTo>
                    <a:cubicBezTo>
                      <a:pt x="15394" y="31750"/>
                      <a:pt x="-1010" y="63500"/>
                      <a:pt x="48" y="88900"/>
                    </a:cubicBezTo>
                    <a:cubicBezTo>
                      <a:pt x="1106" y="114300"/>
                      <a:pt x="31798" y="135467"/>
                      <a:pt x="38148" y="152400"/>
                    </a:cubicBezTo>
                    <a:cubicBezTo>
                      <a:pt x="44498" y="169333"/>
                      <a:pt x="41323" y="179916"/>
                      <a:pt x="38148" y="19050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29" name="Freeform 328"/>
              <p:cNvSpPr/>
              <p:nvPr/>
            </p:nvSpPr>
            <p:spPr>
              <a:xfrm>
                <a:off x="8093693" y="3486150"/>
                <a:ext cx="60332" cy="292100"/>
              </a:xfrm>
              <a:custGeom>
                <a:avLst/>
                <a:gdLst>
                  <a:gd name="connsiteX0" fmla="*/ 15257 w 60332"/>
                  <a:gd name="connsiteY0" fmla="*/ 0 h 292100"/>
                  <a:gd name="connsiteX1" fmla="*/ 2557 w 60332"/>
                  <a:gd name="connsiteY1" fmla="*/ 171450 h 292100"/>
                  <a:gd name="connsiteX2" fmla="*/ 59707 w 60332"/>
                  <a:gd name="connsiteY2" fmla="*/ 241300 h 292100"/>
                  <a:gd name="connsiteX3" fmla="*/ 27957 w 60332"/>
                  <a:gd name="connsiteY3" fmla="*/ 292100 h 2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332" h="292100">
                    <a:moveTo>
                      <a:pt x="15257" y="0"/>
                    </a:moveTo>
                    <a:cubicBezTo>
                      <a:pt x="5203" y="65616"/>
                      <a:pt x="-4851" y="131233"/>
                      <a:pt x="2557" y="171450"/>
                    </a:cubicBezTo>
                    <a:cubicBezTo>
                      <a:pt x="9965" y="211667"/>
                      <a:pt x="55474" y="221192"/>
                      <a:pt x="59707" y="241300"/>
                    </a:cubicBezTo>
                    <a:cubicBezTo>
                      <a:pt x="63940" y="261408"/>
                      <a:pt x="45948" y="276754"/>
                      <a:pt x="27957" y="29210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30" name="Freeform 329"/>
              <p:cNvSpPr/>
              <p:nvPr/>
            </p:nvSpPr>
            <p:spPr>
              <a:xfrm>
                <a:off x="4597400" y="3816350"/>
                <a:ext cx="57181" cy="146050"/>
              </a:xfrm>
              <a:custGeom>
                <a:avLst/>
                <a:gdLst>
                  <a:gd name="connsiteX0" fmla="*/ 0 w 57181"/>
                  <a:gd name="connsiteY0" fmla="*/ 0 h 146050"/>
                  <a:gd name="connsiteX1" fmla="*/ 57150 w 57181"/>
                  <a:gd name="connsiteY1" fmla="*/ 82550 h 146050"/>
                  <a:gd name="connsiteX2" fmla="*/ 6350 w 57181"/>
                  <a:gd name="connsiteY2" fmla="*/ 146050 h 146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181" h="146050">
                    <a:moveTo>
                      <a:pt x="0" y="0"/>
                    </a:moveTo>
                    <a:cubicBezTo>
                      <a:pt x="28046" y="29104"/>
                      <a:pt x="56092" y="58208"/>
                      <a:pt x="57150" y="82550"/>
                    </a:cubicBezTo>
                    <a:cubicBezTo>
                      <a:pt x="58208" y="106892"/>
                      <a:pt x="32279" y="126471"/>
                      <a:pt x="6350" y="14605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06" name="Oval 305"/>
              <p:cNvSpPr/>
              <p:nvPr/>
            </p:nvSpPr>
            <p:spPr>
              <a:xfrm>
                <a:off x="4019203" y="2895600"/>
                <a:ext cx="185132" cy="185132"/>
              </a:xfrm>
              <a:prstGeom prst="ellipse">
                <a:avLst/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07" name="Oval 306"/>
              <p:cNvSpPr/>
              <p:nvPr/>
            </p:nvSpPr>
            <p:spPr>
              <a:xfrm>
                <a:off x="5166681" y="3070296"/>
                <a:ext cx="272207" cy="272207"/>
              </a:xfrm>
              <a:prstGeom prst="ellipse">
                <a:avLst/>
              </a:prstGeom>
              <a:solidFill>
                <a:srgbClr val="A86E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09" name="Oval 308"/>
              <p:cNvSpPr/>
              <p:nvPr/>
            </p:nvSpPr>
            <p:spPr>
              <a:xfrm>
                <a:off x="7886111" y="3101545"/>
                <a:ext cx="436170" cy="436170"/>
              </a:xfrm>
              <a:prstGeom prst="ellipse">
                <a:avLst/>
              </a:prstGeom>
              <a:solidFill>
                <a:srgbClr val="00F6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31" name="Freeform 330"/>
              <p:cNvSpPr/>
              <p:nvPr/>
            </p:nvSpPr>
            <p:spPr>
              <a:xfrm>
                <a:off x="5054600" y="4425950"/>
                <a:ext cx="59763" cy="241300"/>
              </a:xfrm>
              <a:custGeom>
                <a:avLst/>
                <a:gdLst>
                  <a:gd name="connsiteX0" fmla="*/ 57150 w 59763"/>
                  <a:gd name="connsiteY0" fmla="*/ 0 h 241300"/>
                  <a:gd name="connsiteX1" fmla="*/ 50800 w 59763"/>
                  <a:gd name="connsiteY1" fmla="*/ 107950 h 241300"/>
                  <a:gd name="connsiteX2" fmla="*/ 57150 w 59763"/>
                  <a:gd name="connsiteY2" fmla="*/ 158750 h 241300"/>
                  <a:gd name="connsiteX3" fmla="*/ 0 w 59763"/>
                  <a:gd name="connsiteY3" fmla="*/ 241300 h 241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763" h="241300">
                    <a:moveTo>
                      <a:pt x="57150" y="0"/>
                    </a:moveTo>
                    <a:cubicBezTo>
                      <a:pt x="53975" y="40746"/>
                      <a:pt x="50800" y="81492"/>
                      <a:pt x="50800" y="107950"/>
                    </a:cubicBezTo>
                    <a:cubicBezTo>
                      <a:pt x="50800" y="134408"/>
                      <a:pt x="65617" y="136525"/>
                      <a:pt x="57150" y="158750"/>
                    </a:cubicBezTo>
                    <a:cubicBezTo>
                      <a:pt x="48683" y="180975"/>
                      <a:pt x="24341" y="211137"/>
                      <a:pt x="0" y="24130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13" name="Oval 312"/>
              <p:cNvSpPr/>
              <p:nvPr/>
            </p:nvSpPr>
            <p:spPr>
              <a:xfrm>
                <a:off x="4893361" y="4010504"/>
                <a:ext cx="466100" cy="466100"/>
              </a:xfrm>
              <a:prstGeom prst="ellipse">
                <a:avLst/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32" name="Freeform 331"/>
              <p:cNvSpPr/>
              <p:nvPr/>
            </p:nvSpPr>
            <p:spPr>
              <a:xfrm>
                <a:off x="4197350" y="4324350"/>
                <a:ext cx="76200" cy="139700"/>
              </a:xfrm>
              <a:custGeom>
                <a:avLst/>
                <a:gdLst>
                  <a:gd name="connsiteX0" fmla="*/ 0 w 76200"/>
                  <a:gd name="connsiteY0" fmla="*/ 0 h 139700"/>
                  <a:gd name="connsiteX1" fmla="*/ 76200 w 76200"/>
                  <a:gd name="connsiteY1" fmla="*/ 139700 h 13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6200" h="139700">
                    <a:moveTo>
                      <a:pt x="0" y="0"/>
                    </a:moveTo>
                    <a:lnTo>
                      <a:pt x="76200" y="139700"/>
                    </a:ln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12" name="Oval 311"/>
              <p:cNvSpPr/>
              <p:nvPr/>
            </p:nvSpPr>
            <p:spPr>
              <a:xfrm>
                <a:off x="4111769" y="4195762"/>
                <a:ext cx="169594" cy="169594"/>
              </a:xfrm>
              <a:prstGeom prst="ellipse">
                <a:avLst/>
              </a:prstGeom>
              <a:solidFill>
                <a:srgbClr val="FFD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04" name="Oval 303"/>
              <p:cNvSpPr/>
              <p:nvPr/>
            </p:nvSpPr>
            <p:spPr>
              <a:xfrm>
                <a:off x="3838575" y="669815"/>
                <a:ext cx="190500" cy="190500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05" name="Oval 304"/>
              <p:cNvSpPr/>
              <p:nvPr/>
            </p:nvSpPr>
            <p:spPr>
              <a:xfrm>
                <a:off x="8261320" y="514467"/>
                <a:ext cx="295275" cy="295275"/>
              </a:xfrm>
              <a:prstGeom prst="ellipse">
                <a:avLst/>
              </a:prstGeom>
              <a:solidFill>
                <a:srgbClr val="FF61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08" name="Oval 307"/>
              <p:cNvSpPr/>
              <p:nvPr/>
            </p:nvSpPr>
            <p:spPr>
              <a:xfrm>
                <a:off x="4451907" y="3489298"/>
                <a:ext cx="340221" cy="340221"/>
              </a:xfrm>
              <a:prstGeom prst="ellipse">
                <a:avLst/>
              </a:prstGeom>
              <a:solidFill>
                <a:srgbClr val="FF61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33" name="Freeform 332"/>
              <p:cNvSpPr/>
              <p:nvPr/>
            </p:nvSpPr>
            <p:spPr>
              <a:xfrm>
                <a:off x="7846004" y="4584700"/>
                <a:ext cx="199446" cy="304800"/>
              </a:xfrm>
              <a:custGeom>
                <a:avLst/>
                <a:gdLst>
                  <a:gd name="connsiteX0" fmla="*/ 2596 w 199446"/>
                  <a:gd name="connsiteY0" fmla="*/ 0 h 304800"/>
                  <a:gd name="connsiteX1" fmla="*/ 21646 w 199446"/>
                  <a:gd name="connsiteY1" fmla="*/ 133350 h 304800"/>
                  <a:gd name="connsiteX2" fmla="*/ 161346 w 199446"/>
                  <a:gd name="connsiteY2" fmla="*/ 190500 h 304800"/>
                  <a:gd name="connsiteX3" fmla="*/ 199446 w 199446"/>
                  <a:gd name="connsiteY3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9446" h="304800">
                    <a:moveTo>
                      <a:pt x="2596" y="0"/>
                    </a:moveTo>
                    <a:cubicBezTo>
                      <a:pt x="-1108" y="50800"/>
                      <a:pt x="-4812" y="101600"/>
                      <a:pt x="21646" y="133350"/>
                    </a:cubicBezTo>
                    <a:cubicBezTo>
                      <a:pt x="48104" y="165100"/>
                      <a:pt x="131713" y="161925"/>
                      <a:pt x="161346" y="190500"/>
                    </a:cubicBezTo>
                    <a:cubicBezTo>
                      <a:pt x="190979" y="219075"/>
                      <a:pt x="195212" y="261937"/>
                      <a:pt x="199446" y="30480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16" name="Oval 315"/>
              <p:cNvSpPr/>
              <p:nvPr/>
            </p:nvSpPr>
            <p:spPr>
              <a:xfrm>
                <a:off x="7641529" y="4279086"/>
                <a:ext cx="360442" cy="360442"/>
              </a:xfrm>
              <a:prstGeom prst="ellipse">
                <a:avLst/>
              </a:prstGeom>
              <a:solidFill>
                <a:srgbClr val="FF61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34" name="Freeform 333"/>
              <p:cNvSpPr/>
              <p:nvPr/>
            </p:nvSpPr>
            <p:spPr>
              <a:xfrm>
                <a:off x="7219950" y="4578350"/>
                <a:ext cx="152400" cy="381000"/>
              </a:xfrm>
              <a:custGeom>
                <a:avLst/>
                <a:gdLst>
                  <a:gd name="connsiteX0" fmla="*/ 0 w 152400"/>
                  <a:gd name="connsiteY0" fmla="*/ 0 h 381000"/>
                  <a:gd name="connsiteX1" fmla="*/ 88900 w 152400"/>
                  <a:gd name="connsiteY1" fmla="*/ 133350 h 381000"/>
                  <a:gd name="connsiteX2" fmla="*/ 76200 w 152400"/>
                  <a:gd name="connsiteY2" fmla="*/ 260350 h 381000"/>
                  <a:gd name="connsiteX3" fmla="*/ 152400 w 152400"/>
                  <a:gd name="connsiteY3" fmla="*/ 381000 h 381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2400" h="381000">
                    <a:moveTo>
                      <a:pt x="0" y="0"/>
                    </a:moveTo>
                    <a:cubicBezTo>
                      <a:pt x="38100" y="44979"/>
                      <a:pt x="76200" y="89958"/>
                      <a:pt x="88900" y="133350"/>
                    </a:cubicBezTo>
                    <a:cubicBezTo>
                      <a:pt x="101600" y="176742"/>
                      <a:pt x="65617" y="219075"/>
                      <a:pt x="76200" y="260350"/>
                    </a:cubicBezTo>
                    <a:cubicBezTo>
                      <a:pt x="86783" y="301625"/>
                      <a:pt x="119591" y="341312"/>
                      <a:pt x="152400" y="38100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11" name="Oval 310"/>
              <p:cNvSpPr/>
              <p:nvPr/>
            </p:nvSpPr>
            <p:spPr>
              <a:xfrm>
                <a:off x="6846530" y="3909392"/>
                <a:ext cx="730136" cy="730136"/>
              </a:xfrm>
              <a:prstGeom prst="ellipse">
                <a:avLst/>
              </a:prstGeom>
              <a:solidFill>
                <a:srgbClr val="FFD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36" name="Freeform 335"/>
              <p:cNvSpPr/>
              <p:nvPr/>
            </p:nvSpPr>
            <p:spPr>
              <a:xfrm>
                <a:off x="7874000" y="4857750"/>
                <a:ext cx="25400" cy="133350"/>
              </a:xfrm>
              <a:custGeom>
                <a:avLst/>
                <a:gdLst>
                  <a:gd name="connsiteX0" fmla="*/ 0 w 25400"/>
                  <a:gd name="connsiteY0" fmla="*/ 0 h 133350"/>
                  <a:gd name="connsiteX1" fmla="*/ 25400 w 25400"/>
                  <a:gd name="connsiteY1" fmla="*/ 1333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5400" h="133350">
                    <a:moveTo>
                      <a:pt x="0" y="0"/>
                    </a:moveTo>
                    <a:lnTo>
                      <a:pt x="25400" y="133350"/>
                    </a:lnTo>
                  </a:path>
                </a:pathLst>
              </a:custGeom>
              <a:noFill/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35" name="Oval 334"/>
              <p:cNvSpPr/>
              <p:nvPr/>
            </p:nvSpPr>
            <p:spPr>
              <a:xfrm>
                <a:off x="7823197" y="4787123"/>
                <a:ext cx="103119" cy="103119"/>
              </a:xfrm>
              <a:prstGeom prst="ellipse">
                <a:avLst/>
              </a:prstGeom>
              <a:solidFill>
                <a:srgbClr val="A86E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37" name="Freeform 336"/>
              <p:cNvSpPr/>
              <p:nvPr/>
            </p:nvSpPr>
            <p:spPr>
              <a:xfrm>
                <a:off x="4610100" y="5365750"/>
                <a:ext cx="80350" cy="304800"/>
              </a:xfrm>
              <a:custGeom>
                <a:avLst/>
                <a:gdLst>
                  <a:gd name="connsiteX0" fmla="*/ 0 w 80350"/>
                  <a:gd name="connsiteY0" fmla="*/ 0 h 304800"/>
                  <a:gd name="connsiteX1" fmla="*/ 76200 w 80350"/>
                  <a:gd name="connsiteY1" fmla="*/ 190500 h 304800"/>
                  <a:gd name="connsiteX2" fmla="*/ 63500 w 80350"/>
                  <a:gd name="connsiteY2" fmla="*/ 30480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350" h="304800">
                    <a:moveTo>
                      <a:pt x="0" y="0"/>
                    </a:moveTo>
                    <a:cubicBezTo>
                      <a:pt x="32808" y="69850"/>
                      <a:pt x="65617" y="139700"/>
                      <a:pt x="76200" y="190500"/>
                    </a:cubicBezTo>
                    <a:cubicBezTo>
                      <a:pt x="86783" y="241300"/>
                      <a:pt x="75141" y="273050"/>
                      <a:pt x="63500" y="30480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15" name="Oval 314"/>
              <p:cNvSpPr/>
              <p:nvPr/>
            </p:nvSpPr>
            <p:spPr>
              <a:xfrm>
                <a:off x="4423787" y="5072063"/>
                <a:ext cx="385248" cy="385248"/>
              </a:xfrm>
              <a:prstGeom prst="ellipse">
                <a:avLst/>
              </a:prstGeom>
              <a:solidFill>
                <a:srgbClr val="FF61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38" name="Freeform 337"/>
              <p:cNvSpPr/>
              <p:nvPr/>
            </p:nvSpPr>
            <p:spPr>
              <a:xfrm>
                <a:off x="4501434" y="5899150"/>
                <a:ext cx="32466" cy="228600"/>
              </a:xfrm>
              <a:custGeom>
                <a:avLst/>
                <a:gdLst>
                  <a:gd name="connsiteX0" fmla="*/ 13416 w 32466"/>
                  <a:gd name="connsiteY0" fmla="*/ 0 h 228600"/>
                  <a:gd name="connsiteX1" fmla="*/ 716 w 32466"/>
                  <a:gd name="connsiteY1" fmla="*/ 114300 h 228600"/>
                  <a:gd name="connsiteX2" fmla="*/ 32466 w 32466"/>
                  <a:gd name="connsiteY2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2466" h="228600">
                    <a:moveTo>
                      <a:pt x="13416" y="0"/>
                    </a:moveTo>
                    <a:cubicBezTo>
                      <a:pt x="5478" y="38100"/>
                      <a:pt x="-2459" y="76200"/>
                      <a:pt x="716" y="114300"/>
                    </a:cubicBezTo>
                    <a:cubicBezTo>
                      <a:pt x="3891" y="152400"/>
                      <a:pt x="18178" y="190500"/>
                      <a:pt x="32466" y="22860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20" name="Oval 319"/>
              <p:cNvSpPr/>
              <p:nvPr/>
            </p:nvSpPr>
            <p:spPr>
              <a:xfrm>
                <a:off x="4443836" y="5772150"/>
                <a:ext cx="192624" cy="192624"/>
              </a:xfrm>
              <a:prstGeom prst="ellipse">
                <a:avLst/>
              </a:prstGeom>
              <a:solidFill>
                <a:srgbClr val="00F6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39" name="Freeform 338"/>
              <p:cNvSpPr/>
              <p:nvPr/>
            </p:nvSpPr>
            <p:spPr>
              <a:xfrm>
                <a:off x="7035584" y="5429250"/>
                <a:ext cx="70066" cy="533400"/>
              </a:xfrm>
              <a:custGeom>
                <a:avLst/>
                <a:gdLst>
                  <a:gd name="connsiteX0" fmla="*/ 25616 w 70066"/>
                  <a:gd name="connsiteY0" fmla="*/ 0 h 533400"/>
                  <a:gd name="connsiteX1" fmla="*/ 216 w 70066"/>
                  <a:gd name="connsiteY1" fmla="*/ 139700 h 533400"/>
                  <a:gd name="connsiteX2" fmla="*/ 38316 w 70066"/>
                  <a:gd name="connsiteY2" fmla="*/ 285750 h 533400"/>
                  <a:gd name="connsiteX3" fmla="*/ 19266 w 70066"/>
                  <a:gd name="connsiteY3" fmla="*/ 425450 h 533400"/>
                  <a:gd name="connsiteX4" fmla="*/ 70066 w 70066"/>
                  <a:gd name="connsiteY4" fmla="*/ 533400 h 533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066" h="533400">
                    <a:moveTo>
                      <a:pt x="25616" y="0"/>
                    </a:moveTo>
                    <a:cubicBezTo>
                      <a:pt x="11857" y="46037"/>
                      <a:pt x="-1901" y="92075"/>
                      <a:pt x="216" y="139700"/>
                    </a:cubicBezTo>
                    <a:cubicBezTo>
                      <a:pt x="2333" y="187325"/>
                      <a:pt x="35141" y="238125"/>
                      <a:pt x="38316" y="285750"/>
                    </a:cubicBezTo>
                    <a:cubicBezTo>
                      <a:pt x="41491" y="333375"/>
                      <a:pt x="13974" y="384175"/>
                      <a:pt x="19266" y="425450"/>
                    </a:cubicBezTo>
                    <a:cubicBezTo>
                      <a:pt x="24558" y="466725"/>
                      <a:pt x="47312" y="500062"/>
                      <a:pt x="70066" y="53340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14" name="Oval 313"/>
              <p:cNvSpPr/>
              <p:nvPr/>
            </p:nvSpPr>
            <p:spPr>
              <a:xfrm>
                <a:off x="6777582" y="4930348"/>
                <a:ext cx="542925" cy="542925"/>
              </a:xfrm>
              <a:prstGeom prst="ellipse">
                <a:avLst/>
              </a:prstGeom>
              <a:solidFill>
                <a:srgbClr val="66CC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40" name="Freeform 339"/>
              <p:cNvSpPr/>
              <p:nvPr/>
            </p:nvSpPr>
            <p:spPr>
              <a:xfrm>
                <a:off x="6273800" y="5378450"/>
                <a:ext cx="25400" cy="228600"/>
              </a:xfrm>
              <a:custGeom>
                <a:avLst/>
                <a:gdLst>
                  <a:gd name="connsiteX0" fmla="*/ 25400 w 25400"/>
                  <a:gd name="connsiteY0" fmla="*/ 0 h 228600"/>
                  <a:gd name="connsiteX1" fmla="*/ 19050 w 25400"/>
                  <a:gd name="connsiteY1" fmla="*/ 139700 h 228600"/>
                  <a:gd name="connsiteX2" fmla="*/ 0 w 25400"/>
                  <a:gd name="connsiteY2" fmla="*/ 228600 h 228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400" h="228600">
                    <a:moveTo>
                      <a:pt x="25400" y="0"/>
                    </a:moveTo>
                    <a:cubicBezTo>
                      <a:pt x="24341" y="50800"/>
                      <a:pt x="23283" y="101600"/>
                      <a:pt x="19050" y="139700"/>
                    </a:cubicBezTo>
                    <a:cubicBezTo>
                      <a:pt x="14817" y="177800"/>
                      <a:pt x="7408" y="203200"/>
                      <a:pt x="0" y="22860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19" name="Oval 318"/>
              <p:cNvSpPr/>
              <p:nvPr/>
            </p:nvSpPr>
            <p:spPr>
              <a:xfrm>
                <a:off x="6151994" y="5141022"/>
                <a:ext cx="298090" cy="298090"/>
              </a:xfrm>
              <a:prstGeom prst="ellipse">
                <a:avLst/>
              </a:prstGeom>
              <a:solidFill>
                <a:srgbClr val="00F66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41" name="Freeform 340"/>
              <p:cNvSpPr/>
              <p:nvPr/>
            </p:nvSpPr>
            <p:spPr>
              <a:xfrm>
                <a:off x="5199945" y="6153150"/>
                <a:ext cx="70555" cy="412750"/>
              </a:xfrm>
              <a:custGeom>
                <a:avLst/>
                <a:gdLst>
                  <a:gd name="connsiteX0" fmla="*/ 705 w 70555"/>
                  <a:gd name="connsiteY0" fmla="*/ 0 h 412750"/>
                  <a:gd name="connsiteX1" fmla="*/ 7055 w 70555"/>
                  <a:gd name="connsiteY1" fmla="*/ 146050 h 412750"/>
                  <a:gd name="connsiteX2" fmla="*/ 51505 w 70555"/>
                  <a:gd name="connsiteY2" fmla="*/ 247650 h 412750"/>
                  <a:gd name="connsiteX3" fmla="*/ 26105 w 70555"/>
                  <a:gd name="connsiteY3" fmla="*/ 355600 h 412750"/>
                  <a:gd name="connsiteX4" fmla="*/ 70555 w 70555"/>
                  <a:gd name="connsiteY4" fmla="*/ 412750 h 412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555" h="412750">
                    <a:moveTo>
                      <a:pt x="705" y="0"/>
                    </a:moveTo>
                    <a:cubicBezTo>
                      <a:pt x="-354" y="52387"/>
                      <a:pt x="-1412" y="104775"/>
                      <a:pt x="7055" y="146050"/>
                    </a:cubicBezTo>
                    <a:cubicBezTo>
                      <a:pt x="15522" y="187325"/>
                      <a:pt x="48330" y="212725"/>
                      <a:pt x="51505" y="247650"/>
                    </a:cubicBezTo>
                    <a:cubicBezTo>
                      <a:pt x="54680" y="282575"/>
                      <a:pt x="22930" y="328083"/>
                      <a:pt x="26105" y="355600"/>
                    </a:cubicBezTo>
                    <a:cubicBezTo>
                      <a:pt x="29280" y="383117"/>
                      <a:pt x="49917" y="397933"/>
                      <a:pt x="70555" y="41275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17" name="Oval 316"/>
              <p:cNvSpPr/>
              <p:nvPr/>
            </p:nvSpPr>
            <p:spPr>
              <a:xfrm>
                <a:off x="4968408" y="5772150"/>
                <a:ext cx="470256" cy="470256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42" name="Freeform 341"/>
              <p:cNvSpPr/>
              <p:nvPr/>
            </p:nvSpPr>
            <p:spPr>
              <a:xfrm>
                <a:off x="6409892" y="6286500"/>
                <a:ext cx="80179" cy="387350"/>
              </a:xfrm>
              <a:custGeom>
                <a:avLst/>
                <a:gdLst>
                  <a:gd name="connsiteX0" fmla="*/ 16308 w 80179"/>
                  <a:gd name="connsiteY0" fmla="*/ 0 h 387350"/>
                  <a:gd name="connsiteX1" fmla="*/ 3608 w 80179"/>
                  <a:gd name="connsiteY1" fmla="*/ 171450 h 387350"/>
                  <a:gd name="connsiteX2" fmla="*/ 73458 w 80179"/>
                  <a:gd name="connsiteY2" fmla="*/ 273050 h 387350"/>
                  <a:gd name="connsiteX3" fmla="*/ 73458 w 80179"/>
                  <a:gd name="connsiteY3" fmla="*/ 387350 h 387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179" h="387350">
                    <a:moveTo>
                      <a:pt x="16308" y="0"/>
                    </a:moveTo>
                    <a:cubicBezTo>
                      <a:pt x="5195" y="62971"/>
                      <a:pt x="-5917" y="125942"/>
                      <a:pt x="3608" y="171450"/>
                    </a:cubicBezTo>
                    <a:cubicBezTo>
                      <a:pt x="13133" y="216958"/>
                      <a:pt x="61816" y="237067"/>
                      <a:pt x="73458" y="273050"/>
                    </a:cubicBezTo>
                    <a:cubicBezTo>
                      <a:pt x="85100" y="309033"/>
                      <a:pt x="79279" y="348191"/>
                      <a:pt x="73458" y="38735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23" name="Oval 322"/>
              <p:cNvSpPr/>
              <p:nvPr/>
            </p:nvSpPr>
            <p:spPr>
              <a:xfrm>
                <a:off x="6220888" y="6002515"/>
                <a:ext cx="372370" cy="372370"/>
              </a:xfrm>
              <a:prstGeom prst="ellipse">
                <a:avLst/>
              </a:prstGeom>
              <a:solidFill>
                <a:srgbClr val="FFDD4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43" name="Freeform 342"/>
              <p:cNvSpPr/>
              <p:nvPr/>
            </p:nvSpPr>
            <p:spPr>
              <a:xfrm>
                <a:off x="5616554" y="5588000"/>
                <a:ext cx="53996" cy="209550"/>
              </a:xfrm>
              <a:custGeom>
                <a:avLst/>
                <a:gdLst>
                  <a:gd name="connsiteX0" fmla="*/ 9546 w 53996"/>
                  <a:gd name="connsiteY0" fmla="*/ 0 h 209550"/>
                  <a:gd name="connsiteX1" fmla="*/ 3196 w 53996"/>
                  <a:gd name="connsiteY1" fmla="*/ 133350 h 209550"/>
                  <a:gd name="connsiteX2" fmla="*/ 53996 w 53996"/>
                  <a:gd name="connsiteY2" fmla="*/ 20955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3996" h="209550">
                    <a:moveTo>
                      <a:pt x="9546" y="0"/>
                    </a:moveTo>
                    <a:cubicBezTo>
                      <a:pt x="2667" y="49212"/>
                      <a:pt x="-4212" y="98425"/>
                      <a:pt x="3196" y="133350"/>
                    </a:cubicBezTo>
                    <a:cubicBezTo>
                      <a:pt x="10604" y="168275"/>
                      <a:pt x="32300" y="188912"/>
                      <a:pt x="53996" y="20955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21" name="Oval 320"/>
              <p:cNvSpPr/>
              <p:nvPr/>
            </p:nvSpPr>
            <p:spPr>
              <a:xfrm>
                <a:off x="5542822" y="5514974"/>
                <a:ext cx="138972" cy="138972"/>
              </a:xfrm>
              <a:prstGeom prst="ellipse">
                <a:avLst/>
              </a:prstGeom>
              <a:solidFill>
                <a:srgbClr val="A86E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44" name="Freeform 343"/>
              <p:cNvSpPr/>
              <p:nvPr/>
            </p:nvSpPr>
            <p:spPr>
              <a:xfrm>
                <a:off x="7931150" y="5632450"/>
                <a:ext cx="25400" cy="152400"/>
              </a:xfrm>
              <a:custGeom>
                <a:avLst/>
                <a:gdLst>
                  <a:gd name="connsiteX0" fmla="*/ 25400 w 25400"/>
                  <a:gd name="connsiteY0" fmla="*/ 0 h 152400"/>
                  <a:gd name="connsiteX1" fmla="*/ 0 w 25400"/>
                  <a:gd name="connsiteY1" fmla="*/ 101600 h 152400"/>
                  <a:gd name="connsiteX2" fmla="*/ 25400 w 25400"/>
                  <a:gd name="connsiteY2" fmla="*/ 152400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5400" h="152400">
                    <a:moveTo>
                      <a:pt x="25400" y="0"/>
                    </a:moveTo>
                    <a:cubicBezTo>
                      <a:pt x="12700" y="38100"/>
                      <a:pt x="0" y="76200"/>
                      <a:pt x="0" y="101600"/>
                    </a:cubicBezTo>
                    <a:cubicBezTo>
                      <a:pt x="0" y="127000"/>
                      <a:pt x="25400" y="152400"/>
                      <a:pt x="25400" y="15240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18" name="Oval 317"/>
              <p:cNvSpPr/>
              <p:nvPr/>
            </p:nvSpPr>
            <p:spPr>
              <a:xfrm>
                <a:off x="7821750" y="5457311"/>
                <a:ext cx="246722" cy="246722"/>
              </a:xfrm>
              <a:prstGeom prst="ellipse">
                <a:avLst/>
              </a:prstGeom>
              <a:solidFill>
                <a:srgbClr val="FF99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45" name="Freeform 344"/>
              <p:cNvSpPr/>
              <p:nvPr/>
            </p:nvSpPr>
            <p:spPr>
              <a:xfrm>
                <a:off x="7797800" y="6203950"/>
                <a:ext cx="50820" cy="279400"/>
              </a:xfrm>
              <a:custGeom>
                <a:avLst/>
                <a:gdLst>
                  <a:gd name="connsiteX0" fmla="*/ 19050 w 50820"/>
                  <a:gd name="connsiteY0" fmla="*/ 0 h 279400"/>
                  <a:gd name="connsiteX1" fmla="*/ 6350 w 50820"/>
                  <a:gd name="connsiteY1" fmla="*/ 127000 h 279400"/>
                  <a:gd name="connsiteX2" fmla="*/ 50800 w 50820"/>
                  <a:gd name="connsiteY2" fmla="*/ 177800 h 279400"/>
                  <a:gd name="connsiteX3" fmla="*/ 0 w 50820"/>
                  <a:gd name="connsiteY3" fmla="*/ 279400 h 279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820" h="279400">
                    <a:moveTo>
                      <a:pt x="19050" y="0"/>
                    </a:moveTo>
                    <a:cubicBezTo>
                      <a:pt x="10054" y="48683"/>
                      <a:pt x="1058" y="97367"/>
                      <a:pt x="6350" y="127000"/>
                    </a:cubicBezTo>
                    <a:cubicBezTo>
                      <a:pt x="11642" y="156633"/>
                      <a:pt x="51858" y="152400"/>
                      <a:pt x="50800" y="177800"/>
                    </a:cubicBezTo>
                    <a:cubicBezTo>
                      <a:pt x="49742" y="203200"/>
                      <a:pt x="24871" y="241300"/>
                      <a:pt x="0" y="279400"/>
                    </a:cubicBezTo>
                  </a:path>
                </a:pathLst>
              </a:custGeom>
              <a:noFill/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322" name="Oval 321"/>
              <p:cNvSpPr/>
              <p:nvPr/>
            </p:nvSpPr>
            <p:spPr>
              <a:xfrm>
                <a:off x="7719753" y="6007278"/>
                <a:ext cx="264502" cy="264502"/>
              </a:xfrm>
              <a:prstGeom prst="ellipse">
                <a:avLst/>
              </a:prstGeom>
              <a:solidFill>
                <a:srgbClr val="A86ED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067" name="Freeform 1066"/>
            <p:cNvSpPr/>
            <p:nvPr/>
          </p:nvSpPr>
          <p:spPr>
            <a:xfrm>
              <a:off x="4457630" y="5785547"/>
              <a:ext cx="114549" cy="139007"/>
            </a:xfrm>
            <a:custGeom>
              <a:avLst/>
              <a:gdLst>
                <a:gd name="connsiteX0" fmla="*/ 47695 w 114549"/>
                <a:gd name="connsiteY0" fmla="*/ 139003 h 139007"/>
                <a:gd name="connsiteX1" fmla="*/ 22295 w 114549"/>
                <a:gd name="connsiteY1" fmla="*/ 69153 h 139007"/>
                <a:gd name="connsiteX2" fmla="*/ 114370 w 114549"/>
                <a:gd name="connsiteY2" fmla="*/ 18353 h 139007"/>
                <a:gd name="connsiteX3" fmla="*/ 44520 w 114549"/>
                <a:gd name="connsiteY3" fmla="*/ 2478 h 139007"/>
                <a:gd name="connsiteX4" fmla="*/ 70 w 114549"/>
                <a:gd name="connsiteY4" fmla="*/ 65978 h 139007"/>
                <a:gd name="connsiteX5" fmla="*/ 47695 w 114549"/>
                <a:gd name="connsiteY5" fmla="*/ 139003 h 139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4549" h="139007">
                  <a:moveTo>
                    <a:pt x="47695" y="139003"/>
                  </a:moveTo>
                  <a:cubicBezTo>
                    <a:pt x="51399" y="139532"/>
                    <a:pt x="11183" y="89261"/>
                    <a:pt x="22295" y="69153"/>
                  </a:cubicBezTo>
                  <a:cubicBezTo>
                    <a:pt x="33407" y="49045"/>
                    <a:pt x="110666" y="29465"/>
                    <a:pt x="114370" y="18353"/>
                  </a:cubicBezTo>
                  <a:cubicBezTo>
                    <a:pt x="118074" y="7241"/>
                    <a:pt x="63570" y="-5459"/>
                    <a:pt x="44520" y="2478"/>
                  </a:cubicBezTo>
                  <a:cubicBezTo>
                    <a:pt x="25470" y="10415"/>
                    <a:pt x="2187" y="45341"/>
                    <a:pt x="70" y="65978"/>
                  </a:cubicBezTo>
                  <a:cubicBezTo>
                    <a:pt x="-2047" y="86615"/>
                    <a:pt x="43991" y="138474"/>
                    <a:pt x="47695" y="139003"/>
                  </a:cubicBez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68" name="Freeform 1067"/>
            <p:cNvSpPr/>
            <p:nvPr/>
          </p:nvSpPr>
          <p:spPr>
            <a:xfrm>
              <a:off x="4443836" y="5098789"/>
              <a:ext cx="251002" cy="240235"/>
            </a:xfrm>
            <a:custGeom>
              <a:avLst/>
              <a:gdLst>
                <a:gd name="connsiteX0" fmla="*/ 22461 w 251002"/>
                <a:gd name="connsiteY0" fmla="*/ 239474 h 240235"/>
                <a:gd name="connsiteX1" fmla="*/ 3411 w 251002"/>
                <a:gd name="connsiteY1" fmla="*/ 115649 h 240235"/>
                <a:gd name="connsiteX2" fmla="*/ 98661 w 251002"/>
                <a:gd name="connsiteY2" fmla="*/ 23574 h 240235"/>
                <a:gd name="connsiteX3" fmla="*/ 212961 w 251002"/>
                <a:gd name="connsiteY3" fmla="*/ 1349 h 240235"/>
                <a:gd name="connsiteX4" fmla="*/ 244711 w 251002"/>
                <a:gd name="connsiteY4" fmla="*/ 52149 h 240235"/>
                <a:gd name="connsiteX5" fmla="*/ 101836 w 251002"/>
                <a:gd name="connsiteY5" fmla="*/ 118824 h 240235"/>
                <a:gd name="connsiteX6" fmla="*/ 35161 w 251002"/>
                <a:gd name="connsiteY6" fmla="*/ 166449 h 240235"/>
                <a:gd name="connsiteX7" fmla="*/ 22461 w 251002"/>
                <a:gd name="connsiteY7" fmla="*/ 239474 h 24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1002" h="240235">
                  <a:moveTo>
                    <a:pt x="22461" y="239474"/>
                  </a:moveTo>
                  <a:cubicBezTo>
                    <a:pt x="17169" y="231007"/>
                    <a:pt x="-9289" y="151632"/>
                    <a:pt x="3411" y="115649"/>
                  </a:cubicBezTo>
                  <a:cubicBezTo>
                    <a:pt x="16111" y="79666"/>
                    <a:pt x="63736" y="42624"/>
                    <a:pt x="98661" y="23574"/>
                  </a:cubicBezTo>
                  <a:cubicBezTo>
                    <a:pt x="133586" y="4524"/>
                    <a:pt x="188619" y="-3413"/>
                    <a:pt x="212961" y="1349"/>
                  </a:cubicBezTo>
                  <a:cubicBezTo>
                    <a:pt x="237303" y="6111"/>
                    <a:pt x="263232" y="32570"/>
                    <a:pt x="244711" y="52149"/>
                  </a:cubicBezTo>
                  <a:cubicBezTo>
                    <a:pt x="226190" y="71728"/>
                    <a:pt x="136761" y="99774"/>
                    <a:pt x="101836" y="118824"/>
                  </a:cubicBezTo>
                  <a:cubicBezTo>
                    <a:pt x="66911" y="137874"/>
                    <a:pt x="48390" y="149516"/>
                    <a:pt x="35161" y="166449"/>
                  </a:cubicBezTo>
                  <a:cubicBezTo>
                    <a:pt x="21932" y="183382"/>
                    <a:pt x="27753" y="247941"/>
                    <a:pt x="22461" y="239474"/>
                  </a:cubicBez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69" name="Freeform 1068"/>
            <p:cNvSpPr/>
            <p:nvPr/>
          </p:nvSpPr>
          <p:spPr>
            <a:xfrm>
              <a:off x="5003153" y="5801897"/>
              <a:ext cx="254671" cy="332759"/>
            </a:xfrm>
            <a:custGeom>
              <a:avLst/>
              <a:gdLst>
                <a:gd name="connsiteX0" fmla="*/ 121297 w 254671"/>
                <a:gd name="connsiteY0" fmla="*/ 325853 h 332759"/>
                <a:gd name="connsiteX1" fmla="*/ 54622 w 254671"/>
                <a:gd name="connsiteY1" fmla="*/ 198853 h 332759"/>
                <a:gd name="connsiteX2" fmla="*/ 133997 w 254671"/>
                <a:gd name="connsiteY2" fmla="*/ 68678 h 332759"/>
                <a:gd name="connsiteX3" fmla="*/ 254647 w 254671"/>
                <a:gd name="connsiteY3" fmla="*/ 8353 h 332759"/>
                <a:gd name="connsiteX4" fmla="*/ 143522 w 254671"/>
                <a:gd name="connsiteY4" fmla="*/ 8353 h 332759"/>
                <a:gd name="connsiteX5" fmla="*/ 35572 w 254671"/>
                <a:gd name="connsiteY5" fmla="*/ 81378 h 332759"/>
                <a:gd name="connsiteX6" fmla="*/ 647 w 254671"/>
                <a:gd name="connsiteY6" fmla="*/ 192503 h 332759"/>
                <a:gd name="connsiteX7" fmla="*/ 19697 w 254671"/>
                <a:gd name="connsiteY7" fmla="*/ 300453 h 332759"/>
                <a:gd name="connsiteX8" fmla="*/ 121297 w 254671"/>
                <a:gd name="connsiteY8" fmla="*/ 325853 h 33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4671" h="332759">
                  <a:moveTo>
                    <a:pt x="121297" y="325853"/>
                  </a:moveTo>
                  <a:cubicBezTo>
                    <a:pt x="127118" y="308920"/>
                    <a:pt x="52505" y="241715"/>
                    <a:pt x="54622" y="198853"/>
                  </a:cubicBezTo>
                  <a:cubicBezTo>
                    <a:pt x="56739" y="155991"/>
                    <a:pt x="100660" y="100428"/>
                    <a:pt x="133997" y="68678"/>
                  </a:cubicBezTo>
                  <a:cubicBezTo>
                    <a:pt x="167334" y="36928"/>
                    <a:pt x="253060" y="18407"/>
                    <a:pt x="254647" y="8353"/>
                  </a:cubicBezTo>
                  <a:cubicBezTo>
                    <a:pt x="256234" y="-1701"/>
                    <a:pt x="180034" y="-3818"/>
                    <a:pt x="143522" y="8353"/>
                  </a:cubicBezTo>
                  <a:cubicBezTo>
                    <a:pt x="107010" y="20524"/>
                    <a:pt x="59384" y="50686"/>
                    <a:pt x="35572" y="81378"/>
                  </a:cubicBezTo>
                  <a:cubicBezTo>
                    <a:pt x="11760" y="112070"/>
                    <a:pt x="3293" y="155991"/>
                    <a:pt x="647" y="192503"/>
                  </a:cubicBezTo>
                  <a:cubicBezTo>
                    <a:pt x="-1999" y="229015"/>
                    <a:pt x="3293" y="274524"/>
                    <a:pt x="19697" y="300453"/>
                  </a:cubicBezTo>
                  <a:cubicBezTo>
                    <a:pt x="36101" y="326382"/>
                    <a:pt x="115476" y="342786"/>
                    <a:pt x="121297" y="325853"/>
                  </a:cubicBez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70" name="Freeform 1069"/>
            <p:cNvSpPr/>
            <p:nvPr/>
          </p:nvSpPr>
          <p:spPr>
            <a:xfrm>
              <a:off x="5556174" y="5523862"/>
              <a:ext cx="92151" cy="83319"/>
            </a:xfrm>
            <a:custGeom>
              <a:avLst/>
              <a:gdLst>
                <a:gd name="connsiteX0" fmla="*/ 47701 w 92151"/>
                <a:gd name="connsiteY0" fmla="*/ 83188 h 83319"/>
                <a:gd name="connsiteX1" fmla="*/ 44526 w 92151"/>
                <a:gd name="connsiteY1" fmla="*/ 32388 h 83319"/>
                <a:gd name="connsiteX2" fmla="*/ 92151 w 92151"/>
                <a:gd name="connsiteY2" fmla="*/ 19688 h 83319"/>
                <a:gd name="connsiteX3" fmla="*/ 44526 w 92151"/>
                <a:gd name="connsiteY3" fmla="*/ 638 h 83319"/>
                <a:gd name="connsiteX4" fmla="*/ 76 w 92151"/>
                <a:gd name="connsiteY4" fmla="*/ 45088 h 83319"/>
                <a:gd name="connsiteX5" fmla="*/ 47701 w 92151"/>
                <a:gd name="connsiteY5" fmla="*/ 83188 h 83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151" h="83319">
                  <a:moveTo>
                    <a:pt x="47701" y="83188"/>
                  </a:moveTo>
                  <a:cubicBezTo>
                    <a:pt x="55109" y="81071"/>
                    <a:pt x="37118" y="42971"/>
                    <a:pt x="44526" y="32388"/>
                  </a:cubicBezTo>
                  <a:cubicBezTo>
                    <a:pt x="51934" y="21805"/>
                    <a:pt x="92151" y="24980"/>
                    <a:pt x="92151" y="19688"/>
                  </a:cubicBezTo>
                  <a:cubicBezTo>
                    <a:pt x="92151" y="14396"/>
                    <a:pt x="59872" y="-3595"/>
                    <a:pt x="44526" y="638"/>
                  </a:cubicBezTo>
                  <a:cubicBezTo>
                    <a:pt x="29180" y="4871"/>
                    <a:pt x="2193" y="28684"/>
                    <a:pt x="76" y="45088"/>
                  </a:cubicBezTo>
                  <a:cubicBezTo>
                    <a:pt x="-2041" y="61492"/>
                    <a:pt x="40293" y="85305"/>
                    <a:pt x="47701" y="83188"/>
                  </a:cubicBez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71" name="Freeform 1070"/>
            <p:cNvSpPr/>
            <p:nvPr/>
          </p:nvSpPr>
          <p:spPr>
            <a:xfrm>
              <a:off x="6173171" y="5158641"/>
              <a:ext cx="196785" cy="178949"/>
            </a:xfrm>
            <a:custGeom>
              <a:avLst/>
              <a:gdLst>
                <a:gd name="connsiteX0" fmla="*/ 21254 w 196785"/>
                <a:gd name="connsiteY0" fmla="*/ 178534 h 178949"/>
                <a:gd name="connsiteX1" fmla="*/ 2204 w 196785"/>
                <a:gd name="connsiteY1" fmla="*/ 111859 h 178949"/>
                <a:gd name="connsiteX2" fmla="*/ 72054 w 196785"/>
                <a:gd name="connsiteY2" fmla="*/ 26134 h 178949"/>
                <a:gd name="connsiteX3" fmla="*/ 148254 w 196785"/>
                <a:gd name="connsiteY3" fmla="*/ 734 h 178949"/>
                <a:gd name="connsiteX4" fmla="*/ 195879 w 196785"/>
                <a:gd name="connsiteY4" fmla="*/ 48359 h 178949"/>
                <a:gd name="connsiteX5" fmla="*/ 106979 w 196785"/>
                <a:gd name="connsiteY5" fmla="*/ 61059 h 178949"/>
                <a:gd name="connsiteX6" fmla="*/ 59354 w 196785"/>
                <a:gd name="connsiteY6" fmla="*/ 80109 h 178949"/>
                <a:gd name="connsiteX7" fmla="*/ 21254 w 196785"/>
                <a:gd name="connsiteY7" fmla="*/ 178534 h 178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6785" h="178949">
                  <a:moveTo>
                    <a:pt x="21254" y="178534"/>
                  </a:moveTo>
                  <a:cubicBezTo>
                    <a:pt x="11729" y="183826"/>
                    <a:pt x="-6263" y="137259"/>
                    <a:pt x="2204" y="111859"/>
                  </a:cubicBezTo>
                  <a:cubicBezTo>
                    <a:pt x="10671" y="86459"/>
                    <a:pt x="47712" y="44655"/>
                    <a:pt x="72054" y="26134"/>
                  </a:cubicBezTo>
                  <a:cubicBezTo>
                    <a:pt x="96396" y="7613"/>
                    <a:pt x="127616" y="-2970"/>
                    <a:pt x="148254" y="734"/>
                  </a:cubicBezTo>
                  <a:cubicBezTo>
                    <a:pt x="168892" y="4438"/>
                    <a:pt x="202758" y="38305"/>
                    <a:pt x="195879" y="48359"/>
                  </a:cubicBezTo>
                  <a:cubicBezTo>
                    <a:pt x="189000" y="58413"/>
                    <a:pt x="129733" y="55767"/>
                    <a:pt x="106979" y="61059"/>
                  </a:cubicBezTo>
                  <a:cubicBezTo>
                    <a:pt x="84225" y="66351"/>
                    <a:pt x="70996" y="64763"/>
                    <a:pt x="59354" y="80109"/>
                  </a:cubicBezTo>
                  <a:cubicBezTo>
                    <a:pt x="47712" y="95455"/>
                    <a:pt x="30779" y="173242"/>
                    <a:pt x="21254" y="178534"/>
                  </a:cubicBez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72" name="Freeform 1071"/>
            <p:cNvSpPr/>
            <p:nvPr/>
          </p:nvSpPr>
          <p:spPr>
            <a:xfrm>
              <a:off x="6819779" y="4951838"/>
              <a:ext cx="326444" cy="372759"/>
            </a:xfrm>
            <a:custGeom>
              <a:avLst/>
              <a:gdLst>
                <a:gd name="connsiteX0" fmla="*/ 15996 w 326444"/>
                <a:gd name="connsiteY0" fmla="*/ 271037 h 372759"/>
                <a:gd name="connsiteX1" fmla="*/ 9646 w 326444"/>
                <a:gd name="connsiteY1" fmla="*/ 144037 h 372759"/>
                <a:gd name="connsiteX2" fmla="*/ 146171 w 326444"/>
                <a:gd name="connsiteY2" fmla="*/ 39262 h 372759"/>
                <a:gd name="connsiteX3" fmla="*/ 295396 w 326444"/>
                <a:gd name="connsiteY3" fmla="*/ 1162 h 372759"/>
                <a:gd name="connsiteX4" fmla="*/ 317621 w 326444"/>
                <a:gd name="connsiteY4" fmla="*/ 77362 h 372759"/>
                <a:gd name="connsiteX5" fmla="*/ 184271 w 326444"/>
                <a:gd name="connsiteY5" fmla="*/ 112287 h 372759"/>
                <a:gd name="connsiteX6" fmla="*/ 98546 w 326444"/>
                <a:gd name="connsiteY6" fmla="*/ 156737 h 372759"/>
                <a:gd name="connsiteX7" fmla="*/ 54096 w 326444"/>
                <a:gd name="connsiteY7" fmla="*/ 369462 h 372759"/>
                <a:gd name="connsiteX8" fmla="*/ 15996 w 326444"/>
                <a:gd name="connsiteY8" fmla="*/ 271037 h 372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444" h="372759">
                  <a:moveTo>
                    <a:pt x="15996" y="271037"/>
                  </a:moveTo>
                  <a:cubicBezTo>
                    <a:pt x="8588" y="233466"/>
                    <a:pt x="-12050" y="182666"/>
                    <a:pt x="9646" y="144037"/>
                  </a:cubicBezTo>
                  <a:cubicBezTo>
                    <a:pt x="31342" y="105408"/>
                    <a:pt x="98546" y="63074"/>
                    <a:pt x="146171" y="39262"/>
                  </a:cubicBezTo>
                  <a:cubicBezTo>
                    <a:pt x="193796" y="15449"/>
                    <a:pt x="266821" y="-5188"/>
                    <a:pt x="295396" y="1162"/>
                  </a:cubicBezTo>
                  <a:cubicBezTo>
                    <a:pt x="323971" y="7512"/>
                    <a:pt x="336142" y="58841"/>
                    <a:pt x="317621" y="77362"/>
                  </a:cubicBezTo>
                  <a:cubicBezTo>
                    <a:pt x="299100" y="95883"/>
                    <a:pt x="220784" y="99058"/>
                    <a:pt x="184271" y="112287"/>
                  </a:cubicBezTo>
                  <a:cubicBezTo>
                    <a:pt x="147759" y="125516"/>
                    <a:pt x="120242" y="113874"/>
                    <a:pt x="98546" y="156737"/>
                  </a:cubicBezTo>
                  <a:cubicBezTo>
                    <a:pt x="76850" y="199599"/>
                    <a:pt x="66796" y="348825"/>
                    <a:pt x="54096" y="369462"/>
                  </a:cubicBezTo>
                  <a:cubicBezTo>
                    <a:pt x="41396" y="390099"/>
                    <a:pt x="23404" y="308608"/>
                    <a:pt x="15996" y="271037"/>
                  </a:cubicBez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73" name="Freeform 1072"/>
            <p:cNvSpPr/>
            <p:nvPr/>
          </p:nvSpPr>
          <p:spPr>
            <a:xfrm>
              <a:off x="6261079" y="6045149"/>
              <a:ext cx="179666" cy="241363"/>
            </a:xfrm>
            <a:custGeom>
              <a:avLst/>
              <a:gdLst>
                <a:gd name="connsiteX0" fmla="*/ 44471 w 179666"/>
                <a:gd name="connsiteY0" fmla="*/ 241351 h 241363"/>
                <a:gd name="connsiteX1" fmla="*/ 21 w 179666"/>
                <a:gd name="connsiteY1" fmla="*/ 142926 h 241363"/>
                <a:gd name="connsiteX2" fmla="*/ 50821 w 179666"/>
                <a:gd name="connsiteY2" fmla="*/ 38151 h 241363"/>
                <a:gd name="connsiteX3" fmla="*/ 142896 w 179666"/>
                <a:gd name="connsiteY3" fmla="*/ 51 h 241363"/>
                <a:gd name="connsiteX4" fmla="*/ 177821 w 179666"/>
                <a:gd name="connsiteY4" fmla="*/ 44501 h 241363"/>
                <a:gd name="connsiteX5" fmla="*/ 92096 w 179666"/>
                <a:gd name="connsiteY5" fmla="*/ 85776 h 241363"/>
                <a:gd name="connsiteX6" fmla="*/ 47646 w 179666"/>
                <a:gd name="connsiteY6" fmla="*/ 136576 h 241363"/>
                <a:gd name="connsiteX7" fmla="*/ 44471 w 179666"/>
                <a:gd name="connsiteY7" fmla="*/ 241351 h 24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9666" h="241363">
                  <a:moveTo>
                    <a:pt x="44471" y="241351"/>
                  </a:moveTo>
                  <a:cubicBezTo>
                    <a:pt x="36534" y="242409"/>
                    <a:pt x="-1037" y="176793"/>
                    <a:pt x="21" y="142926"/>
                  </a:cubicBezTo>
                  <a:cubicBezTo>
                    <a:pt x="1079" y="109059"/>
                    <a:pt x="27009" y="61963"/>
                    <a:pt x="50821" y="38151"/>
                  </a:cubicBezTo>
                  <a:cubicBezTo>
                    <a:pt x="74633" y="14339"/>
                    <a:pt x="121729" y="-1007"/>
                    <a:pt x="142896" y="51"/>
                  </a:cubicBezTo>
                  <a:cubicBezTo>
                    <a:pt x="164063" y="1109"/>
                    <a:pt x="186288" y="30213"/>
                    <a:pt x="177821" y="44501"/>
                  </a:cubicBezTo>
                  <a:cubicBezTo>
                    <a:pt x="169354" y="58789"/>
                    <a:pt x="113792" y="70430"/>
                    <a:pt x="92096" y="85776"/>
                  </a:cubicBezTo>
                  <a:cubicBezTo>
                    <a:pt x="70400" y="101122"/>
                    <a:pt x="57171" y="112763"/>
                    <a:pt x="47646" y="136576"/>
                  </a:cubicBezTo>
                  <a:cubicBezTo>
                    <a:pt x="38121" y="160388"/>
                    <a:pt x="52408" y="240293"/>
                    <a:pt x="44471" y="241351"/>
                  </a:cubicBez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74" name="Freeform 1073"/>
            <p:cNvSpPr/>
            <p:nvPr/>
          </p:nvSpPr>
          <p:spPr>
            <a:xfrm>
              <a:off x="7740817" y="6029753"/>
              <a:ext cx="151426" cy="147257"/>
            </a:xfrm>
            <a:custGeom>
              <a:avLst/>
              <a:gdLst>
                <a:gd name="connsiteX0" fmla="*/ 19677 w 151426"/>
                <a:gd name="connsiteY0" fmla="*/ 147209 h 147257"/>
                <a:gd name="connsiteX1" fmla="*/ 627 w 151426"/>
                <a:gd name="connsiteY1" fmla="*/ 87678 h 147257"/>
                <a:gd name="connsiteX2" fmla="*/ 43489 w 151426"/>
                <a:gd name="connsiteY2" fmla="*/ 16240 h 147257"/>
                <a:gd name="connsiteX3" fmla="*/ 129214 w 151426"/>
                <a:gd name="connsiteY3" fmla="*/ 1953 h 147257"/>
                <a:gd name="connsiteX4" fmla="*/ 148264 w 151426"/>
                <a:gd name="connsiteY4" fmla="*/ 47196 h 147257"/>
                <a:gd name="connsiteX5" fmla="*/ 76827 w 151426"/>
                <a:gd name="connsiteY5" fmla="*/ 71009 h 147257"/>
                <a:gd name="connsiteX6" fmla="*/ 43489 w 151426"/>
                <a:gd name="connsiteY6" fmla="*/ 97203 h 147257"/>
                <a:gd name="connsiteX7" fmla="*/ 19677 w 151426"/>
                <a:gd name="connsiteY7" fmla="*/ 147209 h 147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426" h="147257">
                  <a:moveTo>
                    <a:pt x="19677" y="147209"/>
                  </a:moveTo>
                  <a:cubicBezTo>
                    <a:pt x="12533" y="145621"/>
                    <a:pt x="-3342" y="109506"/>
                    <a:pt x="627" y="87678"/>
                  </a:cubicBezTo>
                  <a:cubicBezTo>
                    <a:pt x="4596" y="65850"/>
                    <a:pt x="22058" y="30527"/>
                    <a:pt x="43489" y="16240"/>
                  </a:cubicBezTo>
                  <a:cubicBezTo>
                    <a:pt x="64920" y="1952"/>
                    <a:pt x="111752" y="-3206"/>
                    <a:pt x="129214" y="1953"/>
                  </a:cubicBezTo>
                  <a:cubicBezTo>
                    <a:pt x="146677" y="7112"/>
                    <a:pt x="156995" y="35687"/>
                    <a:pt x="148264" y="47196"/>
                  </a:cubicBezTo>
                  <a:cubicBezTo>
                    <a:pt x="139533" y="58705"/>
                    <a:pt x="94289" y="62675"/>
                    <a:pt x="76827" y="71009"/>
                  </a:cubicBezTo>
                  <a:cubicBezTo>
                    <a:pt x="59365" y="79343"/>
                    <a:pt x="52220" y="83312"/>
                    <a:pt x="43489" y="97203"/>
                  </a:cubicBezTo>
                  <a:cubicBezTo>
                    <a:pt x="34758" y="111094"/>
                    <a:pt x="26821" y="148797"/>
                    <a:pt x="19677" y="147209"/>
                  </a:cubicBez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75" name="Freeform 1074"/>
            <p:cNvSpPr/>
            <p:nvPr/>
          </p:nvSpPr>
          <p:spPr>
            <a:xfrm>
              <a:off x="7856705" y="5469658"/>
              <a:ext cx="128708" cy="167241"/>
            </a:xfrm>
            <a:custGeom>
              <a:avLst/>
              <a:gdLst>
                <a:gd name="connsiteX0" fmla="*/ 6183 w 128708"/>
                <a:gd name="connsiteY0" fmla="*/ 166761 h 167241"/>
                <a:gd name="connsiteX1" fmla="*/ 8564 w 128708"/>
                <a:gd name="connsiteY1" fmla="*/ 42936 h 167241"/>
                <a:gd name="connsiteX2" fmla="*/ 99051 w 128708"/>
                <a:gd name="connsiteY2" fmla="*/ 73 h 167241"/>
                <a:gd name="connsiteX3" fmla="*/ 127626 w 128708"/>
                <a:gd name="connsiteY3" fmla="*/ 33411 h 167241"/>
                <a:gd name="connsiteX4" fmla="*/ 68095 w 128708"/>
                <a:gd name="connsiteY4" fmla="*/ 61986 h 167241"/>
                <a:gd name="connsiteX5" fmla="*/ 29995 w 128708"/>
                <a:gd name="connsiteY5" fmla="*/ 85798 h 167241"/>
                <a:gd name="connsiteX6" fmla="*/ 6183 w 128708"/>
                <a:gd name="connsiteY6" fmla="*/ 166761 h 167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708" h="167241">
                  <a:moveTo>
                    <a:pt x="6183" y="166761"/>
                  </a:moveTo>
                  <a:cubicBezTo>
                    <a:pt x="2611" y="159617"/>
                    <a:pt x="-6914" y="70717"/>
                    <a:pt x="8564" y="42936"/>
                  </a:cubicBezTo>
                  <a:cubicBezTo>
                    <a:pt x="24042" y="15155"/>
                    <a:pt x="79207" y="1660"/>
                    <a:pt x="99051" y="73"/>
                  </a:cubicBezTo>
                  <a:cubicBezTo>
                    <a:pt x="118895" y="-1515"/>
                    <a:pt x="132785" y="23092"/>
                    <a:pt x="127626" y="33411"/>
                  </a:cubicBezTo>
                  <a:cubicBezTo>
                    <a:pt x="122467" y="43730"/>
                    <a:pt x="84367" y="53255"/>
                    <a:pt x="68095" y="61986"/>
                  </a:cubicBezTo>
                  <a:cubicBezTo>
                    <a:pt x="51823" y="70717"/>
                    <a:pt x="41504" y="72304"/>
                    <a:pt x="29995" y="85798"/>
                  </a:cubicBezTo>
                  <a:cubicBezTo>
                    <a:pt x="18486" y="99292"/>
                    <a:pt x="9755" y="173905"/>
                    <a:pt x="6183" y="166761"/>
                  </a:cubicBez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76" name="Freeform 1075"/>
            <p:cNvSpPr/>
            <p:nvPr/>
          </p:nvSpPr>
          <p:spPr>
            <a:xfrm>
              <a:off x="7827142" y="4798219"/>
              <a:ext cx="56210" cy="69618"/>
            </a:xfrm>
            <a:custGeom>
              <a:avLst/>
              <a:gdLst>
                <a:gd name="connsiteX0" fmla="*/ 45270 w 56210"/>
                <a:gd name="connsiteY0" fmla="*/ 69056 h 69618"/>
                <a:gd name="connsiteX1" fmla="*/ 27 w 56210"/>
                <a:gd name="connsiteY1" fmla="*/ 30956 h 69618"/>
                <a:gd name="connsiteX2" fmla="*/ 52414 w 56210"/>
                <a:gd name="connsiteY2" fmla="*/ 0 h 69618"/>
                <a:gd name="connsiteX3" fmla="*/ 45270 w 56210"/>
                <a:gd name="connsiteY3" fmla="*/ 69056 h 6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210" h="69618">
                  <a:moveTo>
                    <a:pt x="45270" y="69056"/>
                  </a:moveTo>
                  <a:cubicBezTo>
                    <a:pt x="36539" y="74215"/>
                    <a:pt x="-1164" y="42465"/>
                    <a:pt x="27" y="30956"/>
                  </a:cubicBezTo>
                  <a:cubicBezTo>
                    <a:pt x="1218" y="19447"/>
                    <a:pt x="44080" y="0"/>
                    <a:pt x="52414" y="0"/>
                  </a:cubicBezTo>
                  <a:cubicBezTo>
                    <a:pt x="60748" y="0"/>
                    <a:pt x="54001" y="63897"/>
                    <a:pt x="45270" y="69056"/>
                  </a:cubicBez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77" name="Freeform 1076"/>
            <p:cNvSpPr/>
            <p:nvPr/>
          </p:nvSpPr>
          <p:spPr>
            <a:xfrm>
              <a:off x="7671936" y="4299903"/>
              <a:ext cx="230004" cy="292414"/>
            </a:xfrm>
            <a:custGeom>
              <a:avLst/>
              <a:gdLst>
                <a:gd name="connsiteX0" fmla="*/ 88558 w 230004"/>
                <a:gd name="connsiteY0" fmla="*/ 288766 h 292414"/>
                <a:gd name="connsiteX1" fmla="*/ 33789 w 230004"/>
                <a:gd name="connsiteY1" fmla="*/ 195897 h 292414"/>
                <a:gd name="connsiteX2" fmla="*/ 74270 w 230004"/>
                <a:gd name="connsiteY2" fmla="*/ 119697 h 292414"/>
                <a:gd name="connsiteX3" fmla="*/ 217145 w 230004"/>
                <a:gd name="connsiteY3" fmla="*/ 69691 h 292414"/>
                <a:gd name="connsiteX4" fmla="*/ 210002 w 230004"/>
                <a:gd name="connsiteY4" fmla="*/ 17303 h 292414"/>
                <a:gd name="connsiteX5" fmla="*/ 100464 w 230004"/>
                <a:gd name="connsiteY5" fmla="*/ 3016 h 292414"/>
                <a:gd name="connsiteX6" fmla="*/ 29027 w 230004"/>
                <a:gd name="connsiteY6" fmla="*/ 69691 h 292414"/>
                <a:gd name="connsiteX7" fmla="*/ 452 w 230004"/>
                <a:gd name="connsiteY7" fmla="*/ 157797 h 292414"/>
                <a:gd name="connsiteX8" fmla="*/ 17120 w 230004"/>
                <a:gd name="connsiteY8" fmla="*/ 260191 h 292414"/>
                <a:gd name="connsiteX9" fmla="*/ 88558 w 230004"/>
                <a:gd name="connsiteY9" fmla="*/ 288766 h 292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0004" h="292414">
                  <a:moveTo>
                    <a:pt x="88558" y="288766"/>
                  </a:moveTo>
                  <a:cubicBezTo>
                    <a:pt x="91336" y="278050"/>
                    <a:pt x="36170" y="224075"/>
                    <a:pt x="33789" y="195897"/>
                  </a:cubicBezTo>
                  <a:cubicBezTo>
                    <a:pt x="31408" y="167719"/>
                    <a:pt x="43711" y="140731"/>
                    <a:pt x="74270" y="119697"/>
                  </a:cubicBezTo>
                  <a:cubicBezTo>
                    <a:pt x="104829" y="98663"/>
                    <a:pt x="194523" y="86757"/>
                    <a:pt x="217145" y="69691"/>
                  </a:cubicBezTo>
                  <a:cubicBezTo>
                    <a:pt x="239767" y="52625"/>
                    <a:pt x="229449" y="28415"/>
                    <a:pt x="210002" y="17303"/>
                  </a:cubicBezTo>
                  <a:cubicBezTo>
                    <a:pt x="190555" y="6191"/>
                    <a:pt x="130626" y="-5715"/>
                    <a:pt x="100464" y="3016"/>
                  </a:cubicBezTo>
                  <a:cubicBezTo>
                    <a:pt x="70302" y="11747"/>
                    <a:pt x="45696" y="43894"/>
                    <a:pt x="29027" y="69691"/>
                  </a:cubicBezTo>
                  <a:cubicBezTo>
                    <a:pt x="12358" y="95488"/>
                    <a:pt x="2436" y="126047"/>
                    <a:pt x="452" y="157797"/>
                  </a:cubicBezTo>
                  <a:cubicBezTo>
                    <a:pt x="-1532" y="189547"/>
                    <a:pt x="2833" y="234791"/>
                    <a:pt x="17120" y="260191"/>
                  </a:cubicBezTo>
                  <a:cubicBezTo>
                    <a:pt x="31407" y="285591"/>
                    <a:pt x="85780" y="299482"/>
                    <a:pt x="88558" y="288766"/>
                  </a:cubicBez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78" name="Freeform 1077"/>
            <p:cNvSpPr/>
            <p:nvPr/>
          </p:nvSpPr>
          <p:spPr>
            <a:xfrm>
              <a:off x="6906454" y="3952053"/>
              <a:ext cx="460948" cy="327079"/>
            </a:xfrm>
            <a:custGeom>
              <a:avLst/>
              <a:gdLst>
                <a:gd name="connsiteX0" fmla="*/ 11077 w 460948"/>
                <a:gd name="connsiteY0" fmla="*/ 327053 h 327079"/>
                <a:gd name="connsiteX1" fmla="*/ 13459 w 460948"/>
                <a:gd name="connsiteY1" fmla="*/ 179416 h 327079"/>
                <a:gd name="connsiteX2" fmla="*/ 137284 w 460948"/>
                <a:gd name="connsiteY2" fmla="*/ 60353 h 327079"/>
                <a:gd name="connsiteX3" fmla="*/ 270634 w 460948"/>
                <a:gd name="connsiteY3" fmla="*/ 822 h 327079"/>
                <a:gd name="connsiteX4" fmla="*/ 413509 w 460948"/>
                <a:gd name="connsiteY4" fmla="*/ 31778 h 327079"/>
                <a:gd name="connsiteX5" fmla="*/ 451609 w 460948"/>
                <a:gd name="connsiteY5" fmla="*/ 115122 h 327079"/>
                <a:gd name="connsiteX6" fmla="*/ 256346 w 460948"/>
                <a:gd name="connsiteY6" fmla="*/ 124647 h 327079"/>
                <a:gd name="connsiteX7" fmla="*/ 82515 w 460948"/>
                <a:gd name="connsiteY7" fmla="*/ 191322 h 327079"/>
                <a:gd name="connsiteX8" fmla="*/ 11077 w 460948"/>
                <a:gd name="connsiteY8" fmla="*/ 327053 h 327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948" h="327079">
                  <a:moveTo>
                    <a:pt x="11077" y="327053"/>
                  </a:moveTo>
                  <a:cubicBezTo>
                    <a:pt x="-432" y="325069"/>
                    <a:pt x="-7576" y="223866"/>
                    <a:pt x="13459" y="179416"/>
                  </a:cubicBezTo>
                  <a:cubicBezTo>
                    <a:pt x="34494" y="134966"/>
                    <a:pt x="94422" y="90119"/>
                    <a:pt x="137284" y="60353"/>
                  </a:cubicBezTo>
                  <a:cubicBezTo>
                    <a:pt x="180146" y="30587"/>
                    <a:pt x="224597" y="5584"/>
                    <a:pt x="270634" y="822"/>
                  </a:cubicBezTo>
                  <a:cubicBezTo>
                    <a:pt x="316672" y="-3941"/>
                    <a:pt x="383347" y="12728"/>
                    <a:pt x="413509" y="31778"/>
                  </a:cubicBezTo>
                  <a:cubicBezTo>
                    <a:pt x="443672" y="50828"/>
                    <a:pt x="477803" y="99644"/>
                    <a:pt x="451609" y="115122"/>
                  </a:cubicBezTo>
                  <a:cubicBezTo>
                    <a:pt x="425415" y="130600"/>
                    <a:pt x="317862" y="111947"/>
                    <a:pt x="256346" y="124647"/>
                  </a:cubicBezTo>
                  <a:cubicBezTo>
                    <a:pt x="194830" y="137347"/>
                    <a:pt x="121012" y="165525"/>
                    <a:pt x="82515" y="191322"/>
                  </a:cubicBezTo>
                  <a:cubicBezTo>
                    <a:pt x="44018" y="217119"/>
                    <a:pt x="22586" y="329037"/>
                    <a:pt x="11077" y="327053"/>
                  </a:cubicBez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79" name="Freeform 1078"/>
            <p:cNvSpPr/>
            <p:nvPr/>
          </p:nvSpPr>
          <p:spPr>
            <a:xfrm>
              <a:off x="7913549" y="3131610"/>
              <a:ext cx="312585" cy="195289"/>
            </a:xfrm>
            <a:custGeom>
              <a:avLst/>
              <a:gdLst>
                <a:gd name="connsiteX0" fmla="*/ 1727 w 312585"/>
                <a:gd name="connsiteY0" fmla="*/ 194996 h 195289"/>
                <a:gd name="connsiteX1" fmla="*/ 46970 w 312585"/>
                <a:gd name="connsiteY1" fmla="*/ 66409 h 195289"/>
                <a:gd name="connsiteX2" fmla="*/ 170795 w 312585"/>
                <a:gd name="connsiteY2" fmla="*/ 2115 h 195289"/>
                <a:gd name="connsiteX3" fmla="*/ 311289 w 312585"/>
                <a:gd name="connsiteY3" fmla="*/ 23546 h 195289"/>
                <a:gd name="connsiteX4" fmla="*/ 232708 w 312585"/>
                <a:gd name="connsiteY4" fmla="*/ 102128 h 195289"/>
                <a:gd name="connsiteX5" fmla="*/ 99358 w 312585"/>
                <a:gd name="connsiteY5" fmla="*/ 102128 h 195289"/>
                <a:gd name="connsiteX6" fmla="*/ 1727 w 312585"/>
                <a:gd name="connsiteY6" fmla="*/ 194996 h 195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2585" h="195289">
                  <a:moveTo>
                    <a:pt x="1727" y="194996"/>
                  </a:moveTo>
                  <a:cubicBezTo>
                    <a:pt x="-7004" y="189043"/>
                    <a:pt x="18792" y="98556"/>
                    <a:pt x="46970" y="66409"/>
                  </a:cubicBezTo>
                  <a:cubicBezTo>
                    <a:pt x="75148" y="34262"/>
                    <a:pt x="126742" y="9259"/>
                    <a:pt x="170795" y="2115"/>
                  </a:cubicBezTo>
                  <a:cubicBezTo>
                    <a:pt x="214848" y="-5029"/>
                    <a:pt x="300970" y="6877"/>
                    <a:pt x="311289" y="23546"/>
                  </a:cubicBezTo>
                  <a:cubicBezTo>
                    <a:pt x="321608" y="40215"/>
                    <a:pt x="268030" y="89031"/>
                    <a:pt x="232708" y="102128"/>
                  </a:cubicBezTo>
                  <a:cubicBezTo>
                    <a:pt x="197386" y="115225"/>
                    <a:pt x="134283" y="89825"/>
                    <a:pt x="99358" y="102128"/>
                  </a:cubicBezTo>
                  <a:cubicBezTo>
                    <a:pt x="64433" y="114431"/>
                    <a:pt x="10458" y="200949"/>
                    <a:pt x="1727" y="194996"/>
                  </a:cubicBez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80" name="Freeform 1079"/>
            <p:cNvSpPr/>
            <p:nvPr/>
          </p:nvSpPr>
          <p:spPr>
            <a:xfrm>
              <a:off x="8343547" y="2427447"/>
              <a:ext cx="43030" cy="75656"/>
            </a:xfrm>
            <a:custGeom>
              <a:avLst/>
              <a:gdLst>
                <a:gd name="connsiteX0" fmla="*/ 33691 w 43030"/>
                <a:gd name="connsiteY0" fmla="*/ 75247 h 75656"/>
                <a:gd name="connsiteX1" fmla="*/ 40835 w 43030"/>
                <a:gd name="connsiteY1" fmla="*/ 1428 h 75656"/>
                <a:gd name="connsiteX2" fmla="*/ 354 w 43030"/>
                <a:gd name="connsiteY2" fmla="*/ 30003 h 75656"/>
                <a:gd name="connsiteX3" fmla="*/ 33691 w 43030"/>
                <a:gd name="connsiteY3" fmla="*/ 75247 h 7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030" h="75656">
                  <a:moveTo>
                    <a:pt x="33691" y="75247"/>
                  </a:moveTo>
                  <a:cubicBezTo>
                    <a:pt x="40438" y="70485"/>
                    <a:pt x="46391" y="8969"/>
                    <a:pt x="40835" y="1428"/>
                  </a:cubicBezTo>
                  <a:cubicBezTo>
                    <a:pt x="35279" y="-6113"/>
                    <a:pt x="4323" y="18097"/>
                    <a:pt x="354" y="30003"/>
                  </a:cubicBezTo>
                  <a:cubicBezTo>
                    <a:pt x="-3615" y="41909"/>
                    <a:pt x="26944" y="80009"/>
                    <a:pt x="33691" y="75247"/>
                  </a:cubicBez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81" name="Freeform 1080"/>
            <p:cNvSpPr/>
            <p:nvPr/>
          </p:nvSpPr>
          <p:spPr>
            <a:xfrm>
              <a:off x="8282717" y="533209"/>
              <a:ext cx="205513" cy="135971"/>
            </a:xfrm>
            <a:custGeom>
              <a:avLst/>
              <a:gdLst>
                <a:gd name="connsiteX0" fmla="*/ 6414 w 205513"/>
                <a:gd name="connsiteY0" fmla="*/ 135922 h 135971"/>
                <a:gd name="connsiteX1" fmla="*/ 11177 w 205513"/>
                <a:gd name="connsiteY1" fmla="*/ 62104 h 135971"/>
                <a:gd name="connsiteX2" fmla="*/ 84996 w 205513"/>
                <a:gd name="connsiteY2" fmla="*/ 4954 h 135971"/>
                <a:gd name="connsiteX3" fmla="*/ 165958 w 205513"/>
                <a:gd name="connsiteY3" fmla="*/ 9716 h 135971"/>
                <a:gd name="connsiteX4" fmla="*/ 204058 w 205513"/>
                <a:gd name="connsiteY4" fmla="*/ 64485 h 135971"/>
                <a:gd name="connsiteX5" fmla="*/ 118333 w 205513"/>
                <a:gd name="connsiteY5" fmla="*/ 95441 h 135971"/>
                <a:gd name="connsiteX6" fmla="*/ 70708 w 205513"/>
                <a:gd name="connsiteY6" fmla="*/ 74010 h 135971"/>
                <a:gd name="connsiteX7" fmla="*/ 6414 w 205513"/>
                <a:gd name="connsiteY7" fmla="*/ 135922 h 135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5513" h="135971">
                  <a:moveTo>
                    <a:pt x="6414" y="135922"/>
                  </a:moveTo>
                  <a:cubicBezTo>
                    <a:pt x="-3508" y="133938"/>
                    <a:pt x="-1920" y="83932"/>
                    <a:pt x="11177" y="62104"/>
                  </a:cubicBezTo>
                  <a:cubicBezTo>
                    <a:pt x="24274" y="40276"/>
                    <a:pt x="59199" y="13685"/>
                    <a:pt x="84996" y="4954"/>
                  </a:cubicBezTo>
                  <a:cubicBezTo>
                    <a:pt x="110793" y="-3777"/>
                    <a:pt x="146114" y="-206"/>
                    <a:pt x="165958" y="9716"/>
                  </a:cubicBezTo>
                  <a:cubicBezTo>
                    <a:pt x="185802" y="19638"/>
                    <a:pt x="211995" y="50198"/>
                    <a:pt x="204058" y="64485"/>
                  </a:cubicBezTo>
                  <a:cubicBezTo>
                    <a:pt x="196121" y="78772"/>
                    <a:pt x="140558" y="93854"/>
                    <a:pt x="118333" y="95441"/>
                  </a:cubicBezTo>
                  <a:cubicBezTo>
                    <a:pt x="96108" y="97028"/>
                    <a:pt x="90155" y="68057"/>
                    <a:pt x="70708" y="74010"/>
                  </a:cubicBezTo>
                  <a:cubicBezTo>
                    <a:pt x="51261" y="79963"/>
                    <a:pt x="16336" y="137906"/>
                    <a:pt x="6414" y="135922"/>
                  </a:cubicBez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82" name="Freeform 1081"/>
            <p:cNvSpPr/>
            <p:nvPr/>
          </p:nvSpPr>
          <p:spPr>
            <a:xfrm>
              <a:off x="5202268" y="3090759"/>
              <a:ext cx="136834" cy="138224"/>
            </a:xfrm>
            <a:custGeom>
              <a:avLst/>
              <a:gdLst>
                <a:gd name="connsiteX0" fmla="*/ 3145 w 136834"/>
                <a:gd name="connsiteY0" fmla="*/ 138216 h 138224"/>
                <a:gd name="connsiteX1" fmla="*/ 17432 w 136834"/>
                <a:gd name="connsiteY1" fmla="*/ 62016 h 138224"/>
                <a:gd name="connsiteX2" fmla="*/ 88870 w 136834"/>
                <a:gd name="connsiteY2" fmla="*/ 104 h 138224"/>
                <a:gd name="connsiteX3" fmla="*/ 136495 w 136834"/>
                <a:gd name="connsiteY3" fmla="*/ 47729 h 138224"/>
                <a:gd name="connsiteX4" fmla="*/ 65057 w 136834"/>
                <a:gd name="connsiteY4" fmla="*/ 66779 h 138224"/>
                <a:gd name="connsiteX5" fmla="*/ 3145 w 136834"/>
                <a:gd name="connsiteY5" fmla="*/ 138216 h 138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6834" h="138224">
                  <a:moveTo>
                    <a:pt x="3145" y="138216"/>
                  </a:moveTo>
                  <a:cubicBezTo>
                    <a:pt x="-4792" y="137422"/>
                    <a:pt x="3144" y="85035"/>
                    <a:pt x="17432" y="62016"/>
                  </a:cubicBezTo>
                  <a:cubicBezTo>
                    <a:pt x="31720" y="38997"/>
                    <a:pt x="69026" y="2485"/>
                    <a:pt x="88870" y="104"/>
                  </a:cubicBezTo>
                  <a:cubicBezTo>
                    <a:pt x="108714" y="-2277"/>
                    <a:pt x="140464" y="36617"/>
                    <a:pt x="136495" y="47729"/>
                  </a:cubicBezTo>
                  <a:cubicBezTo>
                    <a:pt x="132526" y="58841"/>
                    <a:pt x="87282" y="50110"/>
                    <a:pt x="65057" y="66779"/>
                  </a:cubicBezTo>
                  <a:cubicBezTo>
                    <a:pt x="42832" y="83448"/>
                    <a:pt x="11082" y="139010"/>
                    <a:pt x="3145" y="138216"/>
                  </a:cubicBez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83" name="Freeform 1082"/>
            <p:cNvSpPr/>
            <p:nvPr/>
          </p:nvSpPr>
          <p:spPr>
            <a:xfrm>
              <a:off x="4933895" y="4048081"/>
              <a:ext cx="277612" cy="219916"/>
            </a:xfrm>
            <a:custGeom>
              <a:avLst/>
              <a:gdLst>
                <a:gd name="connsiteX0" fmla="*/ 55 w 277612"/>
                <a:gd name="connsiteY0" fmla="*/ 219119 h 219916"/>
                <a:gd name="connsiteX1" fmla="*/ 66730 w 277612"/>
                <a:gd name="connsiteY1" fmla="*/ 76244 h 219916"/>
                <a:gd name="connsiteX2" fmla="*/ 214368 w 277612"/>
                <a:gd name="connsiteY2" fmla="*/ 44 h 219916"/>
                <a:gd name="connsiteX3" fmla="*/ 276280 w 277612"/>
                <a:gd name="connsiteY3" fmla="*/ 85769 h 219916"/>
                <a:gd name="connsiteX4" fmla="*/ 161980 w 277612"/>
                <a:gd name="connsiteY4" fmla="*/ 100057 h 219916"/>
                <a:gd name="connsiteX5" fmla="*/ 76255 w 277612"/>
                <a:gd name="connsiteY5" fmla="*/ 133394 h 219916"/>
                <a:gd name="connsiteX6" fmla="*/ 55 w 277612"/>
                <a:gd name="connsiteY6" fmla="*/ 219119 h 219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7612" h="219916">
                  <a:moveTo>
                    <a:pt x="55" y="219119"/>
                  </a:moveTo>
                  <a:cubicBezTo>
                    <a:pt x="-1533" y="209594"/>
                    <a:pt x="31011" y="112756"/>
                    <a:pt x="66730" y="76244"/>
                  </a:cubicBezTo>
                  <a:cubicBezTo>
                    <a:pt x="102449" y="39732"/>
                    <a:pt x="179443" y="-1544"/>
                    <a:pt x="214368" y="44"/>
                  </a:cubicBezTo>
                  <a:cubicBezTo>
                    <a:pt x="249293" y="1632"/>
                    <a:pt x="285011" y="69100"/>
                    <a:pt x="276280" y="85769"/>
                  </a:cubicBezTo>
                  <a:cubicBezTo>
                    <a:pt x="267549" y="102438"/>
                    <a:pt x="195317" y="92120"/>
                    <a:pt x="161980" y="100057"/>
                  </a:cubicBezTo>
                  <a:cubicBezTo>
                    <a:pt x="128643" y="107994"/>
                    <a:pt x="100068" y="116725"/>
                    <a:pt x="76255" y="133394"/>
                  </a:cubicBezTo>
                  <a:cubicBezTo>
                    <a:pt x="52442" y="150063"/>
                    <a:pt x="1643" y="228644"/>
                    <a:pt x="55" y="219119"/>
                  </a:cubicBez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84" name="Freeform 1083"/>
            <p:cNvSpPr/>
            <p:nvPr/>
          </p:nvSpPr>
          <p:spPr>
            <a:xfrm>
              <a:off x="4494559" y="3528907"/>
              <a:ext cx="211960" cy="147825"/>
            </a:xfrm>
            <a:custGeom>
              <a:avLst/>
              <a:gdLst>
                <a:gd name="connsiteX0" fmla="*/ 1241 w 211960"/>
                <a:gd name="connsiteY0" fmla="*/ 147742 h 147825"/>
                <a:gd name="connsiteX1" fmla="*/ 34579 w 211960"/>
                <a:gd name="connsiteY1" fmla="*/ 38205 h 147825"/>
                <a:gd name="connsiteX2" fmla="*/ 125066 w 211960"/>
                <a:gd name="connsiteY2" fmla="*/ 105 h 147825"/>
                <a:gd name="connsiteX3" fmla="*/ 210791 w 211960"/>
                <a:gd name="connsiteY3" fmla="*/ 28680 h 147825"/>
                <a:gd name="connsiteX4" fmla="*/ 167929 w 211960"/>
                <a:gd name="connsiteY4" fmla="*/ 81067 h 147825"/>
                <a:gd name="connsiteX5" fmla="*/ 72679 w 211960"/>
                <a:gd name="connsiteY5" fmla="*/ 57255 h 147825"/>
                <a:gd name="connsiteX6" fmla="*/ 1241 w 211960"/>
                <a:gd name="connsiteY6" fmla="*/ 147742 h 147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1960" h="147825">
                  <a:moveTo>
                    <a:pt x="1241" y="147742"/>
                  </a:moveTo>
                  <a:cubicBezTo>
                    <a:pt x="-5109" y="144567"/>
                    <a:pt x="13942" y="62811"/>
                    <a:pt x="34579" y="38205"/>
                  </a:cubicBezTo>
                  <a:cubicBezTo>
                    <a:pt x="55216" y="13599"/>
                    <a:pt x="95697" y="1692"/>
                    <a:pt x="125066" y="105"/>
                  </a:cubicBezTo>
                  <a:cubicBezTo>
                    <a:pt x="154435" y="-1482"/>
                    <a:pt x="203647" y="15186"/>
                    <a:pt x="210791" y="28680"/>
                  </a:cubicBezTo>
                  <a:cubicBezTo>
                    <a:pt x="217935" y="42174"/>
                    <a:pt x="190948" y="76304"/>
                    <a:pt x="167929" y="81067"/>
                  </a:cubicBezTo>
                  <a:cubicBezTo>
                    <a:pt x="144910" y="85829"/>
                    <a:pt x="97285" y="52493"/>
                    <a:pt x="72679" y="57255"/>
                  </a:cubicBezTo>
                  <a:cubicBezTo>
                    <a:pt x="48073" y="62017"/>
                    <a:pt x="7591" y="150917"/>
                    <a:pt x="1241" y="147742"/>
                  </a:cubicBez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85" name="Freeform 1084"/>
            <p:cNvSpPr/>
            <p:nvPr/>
          </p:nvSpPr>
          <p:spPr>
            <a:xfrm>
              <a:off x="4147318" y="4214050"/>
              <a:ext cx="110384" cy="101018"/>
            </a:xfrm>
            <a:custGeom>
              <a:avLst/>
              <a:gdLst>
                <a:gd name="connsiteX0" fmla="*/ 819 w 110384"/>
                <a:gd name="connsiteY0" fmla="*/ 100775 h 101018"/>
                <a:gd name="connsiteX1" fmla="*/ 29394 w 110384"/>
                <a:gd name="connsiteY1" fmla="*/ 29338 h 101018"/>
                <a:gd name="connsiteX2" fmla="*/ 110356 w 110384"/>
                <a:gd name="connsiteY2" fmla="*/ 43625 h 101018"/>
                <a:gd name="connsiteX3" fmla="*/ 19869 w 110384"/>
                <a:gd name="connsiteY3" fmla="*/ 763 h 101018"/>
                <a:gd name="connsiteX4" fmla="*/ 819 w 110384"/>
                <a:gd name="connsiteY4" fmla="*/ 100775 h 101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384" h="101018">
                  <a:moveTo>
                    <a:pt x="819" y="100775"/>
                  </a:moveTo>
                  <a:cubicBezTo>
                    <a:pt x="2406" y="105537"/>
                    <a:pt x="11138" y="38863"/>
                    <a:pt x="29394" y="29338"/>
                  </a:cubicBezTo>
                  <a:cubicBezTo>
                    <a:pt x="47650" y="19813"/>
                    <a:pt x="111943" y="48387"/>
                    <a:pt x="110356" y="43625"/>
                  </a:cubicBezTo>
                  <a:cubicBezTo>
                    <a:pt x="108769" y="38863"/>
                    <a:pt x="42094" y="-6381"/>
                    <a:pt x="19869" y="763"/>
                  </a:cubicBezTo>
                  <a:cubicBezTo>
                    <a:pt x="-2356" y="7907"/>
                    <a:pt x="-768" y="96013"/>
                    <a:pt x="819" y="100775"/>
                  </a:cubicBez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86" name="Freeform 1085"/>
            <p:cNvSpPr/>
            <p:nvPr/>
          </p:nvSpPr>
          <p:spPr>
            <a:xfrm>
              <a:off x="4033674" y="2912403"/>
              <a:ext cx="109711" cy="130979"/>
            </a:xfrm>
            <a:custGeom>
              <a:avLst/>
              <a:gdLst>
                <a:gd name="connsiteX0" fmla="*/ 47789 w 109711"/>
                <a:gd name="connsiteY0" fmla="*/ 130835 h 130979"/>
                <a:gd name="connsiteX1" fmla="*/ 43026 w 109711"/>
                <a:gd name="connsiteY1" fmla="*/ 45110 h 130979"/>
                <a:gd name="connsiteX2" fmla="*/ 109701 w 109711"/>
                <a:gd name="connsiteY2" fmla="*/ 16535 h 130979"/>
                <a:gd name="connsiteX3" fmla="*/ 47789 w 109711"/>
                <a:gd name="connsiteY3" fmla="*/ 2247 h 130979"/>
                <a:gd name="connsiteX4" fmla="*/ 164 w 109711"/>
                <a:gd name="connsiteY4" fmla="*/ 64160 h 130979"/>
                <a:gd name="connsiteX5" fmla="*/ 47789 w 109711"/>
                <a:gd name="connsiteY5" fmla="*/ 130835 h 130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9711" h="130979">
                  <a:moveTo>
                    <a:pt x="47789" y="130835"/>
                  </a:moveTo>
                  <a:cubicBezTo>
                    <a:pt x="54933" y="127660"/>
                    <a:pt x="32707" y="64160"/>
                    <a:pt x="43026" y="45110"/>
                  </a:cubicBezTo>
                  <a:cubicBezTo>
                    <a:pt x="53345" y="26060"/>
                    <a:pt x="108907" y="23679"/>
                    <a:pt x="109701" y="16535"/>
                  </a:cubicBezTo>
                  <a:cubicBezTo>
                    <a:pt x="110495" y="9391"/>
                    <a:pt x="66045" y="-5690"/>
                    <a:pt x="47789" y="2247"/>
                  </a:cubicBezTo>
                  <a:cubicBezTo>
                    <a:pt x="29533" y="10184"/>
                    <a:pt x="3339" y="44316"/>
                    <a:pt x="164" y="64160"/>
                  </a:cubicBezTo>
                  <a:cubicBezTo>
                    <a:pt x="-3011" y="84004"/>
                    <a:pt x="40645" y="134010"/>
                    <a:pt x="47789" y="130835"/>
                  </a:cubicBez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87" name="Freeform 1086"/>
            <p:cNvSpPr/>
            <p:nvPr/>
          </p:nvSpPr>
          <p:spPr>
            <a:xfrm>
              <a:off x="3866970" y="693193"/>
              <a:ext cx="100762" cy="140391"/>
            </a:xfrm>
            <a:custGeom>
              <a:avLst/>
              <a:gdLst>
                <a:gd name="connsiteX0" fmla="*/ 62093 w 100762"/>
                <a:gd name="connsiteY0" fmla="*/ 140245 h 140391"/>
                <a:gd name="connsiteX1" fmla="*/ 19230 w 100762"/>
                <a:gd name="connsiteY1" fmla="*/ 73570 h 140391"/>
                <a:gd name="connsiteX2" fmla="*/ 100193 w 100762"/>
                <a:gd name="connsiteY2" fmla="*/ 16420 h 140391"/>
                <a:gd name="connsiteX3" fmla="*/ 52568 w 100762"/>
                <a:gd name="connsiteY3" fmla="*/ 2132 h 140391"/>
                <a:gd name="connsiteX4" fmla="*/ 180 w 100762"/>
                <a:gd name="connsiteY4" fmla="*/ 54520 h 140391"/>
                <a:gd name="connsiteX5" fmla="*/ 62093 w 100762"/>
                <a:gd name="connsiteY5" fmla="*/ 140245 h 140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762" h="140391">
                  <a:moveTo>
                    <a:pt x="62093" y="140245"/>
                  </a:moveTo>
                  <a:cubicBezTo>
                    <a:pt x="65268" y="143420"/>
                    <a:pt x="12880" y="94207"/>
                    <a:pt x="19230" y="73570"/>
                  </a:cubicBezTo>
                  <a:cubicBezTo>
                    <a:pt x="25580" y="52933"/>
                    <a:pt x="94637" y="28326"/>
                    <a:pt x="100193" y="16420"/>
                  </a:cubicBezTo>
                  <a:cubicBezTo>
                    <a:pt x="105749" y="4514"/>
                    <a:pt x="69237" y="-4218"/>
                    <a:pt x="52568" y="2132"/>
                  </a:cubicBezTo>
                  <a:cubicBezTo>
                    <a:pt x="35899" y="8482"/>
                    <a:pt x="4149" y="33882"/>
                    <a:pt x="180" y="54520"/>
                  </a:cubicBezTo>
                  <a:cubicBezTo>
                    <a:pt x="-3789" y="75158"/>
                    <a:pt x="58918" y="137070"/>
                    <a:pt x="62093" y="140245"/>
                  </a:cubicBezTo>
                  <a:close/>
                </a:path>
              </a:pathLst>
            </a:custGeom>
            <a:solidFill>
              <a:srgbClr val="FFFFFF">
                <a:alpha val="6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88" name="Freeform 1087"/>
            <p:cNvSpPr/>
            <p:nvPr/>
          </p:nvSpPr>
          <p:spPr>
            <a:xfrm>
              <a:off x="3925815" y="731890"/>
              <a:ext cx="65772" cy="104853"/>
            </a:xfrm>
            <a:custGeom>
              <a:avLst/>
              <a:gdLst>
                <a:gd name="connsiteX0" fmla="*/ 3248 w 65772"/>
                <a:gd name="connsiteY0" fmla="*/ 101547 h 104853"/>
                <a:gd name="connsiteX1" fmla="*/ 12773 w 65772"/>
                <a:gd name="connsiteY1" fmla="*/ 34872 h 104853"/>
                <a:gd name="connsiteX2" fmla="*/ 60398 w 65772"/>
                <a:gd name="connsiteY2" fmla="*/ 1535 h 104853"/>
                <a:gd name="connsiteX3" fmla="*/ 60398 w 65772"/>
                <a:gd name="connsiteY3" fmla="*/ 82497 h 104853"/>
                <a:gd name="connsiteX4" fmla="*/ 3248 w 65772"/>
                <a:gd name="connsiteY4" fmla="*/ 101547 h 10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772" h="104853">
                  <a:moveTo>
                    <a:pt x="3248" y="101547"/>
                  </a:moveTo>
                  <a:cubicBezTo>
                    <a:pt x="-4689" y="93610"/>
                    <a:pt x="3248" y="51541"/>
                    <a:pt x="12773" y="34872"/>
                  </a:cubicBezTo>
                  <a:cubicBezTo>
                    <a:pt x="22298" y="18203"/>
                    <a:pt x="52461" y="-6402"/>
                    <a:pt x="60398" y="1535"/>
                  </a:cubicBezTo>
                  <a:cubicBezTo>
                    <a:pt x="68335" y="9472"/>
                    <a:pt x="66748" y="61860"/>
                    <a:pt x="60398" y="82497"/>
                  </a:cubicBezTo>
                  <a:cubicBezTo>
                    <a:pt x="54048" y="103134"/>
                    <a:pt x="11185" y="109484"/>
                    <a:pt x="3248" y="101547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89" name="Freeform 1088"/>
            <p:cNvSpPr/>
            <p:nvPr/>
          </p:nvSpPr>
          <p:spPr>
            <a:xfrm>
              <a:off x="8314428" y="623477"/>
              <a:ext cx="206816" cy="161986"/>
            </a:xfrm>
            <a:custGeom>
              <a:avLst/>
              <a:gdLst>
                <a:gd name="connsiteX0" fmla="*/ 205685 w 206816"/>
                <a:gd name="connsiteY0" fmla="*/ 411 h 161986"/>
                <a:gd name="connsiteX1" fmla="*/ 129485 w 206816"/>
                <a:gd name="connsiteY1" fmla="*/ 95661 h 161986"/>
                <a:gd name="connsiteX2" fmla="*/ 897 w 206816"/>
                <a:gd name="connsiteY2" fmla="*/ 86136 h 161986"/>
                <a:gd name="connsiteX3" fmla="*/ 77097 w 206816"/>
                <a:gd name="connsiteY3" fmla="*/ 157573 h 161986"/>
                <a:gd name="connsiteX4" fmla="*/ 167585 w 206816"/>
                <a:gd name="connsiteY4" fmla="*/ 138523 h 161986"/>
                <a:gd name="connsiteX5" fmla="*/ 205685 w 206816"/>
                <a:gd name="connsiteY5" fmla="*/ 411 h 161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6816" h="161986">
                  <a:moveTo>
                    <a:pt x="205685" y="411"/>
                  </a:moveTo>
                  <a:cubicBezTo>
                    <a:pt x="199335" y="-6733"/>
                    <a:pt x="163616" y="81374"/>
                    <a:pt x="129485" y="95661"/>
                  </a:cubicBezTo>
                  <a:cubicBezTo>
                    <a:pt x="95354" y="109948"/>
                    <a:pt x="9628" y="75817"/>
                    <a:pt x="897" y="86136"/>
                  </a:cubicBezTo>
                  <a:cubicBezTo>
                    <a:pt x="-7834" y="96455"/>
                    <a:pt x="49316" y="148842"/>
                    <a:pt x="77097" y="157573"/>
                  </a:cubicBezTo>
                  <a:cubicBezTo>
                    <a:pt x="104878" y="166304"/>
                    <a:pt x="144566" y="163129"/>
                    <a:pt x="167585" y="138523"/>
                  </a:cubicBezTo>
                  <a:cubicBezTo>
                    <a:pt x="190604" y="113917"/>
                    <a:pt x="212035" y="7555"/>
                    <a:pt x="205685" y="411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90" name="Freeform 1089"/>
            <p:cNvSpPr/>
            <p:nvPr/>
          </p:nvSpPr>
          <p:spPr>
            <a:xfrm>
              <a:off x="7961883" y="3252471"/>
              <a:ext cx="285398" cy="260235"/>
            </a:xfrm>
            <a:custGeom>
              <a:avLst/>
              <a:gdLst>
                <a:gd name="connsiteX0" fmla="*/ 277243 w 285398"/>
                <a:gd name="connsiteY0" fmla="*/ 316 h 260235"/>
                <a:gd name="connsiteX1" fmla="*/ 181993 w 285398"/>
                <a:gd name="connsiteY1" fmla="*/ 162241 h 260235"/>
                <a:gd name="connsiteX2" fmla="*/ 1018 w 285398"/>
                <a:gd name="connsiteY2" fmla="*/ 157478 h 260235"/>
                <a:gd name="connsiteX3" fmla="*/ 115318 w 285398"/>
                <a:gd name="connsiteY3" fmla="*/ 257491 h 260235"/>
                <a:gd name="connsiteX4" fmla="*/ 258193 w 285398"/>
                <a:gd name="connsiteY4" fmla="*/ 209866 h 260235"/>
                <a:gd name="connsiteX5" fmla="*/ 277243 w 285398"/>
                <a:gd name="connsiteY5" fmla="*/ 316 h 260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5398" h="260235">
                  <a:moveTo>
                    <a:pt x="277243" y="316"/>
                  </a:moveTo>
                  <a:cubicBezTo>
                    <a:pt x="264543" y="-7621"/>
                    <a:pt x="228030" y="136047"/>
                    <a:pt x="181993" y="162241"/>
                  </a:cubicBezTo>
                  <a:cubicBezTo>
                    <a:pt x="135956" y="188435"/>
                    <a:pt x="12130" y="141603"/>
                    <a:pt x="1018" y="157478"/>
                  </a:cubicBezTo>
                  <a:cubicBezTo>
                    <a:pt x="-10095" y="173353"/>
                    <a:pt x="72456" y="248760"/>
                    <a:pt x="115318" y="257491"/>
                  </a:cubicBezTo>
                  <a:cubicBezTo>
                    <a:pt x="158180" y="266222"/>
                    <a:pt x="225649" y="255110"/>
                    <a:pt x="258193" y="209866"/>
                  </a:cubicBezTo>
                  <a:cubicBezTo>
                    <a:pt x="290737" y="164622"/>
                    <a:pt x="289943" y="8253"/>
                    <a:pt x="277243" y="316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91" name="Freeform 1090"/>
            <p:cNvSpPr/>
            <p:nvPr/>
          </p:nvSpPr>
          <p:spPr>
            <a:xfrm>
              <a:off x="5238335" y="3176442"/>
              <a:ext cx="153531" cy="118228"/>
            </a:xfrm>
            <a:custGeom>
              <a:avLst/>
              <a:gdLst>
                <a:gd name="connsiteX0" fmla="*/ 152815 w 153531"/>
                <a:gd name="connsiteY0" fmla="*/ 146 h 118228"/>
                <a:gd name="connsiteX1" fmla="*/ 71853 w 153531"/>
                <a:gd name="connsiteY1" fmla="*/ 90633 h 118228"/>
                <a:gd name="connsiteX2" fmla="*/ 415 w 153531"/>
                <a:gd name="connsiteY2" fmla="*/ 100158 h 118228"/>
                <a:gd name="connsiteX3" fmla="*/ 105190 w 153531"/>
                <a:gd name="connsiteY3" fmla="*/ 114446 h 118228"/>
                <a:gd name="connsiteX4" fmla="*/ 152815 w 153531"/>
                <a:gd name="connsiteY4" fmla="*/ 146 h 118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3531" h="118228">
                  <a:moveTo>
                    <a:pt x="152815" y="146"/>
                  </a:moveTo>
                  <a:cubicBezTo>
                    <a:pt x="147259" y="-3823"/>
                    <a:pt x="97253" y="73964"/>
                    <a:pt x="71853" y="90633"/>
                  </a:cubicBezTo>
                  <a:cubicBezTo>
                    <a:pt x="46453" y="107302"/>
                    <a:pt x="-5141" y="96189"/>
                    <a:pt x="415" y="100158"/>
                  </a:cubicBezTo>
                  <a:cubicBezTo>
                    <a:pt x="5971" y="104127"/>
                    <a:pt x="79790" y="127146"/>
                    <a:pt x="105190" y="114446"/>
                  </a:cubicBezTo>
                  <a:cubicBezTo>
                    <a:pt x="130590" y="101746"/>
                    <a:pt x="158371" y="4115"/>
                    <a:pt x="152815" y="146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92" name="Freeform 1091"/>
            <p:cNvSpPr/>
            <p:nvPr/>
          </p:nvSpPr>
          <p:spPr>
            <a:xfrm>
              <a:off x="6938752" y="4129085"/>
              <a:ext cx="587442" cy="478601"/>
            </a:xfrm>
            <a:custGeom>
              <a:avLst/>
              <a:gdLst>
                <a:gd name="connsiteX0" fmla="*/ 533611 w 587442"/>
                <a:gd name="connsiteY0" fmla="*/ 3 h 478601"/>
                <a:gd name="connsiteX1" fmla="*/ 414548 w 587442"/>
                <a:gd name="connsiteY1" fmla="*/ 200028 h 478601"/>
                <a:gd name="connsiteX2" fmla="*/ 133561 w 587442"/>
                <a:gd name="connsiteY2" fmla="*/ 314328 h 478601"/>
                <a:gd name="connsiteX3" fmla="*/ 211 w 587442"/>
                <a:gd name="connsiteY3" fmla="*/ 309565 h 478601"/>
                <a:gd name="connsiteX4" fmla="*/ 109748 w 587442"/>
                <a:gd name="connsiteY4" fmla="*/ 433390 h 478601"/>
                <a:gd name="connsiteX5" fmla="*/ 366923 w 587442"/>
                <a:gd name="connsiteY5" fmla="*/ 476253 h 478601"/>
                <a:gd name="connsiteX6" fmla="*/ 500273 w 587442"/>
                <a:gd name="connsiteY6" fmla="*/ 371478 h 478601"/>
                <a:gd name="connsiteX7" fmla="*/ 585998 w 587442"/>
                <a:gd name="connsiteY7" fmla="*/ 195265 h 478601"/>
                <a:gd name="connsiteX8" fmla="*/ 533611 w 587442"/>
                <a:gd name="connsiteY8" fmla="*/ 3 h 478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87442" h="478601">
                  <a:moveTo>
                    <a:pt x="533611" y="3"/>
                  </a:moveTo>
                  <a:cubicBezTo>
                    <a:pt x="505036" y="797"/>
                    <a:pt x="481223" y="147641"/>
                    <a:pt x="414548" y="200028"/>
                  </a:cubicBezTo>
                  <a:cubicBezTo>
                    <a:pt x="347873" y="252415"/>
                    <a:pt x="202617" y="296072"/>
                    <a:pt x="133561" y="314328"/>
                  </a:cubicBezTo>
                  <a:cubicBezTo>
                    <a:pt x="64505" y="332584"/>
                    <a:pt x="4180" y="289721"/>
                    <a:pt x="211" y="309565"/>
                  </a:cubicBezTo>
                  <a:cubicBezTo>
                    <a:pt x="-3758" y="329409"/>
                    <a:pt x="48629" y="405609"/>
                    <a:pt x="109748" y="433390"/>
                  </a:cubicBezTo>
                  <a:cubicBezTo>
                    <a:pt x="170867" y="461171"/>
                    <a:pt x="301836" y="486572"/>
                    <a:pt x="366923" y="476253"/>
                  </a:cubicBezTo>
                  <a:cubicBezTo>
                    <a:pt x="432010" y="465934"/>
                    <a:pt x="463761" y="418309"/>
                    <a:pt x="500273" y="371478"/>
                  </a:cubicBezTo>
                  <a:cubicBezTo>
                    <a:pt x="536785" y="324647"/>
                    <a:pt x="577267" y="250034"/>
                    <a:pt x="585998" y="195265"/>
                  </a:cubicBezTo>
                  <a:cubicBezTo>
                    <a:pt x="594729" y="140496"/>
                    <a:pt x="562186" y="-791"/>
                    <a:pt x="533611" y="3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93" name="Freeform 1092"/>
            <p:cNvSpPr/>
            <p:nvPr/>
          </p:nvSpPr>
          <p:spPr>
            <a:xfrm>
              <a:off x="4973713" y="4171361"/>
              <a:ext cx="319728" cy="251784"/>
            </a:xfrm>
            <a:custGeom>
              <a:avLst/>
              <a:gdLst>
                <a:gd name="connsiteX0" fmla="*/ 303137 w 319728"/>
                <a:gd name="connsiteY0" fmla="*/ 589 h 251784"/>
                <a:gd name="connsiteX1" fmla="*/ 245987 w 319728"/>
                <a:gd name="connsiteY1" fmla="*/ 129177 h 251784"/>
                <a:gd name="connsiteX2" fmla="*/ 45962 w 319728"/>
                <a:gd name="connsiteY2" fmla="*/ 200614 h 251784"/>
                <a:gd name="connsiteX3" fmla="*/ 3100 w 319728"/>
                <a:gd name="connsiteY3" fmla="*/ 195852 h 251784"/>
                <a:gd name="connsiteX4" fmla="*/ 103112 w 319728"/>
                <a:gd name="connsiteY4" fmla="*/ 248239 h 251784"/>
                <a:gd name="connsiteX5" fmla="*/ 231700 w 319728"/>
                <a:gd name="connsiteY5" fmla="*/ 229189 h 251784"/>
                <a:gd name="connsiteX6" fmla="*/ 312662 w 319728"/>
                <a:gd name="connsiteY6" fmla="*/ 86314 h 251784"/>
                <a:gd name="connsiteX7" fmla="*/ 303137 w 319728"/>
                <a:gd name="connsiteY7" fmla="*/ 589 h 251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9728" h="251784">
                  <a:moveTo>
                    <a:pt x="303137" y="589"/>
                  </a:moveTo>
                  <a:cubicBezTo>
                    <a:pt x="292025" y="7733"/>
                    <a:pt x="288849" y="95840"/>
                    <a:pt x="245987" y="129177"/>
                  </a:cubicBezTo>
                  <a:cubicBezTo>
                    <a:pt x="203125" y="162514"/>
                    <a:pt x="86443" y="189502"/>
                    <a:pt x="45962" y="200614"/>
                  </a:cubicBezTo>
                  <a:cubicBezTo>
                    <a:pt x="5481" y="211726"/>
                    <a:pt x="-6425" y="187915"/>
                    <a:pt x="3100" y="195852"/>
                  </a:cubicBezTo>
                  <a:cubicBezTo>
                    <a:pt x="12625" y="203789"/>
                    <a:pt x="65012" y="242683"/>
                    <a:pt x="103112" y="248239"/>
                  </a:cubicBezTo>
                  <a:cubicBezTo>
                    <a:pt x="141212" y="253795"/>
                    <a:pt x="196775" y="256177"/>
                    <a:pt x="231700" y="229189"/>
                  </a:cubicBezTo>
                  <a:cubicBezTo>
                    <a:pt x="266625" y="202202"/>
                    <a:pt x="296787" y="119651"/>
                    <a:pt x="312662" y="86314"/>
                  </a:cubicBezTo>
                  <a:cubicBezTo>
                    <a:pt x="328537" y="52977"/>
                    <a:pt x="314249" y="-6555"/>
                    <a:pt x="303137" y="589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94" name="Freeform 1093"/>
            <p:cNvSpPr/>
            <p:nvPr/>
          </p:nvSpPr>
          <p:spPr>
            <a:xfrm>
              <a:off x="4514157" y="3638240"/>
              <a:ext cx="210243" cy="167013"/>
            </a:xfrm>
            <a:custGeom>
              <a:avLst/>
              <a:gdLst>
                <a:gd name="connsiteX0" fmla="*/ 210243 w 210243"/>
                <a:gd name="connsiteY0" fmla="*/ 310 h 167013"/>
                <a:gd name="connsiteX1" fmla="*/ 167381 w 210243"/>
                <a:gd name="connsiteY1" fmla="*/ 86035 h 167013"/>
                <a:gd name="connsiteX2" fmla="*/ 693 w 210243"/>
                <a:gd name="connsiteY2" fmla="*/ 124135 h 167013"/>
                <a:gd name="connsiteX3" fmla="*/ 110231 w 210243"/>
                <a:gd name="connsiteY3" fmla="*/ 166998 h 167013"/>
                <a:gd name="connsiteX4" fmla="*/ 167381 w 210243"/>
                <a:gd name="connsiteY4" fmla="*/ 119373 h 167013"/>
                <a:gd name="connsiteX5" fmla="*/ 210243 w 210243"/>
                <a:gd name="connsiteY5" fmla="*/ 310 h 167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243" h="167013">
                  <a:moveTo>
                    <a:pt x="210243" y="310"/>
                  </a:moveTo>
                  <a:cubicBezTo>
                    <a:pt x="210243" y="-5246"/>
                    <a:pt x="202306" y="65397"/>
                    <a:pt x="167381" y="86035"/>
                  </a:cubicBezTo>
                  <a:cubicBezTo>
                    <a:pt x="132456" y="106673"/>
                    <a:pt x="10218" y="110641"/>
                    <a:pt x="693" y="124135"/>
                  </a:cubicBezTo>
                  <a:cubicBezTo>
                    <a:pt x="-8832" y="137629"/>
                    <a:pt x="82450" y="167792"/>
                    <a:pt x="110231" y="166998"/>
                  </a:cubicBezTo>
                  <a:cubicBezTo>
                    <a:pt x="138012" y="166204"/>
                    <a:pt x="146744" y="141598"/>
                    <a:pt x="167381" y="119373"/>
                  </a:cubicBezTo>
                  <a:cubicBezTo>
                    <a:pt x="188018" y="97148"/>
                    <a:pt x="210243" y="5866"/>
                    <a:pt x="210243" y="31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95" name="Freeform 1094"/>
            <p:cNvSpPr/>
            <p:nvPr/>
          </p:nvSpPr>
          <p:spPr>
            <a:xfrm>
              <a:off x="7819644" y="4404594"/>
              <a:ext cx="143175" cy="188709"/>
            </a:xfrm>
            <a:custGeom>
              <a:avLst/>
              <a:gdLst>
                <a:gd name="connsiteX0" fmla="*/ 133731 w 143175"/>
                <a:gd name="connsiteY0" fmla="*/ 719 h 188709"/>
                <a:gd name="connsiteX1" fmla="*/ 90869 w 143175"/>
                <a:gd name="connsiteY1" fmla="*/ 95969 h 188709"/>
                <a:gd name="connsiteX2" fmla="*/ 381 w 143175"/>
                <a:gd name="connsiteY2" fmla="*/ 186456 h 188709"/>
                <a:gd name="connsiteX3" fmla="*/ 128969 w 143175"/>
                <a:gd name="connsiteY3" fmla="*/ 148356 h 188709"/>
                <a:gd name="connsiteX4" fmla="*/ 133731 w 143175"/>
                <a:gd name="connsiteY4" fmla="*/ 719 h 188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175" h="188709">
                  <a:moveTo>
                    <a:pt x="133731" y="719"/>
                  </a:moveTo>
                  <a:cubicBezTo>
                    <a:pt x="127381" y="-8012"/>
                    <a:pt x="113094" y="65013"/>
                    <a:pt x="90869" y="95969"/>
                  </a:cubicBezTo>
                  <a:cubicBezTo>
                    <a:pt x="68644" y="126925"/>
                    <a:pt x="-5969" y="177725"/>
                    <a:pt x="381" y="186456"/>
                  </a:cubicBezTo>
                  <a:cubicBezTo>
                    <a:pt x="6731" y="195187"/>
                    <a:pt x="104363" y="177725"/>
                    <a:pt x="128969" y="148356"/>
                  </a:cubicBezTo>
                  <a:cubicBezTo>
                    <a:pt x="153575" y="118987"/>
                    <a:pt x="140081" y="9450"/>
                    <a:pt x="133731" y="719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96" name="Freeform 1095"/>
            <p:cNvSpPr/>
            <p:nvPr/>
          </p:nvSpPr>
          <p:spPr>
            <a:xfrm>
              <a:off x="6948473" y="5089455"/>
              <a:ext cx="301844" cy="328330"/>
            </a:xfrm>
            <a:custGeom>
              <a:avLst/>
              <a:gdLst>
                <a:gd name="connsiteX0" fmla="*/ 271477 w 301844"/>
                <a:gd name="connsiteY0" fmla="*/ 1658 h 328330"/>
                <a:gd name="connsiteX1" fmla="*/ 247665 w 301844"/>
                <a:gd name="connsiteY1" fmla="*/ 125483 h 328330"/>
                <a:gd name="connsiteX2" fmla="*/ 157177 w 301844"/>
                <a:gd name="connsiteY2" fmla="*/ 225495 h 328330"/>
                <a:gd name="connsiteX3" fmla="*/ 15 w 301844"/>
                <a:gd name="connsiteY3" fmla="*/ 292170 h 328330"/>
                <a:gd name="connsiteX4" fmla="*/ 166702 w 301844"/>
                <a:gd name="connsiteY4" fmla="*/ 325508 h 328330"/>
                <a:gd name="connsiteX5" fmla="*/ 295290 w 301844"/>
                <a:gd name="connsiteY5" fmla="*/ 220733 h 328330"/>
                <a:gd name="connsiteX6" fmla="*/ 271477 w 301844"/>
                <a:gd name="connsiteY6" fmla="*/ 1658 h 328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1844" h="328330">
                  <a:moveTo>
                    <a:pt x="271477" y="1658"/>
                  </a:moveTo>
                  <a:cubicBezTo>
                    <a:pt x="263540" y="-14217"/>
                    <a:pt x="266715" y="88177"/>
                    <a:pt x="247665" y="125483"/>
                  </a:cubicBezTo>
                  <a:cubicBezTo>
                    <a:pt x="228615" y="162789"/>
                    <a:pt x="198452" y="197714"/>
                    <a:pt x="157177" y="225495"/>
                  </a:cubicBezTo>
                  <a:cubicBezTo>
                    <a:pt x="115902" y="253276"/>
                    <a:pt x="-1572" y="275501"/>
                    <a:pt x="15" y="292170"/>
                  </a:cubicBezTo>
                  <a:cubicBezTo>
                    <a:pt x="1602" y="308839"/>
                    <a:pt x="117489" y="337414"/>
                    <a:pt x="166702" y="325508"/>
                  </a:cubicBezTo>
                  <a:cubicBezTo>
                    <a:pt x="215914" y="313602"/>
                    <a:pt x="273859" y="269152"/>
                    <a:pt x="295290" y="220733"/>
                  </a:cubicBezTo>
                  <a:cubicBezTo>
                    <a:pt x="316721" y="172314"/>
                    <a:pt x="279414" y="17533"/>
                    <a:pt x="271477" y="1658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97" name="Freeform 1096"/>
            <p:cNvSpPr/>
            <p:nvPr/>
          </p:nvSpPr>
          <p:spPr>
            <a:xfrm>
              <a:off x="7814713" y="6095649"/>
              <a:ext cx="130551" cy="149064"/>
            </a:xfrm>
            <a:custGeom>
              <a:avLst/>
              <a:gdLst>
                <a:gd name="connsiteX0" fmla="*/ 114851 w 130551"/>
                <a:gd name="connsiteY0" fmla="*/ 350 h 149064"/>
                <a:gd name="connsiteX1" fmla="*/ 76751 w 130551"/>
                <a:gd name="connsiteY1" fmla="*/ 81313 h 149064"/>
                <a:gd name="connsiteX2" fmla="*/ 551 w 130551"/>
                <a:gd name="connsiteY2" fmla="*/ 147988 h 149064"/>
                <a:gd name="connsiteX3" fmla="*/ 119614 w 130551"/>
                <a:gd name="connsiteY3" fmla="*/ 114650 h 149064"/>
                <a:gd name="connsiteX4" fmla="*/ 114851 w 130551"/>
                <a:gd name="connsiteY4" fmla="*/ 350 h 14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551" h="149064">
                  <a:moveTo>
                    <a:pt x="114851" y="350"/>
                  </a:moveTo>
                  <a:cubicBezTo>
                    <a:pt x="107707" y="-5206"/>
                    <a:pt x="95801" y="56707"/>
                    <a:pt x="76751" y="81313"/>
                  </a:cubicBezTo>
                  <a:cubicBezTo>
                    <a:pt x="57701" y="105919"/>
                    <a:pt x="-6593" y="142432"/>
                    <a:pt x="551" y="147988"/>
                  </a:cubicBezTo>
                  <a:cubicBezTo>
                    <a:pt x="7695" y="153544"/>
                    <a:pt x="95802" y="136875"/>
                    <a:pt x="119614" y="114650"/>
                  </a:cubicBezTo>
                  <a:cubicBezTo>
                    <a:pt x="143426" y="92425"/>
                    <a:pt x="121995" y="5906"/>
                    <a:pt x="114851" y="350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98" name="Freeform 1097"/>
            <p:cNvSpPr/>
            <p:nvPr/>
          </p:nvSpPr>
          <p:spPr>
            <a:xfrm>
              <a:off x="7910507" y="5527581"/>
              <a:ext cx="105024" cy="155495"/>
            </a:xfrm>
            <a:custGeom>
              <a:avLst/>
              <a:gdLst>
                <a:gd name="connsiteX0" fmla="*/ 104782 w 105024"/>
                <a:gd name="connsiteY0" fmla="*/ 1681 h 155495"/>
                <a:gd name="connsiteX1" fmla="*/ 80970 w 105024"/>
                <a:gd name="connsiteY1" fmla="*/ 73119 h 155495"/>
                <a:gd name="connsiteX2" fmla="*/ 7 w 105024"/>
                <a:gd name="connsiteY2" fmla="*/ 130269 h 155495"/>
                <a:gd name="connsiteX3" fmla="*/ 85732 w 105024"/>
                <a:gd name="connsiteY3" fmla="*/ 149319 h 155495"/>
                <a:gd name="connsiteX4" fmla="*/ 104782 w 105024"/>
                <a:gd name="connsiteY4" fmla="*/ 1681 h 155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024" h="155495">
                  <a:moveTo>
                    <a:pt x="104782" y="1681"/>
                  </a:moveTo>
                  <a:cubicBezTo>
                    <a:pt x="103988" y="-11019"/>
                    <a:pt x="98432" y="51688"/>
                    <a:pt x="80970" y="73119"/>
                  </a:cubicBezTo>
                  <a:cubicBezTo>
                    <a:pt x="63508" y="94550"/>
                    <a:pt x="-787" y="117569"/>
                    <a:pt x="7" y="130269"/>
                  </a:cubicBezTo>
                  <a:cubicBezTo>
                    <a:pt x="801" y="142969"/>
                    <a:pt x="65888" y="166781"/>
                    <a:pt x="85732" y="149319"/>
                  </a:cubicBezTo>
                  <a:cubicBezTo>
                    <a:pt x="105576" y="131857"/>
                    <a:pt x="105576" y="14381"/>
                    <a:pt x="104782" y="1681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99" name="Freeform 1098"/>
            <p:cNvSpPr/>
            <p:nvPr/>
          </p:nvSpPr>
          <p:spPr>
            <a:xfrm>
              <a:off x="6229343" y="5276723"/>
              <a:ext cx="169550" cy="133666"/>
            </a:xfrm>
            <a:custGeom>
              <a:avLst/>
              <a:gdLst>
                <a:gd name="connsiteX0" fmla="*/ 166695 w 169550"/>
                <a:gd name="connsiteY0" fmla="*/ 127 h 133666"/>
                <a:gd name="connsiteX1" fmla="*/ 95257 w 169550"/>
                <a:gd name="connsiteY1" fmla="*/ 71565 h 133666"/>
                <a:gd name="connsiteX2" fmla="*/ 7 w 169550"/>
                <a:gd name="connsiteY2" fmla="*/ 104902 h 133666"/>
                <a:gd name="connsiteX3" fmla="*/ 90495 w 169550"/>
                <a:gd name="connsiteY3" fmla="*/ 133477 h 133666"/>
                <a:gd name="connsiteX4" fmla="*/ 147645 w 169550"/>
                <a:gd name="connsiteY4" fmla="*/ 90615 h 133666"/>
                <a:gd name="connsiteX5" fmla="*/ 166695 w 169550"/>
                <a:gd name="connsiteY5" fmla="*/ 127 h 133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9550" h="133666">
                  <a:moveTo>
                    <a:pt x="166695" y="127"/>
                  </a:moveTo>
                  <a:cubicBezTo>
                    <a:pt x="157964" y="-3048"/>
                    <a:pt x="123038" y="54103"/>
                    <a:pt x="95257" y="71565"/>
                  </a:cubicBezTo>
                  <a:cubicBezTo>
                    <a:pt x="67476" y="89027"/>
                    <a:pt x="801" y="94583"/>
                    <a:pt x="7" y="104902"/>
                  </a:cubicBezTo>
                  <a:cubicBezTo>
                    <a:pt x="-787" y="115221"/>
                    <a:pt x="65889" y="135858"/>
                    <a:pt x="90495" y="133477"/>
                  </a:cubicBezTo>
                  <a:cubicBezTo>
                    <a:pt x="115101" y="131096"/>
                    <a:pt x="132564" y="108871"/>
                    <a:pt x="147645" y="90615"/>
                  </a:cubicBezTo>
                  <a:cubicBezTo>
                    <a:pt x="162726" y="72359"/>
                    <a:pt x="175426" y="3302"/>
                    <a:pt x="166695" y="127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00" name="Freeform 1099"/>
            <p:cNvSpPr/>
            <p:nvPr/>
          </p:nvSpPr>
          <p:spPr>
            <a:xfrm>
              <a:off x="6376984" y="6086470"/>
              <a:ext cx="176436" cy="249738"/>
            </a:xfrm>
            <a:custGeom>
              <a:avLst/>
              <a:gdLst>
                <a:gd name="connsiteX0" fmla="*/ 119066 w 176436"/>
                <a:gd name="connsiteY0" fmla="*/ 5 h 249738"/>
                <a:gd name="connsiteX1" fmla="*/ 114304 w 176436"/>
                <a:gd name="connsiteY1" fmla="*/ 123830 h 249738"/>
                <a:gd name="connsiteX2" fmla="*/ 4 w 176436"/>
                <a:gd name="connsiteY2" fmla="*/ 242893 h 249738"/>
                <a:gd name="connsiteX3" fmla="*/ 119066 w 176436"/>
                <a:gd name="connsiteY3" fmla="*/ 223843 h 249738"/>
                <a:gd name="connsiteX4" fmla="*/ 176216 w 176436"/>
                <a:gd name="connsiteY4" fmla="*/ 128593 h 249738"/>
                <a:gd name="connsiteX5" fmla="*/ 119066 w 176436"/>
                <a:gd name="connsiteY5" fmla="*/ 5 h 2497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6436" h="249738">
                  <a:moveTo>
                    <a:pt x="119066" y="5"/>
                  </a:moveTo>
                  <a:cubicBezTo>
                    <a:pt x="108747" y="-789"/>
                    <a:pt x="134148" y="83349"/>
                    <a:pt x="114304" y="123830"/>
                  </a:cubicBezTo>
                  <a:cubicBezTo>
                    <a:pt x="94460" y="164311"/>
                    <a:pt x="-790" y="226224"/>
                    <a:pt x="4" y="242893"/>
                  </a:cubicBezTo>
                  <a:cubicBezTo>
                    <a:pt x="798" y="259562"/>
                    <a:pt x="89697" y="242893"/>
                    <a:pt x="119066" y="223843"/>
                  </a:cubicBezTo>
                  <a:cubicBezTo>
                    <a:pt x="148435" y="204793"/>
                    <a:pt x="172247" y="166693"/>
                    <a:pt x="176216" y="128593"/>
                  </a:cubicBezTo>
                  <a:cubicBezTo>
                    <a:pt x="180185" y="90493"/>
                    <a:pt x="129385" y="799"/>
                    <a:pt x="119066" y="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01" name="Freeform 1100"/>
            <p:cNvSpPr/>
            <p:nvPr/>
          </p:nvSpPr>
          <p:spPr>
            <a:xfrm>
              <a:off x="5157234" y="5866635"/>
              <a:ext cx="243446" cy="322519"/>
            </a:xfrm>
            <a:custGeom>
              <a:avLst/>
              <a:gdLst>
                <a:gd name="connsiteX0" fmla="*/ 138666 w 243446"/>
                <a:gd name="connsiteY0" fmla="*/ 765 h 322519"/>
                <a:gd name="connsiteX1" fmla="*/ 157716 w 243446"/>
                <a:gd name="connsiteY1" fmla="*/ 124590 h 322519"/>
                <a:gd name="connsiteX2" fmla="*/ 114854 w 243446"/>
                <a:gd name="connsiteY2" fmla="*/ 224603 h 322519"/>
                <a:gd name="connsiteX3" fmla="*/ 554 w 243446"/>
                <a:gd name="connsiteY3" fmla="*/ 319853 h 322519"/>
                <a:gd name="connsiteX4" fmla="*/ 167241 w 243446"/>
                <a:gd name="connsiteY4" fmla="*/ 286515 h 322519"/>
                <a:gd name="connsiteX5" fmla="*/ 243441 w 243446"/>
                <a:gd name="connsiteY5" fmla="*/ 186503 h 322519"/>
                <a:gd name="connsiteX6" fmla="*/ 138666 w 243446"/>
                <a:gd name="connsiteY6" fmla="*/ 765 h 32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3446" h="322519">
                  <a:moveTo>
                    <a:pt x="138666" y="765"/>
                  </a:moveTo>
                  <a:cubicBezTo>
                    <a:pt x="124379" y="-9554"/>
                    <a:pt x="161685" y="87284"/>
                    <a:pt x="157716" y="124590"/>
                  </a:cubicBezTo>
                  <a:cubicBezTo>
                    <a:pt x="153747" y="161896"/>
                    <a:pt x="141048" y="192059"/>
                    <a:pt x="114854" y="224603"/>
                  </a:cubicBezTo>
                  <a:cubicBezTo>
                    <a:pt x="88660" y="257147"/>
                    <a:pt x="-8177" y="309534"/>
                    <a:pt x="554" y="319853"/>
                  </a:cubicBezTo>
                  <a:cubicBezTo>
                    <a:pt x="9285" y="330172"/>
                    <a:pt x="126760" y="308740"/>
                    <a:pt x="167241" y="286515"/>
                  </a:cubicBezTo>
                  <a:cubicBezTo>
                    <a:pt x="207722" y="264290"/>
                    <a:pt x="242647" y="234128"/>
                    <a:pt x="243441" y="186503"/>
                  </a:cubicBezTo>
                  <a:cubicBezTo>
                    <a:pt x="244235" y="138878"/>
                    <a:pt x="152953" y="11084"/>
                    <a:pt x="138666" y="765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02" name="Freeform 1101"/>
            <p:cNvSpPr/>
            <p:nvPr/>
          </p:nvSpPr>
          <p:spPr>
            <a:xfrm>
              <a:off x="4510084" y="5195882"/>
              <a:ext cx="264324" cy="225274"/>
            </a:xfrm>
            <a:custGeom>
              <a:avLst/>
              <a:gdLst>
                <a:gd name="connsiteX0" fmla="*/ 214316 w 264324"/>
                <a:gd name="connsiteY0" fmla="*/ 6 h 225274"/>
                <a:gd name="connsiteX1" fmla="*/ 147641 w 264324"/>
                <a:gd name="connsiteY1" fmla="*/ 109543 h 225274"/>
                <a:gd name="connsiteX2" fmla="*/ 4 w 264324"/>
                <a:gd name="connsiteY2" fmla="*/ 209556 h 225274"/>
                <a:gd name="connsiteX3" fmla="*/ 152404 w 264324"/>
                <a:gd name="connsiteY3" fmla="*/ 214318 h 225274"/>
                <a:gd name="connsiteX4" fmla="*/ 261941 w 264324"/>
                <a:gd name="connsiteY4" fmla="*/ 104781 h 225274"/>
                <a:gd name="connsiteX5" fmla="*/ 214316 w 264324"/>
                <a:gd name="connsiteY5" fmla="*/ 6 h 225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4324" h="225274">
                  <a:moveTo>
                    <a:pt x="214316" y="6"/>
                  </a:moveTo>
                  <a:cubicBezTo>
                    <a:pt x="195266" y="800"/>
                    <a:pt x="183360" y="74618"/>
                    <a:pt x="147641" y="109543"/>
                  </a:cubicBezTo>
                  <a:cubicBezTo>
                    <a:pt x="111922" y="144468"/>
                    <a:pt x="-790" y="192094"/>
                    <a:pt x="4" y="209556"/>
                  </a:cubicBezTo>
                  <a:cubicBezTo>
                    <a:pt x="798" y="227018"/>
                    <a:pt x="108748" y="231780"/>
                    <a:pt x="152404" y="214318"/>
                  </a:cubicBezTo>
                  <a:cubicBezTo>
                    <a:pt x="196060" y="196856"/>
                    <a:pt x="249241" y="136531"/>
                    <a:pt x="261941" y="104781"/>
                  </a:cubicBezTo>
                  <a:cubicBezTo>
                    <a:pt x="274641" y="73031"/>
                    <a:pt x="233366" y="-788"/>
                    <a:pt x="214316" y="6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03" name="Freeform 1102"/>
            <p:cNvSpPr/>
            <p:nvPr/>
          </p:nvSpPr>
          <p:spPr>
            <a:xfrm>
              <a:off x="4508211" y="5838702"/>
              <a:ext cx="90623" cy="105037"/>
            </a:xfrm>
            <a:custGeom>
              <a:avLst/>
              <a:gdLst>
                <a:gd name="connsiteX0" fmla="*/ 82839 w 90623"/>
                <a:gd name="connsiteY0" fmla="*/ 123 h 105037"/>
                <a:gd name="connsiteX1" fmla="*/ 30452 w 90623"/>
                <a:gd name="connsiteY1" fmla="*/ 47748 h 105037"/>
                <a:gd name="connsiteX2" fmla="*/ 1877 w 90623"/>
                <a:gd name="connsiteY2" fmla="*/ 104898 h 105037"/>
                <a:gd name="connsiteX3" fmla="*/ 82839 w 90623"/>
                <a:gd name="connsiteY3" fmla="*/ 62036 h 105037"/>
                <a:gd name="connsiteX4" fmla="*/ 82839 w 90623"/>
                <a:gd name="connsiteY4" fmla="*/ 123 h 105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623" h="105037">
                  <a:moveTo>
                    <a:pt x="82839" y="123"/>
                  </a:moveTo>
                  <a:cubicBezTo>
                    <a:pt x="74108" y="-2258"/>
                    <a:pt x="43946" y="30286"/>
                    <a:pt x="30452" y="47748"/>
                  </a:cubicBezTo>
                  <a:cubicBezTo>
                    <a:pt x="16958" y="65211"/>
                    <a:pt x="-6854" y="102517"/>
                    <a:pt x="1877" y="104898"/>
                  </a:cubicBezTo>
                  <a:cubicBezTo>
                    <a:pt x="10608" y="107279"/>
                    <a:pt x="70933" y="78705"/>
                    <a:pt x="82839" y="62036"/>
                  </a:cubicBezTo>
                  <a:cubicBezTo>
                    <a:pt x="94745" y="45367"/>
                    <a:pt x="91570" y="2504"/>
                    <a:pt x="82839" y="123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04" name="Freeform 1103"/>
            <p:cNvSpPr/>
            <p:nvPr/>
          </p:nvSpPr>
          <p:spPr>
            <a:xfrm>
              <a:off x="4166730" y="4290033"/>
              <a:ext cx="83380" cy="50069"/>
            </a:xfrm>
            <a:custGeom>
              <a:avLst/>
              <a:gdLst>
                <a:gd name="connsiteX0" fmla="*/ 83306 w 83380"/>
                <a:gd name="connsiteY0" fmla="*/ 15714 h 50069"/>
                <a:gd name="connsiteX1" fmla="*/ 16631 w 83380"/>
                <a:gd name="connsiteY1" fmla="*/ 1427 h 50069"/>
                <a:gd name="connsiteX2" fmla="*/ 2344 w 83380"/>
                <a:gd name="connsiteY2" fmla="*/ 49052 h 50069"/>
                <a:gd name="connsiteX3" fmla="*/ 83306 w 83380"/>
                <a:gd name="connsiteY3" fmla="*/ 15714 h 50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380" h="50069">
                  <a:moveTo>
                    <a:pt x="83306" y="15714"/>
                  </a:moveTo>
                  <a:cubicBezTo>
                    <a:pt x="85687" y="7777"/>
                    <a:pt x="30125" y="-4129"/>
                    <a:pt x="16631" y="1427"/>
                  </a:cubicBezTo>
                  <a:cubicBezTo>
                    <a:pt x="3137" y="6983"/>
                    <a:pt x="-4006" y="41908"/>
                    <a:pt x="2344" y="49052"/>
                  </a:cubicBezTo>
                  <a:cubicBezTo>
                    <a:pt x="8694" y="56196"/>
                    <a:pt x="80925" y="23651"/>
                    <a:pt x="83306" y="15714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06" name="Freeform 1105"/>
            <p:cNvSpPr/>
            <p:nvPr/>
          </p:nvSpPr>
          <p:spPr>
            <a:xfrm>
              <a:off x="4104756" y="2963305"/>
              <a:ext cx="49992" cy="89588"/>
            </a:xfrm>
            <a:custGeom>
              <a:avLst/>
              <a:gdLst>
                <a:gd name="connsiteX0" fmla="*/ 24332 w 49992"/>
                <a:gd name="connsiteY0" fmla="*/ 89458 h 89588"/>
                <a:gd name="connsiteX1" fmla="*/ 519 w 49992"/>
                <a:gd name="connsiteY1" fmla="*/ 22783 h 89588"/>
                <a:gd name="connsiteX2" fmla="*/ 48144 w 49992"/>
                <a:gd name="connsiteY2" fmla="*/ 3733 h 89588"/>
                <a:gd name="connsiteX3" fmla="*/ 24332 w 49992"/>
                <a:gd name="connsiteY3" fmla="*/ 89458 h 895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992" h="89588">
                  <a:moveTo>
                    <a:pt x="24332" y="89458"/>
                  </a:moveTo>
                  <a:cubicBezTo>
                    <a:pt x="16394" y="92633"/>
                    <a:pt x="-3450" y="37070"/>
                    <a:pt x="519" y="22783"/>
                  </a:cubicBezTo>
                  <a:cubicBezTo>
                    <a:pt x="4488" y="8496"/>
                    <a:pt x="39413" y="-7379"/>
                    <a:pt x="48144" y="3733"/>
                  </a:cubicBezTo>
                  <a:cubicBezTo>
                    <a:pt x="56875" y="14845"/>
                    <a:pt x="32270" y="86283"/>
                    <a:pt x="24332" y="89458"/>
                  </a:cubicBezTo>
                  <a:close/>
                </a:path>
              </a:pathLst>
            </a:custGeom>
            <a:solidFill>
              <a:srgbClr val="00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108" name="Rectangle 1107"/>
          <p:cNvSpPr/>
          <p:nvPr/>
        </p:nvSpPr>
        <p:spPr>
          <a:xfrm>
            <a:off x="3238500" y="165100"/>
            <a:ext cx="6070600" cy="669290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109" name="Group 1108"/>
          <p:cNvGrpSpPr/>
          <p:nvPr/>
        </p:nvGrpSpPr>
        <p:grpSpPr>
          <a:xfrm>
            <a:off x="3885753" y="183357"/>
            <a:ext cx="4206489" cy="5146214"/>
            <a:chOff x="3885753" y="183357"/>
            <a:chExt cx="4206489" cy="5146214"/>
          </a:xfrm>
        </p:grpSpPr>
        <p:grpSp>
          <p:nvGrpSpPr>
            <p:cNvPr id="1110" name="Group 1109"/>
            <p:cNvGrpSpPr/>
            <p:nvPr/>
          </p:nvGrpSpPr>
          <p:grpSpPr>
            <a:xfrm>
              <a:off x="3885753" y="183357"/>
              <a:ext cx="4206489" cy="5146214"/>
              <a:chOff x="3885753" y="183357"/>
              <a:chExt cx="4206489" cy="5146214"/>
            </a:xfrm>
          </p:grpSpPr>
          <p:grpSp>
            <p:nvGrpSpPr>
              <p:cNvPr id="1204" name="Group 1203"/>
              <p:cNvGrpSpPr/>
              <p:nvPr/>
            </p:nvGrpSpPr>
            <p:grpSpPr>
              <a:xfrm>
                <a:off x="3885753" y="183357"/>
                <a:ext cx="4206489" cy="5146214"/>
                <a:chOff x="3885753" y="183357"/>
                <a:chExt cx="4206489" cy="5146214"/>
              </a:xfrm>
            </p:grpSpPr>
            <p:grpSp>
              <p:nvGrpSpPr>
                <p:cNvPr id="1220" name="Group 1219"/>
                <p:cNvGrpSpPr/>
                <p:nvPr/>
              </p:nvGrpSpPr>
              <p:grpSpPr>
                <a:xfrm>
                  <a:off x="3885753" y="183357"/>
                  <a:ext cx="4206489" cy="5146214"/>
                  <a:chOff x="3885753" y="183357"/>
                  <a:chExt cx="4206489" cy="5146214"/>
                </a:xfrm>
              </p:grpSpPr>
              <p:grpSp>
                <p:nvGrpSpPr>
                  <p:cNvPr id="1222" name="Group 1221"/>
                  <p:cNvGrpSpPr/>
                  <p:nvPr/>
                </p:nvGrpSpPr>
                <p:grpSpPr>
                  <a:xfrm>
                    <a:off x="3885753" y="183357"/>
                    <a:ext cx="4206489" cy="5146214"/>
                    <a:chOff x="3885753" y="183357"/>
                    <a:chExt cx="4206489" cy="5146214"/>
                  </a:xfrm>
                </p:grpSpPr>
                <p:grpSp>
                  <p:nvGrpSpPr>
                    <p:cNvPr id="1242" name="Group 1241"/>
                    <p:cNvGrpSpPr/>
                    <p:nvPr/>
                  </p:nvGrpSpPr>
                  <p:grpSpPr>
                    <a:xfrm>
                      <a:off x="3885753" y="183357"/>
                      <a:ext cx="4206489" cy="5146214"/>
                      <a:chOff x="3885753" y="183357"/>
                      <a:chExt cx="4206489" cy="5146214"/>
                    </a:xfrm>
                  </p:grpSpPr>
                  <p:sp>
                    <p:nvSpPr>
                      <p:cNvPr id="1253" name="Freeform 1252"/>
                      <p:cNvSpPr/>
                      <p:nvPr/>
                    </p:nvSpPr>
                    <p:spPr>
                      <a:xfrm>
                        <a:off x="5508903" y="3174336"/>
                        <a:ext cx="499053" cy="966582"/>
                      </a:xfrm>
                      <a:custGeom>
                        <a:avLst/>
                        <a:gdLst>
                          <a:gd name="connsiteX0" fmla="*/ 333097 w 499053"/>
                          <a:gd name="connsiteY0" fmla="*/ 664 h 966582"/>
                          <a:gd name="connsiteX1" fmla="*/ 272772 w 499053"/>
                          <a:gd name="connsiteY1" fmla="*/ 165764 h 966582"/>
                          <a:gd name="connsiteX2" fmla="*/ 101322 w 499053"/>
                          <a:gd name="connsiteY2" fmla="*/ 286414 h 966582"/>
                          <a:gd name="connsiteX3" fmla="*/ 50522 w 499053"/>
                          <a:gd name="connsiteY3" fmla="*/ 384839 h 966582"/>
                          <a:gd name="connsiteX4" fmla="*/ 133072 w 499053"/>
                          <a:gd name="connsiteY4" fmla="*/ 457864 h 966582"/>
                          <a:gd name="connsiteX5" fmla="*/ 114022 w 499053"/>
                          <a:gd name="connsiteY5" fmla="*/ 543589 h 966582"/>
                          <a:gd name="connsiteX6" fmla="*/ 2897 w 499053"/>
                          <a:gd name="connsiteY6" fmla="*/ 642014 h 966582"/>
                          <a:gd name="connsiteX7" fmla="*/ 44172 w 499053"/>
                          <a:gd name="connsiteY7" fmla="*/ 727739 h 966582"/>
                          <a:gd name="connsiteX8" fmla="*/ 167997 w 499053"/>
                          <a:gd name="connsiteY8" fmla="*/ 813464 h 966582"/>
                          <a:gd name="connsiteX9" fmla="*/ 155297 w 499053"/>
                          <a:gd name="connsiteY9" fmla="*/ 953164 h 966582"/>
                          <a:gd name="connsiteX10" fmla="*/ 441047 w 499053"/>
                          <a:gd name="connsiteY10" fmla="*/ 937289 h 966582"/>
                          <a:gd name="connsiteX11" fmla="*/ 495022 w 499053"/>
                          <a:gd name="connsiteY11" fmla="*/ 743614 h 966582"/>
                          <a:gd name="connsiteX12" fmla="*/ 482322 w 499053"/>
                          <a:gd name="connsiteY12" fmla="*/ 667414 h 966582"/>
                          <a:gd name="connsiteX13" fmla="*/ 380722 w 499053"/>
                          <a:gd name="connsiteY13" fmla="*/ 559464 h 966582"/>
                          <a:gd name="connsiteX14" fmla="*/ 402947 w 499053"/>
                          <a:gd name="connsiteY14" fmla="*/ 378489 h 966582"/>
                          <a:gd name="connsiteX15" fmla="*/ 329922 w 499053"/>
                          <a:gd name="connsiteY15" fmla="*/ 235614 h 966582"/>
                          <a:gd name="connsiteX16" fmla="*/ 333097 w 499053"/>
                          <a:gd name="connsiteY16" fmla="*/ 111789 h 966582"/>
                          <a:gd name="connsiteX17" fmla="*/ 333097 w 499053"/>
                          <a:gd name="connsiteY17" fmla="*/ 664 h 9665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</a:cxnLst>
                        <a:rect l="l" t="t" r="r" b="b"/>
                        <a:pathLst>
                          <a:path w="499053" h="966582">
                            <a:moveTo>
                              <a:pt x="333097" y="664"/>
                            </a:moveTo>
                            <a:cubicBezTo>
                              <a:pt x="323043" y="9660"/>
                              <a:pt x="311401" y="118139"/>
                              <a:pt x="272772" y="165764"/>
                            </a:cubicBezTo>
                            <a:cubicBezTo>
                              <a:pt x="234143" y="213389"/>
                              <a:pt x="138364" y="249902"/>
                              <a:pt x="101322" y="286414"/>
                            </a:cubicBezTo>
                            <a:cubicBezTo>
                              <a:pt x="64280" y="322926"/>
                              <a:pt x="45230" y="356264"/>
                              <a:pt x="50522" y="384839"/>
                            </a:cubicBezTo>
                            <a:cubicBezTo>
                              <a:pt x="55814" y="413414"/>
                              <a:pt x="122489" y="431406"/>
                              <a:pt x="133072" y="457864"/>
                            </a:cubicBezTo>
                            <a:cubicBezTo>
                              <a:pt x="143655" y="484322"/>
                              <a:pt x="135718" y="512897"/>
                              <a:pt x="114022" y="543589"/>
                            </a:cubicBezTo>
                            <a:cubicBezTo>
                              <a:pt x="92326" y="574281"/>
                              <a:pt x="14539" y="611322"/>
                              <a:pt x="2897" y="642014"/>
                            </a:cubicBezTo>
                            <a:cubicBezTo>
                              <a:pt x="-8745" y="672706"/>
                              <a:pt x="16655" y="699164"/>
                              <a:pt x="44172" y="727739"/>
                            </a:cubicBezTo>
                            <a:cubicBezTo>
                              <a:pt x="71689" y="756314"/>
                              <a:pt x="149476" y="775893"/>
                              <a:pt x="167997" y="813464"/>
                            </a:cubicBezTo>
                            <a:cubicBezTo>
                              <a:pt x="186518" y="851035"/>
                              <a:pt x="109789" y="932526"/>
                              <a:pt x="155297" y="953164"/>
                            </a:cubicBezTo>
                            <a:cubicBezTo>
                              <a:pt x="200805" y="973802"/>
                              <a:pt x="384426" y="972214"/>
                              <a:pt x="441047" y="937289"/>
                            </a:cubicBezTo>
                            <a:cubicBezTo>
                              <a:pt x="497668" y="902364"/>
                              <a:pt x="488143" y="788593"/>
                              <a:pt x="495022" y="743614"/>
                            </a:cubicBezTo>
                            <a:cubicBezTo>
                              <a:pt x="501901" y="698635"/>
                              <a:pt x="501372" y="698106"/>
                              <a:pt x="482322" y="667414"/>
                            </a:cubicBezTo>
                            <a:cubicBezTo>
                              <a:pt x="463272" y="636722"/>
                              <a:pt x="393951" y="607618"/>
                              <a:pt x="380722" y="559464"/>
                            </a:cubicBezTo>
                            <a:cubicBezTo>
                              <a:pt x="367493" y="511310"/>
                              <a:pt x="411414" y="432464"/>
                              <a:pt x="402947" y="378489"/>
                            </a:cubicBezTo>
                            <a:cubicBezTo>
                              <a:pt x="394480" y="324514"/>
                              <a:pt x="341564" y="280064"/>
                              <a:pt x="329922" y="235614"/>
                            </a:cubicBezTo>
                            <a:cubicBezTo>
                              <a:pt x="318280" y="191164"/>
                              <a:pt x="330980" y="147243"/>
                              <a:pt x="333097" y="111789"/>
                            </a:cubicBezTo>
                            <a:cubicBezTo>
                              <a:pt x="335214" y="76335"/>
                              <a:pt x="343151" y="-8332"/>
                              <a:pt x="333097" y="664"/>
                            </a:cubicBezTo>
                            <a:close/>
                          </a:path>
                        </a:pathLst>
                      </a:custGeom>
                      <a:solidFill>
                        <a:schemeClr val="bg1">
                          <a:lumMod val="9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grpSp>
                    <p:nvGrpSpPr>
                      <p:cNvPr id="1254" name="Group 1253"/>
                      <p:cNvGrpSpPr/>
                      <p:nvPr/>
                    </p:nvGrpSpPr>
                    <p:grpSpPr>
                      <a:xfrm>
                        <a:off x="3885753" y="183357"/>
                        <a:ext cx="4206489" cy="5146214"/>
                        <a:chOff x="3885753" y="183357"/>
                        <a:chExt cx="4206489" cy="5146214"/>
                      </a:xfrm>
                    </p:grpSpPr>
                    <p:sp>
                      <p:nvSpPr>
                        <p:cNvPr id="1255" name="Freeform 1254"/>
                        <p:cNvSpPr/>
                        <p:nvPr/>
                      </p:nvSpPr>
                      <p:spPr>
                        <a:xfrm>
                          <a:off x="5504697" y="183357"/>
                          <a:ext cx="501153" cy="350312"/>
                        </a:xfrm>
                        <a:custGeom>
                          <a:avLst/>
                          <a:gdLst>
                            <a:gd name="connsiteX0" fmla="*/ 753 w 501153"/>
                            <a:gd name="connsiteY0" fmla="*/ 203993 h 350312"/>
                            <a:gd name="connsiteX1" fmla="*/ 159503 w 501153"/>
                            <a:gd name="connsiteY1" fmla="*/ 45243 h 350312"/>
                            <a:gd name="connsiteX2" fmla="*/ 324603 w 501153"/>
                            <a:gd name="connsiteY2" fmla="*/ 7143 h 350312"/>
                            <a:gd name="connsiteX3" fmla="*/ 438903 w 501153"/>
                            <a:gd name="connsiteY3" fmla="*/ 26193 h 350312"/>
                            <a:gd name="connsiteX4" fmla="*/ 496053 w 501153"/>
                            <a:gd name="connsiteY4" fmla="*/ 254793 h 350312"/>
                            <a:gd name="connsiteX5" fmla="*/ 311903 w 501153"/>
                            <a:gd name="connsiteY5" fmla="*/ 350043 h 350312"/>
                            <a:gd name="connsiteX6" fmla="*/ 108703 w 501153"/>
                            <a:gd name="connsiteY6" fmla="*/ 280193 h 350312"/>
                            <a:gd name="connsiteX7" fmla="*/ 753 w 501153"/>
                            <a:gd name="connsiteY7" fmla="*/ 203993 h 35031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501153" h="350312">
                              <a:moveTo>
                                <a:pt x="753" y="203993"/>
                              </a:moveTo>
                              <a:cubicBezTo>
                                <a:pt x="9220" y="164835"/>
                                <a:pt x="105528" y="78051"/>
                                <a:pt x="159503" y="45243"/>
                              </a:cubicBezTo>
                              <a:cubicBezTo>
                                <a:pt x="213478" y="12435"/>
                                <a:pt x="278036" y="10318"/>
                                <a:pt x="324603" y="7143"/>
                              </a:cubicBezTo>
                              <a:cubicBezTo>
                                <a:pt x="371170" y="3968"/>
                                <a:pt x="410328" y="-15082"/>
                                <a:pt x="438903" y="26193"/>
                              </a:cubicBezTo>
                              <a:cubicBezTo>
                                <a:pt x="467478" y="67468"/>
                                <a:pt x="517220" y="200818"/>
                                <a:pt x="496053" y="254793"/>
                              </a:cubicBezTo>
                              <a:cubicBezTo>
                                <a:pt x="474886" y="308768"/>
                                <a:pt x="376461" y="345810"/>
                                <a:pt x="311903" y="350043"/>
                              </a:cubicBezTo>
                              <a:cubicBezTo>
                                <a:pt x="247345" y="354276"/>
                                <a:pt x="160561" y="307710"/>
                                <a:pt x="108703" y="280193"/>
                              </a:cubicBezTo>
                              <a:cubicBezTo>
                                <a:pt x="56845" y="252676"/>
                                <a:pt x="-7714" y="243151"/>
                                <a:pt x="753" y="20399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F66F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1256" name="Freeform 1255"/>
                        <p:cNvSpPr/>
                        <p:nvPr/>
                      </p:nvSpPr>
                      <p:spPr>
                        <a:xfrm>
                          <a:off x="5815680" y="296570"/>
                          <a:ext cx="521637" cy="433745"/>
                        </a:xfrm>
                        <a:custGeom>
                          <a:avLst/>
                          <a:gdLst>
                            <a:gd name="connsiteX0" fmla="*/ 32670 w 521637"/>
                            <a:gd name="connsiteY0" fmla="*/ 160630 h 433745"/>
                            <a:gd name="connsiteX1" fmla="*/ 223170 w 521637"/>
                            <a:gd name="connsiteY1" fmla="*/ 27280 h 433745"/>
                            <a:gd name="connsiteX2" fmla="*/ 388270 w 521637"/>
                            <a:gd name="connsiteY2" fmla="*/ 20930 h 433745"/>
                            <a:gd name="connsiteX3" fmla="*/ 521620 w 521637"/>
                            <a:gd name="connsiteY3" fmla="*/ 255880 h 433745"/>
                            <a:gd name="connsiteX4" fmla="*/ 394620 w 521637"/>
                            <a:gd name="connsiteY4" fmla="*/ 433680 h 433745"/>
                            <a:gd name="connsiteX5" fmla="*/ 32670 w 521637"/>
                            <a:gd name="connsiteY5" fmla="*/ 274930 h 433745"/>
                            <a:gd name="connsiteX6" fmla="*/ 32670 w 521637"/>
                            <a:gd name="connsiteY6" fmla="*/ 160630 h 43374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521637" h="433745">
                              <a:moveTo>
                                <a:pt x="32670" y="160630"/>
                              </a:moveTo>
                              <a:cubicBezTo>
                                <a:pt x="64420" y="119355"/>
                                <a:pt x="163903" y="50563"/>
                                <a:pt x="223170" y="27280"/>
                              </a:cubicBezTo>
                              <a:cubicBezTo>
                                <a:pt x="282437" y="3997"/>
                                <a:pt x="338528" y="-17170"/>
                                <a:pt x="388270" y="20930"/>
                              </a:cubicBezTo>
                              <a:cubicBezTo>
                                <a:pt x="438012" y="59030"/>
                                <a:pt x="520562" y="187088"/>
                                <a:pt x="521620" y="255880"/>
                              </a:cubicBezTo>
                              <a:cubicBezTo>
                                <a:pt x="522678" y="324672"/>
                                <a:pt x="476112" y="430505"/>
                                <a:pt x="394620" y="433680"/>
                              </a:cubicBezTo>
                              <a:cubicBezTo>
                                <a:pt x="313128" y="436855"/>
                                <a:pt x="86645" y="323613"/>
                                <a:pt x="32670" y="274930"/>
                              </a:cubicBezTo>
                              <a:cubicBezTo>
                                <a:pt x="-21305" y="226247"/>
                                <a:pt x="920" y="201905"/>
                                <a:pt x="32670" y="16063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DD4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1257" name="Freeform 1256"/>
                        <p:cNvSpPr/>
                        <p:nvPr/>
                      </p:nvSpPr>
                      <p:spPr>
                        <a:xfrm>
                          <a:off x="5218301" y="245532"/>
                          <a:ext cx="552701" cy="447954"/>
                        </a:xfrm>
                        <a:custGeom>
                          <a:avLst/>
                          <a:gdLst>
                            <a:gd name="connsiteX0" fmla="*/ 20449 w 552701"/>
                            <a:gd name="connsiteY0" fmla="*/ 319618 h 447954"/>
                            <a:gd name="connsiteX1" fmla="*/ 20449 w 552701"/>
                            <a:gd name="connsiteY1" fmla="*/ 141818 h 447954"/>
                            <a:gd name="connsiteX2" fmla="*/ 122049 w 552701"/>
                            <a:gd name="connsiteY2" fmla="*/ 40218 h 447954"/>
                            <a:gd name="connsiteX3" fmla="*/ 280799 w 552701"/>
                            <a:gd name="connsiteY3" fmla="*/ 2118 h 447954"/>
                            <a:gd name="connsiteX4" fmla="*/ 420499 w 552701"/>
                            <a:gd name="connsiteY4" fmla="*/ 97368 h 447954"/>
                            <a:gd name="connsiteX5" fmla="*/ 547499 w 552701"/>
                            <a:gd name="connsiteY5" fmla="*/ 345018 h 447954"/>
                            <a:gd name="connsiteX6" fmla="*/ 236349 w 552701"/>
                            <a:gd name="connsiteY6" fmla="*/ 446618 h 447954"/>
                            <a:gd name="connsiteX7" fmla="*/ 20449 w 552701"/>
                            <a:gd name="connsiteY7" fmla="*/ 319618 h 44795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552701" h="447954">
                              <a:moveTo>
                                <a:pt x="20449" y="319618"/>
                              </a:moveTo>
                              <a:cubicBezTo>
                                <a:pt x="-15534" y="268818"/>
                                <a:pt x="3516" y="188385"/>
                                <a:pt x="20449" y="141818"/>
                              </a:cubicBezTo>
                              <a:cubicBezTo>
                                <a:pt x="37382" y="95251"/>
                                <a:pt x="78657" y="63501"/>
                                <a:pt x="122049" y="40218"/>
                              </a:cubicBezTo>
                              <a:cubicBezTo>
                                <a:pt x="165441" y="16935"/>
                                <a:pt x="231057" y="-7407"/>
                                <a:pt x="280799" y="2118"/>
                              </a:cubicBezTo>
                              <a:cubicBezTo>
                                <a:pt x="330541" y="11643"/>
                                <a:pt x="376049" y="40218"/>
                                <a:pt x="420499" y="97368"/>
                              </a:cubicBezTo>
                              <a:cubicBezTo>
                                <a:pt x="464949" y="154518"/>
                                <a:pt x="578191" y="286810"/>
                                <a:pt x="547499" y="345018"/>
                              </a:cubicBezTo>
                              <a:cubicBezTo>
                                <a:pt x="516807" y="403226"/>
                                <a:pt x="323132" y="457201"/>
                                <a:pt x="236349" y="446618"/>
                              </a:cubicBezTo>
                              <a:cubicBezTo>
                                <a:pt x="149566" y="436035"/>
                                <a:pt x="56432" y="370418"/>
                                <a:pt x="20449" y="319618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A86ED4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1258" name="Freeform 1257"/>
                        <p:cNvSpPr/>
                        <p:nvPr/>
                      </p:nvSpPr>
                      <p:spPr>
                        <a:xfrm>
                          <a:off x="4729526" y="419877"/>
                          <a:ext cx="547751" cy="475032"/>
                        </a:xfrm>
                        <a:custGeom>
                          <a:avLst/>
                          <a:gdLst>
                            <a:gd name="connsiteX0" fmla="*/ 1224 w 547751"/>
                            <a:gd name="connsiteY0" fmla="*/ 234173 h 475032"/>
                            <a:gd name="connsiteX1" fmla="*/ 134574 w 547751"/>
                            <a:gd name="connsiteY1" fmla="*/ 107173 h 475032"/>
                            <a:gd name="connsiteX2" fmla="*/ 248874 w 547751"/>
                            <a:gd name="connsiteY2" fmla="*/ 5573 h 475032"/>
                            <a:gd name="connsiteX3" fmla="*/ 394924 w 547751"/>
                            <a:gd name="connsiteY3" fmla="*/ 24623 h 475032"/>
                            <a:gd name="connsiteX4" fmla="*/ 547324 w 547751"/>
                            <a:gd name="connsiteY4" fmla="*/ 119873 h 475032"/>
                            <a:gd name="connsiteX5" fmla="*/ 433024 w 547751"/>
                            <a:gd name="connsiteY5" fmla="*/ 380223 h 475032"/>
                            <a:gd name="connsiteX6" fmla="*/ 217124 w 547751"/>
                            <a:gd name="connsiteY6" fmla="*/ 469123 h 475032"/>
                            <a:gd name="connsiteX7" fmla="*/ 1224 w 547751"/>
                            <a:gd name="connsiteY7" fmla="*/ 234173 h 47503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547751" h="475032">
                              <a:moveTo>
                                <a:pt x="1224" y="234173"/>
                              </a:moveTo>
                              <a:cubicBezTo>
                                <a:pt x="-12534" y="173848"/>
                                <a:pt x="93299" y="145273"/>
                                <a:pt x="134574" y="107173"/>
                              </a:cubicBezTo>
                              <a:cubicBezTo>
                                <a:pt x="175849" y="69073"/>
                                <a:pt x="205482" y="19331"/>
                                <a:pt x="248874" y="5573"/>
                              </a:cubicBezTo>
                              <a:cubicBezTo>
                                <a:pt x="292266" y="-8185"/>
                                <a:pt x="345182" y="5573"/>
                                <a:pt x="394924" y="24623"/>
                              </a:cubicBezTo>
                              <a:cubicBezTo>
                                <a:pt x="444666" y="43673"/>
                                <a:pt x="540974" y="60606"/>
                                <a:pt x="547324" y="119873"/>
                              </a:cubicBezTo>
                              <a:cubicBezTo>
                                <a:pt x="553674" y="179140"/>
                                <a:pt x="488057" y="322015"/>
                                <a:pt x="433024" y="380223"/>
                              </a:cubicBezTo>
                              <a:cubicBezTo>
                                <a:pt x="377991" y="438431"/>
                                <a:pt x="290149" y="493465"/>
                                <a:pt x="217124" y="469123"/>
                              </a:cubicBezTo>
                              <a:cubicBezTo>
                                <a:pt x="144099" y="444781"/>
                                <a:pt x="14982" y="294498"/>
                                <a:pt x="1224" y="234173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9933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1259" name="Freeform 1258"/>
                        <p:cNvSpPr/>
                        <p:nvPr/>
                      </p:nvSpPr>
                      <p:spPr>
                        <a:xfrm>
                          <a:off x="5329633" y="416935"/>
                          <a:ext cx="537795" cy="577684"/>
                        </a:xfrm>
                        <a:custGeom>
                          <a:avLst/>
                          <a:gdLst>
                            <a:gd name="connsiteX0" fmla="*/ 347267 w 537795"/>
                            <a:gd name="connsiteY0" fmla="*/ 567315 h 577684"/>
                            <a:gd name="connsiteX1" fmla="*/ 36117 w 537795"/>
                            <a:gd name="connsiteY1" fmla="*/ 478415 h 577684"/>
                            <a:gd name="connsiteX2" fmla="*/ 10717 w 537795"/>
                            <a:gd name="connsiteY2" fmla="*/ 179965 h 577684"/>
                            <a:gd name="connsiteX3" fmla="*/ 74217 w 537795"/>
                            <a:gd name="connsiteY3" fmla="*/ 91065 h 577684"/>
                            <a:gd name="connsiteX4" fmla="*/ 156767 w 537795"/>
                            <a:gd name="connsiteY4" fmla="*/ 21215 h 577684"/>
                            <a:gd name="connsiteX5" fmla="*/ 359967 w 537795"/>
                            <a:gd name="connsiteY5" fmla="*/ 21215 h 577684"/>
                            <a:gd name="connsiteX6" fmla="*/ 537767 w 537795"/>
                            <a:gd name="connsiteY6" fmla="*/ 268865 h 577684"/>
                            <a:gd name="connsiteX7" fmla="*/ 347267 w 537795"/>
                            <a:gd name="connsiteY7" fmla="*/ 567315 h 57768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537795" h="577684">
                              <a:moveTo>
                                <a:pt x="347267" y="567315"/>
                              </a:moveTo>
                              <a:cubicBezTo>
                                <a:pt x="263659" y="602240"/>
                                <a:pt x="92209" y="542973"/>
                                <a:pt x="36117" y="478415"/>
                              </a:cubicBezTo>
                              <a:cubicBezTo>
                                <a:pt x="-19975" y="413857"/>
                                <a:pt x="4367" y="244523"/>
                                <a:pt x="10717" y="179965"/>
                              </a:cubicBezTo>
                              <a:cubicBezTo>
                                <a:pt x="17067" y="115407"/>
                                <a:pt x="49875" y="117523"/>
                                <a:pt x="74217" y="91065"/>
                              </a:cubicBezTo>
                              <a:cubicBezTo>
                                <a:pt x="98559" y="64607"/>
                                <a:pt x="109142" y="32857"/>
                                <a:pt x="156767" y="21215"/>
                              </a:cubicBezTo>
                              <a:cubicBezTo>
                                <a:pt x="204392" y="9573"/>
                                <a:pt x="296467" y="-20060"/>
                                <a:pt x="359967" y="21215"/>
                              </a:cubicBezTo>
                              <a:cubicBezTo>
                                <a:pt x="423467" y="62490"/>
                                <a:pt x="539884" y="176790"/>
                                <a:pt x="537767" y="268865"/>
                              </a:cubicBezTo>
                              <a:cubicBezTo>
                                <a:pt x="535650" y="360940"/>
                                <a:pt x="430875" y="532390"/>
                                <a:pt x="347267" y="56731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9933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1260" name="Freeform 1259"/>
                        <p:cNvSpPr/>
                        <p:nvPr/>
                      </p:nvSpPr>
                      <p:spPr>
                        <a:xfrm>
                          <a:off x="6445052" y="303821"/>
                          <a:ext cx="657085" cy="531440"/>
                        </a:xfrm>
                        <a:custGeom>
                          <a:avLst/>
                          <a:gdLst>
                            <a:gd name="connsiteX0" fmla="*/ 82748 w 657085"/>
                            <a:gd name="connsiteY0" fmla="*/ 89879 h 531440"/>
                            <a:gd name="connsiteX1" fmla="*/ 311348 w 657085"/>
                            <a:gd name="connsiteY1" fmla="*/ 979 h 531440"/>
                            <a:gd name="connsiteX2" fmla="*/ 552648 w 657085"/>
                            <a:gd name="connsiteY2" fmla="*/ 51779 h 531440"/>
                            <a:gd name="connsiteX3" fmla="*/ 622498 w 657085"/>
                            <a:gd name="connsiteY3" fmla="*/ 191479 h 531440"/>
                            <a:gd name="connsiteX4" fmla="*/ 635198 w 657085"/>
                            <a:gd name="connsiteY4" fmla="*/ 451829 h 531440"/>
                            <a:gd name="connsiteX5" fmla="*/ 324048 w 657085"/>
                            <a:gd name="connsiteY5" fmla="*/ 528029 h 531440"/>
                            <a:gd name="connsiteX6" fmla="*/ 44648 w 657085"/>
                            <a:gd name="connsiteY6" fmla="*/ 362929 h 531440"/>
                            <a:gd name="connsiteX7" fmla="*/ 198 w 657085"/>
                            <a:gd name="connsiteY7" fmla="*/ 115279 h 531440"/>
                            <a:gd name="connsiteX8" fmla="*/ 38298 w 657085"/>
                            <a:gd name="connsiteY8" fmla="*/ 121629 h 531440"/>
                            <a:gd name="connsiteX9" fmla="*/ 82748 w 657085"/>
                            <a:gd name="connsiteY9" fmla="*/ 89879 h 53144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</a:cxnLst>
                          <a:rect l="l" t="t" r="r" b="b"/>
                          <a:pathLst>
                            <a:path w="657085" h="531440">
                              <a:moveTo>
                                <a:pt x="82748" y="89879"/>
                              </a:moveTo>
                              <a:cubicBezTo>
                                <a:pt x="128256" y="69771"/>
                                <a:pt x="233031" y="7329"/>
                                <a:pt x="311348" y="979"/>
                              </a:cubicBezTo>
                              <a:cubicBezTo>
                                <a:pt x="389665" y="-5371"/>
                                <a:pt x="500790" y="20029"/>
                                <a:pt x="552648" y="51779"/>
                              </a:cubicBezTo>
                              <a:cubicBezTo>
                                <a:pt x="604506" y="83529"/>
                                <a:pt x="608740" y="124804"/>
                                <a:pt x="622498" y="191479"/>
                              </a:cubicBezTo>
                              <a:cubicBezTo>
                                <a:pt x="636256" y="258154"/>
                                <a:pt x="684940" y="395737"/>
                                <a:pt x="635198" y="451829"/>
                              </a:cubicBezTo>
                              <a:cubicBezTo>
                                <a:pt x="585456" y="507921"/>
                                <a:pt x="422473" y="542846"/>
                                <a:pt x="324048" y="528029"/>
                              </a:cubicBezTo>
                              <a:cubicBezTo>
                                <a:pt x="225623" y="513212"/>
                                <a:pt x="98623" y="431721"/>
                                <a:pt x="44648" y="362929"/>
                              </a:cubicBezTo>
                              <a:cubicBezTo>
                                <a:pt x="-9327" y="294137"/>
                                <a:pt x="1256" y="155496"/>
                                <a:pt x="198" y="115279"/>
                              </a:cubicBezTo>
                              <a:cubicBezTo>
                                <a:pt x="-860" y="75062"/>
                                <a:pt x="25598" y="120571"/>
                                <a:pt x="38298" y="121629"/>
                              </a:cubicBezTo>
                              <a:cubicBezTo>
                                <a:pt x="50998" y="122687"/>
                                <a:pt x="37240" y="109987"/>
                                <a:pt x="82748" y="8987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66CCFF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1261" name="Freeform 1260"/>
                        <p:cNvSpPr/>
                        <p:nvPr/>
                      </p:nvSpPr>
                      <p:spPr>
                        <a:xfrm>
                          <a:off x="6164410" y="304798"/>
                          <a:ext cx="487222" cy="451097"/>
                        </a:xfrm>
                        <a:custGeom>
                          <a:avLst/>
                          <a:gdLst>
                            <a:gd name="connsiteX0" fmla="*/ 109390 w 487222"/>
                            <a:gd name="connsiteY0" fmla="*/ 406402 h 451097"/>
                            <a:gd name="connsiteX1" fmla="*/ 1440 w 487222"/>
                            <a:gd name="connsiteY1" fmla="*/ 196852 h 451097"/>
                            <a:gd name="connsiteX2" fmla="*/ 64940 w 487222"/>
                            <a:gd name="connsiteY2" fmla="*/ 38102 h 451097"/>
                            <a:gd name="connsiteX3" fmla="*/ 299890 w 487222"/>
                            <a:gd name="connsiteY3" fmla="*/ 2 h 451097"/>
                            <a:gd name="connsiteX4" fmla="*/ 420540 w 487222"/>
                            <a:gd name="connsiteY4" fmla="*/ 38102 h 451097"/>
                            <a:gd name="connsiteX5" fmla="*/ 477690 w 487222"/>
                            <a:gd name="connsiteY5" fmla="*/ 234952 h 451097"/>
                            <a:gd name="connsiteX6" fmla="*/ 452290 w 487222"/>
                            <a:gd name="connsiteY6" fmla="*/ 438152 h 451097"/>
                            <a:gd name="connsiteX7" fmla="*/ 109390 w 487222"/>
                            <a:gd name="connsiteY7" fmla="*/ 406402 h 45109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487222" h="451097">
                              <a:moveTo>
                                <a:pt x="109390" y="406402"/>
                              </a:moveTo>
                              <a:cubicBezTo>
                                <a:pt x="34249" y="366185"/>
                                <a:pt x="8848" y="258235"/>
                                <a:pt x="1440" y="196852"/>
                              </a:cubicBezTo>
                              <a:cubicBezTo>
                                <a:pt x="-5968" y="135469"/>
                                <a:pt x="15198" y="70910"/>
                                <a:pt x="64940" y="38102"/>
                              </a:cubicBezTo>
                              <a:cubicBezTo>
                                <a:pt x="114682" y="5294"/>
                                <a:pt x="240623" y="2"/>
                                <a:pt x="299890" y="2"/>
                              </a:cubicBezTo>
                              <a:cubicBezTo>
                                <a:pt x="359157" y="2"/>
                                <a:pt x="390907" y="-1056"/>
                                <a:pt x="420540" y="38102"/>
                              </a:cubicBezTo>
                              <a:cubicBezTo>
                                <a:pt x="450173" y="77260"/>
                                <a:pt x="472398" y="168277"/>
                                <a:pt x="477690" y="234952"/>
                              </a:cubicBezTo>
                              <a:cubicBezTo>
                                <a:pt x="482982" y="301627"/>
                                <a:pt x="506265" y="410635"/>
                                <a:pt x="452290" y="438152"/>
                              </a:cubicBezTo>
                              <a:cubicBezTo>
                                <a:pt x="398315" y="465669"/>
                                <a:pt x="184531" y="446619"/>
                                <a:pt x="109390" y="40640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616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1262" name="Freeform 1261"/>
                        <p:cNvSpPr/>
                        <p:nvPr/>
                      </p:nvSpPr>
                      <p:spPr>
                        <a:xfrm>
                          <a:off x="5602982" y="346555"/>
                          <a:ext cx="466444" cy="466346"/>
                        </a:xfrm>
                        <a:custGeom>
                          <a:avLst/>
                          <a:gdLst>
                            <a:gd name="connsiteX0" fmla="*/ 207268 w 466444"/>
                            <a:gd name="connsiteY0" fmla="*/ 466245 h 466346"/>
                            <a:gd name="connsiteX1" fmla="*/ 16768 w 466444"/>
                            <a:gd name="connsiteY1" fmla="*/ 326545 h 466346"/>
                            <a:gd name="connsiteX2" fmla="*/ 16768 w 466444"/>
                            <a:gd name="connsiteY2" fmla="*/ 142395 h 466346"/>
                            <a:gd name="connsiteX3" fmla="*/ 80268 w 466444"/>
                            <a:gd name="connsiteY3" fmla="*/ 34445 h 466346"/>
                            <a:gd name="connsiteX4" fmla="*/ 302518 w 466444"/>
                            <a:gd name="connsiteY4" fmla="*/ 9045 h 466346"/>
                            <a:gd name="connsiteX5" fmla="*/ 448568 w 466444"/>
                            <a:gd name="connsiteY5" fmla="*/ 174145 h 466346"/>
                            <a:gd name="connsiteX6" fmla="*/ 442218 w 466444"/>
                            <a:gd name="connsiteY6" fmla="*/ 345595 h 466346"/>
                            <a:gd name="connsiteX7" fmla="*/ 207268 w 466444"/>
                            <a:gd name="connsiteY7" fmla="*/ 466245 h 46634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466444" h="466346">
                              <a:moveTo>
                                <a:pt x="207268" y="466245"/>
                              </a:moveTo>
                              <a:cubicBezTo>
                                <a:pt x="136360" y="463070"/>
                                <a:pt x="48518" y="380520"/>
                                <a:pt x="16768" y="326545"/>
                              </a:cubicBezTo>
                              <a:cubicBezTo>
                                <a:pt x="-14982" y="272570"/>
                                <a:pt x="6185" y="191078"/>
                                <a:pt x="16768" y="142395"/>
                              </a:cubicBezTo>
                              <a:cubicBezTo>
                                <a:pt x="27351" y="93712"/>
                                <a:pt x="32643" y="56670"/>
                                <a:pt x="80268" y="34445"/>
                              </a:cubicBezTo>
                              <a:cubicBezTo>
                                <a:pt x="127893" y="12220"/>
                                <a:pt x="241135" y="-14238"/>
                                <a:pt x="302518" y="9045"/>
                              </a:cubicBezTo>
                              <a:cubicBezTo>
                                <a:pt x="363901" y="32328"/>
                                <a:pt x="425285" y="118053"/>
                                <a:pt x="448568" y="174145"/>
                              </a:cubicBezTo>
                              <a:cubicBezTo>
                                <a:pt x="471851" y="230237"/>
                                <a:pt x="475026" y="293737"/>
                                <a:pt x="442218" y="345595"/>
                              </a:cubicBezTo>
                              <a:cubicBezTo>
                                <a:pt x="409410" y="397453"/>
                                <a:pt x="278176" y="469420"/>
                                <a:pt x="207268" y="46624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616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1263" name="Freeform 1262"/>
                        <p:cNvSpPr/>
                        <p:nvPr/>
                      </p:nvSpPr>
                      <p:spPr>
                        <a:xfrm>
                          <a:off x="4484174" y="571299"/>
                          <a:ext cx="464171" cy="350336"/>
                        </a:xfrm>
                        <a:custGeom>
                          <a:avLst/>
                          <a:gdLst>
                            <a:gd name="connsiteX0" fmla="*/ 5276 w 464171"/>
                            <a:gd name="connsiteY0" fmla="*/ 260551 h 350336"/>
                            <a:gd name="connsiteX1" fmla="*/ 81476 w 464171"/>
                            <a:gd name="connsiteY1" fmla="*/ 89101 h 350336"/>
                            <a:gd name="connsiteX2" fmla="*/ 176726 w 464171"/>
                            <a:gd name="connsiteY2" fmla="*/ 201 h 350336"/>
                            <a:gd name="connsiteX3" fmla="*/ 392626 w 464171"/>
                            <a:gd name="connsiteY3" fmla="*/ 70051 h 350336"/>
                            <a:gd name="connsiteX4" fmla="*/ 456126 w 464171"/>
                            <a:gd name="connsiteY4" fmla="*/ 228801 h 350336"/>
                            <a:gd name="connsiteX5" fmla="*/ 233876 w 464171"/>
                            <a:gd name="connsiteY5" fmla="*/ 349451 h 350336"/>
                            <a:gd name="connsiteX6" fmla="*/ 5276 w 464171"/>
                            <a:gd name="connsiteY6" fmla="*/ 260551 h 35033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464171" h="350336">
                              <a:moveTo>
                                <a:pt x="5276" y="260551"/>
                              </a:moveTo>
                              <a:cubicBezTo>
                                <a:pt x="-20124" y="217160"/>
                                <a:pt x="52901" y="132493"/>
                                <a:pt x="81476" y="89101"/>
                              </a:cubicBezTo>
                              <a:cubicBezTo>
                                <a:pt x="110051" y="45709"/>
                                <a:pt x="124868" y="3376"/>
                                <a:pt x="176726" y="201"/>
                              </a:cubicBezTo>
                              <a:cubicBezTo>
                                <a:pt x="228584" y="-2974"/>
                                <a:pt x="346059" y="31951"/>
                                <a:pt x="392626" y="70051"/>
                              </a:cubicBezTo>
                              <a:cubicBezTo>
                                <a:pt x="439193" y="108151"/>
                                <a:pt x="482584" y="182234"/>
                                <a:pt x="456126" y="228801"/>
                              </a:cubicBezTo>
                              <a:cubicBezTo>
                                <a:pt x="429668" y="275368"/>
                                <a:pt x="314309" y="340984"/>
                                <a:pt x="233876" y="349451"/>
                              </a:cubicBezTo>
                              <a:cubicBezTo>
                                <a:pt x="153443" y="357918"/>
                                <a:pt x="30676" y="303942"/>
                                <a:pt x="5276" y="26055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F66F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1264" name="Freeform 1263"/>
                        <p:cNvSpPr/>
                        <p:nvPr/>
                      </p:nvSpPr>
                      <p:spPr>
                        <a:xfrm>
                          <a:off x="4494515" y="922931"/>
                          <a:ext cx="605675" cy="445654"/>
                        </a:xfrm>
                        <a:custGeom>
                          <a:avLst/>
                          <a:gdLst>
                            <a:gd name="connsiteX0" fmla="*/ 604535 w 605675"/>
                            <a:gd name="connsiteY0" fmla="*/ 264519 h 445654"/>
                            <a:gd name="connsiteX1" fmla="*/ 337835 w 605675"/>
                            <a:gd name="connsiteY1" fmla="*/ 442319 h 445654"/>
                            <a:gd name="connsiteX2" fmla="*/ 1285 w 605675"/>
                            <a:gd name="connsiteY2" fmla="*/ 105769 h 445654"/>
                            <a:gd name="connsiteX3" fmla="*/ 229885 w 605675"/>
                            <a:gd name="connsiteY3" fmla="*/ 4169 h 445654"/>
                            <a:gd name="connsiteX4" fmla="*/ 426735 w 605675"/>
                            <a:gd name="connsiteY4" fmla="*/ 42269 h 445654"/>
                            <a:gd name="connsiteX5" fmla="*/ 604535 w 605675"/>
                            <a:gd name="connsiteY5" fmla="*/ 264519 h 44565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605675" h="445654">
                              <a:moveTo>
                                <a:pt x="604535" y="264519"/>
                              </a:moveTo>
                              <a:cubicBezTo>
                                <a:pt x="589718" y="331194"/>
                                <a:pt x="438377" y="468777"/>
                                <a:pt x="337835" y="442319"/>
                              </a:cubicBezTo>
                              <a:cubicBezTo>
                                <a:pt x="237293" y="415861"/>
                                <a:pt x="19277" y="178794"/>
                                <a:pt x="1285" y="105769"/>
                              </a:cubicBezTo>
                              <a:cubicBezTo>
                                <a:pt x="-16707" y="32744"/>
                                <a:pt x="158977" y="14752"/>
                                <a:pt x="229885" y="4169"/>
                              </a:cubicBezTo>
                              <a:cubicBezTo>
                                <a:pt x="300793" y="-6414"/>
                                <a:pt x="367468" y="2052"/>
                                <a:pt x="426735" y="42269"/>
                              </a:cubicBezTo>
                              <a:cubicBezTo>
                                <a:pt x="486002" y="82486"/>
                                <a:pt x="619352" y="197844"/>
                                <a:pt x="604535" y="26451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66CCFF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1265" name="Freeform 1264"/>
                        <p:cNvSpPr/>
                        <p:nvPr/>
                      </p:nvSpPr>
                      <p:spPr>
                        <a:xfrm>
                          <a:off x="5015277" y="512506"/>
                          <a:ext cx="491353" cy="524224"/>
                        </a:xfrm>
                        <a:custGeom>
                          <a:avLst/>
                          <a:gdLst>
                            <a:gd name="connsiteX0" fmla="*/ 7573 w 491353"/>
                            <a:gd name="connsiteY0" fmla="*/ 325694 h 524224"/>
                            <a:gd name="connsiteX1" fmla="*/ 90123 w 491353"/>
                            <a:gd name="connsiteY1" fmla="*/ 109794 h 524224"/>
                            <a:gd name="connsiteX2" fmla="*/ 172673 w 491353"/>
                            <a:gd name="connsiteY2" fmla="*/ 39944 h 524224"/>
                            <a:gd name="connsiteX3" fmla="*/ 375873 w 491353"/>
                            <a:gd name="connsiteY3" fmla="*/ 8194 h 524224"/>
                            <a:gd name="connsiteX4" fmla="*/ 483823 w 491353"/>
                            <a:gd name="connsiteY4" fmla="*/ 192344 h 524224"/>
                            <a:gd name="connsiteX5" fmla="*/ 464773 w 491353"/>
                            <a:gd name="connsiteY5" fmla="*/ 382844 h 524224"/>
                            <a:gd name="connsiteX6" fmla="*/ 325073 w 491353"/>
                            <a:gd name="connsiteY6" fmla="*/ 497144 h 524224"/>
                            <a:gd name="connsiteX7" fmla="*/ 140923 w 491353"/>
                            <a:gd name="connsiteY7" fmla="*/ 516194 h 524224"/>
                            <a:gd name="connsiteX8" fmla="*/ 20273 w 491353"/>
                            <a:gd name="connsiteY8" fmla="*/ 389194 h 524224"/>
                            <a:gd name="connsiteX9" fmla="*/ 7573 w 491353"/>
                            <a:gd name="connsiteY9" fmla="*/ 325694 h 52422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</a:cxnLst>
                          <a:rect l="l" t="t" r="r" b="b"/>
                          <a:pathLst>
                            <a:path w="491353" h="524224">
                              <a:moveTo>
                                <a:pt x="7573" y="325694"/>
                              </a:moveTo>
                              <a:cubicBezTo>
                                <a:pt x="19215" y="279127"/>
                                <a:pt x="62606" y="157419"/>
                                <a:pt x="90123" y="109794"/>
                              </a:cubicBezTo>
                              <a:cubicBezTo>
                                <a:pt x="117640" y="62169"/>
                                <a:pt x="125048" y="56877"/>
                                <a:pt x="172673" y="39944"/>
                              </a:cubicBezTo>
                              <a:cubicBezTo>
                                <a:pt x="220298" y="23011"/>
                                <a:pt x="324015" y="-17206"/>
                                <a:pt x="375873" y="8194"/>
                              </a:cubicBezTo>
                              <a:cubicBezTo>
                                <a:pt x="427731" y="33594"/>
                                <a:pt x="469006" y="129902"/>
                                <a:pt x="483823" y="192344"/>
                              </a:cubicBezTo>
                              <a:cubicBezTo>
                                <a:pt x="498640" y="254786"/>
                                <a:pt x="491231" y="332044"/>
                                <a:pt x="464773" y="382844"/>
                              </a:cubicBezTo>
                              <a:cubicBezTo>
                                <a:pt x="438315" y="433644"/>
                                <a:pt x="379048" y="474919"/>
                                <a:pt x="325073" y="497144"/>
                              </a:cubicBezTo>
                              <a:cubicBezTo>
                                <a:pt x="271098" y="519369"/>
                                <a:pt x="191723" y="534186"/>
                                <a:pt x="140923" y="516194"/>
                              </a:cubicBezTo>
                              <a:cubicBezTo>
                                <a:pt x="90123" y="498202"/>
                                <a:pt x="44615" y="425177"/>
                                <a:pt x="20273" y="389194"/>
                              </a:cubicBezTo>
                              <a:cubicBezTo>
                                <a:pt x="-4069" y="353211"/>
                                <a:pt x="-4069" y="372261"/>
                                <a:pt x="7573" y="32569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66CCFF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1266" name="Freeform 1265"/>
                        <p:cNvSpPr/>
                        <p:nvPr/>
                      </p:nvSpPr>
                      <p:spPr>
                        <a:xfrm>
                          <a:off x="4697736" y="683655"/>
                          <a:ext cx="412042" cy="411912"/>
                        </a:xfrm>
                        <a:custGeom>
                          <a:avLst/>
                          <a:gdLst>
                            <a:gd name="connsiteX0" fmla="*/ 375914 w 412042"/>
                            <a:gd name="connsiteY0" fmla="*/ 376795 h 411912"/>
                            <a:gd name="connsiteX1" fmla="*/ 121914 w 412042"/>
                            <a:gd name="connsiteY1" fmla="*/ 402195 h 411912"/>
                            <a:gd name="connsiteX2" fmla="*/ 1264 w 412042"/>
                            <a:gd name="connsiteY2" fmla="*/ 243445 h 411912"/>
                            <a:gd name="connsiteX3" fmla="*/ 64764 w 412042"/>
                            <a:gd name="connsiteY3" fmla="*/ 78345 h 411912"/>
                            <a:gd name="connsiteX4" fmla="*/ 160014 w 412042"/>
                            <a:gd name="connsiteY4" fmla="*/ 2145 h 411912"/>
                            <a:gd name="connsiteX5" fmla="*/ 363214 w 412042"/>
                            <a:gd name="connsiteY5" fmla="*/ 40245 h 411912"/>
                            <a:gd name="connsiteX6" fmla="*/ 407664 w 412042"/>
                            <a:gd name="connsiteY6" fmla="*/ 230745 h 411912"/>
                            <a:gd name="connsiteX7" fmla="*/ 375914 w 412042"/>
                            <a:gd name="connsiteY7" fmla="*/ 376795 h 41191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412042" h="411912">
                              <a:moveTo>
                                <a:pt x="375914" y="376795"/>
                              </a:moveTo>
                              <a:cubicBezTo>
                                <a:pt x="328289" y="405370"/>
                                <a:pt x="184356" y="424420"/>
                                <a:pt x="121914" y="402195"/>
                              </a:cubicBezTo>
                              <a:cubicBezTo>
                                <a:pt x="59472" y="379970"/>
                                <a:pt x="10789" y="297420"/>
                                <a:pt x="1264" y="243445"/>
                              </a:cubicBezTo>
                              <a:cubicBezTo>
                                <a:pt x="-8261" y="189470"/>
                                <a:pt x="38306" y="118562"/>
                                <a:pt x="64764" y="78345"/>
                              </a:cubicBezTo>
                              <a:cubicBezTo>
                                <a:pt x="91222" y="38128"/>
                                <a:pt x="110272" y="8495"/>
                                <a:pt x="160014" y="2145"/>
                              </a:cubicBezTo>
                              <a:cubicBezTo>
                                <a:pt x="209756" y="-4205"/>
                                <a:pt x="321939" y="2145"/>
                                <a:pt x="363214" y="40245"/>
                              </a:cubicBezTo>
                              <a:cubicBezTo>
                                <a:pt x="404489" y="78345"/>
                                <a:pt x="403431" y="179945"/>
                                <a:pt x="407664" y="230745"/>
                              </a:cubicBezTo>
                              <a:cubicBezTo>
                                <a:pt x="411897" y="281545"/>
                                <a:pt x="423539" y="348220"/>
                                <a:pt x="375914" y="37679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DD4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1267" name="Freeform 1266"/>
                        <p:cNvSpPr/>
                        <p:nvPr/>
                      </p:nvSpPr>
                      <p:spPr>
                        <a:xfrm>
                          <a:off x="4311476" y="771060"/>
                          <a:ext cx="362196" cy="467935"/>
                        </a:xfrm>
                        <a:custGeom>
                          <a:avLst/>
                          <a:gdLst>
                            <a:gd name="connsiteX0" fmla="*/ 324024 w 362196"/>
                            <a:gd name="connsiteY0" fmla="*/ 397340 h 467935"/>
                            <a:gd name="connsiteX1" fmla="*/ 76374 w 362196"/>
                            <a:gd name="connsiteY1" fmla="*/ 454490 h 467935"/>
                            <a:gd name="connsiteX2" fmla="*/ 174 w 362196"/>
                            <a:gd name="connsiteY2" fmla="*/ 187790 h 467935"/>
                            <a:gd name="connsiteX3" fmla="*/ 63674 w 362196"/>
                            <a:gd name="connsiteY3" fmla="*/ 48090 h 467935"/>
                            <a:gd name="connsiteX4" fmla="*/ 292274 w 362196"/>
                            <a:gd name="connsiteY4" fmla="*/ 3640 h 467935"/>
                            <a:gd name="connsiteX5" fmla="*/ 355774 w 362196"/>
                            <a:gd name="connsiteY5" fmla="*/ 130640 h 467935"/>
                            <a:gd name="connsiteX6" fmla="*/ 324024 w 362196"/>
                            <a:gd name="connsiteY6" fmla="*/ 397340 h 46793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362196" h="467935">
                              <a:moveTo>
                                <a:pt x="324024" y="397340"/>
                              </a:moveTo>
                              <a:cubicBezTo>
                                <a:pt x="277457" y="451315"/>
                                <a:pt x="130349" y="489415"/>
                                <a:pt x="76374" y="454490"/>
                              </a:cubicBezTo>
                              <a:cubicBezTo>
                                <a:pt x="22399" y="419565"/>
                                <a:pt x="2291" y="255523"/>
                                <a:pt x="174" y="187790"/>
                              </a:cubicBezTo>
                              <a:cubicBezTo>
                                <a:pt x="-1943" y="120057"/>
                                <a:pt x="14991" y="78782"/>
                                <a:pt x="63674" y="48090"/>
                              </a:cubicBezTo>
                              <a:cubicBezTo>
                                <a:pt x="112357" y="17398"/>
                                <a:pt x="243591" y="-10118"/>
                                <a:pt x="292274" y="3640"/>
                              </a:cubicBezTo>
                              <a:cubicBezTo>
                                <a:pt x="340957" y="17398"/>
                                <a:pt x="346249" y="65023"/>
                                <a:pt x="355774" y="130640"/>
                              </a:cubicBezTo>
                              <a:cubicBezTo>
                                <a:pt x="365299" y="196257"/>
                                <a:pt x="370591" y="343365"/>
                                <a:pt x="324024" y="39734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616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1268" name="Freeform 1267"/>
                        <p:cNvSpPr/>
                        <p:nvPr/>
                      </p:nvSpPr>
                      <p:spPr>
                        <a:xfrm>
                          <a:off x="4146468" y="1172793"/>
                          <a:ext cx="610389" cy="600829"/>
                        </a:xfrm>
                        <a:custGeom>
                          <a:avLst/>
                          <a:gdLst>
                            <a:gd name="connsiteX0" fmla="*/ 76282 w 610389"/>
                            <a:gd name="connsiteY0" fmla="*/ 459157 h 600829"/>
                            <a:gd name="connsiteX1" fmla="*/ 82 w 610389"/>
                            <a:gd name="connsiteY1" fmla="*/ 224207 h 600829"/>
                            <a:gd name="connsiteX2" fmla="*/ 88982 w 610389"/>
                            <a:gd name="connsiteY2" fmla="*/ 78157 h 600829"/>
                            <a:gd name="connsiteX3" fmla="*/ 241382 w 610389"/>
                            <a:gd name="connsiteY3" fmla="*/ 1957 h 600829"/>
                            <a:gd name="connsiteX4" fmla="*/ 546182 w 610389"/>
                            <a:gd name="connsiteY4" fmla="*/ 154357 h 600829"/>
                            <a:gd name="connsiteX5" fmla="*/ 590632 w 610389"/>
                            <a:gd name="connsiteY5" fmla="*/ 478207 h 600829"/>
                            <a:gd name="connsiteX6" fmla="*/ 298532 w 610389"/>
                            <a:gd name="connsiteY6" fmla="*/ 598857 h 600829"/>
                            <a:gd name="connsiteX7" fmla="*/ 184232 w 610389"/>
                            <a:gd name="connsiteY7" fmla="*/ 541707 h 60082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610389" h="600829">
                              <a:moveTo>
                                <a:pt x="76282" y="459157"/>
                              </a:moveTo>
                              <a:cubicBezTo>
                                <a:pt x="37123" y="373432"/>
                                <a:pt x="-2035" y="287707"/>
                                <a:pt x="82" y="224207"/>
                              </a:cubicBezTo>
                              <a:cubicBezTo>
                                <a:pt x="2199" y="160707"/>
                                <a:pt x="48765" y="115199"/>
                                <a:pt x="88982" y="78157"/>
                              </a:cubicBezTo>
                              <a:cubicBezTo>
                                <a:pt x="129199" y="41115"/>
                                <a:pt x="165182" y="-10743"/>
                                <a:pt x="241382" y="1957"/>
                              </a:cubicBezTo>
                              <a:cubicBezTo>
                                <a:pt x="317582" y="14657"/>
                                <a:pt x="487974" y="74982"/>
                                <a:pt x="546182" y="154357"/>
                              </a:cubicBezTo>
                              <a:cubicBezTo>
                                <a:pt x="604390" y="233732"/>
                                <a:pt x="631907" y="404124"/>
                                <a:pt x="590632" y="478207"/>
                              </a:cubicBezTo>
                              <a:cubicBezTo>
                                <a:pt x="549357" y="552290"/>
                                <a:pt x="366265" y="588274"/>
                                <a:pt x="298532" y="598857"/>
                              </a:cubicBezTo>
                              <a:cubicBezTo>
                                <a:pt x="230799" y="609440"/>
                                <a:pt x="207515" y="575573"/>
                                <a:pt x="184232" y="541707"/>
                              </a:cubicBezTo>
                            </a:path>
                          </a:pathLst>
                        </a:custGeom>
                        <a:solidFill>
                          <a:srgbClr val="00F66F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grpSp>
                      <p:nvGrpSpPr>
                        <p:cNvPr id="1269" name="Group 1268"/>
                        <p:cNvGrpSpPr/>
                        <p:nvPr/>
                      </p:nvGrpSpPr>
                      <p:grpSpPr>
                        <a:xfrm>
                          <a:off x="3885753" y="183536"/>
                          <a:ext cx="4206489" cy="5146035"/>
                          <a:chOff x="3885753" y="183536"/>
                          <a:chExt cx="4206489" cy="5146035"/>
                        </a:xfrm>
                      </p:grpSpPr>
                      <p:sp>
                        <p:nvSpPr>
                          <p:cNvPr id="1270" name="Freeform 1269"/>
                          <p:cNvSpPr/>
                          <p:nvPr/>
                        </p:nvSpPr>
                        <p:spPr>
                          <a:xfrm>
                            <a:off x="7308266" y="2263036"/>
                            <a:ext cx="447321" cy="471463"/>
                          </a:xfrm>
                          <a:custGeom>
                            <a:avLst/>
                            <a:gdLst>
                              <a:gd name="connsiteX0" fmla="*/ 279984 w 447321"/>
                              <a:gd name="connsiteY0" fmla="*/ 16614 h 471463"/>
                              <a:gd name="connsiteX1" fmla="*/ 438734 w 447321"/>
                              <a:gd name="connsiteY1" fmla="*/ 207114 h 471463"/>
                              <a:gd name="connsiteX2" fmla="*/ 413334 w 447321"/>
                              <a:gd name="connsiteY2" fmla="*/ 378564 h 471463"/>
                              <a:gd name="connsiteX3" fmla="*/ 305384 w 447321"/>
                              <a:gd name="connsiteY3" fmla="*/ 454764 h 471463"/>
                              <a:gd name="connsiteX4" fmla="*/ 121234 w 447321"/>
                              <a:gd name="connsiteY4" fmla="*/ 448414 h 471463"/>
                              <a:gd name="connsiteX5" fmla="*/ 584 w 447321"/>
                              <a:gd name="connsiteY5" fmla="*/ 213464 h 471463"/>
                              <a:gd name="connsiteX6" fmla="*/ 83134 w 447321"/>
                              <a:gd name="connsiteY6" fmla="*/ 35664 h 471463"/>
                              <a:gd name="connsiteX7" fmla="*/ 279984 w 447321"/>
                              <a:gd name="connsiteY7" fmla="*/ 16614 h 47146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</a:cxnLst>
                            <a:rect l="l" t="t" r="r" b="b"/>
                            <a:pathLst>
                              <a:path w="447321" h="471463">
                                <a:moveTo>
                                  <a:pt x="279984" y="16614"/>
                                </a:moveTo>
                                <a:cubicBezTo>
                                  <a:pt x="339251" y="45189"/>
                                  <a:pt x="416509" y="146789"/>
                                  <a:pt x="438734" y="207114"/>
                                </a:cubicBezTo>
                                <a:cubicBezTo>
                                  <a:pt x="460959" y="267439"/>
                                  <a:pt x="435559" y="337289"/>
                                  <a:pt x="413334" y="378564"/>
                                </a:cubicBezTo>
                                <a:cubicBezTo>
                                  <a:pt x="391109" y="419839"/>
                                  <a:pt x="354067" y="443122"/>
                                  <a:pt x="305384" y="454764"/>
                                </a:cubicBezTo>
                                <a:cubicBezTo>
                                  <a:pt x="256701" y="466406"/>
                                  <a:pt x="172034" y="488631"/>
                                  <a:pt x="121234" y="448414"/>
                                </a:cubicBezTo>
                                <a:cubicBezTo>
                                  <a:pt x="70434" y="408197"/>
                                  <a:pt x="6934" y="282256"/>
                                  <a:pt x="584" y="213464"/>
                                </a:cubicBezTo>
                                <a:cubicBezTo>
                                  <a:pt x="-5766" y="144672"/>
                                  <a:pt x="40801" y="73764"/>
                                  <a:pt x="83134" y="35664"/>
                                </a:cubicBezTo>
                                <a:cubicBezTo>
                                  <a:pt x="125467" y="-2436"/>
                                  <a:pt x="220717" y="-11961"/>
                                  <a:pt x="279984" y="1661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9933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271" name="Freeform 1270"/>
                          <p:cNvSpPr/>
                          <p:nvPr/>
                        </p:nvSpPr>
                        <p:spPr>
                          <a:xfrm>
                            <a:off x="7067291" y="2012421"/>
                            <a:ext cx="657021" cy="562011"/>
                          </a:xfrm>
                          <a:custGeom>
                            <a:avLst/>
                            <a:gdLst>
                              <a:gd name="connsiteX0" fmla="*/ 259 w 657021"/>
                              <a:gd name="connsiteY0" fmla="*/ 330729 h 562011"/>
                              <a:gd name="connsiteX1" fmla="*/ 247909 w 657021"/>
                              <a:gd name="connsiteY1" fmla="*/ 552979 h 562011"/>
                              <a:gd name="connsiteX2" fmla="*/ 540009 w 657021"/>
                              <a:gd name="connsiteY2" fmla="*/ 508529 h 562011"/>
                              <a:gd name="connsiteX3" fmla="*/ 609859 w 657021"/>
                              <a:gd name="connsiteY3" fmla="*/ 413279 h 562011"/>
                              <a:gd name="connsiteX4" fmla="*/ 628909 w 657021"/>
                              <a:gd name="connsiteY4" fmla="*/ 127529 h 562011"/>
                              <a:gd name="connsiteX5" fmla="*/ 209809 w 657021"/>
                              <a:gd name="connsiteY5" fmla="*/ 6879 h 562011"/>
                              <a:gd name="connsiteX6" fmla="*/ 259 w 657021"/>
                              <a:gd name="connsiteY6" fmla="*/ 330729 h 56201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657021" h="562011">
                                <a:moveTo>
                                  <a:pt x="259" y="330729"/>
                                </a:moveTo>
                                <a:cubicBezTo>
                                  <a:pt x="6609" y="421746"/>
                                  <a:pt x="157951" y="523346"/>
                                  <a:pt x="247909" y="552979"/>
                                </a:cubicBezTo>
                                <a:cubicBezTo>
                                  <a:pt x="337867" y="582612"/>
                                  <a:pt x="479684" y="531812"/>
                                  <a:pt x="540009" y="508529"/>
                                </a:cubicBezTo>
                                <a:cubicBezTo>
                                  <a:pt x="600334" y="485246"/>
                                  <a:pt x="595042" y="476779"/>
                                  <a:pt x="609859" y="413279"/>
                                </a:cubicBezTo>
                                <a:cubicBezTo>
                                  <a:pt x="624676" y="349779"/>
                                  <a:pt x="695584" y="195262"/>
                                  <a:pt x="628909" y="127529"/>
                                </a:cubicBezTo>
                                <a:cubicBezTo>
                                  <a:pt x="562234" y="59796"/>
                                  <a:pt x="314584" y="-24871"/>
                                  <a:pt x="209809" y="6879"/>
                                </a:cubicBezTo>
                                <a:cubicBezTo>
                                  <a:pt x="105034" y="38629"/>
                                  <a:pt x="-6091" y="239712"/>
                                  <a:pt x="259" y="330729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616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272" name="Freeform 1271"/>
                          <p:cNvSpPr/>
                          <p:nvPr/>
                        </p:nvSpPr>
                        <p:spPr>
                          <a:xfrm>
                            <a:off x="7124255" y="2507113"/>
                            <a:ext cx="382613" cy="344955"/>
                          </a:xfrm>
                          <a:custGeom>
                            <a:avLst/>
                            <a:gdLst>
                              <a:gd name="connsiteX0" fmla="*/ 13145 w 382613"/>
                              <a:gd name="connsiteY0" fmla="*/ 7487 h 344955"/>
                              <a:gd name="connsiteX1" fmla="*/ 324295 w 382613"/>
                              <a:gd name="connsiteY1" fmla="*/ 77337 h 344955"/>
                              <a:gd name="connsiteX2" fmla="*/ 381445 w 382613"/>
                              <a:gd name="connsiteY2" fmla="*/ 210687 h 344955"/>
                              <a:gd name="connsiteX3" fmla="*/ 305245 w 382613"/>
                              <a:gd name="connsiteY3" fmla="*/ 344037 h 344955"/>
                              <a:gd name="connsiteX4" fmla="*/ 82995 w 382613"/>
                              <a:gd name="connsiteY4" fmla="*/ 255137 h 344955"/>
                              <a:gd name="connsiteX5" fmla="*/ 13145 w 382613"/>
                              <a:gd name="connsiteY5" fmla="*/ 7487 h 34495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382613" h="344955">
                                <a:moveTo>
                                  <a:pt x="13145" y="7487"/>
                                </a:moveTo>
                                <a:cubicBezTo>
                                  <a:pt x="53361" y="-22146"/>
                                  <a:pt x="262912" y="43470"/>
                                  <a:pt x="324295" y="77337"/>
                                </a:cubicBezTo>
                                <a:cubicBezTo>
                                  <a:pt x="385678" y="111204"/>
                                  <a:pt x="384620" y="166237"/>
                                  <a:pt x="381445" y="210687"/>
                                </a:cubicBezTo>
                                <a:cubicBezTo>
                                  <a:pt x="378270" y="255137"/>
                                  <a:pt x="354987" y="336629"/>
                                  <a:pt x="305245" y="344037"/>
                                </a:cubicBezTo>
                                <a:cubicBezTo>
                                  <a:pt x="255503" y="351445"/>
                                  <a:pt x="132737" y="313345"/>
                                  <a:pt x="82995" y="255137"/>
                                </a:cubicBezTo>
                                <a:cubicBezTo>
                                  <a:pt x="33253" y="196929"/>
                                  <a:pt x="-27071" y="37120"/>
                                  <a:pt x="13145" y="7487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66CCFF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273" name="Freeform 1272"/>
                          <p:cNvSpPr/>
                          <p:nvPr/>
                        </p:nvSpPr>
                        <p:spPr>
                          <a:xfrm>
                            <a:off x="6726017" y="2406322"/>
                            <a:ext cx="573616" cy="383482"/>
                          </a:xfrm>
                          <a:custGeom>
                            <a:avLst/>
                            <a:gdLst>
                              <a:gd name="connsiteX0" fmla="*/ 30383 w 573616"/>
                              <a:gd name="connsiteY0" fmla="*/ 114628 h 383482"/>
                              <a:gd name="connsiteX1" fmla="*/ 335183 w 573616"/>
                              <a:gd name="connsiteY1" fmla="*/ 328 h 383482"/>
                              <a:gd name="connsiteX2" fmla="*/ 532033 w 573616"/>
                              <a:gd name="connsiteY2" fmla="*/ 89228 h 383482"/>
                              <a:gd name="connsiteX3" fmla="*/ 551083 w 573616"/>
                              <a:gd name="connsiteY3" fmla="*/ 336878 h 383482"/>
                              <a:gd name="connsiteX4" fmla="*/ 271683 w 573616"/>
                              <a:gd name="connsiteY4" fmla="*/ 368628 h 383482"/>
                              <a:gd name="connsiteX5" fmla="*/ 36733 w 573616"/>
                              <a:gd name="connsiteY5" fmla="*/ 165428 h 383482"/>
                              <a:gd name="connsiteX6" fmla="*/ 30383 w 573616"/>
                              <a:gd name="connsiteY6" fmla="*/ 114628 h 38348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573616" h="383482">
                                <a:moveTo>
                                  <a:pt x="30383" y="114628"/>
                                </a:moveTo>
                                <a:cubicBezTo>
                                  <a:pt x="80125" y="87111"/>
                                  <a:pt x="251575" y="4561"/>
                                  <a:pt x="335183" y="328"/>
                                </a:cubicBezTo>
                                <a:cubicBezTo>
                                  <a:pt x="418791" y="-3905"/>
                                  <a:pt x="496050" y="33136"/>
                                  <a:pt x="532033" y="89228"/>
                                </a:cubicBezTo>
                                <a:cubicBezTo>
                                  <a:pt x="568016" y="145320"/>
                                  <a:pt x="594475" y="290311"/>
                                  <a:pt x="551083" y="336878"/>
                                </a:cubicBezTo>
                                <a:cubicBezTo>
                                  <a:pt x="507691" y="383445"/>
                                  <a:pt x="357408" y="397203"/>
                                  <a:pt x="271683" y="368628"/>
                                </a:cubicBezTo>
                                <a:cubicBezTo>
                                  <a:pt x="185958" y="340053"/>
                                  <a:pt x="74833" y="202470"/>
                                  <a:pt x="36733" y="165428"/>
                                </a:cubicBezTo>
                                <a:cubicBezTo>
                                  <a:pt x="-1367" y="128386"/>
                                  <a:pt x="-19359" y="142145"/>
                                  <a:pt x="30383" y="114628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A86ED4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274" name="Freeform 1273"/>
                          <p:cNvSpPr/>
                          <p:nvPr/>
                        </p:nvSpPr>
                        <p:spPr>
                          <a:xfrm>
                            <a:off x="6317452" y="2198843"/>
                            <a:ext cx="491131" cy="508499"/>
                          </a:xfrm>
                          <a:custGeom>
                            <a:avLst/>
                            <a:gdLst>
                              <a:gd name="connsiteX0" fmla="*/ 362748 w 491131"/>
                              <a:gd name="connsiteY0" fmla="*/ 506257 h 508499"/>
                              <a:gd name="connsiteX1" fmla="*/ 38898 w 491131"/>
                              <a:gd name="connsiteY1" fmla="*/ 372907 h 508499"/>
                              <a:gd name="connsiteX2" fmla="*/ 32548 w 491131"/>
                              <a:gd name="connsiteY2" fmla="*/ 36357 h 508499"/>
                              <a:gd name="connsiteX3" fmla="*/ 280198 w 491131"/>
                              <a:gd name="connsiteY3" fmla="*/ 36357 h 508499"/>
                              <a:gd name="connsiteX4" fmla="*/ 489748 w 491131"/>
                              <a:gd name="connsiteY4" fmla="*/ 277657 h 508499"/>
                              <a:gd name="connsiteX5" fmla="*/ 362748 w 491131"/>
                              <a:gd name="connsiteY5" fmla="*/ 506257 h 50849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</a:cxnLst>
                            <a:rect l="l" t="t" r="r" b="b"/>
                            <a:pathLst>
                              <a:path w="491131" h="508499">
                                <a:moveTo>
                                  <a:pt x="362748" y="506257"/>
                                </a:moveTo>
                                <a:cubicBezTo>
                                  <a:pt x="287606" y="522132"/>
                                  <a:pt x="93931" y="451224"/>
                                  <a:pt x="38898" y="372907"/>
                                </a:cubicBezTo>
                                <a:cubicBezTo>
                                  <a:pt x="-16135" y="294590"/>
                                  <a:pt x="-7669" y="92449"/>
                                  <a:pt x="32548" y="36357"/>
                                </a:cubicBezTo>
                                <a:cubicBezTo>
                                  <a:pt x="72765" y="-19735"/>
                                  <a:pt x="203998" y="-3860"/>
                                  <a:pt x="280198" y="36357"/>
                                </a:cubicBezTo>
                                <a:cubicBezTo>
                                  <a:pt x="356398" y="76574"/>
                                  <a:pt x="478106" y="199340"/>
                                  <a:pt x="489748" y="277657"/>
                                </a:cubicBezTo>
                                <a:cubicBezTo>
                                  <a:pt x="501390" y="355974"/>
                                  <a:pt x="437890" y="490382"/>
                                  <a:pt x="362748" y="506257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66CCFF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275" name="Freeform 1274"/>
                          <p:cNvSpPr/>
                          <p:nvPr/>
                        </p:nvSpPr>
                        <p:spPr>
                          <a:xfrm>
                            <a:off x="6469004" y="2055690"/>
                            <a:ext cx="605414" cy="448807"/>
                          </a:xfrm>
                          <a:custGeom>
                            <a:avLst/>
                            <a:gdLst>
                              <a:gd name="connsiteX0" fmla="*/ 46096 w 605414"/>
                              <a:gd name="connsiteY0" fmla="*/ 163635 h 448807"/>
                              <a:gd name="connsiteX1" fmla="*/ 201671 w 605414"/>
                              <a:gd name="connsiteY1" fmla="*/ 401760 h 448807"/>
                              <a:gd name="connsiteX2" fmla="*/ 363596 w 605414"/>
                              <a:gd name="connsiteY2" fmla="*/ 446210 h 448807"/>
                              <a:gd name="connsiteX3" fmla="*/ 538221 w 605414"/>
                              <a:gd name="connsiteY3" fmla="*/ 360485 h 448807"/>
                              <a:gd name="connsiteX4" fmla="*/ 595371 w 605414"/>
                              <a:gd name="connsiteY4" fmla="*/ 281110 h 448807"/>
                              <a:gd name="connsiteX5" fmla="*/ 347721 w 605414"/>
                              <a:gd name="connsiteY5" fmla="*/ 4885 h 448807"/>
                              <a:gd name="connsiteX6" fmla="*/ 23871 w 605414"/>
                              <a:gd name="connsiteY6" fmla="*/ 106485 h 448807"/>
                              <a:gd name="connsiteX7" fmla="*/ 46096 w 605414"/>
                              <a:gd name="connsiteY7" fmla="*/ 163635 h 44880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</a:cxnLst>
                            <a:rect l="l" t="t" r="r" b="b"/>
                            <a:pathLst>
                              <a:path w="605414" h="448807">
                                <a:moveTo>
                                  <a:pt x="46096" y="163635"/>
                                </a:moveTo>
                                <a:cubicBezTo>
                                  <a:pt x="75729" y="212848"/>
                                  <a:pt x="148754" y="354664"/>
                                  <a:pt x="201671" y="401760"/>
                                </a:cubicBezTo>
                                <a:cubicBezTo>
                                  <a:pt x="254588" y="448856"/>
                                  <a:pt x="307504" y="453089"/>
                                  <a:pt x="363596" y="446210"/>
                                </a:cubicBezTo>
                                <a:cubicBezTo>
                                  <a:pt x="419688" y="439331"/>
                                  <a:pt x="499592" y="388002"/>
                                  <a:pt x="538221" y="360485"/>
                                </a:cubicBezTo>
                                <a:cubicBezTo>
                                  <a:pt x="576850" y="332968"/>
                                  <a:pt x="627121" y="340377"/>
                                  <a:pt x="595371" y="281110"/>
                                </a:cubicBezTo>
                                <a:cubicBezTo>
                                  <a:pt x="563621" y="221843"/>
                                  <a:pt x="442971" y="33989"/>
                                  <a:pt x="347721" y="4885"/>
                                </a:cubicBezTo>
                                <a:cubicBezTo>
                                  <a:pt x="252471" y="-24219"/>
                                  <a:pt x="75729" y="85318"/>
                                  <a:pt x="23871" y="106485"/>
                                </a:cubicBezTo>
                                <a:cubicBezTo>
                                  <a:pt x="-27987" y="127652"/>
                                  <a:pt x="16463" y="114422"/>
                                  <a:pt x="46096" y="163635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F66F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grpSp>
                        <p:nvGrpSpPr>
                          <p:cNvPr id="1276" name="Group 1275"/>
                          <p:cNvGrpSpPr/>
                          <p:nvPr/>
                        </p:nvGrpSpPr>
                        <p:grpSpPr>
                          <a:xfrm>
                            <a:off x="3885753" y="183536"/>
                            <a:ext cx="4206489" cy="5146035"/>
                            <a:chOff x="3885753" y="183536"/>
                            <a:chExt cx="4206489" cy="5146035"/>
                          </a:xfrm>
                        </p:grpSpPr>
                        <p:sp>
                          <p:nvSpPr>
                            <p:cNvPr id="1277" name="Freeform 1276"/>
                            <p:cNvSpPr/>
                            <p:nvPr/>
                          </p:nvSpPr>
                          <p:spPr>
                            <a:xfrm>
                              <a:off x="5926393" y="2485622"/>
                              <a:ext cx="500592" cy="430882"/>
                            </a:xfrm>
                            <a:custGeom>
                              <a:avLst/>
                              <a:gdLst>
                                <a:gd name="connsiteX0" fmla="*/ 21970 w 500592"/>
                                <a:gd name="connsiteY0" fmla="*/ 90891 h 430882"/>
                                <a:gd name="connsiteX1" fmla="*/ 50545 w 500592"/>
                                <a:gd name="connsiteY1" fmla="*/ 324253 h 430882"/>
                                <a:gd name="connsiteX2" fmla="*/ 98170 w 500592"/>
                                <a:gd name="connsiteY2" fmla="*/ 400453 h 430882"/>
                                <a:gd name="connsiteX3" fmla="*/ 198182 w 500592"/>
                                <a:gd name="connsiteY3" fmla="*/ 429028 h 430882"/>
                                <a:gd name="connsiteX4" fmla="*/ 426782 w 500592"/>
                                <a:gd name="connsiteY4" fmla="*/ 352828 h 430882"/>
                                <a:gd name="connsiteX5" fmla="*/ 488695 w 500592"/>
                                <a:gd name="connsiteY5" fmla="*/ 195666 h 430882"/>
                                <a:gd name="connsiteX6" fmla="*/ 217232 w 500592"/>
                                <a:gd name="connsiteY6" fmla="*/ 403 h 430882"/>
                                <a:gd name="connsiteX7" fmla="*/ 12445 w 500592"/>
                                <a:gd name="connsiteY7" fmla="*/ 143278 h 430882"/>
                                <a:gd name="connsiteX8" fmla="*/ 21970 w 500592"/>
                                <a:gd name="connsiteY8" fmla="*/ 90891 h 430882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</a:cxnLst>
                              <a:rect l="l" t="t" r="r" b="b"/>
                              <a:pathLst>
                                <a:path w="500592" h="430882">
                                  <a:moveTo>
                                    <a:pt x="21970" y="90891"/>
                                  </a:moveTo>
                                  <a:cubicBezTo>
                                    <a:pt x="28320" y="121053"/>
                                    <a:pt x="37845" y="272659"/>
                                    <a:pt x="50545" y="324253"/>
                                  </a:cubicBezTo>
                                  <a:cubicBezTo>
                                    <a:pt x="63245" y="375847"/>
                                    <a:pt x="73564" y="382991"/>
                                    <a:pt x="98170" y="400453"/>
                                  </a:cubicBezTo>
                                  <a:cubicBezTo>
                                    <a:pt x="122776" y="417915"/>
                                    <a:pt x="143413" y="436965"/>
                                    <a:pt x="198182" y="429028"/>
                                  </a:cubicBezTo>
                                  <a:cubicBezTo>
                                    <a:pt x="252951" y="421091"/>
                                    <a:pt x="378363" y="391722"/>
                                    <a:pt x="426782" y="352828"/>
                                  </a:cubicBezTo>
                                  <a:cubicBezTo>
                                    <a:pt x="475201" y="313934"/>
                                    <a:pt x="523620" y="254404"/>
                                    <a:pt x="488695" y="195666"/>
                                  </a:cubicBezTo>
                                  <a:cubicBezTo>
                                    <a:pt x="453770" y="136929"/>
                                    <a:pt x="296607" y="9134"/>
                                    <a:pt x="217232" y="403"/>
                                  </a:cubicBezTo>
                                  <a:cubicBezTo>
                                    <a:pt x="137857" y="-8328"/>
                                    <a:pt x="42607" y="127403"/>
                                    <a:pt x="12445" y="143278"/>
                                  </a:cubicBezTo>
                                  <a:cubicBezTo>
                                    <a:pt x="-17717" y="159153"/>
                                    <a:pt x="15620" y="60729"/>
                                    <a:pt x="21970" y="9089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FF6161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278" name="Freeform 1277"/>
                            <p:cNvSpPr/>
                            <p:nvPr/>
                          </p:nvSpPr>
                          <p:spPr>
                            <a:xfrm>
                              <a:off x="5342364" y="2402148"/>
                              <a:ext cx="643408" cy="493460"/>
                            </a:xfrm>
                            <a:custGeom>
                              <a:avLst/>
                              <a:gdLst>
                                <a:gd name="connsiteX0" fmla="*/ 215474 w 643408"/>
                                <a:gd name="connsiteY0" fmla="*/ 412490 h 493460"/>
                                <a:gd name="connsiteX1" fmla="*/ 472649 w 643408"/>
                                <a:gd name="connsiteY1" fmla="*/ 493452 h 493460"/>
                                <a:gd name="connsiteX2" fmla="*/ 634574 w 643408"/>
                                <a:gd name="connsiteY2" fmla="*/ 407727 h 493460"/>
                                <a:gd name="connsiteX3" fmla="*/ 610761 w 643408"/>
                                <a:gd name="connsiteY3" fmla="*/ 217227 h 493460"/>
                                <a:gd name="connsiteX4" fmla="*/ 515511 w 643408"/>
                                <a:gd name="connsiteY4" fmla="*/ 112452 h 493460"/>
                                <a:gd name="connsiteX5" fmla="*/ 263099 w 643408"/>
                                <a:gd name="connsiteY5" fmla="*/ 2915 h 493460"/>
                                <a:gd name="connsiteX6" fmla="*/ 1161 w 643408"/>
                                <a:gd name="connsiteY6" fmla="*/ 236277 h 493460"/>
                                <a:gd name="connsiteX7" fmla="*/ 167849 w 643408"/>
                                <a:gd name="connsiteY7" fmla="*/ 350577 h 493460"/>
                                <a:gd name="connsiteX8" fmla="*/ 215474 w 643408"/>
                                <a:gd name="connsiteY8" fmla="*/ 412490 h 49346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</a:cxnLst>
                              <a:rect l="l" t="t" r="r" b="b"/>
                              <a:pathLst>
                                <a:path w="643408" h="493460">
                                  <a:moveTo>
                                    <a:pt x="215474" y="412490"/>
                                  </a:moveTo>
                                  <a:cubicBezTo>
                                    <a:pt x="266274" y="436302"/>
                                    <a:pt x="402799" y="494246"/>
                                    <a:pt x="472649" y="493452"/>
                                  </a:cubicBezTo>
                                  <a:cubicBezTo>
                                    <a:pt x="542499" y="492658"/>
                                    <a:pt x="611555" y="453764"/>
                                    <a:pt x="634574" y="407727"/>
                                  </a:cubicBezTo>
                                  <a:cubicBezTo>
                                    <a:pt x="657593" y="361690"/>
                                    <a:pt x="630605" y="266439"/>
                                    <a:pt x="610761" y="217227"/>
                                  </a:cubicBezTo>
                                  <a:cubicBezTo>
                                    <a:pt x="590917" y="168014"/>
                                    <a:pt x="573454" y="148171"/>
                                    <a:pt x="515511" y="112452"/>
                                  </a:cubicBezTo>
                                  <a:cubicBezTo>
                                    <a:pt x="457568" y="76733"/>
                                    <a:pt x="348824" y="-17722"/>
                                    <a:pt x="263099" y="2915"/>
                                  </a:cubicBezTo>
                                  <a:cubicBezTo>
                                    <a:pt x="177374" y="23552"/>
                                    <a:pt x="17036" y="178333"/>
                                    <a:pt x="1161" y="236277"/>
                                  </a:cubicBezTo>
                                  <a:cubicBezTo>
                                    <a:pt x="-14714" y="294221"/>
                                    <a:pt x="136893" y="323589"/>
                                    <a:pt x="167849" y="350577"/>
                                  </a:cubicBezTo>
                                  <a:cubicBezTo>
                                    <a:pt x="198805" y="377565"/>
                                    <a:pt x="164674" y="388678"/>
                                    <a:pt x="215474" y="41249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FFDD4B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279" name="Freeform 1278"/>
                            <p:cNvSpPr/>
                            <p:nvPr/>
                          </p:nvSpPr>
                          <p:spPr>
                            <a:xfrm>
                              <a:off x="5157894" y="2496571"/>
                              <a:ext cx="481788" cy="461812"/>
                            </a:xfrm>
                            <a:custGeom>
                              <a:avLst/>
                              <a:gdLst>
                                <a:gd name="connsiteX0" fmla="*/ 80856 w 481788"/>
                                <a:gd name="connsiteY0" fmla="*/ 294254 h 461812"/>
                                <a:gd name="connsiteX1" fmla="*/ 180869 w 481788"/>
                                <a:gd name="connsiteY1" fmla="*/ 422842 h 461812"/>
                                <a:gd name="connsiteX2" fmla="*/ 328506 w 481788"/>
                                <a:gd name="connsiteY2" fmla="*/ 460942 h 461812"/>
                                <a:gd name="connsiteX3" fmla="*/ 457094 w 481788"/>
                                <a:gd name="connsiteY3" fmla="*/ 394267 h 461812"/>
                                <a:gd name="connsiteX4" fmla="*/ 480906 w 481788"/>
                                <a:gd name="connsiteY4" fmla="*/ 241867 h 461812"/>
                                <a:gd name="connsiteX5" fmla="*/ 442806 w 481788"/>
                                <a:gd name="connsiteY5" fmla="*/ 22792 h 461812"/>
                                <a:gd name="connsiteX6" fmla="*/ 233256 w 481788"/>
                                <a:gd name="connsiteY6" fmla="*/ 13267 h 461812"/>
                                <a:gd name="connsiteX7" fmla="*/ 9419 w 481788"/>
                                <a:gd name="connsiteY7" fmla="*/ 79942 h 461812"/>
                                <a:gd name="connsiteX8" fmla="*/ 47519 w 481788"/>
                                <a:gd name="connsiteY8" fmla="*/ 256154 h 461812"/>
                                <a:gd name="connsiteX9" fmla="*/ 80856 w 481788"/>
                                <a:gd name="connsiteY9" fmla="*/ 294254 h 461812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</a:cxnLst>
                              <a:rect l="l" t="t" r="r" b="b"/>
                              <a:pathLst>
                                <a:path w="481788" h="461812">
                                  <a:moveTo>
                                    <a:pt x="80856" y="294254"/>
                                  </a:moveTo>
                                  <a:cubicBezTo>
                                    <a:pt x="103081" y="322035"/>
                                    <a:pt x="139594" y="395061"/>
                                    <a:pt x="180869" y="422842"/>
                                  </a:cubicBezTo>
                                  <a:cubicBezTo>
                                    <a:pt x="222144" y="450623"/>
                                    <a:pt x="282469" y="465705"/>
                                    <a:pt x="328506" y="460942"/>
                                  </a:cubicBezTo>
                                  <a:cubicBezTo>
                                    <a:pt x="374544" y="456180"/>
                                    <a:pt x="431694" y="430779"/>
                                    <a:pt x="457094" y="394267"/>
                                  </a:cubicBezTo>
                                  <a:cubicBezTo>
                                    <a:pt x="482494" y="357755"/>
                                    <a:pt x="483287" y="303779"/>
                                    <a:pt x="480906" y="241867"/>
                                  </a:cubicBezTo>
                                  <a:cubicBezTo>
                                    <a:pt x="478525" y="179955"/>
                                    <a:pt x="484081" y="60892"/>
                                    <a:pt x="442806" y="22792"/>
                                  </a:cubicBezTo>
                                  <a:cubicBezTo>
                                    <a:pt x="401531" y="-15308"/>
                                    <a:pt x="305487" y="3742"/>
                                    <a:pt x="233256" y="13267"/>
                                  </a:cubicBezTo>
                                  <a:cubicBezTo>
                                    <a:pt x="161025" y="22792"/>
                                    <a:pt x="40375" y="39461"/>
                                    <a:pt x="9419" y="79942"/>
                                  </a:cubicBezTo>
                                  <a:cubicBezTo>
                                    <a:pt x="-21537" y="120423"/>
                                    <a:pt x="32438" y="218848"/>
                                    <a:pt x="47519" y="256154"/>
                                  </a:cubicBezTo>
                                  <a:cubicBezTo>
                                    <a:pt x="62600" y="293460"/>
                                    <a:pt x="58631" y="266473"/>
                                    <a:pt x="80856" y="294254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66CCFF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280" name="Freeform 1279"/>
                            <p:cNvSpPr/>
                            <p:nvPr/>
                          </p:nvSpPr>
                          <p:spPr>
                            <a:xfrm>
                              <a:off x="5973176" y="2151735"/>
                              <a:ext cx="544364" cy="624403"/>
                            </a:xfrm>
                            <a:custGeom>
                              <a:avLst/>
                              <a:gdLst>
                                <a:gd name="connsiteX0" fmla="*/ 27574 w 544364"/>
                                <a:gd name="connsiteY0" fmla="*/ 100928 h 624403"/>
                                <a:gd name="connsiteX1" fmla="*/ 22812 w 544364"/>
                                <a:gd name="connsiteY1" fmla="*/ 415253 h 624403"/>
                                <a:gd name="connsiteX2" fmla="*/ 160924 w 544364"/>
                                <a:gd name="connsiteY2" fmla="*/ 577178 h 624403"/>
                                <a:gd name="connsiteX3" fmla="*/ 408574 w 544364"/>
                                <a:gd name="connsiteY3" fmla="*/ 615278 h 624403"/>
                                <a:gd name="connsiteX4" fmla="*/ 541924 w 544364"/>
                                <a:gd name="connsiteY4" fmla="*/ 429540 h 624403"/>
                                <a:gd name="connsiteX5" fmla="*/ 299037 w 544364"/>
                                <a:gd name="connsiteY5" fmla="*/ 215228 h 624403"/>
                                <a:gd name="connsiteX6" fmla="*/ 18049 w 544364"/>
                                <a:gd name="connsiteY6" fmla="*/ 5678 h 624403"/>
                                <a:gd name="connsiteX7" fmla="*/ 27574 w 544364"/>
                                <a:gd name="connsiteY7" fmla="*/ 100928 h 624403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</a:cxnLst>
                              <a:rect l="l" t="t" r="r" b="b"/>
                              <a:pathLst>
                                <a:path w="544364" h="624403">
                                  <a:moveTo>
                                    <a:pt x="27574" y="100928"/>
                                  </a:moveTo>
                                  <a:cubicBezTo>
                                    <a:pt x="28368" y="169190"/>
                                    <a:pt x="587" y="335878"/>
                                    <a:pt x="22812" y="415253"/>
                                  </a:cubicBezTo>
                                  <a:cubicBezTo>
                                    <a:pt x="45037" y="494628"/>
                                    <a:pt x="96630" y="543841"/>
                                    <a:pt x="160924" y="577178"/>
                                  </a:cubicBezTo>
                                  <a:cubicBezTo>
                                    <a:pt x="225218" y="610515"/>
                                    <a:pt x="345074" y="639884"/>
                                    <a:pt x="408574" y="615278"/>
                                  </a:cubicBezTo>
                                  <a:cubicBezTo>
                                    <a:pt x="472074" y="590672"/>
                                    <a:pt x="560180" y="496215"/>
                                    <a:pt x="541924" y="429540"/>
                                  </a:cubicBezTo>
                                  <a:cubicBezTo>
                                    <a:pt x="523668" y="362865"/>
                                    <a:pt x="386349" y="285872"/>
                                    <a:pt x="299037" y="215228"/>
                                  </a:cubicBezTo>
                                  <a:cubicBezTo>
                                    <a:pt x="211725" y="144584"/>
                                    <a:pt x="63293" y="28697"/>
                                    <a:pt x="18049" y="5678"/>
                                  </a:cubicBezTo>
                                  <a:cubicBezTo>
                                    <a:pt x="-27195" y="-17341"/>
                                    <a:pt x="26780" y="32666"/>
                                    <a:pt x="27574" y="100928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FFDD4B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281" name="Freeform 1280"/>
                            <p:cNvSpPr/>
                            <p:nvPr/>
                          </p:nvSpPr>
                          <p:spPr>
                            <a:xfrm>
                              <a:off x="5588439" y="2239190"/>
                              <a:ext cx="488643" cy="468197"/>
                            </a:xfrm>
                            <a:custGeom>
                              <a:avLst/>
                              <a:gdLst>
                                <a:gd name="connsiteX0" fmla="*/ 2736 w 488643"/>
                                <a:gd name="connsiteY0" fmla="*/ 265885 h 468197"/>
                                <a:gd name="connsiteX1" fmla="*/ 155136 w 488643"/>
                                <a:gd name="connsiteY1" fmla="*/ 451623 h 468197"/>
                                <a:gd name="connsiteX2" fmla="*/ 417074 w 488643"/>
                                <a:gd name="connsiteY2" fmla="*/ 451623 h 468197"/>
                                <a:gd name="connsiteX3" fmla="*/ 488511 w 488643"/>
                                <a:gd name="connsiteY3" fmla="*/ 384948 h 468197"/>
                                <a:gd name="connsiteX4" fmla="*/ 431361 w 488643"/>
                                <a:gd name="connsiteY4" fmla="*/ 189685 h 468197"/>
                                <a:gd name="connsiteX5" fmla="*/ 312299 w 488643"/>
                                <a:gd name="connsiteY5" fmla="*/ 3948 h 468197"/>
                                <a:gd name="connsiteX6" fmla="*/ 78936 w 488643"/>
                                <a:gd name="connsiteY6" fmla="*/ 80148 h 468197"/>
                                <a:gd name="connsiteX7" fmla="*/ 2736 w 488643"/>
                                <a:gd name="connsiteY7" fmla="*/ 265885 h 46819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</a:cxnLst>
                              <a:rect l="l" t="t" r="r" b="b"/>
                              <a:pathLst>
                                <a:path w="488643" h="468197">
                                  <a:moveTo>
                                    <a:pt x="2736" y="265885"/>
                                  </a:moveTo>
                                  <a:cubicBezTo>
                                    <a:pt x="15436" y="327798"/>
                                    <a:pt x="86080" y="420667"/>
                                    <a:pt x="155136" y="451623"/>
                                  </a:cubicBezTo>
                                  <a:cubicBezTo>
                                    <a:pt x="224192" y="482579"/>
                                    <a:pt x="361511" y="462736"/>
                                    <a:pt x="417074" y="451623"/>
                                  </a:cubicBezTo>
                                  <a:cubicBezTo>
                                    <a:pt x="472637" y="440510"/>
                                    <a:pt x="486130" y="428604"/>
                                    <a:pt x="488511" y="384948"/>
                                  </a:cubicBezTo>
                                  <a:cubicBezTo>
                                    <a:pt x="490892" y="341292"/>
                                    <a:pt x="460730" y="253185"/>
                                    <a:pt x="431361" y="189685"/>
                                  </a:cubicBezTo>
                                  <a:cubicBezTo>
                                    <a:pt x="401992" y="126185"/>
                                    <a:pt x="371037" y="22204"/>
                                    <a:pt x="312299" y="3948"/>
                                  </a:cubicBezTo>
                                  <a:cubicBezTo>
                                    <a:pt x="253562" y="-14308"/>
                                    <a:pt x="135292" y="34111"/>
                                    <a:pt x="78936" y="80148"/>
                                  </a:cubicBezTo>
                                  <a:cubicBezTo>
                                    <a:pt x="22580" y="126185"/>
                                    <a:pt x="-9964" y="203972"/>
                                    <a:pt x="2736" y="265885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0F66F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282" name="Freeform 1281"/>
                            <p:cNvSpPr/>
                            <p:nvPr/>
                          </p:nvSpPr>
                          <p:spPr>
                            <a:xfrm>
                              <a:off x="5152637" y="2248724"/>
                              <a:ext cx="509823" cy="545772"/>
                            </a:xfrm>
                            <a:custGeom>
                              <a:avLst/>
                              <a:gdLst>
                                <a:gd name="connsiteX0" fmla="*/ 71826 w 509823"/>
                                <a:gd name="connsiteY0" fmla="*/ 375414 h 545772"/>
                                <a:gd name="connsiteX1" fmla="*/ 324238 w 509823"/>
                                <a:gd name="connsiteY1" fmla="*/ 542101 h 545772"/>
                                <a:gd name="connsiteX2" fmla="*/ 476638 w 509823"/>
                                <a:gd name="connsiteY2" fmla="*/ 465901 h 545772"/>
                                <a:gd name="connsiteX3" fmla="*/ 495688 w 509823"/>
                                <a:gd name="connsiteY3" fmla="*/ 189676 h 545772"/>
                                <a:gd name="connsiteX4" fmla="*/ 305188 w 509823"/>
                                <a:gd name="connsiteY4" fmla="*/ 18226 h 545772"/>
                                <a:gd name="connsiteX5" fmla="*/ 86113 w 509823"/>
                                <a:gd name="connsiteY5" fmla="*/ 42039 h 545772"/>
                                <a:gd name="connsiteX6" fmla="*/ 388 w 509823"/>
                                <a:gd name="connsiteY6" fmla="*/ 346839 h 545772"/>
                                <a:gd name="connsiteX7" fmla="*/ 71826 w 509823"/>
                                <a:gd name="connsiteY7" fmla="*/ 375414 h 545772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</a:cxnLst>
                              <a:rect l="l" t="t" r="r" b="b"/>
                              <a:pathLst>
                                <a:path w="509823" h="545772">
                                  <a:moveTo>
                                    <a:pt x="71826" y="375414"/>
                                  </a:moveTo>
                                  <a:cubicBezTo>
                                    <a:pt x="125801" y="407958"/>
                                    <a:pt x="256770" y="527020"/>
                                    <a:pt x="324238" y="542101"/>
                                  </a:cubicBezTo>
                                  <a:cubicBezTo>
                                    <a:pt x="391706" y="557182"/>
                                    <a:pt x="448063" y="524638"/>
                                    <a:pt x="476638" y="465901"/>
                                  </a:cubicBezTo>
                                  <a:cubicBezTo>
                                    <a:pt x="505213" y="407164"/>
                                    <a:pt x="524263" y="264288"/>
                                    <a:pt x="495688" y="189676"/>
                                  </a:cubicBezTo>
                                  <a:cubicBezTo>
                                    <a:pt x="467113" y="115064"/>
                                    <a:pt x="373450" y="42832"/>
                                    <a:pt x="305188" y="18226"/>
                                  </a:cubicBezTo>
                                  <a:cubicBezTo>
                                    <a:pt x="236926" y="-6380"/>
                                    <a:pt x="136913" y="-12730"/>
                                    <a:pt x="86113" y="42039"/>
                                  </a:cubicBezTo>
                                  <a:cubicBezTo>
                                    <a:pt x="35313" y="96808"/>
                                    <a:pt x="-4375" y="292864"/>
                                    <a:pt x="388" y="346839"/>
                                  </a:cubicBezTo>
                                  <a:cubicBezTo>
                                    <a:pt x="5151" y="400814"/>
                                    <a:pt x="17851" y="342870"/>
                                    <a:pt x="71826" y="375414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A86ED4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283" name="Freeform 1282"/>
                            <p:cNvSpPr/>
                            <p:nvPr/>
                          </p:nvSpPr>
                          <p:spPr>
                            <a:xfrm>
                              <a:off x="4808858" y="2430863"/>
                              <a:ext cx="555502" cy="469694"/>
                            </a:xfrm>
                            <a:custGeom>
                              <a:avLst/>
                              <a:gdLst>
                                <a:gd name="connsiteX0" fmla="*/ 63180 w 555502"/>
                                <a:gd name="connsiteY0" fmla="*/ 193275 h 469694"/>
                                <a:gd name="connsiteX1" fmla="*/ 263205 w 555502"/>
                                <a:gd name="connsiteY1" fmla="*/ 450450 h 469694"/>
                                <a:gd name="connsiteX2" fmla="*/ 453705 w 555502"/>
                                <a:gd name="connsiteY2" fmla="*/ 436162 h 469694"/>
                                <a:gd name="connsiteX3" fmla="*/ 544192 w 555502"/>
                                <a:gd name="connsiteY3" fmla="*/ 317100 h 469694"/>
                                <a:gd name="connsiteX4" fmla="*/ 544192 w 555502"/>
                                <a:gd name="connsiteY4" fmla="*/ 188512 h 469694"/>
                                <a:gd name="connsiteX5" fmla="*/ 453705 w 555502"/>
                                <a:gd name="connsiteY5" fmla="*/ 7537 h 469694"/>
                                <a:gd name="connsiteX6" fmla="*/ 48892 w 555502"/>
                                <a:gd name="connsiteY6" fmla="*/ 50400 h 469694"/>
                                <a:gd name="connsiteX7" fmla="*/ 10792 w 555502"/>
                                <a:gd name="connsiteY7" fmla="*/ 198037 h 469694"/>
                                <a:gd name="connsiteX8" fmla="*/ 63180 w 555502"/>
                                <a:gd name="connsiteY8" fmla="*/ 193275 h 46969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</a:cxnLst>
                              <a:rect l="l" t="t" r="r" b="b"/>
                              <a:pathLst>
                                <a:path w="555502" h="469694">
                                  <a:moveTo>
                                    <a:pt x="63180" y="193275"/>
                                  </a:moveTo>
                                  <a:cubicBezTo>
                                    <a:pt x="105249" y="235344"/>
                                    <a:pt x="198117" y="409969"/>
                                    <a:pt x="263205" y="450450"/>
                                  </a:cubicBezTo>
                                  <a:cubicBezTo>
                                    <a:pt x="328293" y="490931"/>
                                    <a:pt x="406874" y="458387"/>
                                    <a:pt x="453705" y="436162"/>
                                  </a:cubicBezTo>
                                  <a:cubicBezTo>
                                    <a:pt x="500536" y="413937"/>
                                    <a:pt x="529111" y="358375"/>
                                    <a:pt x="544192" y="317100"/>
                                  </a:cubicBezTo>
                                  <a:cubicBezTo>
                                    <a:pt x="559273" y="275825"/>
                                    <a:pt x="559273" y="240106"/>
                                    <a:pt x="544192" y="188512"/>
                                  </a:cubicBezTo>
                                  <a:cubicBezTo>
                                    <a:pt x="529111" y="136918"/>
                                    <a:pt x="536255" y="30556"/>
                                    <a:pt x="453705" y="7537"/>
                                  </a:cubicBezTo>
                                  <a:cubicBezTo>
                                    <a:pt x="371155" y="-15482"/>
                                    <a:pt x="122711" y="18650"/>
                                    <a:pt x="48892" y="50400"/>
                                  </a:cubicBezTo>
                                  <a:cubicBezTo>
                                    <a:pt x="-24927" y="82150"/>
                                    <a:pt x="5236" y="177400"/>
                                    <a:pt x="10792" y="198037"/>
                                  </a:cubicBezTo>
                                  <a:cubicBezTo>
                                    <a:pt x="16348" y="218674"/>
                                    <a:pt x="21111" y="151206"/>
                                    <a:pt x="63180" y="193275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FF9933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284" name="Freeform 1283"/>
                            <p:cNvSpPr/>
                            <p:nvPr/>
                          </p:nvSpPr>
                          <p:spPr>
                            <a:xfrm>
                              <a:off x="4549227" y="2560100"/>
                              <a:ext cx="448731" cy="403070"/>
                            </a:xfrm>
                            <a:custGeom>
                              <a:avLst/>
                              <a:gdLst>
                                <a:gd name="connsiteX0" fmla="*/ 22773 w 448731"/>
                                <a:gd name="connsiteY0" fmla="*/ 121188 h 403070"/>
                                <a:gd name="connsiteX1" fmla="*/ 8486 w 448731"/>
                                <a:gd name="connsiteY1" fmla="*/ 306925 h 403070"/>
                                <a:gd name="connsiteX2" fmla="*/ 137073 w 448731"/>
                                <a:gd name="connsiteY2" fmla="*/ 392650 h 403070"/>
                                <a:gd name="connsiteX3" fmla="*/ 332336 w 448731"/>
                                <a:gd name="connsiteY3" fmla="*/ 392650 h 403070"/>
                                <a:gd name="connsiteX4" fmla="*/ 422823 w 448731"/>
                                <a:gd name="connsiteY4" fmla="*/ 311688 h 403070"/>
                                <a:gd name="connsiteX5" fmla="*/ 446636 w 448731"/>
                                <a:gd name="connsiteY5" fmla="*/ 149763 h 403070"/>
                                <a:gd name="connsiteX6" fmla="*/ 379961 w 448731"/>
                                <a:gd name="connsiteY6" fmla="*/ 2125 h 403070"/>
                                <a:gd name="connsiteX7" fmla="*/ 151361 w 448731"/>
                                <a:gd name="connsiteY7" fmla="*/ 64038 h 403070"/>
                                <a:gd name="connsiteX8" fmla="*/ 84686 w 448731"/>
                                <a:gd name="connsiteY8" fmla="*/ 87850 h 40307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</a:cxnLst>
                              <a:rect l="l" t="t" r="r" b="b"/>
                              <a:pathLst>
                                <a:path w="448731" h="403070">
                                  <a:moveTo>
                                    <a:pt x="22773" y="121188"/>
                                  </a:moveTo>
                                  <a:cubicBezTo>
                                    <a:pt x="6104" y="191434"/>
                                    <a:pt x="-10564" y="261681"/>
                                    <a:pt x="8486" y="306925"/>
                                  </a:cubicBezTo>
                                  <a:cubicBezTo>
                                    <a:pt x="27536" y="352169"/>
                                    <a:pt x="83098" y="378363"/>
                                    <a:pt x="137073" y="392650"/>
                                  </a:cubicBezTo>
                                  <a:cubicBezTo>
                                    <a:pt x="191048" y="406938"/>
                                    <a:pt x="284711" y="406144"/>
                                    <a:pt x="332336" y="392650"/>
                                  </a:cubicBezTo>
                                  <a:cubicBezTo>
                                    <a:pt x="379961" y="379156"/>
                                    <a:pt x="403773" y="352169"/>
                                    <a:pt x="422823" y="311688"/>
                                  </a:cubicBezTo>
                                  <a:cubicBezTo>
                                    <a:pt x="441873" y="271207"/>
                                    <a:pt x="453780" y="201357"/>
                                    <a:pt x="446636" y="149763"/>
                                  </a:cubicBezTo>
                                  <a:cubicBezTo>
                                    <a:pt x="439492" y="98169"/>
                                    <a:pt x="429174" y="16412"/>
                                    <a:pt x="379961" y="2125"/>
                                  </a:cubicBezTo>
                                  <a:cubicBezTo>
                                    <a:pt x="330749" y="-12163"/>
                                    <a:pt x="200574" y="49750"/>
                                    <a:pt x="151361" y="64038"/>
                                  </a:cubicBezTo>
                                  <a:cubicBezTo>
                                    <a:pt x="102149" y="78325"/>
                                    <a:pt x="93417" y="83087"/>
                                    <a:pt x="84686" y="87850"/>
                                  </a:cubicBezTo>
                                </a:path>
                              </a:pathLst>
                            </a:custGeom>
                            <a:solidFill>
                              <a:srgbClr val="FFDD4B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285" name="Freeform 1284"/>
                            <p:cNvSpPr/>
                            <p:nvPr/>
                          </p:nvSpPr>
                          <p:spPr>
                            <a:xfrm>
                              <a:off x="3899845" y="1966841"/>
                              <a:ext cx="441120" cy="475683"/>
                            </a:xfrm>
                            <a:custGeom>
                              <a:avLst/>
                              <a:gdLst>
                                <a:gd name="connsiteX0" fmla="*/ 429268 w 441120"/>
                                <a:gd name="connsiteY0" fmla="*/ 161997 h 475683"/>
                                <a:gd name="connsiteX1" fmla="*/ 238768 w 441120"/>
                                <a:gd name="connsiteY1" fmla="*/ 4834 h 475683"/>
                                <a:gd name="connsiteX2" fmla="*/ 76843 w 441120"/>
                                <a:gd name="connsiteY2" fmla="*/ 52459 h 475683"/>
                                <a:gd name="connsiteX3" fmla="*/ 643 w 441120"/>
                                <a:gd name="connsiteY3" fmla="*/ 176284 h 475683"/>
                                <a:gd name="connsiteX4" fmla="*/ 48268 w 441120"/>
                                <a:gd name="connsiteY4" fmla="*/ 342972 h 475683"/>
                                <a:gd name="connsiteX5" fmla="*/ 181618 w 441120"/>
                                <a:gd name="connsiteY5" fmla="*/ 438222 h 475683"/>
                                <a:gd name="connsiteX6" fmla="*/ 391168 w 441120"/>
                                <a:gd name="connsiteY6" fmla="*/ 457272 h 475683"/>
                                <a:gd name="connsiteX7" fmla="*/ 429268 w 441120"/>
                                <a:gd name="connsiteY7" fmla="*/ 161997 h 475683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</a:cxnLst>
                              <a:rect l="l" t="t" r="r" b="b"/>
                              <a:pathLst>
                                <a:path w="441120" h="475683">
                                  <a:moveTo>
                                    <a:pt x="429268" y="161997"/>
                                  </a:moveTo>
                                  <a:cubicBezTo>
                                    <a:pt x="403868" y="86591"/>
                                    <a:pt x="297505" y="23090"/>
                                    <a:pt x="238768" y="4834"/>
                                  </a:cubicBezTo>
                                  <a:cubicBezTo>
                                    <a:pt x="180031" y="-13422"/>
                                    <a:pt x="116530" y="23884"/>
                                    <a:pt x="76843" y="52459"/>
                                  </a:cubicBezTo>
                                  <a:cubicBezTo>
                                    <a:pt x="37155" y="81034"/>
                                    <a:pt x="5405" y="127865"/>
                                    <a:pt x="643" y="176284"/>
                                  </a:cubicBezTo>
                                  <a:cubicBezTo>
                                    <a:pt x="-4119" y="224703"/>
                                    <a:pt x="18105" y="299316"/>
                                    <a:pt x="48268" y="342972"/>
                                  </a:cubicBezTo>
                                  <a:cubicBezTo>
                                    <a:pt x="78430" y="386628"/>
                                    <a:pt x="124468" y="419172"/>
                                    <a:pt x="181618" y="438222"/>
                                  </a:cubicBezTo>
                                  <a:cubicBezTo>
                                    <a:pt x="238768" y="457272"/>
                                    <a:pt x="344337" y="500135"/>
                                    <a:pt x="391168" y="457272"/>
                                  </a:cubicBezTo>
                                  <a:cubicBezTo>
                                    <a:pt x="437999" y="414410"/>
                                    <a:pt x="454668" y="237403"/>
                                    <a:pt x="429268" y="161997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A86ED4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286" name="Freeform 1285"/>
                            <p:cNvSpPr/>
                            <p:nvPr/>
                          </p:nvSpPr>
                          <p:spPr>
                            <a:xfrm>
                              <a:off x="3948074" y="1509368"/>
                              <a:ext cx="660617" cy="568671"/>
                            </a:xfrm>
                            <a:custGeom>
                              <a:avLst/>
                              <a:gdLst>
                                <a:gd name="connsiteX0" fmla="*/ 595351 w 660617"/>
                                <a:gd name="connsiteY0" fmla="*/ 271807 h 568671"/>
                                <a:gd name="connsiteX1" fmla="*/ 433426 w 660617"/>
                                <a:gd name="connsiteY1" fmla="*/ 62257 h 568671"/>
                                <a:gd name="connsiteX2" fmla="*/ 304839 w 660617"/>
                                <a:gd name="connsiteY2" fmla="*/ 345 h 568671"/>
                                <a:gd name="connsiteX3" fmla="*/ 123864 w 660617"/>
                                <a:gd name="connsiteY3" fmla="*/ 43207 h 568671"/>
                                <a:gd name="connsiteX4" fmla="*/ 42901 w 660617"/>
                                <a:gd name="connsiteY4" fmla="*/ 162270 h 568671"/>
                                <a:gd name="connsiteX5" fmla="*/ 39 w 660617"/>
                                <a:gd name="connsiteY5" fmla="*/ 314670 h 568671"/>
                                <a:gd name="connsiteX6" fmla="*/ 38139 w 660617"/>
                                <a:gd name="connsiteY6" fmla="*/ 462307 h 568671"/>
                                <a:gd name="connsiteX7" fmla="*/ 166726 w 660617"/>
                                <a:gd name="connsiteY7" fmla="*/ 557557 h 568671"/>
                                <a:gd name="connsiteX8" fmla="*/ 471526 w 660617"/>
                                <a:gd name="connsiteY8" fmla="*/ 543270 h 568671"/>
                                <a:gd name="connsiteX9" fmla="*/ 647739 w 660617"/>
                                <a:gd name="connsiteY9" fmla="*/ 348007 h 568671"/>
                                <a:gd name="connsiteX10" fmla="*/ 638214 w 660617"/>
                                <a:gd name="connsiteY10" fmla="*/ 305145 h 568671"/>
                                <a:gd name="connsiteX11" fmla="*/ 595351 w 660617"/>
                                <a:gd name="connsiteY11" fmla="*/ 271807 h 56867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</a:cxnLst>
                              <a:rect l="l" t="t" r="r" b="b"/>
                              <a:pathLst>
                                <a:path w="660617" h="568671">
                                  <a:moveTo>
                                    <a:pt x="595351" y="271807"/>
                                  </a:moveTo>
                                  <a:cubicBezTo>
                                    <a:pt x="561220" y="231326"/>
                                    <a:pt x="481845" y="107501"/>
                                    <a:pt x="433426" y="62257"/>
                                  </a:cubicBezTo>
                                  <a:cubicBezTo>
                                    <a:pt x="385007" y="17013"/>
                                    <a:pt x="356433" y="3520"/>
                                    <a:pt x="304839" y="345"/>
                                  </a:cubicBezTo>
                                  <a:cubicBezTo>
                                    <a:pt x="253245" y="-2830"/>
                                    <a:pt x="167520" y="16220"/>
                                    <a:pt x="123864" y="43207"/>
                                  </a:cubicBezTo>
                                  <a:cubicBezTo>
                                    <a:pt x="80208" y="70194"/>
                                    <a:pt x="63539" y="117026"/>
                                    <a:pt x="42901" y="162270"/>
                                  </a:cubicBezTo>
                                  <a:cubicBezTo>
                                    <a:pt x="22263" y="207514"/>
                                    <a:pt x="833" y="264664"/>
                                    <a:pt x="39" y="314670"/>
                                  </a:cubicBezTo>
                                  <a:cubicBezTo>
                                    <a:pt x="-755" y="364676"/>
                                    <a:pt x="10358" y="421826"/>
                                    <a:pt x="38139" y="462307"/>
                                  </a:cubicBezTo>
                                  <a:cubicBezTo>
                                    <a:pt x="65920" y="502788"/>
                                    <a:pt x="94495" y="544063"/>
                                    <a:pt x="166726" y="557557"/>
                                  </a:cubicBezTo>
                                  <a:cubicBezTo>
                                    <a:pt x="238957" y="571051"/>
                                    <a:pt x="391357" y="578195"/>
                                    <a:pt x="471526" y="543270"/>
                                  </a:cubicBezTo>
                                  <a:cubicBezTo>
                                    <a:pt x="551695" y="508345"/>
                                    <a:pt x="619958" y="387694"/>
                                    <a:pt x="647739" y="348007"/>
                                  </a:cubicBezTo>
                                  <a:cubicBezTo>
                                    <a:pt x="675520" y="308320"/>
                                    <a:pt x="651708" y="317845"/>
                                    <a:pt x="638214" y="305145"/>
                                  </a:cubicBezTo>
                                  <a:cubicBezTo>
                                    <a:pt x="624720" y="292445"/>
                                    <a:pt x="629482" y="312288"/>
                                    <a:pt x="595351" y="271807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FF6161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287" name="Freeform 1286"/>
                            <p:cNvSpPr/>
                            <p:nvPr/>
                          </p:nvSpPr>
                          <p:spPr>
                            <a:xfrm>
                              <a:off x="6862738" y="620155"/>
                              <a:ext cx="485841" cy="535950"/>
                            </a:xfrm>
                            <a:custGeom>
                              <a:avLst/>
                              <a:gdLst>
                                <a:gd name="connsiteX0" fmla="*/ 104800 w 485841"/>
                                <a:gd name="connsiteY0" fmla="*/ 89458 h 535950"/>
                                <a:gd name="connsiteX1" fmla="*/ 200050 w 485841"/>
                                <a:gd name="connsiteY1" fmla="*/ 22783 h 535950"/>
                                <a:gd name="connsiteX2" fmla="*/ 347687 w 485841"/>
                                <a:gd name="connsiteY2" fmla="*/ 3733 h 535950"/>
                                <a:gd name="connsiteX3" fmla="*/ 433412 w 485841"/>
                                <a:gd name="connsiteY3" fmla="*/ 89458 h 535950"/>
                                <a:gd name="connsiteX4" fmla="*/ 485800 w 485841"/>
                                <a:gd name="connsiteY4" fmla="*/ 232333 h 535950"/>
                                <a:gd name="connsiteX5" fmla="*/ 438175 w 485841"/>
                                <a:gd name="connsiteY5" fmla="*/ 418070 h 535950"/>
                                <a:gd name="connsiteX6" fmla="*/ 257200 w 485841"/>
                                <a:gd name="connsiteY6" fmla="*/ 532370 h 535950"/>
                                <a:gd name="connsiteX7" fmla="*/ 4787 w 485841"/>
                                <a:gd name="connsiteY7" fmla="*/ 284720 h 535950"/>
                                <a:gd name="connsiteX8" fmla="*/ 104800 w 485841"/>
                                <a:gd name="connsiteY8" fmla="*/ 89458 h 53595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</a:cxnLst>
                              <a:rect l="l" t="t" r="r" b="b"/>
                              <a:pathLst>
                                <a:path w="485841" h="535950">
                                  <a:moveTo>
                                    <a:pt x="104800" y="89458"/>
                                  </a:moveTo>
                                  <a:cubicBezTo>
                                    <a:pt x="137344" y="45802"/>
                                    <a:pt x="159569" y="37070"/>
                                    <a:pt x="200050" y="22783"/>
                                  </a:cubicBezTo>
                                  <a:cubicBezTo>
                                    <a:pt x="240531" y="8496"/>
                                    <a:pt x="308793" y="-7379"/>
                                    <a:pt x="347687" y="3733"/>
                                  </a:cubicBezTo>
                                  <a:cubicBezTo>
                                    <a:pt x="386581" y="14845"/>
                                    <a:pt x="410393" y="51358"/>
                                    <a:pt x="433412" y="89458"/>
                                  </a:cubicBezTo>
                                  <a:cubicBezTo>
                                    <a:pt x="456431" y="127558"/>
                                    <a:pt x="485006" y="177564"/>
                                    <a:pt x="485800" y="232333"/>
                                  </a:cubicBezTo>
                                  <a:cubicBezTo>
                                    <a:pt x="486594" y="287102"/>
                                    <a:pt x="476275" y="368064"/>
                                    <a:pt x="438175" y="418070"/>
                                  </a:cubicBezTo>
                                  <a:cubicBezTo>
                                    <a:pt x="400075" y="468076"/>
                                    <a:pt x="329431" y="554595"/>
                                    <a:pt x="257200" y="532370"/>
                                  </a:cubicBezTo>
                                  <a:cubicBezTo>
                                    <a:pt x="184969" y="510145"/>
                                    <a:pt x="31774" y="356157"/>
                                    <a:pt x="4787" y="284720"/>
                                  </a:cubicBezTo>
                                  <a:cubicBezTo>
                                    <a:pt x="-22200" y="213283"/>
                                    <a:pt x="72256" y="133114"/>
                                    <a:pt x="104800" y="89458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A86ED4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288" name="Freeform 1287"/>
                            <p:cNvSpPr/>
                            <p:nvPr/>
                          </p:nvSpPr>
                          <p:spPr>
                            <a:xfrm>
                              <a:off x="6451088" y="628052"/>
                              <a:ext cx="407757" cy="543523"/>
                            </a:xfrm>
                            <a:custGeom>
                              <a:avLst/>
                              <a:gdLst>
                                <a:gd name="connsiteX0" fmla="*/ 373575 w 407757"/>
                                <a:gd name="connsiteY0" fmla="*/ 38698 h 543523"/>
                                <a:gd name="connsiteX1" fmla="*/ 206887 w 407757"/>
                                <a:gd name="connsiteY1" fmla="*/ 5361 h 543523"/>
                                <a:gd name="connsiteX2" fmla="*/ 97350 w 407757"/>
                                <a:gd name="connsiteY2" fmla="*/ 19648 h 543523"/>
                                <a:gd name="connsiteX3" fmla="*/ 11625 w 407757"/>
                                <a:gd name="connsiteY3" fmla="*/ 162523 h 543523"/>
                                <a:gd name="connsiteX4" fmla="*/ 11625 w 407757"/>
                                <a:gd name="connsiteY4" fmla="*/ 376836 h 543523"/>
                                <a:gd name="connsiteX5" fmla="*/ 111637 w 407757"/>
                                <a:gd name="connsiteY5" fmla="*/ 543523 h 543523"/>
                                <a:gd name="connsiteX6" fmla="*/ 383100 w 407757"/>
                                <a:gd name="connsiteY6" fmla="*/ 376836 h 543523"/>
                                <a:gd name="connsiteX7" fmla="*/ 373575 w 407757"/>
                                <a:gd name="connsiteY7" fmla="*/ 38698 h 543523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</a:cxnLst>
                              <a:rect l="l" t="t" r="r" b="b"/>
                              <a:pathLst>
                                <a:path w="407757" h="543523">
                                  <a:moveTo>
                                    <a:pt x="373575" y="38698"/>
                                  </a:moveTo>
                                  <a:cubicBezTo>
                                    <a:pt x="344206" y="-23214"/>
                                    <a:pt x="252924" y="8536"/>
                                    <a:pt x="206887" y="5361"/>
                                  </a:cubicBezTo>
                                  <a:cubicBezTo>
                                    <a:pt x="160850" y="2186"/>
                                    <a:pt x="129894" y="-6546"/>
                                    <a:pt x="97350" y="19648"/>
                                  </a:cubicBezTo>
                                  <a:cubicBezTo>
                                    <a:pt x="64806" y="45842"/>
                                    <a:pt x="25912" y="102992"/>
                                    <a:pt x="11625" y="162523"/>
                                  </a:cubicBezTo>
                                  <a:cubicBezTo>
                                    <a:pt x="-2662" y="222054"/>
                                    <a:pt x="-5044" y="313336"/>
                                    <a:pt x="11625" y="376836"/>
                                  </a:cubicBezTo>
                                  <a:cubicBezTo>
                                    <a:pt x="28294" y="440336"/>
                                    <a:pt x="49725" y="543523"/>
                                    <a:pt x="111637" y="543523"/>
                                  </a:cubicBezTo>
                                  <a:cubicBezTo>
                                    <a:pt x="173549" y="543523"/>
                                    <a:pt x="337856" y="456211"/>
                                    <a:pt x="383100" y="376836"/>
                                  </a:cubicBezTo>
                                  <a:cubicBezTo>
                                    <a:pt x="428344" y="297461"/>
                                    <a:pt x="402944" y="100610"/>
                                    <a:pt x="373575" y="38698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FFDD4B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289" name="Freeform 1288"/>
                            <p:cNvSpPr/>
                            <p:nvPr/>
                          </p:nvSpPr>
                          <p:spPr>
                            <a:xfrm>
                              <a:off x="6534804" y="999588"/>
                              <a:ext cx="706024" cy="482516"/>
                            </a:xfrm>
                            <a:custGeom>
                              <a:avLst/>
                              <a:gdLst>
                                <a:gd name="connsiteX0" fmla="*/ 108884 w 706024"/>
                                <a:gd name="connsiteY0" fmla="*/ 319625 h 482516"/>
                                <a:gd name="connsiteX1" fmla="*/ 242234 w 706024"/>
                                <a:gd name="connsiteY1" fmla="*/ 24350 h 482516"/>
                                <a:gd name="connsiteX2" fmla="*/ 466071 w 706024"/>
                                <a:gd name="connsiteY2" fmla="*/ 24350 h 482516"/>
                                <a:gd name="connsiteX3" fmla="*/ 613709 w 706024"/>
                                <a:gd name="connsiteY3" fmla="*/ 86262 h 482516"/>
                                <a:gd name="connsiteX4" fmla="*/ 704196 w 706024"/>
                                <a:gd name="connsiteY4" fmla="*/ 171987 h 482516"/>
                                <a:gd name="connsiteX5" fmla="*/ 532746 w 706024"/>
                                <a:gd name="connsiteY5" fmla="*/ 395825 h 482516"/>
                                <a:gd name="connsiteX6" fmla="*/ 23159 w 706024"/>
                                <a:gd name="connsiteY6" fmla="*/ 481550 h 482516"/>
                                <a:gd name="connsiteX7" fmla="*/ 108884 w 706024"/>
                                <a:gd name="connsiteY7" fmla="*/ 319625 h 482516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</a:cxnLst>
                              <a:rect l="l" t="t" r="r" b="b"/>
                              <a:pathLst>
                                <a:path w="706024" h="482516">
                                  <a:moveTo>
                                    <a:pt x="108884" y="319625"/>
                                  </a:moveTo>
                                  <a:cubicBezTo>
                                    <a:pt x="145397" y="243425"/>
                                    <a:pt x="182703" y="73562"/>
                                    <a:pt x="242234" y="24350"/>
                                  </a:cubicBezTo>
                                  <a:cubicBezTo>
                                    <a:pt x="301765" y="-24862"/>
                                    <a:pt x="404159" y="14031"/>
                                    <a:pt x="466071" y="24350"/>
                                  </a:cubicBezTo>
                                  <a:cubicBezTo>
                                    <a:pt x="527983" y="34669"/>
                                    <a:pt x="574022" y="61656"/>
                                    <a:pt x="613709" y="86262"/>
                                  </a:cubicBezTo>
                                  <a:cubicBezTo>
                                    <a:pt x="653396" y="110868"/>
                                    <a:pt x="717690" y="120393"/>
                                    <a:pt x="704196" y="171987"/>
                                  </a:cubicBezTo>
                                  <a:cubicBezTo>
                                    <a:pt x="690702" y="223581"/>
                                    <a:pt x="646252" y="344231"/>
                                    <a:pt x="532746" y="395825"/>
                                  </a:cubicBezTo>
                                  <a:cubicBezTo>
                                    <a:pt x="419240" y="447419"/>
                                    <a:pt x="96978" y="489488"/>
                                    <a:pt x="23159" y="481550"/>
                                  </a:cubicBezTo>
                                  <a:cubicBezTo>
                                    <a:pt x="-50660" y="473612"/>
                                    <a:pt x="72371" y="395825"/>
                                    <a:pt x="108884" y="319625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66CCFF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290" name="Freeform 1289"/>
                            <p:cNvSpPr/>
                            <p:nvPr/>
                          </p:nvSpPr>
                          <p:spPr>
                            <a:xfrm>
                              <a:off x="6233535" y="1033354"/>
                              <a:ext cx="381993" cy="224314"/>
                            </a:xfrm>
                            <a:custGeom>
                              <a:avLst/>
                              <a:gdLst>
                                <a:gd name="connsiteX0" fmla="*/ 381578 w 381993"/>
                                <a:gd name="connsiteY0" fmla="*/ 162034 h 224314"/>
                                <a:gd name="connsiteX1" fmla="*/ 195840 w 381993"/>
                                <a:gd name="connsiteY1" fmla="*/ 109 h 224314"/>
                                <a:gd name="connsiteX2" fmla="*/ 578 w 381993"/>
                                <a:gd name="connsiteY2" fmla="*/ 138221 h 224314"/>
                                <a:gd name="connsiteX3" fmla="*/ 143453 w 381993"/>
                                <a:gd name="connsiteY3" fmla="*/ 223946 h 224314"/>
                                <a:gd name="connsiteX4" fmla="*/ 381578 w 381993"/>
                                <a:gd name="connsiteY4" fmla="*/ 162034 h 22431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381993" h="224314">
                                  <a:moveTo>
                                    <a:pt x="381578" y="162034"/>
                                  </a:moveTo>
                                  <a:cubicBezTo>
                                    <a:pt x="390309" y="124728"/>
                                    <a:pt x="259340" y="4078"/>
                                    <a:pt x="195840" y="109"/>
                                  </a:cubicBezTo>
                                  <a:cubicBezTo>
                                    <a:pt x="132340" y="-3860"/>
                                    <a:pt x="9309" y="100915"/>
                                    <a:pt x="578" y="138221"/>
                                  </a:cubicBezTo>
                                  <a:cubicBezTo>
                                    <a:pt x="-8153" y="175527"/>
                                    <a:pt x="83922" y="219977"/>
                                    <a:pt x="143453" y="223946"/>
                                  </a:cubicBezTo>
                                  <a:cubicBezTo>
                                    <a:pt x="202984" y="227915"/>
                                    <a:pt x="372847" y="199340"/>
                                    <a:pt x="381578" y="162034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66CCFF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291" name="Freeform 1290"/>
                            <p:cNvSpPr/>
                            <p:nvPr/>
                          </p:nvSpPr>
                          <p:spPr>
                            <a:xfrm>
                              <a:off x="5892347" y="604838"/>
                              <a:ext cx="496857" cy="635788"/>
                            </a:xfrm>
                            <a:custGeom>
                              <a:avLst/>
                              <a:gdLst>
                                <a:gd name="connsiteX0" fmla="*/ 3628 w 496857"/>
                                <a:gd name="connsiteY0" fmla="*/ 214312 h 635788"/>
                                <a:gd name="connsiteX1" fmla="*/ 79828 w 496857"/>
                                <a:gd name="connsiteY1" fmla="*/ 47625 h 635788"/>
                                <a:gd name="connsiteX2" fmla="*/ 179841 w 496857"/>
                                <a:gd name="connsiteY2" fmla="*/ 0 h 635788"/>
                                <a:gd name="connsiteX3" fmla="*/ 365578 w 496857"/>
                                <a:gd name="connsiteY3" fmla="*/ 47625 h 635788"/>
                                <a:gd name="connsiteX4" fmla="*/ 494166 w 496857"/>
                                <a:gd name="connsiteY4" fmla="*/ 280987 h 635788"/>
                                <a:gd name="connsiteX5" fmla="*/ 432253 w 496857"/>
                                <a:gd name="connsiteY5" fmla="*/ 514350 h 635788"/>
                                <a:gd name="connsiteX6" fmla="*/ 198891 w 496857"/>
                                <a:gd name="connsiteY6" fmla="*/ 623887 h 635788"/>
                                <a:gd name="connsiteX7" fmla="*/ 3628 w 496857"/>
                                <a:gd name="connsiteY7" fmla="*/ 214312 h 635788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</a:cxnLst>
                              <a:rect l="l" t="t" r="r" b="b"/>
                              <a:pathLst>
                                <a:path w="496857" h="635788">
                                  <a:moveTo>
                                    <a:pt x="3628" y="214312"/>
                                  </a:moveTo>
                                  <a:cubicBezTo>
                                    <a:pt x="-16216" y="118268"/>
                                    <a:pt x="50459" y="83344"/>
                                    <a:pt x="79828" y="47625"/>
                                  </a:cubicBezTo>
                                  <a:cubicBezTo>
                                    <a:pt x="109197" y="11906"/>
                                    <a:pt x="132216" y="0"/>
                                    <a:pt x="179841" y="0"/>
                                  </a:cubicBezTo>
                                  <a:cubicBezTo>
                                    <a:pt x="227466" y="0"/>
                                    <a:pt x="313191" y="794"/>
                                    <a:pt x="365578" y="47625"/>
                                  </a:cubicBezTo>
                                  <a:cubicBezTo>
                                    <a:pt x="417965" y="94456"/>
                                    <a:pt x="483054" y="203199"/>
                                    <a:pt x="494166" y="280987"/>
                                  </a:cubicBezTo>
                                  <a:cubicBezTo>
                                    <a:pt x="505279" y="358775"/>
                                    <a:pt x="481466" y="457200"/>
                                    <a:pt x="432253" y="514350"/>
                                  </a:cubicBezTo>
                                  <a:cubicBezTo>
                                    <a:pt x="383041" y="571500"/>
                                    <a:pt x="272710" y="669924"/>
                                    <a:pt x="198891" y="623887"/>
                                  </a:cubicBezTo>
                                  <a:cubicBezTo>
                                    <a:pt x="125072" y="577850"/>
                                    <a:pt x="23472" y="310356"/>
                                    <a:pt x="3628" y="214312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A86ED4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292" name="Freeform 1291"/>
                            <p:cNvSpPr/>
                            <p:nvPr/>
                          </p:nvSpPr>
                          <p:spPr>
                            <a:xfrm>
                              <a:off x="7393602" y="1387527"/>
                              <a:ext cx="674870" cy="609356"/>
                            </a:xfrm>
                            <a:custGeom>
                              <a:avLst/>
                              <a:gdLst>
                                <a:gd name="connsiteX0" fmla="*/ 454998 w 674870"/>
                                <a:gd name="connsiteY0" fmla="*/ 84086 h 609356"/>
                                <a:gd name="connsiteX1" fmla="*/ 631211 w 674870"/>
                                <a:gd name="connsiteY1" fmla="*/ 246011 h 609356"/>
                                <a:gd name="connsiteX2" fmla="*/ 674073 w 674870"/>
                                <a:gd name="connsiteY2" fmla="*/ 379361 h 609356"/>
                                <a:gd name="connsiteX3" fmla="*/ 607398 w 674870"/>
                                <a:gd name="connsiteY3" fmla="*/ 550811 h 609356"/>
                                <a:gd name="connsiteX4" fmla="*/ 474048 w 674870"/>
                                <a:gd name="connsiteY4" fmla="*/ 607961 h 609356"/>
                                <a:gd name="connsiteX5" fmla="*/ 245448 w 674870"/>
                                <a:gd name="connsiteY5" fmla="*/ 560336 h 609356"/>
                                <a:gd name="connsiteX6" fmla="*/ 16848 w 674870"/>
                                <a:gd name="connsiteY6" fmla="*/ 260298 h 609356"/>
                                <a:gd name="connsiteX7" fmla="*/ 64473 w 674870"/>
                                <a:gd name="connsiteY7" fmla="*/ 7886 h 609356"/>
                                <a:gd name="connsiteX8" fmla="*/ 454998 w 674870"/>
                                <a:gd name="connsiteY8" fmla="*/ 84086 h 609356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</a:cxnLst>
                              <a:rect l="l" t="t" r="r" b="b"/>
                              <a:pathLst>
                                <a:path w="674870" h="609356">
                                  <a:moveTo>
                                    <a:pt x="454998" y="84086"/>
                                  </a:moveTo>
                                  <a:cubicBezTo>
                                    <a:pt x="549454" y="123774"/>
                                    <a:pt x="594699" y="196799"/>
                                    <a:pt x="631211" y="246011"/>
                                  </a:cubicBezTo>
                                  <a:cubicBezTo>
                                    <a:pt x="667724" y="295224"/>
                                    <a:pt x="678042" y="328561"/>
                                    <a:pt x="674073" y="379361"/>
                                  </a:cubicBezTo>
                                  <a:cubicBezTo>
                                    <a:pt x="670104" y="430161"/>
                                    <a:pt x="640735" y="512711"/>
                                    <a:pt x="607398" y="550811"/>
                                  </a:cubicBezTo>
                                  <a:cubicBezTo>
                                    <a:pt x="574061" y="588911"/>
                                    <a:pt x="534373" y="606374"/>
                                    <a:pt x="474048" y="607961"/>
                                  </a:cubicBezTo>
                                  <a:cubicBezTo>
                                    <a:pt x="413723" y="609548"/>
                                    <a:pt x="321648" y="618280"/>
                                    <a:pt x="245448" y="560336"/>
                                  </a:cubicBezTo>
                                  <a:cubicBezTo>
                                    <a:pt x="169248" y="502392"/>
                                    <a:pt x="47010" y="352373"/>
                                    <a:pt x="16848" y="260298"/>
                                  </a:cubicBezTo>
                                  <a:cubicBezTo>
                                    <a:pt x="-13314" y="168223"/>
                                    <a:pt x="-6171" y="38842"/>
                                    <a:pt x="64473" y="7886"/>
                                  </a:cubicBezTo>
                                  <a:cubicBezTo>
                                    <a:pt x="135117" y="-23070"/>
                                    <a:pt x="360542" y="44398"/>
                                    <a:pt x="454998" y="84086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FFDD4B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293" name="Freeform 1292"/>
                            <p:cNvSpPr/>
                            <p:nvPr/>
                          </p:nvSpPr>
                          <p:spPr>
                            <a:xfrm>
                              <a:off x="7541313" y="1799515"/>
                              <a:ext cx="460658" cy="589214"/>
                            </a:xfrm>
                            <a:custGeom>
                              <a:avLst/>
                              <a:gdLst>
                                <a:gd name="connsiteX0" fmla="*/ 207275 w 460658"/>
                                <a:gd name="connsiteY0" fmla="*/ 710 h 589214"/>
                                <a:gd name="connsiteX1" fmla="*/ 407300 w 460658"/>
                                <a:gd name="connsiteY1" fmla="*/ 157873 h 589214"/>
                                <a:gd name="connsiteX2" fmla="*/ 459687 w 460658"/>
                                <a:gd name="connsiteY2" fmla="*/ 276935 h 589214"/>
                                <a:gd name="connsiteX3" fmla="*/ 431112 w 460658"/>
                                <a:gd name="connsiteY3" fmla="*/ 457910 h 589214"/>
                                <a:gd name="connsiteX4" fmla="*/ 312050 w 460658"/>
                                <a:gd name="connsiteY4" fmla="*/ 553160 h 589214"/>
                                <a:gd name="connsiteX5" fmla="*/ 188225 w 460658"/>
                                <a:gd name="connsiteY5" fmla="*/ 581735 h 589214"/>
                                <a:gd name="connsiteX6" fmla="*/ 2487 w 460658"/>
                                <a:gd name="connsiteY6" fmla="*/ 424573 h 589214"/>
                                <a:gd name="connsiteX7" fmla="*/ 88212 w 460658"/>
                                <a:gd name="connsiteY7" fmla="*/ 224548 h 589214"/>
                                <a:gd name="connsiteX8" fmla="*/ 207275 w 460658"/>
                                <a:gd name="connsiteY8" fmla="*/ 710 h 58921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</a:cxnLst>
                              <a:rect l="l" t="t" r="r" b="b"/>
                              <a:pathLst>
                                <a:path w="460658" h="589214">
                                  <a:moveTo>
                                    <a:pt x="207275" y="710"/>
                                  </a:moveTo>
                                  <a:cubicBezTo>
                                    <a:pt x="260456" y="-10402"/>
                                    <a:pt x="365231" y="111836"/>
                                    <a:pt x="407300" y="157873"/>
                                  </a:cubicBezTo>
                                  <a:cubicBezTo>
                                    <a:pt x="449369" y="203910"/>
                                    <a:pt x="455718" y="226929"/>
                                    <a:pt x="459687" y="276935"/>
                                  </a:cubicBezTo>
                                  <a:cubicBezTo>
                                    <a:pt x="463656" y="326941"/>
                                    <a:pt x="455718" y="411873"/>
                                    <a:pt x="431112" y="457910"/>
                                  </a:cubicBezTo>
                                  <a:cubicBezTo>
                                    <a:pt x="406506" y="503947"/>
                                    <a:pt x="352531" y="532523"/>
                                    <a:pt x="312050" y="553160"/>
                                  </a:cubicBezTo>
                                  <a:cubicBezTo>
                                    <a:pt x="271569" y="573797"/>
                                    <a:pt x="239819" y="603166"/>
                                    <a:pt x="188225" y="581735"/>
                                  </a:cubicBezTo>
                                  <a:cubicBezTo>
                                    <a:pt x="136631" y="560304"/>
                                    <a:pt x="19156" y="484104"/>
                                    <a:pt x="2487" y="424573"/>
                                  </a:cubicBezTo>
                                  <a:cubicBezTo>
                                    <a:pt x="-14182" y="365042"/>
                                    <a:pt x="57256" y="289635"/>
                                    <a:pt x="88212" y="224548"/>
                                  </a:cubicBezTo>
                                  <a:cubicBezTo>
                                    <a:pt x="119168" y="159461"/>
                                    <a:pt x="154094" y="11822"/>
                                    <a:pt x="207275" y="71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0F66F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294" name="Freeform 1293"/>
                            <p:cNvSpPr/>
                            <p:nvPr/>
                          </p:nvSpPr>
                          <p:spPr>
                            <a:xfrm>
                              <a:off x="7232217" y="1070109"/>
                              <a:ext cx="459487" cy="439608"/>
                            </a:xfrm>
                            <a:custGeom>
                              <a:avLst/>
                              <a:gdLst>
                                <a:gd name="connsiteX0" fmla="*/ 421121 w 459487"/>
                                <a:gd name="connsiteY0" fmla="*/ 291966 h 439608"/>
                                <a:gd name="connsiteX1" fmla="*/ 216333 w 459487"/>
                                <a:gd name="connsiteY1" fmla="*/ 439604 h 439608"/>
                                <a:gd name="connsiteX2" fmla="*/ 6783 w 459487"/>
                                <a:gd name="connsiteY2" fmla="*/ 287204 h 439608"/>
                                <a:gd name="connsiteX3" fmla="*/ 73458 w 459487"/>
                                <a:gd name="connsiteY3" fmla="*/ 49079 h 439608"/>
                                <a:gd name="connsiteX4" fmla="*/ 292533 w 459487"/>
                                <a:gd name="connsiteY4" fmla="*/ 1454 h 439608"/>
                                <a:gd name="connsiteX5" fmla="*/ 416358 w 459487"/>
                                <a:gd name="connsiteY5" fmla="*/ 77654 h 439608"/>
                                <a:gd name="connsiteX6" fmla="*/ 459221 w 459487"/>
                                <a:gd name="connsiteY6" fmla="*/ 234816 h 439608"/>
                                <a:gd name="connsiteX7" fmla="*/ 421121 w 459487"/>
                                <a:gd name="connsiteY7" fmla="*/ 291966 h 439608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</a:cxnLst>
                              <a:rect l="l" t="t" r="r" b="b"/>
                              <a:pathLst>
                                <a:path w="459487" h="439608">
                                  <a:moveTo>
                                    <a:pt x="421121" y="291966"/>
                                  </a:moveTo>
                                  <a:cubicBezTo>
                                    <a:pt x="380640" y="326097"/>
                                    <a:pt x="285389" y="440398"/>
                                    <a:pt x="216333" y="439604"/>
                                  </a:cubicBezTo>
                                  <a:cubicBezTo>
                                    <a:pt x="147277" y="438810"/>
                                    <a:pt x="30595" y="352291"/>
                                    <a:pt x="6783" y="287204"/>
                                  </a:cubicBezTo>
                                  <a:cubicBezTo>
                                    <a:pt x="-17029" y="222117"/>
                                    <a:pt x="25833" y="96704"/>
                                    <a:pt x="73458" y="49079"/>
                                  </a:cubicBezTo>
                                  <a:cubicBezTo>
                                    <a:pt x="121083" y="1454"/>
                                    <a:pt x="235383" y="-3309"/>
                                    <a:pt x="292533" y="1454"/>
                                  </a:cubicBezTo>
                                  <a:cubicBezTo>
                                    <a:pt x="349683" y="6216"/>
                                    <a:pt x="388577" y="38760"/>
                                    <a:pt x="416358" y="77654"/>
                                  </a:cubicBezTo>
                                  <a:cubicBezTo>
                                    <a:pt x="444139" y="116548"/>
                                    <a:pt x="458427" y="199097"/>
                                    <a:pt x="459221" y="234816"/>
                                  </a:cubicBezTo>
                                  <a:cubicBezTo>
                                    <a:pt x="460015" y="270535"/>
                                    <a:pt x="461602" y="257835"/>
                                    <a:pt x="421121" y="291966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FF6161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295" name="Freeform 1294"/>
                            <p:cNvSpPr/>
                            <p:nvPr/>
                          </p:nvSpPr>
                          <p:spPr>
                            <a:xfrm>
                              <a:off x="7310818" y="1472032"/>
                              <a:ext cx="549827" cy="539330"/>
                            </a:xfrm>
                            <a:custGeom>
                              <a:avLst/>
                              <a:gdLst>
                                <a:gd name="connsiteX0" fmla="*/ 113920 w 549827"/>
                                <a:gd name="connsiteY0" fmla="*/ 61493 h 539330"/>
                                <a:gd name="connsiteX1" fmla="*/ 347282 w 549827"/>
                                <a:gd name="connsiteY1" fmla="*/ 9106 h 539330"/>
                                <a:gd name="connsiteX2" fmla="*/ 537782 w 549827"/>
                                <a:gd name="connsiteY2" fmla="*/ 251993 h 539330"/>
                                <a:gd name="connsiteX3" fmla="*/ 509207 w 549827"/>
                                <a:gd name="connsiteY3" fmla="*/ 452018 h 539330"/>
                                <a:gd name="connsiteX4" fmla="*/ 337757 w 549827"/>
                                <a:gd name="connsiteY4" fmla="*/ 537743 h 539330"/>
                                <a:gd name="connsiteX5" fmla="*/ 28195 w 549827"/>
                                <a:gd name="connsiteY5" fmla="*/ 385343 h 539330"/>
                                <a:gd name="connsiteX6" fmla="*/ 23432 w 549827"/>
                                <a:gd name="connsiteY6" fmla="*/ 156743 h 539330"/>
                                <a:gd name="connsiteX7" fmla="*/ 113920 w 549827"/>
                                <a:gd name="connsiteY7" fmla="*/ 61493 h 53933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</a:cxnLst>
                              <a:rect l="l" t="t" r="r" b="b"/>
                              <a:pathLst>
                                <a:path w="549827" h="539330">
                                  <a:moveTo>
                                    <a:pt x="113920" y="61493"/>
                                  </a:moveTo>
                                  <a:cubicBezTo>
                                    <a:pt x="167895" y="36887"/>
                                    <a:pt x="276638" y="-22644"/>
                                    <a:pt x="347282" y="9106"/>
                                  </a:cubicBezTo>
                                  <a:cubicBezTo>
                                    <a:pt x="417926" y="40856"/>
                                    <a:pt x="510795" y="178174"/>
                                    <a:pt x="537782" y="251993"/>
                                  </a:cubicBezTo>
                                  <a:cubicBezTo>
                                    <a:pt x="564769" y="325812"/>
                                    <a:pt x="542545" y="404393"/>
                                    <a:pt x="509207" y="452018"/>
                                  </a:cubicBezTo>
                                  <a:cubicBezTo>
                                    <a:pt x="475870" y="499643"/>
                                    <a:pt x="417926" y="548855"/>
                                    <a:pt x="337757" y="537743"/>
                                  </a:cubicBezTo>
                                  <a:cubicBezTo>
                                    <a:pt x="257588" y="526631"/>
                                    <a:pt x="80582" y="448843"/>
                                    <a:pt x="28195" y="385343"/>
                                  </a:cubicBezTo>
                                  <a:cubicBezTo>
                                    <a:pt x="-24192" y="321843"/>
                                    <a:pt x="9938" y="203574"/>
                                    <a:pt x="23432" y="156743"/>
                                  </a:cubicBezTo>
                                  <a:cubicBezTo>
                                    <a:pt x="36926" y="109912"/>
                                    <a:pt x="59945" y="86099"/>
                                    <a:pt x="113920" y="61493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FF9933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296" name="Freeform 1295"/>
                            <p:cNvSpPr/>
                            <p:nvPr/>
                          </p:nvSpPr>
                          <p:spPr>
                            <a:xfrm>
                              <a:off x="4519599" y="1392758"/>
                              <a:ext cx="279420" cy="316278"/>
                            </a:xfrm>
                            <a:custGeom>
                              <a:avLst/>
                              <a:gdLst>
                                <a:gd name="connsiteX0" fmla="*/ 266714 w 279420"/>
                                <a:gd name="connsiteY0" fmla="*/ 302692 h 316278"/>
                                <a:gd name="connsiteX1" fmla="*/ 76214 w 279420"/>
                                <a:gd name="connsiteY1" fmla="*/ 269355 h 316278"/>
                                <a:gd name="connsiteX2" fmla="*/ 14 w 279420"/>
                                <a:gd name="connsiteY2" fmla="*/ 159817 h 316278"/>
                                <a:gd name="connsiteX3" fmla="*/ 80976 w 279420"/>
                                <a:gd name="connsiteY3" fmla="*/ 7417 h 316278"/>
                                <a:gd name="connsiteX4" fmla="*/ 238139 w 279420"/>
                                <a:gd name="connsiteY4" fmla="*/ 50280 h 316278"/>
                                <a:gd name="connsiteX5" fmla="*/ 266714 w 279420"/>
                                <a:gd name="connsiteY5" fmla="*/ 302692 h 316278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279420" h="316278">
                                  <a:moveTo>
                                    <a:pt x="266714" y="302692"/>
                                  </a:moveTo>
                                  <a:cubicBezTo>
                                    <a:pt x="239726" y="339205"/>
                                    <a:pt x="120664" y="293167"/>
                                    <a:pt x="76214" y="269355"/>
                                  </a:cubicBezTo>
                                  <a:cubicBezTo>
                                    <a:pt x="31764" y="245543"/>
                                    <a:pt x="-780" y="203473"/>
                                    <a:pt x="14" y="159817"/>
                                  </a:cubicBezTo>
                                  <a:cubicBezTo>
                                    <a:pt x="808" y="116161"/>
                                    <a:pt x="41289" y="25673"/>
                                    <a:pt x="80976" y="7417"/>
                                  </a:cubicBezTo>
                                  <a:cubicBezTo>
                                    <a:pt x="120663" y="-10839"/>
                                    <a:pt x="201626" y="5036"/>
                                    <a:pt x="238139" y="50280"/>
                                  </a:cubicBezTo>
                                  <a:cubicBezTo>
                                    <a:pt x="274652" y="95524"/>
                                    <a:pt x="293702" y="266179"/>
                                    <a:pt x="266714" y="302692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FF6161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297" name="Freeform 1296"/>
                            <p:cNvSpPr/>
                            <p:nvPr/>
                          </p:nvSpPr>
                          <p:spPr>
                            <a:xfrm>
                              <a:off x="4751920" y="1213920"/>
                              <a:ext cx="605152" cy="377522"/>
                            </a:xfrm>
                            <a:custGeom>
                              <a:avLst/>
                              <a:gdLst>
                                <a:gd name="connsiteX0" fmla="*/ 305855 w 605152"/>
                                <a:gd name="connsiteY0" fmla="*/ 371993 h 377522"/>
                                <a:gd name="connsiteX1" fmla="*/ 62968 w 605152"/>
                                <a:gd name="connsiteY1" fmla="*/ 271980 h 377522"/>
                                <a:gd name="connsiteX2" fmla="*/ 15343 w 605152"/>
                                <a:gd name="connsiteY2" fmla="*/ 43380 h 377522"/>
                                <a:gd name="connsiteX3" fmla="*/ 286805 w 605152"/>
                                <a:gd name="connsiteY3" fmla="*/ 518 h 377522"/>
                                <a:gd name="connsiteX4" fmla="*/ 520168 w 605152"/>
                                <a:gd name="connsiteY4" fmla="*/ 52905 h 377522"/>
                                <a:gd name="connsiteX5" fmla="*/ 601130 w 605152"/>
                                <a:gd name="connsiteY5" fmla="*/ 138630 h 377522"/>
                                <a:gd name="connsiteX6" fmla="*/ 410630 w 605152"/>
                                <a:gd name="connsiteY6" fmla="*/ 343418 h 377522"/>
                                <a:gd name="connsiteX7" fmla="*/ 305855 w 605152"/>
                                <a:gd name="connsiteY7" fmla="*/ 371993 h 377522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</a:cxnLst>
                              <a:rect l="l" t="t" r="r" b="b"/>
                              <a:pathLst>
                                <a:path w="605152" h="377522">
                                  <a:moveTo>
                                    <a:pt x="305855" y="371993"/>
                                  </a:moveTo>
                                  <a:cubicBezTo>
                                    <a:pt x="247911" y="360087"/>
                                    <a:pt x="111387" y="326749"/>
                                    <a:pt x="62968" y="271980"/>
                                  </a:cubicBezTo>
                                  <a:cubicBezTo>
                                    <a:pt x="14549" y="217211"/>
                                    <a:pt x="-21963" y="88624"/>
                                    <a:pt x="15343" y="43380"/>
                                  </a:cubicBezTo>
                                  <a:cubicBezTo>
                                    <a:pt x="52649" y="-1864"/>
                                    <a:pt x="202667" y="-1070"/>
                                    <a:pt x="286805" y="518"/>
                                  </a:cubicBezTo>
                                  <a:cubicBezTo>
                                    <a:pt x="370943" y="2105"/>
                                    <a:pt x="467781" y="29886"/>
                                    <a:pt x="520168" y="52905"/>
                                  </a:cubicBezTo>
                                  <a:cubicBezTo>
                                    <a:pt x="572555" y="75924"/>
                                    <a:pt x="619386" y="90211"/>
                                    <a:pt x="601130" y="138630"/>
                                  </a:cubicBezTo>
                                  <a:cubicBezTo>
                                    <a:pt x="582874" y="187049"/>
                                    <a:pt x="458255" y="309287"/>
                                    <a:pt x="410630" y="343418"/>
                                  </a:cubicBezTo>
                                  <a:cubicBezTo>
                                    <a:pt x="363005" y="377549"/>
                                    <a:pt x="363799" y="383899"/>
                                    <a:pt x="305855" y="371993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0F66F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298" name="Freeform 1297"/>
                            <p:cNvSpPr/>
                            <p:nvPr/>
                          </p:nvSpPr>
                          <p:spPr>
                            <a:xfrm>
                              <a:off x="5581880" y="1011343"/>
                              <a:ext cx="561348" cy="398372"/>
                            </a:xfrm>
                            <a:custGeom>
                              <a:avLst/>
                              <a:gdLst>
                                <a:gd name="connsiteX0" fmla="*/ 499833 w 561348"/>
                                <a:gd name="connsiteY0" fmla="*/ 398357 h 398372"/>
                                <a:gd name="connsiteX1" fmla="*/ 75970 w 561348"/>
                                <a:gd name="connsiteY1" fmla="*/ 307870 h 398372"/>
                                <a:gd name="connsiteX2" fmla="*/ 23583 w 561348"/>
                                <a:gd name="connsiteY2" fmla="*/ 31645 h 398372"/>
                                <a:gd name="connsiteX3" fmla="*/ 337908 w 561348"/>
                                <a:gd name="connsiteY3" fmla="*/ 36407 h 398372"/>
                                <a:gd name="connsiteX4" fmla="*/ 542695 w 561348"/>
                                <a:gd name="connsiteY4" fmla="*/ 303107 h 398372"/>
                                <a:gd name="connsiteX5" fmla="*/ 499833 w 561348"/>
                                <a:gd name="connsiteY5" fmla="*/ 398357 h 398372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561348" h="398372">
                                  <a:moveTo>
                                    <a:pt x="499833" y="398357"/>
                                  </a:moveTo>
                                  <a:cubicBezTo>
                                    <a:pt x="422046" y="399151"/>
                                    <a:pt x="155345" y="368989"/>
                                    <a:pt x="75970" y="307870"/>
                                  </a:cubicBezTo>
                                  <a:cubicBezTo>
                                    <a:pt x="-3405" y="246751"/>
                                    <a:pt x="-20073" y="76889"/>
                                    <a:pt x="23583" y="31645"/>
                                  </a:cubicBezTo>
                                  <a:cubicBezTo>
                                    <a:pt x="67239" y="-13599"/>
                                    <a:pt x="251389" y="-8837"/>
                                    <a:pt x="337908" y="36407"/>
                                  </a:cubicBezTo>
                                  <a:cubicBezTo>
                                    <a:pt x="424427" y="81651"/>
                                    <a:pt x="516501" y="245163"/>
                                    <a:pt x="542695" y="303107"/>
                                  </a:cubicBezTo>
                                  <a:cubicBezTo>
                                    <a:pt x="568889" y="361051"/>
                                    <a:pt x="577620" y="397563"/>
                                    <a:pt x="499833" y="398357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FF6161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299" name="Freeform 1298"/>
                            <p:cNvSpPr/>
                            <p:nvPr/>
                          </p:nvSpPr>
                          <p:spPr>
                            <a:xfrm>
                              <a:off x="5248157" y="871459"/>
                              <a:ext cx="482015" cy="485810"/>
                            </a:xfrm>
                            <a:custGeom>
                              <a:avLst/>
                              <a:gdLst>
                                <a:gd name="connsiteX0" fmla="*/ 476368 w 482015"/>
                                <a:gd name="connsiteY0" fmla="*/ 242966 h 485810"/>
                                <a:gd name="connsiteX1" fmla="*/ 390643 w 482015"/>
                                <a:gd name="connsiteY1" fmla="*/ 476329 h 485810"/>
                                <a:gd name="connsiteX2" fmla="*/ 152518 w 482015"/>
                                <a:gd name="connsiteY2" fmla="*/ 414416 h 485810"/>
                                <a:gd name="connsiteX3" fmla="*/ 118 w 482015"/>
                                <a:gd name="connsiteY3" fmla="*/ 176291 h 485810"/>
                                <a:gd name="connsiteX4" fmla="*/ 128706 w 482015"/>
                                <a:gd name="connsiteY4" fmla="*/ 33416 h 485810"/>
                                <a:gd name="connsiteX5" fmla="*/ 214431 w 482015"/>
                                <a:gd name="connsiteY5" fmla="*/ 79 h 485810"/>
                                <a:gd name="connsiteX6" fmla="*/ 371593 w 482015"/>
                                <a:gd name="connsiteY6" fmla="*/ 38179 h 485810"/>
                                <a:gd name="connsiteX7" fmla="*/ 462081 w 482015"/>
                                <a:gd name="connsiteY7" fmla="*/ 147716 h 485810"/>
                                <a:gd name="connsiteX8" fmla="*/ 476368 w 482015"/>
                                <a:gd name="connsiteY8" fmla="*/ 242966 h 48581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</a:cxnLst>
                              <a:rect l="l" t="t" r="r" b="b"/>
                              <a:pathLst>
                                <a:path w="482015" h="485810">
                                  <a:moveTo>
                                    <a:pt x="476368" y="242966"/>
                                  </a:moveTo>
                                  <a:cubicBezTo>
                                    <a:pt x="464462" y="297735"/>
                                    <a:pt x="444618" y="447754"/>
                                    <a:pt x="390643" y="476329"/>
                                  </a:cubicBezTo>
                                  <a:cubicBezTo>
                                    <a:pt x="336668" y="504904"/>
                                    <a:pt x="217605" y="464422"/>
                                    <a:pt x="152518" y="414416"/>
                                  </a:cubicBezTo>
                                  <a:cubicBezTo>
                                    <a:pt x="87431" y="364410"/>
                                    <a:pt x="4087" y="239791"/>
                                    <a:pt x="118" y="176291"/>
                                  </a:cubicBezTo>
                                  <a:cubicBezTo>
                                    <a:pt x="-3851" y="112791"/>
                                    <a:pt x="92987" y="62785"/>
                                    <a:pt x="128706" y="33416"/>
                                  </a:cubicBezTo>
                                  <a:cubicBezTo>
                                    <a:pt x="164425" y="4047"/>
                                    <a:pt x="173950" y="-715"/>
                                    <a:pt x="214431" y="79"/>
                                  </a:cubicBezTo>
                                  <a:cubicBezTo>
                                    <a:pt x="254912" y="873"/>
                                    <a:pt x="330318" y="13573"/>
                                    <a:pt x="371593" y="38179"/>
                                  </a:cubicBezTo>
                                  <a:cubicBezTo>
                                    <a:pt x="412868" y="62785"/>
                                    <a:pt x="443825" y="114378"/>
                                    <a:pt x="462081" y="147716"/>
                                  </a:cubicBezTo>
                                  <a:cubicBezTo>
                                    <a:pt x="480337" y="181054"/>
                                    <a:pt x="488274" y="188197"/>
                                    <a:pt x="476368" y="242966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A86ED4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300" name="Freeform 1299"/>
                            <p:cNvSpPr/>
                            <p:nvPr/>
                          </p:nvSpPr>
                          <p:spPr>
                            <a:xfrm>
                              <a:off x="4260455" y="2217316"/>
                              <a:ext cx="525858" cy="581830"/>
                            </a:xfrm>
                            <a:custGeom>
                              <a:avLst/>
                              <a:gdLst>
                                <a:gd name="connsiteX0" fmla="*/ 397270 w 525858"/>
                                <a:gd name="connsiteY0" fmla="*/ 468734 h 581830"/>
                                <a:gd name="connsiteX1" fmla="*/ 192483 w 525858"/>
                                <a:gd name="connsiteY1" fmla="*/ 578272 h 581830"/>
                                <a:gd name="connsiteX2" fmla="*/ 59133 w 525858"/>
                                <a:gd name="connsiteY2" fmla="*/ 535409 h 581830"/>
                                <a:gd name="connsiteX3" fmla="*/ 6745 w 525858"/>
                                <a:gd name="connsiteY3" fmla="*/ 344909 h 581830"/>
                                <a:gd name="connsiteX4" fmla="*/ 40083 w 525858"/>
                                <a:gd name="connsiteY4" fmla="*/ 73447 h 581830"/>
                                <a:gd name="connsiteX5" fmla="*/ 359170 w 525858"/>
                                <a:gd name="connsiteY5" fmla="*/ 11534 h 581830"/>
                                <a:gd name="connsiteX6" fmla="*/ 525858 w 525858"/>
                                <a:gd name="connsiteY6" fmla="*/ 263947 h 58183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</a:cxnLst>
                              <a:rect l="l" t="t" r="r" b="b"/>
                              <a:pathLst>
                                <a:path w="525858" h="581830">
                                  <a:moveTo>
                                    <a:pt x="397270" y="468734"/>
                                  </a:moveTo>
                                  <a:cubicBezTo>
                                    <a:pt x="323054" y="517947"/>
                                    <a:pt x="248839" y="567160"/>
                                    <a:pt x="192483" y="578272"/>
                                  </a:cubicBezTo>
                                  <a:cubicBezTo>
                                    <a:pt x="136127" y="589384"/>
                                    <a:pt x="90089" y="574303"/>
                                    <a:pt x="59133" y="535409"/>
                                  </a:cubicBezTo>
                                  <a:cubicBezTo>
                                    <a:pt x="28177" y="496515"/>
                                    <a:pt x="9920" y="421902"/>
                                    <a:pt x="6745" y="344909"/>
                                  </a:cubicBezTo>
                                  <a:cubicBezTo>
                                    <a:pt x="3570" y="267916"/>
                                    <a:pt x="-18654" y="129009"/>
                                    <a:pt x="40083" y="73447"/>
                                  </a:cubicBezTo>
                                  <a:cubicBezTo>
                                    <a:pt x="98820" y="17885"/>
                                    <a:pt x="278207" y="-20216"/>
                                    <a:pt x="359170" y="11534"/>
                                  </a:cubicBezTo>
                                  <a:cubicBezTo>
                                    <a:pt x="440133" y="43284"/>
                                    <a:pt x="482995" y="153615"/>
                                    <a:pt x="525858" y="263947"/>
                                  </a:cubicBezTo>
                                </a:path>
                              </a:pathLst>
                            </a:custGeom>
                            <a:solidFill>
                              <a:srgbClr val="66CCFF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grpSp>
                          <p:nvGrpSpPr>
                            <p:cNvPr id="1301" name="Group 1300"/>
                            <p:cNvGrpSpPr/>
                            <p:nvPr/>
                          </p:nvGrpSpPr>
                          <p:grpSpPr>
                            <a:xfrm>
                              <a:off x="3885753" y="183536"/>
                              <a:ext cx="4206489" cy="5146035"/>
                              <a:chOff x="3885753" y="183536"/>
                              <a:chExt cx="4206489" cy="5146035"/>
                            </a:xfrm>
                          </p:grpSpPr>
                          <p:sp>
                            <p:nvSpPr>
                              <p:cNvPr id="1302" name="Freeform 1301"/>
                              <p:cNvSpPr/>
                              <p:nvPr/>
                            </p:nvSpPr>
                            <p:spPr>
                              <a:xfrm>
                                <a:off x="4207798" y="1935182"/>
                                <a:ext cx="440579" cy="517729"/>
                              </a:xfrm>
                              <a:custGeom>
                                <a:avLst/>
                                <a:gdLst>
                                  <a:gd name="connsiteX0" fmla="*/ 268952 w 440579"/>
                                  <a:gd name="connsiteY0" fmla="*/ 7918 h 517729"/>
                                  <a:gd name="connsiteX1" fmla="*/ 83215 w 440579"/>
                                  <a:gd name="connsiteY1" fmla="*/ 79356 h 517729"/>
                                  <a:gd name="connsiteX2" fmla="*/ 2252 w 440579"/>
                                  <a:gd name="connsiteY2" fmla="*/ 260331 h 517729"/>
                                  <a:gd name="connsiteX3" fmla="*/ 35590 w 440579"/>
                                  <a:gd name="connsiteY3" fmla="*/ 427018 h 517729"/>
                                  <a:gd name="connsiteX4" fmla="*/ 168940 w 440579"/>
                                  <a:gd name="connsiteY4" fmla="*/ 517506 h 517729"/>
                                  <a:gd name="connsiteX5" fmla="*/ 335627 w 440579"/>
                                  <a:gd name="connsiteY5" fmla="*/ 446068 h 517729"/>
                                  <a:gd name="connsiteX6" fmla="*/ 440402 w 440579"/>
                                  <a:gd name="connsiteY6" fmla="*/ 255568 h 517729"/>
                                  <a:gd name="connsiteX7" fmla="*/ 268952 w 440579"/>
                                  <a:gd name="connsiteY7" fmla="*/ 7918 h 517729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</a:cxnLst>
                                <a:rect l="l" t="t" r="r" b="b"/>
                                <a:pathLst>
                                  <a:path w="440579" h="517729">
                                    <a:moveTo>
                                      <a:pt x="268952" y="7918"/>
                                    </a:moveTo>
                                    <a:cubicBezTo>
                                      <a:pt x="209421" y="-21451"/>
                                      <a:pt x="127665" y="37287"/>
                                      <a:pt x="83215" y="79356"/>
                                    </a:cubicBezTo>
                                    <a:cubicBezTo>
                                      <a:pt x="38765" y="121425"/>
                                      <a:pt x="10189" y="202387"/>
                                      <a:pt x="2252" y="260331"/>
                                    </a:cubicBezTo>
                                    <a:cubicBezTo>
                                      <a:pt x="-5685" y="318275"/>
                                      <a:pt x="7809" y="384156"/>
                                      <a:pt x="35590" y="427018"/>
                                    </a:cubicBezTo>
                                    <a:cubicBezTo>
                                      <a:pt x="63371" y="469881"/>
                                      <a:pt x="118934" y="514331"/>
                                      <a:pt x="168940" y="517506"/>
                                    </a:cubicBezTo>
                                    <a:cubicBezTo>
                                      <a:pt x="218946" y="520681"/>
                                      <a:pt x="290383" y="489724"/>
                                      <a:pt x="335627" y="446068"/>
                                    </a:cubicBezTo>
                                    <a:cubicBezTo>
                                      <a:pt x="380871" y="402412"/>
                                      <a:pt x="444371" y="330180"/>
                                      <a:pt x="440402" y="255568"/>
                                    </a:cubicBezTo>
                                    <a:cubicBezTo>
                                      <a:pt x="436433" y="180956"/>
                                      <a:pt x="328483" y="37287"/>
                                      <a:pt x="268952" y="7918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FF9933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1303" name="Freeform 1302"/>
                              <p:cNvSpPr/>
                              <p:nvPr/>
                            </p:nvSpPr>
                            <p:spPr>
                              <a:xfrm>
                                <a:off x="4661721" y="1489107"/>
                                <a:ext cx="485818" cy="533514"/>
                              </a:xfrm>
                              <a:custGeom>
                                <a:avLst/>
                                <a:gdLst>
                                  <a:gd name="connsiteX0" fmla="*/ 381769 w 485818"/>
                                  <a:gd name="connsiteY0" fmla="*/ 96807 h 533514"/>
                                  <a:gd name="connsiteX1" fmla="*/ 196031 w 485818"/>
                                  <a:gd name="connsiteY1" fmla="*/ 1557 h 533514"/>
                                  <a:gd name="connsiteX2" fmla="*/ 769 w 485818"/>
                                  <a:gd name="connsiteY2" fmla="*/ 177769 h 533514"/>
                                  <a:gd name="connsiteX3" fmla="*/ 134119 w 485818"/>
                                  <a:gd name="connsiteY3" fmla="*/ 492094 h 533514"/>
                                  <a:gd name="connsiteX4" fmla="*/ 286519 w 485818"/>
                                  <a:gd name="connsiteY4" fmla="*/ 496857 h 533514"/>
                                  <a:gd name="connsiteX5" fmla="*/ 481781 w 485818"/>
                                  <a:gd name="connsiteY5" fmla="*/ 187294 h 533514"/>
                                  <a:gd name="connsiteX6" fmla="*/ 381769 w 485818"/>
                                  <a:gd name="connsiteY6" fmla="*/ 96807 h 533514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</a:cxnLst>
                                <a:rect l="l" t="t" r="r" b="b"/>
                                <a:pathLst>
                                  <a:path w="485818" h="533514">
                                    <a:moveTo>
                                      <a:pt x="381769" y="96807"/>
                                    </a:moveTo>
                                    <a:cubicBezTo>
                                      <a:pt x="334144" y="65851"/>
                                      <a:pt x="259531" y="-11937"/>
                                      <a:pt x="196031" y="1557"/>
                                    </a:cubicBezTo>
                                    <a:cubicBezTo>
                                      <a:pt x="132531" y="15051"/>
                                      <a:pt x="11088" y="96013"/>
                                      <a:pt x="769" y="177769"/>
                                    </a:cubicBezTo>
                                    <a:cubicBezTo>
                                      <a:pt x="-9550" y="259525"/>
                                      <a:pt x="86494" y="438913"/>
                                      <a:pt x="134119" y="492094"/>
                                    </a:cubicBezTo>
                                    <a:cubicBezTo>
                                      <a:pt x="181744" y="545275"/>
                                      <a:pt x="228575" y="547657"/>
                                      <a:pt x="286519" y="496857"/>
                                    </a:cubicBezTo>
                                    <a:cubicBezTo>
                                      <a:pt x="344463" y="446057"/>
                                      <a:pt x="459556" y="250000"/>
                                      <a:pt x="481781" y="187294"/>
                                    </a:cubicBezTo>
                                    <a:cubicBezTo>
                                      <a:pt x="504006" y="124588"/>
                                      <a:pt x="429394" y="127763"/>
                                      <a:pt x="381769" y="96807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FFDD4B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1304" name="Freeform 1303"/>
                              <p:cNvSpPr/>
                              <p:nvPr/>
                            </p:nvSpPr>
                            <p:spPr>
                              <a:xfrm>
                                <a:off x="5025655" y="1651756"/>
                                <a:ext cx="432510" cy="418929"/>
                              </a:xfrm>
                              <a:custGeom>
                                <a:avLst/>
                                <a:gdLst>
                                  <a:gd name="connsiteX0" fmla="*/ 8308 w 432510"/>
                                  <a:gd name="connsiteY0" fmla="*/ 343732 h 418929"/>
                                  <a:gd name="connsiteX1" fmla="*/ 94033 w 432510"/>
                                  <a:gd name="connsiteY1" fmla="*/ 62744 h 418929"/>
                                  <a:gd name="connsiteX2" fmla="*/ 317870 w 432510"/>
                                  <a:gd name="connsiteY2" fmla="*/ 15119 h 418929"/>
                                  <a:gd name="connsiteX3" fmla="*/ 432170 w 432510"/>
                                  <a:gd name="connsiteY3" fmla="*/ 267532 h 418929"/>
                                  <a:gd name="connsiteX4" fmla="*/ 284533 w 432510"/>
                                  <a:gd name="connsiteY4" fmla="*/ 415169 h 418929"/>
                                  <a:gd name="connsiteX5" fmla="*/ 8308 w 432510"/>
                                  <a:gd name="connsiteY5" fmla="*/ 343732 h 418929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</a:cxnLst>
                                <a:rect l="l" t="t" r="r" b="b"/>
                                <a:pathLst>
                                  <a:path w="432510" h="418929">
                                    <a:moveTo>
                                      <a:pt x="8308" y="343732"/>
                                    </a:moveTo>
                                    <a:cubicBezTo>
                                      <a:pt x="-23442" y="284995"/>
                                      <a:pt x="42439" y="117513"/>
                                      <a:pt x="94033" y="62744"/>
                                    </a:cubicBezTo>
                                    <a:cubicBezTo>
                                      <a:pt x="145627" y="7975"/>
                                      <a:pt x="261514" y="-19012"/>
                                      <a:pt x="317870" y="15119"/>
                                    </a:cubicBezTo>
                                    <a:cubicBezTo>
                                      <a:pt x="374226" y="49250"/>
                                      <a:pt x="437726" y="200857"/>
                                      <a:pt x="432170" y="267532"/>
                                    </a:cubicBezTo>
                                    <a:cubicBezTo>
                                      <a:pt x="426614" y="334207"/>
                                      <a:pt x="352002" y="400882"/>
                                      <a:pt x="284533" y="415169"/>
                                    </a:cubicBezTo>
                                    <a:cubicBezTo>
                                      <a:pt x="217064" y="429456"/>
                                      <a:pt x="40058" y="402469"/>
                                      <a:pt x="8308" y="343732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00F66F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1305" name="Freeform 1304"/>
                              <p:cNvSpPr/>
                              <p:nvPr/>
                            </p:nvSpPr>
                            <p:spPr>
                              <a:xfrm>
                                <a:off x="5974932" y="2049292"/>
                                <a:ext cx="550202" cy="417683"/>
                              </a:xfrm>
                              <a:custGeom>
                                <a:avLst/>
                                <a:gdLst>
                                  <a:gd name="connsiteX0" fmla="*/ 35343 w 550202"/>
                                  <a:gd name="connsiteY0" fmla="*/ 241471 h 417683"/>
                                  <a:gd name="connsiteX1" fmla="*/ 230606 w 550202"/>
                                  <a:gd name="connsiteY1" fmla="*/ 403396 h 417683"/>
                                  <a:gd name="connsiteX2" fmla="*/ 440156 w 550202"/>
                                  <a:gd name="connsiteY2" fmla="*/ 389108 h 417683"/>
                                  <a:gd name="connsiteX3" fmla="*/ 549693 w 550202"/>
                                  <a:gd name="connsiteY3" fmla="*/ 222421 h 417683"/>
                                  <a:gd name="connsiteX4" fmla="*/ 459206 w 550202"/>
                                  <a:gd name="connsiteY4" fmla="*/ 74783 h 417683"/>
                                  <a:gd name="connsiteX5" fmla="*/ 44868 w 550202"/>
                                  <a:gd name="connsiteY5" fmla="*/ 8108 h 417683"/>
                                  <a:gd name="connsiteX6" fmla="*/ 35343 w 550202"/>
                                  <a:gd name="connsiteY6" fmla="*/ 241471 h 417683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</a:cxnLst>
                                <a:rect l="l" t="t" r="r" b="b"/>
                                <a:pathLst>
                                  <a:path w="550202" h="417683">
                                    <a:moveTo>
                                      <a:pt x="35343" y="241471"/>
                                    </a:moveTo>
                                    <a:cubicBezTo>
                                      <a:pt x="66299" y="307352"/>
                                      <a:pt x="163137" y="378790"/>
                                      <a:pt x="230606" y="403396"/>
                                    </a:cubicBezTo>
                                    <a:cubicBezTo>
                                      <a:pt x="298075" y="428002"/>
                                      <a:pt x="386975" y="419270"/>
                                      <a:pt x="440156" y="389108"/>
                                    </a:cubicBezTo>
                                    <a:cubicBezTo>
                                      <a:pt x="493337" y="358946"/>
                                      <a:pt x="546518" y="274808"/>
                                      <a:pt x="549693" y="222421"/>
                                    </a:cubicBezTo>
                                    <a:cubicBezTo>
                                      <a:pt x="552868" y="170034"/>
                                      <a:pt x="543343" y="110502"/>
                                      <a:pt x="459206" y="74783"/>
                                    </a:cubicBezTo>
                                    <a:cubicBezTo>
                                      <a:pt x="375069" y="39064"/>
                                      <a:pt x="119481" y="-22055"/>
                                      <a:pt x="44868" y="8108"/>
                                    </a:cubicBezTo>
                                    <a:cubicBezTo>
                                      <a:pt x="-29745" y="38270"/>
                                      <a:pt x="4387" y="175590"/>
                                      <a:pt x="35343" y="241471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FF6161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1306" name="Freeform 1305"/>
                              <p:cNvSpPr/>
                              <p:nvPr/>
                            </p:nvSpPr>
                            <p:spPr>
                              <a:xfrm>
                                <a:off x="5314900" y="1956389"/>
                                <a:ext cx="612255" cy="594977"/>
                              </a:xfrm>
                              <a:custGeom>
                                <a:avLst/>
                                <a:gdLst>
                                  <a:gd name="connsiteX0" fmla="*/ 50 w 612255"/>
                                  <a:gd name="connsiteY0" fmla="*/ 320086 h 594977"/>
                                  <a:gd name="connsiteX1" fmla="*/ 157213 w 612255"/>
                                  <a:gd name="connsiteY1" fmla="*/ 553449 h 594977"/>
                                  <a:gd name="connsiteX2" fmla="*/ 419150 w 612255"/>
                                  <a:gd name="connsiteY2" fmla="*/ 582024 h 594977"/>
                                  <a:gd name="connsiteX3" fmla="*/ 571550 w 612255"/>
                                  <a:gd name="connsiteY3" fmla="*/ 410574 h 594977"/>
                                  <a:gd name="connsiteX4" fmla="*/ 600125 w 612255"/>
                                  <a:gd name="connsiteY4" fmla="*/ 262936 h 594977"/>
                                  <a:gd name="connsiteX5" fmla="*/ 400100 w 612255"/>
                                  <a:gd name="connsiteY5" fmla="*/ 24811 h 594977"/>
                                  <a:gd name="connsiteX6" fmla="*/ 142925 w 612255"/>
                                  <a:gd name="connsiteY6" fmla="*/ 39099 h 594977"/>
                                  <a:gd name="connsiteX7" fmla="*/ 50 w 612255"/>
                                  <a:gd name="connsiteY7" fmla="*/ 320086 h 594977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</a:cxnLst>
                                <a:rect l="l" t="t" r="r" b="b"/>
                                <a:pathLst>
                                  <a:path w="612255" h="594977">
                                    <a:moveTo>
                                      <a:pt x="50" y="320086"/>
                                    </a:moveTo>
                                    <a:cubicBezTo>
                                      <a:pt x="2431" y="405811"/>
                                      <a:pt x="87363" y="509793"/>
                                      <a:pt x="157213" y="553449"/>
                                    </a:cubicBezTo>
                                    <a:cubicBezTo>
                                      <a:pt x="227063" y="597105"/>
                                      <a:pt x="350094" y="605836"/>
                                      <a:pt x="419150" y="582024"/>
                                    </a:cubicBezTo>
                                    <a:cubicBezTo>
                                      <a:pt x="488206" y="558212"/>
                                      <a:pt x="541388" y="463755"/>
                                      <a:pt x="571550" y="410574"/>
                                    </a:cubicBezTo>
                                    <a:cubicBezTo>
                                      <a:pt x="601712" y="357393"/>
                                      <a:pt x="628700" y="327230"/>
                                      <a:pt x="600125" y="262936"/>
                                    </a:cubicBezTo>
                                    <a:cubicBezTo>
                                      <a:pt x="571550" y="198642"/>
                                      <a:pt x="476300" y="62117"/>
                                      <a:pt x="400100" y="24811"/>
                                    </a:cubicBezTo>
                                    <a:cubicBezTo>
                                      <a:pt x="323900" y="-12495"/>
                                      <a:pt x="205631" y="-7732"/>
                                      <a:pt x="142925" y="39099"/>
                                    </a:cubicBezTo>
                                    <a:cubicBezTo>
                                      <a:pt x="80219" y="85930"/>
                                      <a:pt x="-2331" y="234361"/>
                                      <a:pt x="50" y="320086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FF6161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1307" name="Freeform 1306"/>
                              <p:cNvSpPr/>
                              <p:nvPr/>
                            </p:nvSpPr>
                            <p:spPr>
                              <a:xfrm>
                                <a:off x="4763692" y="2193100"/>
                                <a:ext cx="563280" cy="474530"/>
                              </a:xfrm>
                              <a:custGeom>
                                <a:avLst/>
                                <a:gdLst>
                                  <a:gd name="connsiteX0" fmla="*/ 151208 w 563280"/>
                                  <a:gd name="connsiteY0" fmla="*/ 431038 h 474530"/>
                                  <a:gd name="connsiteX1" fmla="*/ 375046 w 563280"/>
                                  <a:gd name="connsiteY1" fmla="*/ 473900 h 474530"/>
                                  <a:gd name="connsiteX2" fmla="*/ 513158 w 563280"/>
                                  <a:gd name="connsiteY2" fmla="*/ 402463 h 474530"/>
                                  <a:gd name="connsiteX3" fmla="*/ 560783 w 563280"/>
                                  <a:gd name="connsiteY3" fmla="*/ 250063 h 474530"/>
                                  <a:gd name="connsiteX4" fmla="*/ 446483 w 563280"/>
                                  <a:gd name="connsiteY4" fmla="*/ 83375 h 474530"/>
                                  <a:gd name="connsiteX5" fmla="*/ 84533 w 563280"/>
                                  <a:gd name="connsiteY5" fmla="*/ 11938 h 474530"/>
                                  <a:gd name="connsiteX6" fmla="*/ 3571 w 563280"/>
                                  <a:gd name="connsiteY6" fmla="*/ 326263 h 474530"/>
                                  <a:gd name="connsiteX7" fmla="*/ 151208 w 563280"/>
                                  <a:gd name="connsiteY7" fmla="*/ 431038 h 474530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</a:cxnLst>
                                <a:rect l="l" t="t" r="r" b="b"/>
                                <a:pathLst>
                                  <a:path w="563280" h="474530">
                                    <a:moveTo>
                                      <a:pt x="151208" y="431038"/>
                                    </a:moveTo>
                                    <a:cubicBezTo>
                                      <a:pt x="213120" y="455644"/>
                                      <a:pt x="314721" y="478663"/>
                                      <a:pt x="375046" y="473900"/>
                                    </a:cubicBezTo>
                                    <a:cubicBezTo>
                                      <a:pt x="435371" y="469138"/>
                                      <a:pt x="482202" y="439769"/>
                                      <a:pt x="513158" y="402463"/>
                                    </a:cubicBezTo>
                                    <a:cubicBezTo>
                                      <a:pt x="544114" y="365157"/>
                                      <a:pt x="571895" y="303244"/>
                                      <a:pt x="560783" y="250063"/>
                                    </a:cubicBezTo>
                                    <a:cubicBezTo>
                                      <a:pt x="549671" y="196882"/>
                                      <a:pt x="525858" y="123062"/>
                                      <a:pt x="446483" y="83375"/>
                                    </a:cubicBezTo>
                                    <a:cubicBezTo>
                                      <a:pt x="367108" y="43688"/>
                                      <a:pt x="158352" y="-28543"/>
                                      <a:pt x="84533" y="11938"/>
                                    </a:cubicBezTo>
                                    <a:cubicBezTo>
                                      <a:pt x="10714" y="52419"/>
                                      <a:pt x="-9129" y="253238"/>
                                      <a:pt x="3571" y="326263"/>
                                    </a:cubicBezTo>
                                    <a:cubicBezTo>
                                      <a:pt x="16271" y="399288"/>
                                      <a:pt x="89296" y="406432"/>
                                      <a:pt x="151208" y="431038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66CCFF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1308" name="Freeform 1307"/>
                              <p:cNvSpPr/>
                              <p:nvPr/>
                            </p:nvSpPr>
                            <p:spPr>
                              <a:xfrm>
                                <a:off x="4510089" y="2261150"/>
                                <a:ext cx="525817" cy="568387"/>
                              </a:xfrm>
                              <a:custGeom>
                                <a:avLst/>
                                <a:gdLst>
                                  <a:gd name="connsiteX0" fmla="*/ 133349 w 525817"/>
                                  <a:gd name="connsiteY0" fmla="*/ 105813 h 568387"/>
                                  <a:gd name="connsiteX1" fmla="*/ 14286 w 525817"/>
                                  <a:gd name="connsiteY1" fmla="*/ 243925 h 568387"/>
                                  <a:gd name="connsiteX2" fmla="*/ 9524 w 525817"/>
                                  <a:gd name="connsiteY2" fmla="*/ 396325 h 568387"/>
                                  <a:gd name="connsiteX3" fmla="*/ 80961 w 525817"/>
                                  <a:gd name="connsiteY3" fmla="*/ 501100 h 568387"/>
                                  <a:gd name="connsiteX4" fmla="*/ 290511 w 525817"/>
                                  <a:gd name="connsiteY4" fmla="*/ 567775 h 568387"/>
                                  <a:gd name="connsiteX5" fmla="*/ 504824 w 525817"/>
                                  <a:gd name="connsiteY5" fmla="*/ 463000 h 568387"/>
                                  <a:gd name="connsiteX6" fmla="*/ 504824 w 525817"/>
                                  <a:gd name="connsiteY6" fmla="*/ 272500 h 568387"/>
                                  <a:gd name="connsiteX7" fmla="*/ 390524 w 525817"/>
                                  <a:gd name="connsiteY7" fmla="*/ 62950 h 568387"/>
                                  <a:gd name="connsiteX8" fmla="*/ 242886 w 525817"/>
                                  <a:gd name="connsiteY8" fmla="*/ 1038 h 568387"/>
                                  <a:gd name="connsiteX9" fmla="*/ 133349 w 525817"/>
                                  <a:gd name="connsiteY9" fmla="*/ 105813 h 568387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</a:cxnLst>
                                <a:rect l="l" t="t" r="r" b="b"/>
                                <a:pathLst>
                                  <a:path w="525817" h="568387">
                                    <a:moveTo>
                                      <a:pt x="133349" y="105813"/>
                                    </a:moveTo>
                                    <a:cubicBezTo>
                                      <a:pt x="95249" y="146294"/>
                                      <a:pt x="34923" y="195506"/>
                                      <a:pt x="14286" y="243925"/>
                                    </a:cubicBezTo>
                                    <a:cubicBezTo>
                                      <a:pt x="-6351" y="292344"/>
                                      <a:pt x="-1588" y="353463"/>
                                      <a:pt x="9524" y="396325"/>
                                    </a:cubicBezTo>
                                    <a:cubicBezTo>
                                      <a:pt x="20636" y="439187"/>
                                      <a:pt x="34130" y="472525"/>
                                      <a:pt x="80961" y="501100"/>
                                    </a:cubicBezTo>
                                    <a:cubicBezTo>
                                      <a:pt x="127792" y="529675"/>
                                      <a:pt x="219867" y="574125"/>
                                      <a:pt x="290511" y="567775"/>
                                    </a:cubicBezTo>
                                    <a:cubicBezTo>
                                      <a:pt x="361155" y="561425"/>
                                      <a:pt x="469105" y="512212"/>
                                      <a:pt x="504824" y="463000"/>
                                    </a:cubicBezTo>
                                    <a:cubicBezTo>
                                      <a:pt x="540543" y="413788"/>
                                      <a:pt x="523874" y="339175"/>
                                      <a:pt x="504824" y="272500"/>
                                    </a:cubicBezTo>
                                    <a:cubicBezTo>
                                      <a:pt x="485774" y="205825"/>
                                      <a:pt x="434180" y="108194"/>
                                      <a:pt x="390524" y="62950"/>
                                    </a:cubicBezTo>
                                    <a:cubicBezTo>
                                      <a:pt x="346868" y="17706"/>
                                      <a:pt x="284955" y="-5312"/>
                                      <a:pt x="242886" y="1038"/>
                                    </a:cubicBezTo>
                                    <a:cubicBezTo>
                                      <a:pt x="200817" y="7388"/>
                                      <a:pt x="171449" y="65332"/>
                                      <a:pt x="133349" y="105813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A86ED4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grpSp>
                            <p:nvGrpSpPr>
                              <p:cNvPr id="1309" name="Group 1308"/>
                              <p:cNvGrpSpPr/>
                              <p:nvPr/>
                            </p:nvGrpSpPr>
                            <p:grpSpPr>
                              <a:xfrm>
                                <a:off x="3885753" y="183536"/>
                                <a:ext cx="4206489" cy="5146035"/>
                                <a:chOff x="3885753" y="183536"/>
                                <a:chExt cx="4206489" cy="5146035"/>
                              </a:xfrm>
                            </p:grpSpPr>
                            <p:sp>
                              <p:nvSpPr>
                                <p:cNvPr id="1310" name="Freeform 1309"/>
                                <p:cNvSpPr/>
                                <p:nvPr/>
                              </p:nvSpPr>
                              <p:spPr>
                                <a:xfrm>
                                  <a:off x="7000535" y="1649082"/>
                                  <a:ext cx="452179" cy="508862"/>
                                </a:xfrm>
                                <a:custGeom>
                                  <a:avLst/>
                                  <a:gdLst>
                                    <a:gd name="connsiteX0" fmla="*/ 157503 w 452179"/>
                                    <a:gd name="connsiteY0" fmla="*/ 484518 h 508862"/>
                                    <a:gd name="connsiteX1" fmla="*/ 340 w 452179"/>
                                    <a:gd name="connsiteY1" fmla="*/ 136856 h 508862"/>
                                    <a:gd name="connsiteX2" fmla="*/ 200365 w 452179"/>
                                    <a:gd name="connsiteY2" fmla="*/ 3506 h 508862"/>
                                    <a:gd name="connsiteX3" fmla="*/ 448015 w 452179"/>
                                    <a:gd name="connsiteY3" fmla="*/ 260681 h 508862"/>
                                    <a:gd name="connsiteX4" fmla="*/ 343240 w 452179"/>
                                    <a:gd name="connsiteY4" fmla="*/ 455943 h 508862"/>
                                    <a:gd name="connsiteX5" fmla="*/ 157503 w 452179"/>
                                    <a:gd name="connsiteY5" fmla="*/ 484518 h 508862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</a:cxnLst>
                                  <a:rect l="l" t="t" r="r" b="b"/>
                                  <a:pathLst>
                                    <a:path w="452179" h="508862">
                                      <a:moveTo>
                                        <a:pt x="157503" y="484518"/>
                                      </a:moveTo>
                                      <a:cubicBezTo>
                                        <a:pt x="100353" y="431337"/>
                                        <a:pt x="-6804" y="217025"/>
                                        <a:pt x="340" y="136856"/>
                                      </a:cubicBezTo>
                                      <a:cubicBezTo>
                                        <a:pt x="7484" y="56687"/>
                                        <a:pt x="125752" y="-17132"/>
                                        <a:pt x="200365" y="3506"/>
                                      </a:cubicBezTo>
                                      <a:cubicBezTo>
                                        <a:pt x="274978" y="24144"/>
                                        <a:pt x="424203" y="185275"/>
                                        <a:pt x="448015" y="260681"/>
                                      </a:cubicBezTo>
                                      <a:cubicBezTo>
                                        <a:pt x="471828" y="336087"/>
                                        <a:pt x="387690" y="419431"/>
                                        <a:pt x="343240" y="455943"/>
                                      </a:cubicBezTo>
                                      <a:cubicBezTo>
                                        <a:pt x="298790" y="492455"/>
                                        <a:pt x="214653" y="537699"/>
                                        <a:pt x="157503" y="484518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6161"/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1311" name="Freeform 1310"/>
                                <p:cNvSpPr/>
                                <p:nvPr/>
                              </p:nvSpPr>
                              <p:spPr>
                                <a:xfrm>
                                  <a:off x="6657840" y="1332842"/>
                                  <a:ext cx="612471" cy="491196"/>
                                </a:xfrm>
                                <a:custGeom>
                                  <a:avLst/>
                                  <a:gdLst>
                                    <a:gd name="connsiteX0" fmla="*/ 181110 w 612471"/>
                                    <a:gd name="connsiteY0" fmla="*/ 491196 h 491196"/>
                                    <a:gd name="connsiteX1" fmla="*/ 135 w 612471"/>
                                    <a:gd name="connsiteY1" fmla="*/ 262596 h 491196"/>
                                    <a:gd name="connsiteX2" fmla="*/ 157298 w 612471"/>
                                    <a:gd name="connsiteY2" fmla="*/ 14946 h 491196"/>
                                    <a:gd name="connsiteX3" fmla="*/ 462098 w 612471"/>
                                    <a:gd name="connsiteY3" fmla="*/ 57808 h 491196"/>
                                    <a:gd name="connsiteX4" fmla="*/ 604973 w 612471"/>
                                    <a:gd name="connsiteY4" fmla="*/ 305458 h 491196"/>
                                    <a:gd name="connsiteX5" fmla="*/ 243023 w 612471"/>
                                    <a:gd name="connsiteY5" fmla="*/ 453096 h 491196"/>
                                    <a:gd name="connsiteX6" fmla="*/ 181110 w 612471"/>
                                    <a:gd name="connsiteY6" fmla="*/ 491196 h 491196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</a:cxnLst>
                                  <a:rect l="l" t="t" r="r" b="b"/>
                                  <a:pathLst>
                                    <a:path w="612471" h="491196">
                                      <a:moveTo>
                                        <a:pt x="181110" y="491196"/>
                                      </a:moveTo>
                                      <a:cubicBezTo>
                                        <a:pt x="92607" y="416583"/>
                                        <a:pt x="4104" y="341971"/>
                                        <a:pt x="135" y="262596"/>
                                      </a:cubicBezTo>
                                      <a:cubicBezTo>
                                        <a:pt x="-3834" y="183221"/>
                                        <a:pt x="80304" y="49077"/>
                                        <a:pt x="157298" y="14946"/>
                                      </a:cubicBezTo>
                                      <a:cubicBezTo>
                                        <a:pt x="234292" y="-19185"/>
                                        <a:pt x="387486" y="9389"/>
                                        <a:pt x="462098" y="57808"/>
                                      </a:cubicBezTo>
                                      <a:cubicBezTo>
                                        <a:pt x="536710" y="106227"/>
                                        <a:pt x="641485" y="239577"/>
                                        <a:pt x="604973" y="305458"/>
                                      </a:cubicBezTo>
                                      <a:cubicBezTo>
                                        <a:pt x="568461" y="371339"/>
                                        <a:pt x="243023" y="453096"/>
                                        <a:pt x="243023" y="453096"/>
                                      </a:cubicBezTo>
                                      <a:lnTo>
                                        <a:pt x="181110" y="491196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F66F"/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1312" name="Freeform 1311"/>
                                <p:cNvSpPr/>
                                <p:nvPr/>
                              </p:nvSpPr>
                              <p:spPr>
                                <a:xfrm>
                                  <a:off x="6357414" y="1514576"/>
                                  <a:ext cx="450812" cy="395209"/>
                                </a:xfrm>
                                <a:custGeom>
                                  <a:avLst/>
                                  <a:gdLst>
                                    <a:gd name="connsiteX0" fmla="*/ 333899 w 450812"/>
                                    <a:gd name="connsiteY0" fmla="*/ 395187 h 395209"/>
                                    <a:gd name="connsiteX1" fmla="*/ 19574 w 450812"/>
                                    <a:gd name="connsiteY1" fmla="*/ 238024 h 395209"/>
                                    <a:gd name="connsiteX2" fmla="*/ 57674 w 450812"/>
                                    <a:gd name="connsiteY2" fmla="*/ 37999 h 395209"/>
                                    <a:gd name="connsiteX3" fmla="*/ 257699 w 450812"/>
                                    <a:gd name="connsiteY3" fmla="*/ 18949 h 395209"/>
                                    <a:gd name="connsiteX4" fmla="*/ 448199 w 450812"/>
                                    <a:gd name="connsiteY4" fmla="*/ 247549 h 395209"/>
                                    <a:gd name="connsiteX5" fmla="*/ 333899 w 450812"/>
                                    <a:gd name="connsiteY5" fmla="*/ 395187 h 395209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</a:cxnLst>
                                  <a:rect l="l" t="t" r="r" b="b"/>
                                  <a:pathLst>
                                    <a:path w="450812" h="395209">
                                      <a:moveTo>
                                        <a:pt x="333899" y="395187"/>
                                      </a:moveTo>
                                      <a:cubicBezTo>
                                        <a:pt x="262461" y="393599"/>
                                        <a:pt x="65611" y="297555"/>
                                        <a:pt x="19574" y="238024"/>
                                      </a:cubicBezTo>
                                      <a:cubicBezTo>
                                        <a:pt x="-26463" y="178493"/>
                                        <a:pt x="17987" y="74511"/>
                                        <a:pt x="57674" y="37999"/>
                                      </a:cubicBezTo>
                                      <a:cubicBezTo>
                                        <a:pt x="97361" y="1487"/>
                                        <a:pt x="192611" y="-15976"/>
                                        <a:pt x="257699" y="18949"/>
                                      </a:cubicBezTo>
                                      <a:cubicBezTo>
                                        <a:pt x="322787" y="53874"/>
                                        <a:pt x="432324" y="179287"/>
                                        <a:pt x="448199" y="247549"/>
                                      </a:cubicBezTo>
                                      <a:cubicBezTo>
                                        <a:pt x="464074" y="315811"/>
                                        <a:pt x="405337" y="396775"/>
                                        <a:pt x="333899" y="395187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A86ED4"/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1313" name="Freeform 1312"/>
                                <p:cNvSpPr/>
                                <p:nvPr/>
                              </p:nvSpPr>
                              <p:spPr>
                                <a:xfrm>
                                  <a:off x="5751498" y="1545524"/>
                                  <a:ext cx="478186" cy="426575"/>
                                </a:xfrm>
                                <a:custGeom>
                                  <a:avLst/>
                                  <a:gdLst>
                                    <a:gd name="connsiteX0" fmla="*/ 277827 w 478186"/>
                                    <a:gd name="connsiteY0" fmla="*/ 421389 h 426575"/>
                                    <a:gd name="connsiteX1" fmla="*/ 20652 w 478186"/>
                                    <a:gd name="connsiteY1" fmla="*/ 297564 h 426575"/>
                                    <a:gd name="connsiteX2" fmla="*/ 44465 w 478186"/>
                                    <a:gd name="connsiteY2" fmla="*/ 40389 h 426575"/>
                                    <a:gd name="connsiteX3" fmla="*/ 273065 w 478186"/>
                                    <a:gd name="connsiteY3" fmla="*/ 21339 h 426575"/>
                                    <a:gd name="connsiteX4" fmla="*/ 477852 w 478186"/>
                                    <a:gd name="connsiteY4" fmla="*/ 245176 h 426575"/>
                                    <a:gd name="connsiteX5" fmla="*/ 320690 w 478186"/>
                                    <a:gd name="connsiteY5" fmla="*/ 388051 h 426575"/>
                                    <a:gd name="connsiteX6" fmla="*/ 277827 w 478186"/>
                                    <a:gd name="connsiteY6" fmla="*/ 421389 h 426575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</a:cxnLst>
                                  <a:rect l="l" t="t" r="r" b="b"/>
                                  <a:pathLst>
                                    <a:path w="478186" h="426575">
                                      <a:moveTo>
                                        <a:pt x="277827" y="421389"/>
                                      </a:moveTo>
                                      <a:cubicBezTo>
                                        <a:pt x="227821" y="406308"/>
                                        <a:pt x="59546" y="361064"/>
                                        <a:pt x="20652" y="297564"/>
                                      </a:cubicBezTo>
                                      <a:cubicBezTo>
                                        <a:pt x="-18242" y="234064"/>
                                        <a:pt x="2396" y="86426"/>
                                        <a:pt x="44465" y="40389"/>
                                      </a:cubicBezTo>
                                      <a:cubicBezTo>
                                        <a:pt x="86534" y="-5649"/>
                                        <a:pt x="200834" y="-12792"/>
                                        <a:pt x="273065" y="21339"/>
                                      </a:cubicBezTo>
                                      <a:cubicBezTo>
                                        <a:pt x="345296" y="55470"/>
                                        <a:pt x="469915" y="184057"/>
                                        <a:pt x="477852" y="245176"/>
                                      </a:cubicBezTo>
                                      <a:cubicBezTo>
                                        <a:pt x="485790" y="306295"/>
                                        <a:pt x="350059" y="359476"/>
                                        <a:pt x="320690" y="388051"/>
                                      </a:cubicBezTo>
                                      <a:cubicBezTo>
                                        <a:pt x="291321" y="416626"/>
                                        <a:pt x="327833" y="436470"/>
                                        <a:pt x="277827" y="421389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9933"/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1314" name="Freeform 1313"/>
                                <p:cNvSpPr/>
                                <p:nvPr/>
                              </p:nvSpPr>
                              <p:spPr>
                                <a:xfrm>
                                  <a:off x="5955990" y="1082375"/>
                                  <a:ext cx="555681" cy="637165"/>
                                </a:xfrm>
                                <a:custGeom>
                                  <a:avLst/>
                                  <a:gdLst>
                                    <a:gd name="connsiteX0" fmla="*/ 1898 w 555681"/>
                                    <a:gd name="connsiteY0" fmla="*/ 270175 h 637165"/>
                                    <a:gd name="connsiteX1" fmla="*/ 44760 w 555681"/>
                                    <a:gd name="connsiteY1" fmla="*/ 122538 h 637165"/>
                                    <a:gd name="connsiteX2" fmla="*/ 201923 w 555681"/>
                                    <a:gd name="connsiteY2" fmla="*/ 3475 h 637165"/>
                                    <a:gd name="connsiteX3" fmla="*/ 392423 w 555681"/>
                                    <a:gd name="connsiteY3" fmla="*/ 41575 h 637165"/>
                                    <a:gd name="connsiteX4" fmla="*/ 521010 w 555681"/>
                                    <a:gd name="connsiteY4" fmla="*/ 141588 h 637165"/>
                                    <a:gd name="connsiteX5" fmla="*/ 544823 w 555681"/>
                                    <a:gd name="connsiteY5" fmla="*/ 413050 h 637165"/>
                                    <a:gd name="connsiteX6" fmla="*/ 368610 w 555681"/>
                                    <a:gd name="connsiteY6" fmla="*/ 636888 h 637165"/>
                                    <a:gd name="connsiteX7" fmla="*/ 92385 w 555681"/>
                                    <a:gd name="connsiteY7" fmla="*/ 455913 h 637165"/>
                                    <a:gd name="connsiteX8" fmla="*/ 1898 w 555681"/>
                                    <a:gd name="connsiteY8" fmla="*/ 270175 h 637165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  <a:cxn ang="0">
                                      <a:pos x="connsiteX8" y="connsiteY8"/>
                                    </a:cxn>
                                  </a:cxnLst>
                                  <a:rect l="l" t="t" r="r" b="b"/>
                                  <a:pathLst>
                                    <a:path w="555681" h="637165">
                                      <a:moveTo>
                                        <a:pt x="1898" y="270175"/>
                                      </a:moveTo>
                                      <a:cubicBezTo>
                                        <a:pt x="-6039" y="214613"/>
                                        <a:pt x="11423" y="166988"/>
                                        <a:pt x="44760" y="122538"/>
                                      </a:cubicBezTo>
                                      <a:cubicBezTo>
                                        <a:pt x="78097" y="78088"/>
                                        <a:pt x="143979" y="16969"/>
                                        <a:pt x="201923" y="3475"/>
                                      </a:cubicBezTo>
                                      <a:cubicBezTo>
                                        <a:pt x="259867" y="-10019"/>
                                        <a:pt x="339242" y="18556"/>
                                        <a:pt x="392423" y="41575"/>
                                      </a:cubicBezTo>
                                      <a:cubicBezTo>
                                        <a:pt x="445604" y="64594"/>
                                        <a:pt x="495610" y="79676"/>
                                        <a:pt x="521010" y="141588"/>
                                      </a:cubicBezTo>
                                      <a:cubicBezTo>
                                        <a:pt x="546410" y="203500"/>
                                        <a:pt x="570223" y="330500"/>
                                        <a:pt x="544823" y="413050"/>
                                      </a:cubicBezTo>
                                      <a:cubicBezTo>
                                        <a:pt x="519423" y="495600"/>
                                        <a:pt x="444016" y="629744"/>
                                        <a:pt x="368610" y="636888"/>
                                      </a:cubicBezTo>
                                      <a:cubicBezTo>
                                        <a:pt x="293204" y="644032"/>
                                        <a:pt x="151916" y="511475"/>
                                        <a:pt x="92385" y="455913"/>
                                      </a:cubicBezTo>
                                      <a:cubicBezTo>
                                        <a:pt x="32854" y="400351"/>
                                        <a:pt x="9835" y="325737"/>
                                        <a:pt x="1898" y="270175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DD4B"/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1315" name="Freeform 1314"/>
                                <p:cNvSpPr/>
                                <p:nvPr/>
                              </p:nvSpPr>
                              <p:spPr>
                                <a:xfrm>
                                  <a:off x="6049305" y="1575701"/>
                                  <a:ext cx="442329" cy="539529"/>
                                </a:xfrm>
                                <a:custGeom>
                                  <a:avLst/>
                                  <a:gdLst>
                                    <a:gd name="connsiteX0" fmla="*/ 37170 w 442329"/>
                                    <a:gd name="connsiteY0" fmla="*/ 300724 h 539529"/>
                                    <a:gd name="connsiteX1" fmla="*/ 3833 w 442329"/>
                                    <a:gd name="connsiteY1" fmla="*/ 153087 h 539529"/>
                                    <a:gd name="connsiteX2" fmla="*/ 99083 w 442329"/>
                                    <a:gd name="connsiteY2" fmla="*/ 34024 h 539529"/>
                                    <a:gd name="connsiteX3" fmla="*/ 289583 w 442329"/>
                                    <a:gd name="connsiteY3" fmla="*/ 10212 h 539529"/>
                                    <a:gd name="connsiteX4" fmla="*/ 422933 w 442329"/>
                                    <a:gd name="connsiteY4" fmla="*/ 181662 h 539529"/>
                                    <a:gd name="connsiteX5" fmla="*/ 418170 w 442329"/>
                                    <a:gd name="connsiteY5" fmla="*/ 362637 h 539529"/>
                                    <a:gd name="connsiteX6" fmla="*/ 203858 w 442329"/>
                                    <a:gd name="connsiteY6" fmla="*/ 538849 h 539529"/>
                                    <a:gd name="connsiteX7" fmla="*/ 37170 w 442329"/>
                                    <a:gd name="connsiteY7" fmla="*/ 300724 h 539529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</a:cxnLst>
                                  <a:rect l="l" t="t" r="r" b="b"/>
                                  <a:pathLst>
                                    <a:path w="442329" h="539529">
                                      <a:moveTo>
                                        <a:pt x="37170" y="300724"/>
                                      </a:moveTo>
                                      <a:cubicBezTo>
                                        <a:pt x="3833" y="236430"/>
                                        <a:pt x="-6486" y="197537"/>
                                        <a:pt x="3833" y="153087"/>
                                      </a:cubicBezTo>
                                      <a:cubicBezTo>
                                        <a:pt x="14152" y="108637"/>
                                        <a:pt x="51458" y="57836"/>
                                        <a:pt x="99083" y="34024"/>
                                      </a:cubicBezTo>
                                      <a:cubicBezTo>
                                        <a:pt x="146708" y="10211"/>
                                        <a:pt x="235608" y="-14394"/>
                                        <a:pt x="289583" y="10212"/>
                                      </a:cubicBezTo>
                                      <a:cubicBezTo>
                                        <a:pt x="343558" y="34818"/>
                                        <a:pt x="401502" y="122924"/>
                                        <a:pt x="422933" y="181662"/>
                                      </a:cubicBezTo>
                                      <a:cubicBezTo>
                                        <a:pt x="444364" y="240399"/>
                                        <a:pt x="454682" y="303106"/>
                                        <a:pt x="418170" y="362637"/>
                                      </a:cubicBezTo>
                                      <a:cubicBezTo>
                                        <a:pt x="381658" y="422168"/>
                                        <a:pt x="267358" y="549962"/>
                                        <a:pt x="203858" y="538849"/>
                                      </a:cubicBezTo>
                                      <a:cubicBezTo>
                                        <a:pt x="140358" y="527737"/>
                                        <a:pt x="70507" y="365018"/>
                                        <a:pt x="37170" y="300724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66CCFF"/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1316" name="Freeform 1315"/>
                                <p:cNvSpPr/>
                                <p:nvPr/>
                              </p:nvSpPr>
                              <p:spPr>
                                <a:xfrm>
                                  <a:off x="6557953" y="1638148"/>
                                  <a:ext cx="563803" cy="466210"/>
                                </a:xfrm>
                                <a:custGeom>
                                  <a:avLst/>
                                  <a:gdLst>
                                    <a:gd name="connsiteX0" fmla="*/ 10 w 563803"/>
                                    <a:gd name="connsiteY0" fmla="*/ 195415 h 466210"/>
                                    <a:gd name="connsiteX1" fmla="*/ 104785 w 563803"/>
                                    <a:gd name="connsiteY1" fmla="*/ 62065 h 466210"/>
                                    <a:gd name="connsiteX2" fmla="*/ 261947 w 563803"/>
                                    <a:gd name="connsiteY2" fmla="*/ 4915 h 466210"/>
                                    <a:gd name="connsiteX3" fmla="*/ 442922 w 563803"/>
                                    <a:gd name="connsiteY3" fmla="*/ 19202 h 466210"/>
                                    <a:gd name="connsiteX4" fmla="*/ 557222 w 563803"/>
                                    <a:gd name="connsiteY4" fmla="*/ 147790 h 466210"/>
                                    <a:gd name="connsiteX5" fmla="*/ 528647 w 563803"/>
                                    <a:gd name="connsiteY5" fmla="*/ 357340 h 466210"/>
                                    <a:gd name="connsiteX6" fmla="*/ 352435 w 563803"/>
                                    <a:gd name="connsiteY6" fmla="*/ 462115 h 466210"/>
                                    <a:gd name="connsiteX7" fmla="*/ 100022 w 563803"/>
                                    <a:gd name="connsiteY7" fmla="*/ 424015 h 466210"/>
                                    <a:gd name="connsiteX8" fmla="*/ 10 w 563803"/>
                                    <a:gd name="connsiteY8" fmla="*/ 195415 h 466210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  <a:cxn ang="0">
                                      <a:pos x="connsiteX8" y="connsiteY8"/>
                                    </a:cxn>
                                  </a:cxnLst>
                                  <a:rect l="l" t="t" r="r" b="b"/>
                                  <a:pathLst>
                                    <a:path w="563803" h="466210">
                                      <a:moveTo>
                                        <a:pt x="10" y="195415"/>
                                      </a:moveTo>
                                      <a:cubicBezTo>
                                        <a:pt x="804" y="135090"/>
                                        <a:pt x="61129" y="93815"/>
                                        <a:pt x="104785" y="62065"/>
                                      </a:cubicBezTo>
                                      <a:cubicBezTo>
                                        <a:pt x="148441" y="30315"/>
                                        <a:pt x="205591" y="12059"/>
                                        <a:pt x="261947" y="4915"/>
                                      </a:cubicBezTo>
                                      <a:cubicBezTo>
                                        <a:pt x="318303" y="-2229"/>
                                        <a:pt x="393710" y="-4611"/>
                                        <a:pt x="442922" y="19202"/>
                                      </a:cubicBezTo>
                                      <a:cubicBezTo>
                                        <a:pt x="492135" y="43014"/>
                                        <a:pt x="542935" y="91434"/>
                                        <a:pt x="557222" y="147790"/>
                                      </a:cubicBezTo>
                                      <a:cubicBezTo>
                                        <a:pt x="571510" y="204146"/>
                                        <a:pt x="562778" y="304953"/>
                                        <a:pt x="528647" y="357340"/>
                                      </a:cubicBezTo>
                                      <a:cubicBezTo>
                                        <a:pt x="494516" y="409727"/>
                                        <a:pt x="423873" y="451002"/>
                                        <a:pt x="352435" y="462115"/>
                                      </a:cubicBezTo>
                                      <a:cubicBezTo>
                                        <a:pt x="280997" y="473228"/>
                                        <a:pt x="156378" y="462115"/>
                                        <a:pt x="100022" y="424015"/>
                                      </a:cubicBezTo>
                                      <a:cubicBezTo>
                                        <a:pt x="43666" y="385915"/>
                                        <a:pt x="-784" y="255740"/>
                                        <a:pt x="10" y="195415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66CCFF"/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1317" name="Freeform 1316"/>
                                <p:cNvSpPr/>
                                <p:nvPr/>
                              </p:nvSpPr>
                              <p:spPr>
                                <a:xfrm>
                                  <a:off x="6819027" y="1104886"/>
                                  <a:ext cx="524757" cy="512213"/>
                                </a:xfrm>
                                <a:custGeom>
                                  <a:avLst/>
                                  <a:gdLst>
                                    <a:gd name="connsiteX0" fmla="*/ 453311 w 524757"/>
                                    <a:gd name="connsiteY0" fmla="*/ 481027 h 512213"/>
                                    <a:gd name="connsiteX1" fmla="*/ 177086 w 524757"/>
                                    <a:gd name="connsiteY1" fmla="*/ 504839 h 512213"/>
                                    <a:gd name="connsiteX2" fmla="*/ 5636 w 524757"/>
                                    <a:gd name="connsiteY2" fmla="*/ 366727 h 512213"/>
                                    <a:gd name="connsiteX3" fmla="*/ 48498 w 524757"/>
                                    <a:gd name="connsiteY3" fmla="*/ 152414 h 512213"/>
                                    <a:gd name="connsiteX4" fmla="*/ 119936 w 524757"/>
                                    <a:gd name="connsiteY4" fmla="*/ 57164 h 512213"/>
                                    <a:gd name="connsiteX5" fmla="*/ 300911 w 524757"/>
                                    <a:gd name="connsiteY5" fmla="*/ 14 h 512213"/>
                                    <a:gd name="connsiteX6" fmla="*/ 439023 w 524757"/>
                                    <a:gd name="connsiteY6" fmla="*/ 61927 h 512213"/>
                                    <a:gd name="connsiteX7" fmla="*/ 524748 w 524757"/>
                                    <a:gd name="connsiteY7" fmla="*/ 266714 h 512213"/>
                                    <a:gd name="connsiteX8" fmla="*/ 434261 w 524757"/>
                                    <a:gd name="connsiteY8" fmla="*/ 419114 h 512213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  <a:cxn ang="0">
                                      <a:pos x="connsiteX8" y="connsiteY8"/>
                                    </a:cxn>
                                  </a:cxnLst>
                                  <a:rect l="l" t="t" r="r" b="b"/>
                                  <a:pathLst>
                                    <a:path w="524757" h="512213">
                                      <a:moveTo>
                                        <a:pt x="453311" y="481027"/>
                                      </a:moveTo>
                                      <a:cubicBezTo>
                                        <a:pt x="352504" y="502458"/>
                                        <a:pt x="251698" y="523889"/>
                                        <a:pt x="177086" y="504839"/>
                                      </a:cubicBezTo>
                                      <a:cubicBezTo>
                                        <a:pt x="102474" y="485789"/>
                                        <a:pt x="27067" y="425465"/>
                                        <a:pt x="5636" y="366727"/>
                                      </a:cubicBezTo>
                                      <a:cubicBezTo>
                                        <a:pt x="-15795" y="307989"/>
                                        <a:pt x="29448" y="204008"/>
                                        <a:pt x="48498" y="152414"/>
                                      </a:cubicBezTo>
                                      <a:cubicBezTo>
                                        <a:pt x="67548" y="100820"/>
                                        <a:pt x="77867" y="82564"/>
                                        <a:pt x="119936" y="57164"/>
                                      </a:cubicBezTo>
                                      <a:cubicBezTo>
                                        <a:pt x="162005" y="31764"/>
                                        <a:pt x="247730" y="-780"/>
                                        <a:pt x="300911" y="14"/>
                                      </a:cubicBezTo>
                                      <a:cubicBezTo>
                                        <a:pt x="354092" y="808"/>
                                        <a:pt x="401717" y="17477"/>
                                        <a:pt x="439023" y="61927"/>
                                      </a:cubicBezTo>
                                      <a:cubicBezTo>
                                        <a:pt x="476329" y="106377"/>
                                        <a:pt x="525542" y="207183"/>
                                        <a:pt x="524748" y="266714"/>
                                      </a:cubicBezTo>
                                      <a:cubicBezTo>
                                        <a:pt x="523954" y="326245"/>
                                        <a:pt x="479107" y="372679"/>
                                        <a:pt x="434261" y="419114"/>
                                      </a:cubicBezTo>
                                    </a:path>
                                  </a:pathLst>
                                </a:custGeom>
                                <a:solidFill>
                                  <a:srgbClr val="FF9933"/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1318" name="Freeform 1317"/>
                                <p:cNvSpPr/>
                                <p:nvPr/>
                              </p:nvSpPr>
                              <p:spPr>
                                <a:xfrm>
                                  <a:off x="5295389" y="1222006"/>
                                  <a:ext cx="566804" cy="518520"/>
                                </a:xfrm>
                                <a:custGeom>
                                  <a:avLst/>
                                  <a:gdLst>
                                    <a:gd name="connsiteX0" fmla="*/ 10036 w 566804"/>
                                    <a:gd name="connsiteY0" fmla="*/ 235319 h 518520"/>
                                    <a:gd name="connsiteX1" fmla="*/ 29086 w 566804"/>
                                    <a:gd name="connsiteY1" fmla="*/ 78157 h 518520"/>
                                    <a:gd name="connsiteX2" fmla="*/ 243399 w 566804"/>
                                    <a:gd name="connsiteY2" fmla="*/ 1957 h 518520"/>
                                    <a:gd name="connsiteX3" fmla="*/ 405324 w 566804"/>
                                    <a:gd name="connsiteY3" fmla="*/ 35294 h 518520"/>
                                    <a:gd name="connsiteX4" fmla="*/ 557724 w 566804"/>
                                    <a:gd name="connsiteY4" fmla="*/ 168644 h 518520"/>
                                    <a:gd name="connsiteX5" fmla="*/ 529149 w 566804"/>
                                    <a:gd name="connsiteY5" fmla="*/ 406769 h 518520"/>
                                    <a:gd name="connsiteX6" fmla="*/ 362461 w 566804"/>
                                    <a:gd name="connsiteY6" fmla="*/ 506782 h 518520"/>
                                    <a:gd name="connsiteX7" fmla="*/ 33849 w 566804"/>
                                    <a:gd name="connsiteY7" fmla="*/ 487732 h 518520"/>
                                    <a:gd name="connsiteX8" fmla="*/ 10036 w 566804"/>
                                    <a:gd name="connsiteY8" fmla="*/ 235319 h 518520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  <a:cxn ang="0">
                                      <a:pos x="connsiteX8" y="connsiteY8"/>
                                    </a:cxn>
                                  </a:cxnLst>
                                  <a:rect l="l" t="t" r="r" b="b"/>
                                  <a:pathLst>
                                    <a:path w="566804" h="518520">
                                      <a:moveTo>
                                        <a:pt x="10036" y="235319"/>
                                      </a:moveTo>
                                      <a:cubicBezTo>
                                        <a:pt x="9242" y="167057"/>
                                        <a:pt x="-9808" y="117051"/>
                                        <a:pt x="29086" y="78157"/>
                                      </a:cubicBezTo>
                                      <a:cubicBezTo>
                                        <a:pt x="67980" y="39263"/>
                                        <a:pt x="180693" y="9101"/>
                                        <a:pt x="243399" y="1957"/>
                                      </a:cubicBezTo>
                                      <a:cubicBezTo>
                                        <a:pt x="306105" y="-5187"/>
                                        <a:pt x="352937" y="7513"/>
                                        <a:pt x="405324" y="35294"/>
                                      </a:cubicBezTo>
                                      <a:cubicBezTo>
                                        <a:pt x="457711" y="63075"/>
                                        <a:pt x="537087" y="106732"/>
                                        <a:pt x="557724" y="168644"/>
                                      </a:cubicBezTo>
                                      <a:cubicBezTo>
                                        <a:pt x="578361" y="230556"/>
                                        <a:pt x="561693" y="350413"/>
                                        <a:pt x="529149" y="406769"/>
                                      </a:cubicBezTo>
                                      <a:cubicBezTo>
                                        <a:pt x="496605" y="463125"/>
                                        <a:pt x="445011" y="493288"/>
                                        <a:pt x="362461" y="506782"/>
                                      </a:cubicBezTo>
                                      <a:cubicBezTo>
                                        <a:pt x="279911" y="520276"/>
                                        <a:pt x="92587" y="530595"/>
                                        <a:pt x="33849" y="487732"/>
                                      </a:cubicBezTo>
                                      <a:cubicBezTo>
                                        <a:pt x="-24889" y="444869"/>
                                        <a:pt x="10830" y="303581"/>
                                        <a:pt x="10036" y="235319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DD4B"/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1319" name="Freeform 1318"/>
                                <p:cNvSpPr/>
                                <p:nvPr/>
                              </p:nvSpPr>
                              <p:spPr>
                                <a:xfrm>
                                  <a:off x="5342382" y="1652548"/>
                                  <a:ext cx="599807" cy="656639"/>
                                </a:xfrm>
                                <a:custGeom>
                                  <a:avLst/>
                                  <a:gdLst>
                                    <a:gd name="connsiteX0" fmla="*/ 1143 w 599807"/>
                                    <a:gd name="connsiteY0" fmla="*/ 309602 h 656639"/>
                                    <a:gd name="connsiteX1" fmla="*/ 58293 w 599807"/>
                                    <a:gd name="connsiteY1" fmla="*/ 119102 h 656639"/>
                                    <a:gd name="connsiteX2" fmla="*/ 182118 w 599807"/>
                                    <a:gd name="connsiteY2" fmla="*/ 19090 h 656639"/>
                                    <a:gd name="connsiteX3" fmla="*/ 363093 w 599807"/>
                                    <a:gd name="connsiteY3" fmla="*/ 14327 h 656639"/>
                                    <a:gd name="connsiteX4" fmla="*/ 539306 w 599807"/>
                                    <a:gd name="connsiteY4" fmla="*/ 171490 h 656639"/>
                                    <a:gd name="connsiteX5" fmla="*/ 586931 w 599807"/>
                                    <a:gd name="connsiteY5" fmla="*/ 438190 h 656639"/>
                                    <a:gd name="connsiteX6" fmla="*/ 324993 w 599807"/>
                                    <a:gd name="connsiteY6" fmla="*/ 652502 h 656639"/>
                                    <a:gd name="connsiteX7" fmla="*/ 105918 w 599807"/>
                                    <a:gd name="connsiteY7" fmla="*/ 557252 h 656639"/>
                                    <a:gd name="connsiteX8" fmla="*/ 1143 w 599807"/>
                                    <a:gd name="connsiteY8" fmla="*/ 309602 h 656639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  <a:cxn ang="0">
                                      <a:pos x="connsiteX8" y="connsiteY8"/>
                                    </a:cxn>
                                  </a:cxnLst>
                                  <a:rect l="l" t="t" r="r" b="b"/>
                                  <a:pathLst>
                                    <a:path w="599807" h="656639">
                                      <a:moveTo>
                                        <a:pt x="1143" y="309602"/>
                                      </a:moveTo>
                                      <a:cubicBezTo>
                                        <a:pt x="-6794" y="236577"/>
                                        <a:pt x="28131" y="167521"/>
                                        <a:pt x="58293" y="119102"/>
                                      </a:cubicBezTo>
                                      <a:cubicBezTo>
                                        <a:pt x="88455" y="70683"/>
                                        <a:pt x="131318" y="36552"/>
                                        <a:pt x="182118" y="19090"/>
                                      </a:cubicBezTo>
                                      <a:cubicBezTo>
                                        <a:pt x="232918" y="1628"/>
                                        <a:pt x="303562" y="-11073"/>
                                        <a:pt x="363093" y="14327"/>
                                      </a:cubicBezTo>
                                      <a:cubicBezTo>
                                        <a:pt x="422624" y="39727"/>
                                        <a:pt x="502000" y="100846"/>
                                        <a:pt x="539306" y="171490"/>
                                      </a:cubicBezTo>
                                      <a:cubicBezTo>
                                        <a:pt x="576612" y="242134"/>
                                        <a:pt x="622650" y="358021"/>
                                        <a:pt x="586931" y="438190"/>
                                      </a:cubicBezTo>
                                      <a:cubicBezTo>
                                        <a:pt x="551212" y="518359"/>
                                        <a:pt x="405162" y="632658"/>
                                        <a:pt x="324993" y="652502"/>
                                      </a:cubicBezTo>
                                      <a:cubicBezTo>
                                        <a:pt x="244824" y="672346"/>
                                        <a:pt x="160687" y="617577"/>
                                        <a:pt x="105918" y="557252"/>
                                      </a:cubicBezTo>
                                      <a:cubicBezTo>
                                        <a:pt x="51149" y="496927"/>
                                        <a:pt x="9080" y="382627"/>
                                        <a:pt x="1143" y="309602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66CCFF"/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1320" name="Freeform 1319"/>
                                <p:cNvSpPr/>
                                <p:nvPr/>
                              </p:nvSpPr>
                              <p:spPr>
                                <a:xfrm>
                                  <a:off x="4711854" y="1885864"/>
                                  <a:ext cx="545672" cy="579157"/>
                                </a:xfrm>
                                <a:custGeom>
                                  <a:avLst/>
                                  <a:gdLst>
                                    <a:gd name="connsiteX0" fmla="*/ 17309 w 545672"/>
                                    <a:gd name="connsiteY0" fmla="*/ 204874 h 579157"/>
                                    <a:gd name="connsiteX1" fmla="*/ 169709 w 545672"/>
                                    <a:gd name="connsiteY1" fmla="*/ 47711 h 579157"/>
                                    <a:gd name="connsiteX2" fmla="*/ 322109 w 545672"/>
                                    <a:gd name="connsiteY2" fmla="*/ 4849 h 579157"/>
                                    <a:gd name="connsiteX3" fmla="*/ 522134 w 545672"/>
                                    <a:gd name="connsiteY3" fmla="*/ 142961 h 579157"/>
                                    <a:gd name="connsiteX4" fmla="*/ 522134 w 545672"/>
                                    <a:gd name="connsiteY4" fmla="*/ 462049 h 579157"/>
                                    <a:gd name="connsiteX5" fmla="*/ 345921 w 545672"/>
                                    <a:gd name="connsiteY5" fmla="*/ 576349 h 579157"/>
                                    <a:gd name="connsiteX6" fmla="*/ 169709 w 545672"/>
                                    <a:gd name="connsiteY6" fmla="*/ 523961 h 579157"/>
                                    <a:gd name="connsiteX7" fmla="*/ 17309 w 545672"/>
                                    <a:gd name="connsiteY7" fmla="*/ 309649 h 579157"/>
                                    <a:gd name="connsiteX8" fmla="*/ 17309 w 545672"/>
                                    <a:gd name="connsiteY8" fmla="*/ 204874 h 579157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  <a:cxn ang="0">
                                      <a:pos x="connsiteX8" y="connsiteY8"/>
                                    </a:cxn>
                                  </a:cxnLst>
                                  <a:rect l="l" t="t" r="r" b="b"/>
                                  <a:pathLst>
                                    <a:path w="545672" h="579157">
                                      <a:moveTo>
                                        <a:pt x="17309" y="204874"/>
                                      </a:moveTo>
                                      <a:cubicBezTo>
                                        <a:pt x="42709" y="161218"/>
                                        <a:pt x="118909" y="81048"/>
                                        <a:pt x="169709" y="47711"/>
                                      </a:cubicBezTo>
                                      <a:cubicBezTo>
                                        <a:pt x="220509" y="14374"/>
                                        <a:pt x="263372" y="-11026"/>
                                        <a:pt x="322109" y="4849"/>
                                      </a:cubicBezTo>
                                      <a:cubicBezTo>
                                        <a:pt x="380846" y="20724"/>
                                        <a:pt x="488797" y="66761"/>
                                        <a:pt x="522134" y="142961"/>
                                      </a:cubicBezTo>
                                      <a:cubicBezTo>
                                        <a:pt x="555471" y="219161"/>
                                        <a:pt x="551503" y="389818"/>
                                        <a:pt x="522134" y="462049"/>
                                      </a:cubicBezTo>
                                      <a:cubicBezTo>
                                        <a:pt x="492765" y="534280"/>
                                        <a:pt x="404658" y="566030"/>
                                        <a:pt x="345921" y="576349"/>
                                      </a:cubicBezTo>
                                      <a:cubicBezTo>
                                        <a:pt x="287184" y="586668"/>
                                        <a:pt x="224478" y="568411"/>
                                        <a:pt x="169709" y="523961"/>
                                      </a:cubicBezTo>
                                      <a:cubicBezTo>
                                        <a:pt x="114940" y="479511"/>
                                        <a:pt x="37946" y="359655"/>
                                        <a:pt x="17309" y="309649"/>
                                      </a:cubicBezTo>
                                      <a:cubicBezTo>
                                        <a:pt x="-3328" y="259643"/>
                                        <a:pt x="-8091" y="248530"/>
                                        <a:pt x="17309" y="204874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6161"/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grpSp>
                              <p:nvGrpSpPr>
                                <p:cNvPr id="1321" name="Group 1320"/>
                                <p:cNvGrpSpPr/>
                                <p:nvPr/>
                              </p:nvGrpSpPr>
                              <p:grpSpPr>
                                <a:xfrm>
                                  <a:off x="3885753" y="183536"/>
                                  <a:ext cx="4206489" cy="5146035"/>
                                  <a:chOff x="3885753" y="183536"/>
                                  <a:chExt cx="4206489" cy="5146035"/>
                                </a:xfrm>
                              </p:grpSpPr>
                              <p:sp>
                                <p:nvSpPr>
                                  <p:cNvPr id="1322" name="Freeform 1321"/>
                                  <p:cNvSpPr/>
                                  <p:nvPr/>
                                </p:nvSpPr>
                                <p:spPr>
                                  <a:xfrm>
                                    <a:off x="6135950" y="643231"/>
                                    <a:ext cx="426961" cy="423569"/>
                                  </a:xfrm>
                                  <a:custGeom>
                                    <a:avLst/>
                                    <a:gdLst>
                                      <a:gd name="connsiteX0" fmla="*/ 369625 w 426961"/>
                                      <a:gd name="connsiteY0" fmla="*/ 47332 h 423569"/>
                                      <a:gd name="connsiteX1" fmla="*/ 426775 w 426961"/>
                                      <a:gd name="connsiteY1" fmla="*/ 223544 h 423569"/>
                                      <a:gd name="connsiteX2" fmla="*/ 350575 w 426961"/>
                                      <a:gd name="connsiteY2" fmla="*/ 390232 h 423569"/>
                                      <a:gd name="connsiteX3" fmla="*/ 217225 w 426961"/>
                                      <a:gd name="connsiteY3" fmla="*/ 423569 h 423569"/>
                                      <a:gd name="connsiteX4" fmla="*/ 69588 w 426961"/>
                                      <a:gd name="connsiteY4" fmla="*/ 390232 h 423569"/>
                                      <a:gd name="connsiteX5" fmla="*/ 2913 w 426961"/>
                                      <a:gd name="connsiteY5" fmla="*/ 271169 h 423569"/>
                                      <a:gd name="connsiteX6" fmla="*/ 17200 w 426961"/>
                                      <a:gd name="connsiteY6" fmla="*/ 147344 h 423569"/>
                                      <a:gd name="connsiteX7" fmla="*/ 64825 w 426961"/>
                                      <a:gd name="connsiteY7" fmla="*/ 42569 h 423569"/>
                                      <a:gd name="connsiteX8" fmla="*/ 126738 w 426961"/>
                                      <a:gd name="connsiteY8" fmla="*/ 4469 h 423569"/>
                                      <a:gd name="connsiteX9" fmla="*/ 293425 w 426961"/>
                                      <a:gd name="connsiteY9" fmla="*/ 4469 h 423569"/>
                                      <a:gd name="connsiteX10" fmla="*/ 369625 w 426961"/>
                                      <a:gd name="connsiteY10" fmla="*/ 47332 h 423569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</a:cxnLst>
                                    <a:rect l="l" t="t" r="r" b="b"/>
                                    <a:pathLst>
                                      <a:path w="426961" h="423569">
                                        <a:moveTo>
                                          <a:pt x="369625" y="47332"/>
                                        </a:moveTo>
                                        <a:cubicBezTo>
                                          <a:pt x="391850" y="83844"/>
                                          <a:pt x="429950" y="166394"/>
                                          <a:pt x="426775" y="223544"/>
                                        </a:cubicBezTo>
                                        <a:cubicBezTo>
                                          <a:pt x="423600" y="280694"/>
                                          <a:pt x="385500" y="356895"/>
                                          <a:pt x="350575" y="390232"/>
                                        </a:cubicBezTo>
                                        <a:cubicBezTo>
                                          <a:pt x="315650" y="423570"/>
                                          <a:pt x="264056" y="423569"/>
                                          <a:pt x="217225" y="423569"/>
                                        </a:cubicBezTo>
                                        <a:cubicBezTo>
                                          <a:pt x="170394" y="423569"/>
                                          <a:pt x="105307" y="415632"/>
                                          <a:pt x="69588" y="390232"/>
                                        </a:cubicBezTo>
                                        <a:cubicBezTo>
                                          <a:pt x="33869" y="364832"/>
                                          <a:pt x="11644" y="311650"/>
                                          <a:pt x="2913" y="271169"/>
                                        </a:cubicBezTo>
                                        <a:cubicBezTo>
                                          <a:pt x="-5818" y="230688"/>
                                          <a:pt x="6881" y="185444"/>
                                          <a:pt x="17200" y="147344"/>
                                        </a:cubicBezTo>
                                        <a:cubicBezTo>
                                          <a:pt x="27519" y="109244"/>
                                          <a:pt x="46569" y="66381"/>
                                          <a:pt x="64825" y="42569"/>
                                        </a:cubicBezTo>
                                        <a:cubicBezTo>
                                          <a:pt x="83081" y="18757"/>
                                          <a:pt x="88638" y="10819"/>
                                          <a:pt x="126738" y="4469"/>
                                        </a:cubicBezTo>
                                        <a:cubicBezTo>
                                          <a:pt x="164838" y="-1881"/>
                                          <a:pt x="256119" y="-1087"/>
                                          <a:pt x="293425" y="4469"/>
                                        </a:cubicBezTo>
                                        <a:cubicBezTo>
                                          <a:pt x="330731" y="10025"/>
                                          <a:pt x="347400" y="10820"/>
                                          <a:pt x="369625" y="47332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9933"/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1323" name="Freeform 1322"/>
                                  <p:cNvSpPr/>
                                  <p:nvPr/>
                                </p:nvSpPr>
                                <p:spPr>
                                  <a:xfrm>
                                    <a:off x="7160947" y="789151"/>
                                    <a:ext cx="452006" cy="426168"/>
                                  </a:xfrm>
                                  <a:custGeom>
                                    <a:avLst/>
                                    <a:gdLst>
                                      <a:gd name="connsiteX0" fmla="*/ 259028 w 452006"/>
                                      <a:gd name="connsiteY0" fmla="*/ 410999 h 426168"/>
                                      <a:gd name="connsiteX1" fmla="*/ 92341 w 452006"/>
                                      <a:gd name="connsiteY1" fmla="*/ 377662 h 426168"/>
                                      <a:gd name="connsiteX2" fmla="*/ 20903 w 452006"/>
                                      <a:gd name="connsiteY2" fmla="*/ 291937 h 426168"/>
                                      <a:gd name="connsiteX3" fmla="*/ 6616 w 452006"/>
                                      <a:gd name="connsiteY3" fmla="*/ 139537 h 426168"/>
                                      <a:gd name="connsiteX4" fmla="*/ 116153 w 452006"/>
                                      <a:gd name="connsiteY4" fmla="*/ 49049 h 426168"/>
                                      <a:gd name="connsiteX5" fmla="*/ 278078 w 452006"/>
                                      <a:gd name="connsiteY5" fmla="*/ 1424 h 426168"/>
                                      <a:gd name="connsiteX6" fmla="*/ 435241 w 452006"/>
                                      <a:gd name="connsiteY6" fmla="*/ 101437 h 426168"/>
                                      <a:gd name="connsiteX7" fmla="*/ 440003 w 452006"/>
                                      <a:gd name="connsiteY7" fmla="*/ 291937 h 426168"/>
                                      <a:gd name="connsiteX8" fmla="*/ 368566 w 452006"/>
                                      <a:gd name="connsiteY8" fmla="*/ 415762 h 426168"/>
                                      <a:gd name="connsiteX9" fmla="*/ 259028 w 452006"/>
                                      <a:gd name="connsiteY9" fmla="*/ 410999 h 426168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</a:cxnLst>
                                    <a:rect l="l" t="t" r="r" b="b"/>
                                    <a:pathLst>
                                      <a:path w="452006" h="426168">
                                        <a:moveTo>
                                          <a:pt x="259028" y="410999"/>
                                        </a:moveTo>
                                        <a:cubicBezTo>
                                          <a:pt x="212990" y="404649"/>
                                          <a:pt x="132028" y="397506"/>
                                          <a:pt x="92341" y="377662"/>
                                        </a:cubicBezTo>
                                        <a:cubicBezTo>
                                          <a:pt x="52654" y="357818"/>
                                          <a:pt x="35190" y="331624"/>
                                          <a:pt x="20903" y="291937"/>
                                        </a:cubicBezTo>
                                        <a:cubicBezTo>
                                          <a:pt x="6616" y="252250"/>
                                          <a:pt x="-9259" y="180018"/>
                                          <a:pt x="6616" y="139537"/>
                                        </a:cubicBezTo>
                                        <a:cubicBezTo>
                                          <a:pt x="22491" y="99056"/>
                                          <a:pt x="70909" y="72068"/>
                                          <a:pt x="116153" y="49049"/>
                                        </a:cubicBezTo>
                                        <a:cubicBezTo>
                                          <a:pt x="161397" y="26030"/>
                                          <a:pt x="224897" y="-7307"/>
                                          <a:pt x="278078" y="1424"/>
                                        </a:cubicBezTo>
                                        <a:cubicBezTo>
                                          <a:pt x="331259" y="10155"/>
                                          <a:pt x="408254" y="53018"/>
                                          <a:pt x="435241" y="101437"/>
                                        </a:cubicBezTo>
                                        <a:cubicBezTo>
                                          <a:pt x="462229" y="149856"/>
                                          <a:pt x="451115" y="239550"/>
                                          <a:pt x="440003" y="291937"/>
                                        </a:cubicBezTo>
                                        <a:cubicBezTo>
                                          <a:pt x="428891" y="344324"/>
                                          <a:pt x="401903" y="392743"/>
                                          <a:pt x="368566" y="415762"/>
                                        </a:cubicBezTo>
                                        <a:cubicBezTo>
                                          <a:pt x="335229" y="438781"/>
                                          <a:pt x="305066" y="417349"/>
                                          <a:pt x="259028" y="410999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DD4B"/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1324" name="Freeform 1323"/>
                                  <p:cNvSpPr/>
                                  <p:nvPr/>
                                </p:nvSpPr>
                                <p:spPr>
                                  <a:xfrm>
                                    <a:off x="5684064" y="1237752"/>
                                    <a:ext cx="461683" cy="482747"/>
                                  </a:xfrm>
                                  <a:custGeom>
                                    <a:avLst/>
                                    <a:gdLst>
                                      <a:gd name="connsiteX0" fmla="*/ 288111 w 461683"/>
                                      <a:gd name="connsiteY0" fmla="*/ 476748 h 482747"/>
                                      <a:gd name="connsiteX1" fmla="*/ 88086 w 461683"/>
                                      <a:gd name="connsiteY1" fmla="*/ 452936 h 482747"/>
                                      <a:gd name="connsiteX2" fmla="*/ 7124 w 461683"/>
                                      <a:gd name="connsiteY2" fmla="*/ 291011 h 482747"/>
                                      <a:gd name="connsiteX3" fmla="*/ 26174 w 461683"/>
                                      <a:gd name="connsiteY3" fmla="*/ 119561 h 482747"/>
                                      <a:gd name="connsiteX4" fmla="*/ 202386 w 461683"/>
                                      <a:gd name="connsiteY4" fmla="*/ 10023 h 482747"/>
                                      <a:gd name="connsiteX5" fmla="*/ 350024 w 461683"/>
                                      <a:gd name="connsiteY5" fmla="*/ 19548 h 482747"/>
                                      <a:gd name="connsiteX6" fmla="*/ 445274 w 461683"/>
                                      <a:gd name="connsiteY6" fmla="*/ 138611 h 482747"/>
                                      <a:gd name="connsiteX7" fmla="*/ 459561 w 461683"/>
                                      <a:gd name="connsiteY7" fmla="*/ 291011 h 482747"/>
                                      <a:gd name="connsiteX8" fmla="*/ 421461 w 461683"/>
                                      <a:gd name="connsiteY8" fmla="*/ 381498 h 482747"/>
                                      <a:gd name="connsiteX9" fmla="*/ 288111 w 461683"/>
                                      <a:gd name="connsiteY9" fmla="*/ 476748 h 482747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</a:cxnLst>
                                    <a:rect l="l" t="t" r="r" b="b"/>
                                    <a:pathLst>
                                      <a:path w="461683" h="482747">
                                        <a:moveTo>
                                          <a:pt x="288111" y="476748"/>
                                        </a:moveTo>
                                        <a:cubicBezTo>
                                          <a:pt x="232548" y="488654"/>
                                          <a:pt x="134917" y="483892"/>
                                          <a:pt x="88086" y="452936"/>
                                        </a:cubicBezTo>
                                        <a:cubicBezTo>
                                          <a:pt x="41255" y="421980"/>
                                          <a:pt x="17443" y="346573"/>
                                          <a:pt x="7124" y="291011"/>
                                        </a:cubicBezTo>
                                        <a:cubicBezTo>
                                          <a:pt x="-3195" y="235449"/>
                                          <a:pt x="-6370" y="166392"/>
                                          <a:pt x="26174" y="119561"/>
                                        </a:cubicBezTo>
                                        <a:cubicBezTo>
                                          <a:pt x="58718" y="72730"/>
                                          <a:pt x="148411" y="26692"/>
                                          <a:pt x="202386" y="10023"/>
                                        </a:cubicBezTo>
                                        <a:cubicBezTo>
                                          <a:pt x="256361" y="-6646"/>
                                          <a:pt x="309543" y="-1883"/>
                                          <a:pt x="350024" y="19548"/>
                                        </a:cubicBezTo>
                                        <a:cubicBezTo>
                                          <a:pt x="390505" y="40979"/>
                                          <a:pt x="427018" y="93367"/>
                                          <a:pt x="445274" y="138611"/>
                                        </a:cubicBezTo>
                                        <a:cubicBezTo>
                                          <a:pt x="463530" y="183855"/>
                                          <a:pt x="463530" y="250530"/>
                                          <a:pt x="459561" y="291011"/>
                                        </a:cubicBezTo>
                                        <a:cubicBezTo>
                                          <a:pt x="455592" y="331492"/>
                                          <a:pt x="445273" y="352129"/>
                                          <a:pt x="421461" y="381498"/>
                                        </a:cubicBezTo>
                                        <a:cubicBezTo>
                                          <a:pt x="397649" y="410867"/>
                                          <a:pt x="343674" y="464842"/>
                                          <a:pt x="288111" y="476748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00F66F"/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1325" name="Freeform 1324"/>
                                  <p:cNvSpPr/>
                                  <p:nvPr/>
                                </p:nvSpPr>
                                <p:spPr>
                                  <a:xfrm>
                                    <a:off x="4964286" y="924736"/>
                                    <a:ext cx="422327" cy="394324"/>
                                  </a:xfrm>
                                  <a:custGeom>
                                    <a:avLst/>
                                    <a:gdLst>
                                      <a:gd name="connsiteX0" fmla="*/ 150639 w 422327"/>
                                      <a:gd name="connsiteY0" fmla="*/ 8714 h 394324"/>
                                      <a:gd name="connsiteX1" fmla="*/ 22052 w 422327"/>
                                      <a:gd name="connsiteY1" fmla="*/ 94439 h 394324"/>
                                      <a:gd name="connsiteX2" fmla="*/ 3002 w 422327"/>
                                      <a:gd name="connsiteY2" fmla="*/ 280177 h 394324"/>
                                      <a:gd name="connsiteX3" fmla="*/ 55389 w 422327"/>
                                      <a:gd name="connsiteY3" fmla="*/ 384952 h 394324"/>
                                      <a:gd name="connsiteX4" fmla="*/ 317327 w 422327"/>
                                      <a:gd name="connsiteY4" fmla="*/ 384952 h 394324"/>
                                      <a:gd name="connsiteX5" fmla="*/ 407814 w 422327"/>
                                      <a:gd name="connsiteY5" fmla="*/ 346852 h 394324"/>
                                      <a:gd name="connsiteX6" fmla="*/ 422102 w 422327"/>
                                      <a:gd name="connsiteY6" fmla="*/ 227789 h 394324"/>
                                      <a:gd name="connsiteX7" fmla="*/ 407814 w 422327"/>
                                      <a:gd name="connsiteY7" fmla="*/ 89677 h 394324"/>
                                      <a:gd name="connsiteX8" fmla="*/ 336377 w 422327"/>
                                      <a:gd name="connsiteY8" fmla="*/ 23002 h 394324"/>
                                      <a:gd name="connsiteX9" fmla="*/ 217314 w 422327"/>
                                      <a:gd name="connsiteY9" fmla="*/ 3952 h 394324"/>
                                      <a:gd name="connsiteX10" fmla="*/ 150639 w 422327"/>
                                      <a:gd name="connsiteY10" fmla="*/ 8714 h 394324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</a:cxnLst>
                                    <a:rect l="l" t="t" r="r" b="b"/>
                                    <a:pathLst>
                                      <a:path w="422327" h="394324">
                                        <a:moveTo>
                                          <a:pt x="150639" y="8714"/>
                                        </a:moveTo>
                                        <a:cubicBezTo>
                                          <a:pt x="118095" y="23795"/>
                                          <a:pt x="46658" y="49195"/>
                                          <a:pt x="22052" y="94439"/>
                                        </a:cubicBezTo>
                                        <a:cubicBezTo>
                                          <a:pt x="-2554" y="139683"/>
                                          <a:pt x="-2554" y="231758"/>
                                          <a:pt x="3002" y="280177"/>
                                        </a:cubicBezTo>
                                        <a:cubicBezTo>
                                          <a:pt x="8558" y="328596"/>
                                          <a:pt x="3002" y="367490"/>
                                          <a:pt x="55389" y="384952"/>
                                        </a:cubicBezTo>
                                        <a:cubicBezTo>
                                          <a:pt x="107776" y="402414"/>
                                          <a:pt x="258590" y="391302"/>
                                          <a:pt x="317327" y="384952"/>
                                        </a:cubicBezTo>
                                        <a:cubicBezTo>
                                          <a:pt x="376064" y="378602"/>
                                          <a:pt x="390352" y="373046"/>
                                          <a:pt x="407814" y="346852"/>
                                        </a:cubicBezTo>
                                        <a:cubicBezTo>
                                          <a:pt x="425276" y="320658"/>
                                          <a:pt x="422102" y="270651"/>
                                          <a:pt x="422102" y="227789"/>
                                        </a:cubicBezTo>
                                        <a:cubicBezTo>
                                          <a:pt x="422102" y="184927"/>
                                          <a:pt x="422101" y="123808"/>
                                          <a:pt x="407814" y="89677"/>
                                        </a:cubicBezTo>
                                        <a:cubicBezTo>
                                          <a:pt x="393527" y="55546"/>
                                          <a:pt x="368127" y="37290"/>
                                          <a:pt x="336377" y="23002"/>
                                        </a:cubicBezTo>
                                        <a:cubicBezTo>
                                          <a:pt x="304627" y="8715"/>
                                          <a:pt x="243508" y="5539"/>
                                          <a:pt x="217314" y="3952"/>
                                        </a:cubicBezTo>
                                        <a:cubicBezTo>
                                          <a:pt x="191120" y="2364"/>
                                          <a:pt x="183183" y="-6367"/>
                                          <a:pt x="150639" y="8714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6161"/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1326" name="Freeform 1325"/>
                                  <p:cNvSpPr/>
                                  <p:nvPr/>
                                </p:nvSpPr>
                                <p:spPr>
                                  <a:xfrm>
                                    <a:off x="4094209" y="2341946"/>
                                    <a:ext cx="325445" cy="325897"/>
                                  </a:xfrm>
                                  <a:custGeom>
                                    <a:avLst/>
                                    <a:gdLst>
                                      <a:gd name="connsiteX0" fmla="*/ 101554 w 325445"/>
                                      <a:gd name="connsiteY0" fmla="*/ 5967 h 325897"/>
                                      <a:gd name="connsiteX1" fmla="*/ 225379 w 325445"/>
                                      <a:gd name="connsiteY1" fmla="*/ 5967 h 325897"/>
                                      <a:gd name="connsiteX2" fmla="*/ 301579 w 325445"/>
                                      <a:gd name="connsiteY2" fmla="*/ 58354 h 325897"/>
                                      <a:gd name="connsiteX3" fmla="*/ 325391 w 325445"/>
                                      <a:gd name="connsiteY3" fmla="*/ 205992 h 325897"/>
                                      <a:gd name="connsiteX4" fmla="*/ 296816 w 325445"/>
                                      <a:gd name="connsiteY4" fmla="*/ 306004 h 325897"/>
                                      <a:gd name="connsiteX5" fmla="*/ 187279 w 325445"/>
                                      <a:gd name="connsiteY5" fmla="*/ 325054 h 325897"/>
                                      <a:gd name="connsiteX6" fmla="*/ 53929 w 325445"/>
                                      <a:gd name="connsiteY6" fmla="*/ 291717 h 325897"/>
                                      <a:gd name="connsiteX7" fmla="*/ 6304 w 325445"/>
                                      <a:gd name="connsiteY7" fmla="*/ 215517 h 325897"/>
                                      <a:gd name="connsiteX8" fmla="*/ 1541 w 325445"/>
                                      <a:gd name="connsiteY8" fmla="*/ 129792 h 325897"/>
                                      <a:gd name="connsiteX9" fmla="*/ 15829 w 325445"/>
                                      <a:gd name="connsiteY9" fmla="*/ 48829 h 325897"/>
                                      <a:gd name="connsiteX10" fmla="*/ 101554 w 325445"/>
                                      <a:gd name="connsiteY10" fmla="*/ 5967 h 325897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</a:cxnLst>
                                    <a:rect l="l" t="t" r="r" b="b"/>
                                    <a:pathLst>
                                      <a:path w="325445" h="325897">
                                        <a:moveTo>
                                          <a:pt x="101554" y="5967"/>
                                        </a:moveTo>
                                        <a:cubicBezTo>
                                          <a:pt x="136479" y="-1177"/>
                                          <a:pt x="192042" y="-2764"/>
                                          <a:pt x="225379" y="5967"/>
                                        </a:cubicBezTo>
                                        <a:cubicBezTo>
                                          <a:pt x="258716" y="14698"/>
                                          <a:pt x="284910" y="25017"/>
                                          <a:pt x="301579" y="58354"/>
                                        </a:cubicBezTo>
                                        <a:cubicBezTo>
                                          <a:pt x="318248" y="91691"/>
                                          <a:pt x="326185" y="164717"/>
                                          <a:pt x="325391" y="205992"/>
                                        </a:cubicBezTo>
                                        <a:cubicBezTo>
                                          <a:pt x="324597" y="247267"/>
                                          <a:pt x="319835" y="286160"/>
                                          <a:pt x="296816" y="306004"/>
                                        </a:cubicBezTo>
                                        <a:cubicBezTo>
                                          <a:pt x="273797" y="325848"/>
                                          <a:pt x="227760" y="327435"/>
                                          <a:pt x="187279" y="325054"/>
                                        </a:cubicBezTo>
                                        <a:cubicBezTo>
                                          <a:pt x="146798" y="322673"/>
                                          <a:pt x="84091" y="309973"/>
                                          <a:pt x="53929" y="291717"/>
                                        </a:cubicBezTo>
                                        <a:cubicBezTo>
                                          <a:pt x="23767" y="273461"/>
                                          <a:pt x="15035" y="242504"/>
                                          <a:pt x="6304" y="215517"/>
                                        </a:cubicBezTo>
                                        <a:cubicBezTo>
                                          <a:pt x="-2427" y="188530"/>
                                          <a:pt x="-46" y="157573"/>
                                          <a:pt x="1541" y="129792"/>
                                        </a:cubicBezTo>
                                        <a:cubicBezTo>
                                          <a:pt x="3128" y="102011"/>
                                          <a:pt x="6304" y="66292"/>
                                          <a:pt x="15829" y="48829"/>
                                        </a:cubicBezTo>
                                        <a:cubicBezTo>
                                          <a:pt x="25354" y="31367"/>
                                          <a:pt x="66629" y="13111"/>
                                          <a:pt x="101554" y="5967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6161"/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1327" name="Freeform 1326"/>
                                  <p:cNvSpPr/>
                                  <p:nvPr/>
                                </p:nvSpPr>
                                <p:spPr>
                                  <a:xfrm>
                                    <a:off x="7316292" y="1876876"/>
                                    <a:ext cx="442934" cy="464497"/>
                                  </a:xfrm>
                                  <a:custGeom>
                                    <a:avLst/>
                                    <a:gdLst>
                                      <a:gd name="connsiteX0" fmla="*/ 3671 w 442934"/>
                                      <a:gd name="connsiteY0" fmla="*/ 261487 h 464497"/>
                                      <a:gd name="connsiteX1" fmla="*/ 13196 w 442934"/>
                                      <a:gd name="connsiteY1" fmla="*/ 128137 h 464497"/>
                                      <a:gd name="connsiteX2" fmla="*/ 113208 w 442934"/>
                                      <a:gd name="connsiteY2" fmla="*/ 9074 h 464497"/>
                                      <a:gd name="connsiteX3" fmla="*/ 351333 w 442934"/>
                                      <a:gd name="connsiteY3" fmla="*/ 32887 h 464497"/>
                                      <a:gd name="connsiteX4" fmla="*/ 441821 w 442934"/>
                                      <a:gd name="connsiteY4" fmla="*/ 228149 h 464497"/>
                                      <a:gd name="connsiteX5" fmla="*/ 394196 w 442934"/>
                                      <a:gd name="connsiteY5" fmla="*/ 351974 h 464497"/>
                                      <a:gd name="connsiteX6" fmla="*/ 284658 w 442934"/>
                                      <a:gd name="connsiteY6" fmla="*/ 451987 h 464497"/>
                                      <a:gd name="connsiteX7" fmla="*/ 151308 w 442934"/>
                                      <a:gd name="connsiteY7" fmla="*/ 456749 h 464497"/>
                                      <a:gd name="connsiteX8" fmla="*/ 37008 w 442934"/>
                                      <a:gd name="connsiteY8" fmla="*/ 394837 h 464497"/>
                                      <a:gd name="connsiteX9" fmla="*/ 3671 w 442934"/>
                                      <a:gd name="connsiteY9" fmla="*/ 261487 h 464497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</a:cxnLst>
                                    <a:rect l="l" t="t" r="r" b="b"/>
                                    <a:pathLst>
                                      <a:path w="442934" h="464497">
                                        <a:moveTo>
                                          <a:pt x="3671" y="261487"/>
                                        </a:moveTo>
                                        <a:cubicBezTo>
                                          <a:pt x="-298" y="217037"/>
                                          <a:pt x="-5060" y="170206"/>
                                          <a:pt x="13196" y="128137"/>
                                        </a:cubicBezTo>
                                        <a:cubicBezTo>
                                          <a:pt x="31452" y="86068"/>
                                          <a:pt x="56852" y="24949"/>
                                          <a:pt x="113208" y="9074"/>
                                        </a:cubicBezTo>
                                        <a:cubicBezTo>
                                          <a:pt x="169564" y="-6801"/>
                                          <a:pt x="296564" y="-3626"/>
                                          <a:pt x="351333" y="32887"/>
                                        </a:cubicBezTo>
                                        <a:cubicBezTo>
                                          <a:pt x="406102" y="69399"/>
                                          <a:pt x="434677" y="174968"/>
                                          <a:pt x="441821" y="228149"/>
                                        </a:cubicBezTo>
                                        <a:cubicBezTo>
                                          <a:pt x="448965" y="281330"/>
                                          <a:pt x="420390" y="314668"/>
                                          <a:pt x="394196" y="351974"/>
                                        </a:cubicBezTo>
                                        <a:cubicBezTo>
                                          <a:pt x="368002" y="389280"/>
                                          <a:pt x="325139" y="434524"/>
                                          <a:pt x="284658" y="451987"/>
                                        </a:cubicBezTo>
                                        <a:cubicBezTo>
                                          <a:pt x="244177" y="469450"/>
                                          <a:pt x="192583" y="466274"/>
                                          <a:pt x="151308" y="456749"/>
                                        </a:cubicBezTo>
                                        <a:cubicBezTo>
                                          <a:pt x="110033" y="447224"/>
                                          <a:pt x="61614" y="421824"/>
                                          <a:pt x="37008" y="394837"/>
                                        </a:cubicBezTo>
                                        <a:cubicBezTo>
                                          <a:pt x="12402" y="367850"/>
                                          <a:pt x="7640" y="305937"/>
                                          <a:pt x="3671" y="261487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66CCFF"/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1328" name="Freeform 1327"/>
                                  <p:cNvSpPr/>
                                  <p:nvPr/>
                                </p:nvSpPr>
                                <p:spPr>
                                  <a:xfrm>
                                    <a:off x="7553277" y="1180026"/>
                                    <a:ext cx="471470" cy="467804"/>
                                  </a:xfrm>
                                  <a:custGeom>
                                    <a:avLst/>
                                    <a:gdLst>
                                      <a:gd name="connsiteX0" fmla="*/ 71486 w 471470"/>
                                      <a:gd name="connsiteY0" fmla="*/ 405887 h 467804"/>
                                      <a:gd name="connsiteX1" fmla="*/ 48 w 471470"/>
                                      <a:gd name="connsiteY1" fmla="*/ 215387 h 467804"/>
                                      <a:gd name="connsiteX2" fmla="*/ 81011 w 471470"/>
                                      <a:gd name="connsiteY2" fmla="*/ 34412 h 467804"/>
                                      <a:gd name="connsiteX3" fmla="*/ 304848 w 471470"/>
                                      <a:gd name="connsiteY3" fmla="*/ 10599 h 467804"/>
                                      <a:gd name="connsiteX4" fmla="*/ 457248 w 471470"/>
                                      <a:gd name="connsiteY4" fmla="*/ 158237 h 467804"/>
                                      <a:gd name="connsiteX5" fmla="*/ 452486 w 471470"/>
                                      <a:gd name="connsiteY5" fmla="*/ 329687 h 467804"/>
                                      <a:gd name="connsiteX6" fmla="*/ 347711 w 471470"/>
                                      <a:gd name="connsiteY6" fmla="*/ 439224 h 467804"/>
                                      <a:gd name="connsiteX7" fmla="*/ 214361 w 471470"/>
                                      <a:gd name="connsiteY7" fmla="*/ 463037 h 467804"/>
                                      <a:gd name="connsiteX8" fmla="*/ 71486 w 471470"/>
                                      <a:gd name="connsiteY8" fmla="*/ 405887 h 467804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</a:cxnLst>
                                    <a:rect l="l" t="t" r="r" b="b"/>
                                    <a:pathLst>
                                      <a:path w="471470" h="467804">
                                        <a:moveTo>
                                          <a:pt x="71486" y="405887"/>
                                        </a:moveTo>
                                        <a:cubicBezTo>
                                          <a:pt x="35767" y="364612"/>
                                          <a:pt x="-1539" y="277299"/>
                                          <a:pt x="48" y="215387"/>
                                        </a:cubicBezTo>
                                        <a:cubicBezTo>
                                          <a:pt x="1635" y="153475"/>
                                          <a:pt x="30211" y="68543"/>
                                          <a:pt x="81011" y="34412"/>
                                        </a:cubicBezTo>
                                        <a:cubicBezTo>
                                          <a:pt x="131811" y="281"/>
                                          <a:pt x="242142" y="-10038"/>
                                          <a:pt x="304848" y="10599"/>
                                        </a:cubicBezTo>
                                        <a:cubicBezTo>
                                          <a:pt x="367554" y="31236"/>
                                          <a:pt x="432642" y="105056"/>
                                          <a:pt x="457248" y="158237"/>
                                        </a:cubicBezTo>
                                        <a:cubicBezTo>
                                          <a:pt x="481854" y="211418"/>
                                          <a:pt x="470742" y="282856"/>
                                          <a:pt x="452486" y="329687"/>
                                        </a:cubicBezTo>
                                        <a:cubicBezTo>
                                          <a:pt x="434230" y="376518"/>
                                          <a:pt x="387398" y="416999"/>
                                          <a:pt x="347711" y="439224"/>
                                        </a:cubicBezTo>
                                        <a:cubicBezTo>
                                          <a:pt x="308024" y="461449"/>
                                          <a:pt x="263573" y="475737"/>
                                          <a:pt x="214361" y="463037"/>
                                        </a:cubicBezTo>
                                        <a:cubicBezTo>
                                          <a:pt x="165149" y="450337"/>
                                          <a:pt x="107205" y="447162"/>
                                          <a:pt x="71486" y="405887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00F66F"/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1329" name="Freeform 1328"/>
                                  <p:cNvSpPr/>
                                  <p:nvPr/>
                                </p:nvSpPr>
                                <p:spPr>
                                  <a:xfrm>
                                    <a:off x="6271598" y="1747292"/>
                                    <a:ext cx="540717" cy="589009"/>
                                  </a:xfrm>
                                  <a:custGeom>
                                    <a:avLst/>
                                    <a:gdLst>
                                      <a:gd name="connsiteX0" fmla="*/ 48240 w 540717"/>
                                      <a:gd name="connsiteY0" fmla="*/ 500608 h 589009"/>
                                      <a:gd name="connsiteX1" fmla="*/ 615 w 540717"/>
                                      <a:gd name="connsiteY1" fmla="*/ 286296 h 589009"/>
                                      <a:gd name="connsiteX2" fmla="*/ 81577 w 540717"/>
                                      <a:gd name="connsiteY2" fmla="*/ 100558 h 589009"/>
                                      <a:gd name="connsiteX3" fmla="*/ 186352 w 540717"/>
                                      <a:gd name="connsiteY3" fmla="*/ 14833 h 589009"/>
                                      <a:gd name="connsiteX4" fmla="*/ 381615 w 540717"/>
                                      <a:gd name="connsiteY4" fmla="*/ 14833 h 589009"/>
                                      <a:gd name="connsiteX5" fmla="*/ 514965 w 540717"/>
                                      <a:gd name="connsiteY5" fmla="*/ 162471 h 589009"/>
                                      <a:gd name="connsiteX6" fmla="*/ 534015 w 540717"/>
                                      <a:gd name="connsiteY6" fmla="*/ 381546 h 589009"/>
                                      <a:gd name="connsiteX7" fmla="*/ 434002 w 540717"/>
                                      <a:gd name="connsiteY7" fmla="*/ 514896 h 589009"/>
                                      <a:gd name="connsiteX8" fmla="*/ 329227 w 540717"/>
                                      <a:gd name="connsiteY8" fmla="*/ 586333 h 589009"/>
                                      <a:gd name="connsiteX9" fmla="*/ 119677 w 540717"/>
                                      <a:gd name="connsiteY9" fmla="*/ 567283 h 589009"/>
                                      <a:gd name="connsiteX10" fmla="*/ 48240 w 540717"/>
                                      <a:gd name="connsiteY10" fmla="*/ 500608 h 589009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</a:cxnLst>
                                    <a:rect l="l" t="t" r="r" b="b"/>
                                    <a:pathLst>
                                      <a:path w="540717" h="589009">
                                        <a:moveTo>
                                          <a:pt x="48240" y="500608"/>
                                        </a:moveTo>
                                        <a:cubicBezTo>
                                          <a:pt x="28396" y="453777"/>
                                          <a:pt x="-4941" y="352971"/>
                                          <a:pt x="615" y="286296"/>
                                        </a:cubicBezTo>
                                        <a:cubicBezTo>
                                          <a:pt x="6171" y="219621"/>
                                          <a:pt x="50621" y="145802"/>
                                          <a:pt x="81577" y="100558"/>
                                        </a:cubicBezTo>
                                        <a:cubicBezTo>
                                          <a:pt x="112533" y="55314"/>
                                          <a:pt x="136346" y="29120"/>
                                          <a:pt x="186352" y="14833"/>
                                        </a:cubicBezTo>
                                        <a:cubicBezTo>
                                          <a:pt x="236358" y="545"/>
                                          <a:pt x="326846" y="-9773"/>
                                          <a:pt x="381615" y="14833"/>
                                        </a:cubicBezTo>
                                        <a:cubicBezTo>
                                          <a:pt x="436384" y="39439"/>
                                          <a:pt x="489565" y="101352"/>
                                          <a:pt x="514965" y="162471"/>
                                        </a:cubicBezTo>
                                        <a:cubicBezTo>
                                          <a:pt x="540365" y="223590"/>
                                          <a:pt x="547509" y="322808"/>
                                          <a:pt x="534015" y="381546"/>
                                        </a:cubicBezTo>
                                        <a:cubicBezTo>
                                          <a:pt x="520521" y="440284"/>
                                          <a:pt x="468133" y="480765"/>
                                          <a:pt x="434002" y="514896"/>
                                        </a:cubicBezTo>
                                        <a:cubicBezTo>
                                          <a:pt x="399871" y="549027"/>
                                          <a:pt x="381615" y="577602"/>
                                          <a:pt x="329227" y="586333"/>
                                        </a:cubicBezTo>
                                        <a:cubicBezTo>
                                          <a:pt x="276840" y="595064"/>
                                          <a:pt x="170477" y="580777"/>
                                          <a:pt x="119677" y="567283"/>
                                        </a:cubicBezTo>
                                        <a:cubicBezTo>
                                          <a:pt x="68877" y="553789"/>
                                          <a:pt x="68084" y="547439"/>
                                          <a:pt x="48240" y="500608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9933"/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1330" name="Freeform 1329"/>
                                  <p:cNvSpPr/>
                                  <p:nvPr/>
                                </p:nvSpPr>
                                <p:spPr>
                                  <a:xfrm>
                                    <a:off x="4476414" y="2051518"/>
                                    <a:ext cx="524277" cy="478898"/>
                                  </a:xfrm>
                                  <a:custGeom>
                                    <a:avLst/>
                                    <a:gdLst>
                                      <a:gd name="connsiteX0" fmla="*/ 376574 w 524277"/>
                                      <a:gd name="connsiteY0" fmla="*/ 453557 h 478898"/>
                                      <a:gd name="connsiteX1" fmla="*/ 162261 w 524277"/>
                                      <a:gd name="connsiteY1" fmla="*/ 472607 h 478898"/>
                                      <a:gd name="connsiteX2" fmla="*/ 28911 w 524277"/>
                                      <a:gd name="connsiteY2" fmla="*/ 348782 h 478898"/>
                                      <a:gd name="connsiteX3" fmla="*/ 336 w 524277"/>
                                      <a:gd name="connsiteY3" fmla="*/ 239245 h 478898"/>
                                      <a:gd name="connsiteX4" fmla="*/ 38436 w 524277"/>
                                      <a:gd name="connsiteY4" fmla="*/ 115420 h 478898"/>
                                      <a:gd name="connsiteX5" fmla="*/ 200361 w 524277"/>
                                      <a:gd name="connsiteY5" fmla="*/ 5882 h 478898"/>
                                      <a:gd name="connsiteX6" fmla="*/ 390861 w 524277"/>
                                      <a:gd name="connsiteY6" fmla="*/ 24932 h 478898"/>
                                      <a:gd name="connsiteX7" fmla="*/ 476586 w 524277"/>
                                      <a:gd name="connsiteY7" fmla="*/ 110657 h 478898"/>
                                      <a:gd name="connsiteX8" fmla="*/ 524211 w 524277"/>
                                      <a:gd name="connsiteY8" fmla="*/ 258295 h 478898"/>
                                      <a:gd name="connsiteX9" fmla="*/ 467061 w 524277"/>
                                      <a:gd name="connsiteY9" fmla="*/ 391645 h 478898"/>
                                      <a:gd name="connsiteX10" fmla="*/ 376574 w 524277"/>
                                      <a:gd name="connsiteY10" fmla="*/ 453557 h 478898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</a:cxnLst>
                                    <a:rect l="l" t="t" r="r" b="b"/>
                                    <a:pathLst>
                                      <a:path w="524277" h="478898">
                                        <a:moveTo>
                                          <a:pt x="376574" y="453557"/>
                                        </a:moveTo>
                                        <a:cubicBezTo>
                                          <a:pt x="325774" y="467051"/>
                                          <a:pt x="220205" y="490070"/>
                                          <a:pt x="162261" y="472607"/>
                                        </a:cubicBezTo>
                                        <a:cubicBezTo>
                                          <a:pt x="104317" y="455145"/>
                                          <a:pt x="55898" y="387676"/>
                                          <a:pt x="28911" y="348782"/>
                                        </a:cubicBezTo>
                                        <a:cubicBezTo>
                                          <a:pt x="1923" y="309888"/>
                                          <a:pt x="-1252" y="278139"/>
                                          <a:pt x="336" y="239245"/>
                                        </a:cubicBezTo>
                                        <a:cubicBezTo>
                                          <a:pt x="1924" y="200351"/>
                                          <a:pt x="5099" y="154314"/>
                                          <a:pt x="38436" y="115420"/>
                                        </a:cubicBezTo>
                                        <a:cubicBezTo>
                                          <a:pt x="71773" y="76526"/>
                                          <a:pt x="141623" y="20963"/>
                                          <a:pt x="200361" y="5882"/>
                                        </a:cubicBezTo>
                                        <a:cubicBezTo>
                                          <a:pt x="259098" y="-9199"/>
                                          <a:pt x="344824" y="7470"/>
                                          <a:pt x="390861" y="24932"/>
                                        </a:cubicBezTo>
                                        <a:cubicBezTo>
                                          <a:pt x="436898" y="42394"/>
                                          <a:pt x="454361" y="71763"/>
                                          <a:pt x="476586" y="110657"/>
                                        </a:cubicBezTo>
                                        <a:cubicBezTo>
                                          <a:pt x="498811" y="149551"/>
                                          <a:pt x="525798" y="211464"/>
                                          <a:pt x="524211" y="258295"/>
                                        </a:cubicBezTo>
                                        <a:cubicBezTo>
                                          <a:pt x="522624" y="305126"/>
                                          <a:pt x="498017" y="358308"/>
                                          <a:pt x="467061" y="391645"/>
                                        </a:cubicBezTo>
                                        <a:cubicBezTo>
                                          <a:pt x="436105" y="424982"/>
                                          <a:pt x="427374" y="440063"/>
                                          <a:pt x="376574" y="453557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00F66F"/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1331" name="Freeform 1330"/>
                                  <p:cNvSpPr/>
                                  <p:nvPr/>
                                </p:nvSpPr>
                                <p:spPr>
                                  <a:xfrm>
                                    <a:off x="4466196" y="1036681"/>
                                    <a:ext cx="479298" cy="490334"/>
                                  </a:xfrm>
                                  <a:custGeom>
                                    <a:avLst/>
                                    <a:gdLst>
                                      <a:gd name="connsiteX0" fmla="*/ 367742 w 479298"/>
                                      <a:gd name="connsiteY0" fmla="*/ 439693 h 490334"/>
                                      <a:gd name="connsiteX1" fmla="*/ 277254 w 479298"/>
                                      <a:gd name="connsiteY1" fmla="*/ 487318 h 490334"/>
                                      <a:gd name="connsiteX2" fmla="*/ 86754 w 479298"/>
                                      <a:gd name="connsiteY2" fmla="*/ 463506 h 490334"/>
                                      <a:gd name="connsiteX3" fmla="*/ 1029 w 479298"/>
                                      <a:gd name="connsiteY3" fmla="*/ 287293 h 490334"/>
                                      <a:gd name="connsiteX4" fmla="*/ 43892 w 479298"/>
                                      <a:gd name="connsiteY4" fmla="*/ 96793 h 490334"/>
                                      <a:gd name="connsiteX5" fmla="*/ 110567 w 479298"/>
                                      <a:gd name="connsiteY5" fmla="*/ 25356 h 490334"/>
                                      <a:gd name="connsiteX6" fmla="*/ 248679 w 479298"/>
                                      <a:gd name="connsiteY6" fmla="*/ 1543 h 490334"/>
                                      <a:gd name="connsiteX7" fmla="*/ 377267 w 479298"/>
                                      <a:gd name="connsiteY7" fmla="*/ 63456 h 490334"/>
                                      <a:gd name="connsiteX8" fmla="*/ 477279 w 479298"/>
                                      <a:gd name="connsiteY8" fmla="*/ 177756 h 490334"/>
                                      <a:gd name="connsiteX9" fmla="*/ 439179 w 479298"/>
                                      <a:gd name="connsiteY9" fmla="*/ 396831 h 490334"/>
                                      <a:gd name="connsiteX10" fmla="*/ 367742 w 479298"/>
                                      <a:gd name="connsiteY10" fmla="*/ 439693 h 490334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</a:cxnLst>
                                    <a:rect l="l" t="t" r="r" b="b"/>
                                    <a:pathLst>
                                      <a:path w="479298" h="490334">
                                        <a:moveTo>
                                          <a:pt x="367742" y="439693"/>
                                        </a:moveTo>
                                        <a:cubicBezTo>
                                          <a:pt x="340755" y="454774"/>
                                          <a:pt x="324085" y="483349"/>
                                          <a:pt x="277254" y="487318"/>
                                        </a:cubicBezTo>
                                        <a:cubicBezTo>
                                          <a:pt x="230423" y="491287"/>
                                          <a:pt x="132791" y="496844"/>
                                          <a:pt x="86754" y="463506"/>
                                        </a:cubicBezTo>
                                        <a:cubicBezTo>
                                          <a:pt x="40716" y="430168"/>
                                          <a:pt x="8173" y="348412"/>
                                          <a:pt x="1029" y="287293"/>
                                        </a:cubicBezTo>
                                        <a:cubicBezTo>
                                          <a:pt x="-6115" y="226174"/>
                                          <a:pt x="25636" y="140449"/>
                                          <a:pt x="43892" y="96793"/>
                                        </a:cubicBezTo>
                                        <a:cubicBezTo>
                                          <a:pt x="62148" y="53137"/>
                                          <a:pt x="76436" y="41231"/>
                                          <a:pt x="110567" y="25356"/>
                                        </a:cubicBezTo>
                                        <a:cubicBezTo>
                                          <a:pt x="144698" y="9481"/>
                                          <a:pt x="204229" y="-4807"/>
                                          <a:pt x="248679" y="1543"/>
                                        </a:cubicBezTo>
                                        <a:cubicBezTo>
                                          <a:pt x="293129" y="7893"/>
                                          <a:pt x="339167" y="34087"/>
                                          <a:pt x="377267" y="63456"/>
                                        </a:cubicBezTo>
                                        <a:cubicBezTo>
                                          <a:pt x="415367" y="92825"/>
                                          <a:pt x="466960" y="122194"/>
                                          <a:pt x="477279" y="177756"/>
                                        </a:cubicBezTo>
                                        <a:cubicBezTo>
                                          <a:pt x="487598" y="233318"/>
                                          <a:pt x="455848" y="353175"/>
                                          <a:pt x="439179" y="396831"/>
                                        </a:cubicBezTo>
                                        <a:cubicBezTo>
                                          <a:pt x="422510" y="440487"/>
                                          <a:pt x="394729" y="424612"/>
                                          <a:pt x="367742" y="439693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9933"/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1332" name="Freeform 1331"/>
                                  <p:cNvSpPr/>
                                  <p:nvPr/>
                                </p:nvSpPr>
                                <p:spPr>
                                  <a:xfrm>
                                    <a:off x="7118725" y="1404261"/>
                                    <a:ext cx="465364" cy="506242"/>
                                  </a:xfrm>
                                  <a:custGeom>
                                    <a:avLst/>
                                    <a:gdLst>
                                      <a:gd name="connsiteX0" fmla="*/ 201238 w 465364"/>
                                      <a:gd name="connsiteY0" fmla="*/ 505502 h 506242"/>
                                      <a:gd name="connsiteX1" fmla="*/ 20263 w 465364"/>
                                      <a:gd name="connsiteY1" fmla="*/ 410252 h 506242"/>
                                      <a:gd name="connsiteX2" fmla="*/ 10738 w 465364"/>
                                      <a:gd name="connsiteY2" fmla="*/ 219752 h 506242"/>
                                      <a:gd name="connsiteX3" fmla="*/ 77413 w 465364"/>
                                      <a:gd name="connsiteY3" fmla="*/ 53064 h 506242"/>
                                      <a:gd name="connsiteX4" fmla="*/ 239338 w 465364"/>
                                      <a:gd name="connsiteY4" fmla="*/ 677 h 506242"/>
                                      <a:gd name="connsiteX5" fmla="*/ 420313 w 465364"/>
                                      <a:gd name="connsiteY5" fmla="*/ 81639 h 506242"/>
                                      <a:gd name="connsiteX6" fmla="*/ 463175 w 465364"/>
                                      <a:gd name="connsiteY6" fmla="*/ 272139 h 506242"/>
                                      <a:gd name="connsiteX7" fmla="*/ 372688 w 465364"/>
                                      <a:gd name="connsiteY7" fmla="*/ 443589 h 506242"/>
                                      <a:gd name="connsiteX8" fmla="*/ 201238 w 465364"/>
                                      <a:gd name="connsiteY8" fmla="*/ 505502 h 506242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</a:cxnLst>
                                    <a:rect l="l" t="t" r="r" b="b"/>
                                    <a:pathLst>
                                      <a:path w="465364" h="506242">
                                        <a:moveTo>
                                          <a:pt x="201238" y="505502"/>
                                        </a:moveTo>
                                        <a:cubicBezTo>
                                          <a:pt x="142501" y="499946"/>
                                          <a:pt x="52013" y="457877"/>
                                          <a:pt x="20263" y="410252"/>
                                        </a:cubicBezTo>
                                        <a:cubicBezTo>
                                          <a:pt x="-11487" y="362627"/>
                                          <a:pt x="1213" y="279283"/>
                                          <a:pt x="10738" y="219752"/>
                                        </a:cubicBezTo>
                                        <a:cubicBezTo>
                                          <a:pt x="20263" y="160221"/>
                                          <a:pt x="39313" y="89576"/>
                                          <a:pt x="77413" y="53064"/>
                                        </a:cubicBezTo>
                                        <a:cubicBezTo>
                                          <a:pt x="115513" y="16552"/>
                                          <a:pt x="182188" y="-4086"/>
                                          <a:pt x="239338" y="677"/>
                                        </a:cubicBezTo>
                                        <a:cubicBezTo>
                                          <a:pt x="296488" y="5439"/>
                                          <a:pt x="383007" y="36395"/>
                                          <a:pt x="420313" y="81639"/>
                                        </a:cubicBezTo>
                                        <a:cubicBezTo>
                                          <a:pt x="457619" y="126883"/>
                                          <a:pt x="471112" y="211814"/>
                                          <a:pt x="463175" y="272139"/>
                                        </a:cubicBezTo>
                                        <a:cubicBezTo>
                                          <a:pt x="455238" y="332464"/>
                                          <a:pt x="409994" y="402314"/>
                                          <a:pt x="372688" y="443589"/>
                                        </a:cubicBezTo>
                                        <a:cubicBezTo>
                                          <a:pt x="335382" y="484864"/>
                                          <a:pt x="259975" y="511058"/>
                                          <a:pt x="201238" y="505502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A86ED4"/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1333" name="Freeform 1332"/>
                                  <p:cNvSpPr/>
                                  <p:nvPr/>
                                </p:nvSpPr>
                                <p:spPr>
                                  <a:xfrm>
                                    <a:off x="4928071" y="1341536"/>
                                    <a:ext cx="473811" cy="534897"/>
                                  </a:xfrm>
                                  <a:custGeom>
                                    <a:avLst/>
                                    <a:gdLst>
                                      <a:gd name="connsiteX0" fmla="*/ 353542 w 473811"/>
                                      <a:gd name="connsiteY0" fmla="*/ 20539 h 534897"/>
                                      <a:gd name="connsiteX1" fmla="*/ 453554 w 473811"/>
                                      <a:gd name="connsiteY1" fmla="*/ 196752 h 534897"/>
                                      <a:gd name="connsiteX2" fmla="*/ 453554 w 473811"/>
                                      <a:gd name="connsiteY2" fmla="*/ 425352 h 534897"/>
                                      <a:gd name="connsiteX3" fmla="*/ 239242 w 473811"/>
                                      <a:gd name="connsiteY3" fmla="*/ 534889 h 534897"/>
                                      <a:gd name="connsiteX4" fmla="*/ 67792 w 473811"/>
                                      <a:gd name="connsiteY4" fmla="*/ 420589 h 534897"/>
                                      <a:gd name="connsiteX5" fmla="*/ 1117 w 473811"/>
                                      <a:gd name="connsiteY5" fmla="*/ 330102 h 534897"/>
                                      <a:gd name="connsiteX6" fmla="*/ 29692 w 473811"/>
                                      <a:gd name="connsiteY6" fmla="*/ 163414 h 534897"/>
                                      <a:gd name="connsiteX7" fmla="*/ 77317 w 473811"/>
                                      <a:gd name="connsiteY7" fmla="*/ 44352 h 534897"/>
                                      <a:gd name="connsiteX8" fmla="*/ 201142 w 473811"/>
                                      <a:gd name="connsiteY8" fmla="*/ 6252 h 534897"/>
                                      <a:gd name="connsiteX9" fmla="*/ 353542 w 473811"/>
                                      <a:gd name="connsiteY9" fmla="*/ 20539 h 534897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</a:cxnLst>
                                    <a:rect l="l" t="t" r="r" b="b"/>
                                    <a:pathLst>
                                      <a:path w="473811" h="534897">
                                        <a:moveTo>
                                          <a:pt x="353542" y="20539"/>
                                        </a:moveTo>
                                        <a:cubicBezTo>
                                          <a:pt x="395611" y="52289"/>
                                          <a:pt x="436885" y="129283"/>
                                          <a:pt x="453554" y="196752"/>
                                        </a:cubicBezTo>
                                        <a:cubicBezTo>
                                          <a:pt x="470223" y="264221"/>
                                          <a:pt x="489273" y="368996"/>
                                          <a:pt x="453554" y="425352"/>
                                        </a:cubicBezTo>
                                        <a:cubicBezTo>
                                          <a:pt x="417835" y="481708"/>
                                          <a:pt x="303536" y="535683"/>
                                          <a:pt x="239242" y="534889"/>
                                        </a:cubicBezTo>
                                        <a:cubicBezTo>
                                          <a:pt x="174948" y="534095"/>
                                          <a:pt x="107480" y="454720"/>
                                          <a:pt x="67792" y="420589"/>
                                        </a:cubicBezTo>
                                        <a:cubicBezTo>
                                          <a:pt x="28104" y="386458"/>
                                          <a:pt x="7467" y="372964"/>
                                          <a:pt x="1117" y="330102"/>
                                        </a:cubicBezTo>
                                        <a:cubicBezTo>
                                          <a:pt x="-5233" y="287240"/>
                                          <a:pt x="16992" y="211039"/>
                                          <a:pt x="29692" y="163414"/>
                                        </a:cubicBezTo>
                                        <a:cubicBezTo>
                                          <a:pt x="42392" y="115789"/>
                                          <a:pt x="48742" y="70546"/>
                                          <a:pt x="77317" y="44352"/>
                                        </a:cubicBezTo>
                                        <a:cubicBezTo>
                                          <a:pt x="105892" y="18158"/>
                                          <a:pt x="158279" y="10221"/>
                                          <a:pt x="201142" y="6252"/>
                                        </a:cubicBezTo>
                                        <a:cubicBezTo>
                                          <a:pt x="244005" y="2283"/>
                                          <a:pt x="311473" y="-11211"/>
                                          <a:pt x="353542" y="20539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A86ED4"/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1334" name="Freeform 1333"/>
                                  <p:cNvSpPr/>
                                  <p:nvPr/>
                                </p:nvSpPr>
                                <p:spPr>
                                  <a:xfrm>
                                    <a:off x="6608587" y="613934"/>
                                    <a:ext cx="521885" cy="540887"/>
                                  </a:xfrm>
                                  <a:custGeom>
                                    <a:avLst/>
                                    <a:gdLst>
                                      <a:gd name="connsiteX0" fmla="*/ 20813 w 521885"/>
                                      <a:gd name="connsiteY0" fmla="*/ 419529 h 540887"/>
                                      <a:gd name="connsiteX1" fmla="*/ 6526 w 521885"/>
                                      <a:gd name="connsiteY1" fmla="*/ 219504 h 540887"/>
                                      <a:gd name="connsiteX2" fmla="*/ 101776 w 521885"/>
                                      <a:gd name="connsiteY2" fmla="*/ 48054 h 540887"/>
                                      <a:gd name="connsiteX3" fmla="*/ 277988 w 521885"/>
                                      <a:gd name="connsiteY3" fmla="*/ 429 h 540887"/>
                                      <a:gd name="connsiteX4" fmla="*/ 454201 w 521885"/>
                                      <a:gd name="connsiteY4" fmla="*/ 67104 h 540887"/>
                                      <a:gd name="connsiteX5" fmla="*/ 520876 w 521885"/>
                                      <a:gd name="connsiteY5" fmla="*/ 219504 h 540887"/>
                                      <a:gd name="connsiteX6" fmla="*/ 487538 w 521885"/>
                                      <a:gd name="connsiteY6" fmla="*/ 405241 h 540887"/>
                                      <a:gd name="connsiteX7" fmla="*/ 397051 w 521885"/>
                                      <a:gd name="connsiteY7" fmla="*/ 500491 h 540887"/>
                                      <a:gd name="connsiteX8" fmla="*/ 244651 w 521885"/>
                                      <a:gd name="connsiteY8" fmla="*/ 529066 h 540887"/>
                                      <a:gd name="connsiteX9" fmla="*/ 120826 w 521885"/>
                                      <a:gd name="connsiteY9" fmla="*/ 533829 h 540887"/>
                                      <a:gd name="connsiteX10" fmla="*/ 20813 w 521885"/>
                                      <a:gd name="connsiteY10" fmla="*/ 419529 h 540887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</a:cxnLst>
                                    <a:rect l="l" t="t" r="r" b="b"/>
                                    <a:pathLst>
                                      <a:path w="521885" h="540887">
                                        <a:moveTo>
                                          <a:pt x="20813" y="419529"/>
                                        </a:moveTo>
                                        <a:cubicBezTo>
                                          <a:pt x="1763" y="367141"/>
                                          <a:pt x="-6968" y="281416"/>
                                          <a:pt x="6526" y="219504"/>
                                        </a:cubicBezTo>
                                        <a:cubicBezTo>
                                          <a:pt x="20020" y="157591"/>
                                          <a:pt x="56532" y="84566"/>
                                          <a:pt x="101776" y="48054"/>
                                        </a:cubicBezTo>
                                        <a:cubicBezTo>
                                          <a:pt x="147020" y="11541"/>
                                          <a:pt x="219251" y="-2746"/>
                                          <a:pt x="277988" y="429"/>
                                        </a:cubicBezTo>
                                        <a:cubicBezTo>
                                          <a:pt x="336726" y="3604"/>
                                          <a:pt x="413720" y="30592"/>
                                          <a:pt x="454201" y="67104"/>
                                        </a:cubicBezTo>
                                        <a:cubicBezTo>
                                          <a:pt x="494682" y="103616"/>
                                          <a:pt x="515320" y="163148"/>
                                          <a:pt x="520876" y="219504"/>
                                        </a:cubicBezTo>
                                        <a:cubicBezTo>
                                          <a:pt x="526432" y="275860"/>
                                          <a:pt x="508175" y="358410"/>
                                          <a:pt x="487538" y="405241"/>
                                        </a:cubicBezTo>
                                        <a:cubicBezTo>
                                          <a:pt x="466901" y="452072"/>
                                          <a:pt x="437532" y="479854"/>
                                          <a:pt x="397051" y="500491"/>
                                        </a:cubicBezTo>
                                        <a:cubicBezTo>
                                          <a:pt x="356570" y="521128"/>
                                          <a:pt x="290689" y="523510"/>
                                          <a:pt x="244651" y="529066"/>
                                        </a:cubicBezTo>
                                        <a:cubicBezTo>
                                          <a:pt x="198614" y="534622"/>
                                          <a:pt x="154163" y="549704"/>
                                          <a:pt x="120826" y="533829"/>
                                        </a:cubicBezTo>
                                        <a:cubicBezTo>
                                          <a:pt x="87489" y="517954"/>
                                          <a:pt x="39863" y="471917"/>
                                          <a:pt x="20813" y="419529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00F66F"/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1335" name="Freeform 1334"/>
                                  <p:cNvSpPr/>
                                  <p:nvPr/>
                                </p:nvSpPr>
                                <p:spPr>
                                  <a:xfrm>
                                    <a:off x="4338638" y="1562100"/>
                                    <a:ext cx="528637" cy="542925"/>
                                  </a:xfrm>
                                  <a:custGeom>
                                    <a:avLst/>
                                    <a:gdLst>
                                      <a:gd name="connsiteX0" fmla="*/ 247650 w 528637"/>
                                      <a:gd name="connsiteY0" fmla="*/ 542925 h 542925"/>
                                      <a:gd name="connsiteX1" fmla="*/ 114300 w 528637"/>
                                      <a:gd name="connsiteY1" fmla="*/ 523875 h 542925"/>
                                      <a:gd name="connsiteX2" fmla="*/ 28575 w 528637"/>
                                      <a:gd name="connsiteY2" fmla="*/ 385763 h 542925"/>
                                      <a:gd name="connsiteX3" fmla="*/ 0 w 528637"/>
                                      <a:gd name="connsiteY3" fmla="*/ 257175 h 542925"/>
                                      <a:gd name="connsiteX4" fmla="*/ 42862 w 528637"/>
                                      <a:gd name="connsiteY4" fmla="*/ 114300 h 542925"/>
                                      <a:gd name="connsiteX5" fmla="*/ 109537 w 528637"/>
                                      <a:gd name="connsiteY5" fmla="*/ 52388 h 542925"/>
                                      <a:gd name="connsiteX6" fmla="*/ 166687 w 528637"/>
                                      <a:gd name="connsiteY6" fmla="*/ 14288 h 542925"/>
                                      <a:gd name="connsiteX7" fmla="*/ 271462 w 528637"/>
                                      <a:gd name="connsiteY7" fmla="*/ 0 h 542925"/>
                                      <a:gd name="connsiteX8" fmla="*/ 409575 w 528637"/>
                                      <a:gd name="connsiteY8" fmla="*/ 52388 h 542925"/>
                                      <a:gd name="connsiteX9" fmla="*/ 500062 w 528637"/>
                                      <a:gd name="connsiteY9" fmla="*/ 200025 h 542925"/>
                                      <a:gd name="connsiteX10" fmla="*/ 519112 w 528637"/>
                                      <a:gd name="connsiteY10" fmla="*/ 314325 h 542925"/>
                                      <a:gd name="connsiteX11" fmla="*/ 528637 w 528637"/>
                                      <a:gd name="connsiteY11" fmla="*/ 381000 h 542925"/>
                                      <a:gd name="connsiteX12" fmla="*/ 476250 w 528637"/>
                                      <a:gd name="connsiteY12" fmla="*/ 447675 h 542925"/>
                                      <a:gd name="connsiteX13" fmla="*/ 433387 w 528637"/>
                                      <a:gd name="connsiteY13" fmla="*/ 485775 h 542925"/>
                                      <a:gd name="connsiteX14" fmla="*/ 342900 w 528637"/>
                                      <a:gd name="connsiteY14" fmla="*/ 495300 h 542925"/>
                                      <a:gd name="connsiteX15" fmla="*/ 247650 w 528637"/>
                                      <a:gd name="connsiteY15" fmla="*/ 542925 h 542925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  <a:cxn ang="0">
                                        <a:pos x="connsiteX11" y="connsiteY11"/>
                                      </a:cxn>
                                      <a:cxn ang="0">
                                        <a:pos x="connsiteX12" y="connsiteY12"/>
                                      </a:cxn>
                                      <a:cxn ang="0">
                                        <a:pos x="connsiteX13" y="connsiteY13"/>
                                      </a:cxn>
                                      <a:cxn ang="0">
                                        <a:pos x="connsiteX14" y="connsiteY14"/>
                                      </a:cxn>
                                      <a:cxn ang="0">
                                        <a:pos x="connsiteX15" y="connsiteY15"/>
                                      </a:cxn>
                                    </a:cxnLst>
                                    <a:rect l="l" t="t" r="r" b="b"/>
                                    <a:pathLst>
                                      <a:path w="528637" h="542925">
                                        <a:moveTo>
                                          <a:pt x="247650" y="542925"/>
                                        </a:moveTo>
                                        <a:lnTo>
                                          <a:pt x="114300" y="523875"/>
                                        </a:lnTo>
                                        <a:lnTo>
                                          <a:pt x="28575" y="385763"/>
                                        </a:lnTo>
                                        <a:lnTo>
                                          <a:pt x="0" y="257175"/>
                                        </a:lnTo>
                                        <a:lnTo>
                                          <a:pt x="42862" y="114300"/>
                                        </a:lnTo>
                                        <a:lnTo>
                                          <a:pt x="109537" y="52388"/>
                                        </a:lnTo>
                                        <a:lnTo>
                                          <a:pt x="166687" y="14288"/>
                                        </a:lnTo>
                                        <a:lnTo>
                                          <a:pt x="271462" y="0"/>
                                        </a:lnTo>
                                        <a:lnTo>
                                          <a:pt x="409575" y="52388"/>
                                        </a:lnTo>
                                        <a:lnTo>
                                          <a:pt x="500062" y="200025"/>
                                        </a:lnTo>
                                        <a:lnTo>
                                          <a:pt x="519112" y="314325"/>
                                        </a:lnTo>
                                        <a:lnTo>
                                          <a:pt x="528637" y="381000"/>
                                        </a:lnTo>
                                        <a:lnTo>
                                          <a:pt x="476250" y="447675"/>
                                        </a:lnTo>
                                        <a:lnTo>
                                          <a:pt x="433387" y="485775"/>
                                        </a:lnTo>
                                        <a:lnTo>
                                          <a:pt x="342900" y="495300"/>
                                        </a:lnTo>
                                        <a:lnTo>
                                          <a:pt x="247650" y="542925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66CCFF"/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1336" name="Freeform 1335"/>
                                  <p:cNvSpPr/>
                                  <p:nvPr/>
                                </p:nvSpPr>
                                <p:spPr>
                                  <a:xfrm>
                                    <a:off x="6805950" y="1880695"/>
                                    <a:ext cx="547055" cy="541398"/>
                                  </a:xfrm>
                                  <a:custGeom>
                                    <a:avLst/>
                                    <a:gdLst>
                                      <a:gd name="connsiteX0" fmla="*/ 499725 w 547055"/>
                                      <a:gd name="connsiteY0" fmla="*/ 129080 h 541398"/>
                                      <a:gd name="connsiteX1" fmla="*/ 437813 w 547055"/>
                                      <a:gd name="connsiteY1" fmla="*/ 38593 h 541398"/>
                                      <a:gd name="connsiteX2" fmla="*/ 313988 w 547055"/>
                                      <a:gd name="connsiteY2" fmla="*/ 493 h 541398"/>
                                      <a:gd name="connsiteX3" fmla="*/ 128250 w 547055"/>
                                      <a:gd name="connsiteY3" fmla="*/ 62405 h 541398"/>
                                      <a:gd name="connsiteX4" fmla="*/ 18713 w 547055"/>
                                      <a:gd name="connsiteY4" fmla="*/ 181468 h 541398"/>
                                      <a:gd name="connsiteX5" fmla="*/ 4425 w 547055"/>
                                      <a:gd name="connsiteY5" fmla="*/ 319580 h 541398"/>
                                      <a:gd name="connsiteX6" fmla="*/ 66338 w 547055"/>
                                      <a:gd name="connsiteY6" fmla="*/ 452930 h 541398"/>
                                      <a:gd name="connsiteX7" fmla="*/ 256838 w 547055"/>
                                      <a:gd name="connsiteY7" fmla="*/ 538655 h 541398"/>
                                      <a:gd name="connsiteX8" fmla="*/ 409238 w 547055"/>
                                      <a:gd name="connsiteY8" fmla="*/ 510080 h 541398"/>
                                      <a:gd name="connsiteX9" fmla="*/ 533063 w 547055"/>
                                      <a:gd name="connsiteY9" fmla="*/ 410068 h 541398"/>
                                      <a:gd name="connsiteX10" fmla="*/ 542588 w 547055"/>
                                      <a:gd name="connsiteY10" fmla="*/ 362443 h 541398"/>
                                      <a:gd name="connsiteX11" fmla="*/ 518775 w 547055"/>
                                      <a:gd name="connsiteY11" fmla="*/ 310055 h 541398"/>
                                      <a:gd name="connsiteX12" fmla="*/ 514013 w 547055"/>
                                      <a:gd name="connsiteY12" fmla="*/ 219568 h 541398"/>
                                      <a:gd name="connsiteX13" fmla="*/ 499725 w 547055"/>
                                      <a:gd name="connsiteY13" fmla="*/ 129080 h 541398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  <a:cxn ang="0">
                                        <a:pos x="connsiteX11" y="connsiteY11"/>
                                      </a:cxn>
                                      <a:cxn ang="0">
                                        <a:pos x="connsiteX12" y="connsiteY12"/>
                                      </a:cxn>
                                      <a:cxn ang="0">
                                        <a:pos x="connsiteX13" y="connsiteY13"/>
                                      </a:cxn>
                                    </a:cxnLst>
                                    <a:rect l="l" t="t" r="r" b="b"/>
                                    <a:pathLst>
                                      <a:path w="547055" h="541398">
                                        <a:moveTo>
                                          <a:pt x="499725" y="129080"/>
                                        </a:moveTo>
                                        <a:cubicBezTo>
                                          <a:pt x="487025" y="98917"/>
                                          <a:pt x="468769" y="60024"/>
                                          <a:pt x="437813" y="38593"/>
                                        </a:cubicBezTo>
                                        <a:cubicBezTo>
                                          <a:pt x="406857" y="17162"/>
                                          <a:pt x="365582" y="-3476"/>
                                          <a:pt x="313988" y="493"/>
                                        </a:cubicBezTo>
                                        <a:cubicBezTo>
                                          <a:pt x="262394" y="4462"/>
                                          <a:pt x="177462" y="32243"/>
                                          <a:pt x="128250" y="62405"/>
                                        </a:cubicBezTo>
                                        <a:cubicBezTo>
                                          <a:pt x="79038" y="92567"/>
                                          <a:pt x="39350" y="138606"/>
                                          <a:pt x="18713" y="181468"/>
                                        </a:cubicBezTo>
                                        <a:cubicBezTo>
                                          <a:pt x="-1924" y="224330"/>
                                          <a:pt x="-3512" y="274336"/>
                                          <a:pt x="4425" y="319580"/>
                                        </a:cubicBezTo>
                                        <a:cubicBezTo>
                                          <a:pt x="12362" y="364824"/>
                                          <a:pt x="24269" y="416418"/>
                                          <a:pt x="66338" y="452930"/>
                                        </a:cubicBezTo>
                                        <a:cubicBezTo>
                                          <a:pt x="108407" y="489442"/>
                                          <a:pt x="199688" y="529130"/>
                                          <a:pt x="256838" y="538655"/>
                                        </a:cubicBezTo>
                                        <a:cubicBezTo>
                                          <a:pt x="313988" y="548180"/>
                                          <a:pt x="363200" y="531511"/>
                                          <a:pt x="409238" y="510080"/>
                                        </a:cubicBezTo>
                                        <a:cubicBezTo>
                                          <a:pt x="455275" y="488649"/>
                                          <a:pt x="510838" y="434674"/>
                                          <a:pt x="533063" y="410068"/>
                                        </a:cubicBezTo>
                                        <a:cubicBezTo>
                                          <a:pt x="555288" y="385462"/>
                                          <a:pt x="544969" y="379112"/>
                                          <a:pt x="542588" y="362443"/>
                                        </a:cubicBezTo>
                                        <a:cubicBezTo>
                                          <a:pt x="540207" y="345774"/>
                                          <a:pt x="523537" y="333867"/>
                                          <a:pt x="518775" y="310055"/>
                                        </a:cubicBezTo>
                                        <a:cubicBezTo>
                                          <a:pt x="514013" y="286243"/>
                                          <a:pt x="514013" y="251318"/>
                                          <a:pt x="514013" y="219568"/>
                                        </a:cubicBezTo>
                                        <a:cubicBezTo>
                                          <a:pt x="514013" y="187818"/>
                                          <a:pt x="512425" y="159243"/>
                                          <a:pt x="499725" y="12908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DD4B"/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1337" name="Freeform 1336"/>
                                  <p:cNvSpPr/>
                                  <p:nvPr/>
                                </p:nvSpPr>
                                <p:spPr>
                                  <a:xfrm>
                                    <a:off x="5555744" y="718626"/>
                                    <a:ext cx="559761" cy="512085"/>
                                  </a:xfrm>
                                  <a:custGeom>
                                    <a:avLst/>
                                    <a:gdLst>
                                      <a:gd name="connsiteX0" fmla="*/ 240219 w 559761"/>
                                      <a:gd name="connsiteY0" fmla="*/ 5274 h 512085"/>
                                      <a:gd name="connsiteX1" fmla="*/ 25906 w 559761"/>
                                      <a:gd name="connsiteY1" fmla="*/ 138624 h 512085"/>
                                      <a:gd name="connsiteX2" fmla="*/ 11619 w 559761"/>
                                      <a:gd name="connsiteY2" fmla="*/ 248162 h 512085"/>
                                      <a:gd name="connsiteX3" fmla="*/ 97344 w 559761"/>
                                      <a:gd name="connsiteY3" fmla="*/ 438662 h 512085"/>
                                      <a:gd name="connsiteX4" fmla="*/ 159256 w 559761"/>
                                      <a:gd name="connsiteY4" fmla="*/ 510099 h 512085"/>
                                      <a:gd name="connsiteX5" fmla="*/ 392619 w 559761"/>
                                      <a:gd name="connsiteY5" fmla="*/ 486287 h 512085"/>
                                      <a:gd name="connsiteX6" fmla="*/ 521206 w 559761"/>
                                      <a:gd name="connsiteY6" fmla="*/ 424374 h 512085"/>
                                      <a:gd name="connsiteX7" fmla="*/ 559306 w 559761"/>
                                      <a:gd name="connsiteY7" fmla="*/ 233874 h 512085"/>
                                      <a:gd name="connsiteX8" fmla="*/ 502156 w 559761"/>
                                      <a:gd name="connsiteY8" fmla="*/ 81474 h 512085"/>
                                      <a:gd name="connsiteX9" fmla="*/ 364044 w 559761"/>
                                      <a:gd name="connsiteY9" fmla="*/ 33849 h 512085"/>
                                      <a:gd name="connsiteX10" fmla="*/ 240219 w 559761"/>
                                      <a:gd name="connsiteY10" fmla="*/ 5274 h 512085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</a:cxnLst>
                                    <a:rect l="l" t="t" r="r" b="b"/>
                                    <a:pathLst>
                                      <a:path w="559761" h="512085">
                                        <a:moveTo>
                                          <a:pt x="240219" y="5274"/>
                                        </a:moveTo>
                                        <a:cubicBezTo>
                                          <a:pt x="183863" y="22737"/>
                                          <a:pt x="64006" y="98143"/>
                                          <a:pt x="25906" y="138624"/>
                                        </a:cubicBezTo>
                                        <a:cubicBezTo>
                                          <a:pt x="-12194" y="179105"/>
                                          <a:pt x="-287" y="198156"/>
                                          <a:pt x="11619" y="248162"/>
                                        </a:cubicBezTo>
                                        <a:cubicBezTo>
                                          <a:pt x="23525" y="298168"/>
                                          <a:pt x="72738" y="395006"/>
                                          <a:pt x="97344" y="438662"/>
                                        </a:cubicBezTo>
                                        <a:cubicBezTo>
                                          <a:pt x="121950" y="482318"/>
                                          <a:pt x="110044" y="502162"/>
                                          <a:pt x="159256" y="510099"/>
                                        </a:cubicBezTo>
                                        <a:cubicBezTo>
                                          <a:pt x="208468" y="518036"/>
                                          <a:pt x="332294" y="500574"/>
                                          <a:pt x="392619" y="486287"/>
                                        </a:cubicBezTo>
                                        <a:cubicBezTo>
                                          <a:pt x="452944" y="472000"/>
                                          <a:pt x="493425" y="466443"/>
                                          <a:pt x="521206" y="424374"/>
                                        </a:cubicBezTo>
                                        <a:cubicBezTo>
                                          <a:pt x="548987" y="382305"/>
                                          <a:pt x="562481" y="291024"/>
                                          <a:pt x="559306" y="233874"/>
                                        </a:cubicBezTo>
                                        <a:cubicBezTo>
                                          <a:pt x="556131" y="176724"/>
                                          <a:pt x="534700" y="114812"/>
                                          <a:pt x="502156" y="81474"/>
                                        </a:cubicBezTo>
                                        <a:cubicBezTo>
                                          <a:pt x="469612" y="48137"/>
                                          <a:pt x="405319" y="49724"/>
                                          <a:pt x="364044" y="33849"/>
                                        </a:cubicBezTo>
                                        <a:cubicBezTo>
                                          <a:pt x="322769" y="17974"/>
                                          <a:pt x="296575" y="-12189"/>
                                          <a:pt x="240219" y="5274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66CCFF"/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1338" name="Freeform 1337"/>
                                  <p:cNvSpPr/>
                                  <p:nvPr/>
                                </p:nvSpPr>
                                <p:spPr>
                                  <a:xfrm>
                                    <a:off x="5052887" y="1899056"/>
                                    <a:ext cx="513200" cy="539050"/>
                                  </a:xfrm>
                                  <a:custGeom>
                                    <a:avLst/>
                                    <a:gdLst>
                                      <a:gd name="connsiteX0" fmla="*/ 133476 w 513200"/>
                                      <a:gd name="connsiteY0" fmla="*/ 24994 h 539050"/>
                                      <a:gd name="connsiteX1" fmla="*/ 23938 w 513200"/>
                                      <a:gd name="connsiteY1" fmla="*/ 134532 h 539050"/>
                                      <a:gd name="connsiteX2" fmla="*/ 126 w 513200"/>
                                      <a:gd name="connsiteY2" fmla="*/ 258357 h 539050"/>
                                      <a:gd name="connsiteX3" fmla="*/ 28701 w 513200"/>
                                      <a:gd name="connsiteY3" fmla="*/ 410757 h 539050"/>
                                      <a:gd name="connsiteX4" fmla="*/ 162051 w 513200"/>
                                      <a:gd name="connsiteY4" fmla="*/ 529819 h 539050"/>
                                      <a:gd name="connsiteX5" fmla="*/ 371601 w 513200"/>
                                      <a:gd name="connsiteY5" fmla="*/ 515532 h 539050"/>
                                      <a:gd name="connsiteX6" fmla="*/ 495426 w 513200"/>
                                      <a:gd name="connsiteY6" fmla="*/ 391707 h 539050"/>
                                      <a:gd name="connsiteX7" fmla="*/ 504951 w 513200"/>
                                      <a:gd name="connsiteY7" fmla="*/ 205969 h 539050"/>
                                      <a:gd name="connsiteX8" fmla="*/ 423988 w 513200"/>
                                      <a:gd name="connsiteY8" fmla="*/ 53569 h 539050"/>
                                      <a:gd name="connsiteX9" fmla="*/ 281113 w 513200"/>
                                      <a:gd name="connsiteY9" fmla="*/ 1182 h 539050"/>
                                      <a:gd name="connsiteX10" fmla="*/ 133476 w 513200"/>
                                      <a:gd name="connsiteY10" fmla="*/ 24994 h 539050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</a:cxnLst>
                                    <a:rect l="l" t="t" r="r" b="b"/>
                                    <a:pathLst>
                                      <a:path w="513200" h="539050">
                                        <a:moveTo>
                                          <a:pt x="133476" y="24994"/>
                                        </a:moveTo>
                                        <a:cubicBezTo>
                                          <a:pt x="90614" y="47219"/>
                                          <a:pt x="46163" y="95638"/>
                                          <a:pt x="23938" y="134532"/>
                                        </a:cubicBezTo>
                                        <a:cubicBezTo>
                                          <a:pt x="1713" y="173426"/>
                                          <a:pt x="-668" y="212320"/>
                                          <a:pt x="126" y="258357"/>
                                        </a:cubicBezTo>
                                        <a:cubicBezTo>
                                          <a:pt x="920" y="304394"/>
                                          <a:pt x="1714" y="365513"/>
                                          <a:pt x="28701" y="410757"/>
                                        </a:cubicBezTo>
                                        <a:cubicBezTo>
                                          <a:pt x="55688" y="456001"/>
                                          <a:pt x="104901" y="512357"/>
                                          <a:pt x="162051" y="529819"/>
                                        </a:cubicBezTo>
                                        <a:cubicBezTo>
                                          <a:pt x="219201" y="547281"/>
                                          <a:pt x="316038" y="538551"/>
                                          <a:pt x="371601" y="515532"/>
                                        </a:cubicBezTo>
                                        <a:cubicBezTo>
                                          <a:pt x="427164" y="492513"/>
                                          <a:pt x="473201" y="443301"/>
                                          <a:pt x="495426" y="391707"/>
                                        </a:cubicBezTo>
                                        <a:cubicBezTo>
                                          <a:pt x="517651" y="340113"/>
                                          <a:pt x="516857" y="262325"/>
                                          <a:pt x="504951" y="205969"/>
                                        </a:cubicBezTo>
                                        <a:cubicBezTo>
                                          <a:pt x="493045" y="149613"/>
                                          <a:pt x="461294" y="87700"/>
                                          <a:pt x="423988" y="53569"/>
                                        </a:cubicBezTo>
                                        <a:cubicBezTo>
                                          <a:pt x="386682" y="19438"/>
                                          <a:pt x="331119" y="5151"/>
                                          <a:pt x="281113" y="1182"/>
                                        </a:cubicBezTo>
                                        <a:cubicBezTo>
                                          <a:pt x="231107" y="-2787"/>
                                          <a:pt x="176338" y="2769"/>
                                          <a:pt x="133476" y="24994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DD4B"/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1339" name="Freeform 1338"/>
                                  <p:cNvSpPr/>
                                  <p:nvPr/>
                                </p:nvSpPr>
                                <p:spPr>
                                  <a:xfrm>
                                    <a:off x="6318199" y="1097455"/>
                                    <a:ext cx="536795" cy="583760"/>
                                  </a:xfrm>
                                  <a:custGeom>
                                    <a:avLst/>
                                    <a:gdLst>
                                      <a:gd name="connsiteX0" fmla="*/ 449315 w 536795"/>
                                      <a:gd name="connsiteY0" fmla="*/ 502745 h 583760"/>
                                      <a:gd name="connsiteX1" fmla="*/ 282628 w 536795"/>
                                      <a:gd name="connsiteY1" fmla="*/ 583708 h 583760"/>
                                      <a:gd name="connsiteX2" fmla="*/ 68315 w 536795"/>
                                      <a:gd name="connsiteY2" fmla="*/ 512270 h 583760"/>
                                      <a:gd name="connsiteX3" fmla="*/ 1640 w 536795"/>
                                      <a:gd name="connsiteY3" fmla="*/ 355108 h 583760"/>
                                      <a:gd name="connsiteX4" fmla="*/ 34978 w 536795"/>
                                      <a:gd name="connsiteY4" fmla="*/ 131270 h 583760"/>
                                      <a:gd name="connsiteX5" fmla="*/ 187378 w 536795"/>
                                      <a:gd name="connsiteY5" fmla="*/ 12208 h 583760"/>
                                      <a:gd name="connsiteX6" fmla="*/ 382640 w 536795"/>
                                      <a:gd name="connsiteY6" fmla="*/ 26495 h 583760"/>
                                      <a:gd name="connsiteX7" fmla="*/ 515990 w 536795"/>
                                      <a:gd name="connsiteY7" fmla="*/ 212233 h 583760"/>
                                      <a:gd name="connsiteX8" fmla="*/ 530278 w 536795"/>
                                      <a:gd name="connsiteY8" fmla="*/ 369395 h 583760"/>
                                      <a:gd name="connsiteX9" fmla="*/ 449315 w 536795"/>
                                      <a:gd name="connsiteY9" fmla="*/ 502745 h 583760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</a:cxnLst>
                                    <a:rect l="l" t="t" r="r" b="b"/>
                                    <a:pathLst>
                                      <a:path w="536795" h="583760">
                                        <a:moveTo>
                                          <a:pt x="449315" y="502745"/>
                                        </a:moveTo>
                                        <a:cubicBezTo>
                                          <a:pt x="408040" y="538464"/>
                                          <a:pt x="346128" y="582121"/>
                                          <a:pt x="282628" y="583708"/>
                                        </a:cubicBezTo>
                                        <a:cubicBezTo>
                                          <a:pt x="219128" y="585295"/>
                                          <a:pt x="115146" y="550370"/>
                                          <a:pt x="68315" y="512270"/>
                                        </a:cubicBezTo>
                                        <a:cubicBezTo>
                                          <a:pt x="21484" y="474170"/>
                                          <a:pt x="7196" y="418608"/>
                                          <a:pt x="1640" y="355108"/>
                                        </a:cubicBezTo>
                                        <a:cubicBezTo>
                                          <a:pt x="-3916" y="291608"/>
                                          <a:pt x="4022" y="188420"/>
                                          <a:pt x="34978" y="131270"/>
                                        </a:cubicBezTo>
                                        <a:cubicBezTo>
                                          <a:pt x="65934" y="74120"/>
                                          <a:pt x="129434" y="29670"/>
                                          <a:pt x="187378" y="12208"/>
                                        </a:cubicBezTo>
                                        <a:cubicBezTo>
                                          <a:pt x="245322" y="-5255"/>
                                          <a:pt x="327871" y="-6842"/>
                                          <a:pt x="382640" y="26495"/>
                                        </a:cubicBezTo>
                                        <a:cubicBezTo>
                                          <a:pt x="437409" y="59832"/>
                                          <a:pt x="491384" y="155083"/>
                                          <a:pt x="515990" y="212233"/>
                                        </a:cubicBezTo>
                                        <a:cubicBezTo>
                                          <a:pt x="540596" y="269383"/>
                                          <a:pt x="540597" y="320977"/>
                                          <a:pt x="530278" y="369395"/>
                                        </a:cubicBezTo>
                                        <a:cubicBezTo>
                                          <a:pt x="519959" y="417813"/>
                                          <a:pt x="490590" y="467026"/>
                                          <a:pt x="449315" y="502745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6161"/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1340" name="Freeform 1339"/>
                                  <p:cNvSpPr/>
                                  <p:nvPr/>
                                </p:nvSpPr>
                                <p:spPr>
                                  <a:xfrm>
                                    <a:off x="5713895" y="1794556"/>
                                    <a:ext cx="565007" cy="604166"/>
                                  </a:xfrm>
                                  <a:custGeom>
                                    <a:avLst/>
                                    <a:gdLst>
                                      <a:gd name="connsiteX0" fmla="*/ 196367 w 565007"/>
                                      <a:gd name="connsiteY0" fmla="*/ 596219 h 604166"/>
                                      <a:gd name="connsiteX1" fmla="*/ 24917 w 565007"/>
                                      <a:gd name="connsiteY1" fmla="*/ 486682 h 604166"/>
                                      <a:gd name="connsiteX2" fmla="*/ 5867 w 565007"/>
                                      <a:gd name="connsiteY2" fmla="*/ 296182 h 604166"/>
                                      <a:gd name="connsiteX3" fmla="*/ 72542 w 565007"/>
                                      <a:gd name="connsiteY3" fmla="*/ 115207 h 604166"/>
                                      <a:gd name="connsiteX4" fmla="*/ 167792 w 565007"/>
                                      <a:gd name="connsiteY4" fmla="*/ 24719 h 604166"/>
                                      <a:gd name="connsiteX5" fmla="*/ 329717 w 565007"/>
                                      <a:gd name="connsiteY5" fmla="*/ 5669 h 604166"/>
                                      <a:gd name="connsiteX6" fmla="*/ 501167 w 565007"/>
                                      <a:gd name="connsiteY6" fmla="*/ 110444 h 604166"/>
                                      <a:gd name="connsiteX7" fmla="*/ 563080 w 565007"/>
                                      <a:gd name="connsiteY7" fmla="*/ 258082 h 604166"/>
                                      <a:gd name="connsiteX8" fmla="*/ 534505 w 565007"/>
                                      <a:gd name="connsiteY8" fmla="*/ 462869 h 604166"/>
                                      <a:gd name="connsiteX9" fmla="*/ 391630 w 565007"/>
                                      <a:gd name="connsiteY9" fmla="*/ 581932 h 604166"/>
                                      <a:gd name="connsiteX10" fmla="*/ 196367 w 565007"/>
                                      <a:gd name="connsiteY10" fmla="*/ 596219 h 604166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</a:cxnLst>
                                    <a:rect l="l" t="t" r="r" b="b"/>
                                    <a:pathLst>
                                      <a:path w="565007" h="604166">
                                        <a:moveTo>
                                          <a:pt x="196367" y="596219"/>
                                        </a:moveTo>
                                        <a:cubicBezTo>
                                          <a:pt x="135248" y="580344"/>
                                          <a:pt x="56667" y="536688"/>
                                          <a:pt x="24917" y="486682"/>
                                        </a:cubicBezTo>
                                        <a:cubicBezTo>
                                          <a:pt x="-6833" y="436676"/>
                                          <a:pt x="-2070" y="358094"/>
                                          <a:pt x="5867" y="296182"/>
                                        </a:cubicBezTo>
                                        <a:cubicBezTo>
                                          <a:pt x="13804" y="234270"/>
                                          <a:pt x="45555" y="160451"/>
                                          <a:pt x="72542" y="115207"/>
                                        </a:cubicBezTo>
                                        <a:cubicBezTo>
                                          <a:pt x="99529" y="69963"/>
                                          <a:pt x="124929" y="42975"/>
                                          <a:pt x="167792" y="24719"/>
                                        </a:cubicBezTo>
                                        <a:cubicBezTo>
                                          <a:pt x="210655" y="6463"/>
                                          <a:pt x="274155" y="-8619"/>
                                          <a:pt x="329717" y="5669"/>
                                        </a:cubicBezTo>
                                        <a:cubicBezTo>
                                          <a:pt x="385280" y="19956"/>
                                          <a:pt x="462273" y="68375"/>
                                          <a:pt x="501167" y="110444"/>
                                        </a:cubicBezTo>
                                        <a:cubicBezTo>
                                          <a:pt x="540061" y="152513"/>
                                          <a:pt x="557524" y="199344"/>
                                          <a:pt x="563080" y="258082"/>
                                        </a:cubicBezTo>
                                        <a:cubicBezTo>
                                          <a:pt x="568636" y="316820"/>
                                          <a:pt x="563080" y="408894"/>
                                          <a:pt x="534505" y="462869"/>
                                        </a:cubicBezTo>
                                        <a:cubicBezTo>
                                          <a:pt x="505930" y="516844"/>
                                          <a:pt x="442430" y="561295"/>
                                          <a:pt x="391630" y="581932"/>
                                        </a:cubicBezTo>
                                        <a:cubicBezTo>
                                          <a:pt x="340830" y="602569"/>
                                          <a:pt x="257486" y="612094"/>
                                          <a:pt x="196367" y="596219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A86ED4"/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1341" name="Freeform 1340"/>
                                  <p:cNvSpPr/>
                                  <p:nvPr/>
                                </p:nvSpPr>
                                <p:spPr>
                                  <a:xfrm>
                                    <a:off x="5874544" y="5072063"/>
                                    <a:ext cx="397669" cy="242887"/>
                                  </a:xfrm>
                                  <a:custGeom>
                                    <a:avLst/>
                                    <a:gdLst>
                                      <a:gd name="connsiteX0" fmla="*/ 71437 w 397669"/>
                                      <a:gd name="connsiteY0" fmla="*/ 0 h 242887"/>
                                      <a:gd name="connsiteX1" fmla="*/ 26194 w 397669"/>
                                      <a:gd name="connsiteY1" fmla="*/ 47625 h 242887"/>
                                      <a:gd name="connsiteX2" fmla="*/ 0 w 397669"/>
                                      <a:gd name="connsiteY2" fmla="*/ 152400 h 242887"/>
                                      <a:gd name="connsiteX3" fmla="*/ 38100 w 397669"/>
                                      <a:gd name="connsiteY3" fmla="*/ 190500 h 242887"/>
                                      <a:gd name="connsiteX4" fmla="*/ 142875 w 397669"/>
                                      <a:gd name="connsiteY4" fmla="*/ 223837 h 242887"/>
                                      <a:gd name="connsiteX5" fmla="*/ 266700 w 397669"/>
                                      <a:gd name="connsiteY5" fmla="*/ 242887 h 242887"/>
                                      <a:gd name="connsiteX6" fmla="*/ 340519 w 397669"/>
                                      <a:gd name="connsiteY6" fmla="*/ 235743 h 242887"/>
                                      <a:gd name="connsiteX7" fmla="*/ 385762 w 397669"/>
                                      <a:gd name="connsiteY7" fmla="*/ 211931 h 242887"/>
                                      <a:gd name="connsiteX8" fmla="*/ 397669 w 397669"/>
                                      <a:gd name="connsiteY8" fmla="*/ 138112 h 242887"/>
                                      <a:gd name="connsiteX9" fmla="*/ 361950 w 397669"/>
                                      <a:gd name="connsiteY9" fmla="*/ 97631 h 242887"/>
                                      <a:gd name="connsiteX10" fmla="*/ 321469 w 397669"/>
                                      <a:gd name="connsiteY10" fmla="*/ 76200 h 242887"/>
                                      <a:gd name="connsiteX11" fmla="*/ 221456 w 397669"/>
                                      <a:gd name="connsiteY11" fmla="*/ 80962 h 242887"/>
                                      <a:gd name="connsiteX12" fmla="*/ 192881 w 397669"/>
                                      <a:gd name="connsiteY12" fmla="*/ 78581 h 242887"/>
                                      <a:gd name="connsiteX13" fmla="*/ 159544 w 397669"/>
                                      <a:gd name="connsiteY13" fmla="*/ 33337 h 242887"/>
                                      <a:gd name="connsiteX14" fmla="*/ 71437 w 397669"/>
                                      <a:gd name="connsiteY14" fmla="*/ 0 h 242887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  <a:cxn ang="0">
                                        <a:pos x="connsiteX11" y="connsiteY11"/>
                                      </a:cxn>
                                      <a:cxn ang="0">
                                        <a:pos x="connsiteX12" y="connsiteY12"/>
                                      </a:cxn>
                                      <a:cxn ang="0">
                                        <a:pos x="connsiteX13" y="connsiteY13"/>
                                      </a:cxn>
                                      <a:cxn ang="0">
                                        <a:pos x="connsiteX14" y="connsiteY14"/>
                                      </a:cxn>
                                    </a:cxnLst>
                                    <a:rect l="l" t="t" r="r" b="b"/>
                                    <a:pathLst>
                                      <a:path w="397669" h="242887">
                                        <a:moveTo>
                                          <a:pt x="71437" y="0"/>
                                        </a:moveTo>
                                        <a:lnTo>
                                          <a:pt x="26194" y="47625"/>
                                        </a:lnTo>
                                        <a:lnTo>
                                          <a:pt x="0" y="152400"/>
                                        </a:lnTo>
                                        <a:lnTo>
                                          <a:pt x="38100" y="190500"/>
                                        </a:lnTo>
                                        <a:lnTo>
                                          <a:pt x="142875" y="223837"/>
                                        </a:lnTo>
                                        <a:lnTo>
                                          <a:pt x="266700" y="242887"/>
                                        </a:lnTo>
                                        <a:lnTo>
                                          <a:pt x="340519" y="235743"/>
                                        </a:lnTo>
                                        <a:lnTo>
                                          <a:pt x="385762" y="211931"/>
                                        </a:lnTo>
                                        <a:lnTo>
                                          <a:pt x="397669" y="138112"/>
                                        </a:lnTo>
                                        <a:lnTo>
                                          <a:pt x="361950" y="97631"/>
                                        </a:lnTo>
                                        <a:lnTo>
                                          <a:pt x="321469" y="76200"/>
                                        </a:lnTo>
                                        <a:lnTo>
                                          <a:pt x="221456" y="80962"/>
                                        </a:lnTo>
                                        <a:lnTo>
                                          <a:pt x="192881" y="78581"/>
                                        </a:lnTo>
                                        <a:lnTo>
                                          <a:pt x="159544" y="33337"/>
                                        </a:lnTo>
                                        <a:lnTo>
                                          <a:pt x="71437" y="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D13F"/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1342" name="Freeform 1341"/>
                                  <p:cNvSpPr/>
                                  <p:nvPr/>
                                </p:nvSpPr>
                                <p:spPr>
                                  <a:xfrm>
                                    <a:off x="5081588" y="4696618"/>
                                    <a:ext cx="340518" cy="276225"/>
                                  </a:xfrm>
                                  <a:custGeom>
                                    <a:avLst/>
                                    <a:gdLst>
                                      <a:gd name="connsiteX0" fmla="*/ 311943 w 340518"/>
                                      <a:gd name="connsiteY0" fmla="*/ 73819 h 276225"/>
                                      <a:gd name="connsiteX1" fmla="*/ 216693 w 340518"/>
                                      <a:gd name="connsiteY1" fmla="*/ 76200 h 276225"/>
                                      <a:gd name="connsiteX2" fmla="*/ 159543 w 340518"/>
                                      <a:gd name="connsiteY2" fmla="*/ 7144 h 276225"/>
                                      <a:gd name="connsiteX3" fmla="*/ 97631 w 340518"/>
                                      <a:gd name="connsiteY3" fmla="*/ 0 h 276225"/>
                                      <a:gd name="connsiteX4" fmla="*/ 35718 w 340518"/>
                                      <a:gd name="connsiteY4" fmla="*/ 11907 h 276225"/>
                                      <a:gd name="connsiteX5" fmla="*/ 0 w 340518"/>
                                      <a:gd name="connsiteY5" fmla="*/ 40482 h 276225"/>
                                      <a:gd name="connsiteX6" fmla="*/ 21431 w 340518"/>
                                      <a:gd name="connsiteY6" fmla="*/ 119063 h 276225"/>
                                      <a:gd name="connsiteX7" fmla="*/ 59531 w 340518"/>
                                      <a:gd name="connsiteY7" fmla="*/ 178594 h 276225"/>
                                      <a:gd name="connsiteX8" fmla="*/ 240506 w 340518"/>
                                      <a:gd name="connsiteY8" fmla="*/ 276225 h 276225"/>
                                      <a:gd name="connsiteX9" fmla="*/ 307181 w 340518"/>
                                      <a:gd name="connsiteY9" fmla="*/ 240507 h 276225"/>
                                      <a:gd name="connsiteX10" fmla="*/ 340518 w 340518"/>
                                      <a:gd name="connsiteY10" fmla="*/ 150019 h 276225"/>
                                      <a:gd name="connsiteX11" fmla="*/ 311943 w 340518"/>
                                      <a:gd name="connsiteY11" fmla="*/ 73819 h 276225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  <a:cxn ang="0">
                                        <a:pos x="connsiteX11" y="connsiteY11"/>
                                      </a:cxn>
                                    </a:cxnLst>
                                    <a:rect l="l" t="t" r="r" b="b"/>
                                    <a:pathLst>
                                      <a:path w="340518" h="276225">
                                        <a:moveTo>
                                          <a:pt x="311943" y="73819"/>
                                        </a:moveTo>
                                        <a:lnTo>
                                          <a:pt x="216693" y="76200"/>
                                        </a:lnTo>
                                        <a:lnTo>
                                          <a:pt x="159543" y="7144"/>
                                        </a:lnTo>
                                        <a:lnTo>
                                          <a:pt x="97631" y="0"/>
                                        </a:lnTo>
                                        <a:lnTo>
                                          <a:pt x="35718" y="11907"/>
                                        </a:lnTo>
                                        <a:lnTo>
                                          <a:pt x="0" y="40482"/>
                                        </a:lnTo>
                                        <a:lnTo>
                                          <a:pt x="21431" y="119063"/>
                                        </a:lnTo>
                                        <a:lnTo>
                                          <a:pt x="59531" y="178594"/>
                                        </a:lnTo>
                                        <a:lnTo>
                                          <a:pt x="240506" y="276225"/>
                                        </a:lnTo>
                                        <a:lnTo>
                                          <a:pt x="307181" y="240507"/>
                                        </a:lnTo>
                                        <a:lnTo>
                                          <a:pt x="340518" y="150019"/>
                                        </a:lnTo>
                                        <a:lnTo>
                                          <a:pt x="311943" y="73819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D13F"/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1343" name="Freeform 1342"/>
                                  <p:cNvSpPr/>
                                  <p:nvPr/>
                                </p:nvSpPr>
                                <p:spPr>
                                  <a:xfrm>
                                    <a:off x="6319838" y="3876675"/>
                                    <a:ext cx="309562" cy="319088"/>
                                  </a:xfrm>
                                  <a:custGeom>
                                    <a:avLst/>
                                    <a:gdLst>
                                      <a:gd name="connsiteX0" fmla="*/ 126206 w 309562"/>
                                      <a:gd name="connsiteY0" fmla="*/ 0 h 319088"/>
                                      <a:gd name="connsiteX1" fmla="*/ 188118 w 309562"/>
                                      <a:gd name="connsiteY1" fmla="*/ 54769 h 319088"/>
                                      <a:gd name="connsiteX2" fmla="*/ 150018 w 309562"/>
                                      <a:gd name="connsiteY2" fmla="*/ 116681 h 319088"/>
                                      <a:gd name="connsiteX3" fmla="*/ 135731 w 309562"/>
                                      <a:gd name="connsiteY3" fmla="*/ 180975 h 319088"/>
                                      <a:gd name="connsiteX4" fmla="*/ 107156 w 309562"/>
                                      <a:gd name="connsiteY4" fmla="*/ 166688 h 319088"/>
                                      <a:gd name="connsiteX5" fmla="*/ 145256 w 309562"/>
                                      <a:gd name="connsiteY5" fmla="*/ 242888 h 319088"/>
                                      <a:gd name="connsiteX6" fmla="*/ 245268 w 309562"/>
                                      <a:gd name="connsiteY6" fmla="*/ 266700 h 319088"/>
                                      <a:gd name="connsiteX7" fmla="*/ 309562 w 309562"/>
                                      <a:gd name="connsiteY7" fmla="*/ 304800 h 319088"/>
                                      <a:gd name="connsiteX8" fmla="*/ 219075 w 309562"/>
                                      <a:gd name="connsiteY8" fmla="*/ 309563 h 319088"/>
                                      <a:gd name="connsiteX9" fmla="*/ 178593 w 309562"/>
                                      <a:gd name="connsiteY9" fmla="*/ 319088 h 319088"/>
                                      <a:gd name="connsiteX10" fmla="*/ 14287 w 309562"/>
                                      <a:gd name="connsiteY10" fmla="*/ 178594 h 319088"/>
                                      <a:gd name="connsiteX11" fmla="*/ 0 w 309562"/>
                                      <a:gd name="connsiteY11" fmla="*/ 0 h 319088"/>
                                      <a:gd name="connsiteX12" fmla="*/ 126206 w 309562"/>
                                      <a:gd name="connsiteY12" fmla="*/ 0 h 319088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  <a:cxn ang="0">
                                        <a:pos x="connsiteX11" y="connsiteY11"/>
                                      </a:cxn>
                                      <a:cxn ang="0">
                                        <a:pos x="connsiteX12" y="connsiteY12"/>
                                      </a:cxn>
                                    </a:cxnLst>
                                    <a:rect l="l" t="t" r="r" b="b"/>
                                    <a:pathLst>
                                      <a:path w="309562" h="319088">
                                        <a:moveTo>
                                          <a:pt x="126206" y="0"/>
                                        </a:moveTo>
                                        <a:lnTo>
                                          <a:pt x="188118" y="54769"/>
                                        </a:lnTo>
                                        <a:lnTo>
                                          <a:pt x="150018" y="116681"/>
                                        </a:lnTo>
                                        <a:lnTo>
                                          <a:pt x="135731" y="180975"/>
                                        </a:lnTo>
                                        <a:lnTo>
                                          <a:pt x="107156" y="166688"/>
                                        </a:lnTo>
                                        <a:lnTo>
                                          <a:pt x="145256" y="242888"/>
                                        </a:lnTo>
                                        <a:lnTo>
                                          <a:pt x="245268" y="266700"/>
                                        </a:lnTo>
                                        <a:lnTo>
                                          <a:pt x="309562" y="304800"/>
                                        </a:lnTo>
                                        <a:lnTo>
                                          <a:pt x="219075" y="309563"/>
                                        </a:lnTo>
                                        <a:lnTo>
                                          <a:pt x="178593" y="319088"/>
                                        </a:lnTo>
                                        <a:lnTo>
                                          <a:pt x="14287" y="178594"/>
                                        </a:lnTo>
                                        <a:lnTo>
                                          <a:pt x="0" y="0"/>
                                        </a:lnTo>
                                        <a:lnTo>
                                          <a:pt x="126206" y="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accent4">
                                      <a:lumMod val="60000"/>
                                      <a:lumOff val="40000"/>
                                    </a:schemeClr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1344" name="Freeform 1343"/>
                                  <p:cNvSpPr/>
                                  <p:nvPr/>
                                </p:nvSpPr>
                                <p:spPr>
                                  <a:xfrm>
                                    <a:off x="5207000" y="3606800"/>
                                    <a:ext cx="1546225" cy="1409700"/>
                                  </a:xfrm>
                                  <a:custGeom>
                                    <a:avLst/>
                                    <a:gdLst>
                                      <a:gd name="connsiteX0" fmla="*/ 1069975 w 1546225"/>
                                      <a:gd name="connsiteY0" fmla="*/ 0 h 1409700"/>
                                      <a:gd name="connsiteX1" fmla="*/ 1143000 w 1546225"/>
                                      <a:gd name="connsiteY1" fmla="*/ 73025 h 1409700"/>
                                      <a:gd name="connsiteX2" fmla="*/ 1263650 w 1546225"/>
                                      <a:gd name="connsiteY2" fmla="*/ 117475 h 1409700"/>
                                      <a:gd name="connsiteX3" fmla="*/ 1346200 w 1546225"/>
                                      <a:gd name="connsiteY3" fmla="*/ 152400 h 1409700"/>
                                      <a:gd name="connsiteX4" fmla="*/ 1301750 w 1546225"/>
                                      <a:gd name="connsiteY4" fmla="*/ 231775 h 1409700"/>
                                      <a:gd name="connsiteX5" fmla="*/ 1219200 w 1546225"/>
                                      <a:gd name="connsiteY5" fmla="*/ 349250 h 1409700"/>
                                      <a:gd name="connsiteX6" fmla="*/ 1174750 w 1546225"/>
                                      <a:gd name="connsiteY6" fmla="*/ 371475 h 1409700"/>
                                      <a:gd name="connsiteX7" fmla="*/ 1219200 w 1546225"/>
                                      <a:gd name="connsiteY7" fmla="*/ 530225 h 1409700"/>
                                      <a:gd name="connsiteX8" fmla="*/ 1311275 w 1546225"/>
                                      <a:gd name="connsiteY8" fmla="*/ 765175 h 1409700"/>
                                      <a:gd name="connsiteX9" fmla="*/ 1431925 w 1546225"/>
                                      <a:gd name="connsiteY9" fmla="*/ 930275 h 1409700"/>
                                      <a:gd name="connsiteX10" fmla="*/ 1530350 w 1546225"/>
                                      <a:gd name="connsiteY10" fmla="*/ 1133475 h 1409700"/>
                                      <a:gd name="connsiteX11" fmla="*/ 1546225 w 1546225"/>
                                      <a:gd name="connsiteY11" fmla="*/ 1327150 h 1409700"/>
                                      <a:gd name="connsiteX12" fmla="*/ 1527175 w 1546225"/>
                                      <a:gd name="connsiteY12" fmla="*/ 1397000 h 1409700"/>
                                      <a:gd name="connsiteX13" fmla="*/ 1365250 w 1546225"/>
                                      <a:gd name="connsiteY13" fmla="*/ 1409700 h 1409700"/>
                                      <a:gd name="connsiteX14" fmla="*/ 1216025 w 1546225"/>
                                      <a:gd name="connsiteY14" fmla="*/ 1409700 h 1409700"/>
                                      <a:gd name="connsiteX15" fmla="*/ 1079500 w 1546225"/>
                                      <a:gd name="connsiteY15" fmla="*/ 1374775 h 1409700"/>
                                      <a:gd name="connsiteX16" fmla="*/ 996950 w 1546225"/>
                                      <a:gd name="connsiteY16" fmla="*/ 1295400 h 1409700"/>
                                      <a:gd name="connsiteX17" fmla="*/ 822325 w 1546225"/>
                                      <a:gd name="connsiteY17" fmla="*/ 1263650 h 1409700"/>
                                      <a:gd name="connsiteX18" fmla="*/ 549275 w 1546225"/>
                                      <a:gd name="connsiteY18" fmla="*/ 1187450 h 1409700"/>
                                      <a:gd name="connsiteX19" fmla="*/ 485775 w 1546225"/>
                                      <a:gd name="connsiteY19" fmla="*/ 1165225 h 1409700"/>
                                      <a:gd name="connsiteX20" fmla="*/ 355600 w 1546225"/>
                                      <a:gd name="connsiteY20" fmla="*/ 1006475 h 1409700"/>
                                      <a:gd name="connsiteX21" fmla="*/ 247650 w 1546225"/>
                                      <a:gd name="connsiteY21" fmla="*/ 942975 h 1409700"/>
                                      <a:gd name="connsiteX22" fmla="*/ 73025 w 1546225"/>
                                      <a:gd name="connsiteY22" fmla="*/ 850900 h 1409700"/>
                                      <a:gd name="connsiteX23" fmla="*/ 0 w 1546225"/>
                                      <a:gd name="connsiteY23" fmla="*/ 730250 h 1409700"/>
                                      <a:gd name="connsiteX24" fmla="*/ 57150 w 1546225"/>
                                      <a:gd name="connsiteY24" fmla="*/ 650875 h 1409700"/>
                                      <a:gd name="connsiteX25" fmla="*/ 200025 w 1546225"/>
                                      <a:gd name="connsiteY25" fmla="*/ 609600 h 1409700"/>
                                      <a:gd name="connsiteX26" fmla="*/ 393700 w 1546225"/>
                                      <a:gd name="connsiteY26" fmla="*/ 511175 h 1409700"/>
                                      <a:gd name="connsiteX27" fmla="*/ 473075 w 1546225"/>
                                      <a:gd name="connsiteY27" fmla="*/ 431800 h 1409700"/>
                                      <a:gd name="connsiteX28" fmla="*/ 504825 w 1546225"/>
                                      <a:gd name="connsiteY28" fmla="*/ 488950 h 1409700"/>
                                      <a:gd name="connsiteX29" fmla="*/ 533400 w 1546225"/>
                                      <a:gd name="connsiteY29" fmla="*/ 415925 h 1409700"/>
                                      <a:gd name="connsiteX30" fmla="*/ 561975 w 1546225"/>
                                      <a:gd name="connsiteY30" fmla="*/ 460375 h 1409700"/>
                                      <a:gd name="connsiteX31" fmla="*/ 561975 w 1546225"/>
                                      <a:gd name="connsiteY31" fmla="*/ 396875 h 1409700"/>
                                      <a:gd name="connsiteX32" fmla="*/ 593725 w 1546225"/>
                                      <a:gd name="connsiteY32" fmla="*/ 479425 h 1409700"/>
                                      <a:gd name="connsiteX33" fmla="*/ 606425 w 1546225"/>
                                      <a:gd name="connsiteY33" fmla="*/ 419100 h 1409700"/>
                                      <a:gd name="connsiteX34" fmla="*/ 628650 w 1546225"/>
                                      <a:gd name="connsiteY34" fmla="*/ 479425 h 1409700"/>
                                      <a:gd name="connsiteX35" fmla="*/ 657225 w 1546225"/>
                                      <a:gd name="connsiteY35" fmla="*/ 400050 h 1409700"/>
                                      <a:gd name="connsiteX36" fmla="*/ 660400 w 1546225"/>
                                      <a:gd name="connsiteY36" fmla="*/ 482600 h 1409700"/>
                                      <a:gd name="connsiteX37" fmla="*/ 688975 w 1546225"/>
                                      <a:gd name="connsiteY37" fmla="*/ 415925 h 1409700"/>
                                      <a:gd name="connsiteX38" fmla="*/ 711200 w 1546225"/>
                                      <a:gd name="connsiteY38" fmla="*/ 349250 h 1409700"/>
                                      <a:gd name="connsiteX39" fmla="*/ 714375 w 1546225"/>
                                      <a:gd name="connsiteY39" fmla="*/ 415925 h 1409700"/>
                                      <a:gd name="connsiteX40" fmla="*/ 727075 w 1546225"/>
                                      <a:gd name="connsiteY40" fmla="*/ 355600 h 1409700"/>
                                      <a:gd name="connsiteX41" fmla="*/ 739775 w 1546225"/>
                                      <a:gd name="connsiteY41" fmla="*/ 377825 h 1409700"/>
                                      <a:gd name="connsiteX42" fmla="*/ 765175 w 1546225"/>
                                      <a:gd name="connsiteY42" fmla="*/ 339725 h 1409700"/>
                                      <a:gd name="connsiteX43" fmla="*/ 803275 w 1546225"/>
                                      <a:gd name="connsiteY43" fmla="*/ 304800 h 1409700"/>
                                      <a:gd name="connsiteX44" fmla="*/ 879475 w 1546225"/>
                                      <a:gd name="connsiteY44" fmla="*/ 263525 h 1409700"/>
                                      <a:gd name="connsiteX45" fmla="*/ 911225 w 1546225"/>
                                      <a:gd name="connsiteY45" fmla="*/ 225425 h 1409700"/>
                                      <a:gd name="connsiteX46" fmla="*/ 911225 w 1546225"/>
                                      <a:gd name="connsiteY46" fmla="*/ 155575 h 1409700"/>
                                      <a:gd name="connsiteX47" fmla="*/ 952500 w 1546225"/>
                                      <a:gd name="connsiteY47" fmla="*/ 111125 h 1409700"/>
                                      <a:gd name="connsiteX48" fmla="*/ 1003300 w 1546225"/>
                                      <a:gd name="connsiteY48" fmla="*/ 85725 h 1409700"/>
                                      <a:gd name="connsiteX49" fmla="*/ 1069975 w 1546225"/>
                                      <a:gd name="connsiteY49" fmla="*/ 0 h 1409700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  <a:cxn ang="0">
                                        <a:pos x="connsiteX11" y="connsiteY11"/>
                                      </a:cxn>
                                      <a:cxn ang="0">
                                        <a:pos x="connsiteX12" y="connsiteY12"/>
                                      </a:cxn>
                                      <a:cxn ang="0">
                                        <a:pos x="connsiteX13" y="connsiteY13"/>
                                      </a:cxn>
                                      <a:cxn ang="0">
                                        <a:pos x="connsiteX14" y="connsiteY14"/>
                                      </a:cxn>
                                      <a:cxn ang="0">
                                        <a:pos x="connsiteX15" y="connsiteY15"/>
                                      </a:cxn>
                                      <a:cxn ang="0">
                                        <a:pos x="connsiteX16" y="connsiteY16"/>
                                      </a:cxn>
                                      <a:cxn ang="0">
                                        <a:pos x="connsiteX17" y="connsiteY17"/>
                                      </a:cxn>
                                      <a:cxn ang="0">
                                        <a:pos x="connsiteX18" y="connsiteY18"/>
                                      </a:cxn>
                                      <a:cxn ang="0">
                                        <a:pos x="connsiteX19" y="connsiteY19"/>
                                      </a:cxn>
                                      <a:cxn ang="0">
                                        <a:pos x="connsiteX20" y="connsiteY20"/>
                                      </a:cxn>
                                      <a:cxn ang="0">
                                        <a:pos x="connsiteX21" y="connsiteY21"/>
                                      </a:cxn>
                                      <a:cxn ang="0">
                                        <a:pos x="connsiteX22" y="connsiteY22"/>
                                      </a:cxn>
                                      <a:cxn ang="0">
                                        <a:pos x="connsiteX23" y="connsiteY23"/>
                                      </a:cxn>
                                      <a:cxn ang="0">
                                        <a:pos x="connsiteX24" y="connsiteY24"/>
                                      </a:cxn>
                                      <a:cxn ang="0">
                                        <a:pos x="connsiteX25" y="connsiteY25"/>
                                      </a:cxn>
                                      <a:cxn ang="0">
                                        <a:pos x="connsiteX26" y="connsiteY26"/>
                                      </a:cxn>
                                      <a:cxn ang="0">
                                        <a:pos x="connsiteX27" y="connsiteY27"/>
                                      </a:cxn>
                                      <a:cxn ang="0">
                                        <a:pos x="connsiteX28" y="connsiteY28"/>
                                      </a:cxn>
                                      <a:cxn ang="0">
                                        <a:pos x="connsiteX29" y="connsiteY29"/>
                                      </a:cxn>
                                      <a:cxn ang="0">
                                        <a:pos x="connsiteX30" y="connsiteY30"/>
                                      </a:cxn>
                                      <a:cxn ang="0">
                                        <a:pos x="connsiteX31" y="connsiteY31"/>
                                      </a:cxn>
                                      <a:cxn ang="0">
                                        <a:pos x="connsiteX32" y="connsiteY32"/>
                                      </a:cxn>
                                      <a:cxn ang="0">
                                        <a:pos x="connsiteX33" y="connsiteY33"/>
                                      </a:cxn>
                                      <a:cxn ang="0">
                                        <a:pos x="connsiteX34" y="connsiteY34"/>
                                      </a:cxn>
                                      <a:cxn ang="0">
                                        <a:pos x="connsiteX35" y="connsiteY35"/>
                                      </a:cxn>
                                      <a:cxn ang="0">
                                        <a:pos x="connsiteX36" y="connsiteY36"/>
                                      </a:cxn>
                                      <a:cxn ang="0">
                                        <a:pos x="connsiteX37" y="connsiteY37"/>
                                      </a:cxn>
                                      <a:cxn ang="0">
                                        <a:pos x="connsiteX38" y="connsiteY38"/>
                                      </a:cxn>
                                      <a:cxn ang="0">
                                        <a:pos x="connsiteX39" y="connsiteY39"/>
                                      </a:cxn>
                                      <a:cxn ang="0">
                                        <a:pos x="connsiteX40" y="connsiteY40"/>
                                      </a:cxn>
                                      <a:cxn ang="0">
                                        <a:pos x="connsiteX41" y="connsiteY41"/>
                                      </a:cxn>
                                      <a:cxn ang="0">
                                        <a:pos x="connsiteX42" y="connsiteY42"/>
                                      </a:cxn>
                                      <a:cxn ang="0">
                                        <a:pos x="connsiteX43" y="connsiteY43"/>
                                      </a:cxn>
                                      <a:cxn ang="0">
                                        <a:pos x="connsiteX44" y="connsiteY44"/>
                                      </a:cxn>
                                      <a:cxn ang="0">
                                        <a:pos x="connsiteX45" y="connsiteY45"/>
                                      </a:cxn>
                                      <a:cxn ang="0">
                                        <a:pos x="connsiteX46" y="connsiteY46"/>
                                      </a:cxn>
                                      <a:cxn ang="0">
                                        <a:pos x="connsiteX47" y="connsiteY47"/>
                                      </a:cxn>
                                      <a:cxn ang="0">
                                        <a:pos x="connsiteX48" y="connsiteY48"/>
                                      </a:cxn>
                                      <a:cxn ang="0">
                                        <a:pos x="connsiteX49" y="connsiteY49"/>
                                      </a:cxn>
                                    </a:cxnLst>
                                    <a:rect l="l" t="t" r="r" b="b"/>
                                    <a:pathLst>
                                      <a:path w="1546225" h="1409700">
                                        <a:moveTo>
                                          <a:pt x="1069975" y="0"/>
                                        </a:moveTo>
                                        <a:lnTo>
                                          <a:pt x="1143000" y="73025"/>
                                        </a:lnTo>
                                        <a:lnTo>
                                          <a:pt x="1263650" y="117475"/>
                                        </a:lnTo>
                                        <a:lnTo>
                                          <a:pt x="1346200" y="152400"/>
                                        </a:lnTo>
                                        <a:lnTo>
                                          <a:pt x="1301750" y="231775"/>
                                        </a:lnTo>
                                        <a:lnTo>
                                          <a:pt x="1219200" y="349250"/>
                                        </a:lnTo>
                                        <a:lnTo>
                                          <a:pt x="1174750" y="371475"/>
                                        </a:lnTo>
                                        <a:lnTo>
                                          <a:pt x="1219200" y="530225"/>
                                        </a:lnTo>
                                        <a:lnTo>
                                          <a:pt x="1311275" y="765175"/>
                                        </a:lnTo>
                                        <a:lnTo>
                                          <a:pt x="1431925" y="930275"/>
                                        </a:lnTo>
                                        <a:lnTo>
                                          <a:pt x="1530350" y="1133475"/>
                                        </a:lnTo>
                                        <a:lnTo>
                                          <a:pt x="1546225" y="1327150"/>
                                        </a:lnTo>
                                        <a:lnTo>
                                          <a:pt x="1527175" y="1397000"/>
                                        </a:lnTo>
                                        <a:lnTo>
                                          <a:pt x="1365250" y="1409700"/>
                                        </a:lnTo>
                                        <a:lnTo>
                                          <a:pt x="1216025" y="1409700"/>
                                        </a:lnTo>
                                        <a:lnTo>
                                          <a:pt x="1079500" y="1374775"/>
                                        </a:lnTo>
                                        <a:lnTo>
                                          <a:pt x="996950" y="1295400"/>
                                        </a:lnTo>
                                        <a:lnTo>
                                          <a:pt x="822325" y="1263650"/>
                                        </a:lnTo>
                                        <a:lnTo>
                                          <a:pt x="549275" y="1187450"/>
                                        </a:lnTo>
                                        <a:lnTo>
                                          <a:pt x="485775" y="1165225"/>
                                        </a:lnTo>
                                        <a:lnTo>
                                          <a:pt x="355600" y="1006475"/>
                                        </a:lnTo>
                                        <a:lnTo>
                                          <a:pt x="247650" y="942975"/>
                                        </a:lnTo>
                                        <a:lnTo>
                                          <a:pt x="73025" y="850900"/>
                                        </a:lnTo>
                                        <a:lnTo>
                                          <a:pt x="0" y="730250"/>
                                        </a:lnTo>
                                        <a:lnTo>
                                          <a:pt x="57150" y="650875"/>
                                        </a:lnTo>
                                        <a:lnTo>
                                          <a:pt x="200025" y="609600"/>
                                        </a:lnTo>
                                        <a:lnTo>
                                          <a:pt x="393700" y="511175"/>
                                        </a:lnTo>
                                        <a:lnTo>
                                          <a:pt x="473075" y="431800"/>
                                        </a:lnTo>
                                        <a:lnTo>
                                          <a:pt x="504825" y="488950"/>
                                        </a:lnTo>
                                        <a:lnTo>
                                          <a:pt x="533400" y="415925"/>
                                        </a:lnTo>
                                        <a:lnTo>
                                          <a:pt x="561975" y="460375"/>
                                        </a:lnTo>
                                        <a:lnTo>
                                          <a:pt x="561975" y="396875"/>
                                        </a:lnTo>
                                        <a:lnTo>
                                          <a:pt x="593725" y="479425"/>
                                        </a:lnTo>
                                        <a:lnTo>
                                          <a:pt x="606425" y="419100"/>
                                        </a:lnTo>
                                        <a:lnTo>
                                          <a:pt x="628650" y="479425"/>
                                        </a:lnTo>
                                        <a:lnTo>
                                          <a:pt x="657225" y="400050"/>
                                        </a:lnTo>
                                        <a:lnTo>
                                          <a:pt x="660400" y="482600"/>
                                        </a:lnTo>
                                        <a:lnTo>
                                          <a:pt x="688975" y="415925"/>
                                        </a:lnTo>
                                        <a:lnTo>
                                          <a:pt x="711200" y="349250"/>
                                        </a:lnTo>
                                        <a:lnTo>
                                          <a:pt x="714375" y="415925"/>
                                        </a:lnTo>
                                        <a:lnTo>
                                          <a:pt x="727075" y="355600"/>
                                        </a:lnTo>
                                        <a:lnTo>
                                          <a:pt x="739775" y="377825"/>
                                        </a:lnTo>
                                        <a:lnTo>
                                          <a:pt x="765175" y="339725"/>
                                        </a:lnTo>
                                        <a:lnTo>
                                          <a:pt x="803275" y="304800"/>
                                        </a:lnTo>
                                        <a:lnTo>
                                          <a:pt x="879475" y="263525"/>
                                        </a:lnTo>
                                        <a:lnTo>
                                          <a:pt x="911225" y="225425"/>
                                        </a:lnTo>
                                        <a:lnTo>
                                          <a:pt x="911225" y="155575"/>
                                        </a:lnTo>
                                        <a:lnTo>
                                          <a:pt x="952500" y="111125"/>
                                        </a:lnTo>
                                        <a:lnTo>
                                          <a:pt x="1003300" y="85725"/>
                                        </a:lnTo>
                                        <a:lnTo>
                                          <a:pt x="1069975" y="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0070C0"/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grpSp>
                                <p:nvGrpSpPr>
                                  <p:cNvPr id="1345" name="Group 1344"/>
                                  <p:cNvGrpSpPr/>
                                  <p:nvPr/>
                                </p:nvGrpSpPr>
                                <p:grpSpPr>
                                  <a:xfrm>
                                    <a:off x="3885753" y="183536"/>
                                    <a:ext cx="4206489" cy="5146035"/>
                                    <a:chOff x="3885753" y="183536"/>
                                    <a:chExt cx="4206489" cy="5146035"/>
                                  </a:xfrm>
                                </p:grpSpPr>
                                <p:sp>
                                  <p:nvSpPr>
                                    <p:cNvPr id="1346" name="Freeform 1345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5235575" y="4470400"/>
                                      <a:ext cx="444500" cy="387350"/>
                                    </a:xfrm>
                                    <a:custGeom>
                                      <a:avLst/>
                                      <a:gdLst>
                                        <a:gd name="connsiteX0" fmla="*/ 333375 w 444500"/>
                                        <a:gd name="connsiteY0" fmla="*/ 0 h 387350"/>
                                        <a:gd name="connsiteX1" fmla="*/ 111125 w 444500"/>
                                        <a:gd name="connsiteY1" fmla="*/ 307975 h 387350"/>
                                        <a:gd name="connsiteX2" fmla="*/ 69850 w 444500"/>
                                        <a:gd name="connsiteY2" fmla="*/ 307975 h 387350"/>
                                        <a:gd name="connsiteX3" fmla="*/ 38100 w 444500"/>
                                        <a:gd name="connsiteY3" fmla="*/ 257175 h 387350"/>
                                        <a:gd name="connsiteX4" fmla="*/ 0 w 444500"/>
                                        <a:gd name="connsiteY4" fmla="*/ 292100 h 387350"/>
                                        <a:gd name="connsiteX5" fmla="*/ 31750 w 444500"/>
                                        <a:gd name="connsiteY5" fmla="*/ 342900 h 387350"/>
                                        <a:gd name="connsiteX6" fmla="*/ 79375 w 444500"/>
                                        <a:gd name="connsiteY6" fmla="*/ 368300 h 387350"/>
                                        <a:gd name="connsiteX7" fmla="*/ 92075 w 444500"/>
                                        <a:gd name="connsiteY7" fmla="*/ 355600 h 387350"/>
                                        <a:gd name="connsiteX8" fmla="*/ 168275 w 444500"/>
                                        <a:gd name="connsiteY8" fmla="*/ 365125 h 387350"/>
                                        <a:gd name="connsiteX9" fmla="*/ 184150 w 444500"/>
                                        <a:gd name="connsiteY9" fmla="*/ 387350 h 387350"/>
                                        <a:gd name="connsiteX10" fmla="*/ 365125 w 444500"/>
                                        <a:gd name="connsiteY10" fmla="*/ 180975 h 387350"/>
                                        <a:gd name="connsiteX11" fmla="*/ 444500 w 444500"/>
                                        <a:gd name="connsiteY11" fmla="*/ 95250 h 387350"/>
                                        <a:gd name="connsiteX12" fmla="*/ 333375 w 444500"/>
                                        <a:gd name="connsiteY12" fmla="*/ 0 h 387350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  <a:cxn ang="0">
                                          <a:pos x="connsiteX5" y="connsiteY5"/>
                                        </a:cxn>
                                        <a:cxn ang="0">
                                          <a:pos x="connsiteX6" y="connsiteY6"/>
                                        </a:cxn>
                                        <a:cxn ang="0">
                                          <a:pos x="connsiteX7" y="connsiteY7"/>
                                        </a:cxn>
                                        <a:cxn ang="0">
                                          <a:pos x="connsiteX8" y="connsiteY8"/>
                                        </a:cxn>
                                        <a:cxn ang="0">
                                          <a:pos x="connsiteX9" y="connsiteY9"/>
                                        </a:cxn>
                                        <a:cxn ang="0">
                                          <a:pos x="connsiteX10" y="connsiteY10"/>
                                        </a:cxn>
                                        <a:cxn ang="0">
                                          <a:pos x="connsiteX11" y="connsiteY11"/>
                                        </a:cxn>
                                        <a:cxn ang="0">
                                          <a:pos x="connsiteX12" y="connsiteY12"/>
                                        </a:cxn>
                                      </a:cxnLst>
                                      <a:rect l="l" t="t" r="r" b="b"/>
                                      <a:pathLst>
                                        <a:path w="444500" h="387350">
                                          <a:moveTo>
                                            <a:pt x="333375" y="0"/>
                                          </a:moveTo>
                                          <a:lnTo>
                                            <a:pt x="111125" y="307975"/>
                                          </a:lnTo>
                                          <a:lnTo>
                                            <a:pt x="69850" y="307975"/>
                                          </a:lnTo>
                                          <a:lnTo>
                                            <a:pt x="38100" y="257175"/>
                                          </a:lnTo>
                                          <a:lnTo>
                                            <a:pt x="0" y="292100"/>
                                          </a:lnTo>
                                          <a:lnTo>
                                            <a:pt x="31750" y="342900"/>
                                          </a:lnTo>
                                          <a:lnTo>
                                            <a:pt x="79375" y="368300"/>
                                          </a:lnTo>
                                          <a:lnTo>
                                            <a:pt x="92075" y="355600"/>
                                          </a:lnTo>
                                          <a:lnTo>
                                            <a:pt x="168275" y="365125"/>
                                          </a:lnTo>
                                          <a:lnTo>
                                            <a:pt x="184150" y="387350"/>
                                          </a:lnTo>
                                          <a:lnTo>
                                            <a:pt x="365125" y="180975"/>
                                          </a:lnTo>
                                          <a:lnTo>
                                            <a:pt x="444500" y="95250"/>
                                          </a:lnTo>
                                          <a:lnTo>
                                            <a:pt x="333375" y="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AU"/>
                                    </a:p>
                                  </p:txBody>
                                </p:sp>
                                <p:sp>
                                  <p:nvSpPr>
                                    <p:cNvPr id="1347" name="Freeform 1346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5921375" y="4711700"/>
                                      <a:ext cx="266700" cy="473075"/>
                                    </a:xfrm>
                                    <a:custGeom>
                                      <a:avLst/>
                                      <a:gdLst>
                                        <a:gd name="connsiteX0" fmla="*/ 95250 w 266700"/>
                                        <a:gd name="connsiteY0" fmla="*/ 25400 h 473075"/>
                                        <a:gd name="connsiteX1" fmla="*/ 0 w 266700"/>
                                        <a:gd name="connsiteY1" fmla="*/ 400050 h 473075"/>
                                        <a:gd name="connsiteX2" fmla="*/ 104775 w 266700"/>
                                        <a:gd name="connsiteY2" fmla="*/ 422275 h 473075"/>
                                        <a:gd name="connsiteX3" fmla="*/ 155575 w 266700"/>
                                        <a:gd name="connsiteY3" fmla="*/ 460375 h 473075"/>
                                        <a:gd name="connsiteX4" fmla="*/ 231775 w 266700"/>
                                        <a:gd name="connsiteY4" fmla="*/ 473075 h 473075"/>
                                        <a:gd name="connsiteX5" fmla="*/ 266700 w 266700"/>
                                        <a:gd name="connsiteY5" fmla="*/ 431800 h 473075"/>
                                        <a:gd name="connsiteX6" fmla="*/ 133350 w 266700"/>
                                        <a:gd name="connsiteY6" fmla="*/ 422275 h 473075"/>
                                        <a:gd name="connsiteX7" fmla="*/ 234950 w 266700"/>
                                        <a:gd name="connsiteY7" fmla="*/ 0 h 473075"/>
                                        <a:gd name="connsiteX8" fmla="*/ 95250 w 266700"/>
                                        <a:gd name="connsiteY8" fmla="*/ 25400 h 473075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  <a:cxn ang="0">
                                          <a:pos x="connsiteX5" y="connsiteY5"/>
                                        </a:cxn>
                                        <a:cxn ang="0">
                                          <a:pos x="connsiteX6" y="connsiteY6"/>
                                        </a:cxn>
                                        <a:cxn ang="0">
                                          <a:pos x="connsiteX7" y="connsiteY7"/>
                                        </a:cxn>
                                        <a:cxn ang="0">
                                          <a:pos x="connsiteX8" y="connsiteY8"/>
                                        </a:cxn>
                                      </a:cxnLst>
                                      <a:rect l="l" t="t" r="r" b="b"/>
                                      <a:pathLst>
                                        <a:path w="266700" h="473075">
                                          <a:moveTo>
                                            <a:pt x="95250" y="25400"/>
                                          </a:moveTo>
                                          <a:lnTo>
                                            <a:pt x="0" y="400050"/>
                                          </a:lnTo>
                                          <a:lnTo>
                                            <a:pt x="104775" y="422275"/>
                                          </a:lnTo>
                                          <a:lnTo>
                                            <a:pt x="155575" y="460375"/>
                                          </a:lnTo>
                                          <a:lnTo>
                                            <a:pt x="231775" y="473075"/>
                                          </a:lnTo>
                                          <a:lnTo>
                                            <a:pt x="266700" y="431800"/>
                                          </a:lnTo>
                                          <a:lnTo>
                                            <a:pt x="133350" y="422275"/>
                                          </a:lnTo>
                                          <a:lnTo>
                                            <a:pt x="234950" y="0"/>
                                          </a:lnTo>
                                          <a:lnTo>
                                            <a:pt x="95250" y="2540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AU"/>
                                    </a:p>
                                  </p:txBody>
                                </p:sp>
                                <p:grpSp>
                                  <p:nvGrpSpPr>
                                    <p:cNvPr id="1348" name="Group 1347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885753" y="183536"/>
                                      <a:ext cx="4206489" cy="5146035"/>
                                      <a:chOff x="3885753" y="183536"/>
                                      <a:chExt cx="4206489" cy="5146035"/>
                                    </a:xfrm>
                                  </p:grpSpPr>
                                  <p:sp>
                                    <p:nvSpPr>
                                      <p:cNvPr id="1349" name="Freeform 1348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6464300" y="3771900"/>
                                        <a:ext cx="720725" cy="609600"/>
                                      </a:xfrm>
                                      <a:custGeom>
                                        <a:avLst/>
                                        <a:gdLst>
                                          <a:gd name="connsiteX0" fmla="*/ 73025 w 720725"/>
                                          <a:gd name="connsiteY0" fmla="*/ 0 h 609600"/>
                                          <a:gd name="connsiteX1" fmla="*/ 320675 w 720725"/>
                                          <a:gd name="connsiteY1" fmla="*/ 209550 h 609600"/>
                                          <a:gd name="connsiteX2" fmla="*/ 479425 w 720725"/>
                                          <a:gd name="connsiteY2" fmla="*/ 330200 h 609600"/>
                                          <a:gd name="connsiteX3" fmla="*/ 584200 w 720725"/>
                                          <a:gd name="connsiteY3" fmla="*/ 406400 h 609600"/>
                                          <a:gd name="connsiteX4" fmla="*/ 708025 w 720725"/>
                                          <a:gd name="connsiteY4" fmla="*/ 479425 h 609600"/>
                                          <a:gd name="connsiteX5" fmla="*/ 720725 w 720725"/>
                                          <a:gd name="connsiteY5" fmla="*/ 530225 h 609600"/>
                                          <a:gd name="connsiteX6" fmla="*/ 698500 w 720725"/>
                                          <a:gd name="connsiteY6" fmla="*/ 609600 h 609600"/>
                                          <a:gd name="connsiteX7" fmla="*/ 660400 w 720725"/>
                                          <a:gd name="connsiteY7" fmla="*/ 571500 h 609600"/>
                                          <a:gd name="connsiteX8" fmla="*/ 590550 w 720725"/>
                                          <a:gd name="connsiteY8" fmla="*/ 514350 h 609600"/>
                                          <a:gd name="connsiteX9" fmla="*/ 574675 w 720725"/>
                                          <a:gd name="connsiteY9" fmla="*/ 558800 h 609600"/>
                                          <a:gd name="connsiteX10" fmla="*/ 549275 w 720725"/>
                                          <a:gd name="connsiteY10" fmla="*/ 565150 h 609600"/>
                                          <a:gd name="connsiteX11" fmla="*/ 530225 w 720725"/>
                                          <a:gd name="connsiteY11" fmla="*/ 517525 h 609600"/>
                                          <a:gd name="connsiteX12" fmla="*/ 514350 w 720725"/>
                                          <a:gd name="connsiteY12" fmla="*/ 460375 h 609600"/>
                                          <a:gd name="connsiteX13" fmla="*/ 441325 w 720725"/>
                                          <a:gd name="connsiteY13" fmla="*/ 412750 h 609600"/>
                                          <a:gd name="connsiteX14" fmla="*/ 244475 w 720725"/>
                                          <a:gd name="connsiteY14" fmla="*/ 279400 h 609600"/>
                                          <a:gd name="connsiteX15" fmla="*/ 127000 w 720725"/>
                                          <a:gd name="connsiteY15" fmla="*/ 158750 h 609600"/>
                                          <a:gd name="connsiteX16" fmla="*/ 66675 w 720725"/>
                                          <a:gd name="connsiteY16" fmla="*/ 79375 h 609600"/>
                                          <a:gd name="connsiteX17" fmla="*/ 0 w 720725"/>
                                          <a:gd name="connsiteY17" fmla="*/ 133350 h 609600"/>
                                          <a:gd name="connsiteX18" fmla="*/ 22225 w 720725"/>
                                          <a:gd name="connsiteY18" fmla="*/ 73025 h 609600"/>
                                          <a:gd name="connsiteX19" fmla="*/ 22225 w 720725"/>
                                          <a:gd name="connsiteY19" fmla="*/ 38100 h 609600"/>
                                          <a:gd name="connsiteX20" fmla="*/ 73025 w 720725"/>
                                          <a:gd name="connsiteY20" fmla="*/ 0 h 609600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  <a:cxn ang="0">
                                            <a:pos x="connsiteX8" y="connsiteY8"/>
                                          </a:cxn>
                                          <a:cxn ang="0">
                                            <a:pos x="connsiteX9" y="connsiteY9"/>
                                          </a:cxn>
                                          <a:cxn ang="0">
                                            <a:pos x="connsiteX10" y="connsiteY10"/>
                                          </a:cxn>
                                          <a:cxn ang="0">
                                            <a:pos x="connsiteX11" y="connsiteY11"/>
                                          </a:cxn>
                                          <a:cxn ang="0">
                                            <a:pos x="connsiteX12" y="connsiteY12"/>
                                          </a:cxn>
                                          <a:cxn ang="0">
                                            <a:pos x="connsiteX13" y="connsiteY13"/>
                                          </a:cxn>
                                          <a:cxn ang="0">
                                            <a:pos x="connsiteX14" y="connsiteY14"/>
                                          </a:cxn>
                                          <a:cxn ang="0">
                                            <a:pos x="connsiteX15" y="connsiteY15"/>
                                          </a:cxn>
                                          <a:cxn ang="0">
                                            <a:pos x="connsiteX16" y="connsiteY16"/>
                                          </a:cxn>
                                          <a:cxn ang="0">
                                            <a:pos x="connsiteX17" y="connsiteY17"/>
                                          </a:cxn>
                                          <a:cxn ang="0">
                                            <a:pos x="connsiteX18" y="connsiteY18"/>
                                          </a:cxn>
                                          <a:cxn ang="0">
                                            <a:pos x="connsiteX19" y="connsiteY19"/>
                                          </a:cxn>
                                          <a:cxn ang="0">
                                            <a:pos x="connsiteX20" y="connsiteY20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720725" h="609600">
                                            <a:moveTo>
                                              <a:pt x="73025" y="0"/>
                                            </a:moveTo>
                                            <a:lnTo>
                                              <a:pt x="320675" y="209550"/>
                                            </a:lnTo>
                                            <a:lnTo>
                                              <a:pt x="479425" y="330200"/>
                                            </a:lnTo>
                                            <a:lnTo>
                                              <a:pt x="584200" y="406400"/>
                                            </a:lnTo>
                                            <a:lnTo>
                                              <a:pt x="708025" y="479425"/>
                                            </a:lnTo>
                                            <a:lnTo>
                                              <a:pt x="720725" y="530225"/>
                                            </a:lnTo>
                                            <a:lnTo>
                                              <a:pt x="698500" y="609600"/>
                                            </a:lnTo>
                                            <a:lnTo>
                                              <a:pt x="660400" y="571500"/>
                                            </a:lnTo>
                                            <a:lnTo>
                                              <a:pt x="590550" y="514350"/>
                                            </a:lnTo>
                                            <a:lnTo>
                                              <a:pt x="574675" y="558800"/>
                                            </a:lnTo>
                                            <a:lnTo>
                                              <a:pt x="549275" y="565150"/>
                                            </a:lnTo>
                                            <a:lnTo>
                                              <a:pt x="530225" y="517525"/>
                                            </a:lnTo>
                                            <a:lnTo>
                                              <a:pt x="514350" y="460375"/>
                                            </a:lnTo>
                                            <a:lnTo>
                                              <a:pt x="441325" y="412750"/>
                                            </a:lnTo>
                                            <a:lnTo>
                                              <a:pt x="244475" y="279400"/>
                                            </a:lnTo>
                                            <a:lnTo>
                                              <a:pt x="127000" y="158750"/>
                                            </a:lnTo>
                                            <a:lnTo>
                                              <a:pt x="66675" y="79375"/>
                                            </a:lnTo>
                                            <a:lnTo>
                                              <a:pt x="0" y="133350"/>
                                            </a:lnTo>
                                            <a:lnTo>
                                              <a:pt x="22225" y="73025"/>
                                            </a:lnTo>
                                            <a:lnTo>
                                              <a:pt x="22225" y="38100"/>
                                            </a:lnTo>
                                            <a:lnTo>
                                              <a:pt x="73025" y="0"/>
                                            </a:ln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1350" name="Group 1349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3885753" y="183536"/>
                                        <a:ext cx="4206489" cy="5146035"/>
                                        <a:chOff x="3885753" y="183536"/>
                                        <a:chExt cx="4206489" cy="5146035"/>
                                      </a:xfrm>
                                    </p:grpSpPr>
                                    <p:sp>
                                      <p:nvSpPr>
                                        <p:cNvPr id="1351" name="Freeform 1350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5781675" y="3006725"/>
                                          <a:ext cx="488950" cy="676275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488950 w 488950"/>
                                            <a:gd name="connsiteY0" fmla="*/ 615950 h 676275"/>
                                            <a:gd name="connsiteX1" fmla="*/ 381000 w 488950"/>
                                            <a:gd name="connsiteY1" fmla="*/ 514350 h 676275"/>
                                            <a:gd name="connsiteX2" fmla="*/ 285750 w 488950"/>
                                            <a:gd name="connsiteY2" fmla="*/ 377825 h 676275"/>
                                            <a:gd name="connsiteX3" fmla="*/ 209550 w 488950"/>
                                            <a:gd name="connsiteY3" fmla="*/ 222250 h 676275"/>
                                            <a:gd name="connsiteX4" fmla="*/ 174625 w 488950"/>
                                            <a:gd name="connsiteY4" fmla="*/ 133350 h 676275"/>
                                            <a:gd name="connsiteX5" fmla="*/ 155575 w 488950"/>
                                            <a:gd name="connsiteY5" fmla="*/ 25400 h 676275"/>
                                            <a:gd name="connsiteX6" fmla="*/ 136525 w 488950"/>
                                            <a:gd name="connsiteY6" fmla="*/ 19050 h 676275"/>
                                            <a:gd name="connsiteX7" fmla="*/ 107950 w 488950"/>
                                            <a:gd name="connsiteY7" fmla="*/ 28575 h 676275"/>
                                            <a:gd name="connsiteX8" fmla="*/ 63500 w 488950"/>
                                            <a:gd name="connsiteY8" fmla="*/ 0 h 676275"/>
                                            <a:gd name="connsiteX9" fmla="*/ 31750 w 488950"/>
                                            <a:gd name="connsiteY9" fmla="*/ 22225 h 676275"/>
                                            <a:gd name="connsiteX10" fmla="*/ 9525 w 488950"/>
                                            <a:gd name="connsiteY10" fmla="*/ 44450 h 676275"/>
                                            <a:gd name="connsiteX11" fmla="*/ 0 w 488950"/>
                                            <a:gd name="connsiteY11" fmla="*/ 98425 h 676275"/>
                                            <a:gd name="connsiteX12" fmla="*/ 12700 w 488950"/>
                                            <a:gd name="connsiteY12" fmla="*/ 161925 h 676275"/>
                                            <a:gd name="connsiteX13" fmla="*/ 63500 w 488950"/>
                                            <a:gd name="connsiteY13" fmla="*/ 174625 h 676275"/>
                                            <a:gd name="connsiteX14" fmla="*/ 101600 w 488950"/>
                                            <a:gd name="connsiteY14" fmla="*/ 177800 h 676275"/>
                                            <a:gd name="connsiteX15" fmla="*/ 136525 w 488950"/>
                                            <a:gd name="connsiteY15" fmla="*/ 225425 h 676275"/>
                                            <a:gd name="connsiteX16" fmla="*/ 171450 w 488950"/>
                                            <a:gd name="connsiteY16" fmla="*/ 301625 h 676275"/>
                                            <a:gd name="connsiteX17" fmla="*/ 209550 w 488950"/>
                                            <a:gd name="connsiteY17" fmla="*/ 393700 h 676275"/>
                                            <a:gd name="connsiteX18" fmla="*/ 285750 w 488950"/>
                                            <a:gd name="connsiteY18" fmla="*/ 520700 h 676275"/>
                                            <a:gd name="connsiteX19" fmla="*/ 358775 w 488950"/>
                                            <a:gd name="connsiteY19" fmla="*/ 615950 h 676275"/>
                                            <a:gd name="connsiteX20" fmla="*/ 412750 w 488950"/>
                                            <a:gd name="connsiteY20" fmla="*/ 676275 h 676275"/>
                                            <a:gd name="connsiteX21" fmla="*/ 454025 w 488950"/>
                                            <a:gd name="connsiteY21" fmla="*/ 663575 h 676275"/>
                                            <a:gd name="connsiteX22" fmla="*/ 488950 w 488950"/>
                                            <a:gd name="connsiteY22" fmla="*/ 615950 h 676275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  <a:cxn ang="0">
                                              <a:pos x="connsiteX8" y="connsiteY8"/>
                                            </a:cxn>
                                            <a:cxn ang="0">
                                              <a:pos x="connsiteX9" y="connsiteY9"/>
                                            </a:cxn>
                                            <a:cxn ang="0">
                                              <a:pos x="connsiteX10" y="connsiteY10"/>
                                            </a:cxn>
                                            <a:cxn ang="0">
                                              <a:pos x="connsiteX11" y="connsiteY11"/>
                                            </a:cxn>
                                            <a:cxn ang="0">
                                              <a:pos x="connsiteX12" y="connsiteY12"/>
                                            </a:cxn>
                                            <a:cxn ang="0">
                                              <a:pos x="connsiteX13" y="connsiteY13"/>
                                            </a:cxn>
                                            <a:cxn ang="0">
                                              <a:pos x="connsiteX14" y="connsiteY14"/>
                                            </a:cxn>
                                            <a:cxn ang="0">
                                              <a:pos x="connsiteX15" y="connsiteY15"/>
                                            </a:cxn>
                                            <a:cxn ang="0">
                                              <a:pos x="connsiteX16" y="connsiteY16"/>
                                            </a:cxn>
                                            <a:cxn ang="0">
                                              <a:pos x="connsiteX17" y="connsiteY17"/>
                                            </a:cxn>
                                            <a:cxn ang="0">
                                              <a:pos x="connsiteX18" y="connsiteY18"/>
                                            </a:cxn>
                                            <a:cxn ang="0">
                                              <a:pos x="connsiteX19" y="connsiteY19"/>
                                            </a:cxn>
                                            <a:cxn ang="0">
                                              <a:pos x="connsiteX20" y="connsiteY20"/>
                                            </a:cxn>
                                            <a:cxn ang="0">
                                              <a:pos x="connsiteX21" y="connsiteY21"/>
                                            </a:cxn>
                                            <a:cxn ang="0">
                                              <a:pos x="connsiteX22" y="connsiteY22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488950" h="676275">
                                              <a:moveTo>
                                                <a:pt x="488950" y="615950"/>
                                              </a:moveTo>
                                              <a:lnTo>
                                                <a:pt x="381000" y="514350"/>
                                              </a:lnTo>
                                              <a:lnTo>
                                                <a:pt x="285750" y="377825"/>
                                              </a:lnTo>
                                              <a:lnTo>
                                                <a:pt x="209550" y="222250"/>
                                              </a:lnTo>
                                              <a:lnTo>
                                                <a:pt x="174625" y="133350"/>
                                              </a:lnTo>
                                              <a:lnTo>
                                                <a:pt x="155575" y="25400"/>
                                              </a:lnTo>
                                              <a:lnTo>
                                                <a:pt x="136525" y="19050"/>
                                              </a:lnTo>
                                              <a:lnTo>
                                                <a:pt x="107950" y="28575"/>
                                              </a:lnTo>
                                              <a:lnTo>
                                                <a:pt x="63500" y="0"/>
                                              </a:lnTo>
                                              <a:lnTo>
                                                <a:pt x="31750" y="22225"/>
                                              </a:lnTo>
                                              <a:lnTo>
                                                <a:pt x="9525" y="44450"/>
                                              </a:lnTo>
                                              <a:lnTo>
                                                <a:pt x="0" y="98425"/>
                                              </a:lnTo>
                                              <a:lnTo>
                                                <a:pt x="12700" y="161925"/>
                                              </a:lnTo>
                                              <a:lnTo>
                                                <a:pt x="63500" y="174625"/>
                                              </a:lnTo>
                                              <a:lnTo>
                                                <a:pt x="101600" y="177800"/>
                                              </a:lnTo>
                                              <a:lnTo>
                                                <a:pt x="136525" y="225425"/>
                                              </a:lnTo>
                                              <a:lnTo>
                                                <a:pt x="171450" y="301625"/>
                                              </a:lnTo>
                                              <a:lnTo>
                                                <a:pt x="209550" y="393700"/>
                                              </a:lnTo>
                                              <a:lnTo>
                                                <a:pt x="285750" y="520700"/>
                                              </a:lnTo>
                                              <a:lnTo>
                                                <a:pt x="358775" y="615950"/>
                                              </a:lnTo>
                                              <a:lnTo>
                                                <a:pt x="412750" y="676275"/>
                                              </a:lnTo>
                                              <a:lnTo>
                                                <a:pt x="454025" y="663575"/>
                                              </a:lnTo>
                                              <a:lnTo>
                                                <a:pt x="488950" y="615950"/>
                                              </a:ln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1352" name="Group 1351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3885753" y="183536"/>
                                          <a:ext cx="4206489" cy="5146035"/>
                                          <a:chOff x="3885753" y="183536"/>
                                          <a:chExt cx="4206489" cy="5146035"/>
                                        </a:xfrm>
                                      </p:grpSpPr>
                                      <p:sp>
                                        <p:nvSpPr>
                                          <p:cNvPr id="1353" name="Freeform 1352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080125" y="2832100"/>
                                            <a:ext cx="1225550" cy="942975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114300 w 1225550"/>
                                              <a:gd name="connsiteY0" fmla="*/ 180975 h 942975"/>
                                              <a:gd name="connsiteX1" fmla="*/ 104775 w 1225550"/>
                                              <a:gd name="connsiteY1" fmla="*/ 333375 h 942975"/>
                                              <a:gd name="connsiteX2" fmla="*/ 44450 w 1225550"/>
                                              <a:gd name="connsiteY2" fmla="*/ 412750 h 942975"/>
                                              <a:gd name="connsiteX3" fmla="*/ 0 w 1225550"/>
                                              <a:gd name="connsiteY3" fmla="*/ 454025 h 942975"/>
                                              <a:gd name="connsiteX4" fmla="*/ 9525 w 1225550"/>
                                              <a:gd name="connsiteY4" fmla="*/ 542925 h 942975"/>
                                              <a:gd name="connsiteX5" fmla="*/ 79375 w 1225550"/>
                                              <a:gd name="connsiteY5" fmla="*/ 619125 h 942975"/>
                                              <a:gd name="connsiteX6" fmla="*/ 130175 w 1225550"/>
                                              <a:gd name="connsiteY6" fmla="*/ 663575 h 942975"/>
                                              <a:gd name="connsiteX7" fmla="*/ 209550 w 1225550"/>
                                              <a:gd name="connsiteY7" fmla="*/ 717550 h 942975"/>
                                              <a:gd name="connsiteX8" fmla="*/ 288925 w 1225550"/>
                                              <a:gd name="connsiteY8" fmla="*/ 746125 h 942975"/>
                                              <a:gd name="connsiteX9" fmla="*/ 314325 w 1225550"/>
                                              <a:gd name="connsiteY9" fmla="*/ 771525 h 942975"/>
                                              <a:gd name="connsiteX10" fmla="*/ 323850 w 1225550"/>
                                              <a:gd name="connsiteY10" fmla="*/ 800100 h 942975"/>
                                              <a:gd name="connsiteX11" fmla="*/ 292100 w 1225550"/>
                                              <a:gd name="connsiteY11" fmla="*/ 825500 h 942975"/>
                                              <a:gd name="connsiteX12" fmla="*/ 244475 w 1225550"/>
                                              <a:gd name="connsiteY12" fmla="*/ 831850 h 942975"/>
                                              <a:gd name="connsiteX13" fmla="*/ 269875 w 1225550"/>
                                              <a:gd name="connsiteY13" fmla="*/ 901700 h 942975"/>
                                              <a:gd name="connsiteX14" fmla="*/ 292100 w 1225550"/>
                                              <a:gd name="connsiteY14" fmla="*/ 927100 h 942975"/>
                                              <a:gd name="connsiteX15" fmla="*/ 339725 w 1225550"/>
                                              <a:gd name="connsiteY15" fmla="*/ 917575 h 942975"/>
                                              <a:gd name="connsiteX16" fmla="*/ 400050 w 1225550"/>
                                              <a:gd name="connsiteY16" fmla="*/ 914400 h 942975"/>
                                              <a:gd name="connsiteX17" fmla="*/ 381000 w 1225550"/>
                                              <a:gd name="connsiteY17" fmla="*/ 854075 h 942975"/>
                                              <a:gd name="connsiteX18" fmla="*/ 390525 w 1225550"/>
                                              <a:gd name="connsiteY18" fmla="*/ 838200 h 942975"/>
                                              <a:gd name="connsiteX19" fmla="*/ 469900 w 1225550"/>
                                              <a:gd name="connsiteY19" fmla="*/ 841375 h 942975"/>
                                              <a:gd name="connsiteX20" fmla="*/ 673100 w 1225550"/>
                                              <a:gd name="connsiteY20" fmla="*/ 914400 h 942975"/>
                                              <a:gd name="connsiteX21" fmla="*/ 752475 w 1225550"/>
                                              <a:gd name="connsiteY21" fmla="*/ 942975 h 942975"/>
                                              <a:gd name="connsiteX22" fmla="*/ 1114425 w 1225550"/>
                                              <a:gd name="connsiteY22" fmla="*/ 784225 h 942975"/>
                                              <a:gd name="connsiteX23" fmla="*/ 1225550 w 1225550"/>
                                              <a:gd name="connsiteY23" fmla="*/ 469900 h 942975"/>
                                              <a:gd name="connsiteX24" fmla="*/ 1098550 w 1225550"/>
                                              <a:gd name="connsiteY24" fmla="*/ 254000 h 942975"/>
                                              <a:gd name="connsiteX25" fmla="*/ 625475 w 1225550"/>
                                              <a:gd name="connsiteY25" fmla="*/ 73025 h 942975"/>
                                              <a:gd name="connsiteX26" fmla="*/ 254000 w 1225550"/>
                                              <a:gd name="connsiteY26" fmla="*/ 0 h 942975"/>
                                              <a:gd name="connsiteX27" fmla="*/ 127000 w 1225550"/>
                                              <a:gd name="connsiteY27" fmla="*/ 101600 h 942975"/>
                                              <a:gd name="connsiteX28" fmla="*/ 114300 w 1225550"/>
                                              <a:gd name="connsiteY28" fmla="*/ 180975 h 942975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  <a:cxn ang="0">
                                                <a:pos x="connsiteX15" y="connsiteY15"/>
                                              </a:cxn>
                                              <a:cxn ang="0">
                                                <a:pos x="connsiteX16" y="connsiteY16"/>
                                              </a:cxn>
                                              <a:cxn ang="0">
                                                <a:pos x="connsiteX17" y="connsiteY17"/>
                                              </a:cxn>
                                              <a:cxn ang="0">
                                                <a:pos x="connsiteX18" y="connsiteY18"/>
                                              </a:cxn>
                                              <a:cxn ang="0">
                                                <a:pos x="connsiteX19" y="connsiteY19"/>
                                              </a:cxn>
                                              <a:cxn ang="0">
                                                <a:pos x="connsiteX20" y="connsiteY20"/>
                                              </a:cxn>
                                              <a:cxn ang="0">
                                                <a:pos x="connsiteX21" y="connsiteY21"/>
                                              </a:cxn>
                                              <a:cxn ang="0">
                                                <a:pos x="connsiteX22" y="connsiteY22"/>
                                              </a:cxn>
                                              <a:cxn ang="0">
                                                <a:pos x="connsiteX23" y="connsiteY23"/>
                                              </a:cxn>
                                              <a:cxn ang="0">
                                                <a:pos x="connsiteX24" y="connsiteY24"/>
                                              </a:cxn>
                                              <a:cxn ang="0">
                                                <a:pos x="connsiteX25" y="connsiteY25"/>
                                              </a:cxn>
                                              <a:cxn ang="0">
                                                <a:pos x="connsiteX26" y="connsiteY26"/>
                                              </a:cxn>
                                              <a:cxn ang="0">
                                                <a:pos x="connsiteX27" y="connsiteY27"/>
                                              </a:cxn>
                                              <a:cxn ang="0">
                                                <a:pos x="connsiteX28" y="connsiteY28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225550" h="942975">
                                                <a:moveTo>
                                                  <a:pt x="114300" y="180975"/>
                                                </a:moveTo>
                                                <a:lnTo>
                                                  <a:pt x="104775" y="333375"/>
                                                </a:lnTo>
                                                <a:lnTo>
                                                  <a:pt x="44450" y="412750"/>
                                                </a:lnTo>
                                                <a:lnTo>
                                                  <a:pt x="0" y="454025"/>
                                                </a:lnTo>
                                                <a:lnTo>
                                                  <a:pt x="9525" y="542925"/>
                                                </a:lnTo>
                                                <a:lnTo>
                                                  <a:pt x="79375" y="619125"/>
                                                </a:lnTo>
                                                <a:lnTo>
                                                  <a:pt x="130175" y="663575"/>
                                                </a:lnTo>
                                                <a:lnTo>
                                                  <a:pt x="209550" y="717550"/>
                                                </a:lnTo>
                                                <a:lnTo>
                                                  <a:pt x="288925" y="746125"/>
                                                </a:lnTo>
                                                <a:lnTo>
                                                  <a:pt x="314325" y="771525"/>
                                                </a:lnTo>
                                                <a:lnTo>
                                                  <a:pt x="323850" y="800100"/>
                                                </a:lnTo>
                                                <a:lnTo>
                                                  <a:pt x="292100" y="825500"/>
                                                </a:lnTo>
                                                <a:lnTo>
                                                  <a:pt x="244475" y="831850"/>
                                                </a:lnTo>
                                                <a:lnTo>
                                                  <a:pt x="269875" y="901700"/>
                                                </a:lnTo>
                                                <a:lnTo>
                                                  <a:pt x="292100" y="927100"/>
                                                </a:lnTo>
                                                <a:lnTo>
                                                  <a:pt x="339725" y="917575"/>
                                                </a:lnTo>
                                                <a:lnTo>
                                                  <a:pt x="400050" y="914400"/>
                                                </a:lnTo>
                                                <a:lnTo>
                                                  <a:pt x="381000" y="854075"/>
                                                </a:lnTo>
                                                <a:lnTo>
                                                  <a:pt x="390525" y="838200"/>
                                                </a:lnTo>
                                                <a:lnTo>
                                                  <a:pt x="469900" y="841375"/>
                                                </a:lnTo>
                                                <a:lnTo>
                                                  <a:pt x="673100" y="914400"/>
                                                </a:lnTo>
                                                <a:lnTo>
                                                  <a:pt x="752475" y="942975"/>
                                                </a:lnTo>
                                                <a:lnTo>
                                                  <a:pt x="1114425" y="784225"/>
                                                </a:lnTo>
                                                <a:lnTo>
                                                  <a:pt x="1225550" y="469900"/>
                                                </a:lnTo>
                                                <a:lnTo>
                                                  <a:pt x="1098550" y="254000"/>
                                                </a:lnTo>
                                                <a:lnTo>
                                                  <a:pt x="625475" y="73025"/>
                                                </a:lnTo>
                                                <a:lnTo>
                                                  <a:pt x="254000" y="0"/>
                                                </a:lnTo>
                                                <a:lnTo>
                                                  <a:pt x="127000" y="101600"/>
                                                </a:lnTo>
                                                <a:lnTo>
                                                  <a:pt x="114300" y="180975"/>
                                                </a:ln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accent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1354" name="Group 1353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3885753" y="183536"/>
                                            <a:ext cx="4206489" cy="5146035"/>
                                            <a:chOff x="3885753" y="183536"/>
                                            <a:chExt cx="4206489" cy="5146035"/>
                                          </a:xfrm>
                                        </p:grpSpPr>
                                        <p:sp>
                                          <p:nvSpPr>
                                            <p:cNvPr id="1355" name="Freeform 1354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7391400" y="2752725"/>
                                              <a:ext cx="117475" cy="285750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12700 w 117475"/>
                                                <a:gd name="connsiteY0" fmla="*/ 0 h 285750"/>
                                                <a:gd name="connsiteX1" fmla="*/ 69850 w 117475"/>
                                                <a:gd name="connsiteY1" fmla="*/ 101600 h 285750"/>
                                                <a:gd name="connsiteX2" fmla="*/ 114300 w 117475"/>
                                                <a:gd name="connsiteY2" fmla="*/ 184150 h 285750"/>
                                                <a:gd name="connsiteX3" fmla="*/ 117475 w 117475"/>
                                                <a:gd name="connsiteY3" fmla="*/ 285750 h 285750"/>
                                                <a:gd name="connsiteX4" fmla="*/ 0 w 117475"/>
                                                <a:gd name="connsiteY4" fmla="*/ 130175 h 285750"/>
                                                <a:gd name="connsiteX5" fmla="*/ 12700 w 117475"/>
                                                <a:gd name="connsiteY5" fmla="*/ 0 h 285750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117475" h="285750">
                                                  <a:moveTo>
                                                    <a:pt x="12700" y="0"/>
                                                  </a:moveTo>
                                                  <a:lnTo>
                                                    <a:pt x="69850" y="101600"/>
                                                  </a:lnTo>
                                                  <a:lnTo>
                                                    <a:pt x="114300" y="184150"/>
                                                  </a:lnTo>
                                                  <a:cubicBezTo>
                                                    <a:pt x="115358" y="218017"/>
                                                    <a:pt x="116417" y="251883"/>
                                                    <a:pt x="117475" y="285750"/>
                                                  </a:cubicBezTo>
                                                  <a:lnTo>
                                                    <a:pt x="0" y="130175"/>
                                                  </a:lnTo>
                                                  <a:lnTo>
                                                    <a:pt x="12700" y="0"/>
                                                  </a:ln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363636"/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356" name="Freeform 1355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6683375" y="3771900"/>
                                              <a:ext cx="457200" cy="320675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365125 w 457200"/>
                                                <a:gd name="connsiteY0" fmla="*/ 38100 h 320675"/>
                                                <a:gd name="connsiteX1" fmla="*/ 431800 w 457200"/>
                                                <a:gd name="connsiteY1" fmla="*/ 104775 h 320675"/>
                                                <a:gd name="connsiteX2" fmla="*/ 457200 w 457200"/>
                                                <a:gd name="connsiteY2" fmla="*/ 146050 h 320675"/>
                                                <a:gd name="connsiteX3" fmla="*/ 441325 w 457200"/>
                                                <a:gd name="connsiteY3" fmla="*/ 225425 h 320675"/>
                                                <a:gd name="connsiteX4" fmla="*/ 441325 w 457200"/>
                                                <a:gd name="connsiteY4" fmla="*/ 225425 h 320675"/>
                                                <a:gd name="connsiteX5" fmla="*/ 457200 w 457200"/>
                                                <a:gd name="connsiteY5" fmla="*/ 320675 h 320675"/>
                                                <a:gd name="connsiteX6" fmla="*/ 384175 w 457200"/>
                                                <a:gd name="connsiteY6" fmla="*/ 301625 h 320675"/>
                                                <a:gd name="connsiteX7" fmla="*/ 311150 w 457200"/>
                                                <a:gd name="connsiteY7" fmla="*/ 254000 h 320675"/>
                                                <a:gd name="connsiteX8" fmla="*/ 241300 w 457200"/>
                                                <a:gd name="connsiteY8" fmla="*/ 190500 h 320675"/>
                                                <a:gd name="connsiteX9" fmla="*/ 130175 w 457200"/>
                                                <a:gd name="connsiteY9" fmla="*/ 146050 h 320675"/>
                                                <a:gd name="connsiteX10" fmla="*/ 60325 w 457200"/>
                                                <a:gd name="connsiteY10" fmla="*/ 120650 h 320675"/>
                                                <a:gd name="connsiteX11" fmla="*/ 12700 w 457200"/>
                                                <a:gd name="connsiteY11" fmla="*/ 66675 h 320675"/>
                                                <a:gd name="connsiteX12" fmla="*/ 0 w 457200"/>
                                                <a:gd name="connsiteY12" fmla="*/ 22225 h 320675"/>
                                                <a:gd name="connsiteX13" fmla="*/ 85725 w 457200"/>
                                                <a:gd name="connsiteY13" fmla="*/ 0 h 320675"/>
                                                <a:gd name="connsiteX14" fmla="*/ 257175 w 457200"/>
                                                <a:gd name="connsiteY14" fmla="*/ 25400 h 320675"/>
                                                <a:gd name="connsiteX15" fmla="*/ 365125 w 457200"/>
                                                <a:gd name="connsiteY15" fmla="*/ 38100 h 320675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  <a:cxn ang="0">
                                                  <a:pos x="connsiteX7" y="connsiteY7"/>
                                                </a:cxn>
                                                <a:cxn ang="0">
                                                  <a:pos x="connsiteX8" y="connsiteY8"/>
                                                </a:cxn>
                                                <a:cxn ang="0">
                                                  <a:pos x="connsiteX9" y="connsiteY9"/>
                                                </a:cxn>
                                                <a:cxn ang="0">
                                                  <a:pos x="connsiteX10" y="connsiteY10"/>
                                                </a:cxn>
                                                <a:cxn ang="0">
                                                  <a:pos x="connsiteX11" y="connsiteY11"/>
                                                </a:cxn>
                                                <a:cxn ang="0">
                                                  <a:pos x="connsiteX12" y="connsiteY12"/>
                                                </a:cxn>
                                                <a:cxn ang="0">
                                                  <a:pos x="connsiteX13" y="connsiteY13"/>
                                                </a:cxn>
                                                <a:cxn ang="0">
                                                  <a:pos x="connsiteX14" y="connsiteY14"/>
                                                </a:cxn>
                                                <a:cxn ang="0">
                                                  <a:pos x="connsiteX15" y="connsiteY15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457200" h="320675">
                                                  <a:moveTo>
                                                    <a:pt x="365125" y="38100"/>
                                                  </a:moveTo>
                                                  <a:lnTo>
                                                    <a:pt x="431800" y="104775"/>
                                                  </a:lnTo>
                                                  <a:lnTo>
                                                    <a:pt x="457200" y="146050"/>
                                                  </a:lnTo>
                                                  <a:lnTo>
                                                    <a:pt x="441325" y="225425"/>
                                                  </a:lnTo>
                                                  <a:lnTo>
                                                    <a:pt x="441325" y="225425"/>
                                                  </a:lnTo>
                                                  <a:lnTo>
                                                    <a:pt x="457200" y="320675"/>
                                                  </a:lnTo>
                                                  <a:lnTo>
                                                    <a:pt x="384175" y="301625"/>
                                                  </a:lnTo>
                                                  <a:lnTo>
                                                    <a:pt x="311150" y="254000"/>
                                                  </a:lnTo>
                                                  <a:lnTo>
                                                    <a:pt x="241300" y="190500"/>
                                                  </a:lnTo>
                                                  <a:lnTo>
                                                    <a:pt x="130175" y="146050"/>
                                                  </a:lnTo>
                                                  <a:lnTo>
                                                    <a:pt x="60325" y="120650"/>
                                                  </a:lnTo>
                                                  <a:lnTo>
                                                    <a:pt x="12700" y="66675"/>
                                                  </a:lnTo>
                                                  <a:lnTo>
                                                    <a:pt x="0" y="22225"/>
                                                  </a:lnTo>
                                                  <a:lnTo>
                                                    <a:pt x="85725" y="0"/>
                                                  </a:lnTo>
                                                  <a:lnTo>
                                                    <a:pt x="257175" y="25400"/>
                                                  </a:lnTo>
                                                  <a:lnTo>
                                                    <a:pt x="365125" y="38100"/>
                                                  </a:ln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363636"/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1357" name="Group 1356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3885753" y="183536"/>
                                              <a:ext cx="4206489" cy="5146035"/>
                                              <a:chOff x="3885753" y="183536"/>
                                              <a:chExt cx="4206489" cy="5146035"/>
                                            </a:xfrm>
                                          </p:grpSpPr>
                                          <p:sp>
                                            <p:nvSpPr>
                                              <p:cNvPr id="1358" name="Freeform 1357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6073775" y="2390775"/>
                                                <a:ext cx="1450975" cy="1438275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165100 w 1450975"/>
                                                  <a:gd name="connsiteY0" fmla="*/ 714375 h 1438275"/>
                                                  <a:gd name="connsiteX1" fmla="*/ 180975 w 1450975"/>
                                                  <a:gd name="connsiteY1" fmla="*/ 587375 h 1438275"/>
                                                  <a:gd name="connsiteX2" fmla="*/ 247650 w 1450975"/>
                                                  <a:gd name="connsiteY2" fmla="*/ 431800 h 1438275"/>
                                                  <a:gd name="connsiteX3" fmla="*/ 231775 w 1450975"/>
                                                  <a:gd name="connsiteY3" fmla="*/ 549275 h 1438275"/>
                                                  <a:gd name="connsiteX4" fmla="*/ 247650 w 1450975"/>
                                                  <a:gd name="connsiteY4" fmla="*/ 606425 h 1438275"/>
                                                  <a:gd name="connsiteX5" fmla="*/ 317500 w 1450975"/>
                                                  <a:gd name="connsiteY5" fmla="*/ 657225 h 1438275"/>
                                                  <a:gd name="connsiteX6" fmla="*/ 384175 w 1450975"/>
                                                  <a:gd name="connsiteY6" fmla="*/ 704850 h 1438275"/>
                                                  <a:gd name="connsiteX7" fmla="*/ 438150 w 1450975"/>
                                                  <a:gd name="connsiteY7" fmla="*/ 701675 h 1438275"/>
                                                  <a:gd name="connsiteX8" fmla="*/ 501650 w 1450975"/>
                                                  <a:gd name="connsiteY8" fmla="*/ 603250 h 1438275"/>
                                                  <a:gd name="connsiteX9" fmla="*/ 520700 w 1450975"/>
                                                  <a:gd name="connsiteY9" fmla="*/ 568325 h 1438275"/>
                                                  <a:gd name="connsiteX10" fmla="*/ 511175 w 1450975"/>
                                                  <a:gd name="connsiteY10" fmla="*/ 701675 h 1438275"/>
                                                  <a:gd name="connsiteX11" fmla="*/ 514350 w 1450975"/>
                                                  <a:gd name="connsiteY11" fmla="*/ 777875 h 1438275"/>
                                                  <a:gd name="connsiteX12" fmla="*/ 587375 w 1450975"/>
                                                  <a:gd name="connsiteY12" fmla="*/ 822325 h 1438275"/>
                                                  <a:gd name="connsiteX13" fmla="*/ 673100 w 1450975"/>
                                                  <a:gd name="connsiteY13" fmla="*/ 828675 h 1438275"/>
                                                  <a:gd name="connsiteX14" fmla="*/ 717550 w 1450975"/>
                                                  <a:gd name="connsiteY14" fmla="*/ 787400 h 1438275"/>
                                                  <a:gd name="connsiteX15" fmla="*/ 758825 w 1450975"/>
                                                  <a:gd name="connsiteY15" fmla="*/ 714375 h 1438275"/>
                                                  <a:gd name="connsiteX16" fmla="*/ 771525 w 1450975"/>
                                                  <a:gd name="connsiteY16" fmla="*/ 695325 h 1438275"/>
                                                  <a:gd name="connsiteX17" fmla="*/ 790575 w 1450975"/>
                                                  <a:gd name="connsiteY17" fmla="*/ 787400 h 1438275"/>
                                                  <a:gd name="connsiteX18" fmla="*/ 803275 w 1450975"/>
                                                  <a:gd name="connsiteY18" fmla="*/ 825500 h 1438275"/>
                                                  <a:gd name="connsiteX19" fmla="*/ 876300 w 1450975"/>
                                                  <a:gd name="connsiteY19" fmla="*/ 889000 h 1438275"/>
                                                  <a:gd name="connsiteX20" fmla="*/ 920750 w 1450975"/>
                                                  <a:gd name="connsiteY20" fmla="*/ 930275 h 1438275"/>
                                                  <a:gd name="connsiteX21" fmla="*/ 974725 w 1450975"/>
                                                  <a:gd name="connsiteY21" fmla="*/ 942975 h 1438275"/>
                                                  <a:gd name="connsiteX22" fmla="*/ 1022350 w 1450975"/>
                                                  <a:gd name="connsiteY22" fmla="*/ 908050 h 1438275"/>
                                                  <a:gd name="connsiteX23" fmla="*/ 1069975 w 1450975"/>
                                                  <a:gd name="connsiteY23" fmla="*/ 876300 h 1438275"/>
                                                  <a:gd name="connsiteX24" fmla="*/ 1009650 w 1450975"/>
                                                  <a:gd name="connsiteY24" fmla="*/ 1028700 h 1438275"/>
                                                  <a:gd name="connsiteX25" fmla="*/ 965200 w 1450975"/>
                                                  <a:gd name="connsiteY25" fmla="*/ 1073150 h 1438275"/>
                                                  <a:gd name="connsiteX26" fmla="*/ 1006475 w 1450975"/>
                                                  <a:gd name="connsiteY26" fmla="*/ 1158875 h 1438275"/>
                                                  <a:gd name="connsiteX27" fmla="*/ 974725 w 1450975"/>
                                                  <a:gd name="connsiteY27" fmla="*/ 1231900 h 1438275"/>
                                                  <a:gd name="connsiteX28" fmla="*/ 876300 w 1450975"/>
                                                  <a:gd name="connsiteY28" fmla="*/ 1250950 h 1438275"/>
                                                  <a:gd name="connsiteX29" fmla="*/ 841375 w 1450975"/>
                                                  <a:gd name="connsiteY29" fmla="*/ 1270000 h 1438275"/>
                                                  <a:gd name="connsiteX30" fmla="*/ 771525 w 1450975"/>
                                                  <a:gd name="connsiteY30" fmla="*/ 1323975 h 1438275"/>
                                                  <a:gd name="connsiteX31" fmla="*/ 641350 w 1450975"/>
                                                  <a:gd name="connsiteY31" fmla="*/ 1336675 h 1438275"/>
                                                  <a:gd name="connsiteX32" fmla="*/ 625475 w 1450975"/>
                                                  <a:gd name="connsiteY32" fmla="*/ 1336675 h 1438275"/>
                                                  <a:gd name="connsiteX33" fmla="*/ 609600 w 1450975"/>
                                                  <a:gd name="connsiteY33" fmla="*/ 1422400 h 1438275"/>
                                                  <a:gd name="connsiteX34" fmla="*/ 1016000 w 1450975"/>
                                                  <a:gd name="connsiteY34" fmla="*/ 1438275 h 1438275"/>
                                                  <a:gd name="connsiteX35" fmla="*/ 914400 w 1450975"/>
                                                  <a:gd name="connsiteY35" fmla="*/ 1397000 h 1438275"/>
                                                  <a:gd name="connsiteX36" fmla="*/ 866775 w 1450975"/>
                                                  <a:gd name="connsiteY36" fmla="*/ 1371600 h 1438275"/>
                                                  <a:gd name="connsiteX37" fmla="*/ 1082675 w 1450975"/>
                                                  <a:gd name="connsiteY37" fmla="*/ 1323975 h 1438275"/>
                                                  <a:gd name="connsiteX38" fmla="*/ 1260475 w 1450975"/>
                                                  <a:gd name="connsiteY38" fmla="*/ 1209675 h 1438275"/>
                                                  <a:gd name="connsiteX39" fmla="*/ 1403350 w 1450975"/>
                                                  <a:gd name="connsiteY39" fmla="*/ 1016000 h 1438275"/>
                                                  <a:gd name="connsiteX40" fmla="*/ 1450975 w 1450975"/>
                                                  <a:gd name="connsiteY40" fmla="*/ 749300 h 1438275"/>
                                                  <a:gd name="connsiteX41" fmla="*/ 1435100 w 1450975"/>
                                                  <a:gd name="connsiteY41" fmla="*/ 593725 h 1438275"/>
                                                  <a:gd name="connsiteX42" fmla="*/ 1346200 w 1450975"/>
                                                  <a:gd name="connsiteY42" fmla="*/ 400050 h 1438275"/>
                                                  <a:gd name="connsiteX43" fmla="*/ 1247775 w 1450975"/>
                                                  <a:gd name="connsiteY43" fmla="*/ 292100 h 1438275"/>
                                                  <a:gd name="connsiteX44" fmla="*/ 1111250 w 1450975"/>
                                                  <a:gd name="connsiteY44" fmla="*/ 244475 h 1438275"/>
                                                  <a:gd name="connsiteX45" fmla="*/ 1012825 w 1450975"/>
                                                  <a:gd name="connsiteY45" fmla="*/ 209550 h 1438275"/>
                                                  <a:gd name="connsiteX46" fmla="*/ 933450 w 1450975"/>
                                                  <a:gd name="connsiteY46" fmla="*/ 142875 h 1438275"/>
                                                  <a:gd name="connsiteX47" fmla="*/ 790575 w 1450975"/>
                                                  <a:gd name="connsiteY47" fmla="*/ 98425 h 1438275"/>
                                                  <a:gd name="connsiteX48" fmla="*/ 650875 w 1450975"/>
                                                  <a:gd name="connsiteY48" fmla="*/ 107950 h 1438275"/>
                                                  <a:gd name="connsiteX49" fmla="*/ 536575 w 1450975"/>
                                                  <a:gd name="connsiteY49" fmla="*/ 120650 h 1438275"/>
                                                  <a:gd name="connsiteX50" fmla="*/ 485775 w 1450975"/>
                                                  <a:gd name="connsiteY50" fmla="*/ 92075 h 1438275"/>
                                                  <a:gd name="connsiteX51" fmla="*/ 444500 w 1450975"/>
                                                  <a:gd name="connsiteY51" fmla="*/ 60325 h 1438275"/>
                                                  <a:gd name="connsiteX52" fmla="*/ 460375 w 1450975"/>
                                                  <a:gd name="connsiteY52" fmla="*/ 0 h 1438275"/>
                                                  <a:gd name="connsiteX53" fmla="*/ 384175 w 1450975"/>
                                                  <a:gd name="connsiteY53" fmla="*/ 38100 h 1438275"/>
                                                  <a:gd name="connsiteX54" fmla="*/ 352425 w 1450975"/>
                                                  <a:gd name="connsiteY54" fmla="*/ 101600 h 1438275"/>
                                                  <a:gd name="connsiteX55" fmla="*/ 349250 w 1450975"/>
                                                  <a:gd name="connsiteY55" fmla="*/ 177800 h 1438275"/>
                                                  <a:gd name="connsiteX56" fmla="*/ 228600 w 1450975"/>
                                                  <a:gd name="connsiteY56" fmla="*/ 273050 h 1438275"/>
                                                  <a:gd name="connsiteX57" fmla="*/ 95250 w 1450975"/>
                                                  <a:gd name="connsiteY57" fmla="*/ 422275 h 1438275"/>
                                                  <a:gd name="connsiteX58" fmla="*/ 22225 w 1450975"/>
                                                  <a:gd name="connsiteY58" fmla="*/ 552450 h 1438275"/>
                                                  <a:gd name="connsiteX59" fmla="*/ 0 w 1450975"/>
                                                  <a:gd name="connsiteY59" fmla="*/ 635000 h 1438275"/>
                                                  <a:gd name="connsiteX60" fmla="*/ 34925 w 1450975"/>
                                                  <a:gd name="connsiteY60" fmla="*/ 679450 h 1438275"/>
                                                  <a:gd name="connsiteX61" fmla="*/ 98425 w 1450975"/>
                                                  <a:gd name="connsiteY61" fmla="*/ 708025 h 1438275"/>
                                                  <a:gd name="connsiteX62" fmla="*/ 165100 w 1450975"/>
                                                  <a:gd name="connsiteY62" fmla="*/ 714375 h 1438275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  <a:cxn ang="0">
                                                    <a:pos x="connsiteX7" y="connsiteY7"/>
                                                  </a:cxn>
                                                  <a:cxn ang="0">
                                                    <a:pos x="connsiteX8" y="connsiteY8"/>
                                                  </a:cxn>
                                                  <a:cxn ang="0">
                                                    <a:pos x="connsiteX9" y="connsiteY9"/>
                                                  </a:cxn>
                                                  <a:cxn ang="0">
                                                    <a:pos x="connsiteX10" y="connsiteY10"/>
                                                  </a:cxn>
                                                  <a:cxn ang="0">
                                                    <a:pos x="connsiteX11" y="connsiteY11"/>
                                                  </a:cxn>
                                                  <a:cxn ang="0">
                                                    <a:pos x="connsiteX12" y="connsiteY12"/>
                                                  </a:cxn>
                                                  <a:cxn ang="0">
                                                    <a:pos x="connsiteX13" y="connsiteY13"/>
                                                  </a:cxn>
                                                  <a:cxn ang="0">
                                                    <a:pos x="connsiteX14" y="connsiteY14"/>
                                                  </a:cxn>
                                                  <a:cxn ang="0">
                                                    <a:pos x="connsiteX15" y="connsiteY15"/>
                                                  </a:cxn>
                                                  <a:cxn ang="0">
                                                    <a:pos x="connsiteX16" y="connsiteY16"/>
                                                  </a:cxn>
                                                  <a:cxn ang="0">
                                                    <a:pos x="connsiteX17" y="connsiteY17"/>
                                                  </a:cxn>
                                                  <a:cxn ang="0">
                                                    <a:pos x="connsiteX18" y="connsiteY18"/>
                                                  </a:cxn>
                                                  <a:cxn ang="0">
                                                    <a:pos x="connsiteX19" y="connsiteY19"/>
                                                  </a:cxn>
                                                  <a:cxn ang="0">
                                                    <a:pos x="connsiteX20" y="connsiteY20"/>
                                                  </a:cxn>
                                                  <a:cxn ang="0">
                                                    <a:pos x="connsiteX21" y="connsiteY21"/>
                                                  </a:cxn>
                                                  <a:cxn ang="0">
                                                    <a:pos x="connsiteX22" y="connsiteY22"/>
                                                  </a:cxn>
                                                  <a:cxn ang="0">
                                                    <a:pos x="connsiteX23" y="connsiteY23"/>
                                                  </a:cxn>
                                                  <a:cxn ang="0">
                                                    <a:pos x="connsiteX24" y="connsiteY24"/>
                                                  </a:cxn>
                                                  <a:cxn ang="0">
                                                    <a:pos x="connsiteX25" y="connsiteY25"/>
                                                  </a:cxn>
                                                  <a:cxn ang="0">
                                                    <a:pos x="connsiteX26" y="connsiteY26"/>
                                                  </a:cxn>
                                                  <a:cxn ang="0">
                                                    <a:pos x="connsiteX27" y="connsiteY27"/>
                                                  </a:cxn>
                                                  <a:cxn ang="0">
                                                    <a:pos x="connsiteX28" y="connsiteY28"/>
                                                  </a:cxn>
                                                  <a:cxn ang="0">
                                                    <a:pos x="connsiteX29" y="connsiteY29"/>
                                                  </a:cxn>
                                                  <a:cxn ang="0">
                                                    <a:pos x="connsiteX30" y="connsiteY30"/>
                                                  </a:cxn>
                                                  <a:cxn ang="0">
                                                    <a:pos x="connsiteX31" y="connsiteY31"/>
                                                  </a:cxn>
                                                  <a:cxn ang="0">
                                                    <a:pos x="connsiteX32" y="connsiteY32"/>
                                                  </a:cxn>
                                                  <a:cxn ang="0">
                                                    <a:pos x="connsiteX33" y="connsiteY33"/>
                                                  </a:cxn>
                                                  <a:cxn ang="0">
                                                    <a:pos x="connsiteX34" y="connsiteY34"/>
                                                  </a:cxn>
                                                  <a:cxn ang="0">
                                                    <a:pos x="connsiteX35" y="connsiteY35"/>
                                                  </a:cxn>
                                                  <a:cxn ang="0">
                                                    <a:pos x="connsiteX36" y="connsiteY36"/>
                                                  </a:cxn>
                                                  <a:cxn ang="0">
                                                    <a:pos x="connsiteX37" y="connsiteY37"/>
                                                  </a:cxn>
                                                  <a:cxn ang="0">
                                                    <a:pos x="connsiteX38" y="connsiteY38"/>
                                                  </a:cxn>
                                                  <a:cxn ang="0">
                                                    <a:pos x="connsiteX39" y="connsiteY39"/>
                                                  </a:cxn>
                                                  <a:cxn ang="0">
                                                    <a:pos x="connsiteX40" y="connsiteY40"/>
                                                  </a:cxn>
                                                  <a:cxn ang="0">
                                                    <a:pos x="connsiteX41" y="connsiteY41"/>
                                                  </a:cxn>
                                                  <a:cxn ang="0">
                                                    <a:pos x="connsiteX42" y="connsiteY42"/>
                                                  </a:cxn>
                                                  <a:cxn ang="0">
                                                    <a:pos x="connsiteX43" y="connsiteY43"/>
                                                  </a:cxn>
                                                  <a:cxn ang="0">
                                                    <a:pos x="connsiteX44" y="connsiteY44"/>
                                                  </a:cxn>
                                                  <a:cxn ang="0">
                                                    <a:pos x="connsiteX45" y="connsiteY45"/>
                                                  </a:cxn>
                                                  <a:cxn ang="0">
                                                    <a:pos x="connsiteX46" y="connsiteY46"/>
                                                  </a:cxn>
                                                  <a:cxn ang="0">
                                                    <a:pos x="connsiteX47" y="connsiteY47"/>
                                                  </a:cxn>
                                                  <a:cxn ang="0">
                                                    <a:pos x="connsiteX48" y="connsiteY48"/>
                                                  </a:cxn>
                                                  <a:cxn ang="0">
                                                    <a:pos x="connsiteX49" y="connsiteY49"/>
                                                  </a:cxn>
                                                  <a:cxn ang="0">
                                                    <a:pos x="connsiteX50" y="connsiteY50"/>
                                                  </a:cxn>
                                                  <a:cxn ang="0">
                                                    <a:pos x="connsiteX51" y="connsiteY51"/>
                                                  </a:cxn>
                                                  <a:cxn ang="0">
                                                    <a:pos x="connsiteX52" y="connsiteY52"/>
                                                  </a:cxn>
                                                  <a:cxn ang="0">
                                                    <a:pos x="connsiteX53" y="connsiteY53"/>
                                                  </a:cxn>
                                                  <a:cxn ang="0">
                                                    <a:pos x="connsiteX54" y="connsiteY54"/>
                                                  </a:cxn>
                                                  <a:cxn ang="0">
                                                    <a:pos x="connsiteX55" y="connsiteY55"/>
                                                  </a:cxn>
                                                  <a:cxn ang="0">
                                                    <a:pos x="connsiteX56" y="connsiteY56"/>
                                                  </a:cxn>
                                                  <a:cxn ang="0">
                                                    <a:pos x="connsiteX57" y="connsiteY57"/>
                                                  </a:cxn>
                                                  <a:cxn ang="0">
                                                    <a:pos x="connsiteX58" y="connsiteY58"/>
                                                  </a:cxn>
                                                  <a:cxn ang="0">
                                                    <a:pos x="connsiteX59" y="connsiteY59"/>
                                                  </a:cxn>
                                                  <a:cxn ang="0">
                                                    <a:pos x="connsiteX60" y="connsiteY60"/>
                                                  </a:cxn>
                                                  <a:cxn ang="0">
                                                    <a:pos x="connsiteX61" y="connsiteY61"/>
                                                  </a:cxn>
                                                  <a:cxn ang="0">
                                                    <a:pos x="connsiteX62" y="connsiteY62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1450975" h="1438275">
                                                    <a:moveTo>
                                                      <a:pt x="165100" y="714375"/>
                                                    </a:moveTo>
                                                    <a:lnTo>
                                                      <a:pt x="180975" y="587375"/>
                                                    </a:lnTo>
                                                    <a:lnTo>
                                                      <a:pt x="247650" y="431800"/>
                                                    </a:lnTo>
                                                    <a:lnTo>
                                                      <a:pt x="231775" y="549275"/>
                                                    </a:lnTo>
                                                    <a:lnTo>
                                                      <a:pt x="247650" y="606425"/>
                                                    </a:lnTo>
                                                    <a:lnTo>
                                                      <a:pt x="317500" y="657225"/>
                                                    </a:lnTo>
                                                    <a:lnTo>
                                                      <a:pt x="384175" y="704850"/>
                                                    </a:lnTo>
                                                    <a:lnTo>
                                                      <a:pt x="438150" y="701675"/>
                                                    </a:lnTo>
                                                    <a:lnTo>
                                                      <a:pt x="501650" y="603250"/>
                                                    </a:lnTo>
                                                    <a:lnTo>
                                                      <a:pt x="520700" y="568325"/>
                                                    </a:lnTo>
                                                    <a:lnTo>
                                                      <a:pt x="511175" y="701675"/>
                                                    </a:lnTo>
                                                    <a:lnTo>
                                                      <a:pt x="514350" y="777875"/>
                                                    </a:lnTo>
                                                    <a:lnTo>
                                                      <a:pt x="587375" y="822325"/>
                                                    </a:lnTo>
                                                    <a:lnTo>
                                                      <a:pt x="673100" y="828675"/>
                                                    </a:lnTo>
                                                    <a:lnTo>
                                                      <a:pt x="717550" y="787400"/>
                                                    </a:lnTo>
                                                    <a:lnTo>
                                                      <a:pt x="758825" y="714375"/>
                                                    </a:lnTo>
                                                    <a:lnTo>
                                                      <a:pt x="771525" y="695325"/>
                                                    </a:lnTo>
                                                    <a:lnTo>
                                                      <a:pt x="790575" y="787400"/>
                                                    </a:lnTo>
                                                    <a:lnTo>
                                                      <a:pt x="803275" y="825500"/>
                                                    </a:lnTo>
                                                    <a:lnTo>
                                                      <a:pt x="876300" y="889000"/>
                                                    </a:lnTo>
                                                    <a:lnTo>
                                                      <a:pt x="920750" y="930275"/>
                                                    </a:lnTo>
                                                    <a:lnTo>
                                                      <a:pt x="974725" y="942975"/>
                                                    </a:lnTo>
                                                    <a:lnTo>
                                                      <a:pt x="1022350" y="908050"/>
                                                    </a:lnTo>
                                                    <a:lnTo>
                                                      <a:pt x="1069975" y="876300"/>
                                                    </a:lnTo>
                                                    <a:lnTo>
                                                      <a:pt x="1009650" y="1028700"/>
                                                    </a:lnTo>
                                                    <a:lnTo>
                                                      <a:pt x="965200" y="1073150"/>
                                                    </a:lnTo>
                                                    <a:lnTo>
                                                      <a:pt x="1006475" y="1158875"/>
                                                    </a:lnTo>
                                                    <a:lnTo>
                                                      <a:pt x="974725" y="1231900"/>
                                                    </a:lnTo>
                                                    <a:lnTo>
                                                      <a:pt x="876300" y="1250950"/>
                                                    </a:lnTo>
                                                    <a:lnTo>
                                                      <a:pt x="841375" y="1270000"/>
                                                    </a:lnTo>
                                                    <a:lnTo>
                                                      <a:pt x="771525" y="1323975"/>
                                                    </a:lnTo>
                                                    <a:lnTo>
                                                      <a:pt x="641350" y="1336675"/>
                                                    </a:lnTo>
                                                    <a:lnTo>
                                                      <a:pt x="625475" y="1336675"/>
                                                    </a:lnTo>
                                                    <a:lnTo>
                                                      <a:pt x="609600" y="1422400"/>
                                                    </a:lnTo>
                                                    <a:lnTo>
                                                      <a:pt x="1016000" y="1438275"/>
                                                    </a:lnTo>
                                                    <a:lnTo>
                                                      <a:pt x="914400" y="1397000"/>
                                                    </a:lnTo>
                                                    <a:lnTo>
                                                      <a:pt x="866775" y="1371600"/>
                                                    </a:lnTo>
                                                    <a:lnTo>
                                                      <a:pt x="1082675" y="1323975"/>
                                                    </a:lnTo>
                                                    <a:lnTo>
                                                      <a:pt x="1260475" y="1209675"/>
                                                    </a:lnTo>
                                                    <a:lnTo>
                                                      <a:pt x="1403350" y="1016000"/>
                                                    </a:lnTo>
                                                    <a:lnTo>
                                                      <a:pt x="1450975" y="749300"/>
                                                    </a:lnTo>
                                                    <a:lnTo>
                                                      <a:pt x="1435100" y="593725"/>
                                                    </a:lnTo>
                                                    <a:lnTo>
                                                      <a:pt x="1346200" y="400050"/>
                                                    </a:lnTo>
                                                    <a:lnTo>
                                                      <a:pt x="1247775" y="292100"/>
                                                    </a:lnTo>
                                                    <a:lnTo>
                                                      <a:pt x="1111250" y="244475"/>
                                                    </a:lnTo>
                                                    <a:lnTo>
                                                      <a:pt x="1012825" y="209550"/>
                                                    </a:lnTo>
                                                    <a:lnTo>
                                                      <a:pt x="933450" y="142875"/>
                                                    </a:lnTo>
                                                    <a:lnTo>
                                                      <a:pt x="790575" y="98425"/>
                                                    </a:lnTo>
                                                    <a:lnTo>
                                                      <a:pt x="650875" y="107950"/>
                                                    </a:lnTo>
                                                    <a:lnTo>
                                                      <a:pt x="536575" y="120650"/>
                                                    </a:lnTo>
                                                    <a:lnTo>
                                                      <a:pt x="485775" y="92075"/>
                                                    </a:lnTo>
                                                    <a:lnTo>
                                                      <a:pt x="444500" y="60325"/>
                                                    </a:lnTo>
                                                    <a:lnTo>
                                                      <a:pt x="460375" y="0"/>
                                                    </a:lnTo>
                                                    <a:lnTo>
                                                      <a:pt x="384175" y="38100"/>
                                                    </a:lnTo>
                                                    <a:lnTo>
                                                      <a:pt x="352425" y="101600"/>
                                                    </a:lnTo>
                                                    <a:lnTo>
                                                      <a:pt x="349250" y="177800"/>
                                                    </a:lnTo>
                                                    <a:lnTo>
                                                      <a:pt x="228600" y="273050"/>
                                                    </a:lnTo>
                                                    <a:lnTo>
                                                      <a:pt x="95250" y="422275"/>
                                                    </a:lnTo>
                                                    <a:lnTo>
                                                      <a:pt x="22225" y="552450"/>
                                                    </a:lnTo>
                                                    <a:lnTo>
                                                      <a:pt x="0" y="635000"/>
                                                    </a:lnTo>
                                                    <a:lnTo>
                                                      <a:pt x="34925" y="679450"/>
                                                    </a:lnTo>
                                                    <a:lnTo>
                                                      <a:pt x="98425" y="708025"/>
                                                    </a:lnTo>
                                                    <a:lnTo>
                                                      <a:pt x="165100" y="714375"/>
                                                    </a:ln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rgbClr val="363636"/>
                                              </a:solidFill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  <p:grpSp>
                                            <p:nvGrpSpPr>
                                              <p:cNvPr id="1359" name="Group 1358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3885753" y="183536"/>
                                                <a:ext cx="4206489" cy="5146035"/>
                                                <a:chOff x="3885753" y="183536"/>
                                                <a:chExt cx="4206489" cy="5146035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1360" name="Group 1359"/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3885753" y="183536"/>
                                                  <a:ext cx="4206489" cy="5146035"/>
                                                  <a:chOff x="3885753" y="183536"/>
                                                  <a:chExt cx="4206489" cy="5146035"/>
                                                </a:xfrm>
                                              </p:grpSpPr>
                                              <p:sp>
                                                <p:nvSpPr>
                                                  <p:cNvPr id="1365" name="Freeform 1364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234113" y="3036094"/>
                                                    <a:ext cx="192881" cy="283369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104775 w 192881"/>
                                                      <a:gd name="connsiteY0" fmla="*/ 0 h 283369"/>
                                                      <a:gd name="connsiteX1" fmla="*/ 28575 w 192881"/>
                                                      <a:gd name="connsiteY1" fmla="*/ 130969 h 283369"/>
                                                      <a:gd name="connsiteX2" fmla="*/ 0 w 192881"/>
                                                      <a:gd name="connsiteY2" fmla="*/ 207169 h 283369"/>
                                                      <a:gd name="connsiteX3" fmla="*/ 4762 w 192881"/>
                                                      <a:gd name="connsiteY3" fmla="*/ 242887 h 283369"/>
                                                      <a:gd name="connsiteX4" fmla="*/ 47625 w 192881"/>
                                                      <a:gd name="connsiteY4" fmla="*/ 276225 h 283369"/>
                                                      <a:gd name="connsiteX5" fmla="*/ 123825 w 192881"/>
                                                      <a:gd name="connsiteY5" fmla="*/ 283369 h 283369"/>
                                                      <a:gd name="connsiteX6" fmla="*/ 147637 w 192881"/>
                                                      <a:gd name="connsiteY6" fmla="*/ 252412 h 283369"/>
                                                      <a:gd name="connsiteX7" fmla="*/ 173831 w 192881"/>
                                                      <a:gd name="connsiteY7" fmla="*/ 192881 h 283369"/>
                                                      <a:gd name="connsiteX8" fmla="*/ 185737 w 192881"/>
                                                      <a:gd name="connsiteY8" fmla="*/ 121444 h 283369"/>
                                                      <a:gd name="connsiteX9" fmla="*/ 192881 w 192881"/>
                                                      <a:gd name="connsiteY9" fmla="*/ 73819 h 283369"/>
                                                      <a:gd name="connsiteX10" fmla="*/ 180975 w 192881"/>
                                                      <a:gd name="connsiteY10" fmla="*/ 45244 h 283369"/>
                                                      <a:gd name="connsiteX11" fmla="*/ 104775 w 192881"/>
                                                      <a:gd name="connsiteY11" fmla="*/ 0 h 283369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  <a:cxn ang="0">
                                                        <a:pos x="connsiteX9" y="connsiteY9"/>
                                                      </a:cxn>
                                                      <a:cxn ang="0">
                                                        <a:pos x="connsiteX10" y="connsiteY10"/>
                                                      </a:cxn>
                                                      <a:cxn ang="0">
                                                        <a:pos x="connsiteX11" y="connsiteY11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192881" h="283369">
                                                        <a:moveTo>
                                                          <a:pt x="104775" y="0"/>
                                                        </a:moveTo>
                                                        <a:lnTo>
                                                          <a:pt x="28575" y="130969"/>
                                                        </a:lnTo>
                                                        <a:lnTo>
                                                          <a:pt x="0" y="207169"/>
                                                        </a:lnTo>
                                                        <a:lnTo>
                                                          <a:pt x="4762" y="242887"/>
                                                        </a:lnTo>
                                                        <a:lnTo>
                                                          <a:pt x="47625" y="276225"/>
                                                        </a:lnTo>
                                                        <a:lnTo>
                                                          <a:pt x="123825" y="283369"/>
                                                        </a:lnTo>
                                                        <a:lnTo>
                                                          <a:pt x="147637" y="252412"/>
                                                        </a:lnTo>
                                                        <a:lnTo>
                                                          <a:pt x="173831" y="192881"/>
                                                        </a:lnTo>
                                                        <a:lnTo>
                                                          <a:pt x="185737" y="121444"/>
                                                        </a:lnTo>
                                                        <a:lnTo>
                                                          <a:pt x="192881" y="73819"/>
                                                        </a:lnTo>
                                                        <a:lnTo>
                                                          <a:pt x="180975" y="45244"/>
                                                        </a:lnTo>
                                                        <a:lnTo>
                                                          <a:pt x="104775" y="0"/>
                                                        </a:lnTo>
                                                        <a:close/>
                                                      </a:path>
                                                    </a:pathLst>
                                                  </a:custGeom>
                                                  <a:solidFill>
                                                    <a:schemeClr val="tx1">
                                                      <a:lumMod val="85000"/>
                                                      <a:lumOff val="15000"/>
                                                    </a:schemeClr>
                                                  </a:solidFill>
                                                  <a:ln>
                                                    <a:noFill/>
                                                  </a:ln>
                                                </p:spPr>
                                                <p:style>
                                                  <a:lnRef idx="2">
                                                    <a:schemeClr val="accent1">
                                                      <a:shade val="50000"/>
                                                    </a:schemeClr>
                                                  </a:lnRef>
                                                  <a:fillRef idx="1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lt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algn="ctr"/>
                                                    <a:endParaRPr lang="en-AU"/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366" name="Freeform 1365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622256" y="3224213"/>
                                                    <a:ext cx="280988" cy="335756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173832 w 280988"/>
                                                      <a:gd name="connsiteY0" fmla="*/ 0 h 335756"/>
                                                      <a:gd name="connsiteX1" fmla="*/ 104775 w 280988"/>
                                                      <a:gd name="connsiteY1" fmla="*/ 38100 h 335756"/>
                                                      <a:gd name="connsiteX2" fmla="*/ 45244 w 280988"/>
                                                      <a:gd name="connsiteY2" fmla="*/ 88106 h 335756"/>
                                                      <a:gd name="connsiteX3" fmla="*/ 7144 w 280988"/>
                                                      <a:gd name="connsiteY3" fmla="*/ 176212 h 335756"/>
                                                      <a:gd name="connsiteX4" fmla="*/ 0 w 280988"/>
                                                      <a:gd name="connsiteY4" fmla="*/ 245268 h 335756"/>
                                                      <a:gd name="connsiteX5" fmla="*/ 19050 w 280988"/>
                                                      <a:gd name="connsiteY5" fmla="*/ 280987 h 335756"/>
                                                      <a:gd name="connsiteX6" fmla="*/ 116682 w 280988"/>
                                                      <a:gd name="connsiteY6" fmla="*/ 328612 h 335756"/>
                                                      <a:gd name="connsiteX7" fmla="*/ 188119 w 280988"/>
                                                      <a:gd name="connsiteY7" fmla="*/ 335756 h 335756"/>
                                                      <a:gd name="connsiteX8" fmla="*/ 223838 w 280988"/>
                                                      <a:gd name="connsiteY8" fmla="*/ 292893 h 335756"/>
                                                      <a:gd name="connsiteX9" fmla="*/ 259557 w 280988"/>
                                                      <a:gd name="connsiteY9" fmla="*/ 178593 h 335756"/>
                                                      <a:gd name="connsiteX10" fmla="*/ 280988 w 280988"/>
                                                      <a:gd name="connsiteY10" fmla="*/ 90487 h 335756"/>
                                                      <a:gd name="connsiteX11" fmla="*/ 271463 w 280988"/>
                                                      <a:gd name="connsiteY11" fmla="*/ 54768 h 335756"/>
                                                      <a:gd name="connsiteX12" fmla="*/ 173832 w 280988"/>
                                                      <a:gd name="connsiteY12" fmla="*/ 0 h 335756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  <a:cxn ang="0">
                                                        <a:pos x="connsiteX9" y="connsiteY9"/>
                                                      </a:cxn>
                                                      <a:cxn ang="0">
                                                        <a:pos x="connsiteX10" y="connsiteY10"/>
                                                      </a:cxn>
                                                      <a:cxn ang="0">
                                                        <a:pos x="connsiteX11" y="connsiteY11"/>
                                                      </a:cxn>
                                                      <a:cxn ang="0">
                                                        <a:pos x="connsiteX12" y="connsiteY12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280988" h="335756">
                                                        <a:moveTo>
                                                          <a:pt x="173832" y="0"/>
                                                        </a:moveTo>
                                                        <a:lnTo>
                                                          <a:pt x="104775" y="38100"/>
                                                        </a:lnTo>
                                                        <a:lnTo>
                                                          <a:pt x="45244" y="88106"/>
                                                        </a:lnTo>
                                                        <a:lnTo>
                                                          <a:pt x="7144" y="176212"/>
                                                        </a:lnTo>
                                                        <a:lnTo>
                                                          <a:pt x="0" y="245268"/>
                                                        </a:lnTo>
                                                        <a:lnTo>
                                                          <a:pt x="19050" y="280987"/>
                                                        </a:lnTo>
                                                        <a:lnTo>
                                                          <a:pt x="116682" y="328612"/>
                                                        </a:lnTo>
                                                        <a:lnTo>
                                                          <a:pt x="188119" y="335756"/>
                                                        </a:lnTo>
                                                        <a:lnTo>
                                                          <a:pt x="223838" y="292893"/>
                                                        </a:lnTo>
                                                        <a:lnTo>
                                                          <a:pt x="259557" y="178593"/>
                                                        </a:lnTo>
                                                        <a:lnTo>
                                                          <a:pt x="280988" y="90487"/>
                                                        </a:lnTo>
                                                        <a:lnTo>
                                                          <a:pt x="271463" y="54768"/>
                                                        </a:lnTo>
                                                        <a:lnTo>
                                                          <a:pt x="173832" y="0"/>
                                                        </a:lnTo>
                                                        <a:close/>
                                                      </a:path>
                                                    </a:pathLst>
                                                  </a:custGeom>
                                                  <a:solidFill>
                                                    <a:schemeClr val="tx1">
                                                      <a:lumMod val="85000"/>
                                                      <a:lumOff val="15000"/>
                                                    </a:schemeClr>
                                                  </a:solidFill>
                                                  <a:ln>
                                                    <a:noFill/>
                                                  </a:ln>
                                                </p:spPr>
                                                <p:style>
                                                  <a:lnRef idx="2">
                                                    <a:schemeClr val="accent1">
                                                      <a:shade val="50000"/>
                                                    </a:schemeClr>
                                                  </a:lnRef>
                                                  <a:fillRef idx="1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lt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algn="ctr"/>
                                                    <a:endParaRPr lang="en-AU"/>
                                                  </a:p>
                                                </p:txBody>
                                              </p:sp>
                                              <p:grpSp>
                                                <p:nvGrpSpPr>
                                                  <p:cNvPr id="1367" name="Group 1366"/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3885753" y="183536"/>
                                                    <a:ext cx="4206489" cy="5146035"/>
                                                    <a:chOff x="3885753" y="183536"/>
                                                    <a:chExt cx="4206489" cy="5146035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1368" name="Group 1367"/>
                                                    <p:cNvGrpSpPr/>
                                                    <p:nvPr/>
                                                  </p:nvGrpSpPr>
                                                  <p:grpSpPr>
                                                    <a:xfrm>
                                                      <a:off x="3885753" y="406963"/>
                                                      <a:ext cx="4206489" cy="4922608"/>
                                                      <a:chOff x="3885753" y="406963"/>
                                                      <a:chExt cx="4206489" cy="4922608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1388" name="Group 1387"/>
                                                      <p:cNvGrpSpPr/>
                                                      <p:nvPr/>
                                                    </p:nvGrpSpPr>
                                                    <p:grpSpPr>
                                                      <a:xfrm>
                                                        <a:off x="4983667" y="1116573"/>
                                                        <a:ext cx="3108575" cy="4212998"/>
                                                        <a:chOff x="4983667" y="1116573"/>
                                                        <a:chExt cx="3108575" cy="4212998"/>
                                                      </a:xfrm>
                                                    </p:grpSpPr>
                                                    <p:grpSp>
                                                      <p:nvGrpSpPr>
                                                        <p:cNvPr id="1419" name="Group 1418"/>
                                                        <p:cNvGrpSpPr/>
                                                        <p:nvPr/>
                                                      </p:nvGrpSpPr>
                                                      <p:grpSpPr>
                                                        <a:xfrm>
                                                          <a:off x="4983667" y="2362231"/>
                                                          <a:ext cx="2556975" cy="2967340"/>
                                                          <a:chOff x="4983667" y="2362231"/>
                                                          <a:chExt cx="2556975" cy="2967340"/>
                                                        </a:xfrm>
                                                      </p:grpSpPr>
                                                      <p:grpSp>
                                                        <p:nvGrpSpPr>
                                                          <p:cNvPr id="1438" name="Group 1437"/>
                                                          <p:cNvGrpSpPr/>
                                                          <p:nvPr/>
                                                        </p:nvGrpSpPr>
                                                        <p:grpSpPr>
                                                          <a:xfrm>
                                                            <a:off x="4983667" y="2362231"/>
                                                            <a:ext cx="2556975" cy="2967340"/>
                                                            <a:chOff x="4983667" y="2362231"/>
                                                            <a:chExt cx="2556975" cy="2967340"/>
                                                          </a:xfrm>
                                                        </p:grpSpPr>
                                                        <p:grpSp>
                                                          <p:nvGrpSpPr>
                                                            <p:cNvPr id="1448" name="Group 1447"/>
                                                            <p:cNvGrpSpPr/>
                                                            <p:nvPr/>
                                                          </p:nvGrpSpPr>
                                                          <p:grpSpPr>
                                                            <a:xfrm>
                                                              <a:off x="4983667" y="2362231"/>
                                                              <a:ext cx="2556975" cy="2967340"/>
                                                              <a:chOff x="4983667" y="2362231"/>
                                                              <a:chExt cx="2556975" cy="2967340"/>
                                                            </a:xfrm>
                                                          </p:grpSpPr>
                                                          <p:grpSp>
                                                            <p:nvGrpSpPr>
                                                              <p:cNvPr id="1465" name="Group 1464"/>
                                                              <p:cNvGrpSpPr/>
                                                              <p:nvPr/>
                                                            </p:nvGrpSpPr>
                                                            <p:grpSpPr>
                                                              <a:xfrm>
                                                                <a:off x="5076755" y="2362231"/>
                                                                <a:ext cx="2463887" cy="2967340"/>
                                                                <a:chOff x="5076755" y="2362231"/>
                                                                <a:chExt cx="2463887" cy="2967340"/>
                                                              </a:xfrm>
                                                            </p:grpSpPr>
                                                            <p:grpSp>
                                                              <p:nvGrpSpPr>
                                                                <p:cNvPr id="1471" name="Group 1470"/>
                                                                <p:cNvGrpSpPr/>
                                                                <p:nvPr/>
                                                              </p:nvGrpSpPr>
                                                              <p:grpSpPr>
                                                                <a:xfrm>
                                                                  <a:off x="5076755" y="2362231"/>
                                                                  <a:ext cx="2463887" cy="2967340"/>
                                                                  <a:chOff x="5076755" y="2362231"/>
                                                                  <a:chExt cx="2463887" cy="2967340"/>
                                                                </a:xfrm>
                                                              </p:grpSpPr>
                                                              <p:grpSp>
                                                                <p:nvGrpSpPr>
                                                                  <p:cNvPr id="1477" name="Group 1476"/>
                                                                  <p:cNvGrpSpPr/>
                                                                  <p:nvPr/>
                                                                </p:nvGrpSpPr>
                                                                <p:grpSpPr>
                                                                  <a:xfrm>
                                                                    <a:off x="5194307" y="2362231"/>
                                                                    <a:ext cx="2346335" cy="2756270"/>
                                                                    <a:chOff x="5194307" y="2362231"/>
                                                                    <a:chExt cx="2346335" cy="2756270"/>
                                                                  </a:xfrm>
                                                                </p:grpSpPr>
                                                                <p:grpSp>
                                                                  <p:nvGrpSpPr>
                                                                    <p:cNvPr id="1484" name="Group 1483"/>
                                                                    <p:cNvGrpSpPr/>
                                                                    <p:nvPr/>
                                                                  </p:nvGrpSpPr>
                                                                  <p:grpSpPr>
                                                                    <a:xfrm>
                                                                      <a:off x="5194307" y="2362231"/>
                                                                      <a:ext cx="2346335" cy="2674563"/>
                                                                      <a:chOff x="5194307" y="2362231"/>
                                                                      <a:chExt cx="2346335" cy="2674563"/>
                                                                    </a:xfrm>
                                                                  </p:grpSpPr>
                                                                  <p:grpSp>
                                                                    <p:nvGrpSpPr>
                                                                      <p:cNvPr id="1490" name="Group 1489"/>
                                                                      <p:cNvGrpSpPr/>
                                                                      <p:nvPr/>
                                                                    </p:nvGrpSpPr>
                                                                    <p:grpSpPr>
                                                                      <a:xfrm>
                                                                        <a:off x="5194307" y="2362231"/>
                                                                        <a:ext cx="2346335" cy="2674563"/>
                                                                        <a:chOff x="5194307" y="2362231"/>
                                                                        <a:chExt cx="2346335" cy="2674563"/>
                                                                      </a:xfrm>
                                                                    </p:grpSpPr>
                                                                    <p:grpSp>
                                                                      <p:nvGrpSpPr>
                                                                        <p:cNvPr id="1495" name="Group 1494"/>
                                                                        <p:cNvGrpSpPr/>
                                                                        <p:nvPr/>
                                                                      </p:nvGrpSpPr>
                                                                      <p:grpSpPr>
                                                                        <a:xfrm>
                                                                          <a:off x="5194307" y="2362231"/>
                                                                          <a:ext cx="2346335" cy="2674563"/>
                                                                          <a:chOff x="5194307" y="2362231"/>
                                                                          <a:chExt cx="2346335" cy="2674563"/>
                                                                        </a:xfrm>
                                                                      </p:grpSpPr>
                                                                      <p:grpSp>
                                                                        <p:nvGrpSpPr>
                                                                          <p:cNvPr id="1497" name="Group 1496"/>
                                                                          <p:cNvGrpSpPr/>
                                                                          <p:nvPr/>
                                                                        </p:nvGrpSpPr>
                                                                        <p:grpSpPr>
                                                                          <a:xfrm>
                                                                            <a:off x="5194307" y="2362231"/>
                                                                            <a:ext cx="2346335" cy="2674563"/>
                                                                            <a:chOff x="5194307" y="2362231"/>
                                                                            <a:chExt cx="2346335" cy="2674563"/>
                                                                          </a:xfrm>
                                                                        </p:grpSpPr>
                                                                        <p:grpSp>
                                                                          <p:nvGrpSpPr>
                                                                            <p:cNvPr id="1503" name="Group 1502"/>
                                                                            <p:cNvGrpSpPr/>
                                                                            <p:nvPr/>
                                                                          </p:nvGrpSpPr>
                                                                          <p:grpSpPr>
                                                                            <a:xfrm>
                                                                              <a:off x="5778815" y="2362231"/>
                                                                              <a:ext cx="1761827" cy="1626650"/>
                                                                              <a:chOff x="5778815" y="2362231"/>
                                                                              <a:chExt cx="1761827" cy="1626650"/>
                                                                            </a:xfrm>
                                                                          </p:grpSpPr>
                                                                          <p:grpSp>
                                                                            <p:nvGrpSpPr>
                                                                              <p:cNvPr id="1511" name="Group 1510"/>
                                                                              <p:cNvGrpSpPr/>
                                                                              <p:nvPr/>
                                                                            </p:nvGrpSpPr>
                                                                            <p:grpSpPr>
                                                                              <a:xfrm>
                                                                                <a:off x="6047444" y="2362231"/>
                                                                                <a:ext cx="1493198" cy="1405029"/>
                                                                                <a:chOff x="6047444" y="2362231"/>
                                                                                <a:chExt cx="1493198" cy="1405029"/>
                                                                              </a:xfrm>
                                                                            </p:grpSpPr>
                                                                            <p:grpSp>
                                                                              <p:nvGrpSpPr>
                                                                                <p:cNvPr id="1518" name="Group 1517"/>
                                                                                <p:cNvGrpSpPr/>
                                                                                <p:nvPr/>
                                                                              </p:nvGrpSpPr>
                                                                              <p:grpSpPr>
                                                                                <a:xfrm>
                                                                                  <a:off x="6047444" y="2362231"/>
                                                                                  <a:ext cx="1493198" cy="1405029"/>
                                                                                  <a:chOff x="6047444" y="2362231"/>
                                                                                  <a:chExt cx="1493198" cy="1405029"/>
                                                                                </a:xfrm>
                                                                              </p:grpSpPr>
                                                                              <p:sp>
                                                                                <p:nvSpPr>
                                                                                  <p:cNvPr id="1524" name="Freeform 1523"/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6047444" y="2584836"/>
                                                                                    <a:ext cx="356415" cy="525873"/>
                                                                                  </a:xfrm>
                                                                                  <a:custGeom>
                                                                                    <a:avLst/>
                                                                                    <a:gdLst>
                                                                                      <a:gd name="connsiteX0" fmla="*/ 353356 w 356415"/>
                                                                                      <a:gd name="connsiteY0" fmla="*/ 1202 h 525873"/>
                                                                                      <a:gd name="connsiteX1" fmla="*/ 155712 w 356415"/>
                                                                                      <a:gd name="connsiteY1" fmla="*/ 167889 h 525873"/>
                                                                                      <a:gd name="connsiteX2" fmla="*/ 22362 w 356415"/>
                                                                                      <a:gd name="connsiteY2" fmla="*/ 396489 h 525873"/>
                                                                                      <a:gd name="connsiteX3" fmla="*/ 8075 w 356415"/>
                                                                                      <a:gd name="connsiteY3" fmla="*/ 458402 h 525873"/>
                                                                                      <a:gd name="connsiteX4" fmla="*/ 105706 w 356415"/>
                                                                                      <a:gd name="connsiteY4" fmla="*/ 513170 h 525873"/>
                                                                                      <a:gd name="connsiteX5" fmla="*/ 155712 w 356415"/>
                                                                                      <a:gd name="connsiteY5" fmla="*/ 520314 h 525873"/>
                                                                                      <a:gd name="connsiteX6" fmla="*/ 46175 w 356415"/>
                                                                                      <a:gd name="connsiteY6" fmla="*/ 444114 h 525873"/>
                                                                                      <a:gd name="connsiteX7" fmla="*/ 100944 w 356415"/>
                                                                                      <a:gd name="connsiteY7" fmla="*/ 303620 h 525873"/>
                                                                                      <a:gd name="connsiteX8" fmla="*/ 262869 w 356415"/>
                                                                                      <a:gd name="connsiteY8" fmla="*/ 103595 h 525873"/>
                                                                                      <a:gd name="connsiteX9" fmla="*/ 353356 w 356415"/>
                                                                                      <a:gd name="connsiteY9" fmla="*/ 1202 h 525873"/>
                                                                                    </a:gdLst>
                                                                                    <a:ahLst/>
                                                                                    <a:cxnLst>
                                                                                      <a:cxn ang="0">
                                                                                        <a:pos x="connsiteX0" y="connsiteY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" y="connsiteY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" y="connsiteY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" y="connsiteY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" y="connsiteY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" y="connsiteY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" y="connsiteY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7" y="connsiteY7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8" y="connsiteY8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9" y="connsiteY9"/>
                                                                                      </a:cxn>
                                                                                    </a:cxnLst>
                                                                                    <a:rect l="l" t="t" r="r" b="b"/>
                                                                                    <a:pathLst>
                                                                                      <a:path w="356415" h="525873">
                                                                                        <a:moveTo>
                                                                                          <a:pt x="353356" y="1202"/>
                                                                                        </a:moveTo>
                                                                                        <a:cubicBezTo>
                                                                                          <a:pt x="335496" y="11918"/>
                                                                                          <a:pt x="210878" y="102008"/>
                                                                                          <a:pt x="155712" y="16788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00546" y="233770"/>
                                                                                          <a:pt x="46968" y="348070"/>
                                                                                          <a:pt x="22362" y="39648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-2244" y="444908"/>
                                                                                          <a:pt x="-5816" y="438955"/>
                                                                                          <a:pt x="8075" y="45840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1966" y="477849"/>
                                                                                          <a:pt x="81100" y="502851"/>
                                                                                          <a:pt x="105706" y="51317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30312" y="523489"/>
                                                                                          <a:pt x="165634" y="531823"/>
                                                                                          <a:pt x="155712" y="52031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45790" y="508805"/>
                                                                                          <a:pt x="55303" y="480230"/>
                                                                                          <a:pt x="46175" y="44411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7047" y="407998"/>
                                                                                          <a:pt x="64828" y="360373"/>
                                                                                          <a:pt x="100944" y="30362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37060" y="246867"/>
                                                                                          <a:pt x="218816" y="153601"/>
                                                                                          <a:pt x="262869" y="10359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06922" y="53589"/>
                                                                                          <a:pt x="371216" y="-9514"/>
                                                                                          <a:pt x="353356" y="1202"/>
                                                                                        </a:cubicBezTo>
                                                                                        <a:close/>
                                                                                      </a:path>
                                                                                    </a:pathLst>
                                                                                  </a:custGeom>
                                                                                  <a:solidFill>
                                                                                    <a:schemeClr val="tx1">
                                                                                      <a:lumMod val="95000"/>
                                                                                      <a:lumOff val="5000"/>
                                                                                    </a:schemeClr>
                                                                                  </a:solidFill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rtlCol="0"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algn="ctr"/>
                                                                                    <a:endParaRPr lang="en-AU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  <p:sp>
                                                                                <p:nvSpPr>
                                                                                  <p:cNvPr id="1525" name="Freeform 1524"/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6228164" y="2788274"/>
                                                                                    <a:ext cx="129045" cy="311773"/>
                                                                                  </a:xfrm>
                                                                                  <a:custGeom>
                                                                                    <a:avLst/>
                                                                                    <a:gdLst>
                                                                                      <a:gd name="connsiteX0" fmla="*/ 1186 w 129045"/>
                                                                                      <a:gd name="connsiteY0" fmla="*/ 245439 h 311773"/>
                                                                                      <a:gd name="connsiteX1" fmla="*/ 44049 w 129045"/>
                                                                                      <a:gd name="connsiteY1" fmla="*/ 90657 h 311773"/>
                                                                                      <a:gd name="connsiteX2" fmla="*/ 127392 w 129045"/>
                                                                                      <a:gd name="connsiteY2" fmla="*/ 170 h 311773"/>
                                                                                      <a:gd name="connsiteX3" fmla="*/ 98817 w 129045"/>
                                                                                      <a:gd name="connsiteY3" fmla="*/ 112089 h 311773"/>
                                                                                      <a:gd name="connsiteX4" fmla="*/ 89292 w 129045"/>
                                                                                      <a:gd name="connsiteY4" fmla="*/ 193051 h 311773"/>
                                                                                      <a:gd name="connsiteX5" fmla="*/ 113105 w 129045"/>
                                                                                      <a:gd name="connsiteY5" fmla="*/ 224007 h 311773"/>
                                                                                      <a:gd name="connsiteX6" fmla="*/ 65480 w 129045"/>
                                                                                      <a:gd name="connsiteY6" fmla="*/ 181145 h 311773"/>
                                                                                      <a:gd name="connsiteX7" fmla="*/ 67861 w 129045"/>
                                                                                      <a:gd name="connsiteY7" fmla="*/ 123995 h 311773"/>
                                                                                      <a:gd name="connsiteX8" fmla="*/ 36905 w 129045"/>
                                                                                      <a:gd name="connsiteY8" fmla="*/ 178764 h 311773"/>
                                                                                      <a:gd name="connsiteX9" fmla="*/ 13092 w 129045"/>
                                                                                      <a:gd name="connsiteY9" fmla="*/ 309732 h 311773"/>
                                                                                      <a:gd name="connsiteX10" fmla="*/ 1186 w 129045"/>
                                                                                      <a:gd name="connsiteY10" fmla="*/ 245439 h 311773"/>
                                                                                    </a:gdLst>
                                                                                    <a:ahLst/>
                                                                                    <a:cxnLst>
                                                                                      <a:cxn ang="0">
                                                                                        <a:pos x="connsiteX0" y="connsiteY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" y="connsiteY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" y="connsiteY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" y="connsiteY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" y="connsiteY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" y="connsiteY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" y="connsiteY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7" y="connsiteY7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8" y="connsiteY8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9" y="connsiteY9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0" y="connsiteY10"/>
                                                                                      </a:cxn>
                                                                                    </a:cxnLst>
                                                                                    <a:rect l="l" t="t" r="r" b="b"/>
                                                                                    <a:pathLst>
                                                                                      <a:path w="129045" h="311773">
                                                                                        <a:moveTo>
                                                                                          <a:pt x="1186" y="245439"/>
                                                                                        </a:moveTo>
                                                                                        <a:cubicBezTo>
                                                                                          <a:pt x="6345" y="208927"/>
                                                                                          <a:pt x="23015" y="131535"/>
                                                                                          <a:pt x="44049" y="90657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65083" y="49779"/>
                                                                                          <a:pt x="118264" y="-3402"/>
                                                                                          <a:pt x="127392" y="17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36520" y="3742"/>
                                                                                          <a:pt x="105167" y="79942"/>
                                                                                          <a:pt x="98817" y="11208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92467" y="144236"/>
                                                                                          <a:pt x="86911" y="174398"/>
                                                                                          <a:pt x="89292" y="193051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91673" y="211704"/>
                                                                                          <a:pt x="117074" y="225991"/>
                                                                                          <a:pt x="113105" y="224007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09136" y="222023"/>
                                                                                          <a:pt x="73021" y="197814"/>
                                                                                          <a:pt x="65480" y="18114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7939" y="164476"/>
                                                                                          <a:pt x="72623" y="124392"/>
                                                                                          <a:pt x="67861" y="12399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63099" y="123598"/>
                                                                                          <a:pt x="46033" y="147808"/>
                                                                                          <a:pt x="36905" y="17876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7777" y="209720"/>
                                                                                          <a:pt x="17061" y="298223"/>
                                                                                          <a:pt x="13092" y="30973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9123" y="321241"/>
                                                                                          <a:pt x="-3973" y="281951"/>
                                                                                          <a:pt x="1186" y="245439"/>
                                                                                        </a:cubicBezTo>
                                                                                        <a:close/>
                                                                                      </a:path>
                                                                                    </a:pathLst>
                                                                                  </a:custGeom>
                                                                                  <a:solidFill>
                                                                                    <a:schemeClr val="tx1">
                                                                                      <a:lumMod val="95000"/>
                                                                                      <a:lumOff val="5000"/>
                                                                                    </a:schemeClr>
                                                                                  </a:solidFill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rtlCol="0"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algn="ctr"/>
                                                                                    <a:endParaRPr lang="en-AU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  <p:sp>
                                                                                <p:nvSpPr>
                                                                                  <p:cNvPr id="1526" name="Freeform 1525"/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6412447" y="2362231"/>
                                                                                    <a:ext cx="169850" cy="207187"/>
                                                                                  </a:xfrm>
                                                                                  <a:custGeom>
                                                                                    <a:avLst/>
                                                                                    <a:gdLst>
                                                                                      <a:gd name="connsiteX0" fmla="*/ 12166 w 169850"/>
                                                                                      <a:gd name="connsiteY0" fmla="*/ 207138 h 207187"/>
                                                                                      <a:gd name="connsiteX1" fmla="*/ 43122 w 169850"/>
                                                                                      <a:gd name="connsiteY1" fmla="*/ 111888 h 207187"/>
                                                                                      <a:gd name="connsiteX2" fmla="*/ 105034 w 169850"/>
                                                                                      <a:gd name="connsiteY2" fmla="*/ 52357 h 207187"/>
                                                                                      <a:gd name="connsiteX3" fmla="*/ 97891 w 169850"/>
                                                                                      <a:gd name="connsiteY3" fmla="*/ 119032 h 207187"/>
                                                                                      <a:gd name="connsiteX4" fmla="*/ 169328 w 169850"/>
                                                                                      <a:gd name="connsiteY4" fmla="*/ 138082 h 207187"/>
                                                                                      <a:gd name="connsiteX5" fmla="*/ 131228 w 169850"/>
                                                                                      <a:gd name="connsiteY5" fmla="*/ 99982 h 207187"/>
                                                                                      <a:gd name="connsiteX6" fmla="*/ 150278 w 169850"/>
                                                                                      <a:gd name="connsiteY6" fmla="*/ 2350 h 207187"/>
                                                                                      <a:gd name="connsiteX7" fmla="*/ 47884 w 169850"/>
                                                                                      <a:gd name="connsiteY7" fmla="*/ 38069 h 207187"/>
                                                                                      <a:gd name="connsiteX8" fmla="*/ 2641 w 169850"/>
                                                                                      <a:gd name="connsiteY8" fmla="*/ 123794 h 207187"/>
                                                                                      <a:gd name="connsiteX9" fmla="*/ 12166 w 169850"/>
                                                                                      <a:gd name="connsiteY9" fmla="*/ 207138 h 207187"/>
                                                                                    </a:gdLst>
                                                                                    <a:ahLst/>
                                                                                    <a:cxnLst>
                                                                                      <a:cxn ang="0">
                                                                                        <a:pos x="connsiteX0" y="connsiteY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" y="connsiteY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" y="connsiteY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" y="connsiteY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" y="connsiteY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" y="connsiteY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" y="connsiteY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7" y="connsiteY7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8" y="connsiteY8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9" y="connsiteY9"/>
                                                                                      </a:cxn>
                                                                                    </a:cxnLst>
                                                                                    <a:rect l="l" t="t" r="r" b="b"/>
                                                                                    <a:pathLst>
                                                                                      <a:path w="169850" h="207187">
                                                                                        <a:moveTo>
                                                                                          <a:pt x="12166" y="207138"/>
                                                                                        </a:moveTo>
                                                                                        <a:cubicBezTo>
                                                                                          <a:pt x="18913" y="205154"/>
                                                                                          <a:pt x="27644" y="137685"/>
                                                                                          <a:pt x="43122" y="111888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8600" y="86091"/>
                                                                                          <a:pt x="95906" y="51166"/>
                                                                                          <a:pt x="105034" y="52357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14162" y="53548"/>
                                                                                          <a:pt x="87175" y="104744"/>
                                                                                          <a:pt x="97891" y="11903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08607" y="133320"/>
                                                                                          <a:pt x="163772" y="141257"/>
                                                                                          <a:pt x="169328" y="13808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74884" y="134907"/>
                                                                                          <a:pt x="134403" y="122604"/>
                                                                                          <a:pt x="131228" y="9998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28053" y="77360"/>
                                                                                          <a:pt x="164169" y="12669"/>
                                                                                          <a:pt x="150278" y="235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36387" y="-7969"/>
                                                                                          <a:pt x="72490" y="17828"/>
                                                                                          <a:pt x="47884" y="3806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3278" y="58310"/>
                                                                                          <a:pt x="10181" y="96410"/>
                                                                                          <a:pt x="2641" y="12379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-4899" y="151178"/>
                                                                                          <a:pt x="5419" y="209122"/>
                                                                                          <a:pt x="12166" y="207138"/>
                                                                                        </a:cubicBezTo>
                                                                                        <a:close/>
                                                                                      </a:path>
                                                                                    </a:pathLst>
                                                                                  </a:custGeom>
                                                                                  <a:solidFill>
                                                                                    <a:schemeClr val="tx1">
                                                                                      <a:lumMod val="95000"/>
                                                                                      <a:lumOff val="5000"/>
                                                                                    </a:schemeClr>
                                                                                  </a:solidFill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rtlCol="0"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algn="ctr"/>
                                                                                    <a:endParaRPr lang="en-AU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  <p:sp>
                                                                                <p:nvSpPr>
                                                                                  <p:cNvPr id="1527" name="Freeform 1526"/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6646050" y="2476500"/>
                                                                                    <a:ext cx="421503" cy="117157"/>
                                                                                  </a:xfrm>
                                                                                  <a:custGeom>
                                                                                    <a:avLst/>
                                                                                    <a:gdLst>
                                                                                      <a:gd name="connsiteX0" fmla="*/ 19 w 421503"/>
                                                                                      <a:gd name="connsiteY0" fmla="*/ 38100 h 117157"/>
                                                                                      <a:gd name="connsiteX1" fmla="*/ 157181 w 421503"/>
                                                                                      <a:gd name="connsiteY1" fmla="*/ 0 h 117157"/>
                                                                                      <a:gd name="connsiteX2" fmla="*/ 338156 w 421503"/>
                                                                                      <a:gd name="connsiteY2" fmla="*/ 38100 h 117157"/>
                                                                                      <a:gd name="connsiteX3" fmla="*/ 421500 w 421503"/>
                                                                                      <a:gd name="connsiteY3" fmla="*/ 116681 h 117157"/>
                                                                                      <a:gd name="connsiteX4" fmla="*/ 340538 w 421503"/>
                                                                                      <a:gd name="connsiteY4" fmla="*/ 69056 h 117157"/>
                                                                                      <a:gd name="connsiteX5" fmla="*/ 147656 w 421503"/>
                                                                                      <a:gd name="connsiteY5" fmla="*/ 28575 h 117157"/>
                                                                                      <a:gd name="connsiteX6" fmla="*/ 19 w 421503"/>
                                                                                      <a:gd name="connsiteY6" fmla="*/ 38100 h 117157"/>
                                                                                    </a:gdLst>
                                                                                    <a:ahLst/>
                                                                                    <a:cxnLst>
                                                                                      <a:cxn ang="0">
                                                                                        <a:pos x="connsiteX0" y="connsiteY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" y="connsiteY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" y="connsiteY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" y="connsiteY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" y="connsiteY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" y="connsiteY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" y="connsiteY6"/>
                                                                                      </a:cxn>
                                                                                    </a:cxnLst>
                                                                                    <a:rect l="l" t="t" r="r" b="b"/>
                                                                                    <a:pathLst>
                                                                                      <a:path w="421503" h="117157">
                                                                                        <a:moveTo>
                                                                                          <a:pt x="19" y="38100"/>
                                                                                        </a:moveTo>
                                                                                        <a:cubicBezTo>
                                                                                          <a:pt x="1606" y="33338"/>
                                                                                          <a:pt x="100825" y="0"/>
                                                                                          <a:pt x="157181" y="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13537" y="0"/>
                                                                                          <a:pt x="294103" y="18653"/>
                                                                                          <a:pt x="338156" y="3810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82209" y="57547"/>
                                                                                          <a:pt x="421103" y="111522"/>
                                                                                          <a:pt x="421500" y="116681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21897" y="121840"/>
                                                                                          <a:pt x="386179" y="83740"/>
                                                                                          <a:pt x="340538" y="69056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94897" y="54372"/>
                                                                                          <a:pt x="202425" y="32940"/>
                                                                                          <a:pt x="147656" y="2857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92887" y="24210"/>
                                                                                          <a:pt x="-1568" y="42862"/>
                                                                                          <a:pt x="19" y="38100"/>
                                                                                        </a:cubicBezTo>
                                                                                        <a:close/>
                                                                                      </a:path>
                                                                                    </a:pathLst>
                                                                                  </a:custGeom>
                                                                                  <a:solidFill>
                                                                                    <a:schemeClr val="tx1">
                                                                                      <a:lumMod val="95000"/>
                                                                                      <a:lumOff val="5000"/>
                                                                                    </a:schemeClr>
                                                                                  </a:solidFill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rtlCol="0"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algn="ctr"/>
                                                                                    <a:endParaRPr lang="en-AU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  <p:sp>
                                                                                <p:nvSpPr>
                                                                                  <p:cNvPr id="1528" name="Freeform 1527"/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6503118" y="2900298"/>
                                                                                    <a:ext cx="164606" cy="312644"/>
                                                                                  </a:xfrm>
                                                                                  <a:custGeom>
                                                                                    <a:avLst/>
                                                                                    <a:gdLst>
                                                                                      <a:gd name="connsiteX0" fmla="*/ 76 w 164606"/>
                                                                                      <a:gd name="connsiteY0" fmla="*/ 202471 h 312644"/>
                                                                                      <a:gd name="connsiteX1" fmla="*/ 47701 w 164606"/>
                                                                                      <a:gd name="connsiteY1" fmla="*/ 116746 h 312644"/>
                                                                                      <a:gd name="connsiteX2" fmla="*/ 73895 w 164606"/>
                                                                                      <a:gd name="connsiteY2" fmla="*/ 65 h 312644"/>
                                                                                      <a:gd name="connsiteX3" fmla="*/ 116757 w 164606"/>
                                                                                      <a:gd name="connsiteY3" fmla="*/ 102458 h 312644"/>
                                                                                      <a:gd name="connsiteX4" fmla="*/ 100088 w 164606"/>
                                                                                      <a:gd name="connsiteY4" fmla="*/ 250096 h 312644"/>
                                                                                      <a:gd name="connsiteX5" fmla="*/ 164382 w 164606"/>
                                                                                      <a:gd name="connsiteY5" fmla="*/ 312008 h 312644"/>
                                                                                      <a:gd name="connsiteX6" fmla="*/ 73895 w 164606"/>
                                                                                      <a:gd name="connsiteY6" fmla="*/ 278671 h 312644"/>
                                                                                      <a:gd name="connsiteX7" fmla="*/ 61988 w 164606"/>
                                                                                      <a:gd name="connsiteY7" fmla="*/ 221521 h 312644"/>
                                                                                      <a:gd name="connsiteX8" fmla="*/ 83420 w 164606"/>
                                                                                      <a:gd name="connsiteY8" fmla="*/ 102458 h 312644"/>
                                                                                      <a:gd name="connsiteX9" fmla="*/ 59607 w 164606"/>
                                                                                      <a:gd name="connsiteY9" fmla="*/ 140558 h 312644"/>
                                                                                      <a:gd name="connsiteX10" fmla="*/ 76 w 164606"/>
                                                                                      <a:gd name="connsiteY10" fmla="*/ 202471 h 312644"/>
                                                                                    </a:gdLst>
                                                                                    <a:ahLst/>
                                                                                    <a:cxnLst>
                                                                                      <a:cxn ang="0">
                                                                                        <a:pos x="connsiteX0" y="connsiteY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" y="connsiteY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" y="connsiteY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" y="connsiteY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" y="connsiteY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" y="connsiteY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" y="connsiteY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7" y="connsiteY7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8" y="connsiteY8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9" y="connsiteY9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0" y="connsiteY10"/>
                                                                                      </a:cxn>
                                                                                    </a:cxnLst>
                                                                                    <a:rect l="l" t="t" r="r" b="b"/>
                                                                                    <a:pathLst>
                                                                                      <a:path w="164606" h="312644">
                                                                                        <a:moveTo>
                                                                                          <a:pt x="76" y="202471"/>
                                                                                        </a:moveTo>
                                                                                        <a:cubicBezTo>
                                                                                          <a:pt x="-1908" y="198502"/>
                                                                                          <a:pt x="35398" y="150480"/>
                                                                                          <a:pt x="47701" y="116746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60004" y="83012"/>
                                                                                          <a:pt x="62386" y="2446"/>
                                                                                          <a:pt x="73895" y="6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85404" y="-2316"/>
                                                                                          <a:pt x="112392" y="60786"/>
                                                                                          <a:pt x="116757" y="102458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21122" y="144130"/>
                                                                                          <a:pt x="92151" y="215171"/>
                                                                                          <a:pt x="100088" y="250096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08025" y="285021"/>
                                                                                          <a:pt x="168747" y="307246"/>
                                                                                          <a:pt x="164382" y="312008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60017" y="316770"/>
                                                                                          <a:pt x="90961" y="293752"/>
                                                                                          <a:pt x="73895" y="278671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6829" y="263590"/>
                                                                                          <a:pt x="60401" y="250890"/>
                                                                                          <a:pt x="61988" y="221521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63575" y="192152"/>
                                                                                          <a:pt x="83817" y="115952"/>
                                                                                          <a:pt x="83420" y="102458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83023" y="88964"/>
                                                                                          <a:pt x="74688" y="121111"/>
                                                                                          <a:pt x="59607" y="140558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4526" y="160005"/>
                                                                                          <a:pt x="2060" y="206440"/>
                                                                                          <a:pt x="76" y="202471"/>
                                                                                        </a:cubicBezTo>
                                                                                        <a:close/>
                                                                                      </a:path>
                                                                                    </a:pathLst>
                                                                                  </a:custGeom>
                                                                                  <a:solidFill>
                                                                                    <a:schemeClr val="tx1">
                                                                                      <a:lumMod val="95000"/>
                                                                                      <a:lumOff val="5000"/>
                                                                                    </a:schemeClr>
                                                                                  </a:solidFill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rtlCol="0"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algn="ctr"/>
                                                                                    <a:endParaRPr lang="en-AU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  <p:sp>
                                                                                <p:nvSpPr>
                                                                                  <p:cNvPr id="1529" name="Freeform 1528"/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6843279" y="2615140"/>
                                                                                    <a:ext cx="697363" cy="1152120"/>
                                                                                  </a:xfrm>
                                                                                  <a:custGeom>
                                                                                    <a:avLst/>
                                                                                    <a:gdLst>
                                                                                      <a:gd name="connsiteX0" fmla="*/ 283802 w 697363"/>
                                                                                      <a:gd name="connsiteY0" fmla="*/ 4235 h 1152120"/>
                                                                                      <a:gd name="connsiteX1" fmla="*/ 460015 w 697363"/>
                                                                                      <a:gd name="connsiteY1" fmla="*/ 47098 h 1152120"/>
                                                                                      <a:gd name="connsiteX2" fmla="*/ 612415 w 697363"/>
                                                                                      <a:gd name="connsiteY2" fmla="*/ 213785 h 1152120"/>
                                                                                      <a:gd name="connsiteX3" fmla="*/ 693377 w 697363"/>
                                                                                      <a:gd name="connsiteY3" fmla="*/ 437623 h 1152120"/>
                                                                                      <a:gd name="connsiteX4" fmla="*/ 676709 w 697363"/>
                                                                                      <a:gd name="connsiteY4" fmla="*/ 682891 h 1152120"/>
                                                                                      <a:gd name="connsiteX5" fmla="*/ 605271 w 697363"/>
                                                                                      <a:gd name="connsiteY5" fmla="*/ 873391 h 1152120"/>
                                                                                      <a:gd name="connsiteX6" fmla="*/ 505259 w 697363"/>
                                                                                      <a:gd name="connsiteY6" fmla="*/ 987691 h 1152120"/>
                                                                                      <a:gd name="connsiteX7" fmla="*/ 390959 w 697363"/>
                                                                                      <a:gd name="connsiteY7" fmla="*/ 1080560 h 1152120"/>
                                                                                      <a:gd name="connsiteX8" fmla="*/ 257609 w 697363"/>
                                                                                      <a:gd name="connsiteY8" fmla="*/ 1125804 h 1152120"/>
                                                                                      <a:gd name="connsiteX9" fmla="*/ 109971 w 697363"/>
                                                                                      <a:gd name="connsiteY9" fmla="*/ 1151998 h 1152120"/>
                                                                                      <a:gd name="connsiteX10" fmla="*/ 434 w 697363"/>
                                                                                      <a:gd name="connsiteY10" fmla="*/ 1135329 h 1152120"/>
                                                                                      <a:gd name="connsiteX11" fmla="*/ 150452 w 697363"/>
                                                                                      <a:gd name="connsiteY11" fmla="*/ 1128185 h 1152120"/>
                                                                                      <a:gd name="connsiteX12" fmla="*/ 390959 w 697363"/>
                                                                                      <a:gd name="connsiteY12" fmla="*/ 1035316 h 1152120"/>
                                                                                      <a:gd name="connsiteX13" fmla="*/ 588602 w 697363"/>
                                                                                      <a:gd name="connsiteY13" fmla="*/ 837673 h 1152120"/>
                                                                                      <a:gd name="connsiteX14" fmla="*/ 664802 w 697363"/>
                                                                                      <a:gd name="connsiteY14" fmla="*/ 547160 h 1152120"/>
                                                                                      <a:gd name="connsiteX15" fmla="*/ 640990 w 697363"/>
                                                                                      <a:gd name="connsiteY15" fmla="*/ 318560 h 1152120"/>
                                                                                      <a:gd name="connsiteX16" fmla="*/ 529071 w 697363"/>
                                                                                      <a:gd name="connsiteY16" fmla="*/ 130441 h 1152120"/>
                                                                                      <a:gd name="connsiteX17" fmla="*/ 283802 w 697363"/>
                                                                                      <a:gd name="connsiteY17" fmla="*/ 4235 h 1152120"/>
                                                                                    </a:gdLst>
                                                                                    <a:ahLst/>
                                                                                    <a:cxnLst>
                                                                                      <a:cxn ang="0">
                                                                                        <a:pos x="connsiteX0" y="connsiteY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" y="connsiteY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" y="connsiteY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" y="connsiteY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" y="connsiteY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" y="connsiteY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" y="connsiteY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7" y="connsiteY7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8" y="connsiteY8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9" y="connsiteY9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0" y="connsiteY1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1" y="connsiteY1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2" y="connsiteY1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3" y="connsiteY1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4" y="connsiteY1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5" y="connsiteY1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6" y="connsiteY1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7" y="connsiteY17"/>
                                                                                      </a:cxn>
                                                                                    </a:cxnLst>
                                                                                    <a:rect l="l" t="t" r="r" b="b"/>
                                                                                    <a:pathLst>
                                                                                      <a:path w="697363" h="1152120">
                                                                                        <a:moveTo>
                                                                                          <a:pt x="283802" y="4235"/>
                                                                                        </a:moveTo>
                                                                                        <a:cubicBezTo>
                                                                                          <a:pt x="272293" y="-9655"/>
                                                                                          <a:pt x="405246" y="12173"/>
                                                                                          <a:pt x="460015" y="47098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14784" y="82023"/>
                                                                                          <a:pt x="573521" y="148698"/>
                                                                                          <a:pt x="612415" y="21378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651309" y="278873"/>
                                                                                          <a:pt x="682661" y="359439"/>
                                                                                          <a:pt x="693377" y="437623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704093" y="515807"/>
                                                                                          <a:pt x="691393" y="610263"/>
                                                                                          <a:pt x="676709" y="682891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662025" y="755519"/>
                                                                                          <a:pt x="633846" y="822591"/>
                                                                                          <a:pt x="605271" y="873391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76696" y="924191"/>
                                                                                          <a:pt x="540978" y="953163"/>
                                                                                          <a:pt x="505259" y="987691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69540" y="1022219"/>
                                                                                          <a:pt x="432234" y="1057541"/>
                                                                                          <a:pt x="390959" y="108056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49684" y="1103579"/>
                                                                                          <a:pt x="304440" y="1113898"/>
                                                                                          <a:pt x="257609" y="112580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10778" y="1137710"/>
                                                                                          <a:pt x="152833" y="1150411"/>
                                                                                          <a:pt x="109971" y="1151998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67109" y="1153585"/>
                                                                                          <a:pt x="-6313" y="1139298"/>
                                                                                          <a:pt x="434" y="113532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7181" y="1131360"/>
                                                                                          <a:pt x="85364" y="1144854"/>
                                                                                          <a:pt x="150452" y="112818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15539" y="1111516"/>
                                                                                          <a:pt x="317934" y="1083735"/>
                                                                                          <a:pt x="390959" y="1035316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63984" y="986897"/>
                                                                                          <a:pt x="542962" y="919032"/>
                                                                                          <a:pt x="588602" y="837673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634242" y="756314"/>
                                                                                          <a:pt x="656071" y="633679"/>
                                                                                          <a:pt x="664802" y="54716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673533" y="460641"/>
                                                                                          <a:pt x="663612" y="388013"/>
                                                                                          <a:pt x="640990" y="31856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618368" y="249107"/>
                                                                                          <a:pt x="585030" y="182432"/>
                                                                                          <a:pt x="529071" y="130441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73112" y="78450"/>
                                                                                          <a:pt x="295311" y="18125"/>
                                                                                          <a:pt x="283802" y="4235"/>
                                                                                        </a:cubicBezTo>
                                                                                        <a:close/>
                                                                                      </a:path>
                                                                                    </a:pathLst>
                                                                                  </a:custGeom>
                                                                                  <a:solidFill>
                                                                                    <a:schemeClr val="tx1">
                                                                                      <a:lumMod val="95000"/>
                                                                                      <a:lumOff val="5000"/>
                                                                                    </a:schemeClr>
                                                                                  </a:solidFill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rtlCol="0"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algn="ctr"/>
                                                                                    <a:endParaRPr lang="en-AU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  <p:sp>
                                                                                <p:nvSpPr>
                                                                                  <p:cNvPr id="1530" name="Freeform 1529"/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6791105" y="2990307"/>
                                                                                    <a:ext cx="206387" cy="331540"/>
                                                                                  </a:xfrm>
                                                                                  <a:custGeom>
                                                                                    <a:avLst/>
                                                                                    <a:gdLst>
                                                                                      <a:gd name="connsiteX0" fmla="*/ 220 w 206387"/>
                                                                                      <a:gd name="connsiteY0" fmla="*/ 176756 h 331540"/>
                                                                                      <a:gd name="connsiteX1" fmla="*/ 31176 w 206387"/>
                                                                                      <a:gd name="connsiteY1" fmla="*/ 74362 h 331540"/>
                                                                                      <a:gd name="connsiteX2" fmla="*/ 12126 w 206387"/>
                                                                                      <a:gd name="connsiteY2" fmla="*/ 543 h 331540"/>
                                                                                      <a:gd name="connsiteX3" fmla="*/ 83564 w 206387"/>
                                                                                      <a:gd name="connsiteY3" fmla="*/ 112462 h 331540"/>
                                                                                      <a:gd name="connsiteX4" fmla="*/ 95470 w 206387"/>
                                                                                      <a:gd name="connsiteY4" fmla="*/ 212474 h 331540"/>
                                                                                      <a:gd name="connsiteX5" fmla="*/ 169289 w 206387"/>
                                                                                      <a:gd name="connsiteY5" fmla="*/ 279149 h 331540"/>
                                                                                      <a:gd name="connsiteX6" fmla="*/ 205008 w 206387"/>
                                                                                      <a:gd name="connsiteY6" fmla="*/ 331537 h 331540"/>
                                                                                      <a:gd name="connsiteX7" fmla="*/ 124045 w 206387"/>
                                                                                      <a:gd name="connsiteY7" fmla="*/ 276768 h 331540"/>
                                                                                      <a:gd name="connsiteX8" fmla="*/ 54989 w 206387"/>
                                                                                      <a:gd name="connsiteY8" fmla="*/ 217237 h 331540"/>
                                                                                      <a:gd name="connsiteX9" fmla="*/ 57370 w 206387"/>
                                                                                      <a:gd name="connsiteY9" fmla="*/ 119606 h 331540"/>
                                                                                      <a:gd name="connsiteX10" fmla="*/ 50226 w 206387"/>
                                                                                      <a:gd name="connsiteY10" fmla="*/ 112462 h 331540"/>
                                                                                      <a:gd name="connsiteX11" fmla="*/ 220 w 206387"/>
                                                                                      <a:gd name="connsiteY11" fmla="*/ 176756 h 331540"/>
                                                                                    </a:gdLst>
                                                                                    <a:ahLst/>
                                                                                    <a:cxnLst>
                                                                                      <a:cxn ang="0">
                                                                                        <a:pos x="connsiteX0" y="connsiteY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" y="connsiteY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" y="connsiteY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" y="connsiteY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" y="connsiteY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" y="connsiteY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" y="connsiteY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7" y="connsiteY7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8" y="connsiteY8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9" y="connsiteY9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0" y="connsiteY1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1" y="connsiteY11"/>
                                                                                      </a:cxn>
                                                                                    </a:cxnLst>
                                                                                    <a:rect l="l" t="t" r="r" b="b"/>
                                                                                    <a:pathLst>
                                                                                      <a:path w="206387" h="331540">
                                                                                        <a:moveTo>
                                                                                          <a:pt x="220" y="176756"/>
                                                                                        </a:moveTo>
                                                                                        <a:cubicBezTo>
                                                                                          <a:pt x="-2955" y="170406"/>
                                                                                          <a:pt x="29192" y="103731"/>
                                                                                          <a:pt x="31176" y="7436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3160" y="44993"/>
                                                                                          <a:pt x="3395" y="-5807"/>
                                                                                          <a:pt x="12126" y="543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0857" y="6893"/>
                                                                                          <a:pt x="69673" y="77140"/>
                                                                                          <a:pt x="83564" y="11246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97455" y="147784"/>
                                                                                          <a:pt x="81183" y="184693"/>
                                                                                          <a:pt x="95470" y="21247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09757" y="240255"/>
                                                                                          <a:pt x="151033" y="259305"/>
                                                                                          <a:pt x="169289" y="27914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87545" y="298993"/>
                                                                                          <a:pt x="212549" y="331934"/>
                                                                                          <a:pt x="205008" y="331537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97467" y="331140"/>
                                                                                          <a:pt x="149048" y="295818"/>
                                                                                          <a:pt x="124045" y="276768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99042" y="257718"/>
                                                                                          <a:pt x="66101" y="243431"/>
                                                                                          <a:pt x="54989" y="217237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3877" y="191043"/>
                                                                                          <a:pt x="58164" y="137068"/>
                                                                                          <a:pt x="57370" y="119606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6576" y="102144"/>
                                                                                          <a:pt x="60148" y="96984"/>
                                                                                          <a:pt x="50226" y="11246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0304" y="127940"/>
                                                                                          <a:pt x="3395" y="183106"/>
                                                                                          <a:pt x="220" y="176756"/>
                                                                                        </a:cubicBezTo>
                                                                                        <a:close/>
                                                                                      </a:path>
                                                                                    </a:pathLst>
                                                                                  </a:custGeom>
                                                                                  <a:solidFill>
                                                                                    <a:schemeClr val="tx1">
                                                                                      <a:lumMod val="95000"/>
                                                                                      <a:lumOff val="5000"/>
                                                                                    </a:schemeClr>
                                                                                  </a:solidFill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rtlCol="0"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algn="ctr"/>
                                                                                    <a:endParaRPr lang="en-AU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  <p:sp>
                                                                                <p:nvSpPr>
                                                                                  <p:cNvPr id="1531" name="Freeform 1530"/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7041327" y="3046071"/>
                                                                                    <a:ext cx="133379" cy="462279"/>
                                                                                  </a:xfrm>
                                                                                  <a:custGeom>
                                                                                    <a:avLst/>
                                                                                    <a:gdLst>
                                                                                      <a:gd name="connsiteX0" fmla="*/ 9554 w 133379"/>
                                                                                      <a:gd name="connsiteY0" fmla="*/ 290060 h 462279"/>
                                                                                      <a:gd name="connsiteX1" fmla="*/ 61942 w 133379"/>
                                                                                      <a:gd name="connsiteY1" fmla="*/ 204335 h 462279"/>
                                                                                      <a:gd name="connsiteX2" fmla="*/ 88136 w 133379"/>
                                                                                      <a:gd name="connsiteY2" fmla="*/ 90035 h 462279"/>
                                                                                      <a:gd name="connsiteX3" fmla="*/ 83373 w 133379"/>
                                                                                      <a:gd name="connsiteY3" fmla="*/ 1929 h 462279"/>
                                                                                      <a:gd name="connsiteX4" fmla="*/ 126236 w 133379"/>
                                                                                      <a:gd name="connsiteY4" fmla="*/ 175760 h 462279"/>
                                                                                      <a:gd name="connsiteX5" fmla="*/ 71467 w 133379"/>
                                                                                      <a:gd name="connsiteY5" fmla="*/ 328160 h 462279"/>
                                                                                      <a:gd name="connsiteX6" fmla="*/ 52417 w 133379"/>
                                                                                      <a:gd name="connsiteY6" fmla="*/ 390073 h 462279"/>
                                                                                      <a:gd name="connsiteX7" fmla="*/ 133379 w 133379"/>
                                                                                      <a:gd name="connsiteY7" fmla="*/ 461510 h 462279"/>
                                                                                      <a:gd name="connsiteX8" fmla="*/ 52417 w 133379"/>
                                                                                      <a:gd name="connsiteY8" fmla="*/ 425792 h 462279"/>
                                                                                      <a:gd name="connsiteX9" fmla="*/ 29 w 133379"/>
                                                                                      <a:gd name="connsiteY9" fmla="*/ 392454 h 462279"/>
                                                                                      <a:gd name="connsiteX10" fmla="*/ 45273 w 133379"/>
                                                                                      <a:gd name="connsiteY10" fmla="*/ 347210 h 462279"/>
                                                                                      <a:gd name="connsiteX11" fmla="*/ 69086 w 133379"/>
                                                                                      <a:gd name="connsiteY11" fmla="*/ 266248 h 462279"/>
                                                                                      <a:gd name="connsiteX12" fmla="*/ 85754 w 133379"/>
                                                                                      <a:gd name="connsiteY12" fmla="*/ 221004 h 462279"/>
                                                                                      <a:gd name="connsiteX13" fmla="*/ 73848 w 133379"/>
                                                                                      <a:gd name="connsiteY13" fmla="*/ 247198 h 462279"/>
                                                                                      <a:gd name="connsiteX14" fmla="*/ 9554 w 133379"/>
                                                                                      <a:gd name="connsiteY14" fmla="*/ 290060 h 462279"/>
                                                                                    </a:gdLst>
                                                                                    <a:ahLst/>
                                                                                    <a:cxnLst>
                                                                                      <a:cxn ang="0">
                                                                                        <a:pos x="connsiteX0" y="connsiteY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" y="connsiteY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" y="connsiteY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" y="connsiteY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" y="connsiteY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" y="connsiteY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" y="connsiteY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7" y="connsiteY7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8" y="connsiteY8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9" y="connsiteY9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0" y="connsiteY1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1" y="connsiteY1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2" y="connsiteY1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3" y="connsiteY1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4" y="connsiteY14"/>
                                                                                      </a:cxn>
                                                                                    </a:cxnLst>
                                                                                    <a:rect l="l" t="t" r="r" b="b"/>
                                                                                    <a:pathLst>
                                                                                      <a:path w="133379" h="462279">
                                                                                        <a:moveTo>
                                                                                          <a:pt x="9554" y="290060"/>
                                                                                        </a:moveTo>
                                                                                        <a:cubicBezTo>
                                                                                          <a:pt x="7570" y="282916"/>
                                                                                          <a:pt x="48845" y="237672"/>
                                                                                          <a:pt x="61942" y="20433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75039" y="170997"/>
                                                                                          <a:pt x="84564" y="123769"/>
                                                                                          <a:pt x="88136" y="9003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91708" y="56301"/>
                                                                                          <a:pt x="77023" y="-12359"/>
                                                                                          <a:pt x="83373" y="192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89723" y="16217"/>
                                                                                          <a:pt x="128220" y="121388"/>
                                                                                          <a:pt x="126236" y="17576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24252" y="230132"/>
                                                                                          <a:pt x="83770" y="292441"/>
                                                                                          <a:pt x="71467" y="32816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9164" y="363879"/>
                                                                                          <a:pt x="42098" y="367848"/>
                                                                                          <a:pt x="52417" y="390073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62736" y="412298"/>
                                                                                          <a:pt x="133379" y="455557"/>
                                                                                          <a:pt x="133379" y="46151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33379" y="467463"/>
                                                                                          <a:pt x="74642" y="437301"/>
                                                                                          <a:pt x="52417" y="42579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0192" y="414283"/>
                                                                                          <a:pt x="1220" y="405551"/>
                                                                                          <a:pt x="29" y="39245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-1162" y="379357"/>
                                                                                          <a:pt x="33764" y="368244"/>
                                                                                          <a:pt x="45273" y="34721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6782" y="326176"/>
                                                                                          <a:pt x="62339" y="287282"/>
                                                                                          <a:pt x="69086" y="266248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75833" y="245214"/>
                                                                                          <a:pt x="84960" y="224179"/>
                                                                                          <a:pt x="85754" y="22100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86548" y="217829"/>
                                                                                          <a:pt x="91311" y="230529"/>
                                                                                          <a:pt x="73848" y="247198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6386" y="263867"/>
                                                                                          <a:pt x="11538" y="297204"/>
                                                                                          <a:pt x="9554" y="290060"/>
                                                                                        </a:cubicBezTo>
                                                                                        <a:close/>
                                                                                      </a:path>
                                                                                    </a:pathLst>
                                                                                  </a:custGeom>
                                                                                  <a:solidFill>
                                                                                    <a:schemeClr val="tx1">
                                                                                      <a:lumMod val="95000"/>
                                                                                      <a:lumOff val="5000"/>
                                                                                    </a:schemeClr>
                                                                                  </a:solidFill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rtlCol="0"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algn="ctr"/>
                                                                                    <a:endParaRPr lang="en-AU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  <p:sp>
                                                                                <p:nvSpPr>
                                                                                  <p:cNvPr id="1532" name="Freeform 1531"/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7181259" y="3026566"/>
                                                                                    <a:ext cx="165201" cy="488328"/>
                                                                                  </a:xfrm>
                                                                                  <a:custGeom>
                                                                                    <a:avLst/>
                                                                                    <a:gdLst>
                                                                                      <a:gd name="connsiteX0" fmla="*/ 141085 w 165201"/>
                                                                                      <a:gd name="connsiteY0" fmla="*/ 3 h 488328"/>
                                                                                      <a:gd name="connsiteX1" fmla="*/ 138704 w 165201"/>
                                                                                      <a:gd name="connsiteY1" fmla="*/ 169072 h 488328"/>
                                                                                      <a:gd name="connsiteX2" fmla="*/ 117272 w 165201"/>
                                                                                      <a:gd name="connsiteY2" fmla="*/ 307184 h 488328"/>
                                                                                      <a:gd name="connsiteX3" fmla="*/ 86316 w 165201"/>
                                                                                      <a:gd name="connsiteY3" fmla="*/ 381003 h 488328"/>
                                                                                      <a:gd name="connsiteX4" fmla="*/ 591 w 165201"/>
                                                                                      <a:gd name="connsiteY4" fmla="*/ 488159 h 488328"/>
                                                                                      <a:gd name="connsiteX5" fmla="*/ 133941 w 165201"/>
                                                                                      <a:gd name="connsiteY5" fmla="*/ 354809 h 488328"/>
                                                                                      <a:gd name="connsiteX6" fmla="*/ 164897 w 165201"/>
                                                                                      <a:gd name="connsiteY6" fmla="*/ 173834 h 488328"/>
                                                                                      <a:gd name="connsiteX7" fmla="*/ 141085 w 165201"/>
                                                                                      <a:gd name="connsiteY7" fmla="*/ 3 h 488328"/>
                                                                                    </a:gdLst>
                                                                                    <a:ahLst/>
                                                                                    <a:cxnLst>
                                                                                      <a:cxn ang="0">
                                                                                        <a:pos x="connsiteX0" y="connsiteY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" y="connsiteY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" y="connsiteY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" y="connsiteY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" y="connsiteY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" y="connsiteY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" y="connsiteY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7" y="connsiteY7"/>
                                                                                      </a:cxn>
                                                                                    </a:cxnLst>
                                                                                    <a:rect l="l" t="t" r="r" b="b"/>
                                                                                    <a:pathLst>
                                                                                      <a:path w="165201" h="488328">
                                                                                        <a:moveTo>
                                                                                          <a:pt x="141085" y="3"/>
                                                                                        </a:moveTo>
                                                                                        <a:cubicBezTo>
                                                                                          <a:pt x="136719" y="-791"/>
                                                                                          <a:pt x="142673" y="117875"/>
                                                                                          <a:pt x="138704" y="16907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34735" y="220269"/>
                                                                                          <a:pt x="126003" y="271862"/>
                                                                                          <a:pt x="117272" y="30718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08541" y="342506"/>
                                                                                          <a:pt x="105763" y="350840"/>
                                                                                          <a:pt x="86316" y="381003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66869" y="411166"/>
                                                                                          <a:pt x="-7346" y="492525"/>
                                                                                          <a:pt x="591" y="48815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8528" y="483793"/>
                                                                                          <a:pt x="106557" y="407197"/>
                                                                                          <a:pt x="133941" y="35480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61325" y="302422"/>
                                                                                          <a:pt x="161722" y="231381"/>
                                                                                          <a:pt x="164897" y="17383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68072" y="116287"/>
                                                                                          <a:pt x="145451" y="797"/>
                                                                                          <a:pt x="141085" y="3"/>
                                                                                        </a:cubicBezTo>
                                                                                        <a:close/>
                                                                                      </a:path>
                                                                                    </a:pathLst>
                                                                                  </a:custGeom>
                                                                                  <a:solidFill>
                                                                                    <a:schemeClr val="tx1">
                                                                                      <a:lumMod val="95000"/>
                                                                                      <a:lumOff val="5000"/>
                                                                                    </a:schemeClr>
                                                                                  </a:solidFill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rtlCol="0"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algn="ctr"/>
                                                                                    <a:endParaRPr lang="en-AU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  <p:sp>
                                                                                <p:nvSpPr>
                                                                                  <p:cNvPr id="1533" name="Freeform 1532"/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6448168" y="3433728"/>
                                                                                    <a:ext cx="660085" cy="310352"/>
                                                                                  </a:xfrm>
                                                                                  <a:custGeom>
                                                                                    <a:avLst/>
                                                                                    <a:gdLst>
                                                                                      <a:gd name="connsiteX0" fmla="*/ 595570 w 660085"/>
                                                                                      <a:gd name="connsiteY0" fmla="*/ 35 h 310352"/>
                                                                                      <a:gd name="connsiteX1" fmla="*/ 547945 w 660085"/>
                                                                                      <a:gd name="connsiteY1" fmla="*/ 45278 h 310352"/>
                                                                                      <a:gd name="connsiteX2" fmla="*/ 612238 w 660085"/>
                                                                                      <a:gd name="connsiteY2" fmla="*/ 104810 h 310352"/>
                                                                                      <a:gd name="connsiteX3" fmla="*/ 583663 w 660085"/>
                                                                                      <a:gd name="connsiteY3" fmla="*/ 178628 h 310352"/>
                                                                                      <a:gd name="connsiteX4" fmla="*/ 493176 w 660085"/>
                                                                                      <a:gd name="connsiteY4" fmla="*/ 200060 h 310352"/>
                                                                                      <a:gd name="connsiteX5" fmla="*/ 447932 w 660085"/>
                                                                                      <a:gd name="connsiteY5" fmla="*/ 228635 h 310352"/>
                                                                                      <a:gd name="connsiteX6" fmla="*/ 355063 w 660085"/>
                                                                                      <a:gd name="connsiteY6" fmla="*/ 264353 h 310352"/>
                                                                                      <a:gd name="connsiteX7" fmla="*/ 221713 w 660085"/>
                                                                                      <a:gd name="connsiteY7" fmla="*/ 269116 h 310352"/>
                                                                                      <a:gd name="connsiteX8" fmla="*/ 119320 w 660085"/>
                                                                                      <a:gd name="connsiteY8" fmla="*/ 233397 h 310352"/>
                                                                                      <a:gd name="connsiteX9" fmla="*/ 38357 w 660085"/>
                                                                                      <a:gd name="connsiteY9" fmla="*/ 214347 h 310352"/>
                                                                                      <a:gd name="connsiteX10" fmla="*/ 14545 w 660085"/>
                                                                                      <a:gd name="connsiteY10" fmla="*/ 214347 h 310352"/>
                                                                                      <a:gd name="connsiteX11" fmla="*/ 257 w 660085"/>
                                                                                      <a:gd name="connsiteY11" fmla="*/ 264353 h 310352"/>
                                                                                      <a:gd name="connsiteX12" fmla="*/ 26451 w 660085"/>
                                                                                      <a:gd name="connsiteY12" fmla="*/ 300072 h 310352"/>
                                                                                      <a:gd name="connsiteX13" fmla="*/ 28832 w 660085"/>
                                                                                      <a:gd name="connsiteY13" fmla="*/ 259591 h 310352"/>
                                                                                      <a:gd name="connsiteX14" fmla="*/ 55026 w 660085"/>
                                                                                      <a:gd name="connsiteY14" fmla="*/ 257210 h 310352"/>
                                                                                      <a:gd name="connsiteX15" fmla="*/ 171707 w 660085"/>
                                                                                      <a:gd name="connsiteY15" fmla="*/ 283403 h 310352"/>
                                                                                      <a:gd name="connsiteX16" fmla="*/ 333632 w 660085"/>
                                                                                      <a:gd name="connsiteY16" fmla="*/ 309597 h 310352"/>
                                                                                      <a:gd name="connsiteX17" fmla="*/ 462220 w 660085"/>
                                                                                      <a:gd name="connsiteY17" fmla="*/ 252447 h 310352"/>
                                                                                      <a:gd name="connsiteX18" fmla="*/ 495557 w 660085"/>
                                                                                      <a:gd name="connsiteY18" fmla="*/ 233397 h 310352"/>
                                                                                      <a:gd name="connsiteX19" fmla="*/ 538420 w 660085"/>
                                                                                      <a:gd name="connsiteY19" fmla="*/ 233397 h 310352"/>
                                                                                      <a:gd name="connsiteX20" fmla="*/ 621763 w 660085"/>
                                                                                      <a:gd name="connsiteY20" fmla="*/ 202441 h 310352"/>
                                                                                      <a:gd name="connsiteX21" fmla="*/ 655101 w 660085"/>
                                                                                      <a:gd name="connsiteY21" fmla="*/ 147672 h 310352"/>
                                                                                      <a:gd name="connsiteX22" fmla="*/ 657482 w 660085"/>
                                                                                      <a:gd name="connsiteY22" fmla="*/ 88141 h 310352"/>
                                                                                      <a:gd name="connsiteX23" fmla="*/ 631288 w 660085"/>
                                                                                      <a:gd name="connsiteY23" fmla="*/ 54803 h 310352"/>
                                                                                      <a:gd name="connsiteX24" fmla="*/ 614620 w 660085"/>
                                                                                      <a:gd name="connsiteY24" fmla="*/ 52422 h 310352"/>
                                                                                      <a:gd name="connsiteX25" fmla="*/ 595570 w 660085"/>
                                                                                      <a:gd name="connsiteY25" fmla="*/ 35 h 310352"/>
                                                                                    </a:gdLst>
                                                                                    <a:ahLst/>
                                                                                    <a:cxnLst>
                                                                                      <a:cxn ang="0">
                                                                                        <a:pos x="connsiteX0" y="connsiteY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" y="connsiteY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" y="connsiteY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" y="connsiteY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" y="connsiteY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" y="connsiteY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" y="connsiteY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7" y="connsiteY7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8" y="connsiteY8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9" y="connsiteY9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0" y="connsiteY1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1" y="connsiteY1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2" y="connsiteY1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3" y="connsiteY1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4" y="connsiteY1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5" y="connsiteY1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6" y="connsiteY1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7" y="connsiteY17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8" y="connsiteY18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9" y="connsiteY19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0" y="connsiteY2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1" y="connsiteY2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2" y="connsiteY2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3" y="connsiteY2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4" y="connsiteY2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5" y="connsiteY25"/>
                                                                                      </a:cxn>
                                                                                    </a:cxnLst>
                                                                                    <a:rect l="l" t="t" r="r" b="b"/>
                                                                                    <a:pathLst>
                                                                                      <a:path w="660085" h="310352">
                                                                                        <a:moveTo>
                                                                                          <a:pt x="595570" y="35"/>
                                                                                        </a:moveTo>
                                                                                        <a:cubicBezTo>
                                                                                          <a:pt x="584457" y="-1156"/>
                                                                                          <a:pt x="545167" y="27816"/>
                                                                                          <a:pt x="547945" y="45278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50723" y="62741"/>
                                                                                          <a:pt x="606285" y="82585"/>
                                                                                          <a:pt x="612238" y="10481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618191" y="127035"/>
                                                                                          <a:pt x="603507" y="162753"/>
                                                                                          <a:pt x="583663" y="178628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63819" y="194503"/>
                                                                                          <a:pt x="515798" y="191726"/>
                                                                                          <a:pt x="493176" y="20006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70554" y="208394"/>
                                                                                          <a:pt x="470951" y="217919"/>
                                                                                          <a:pt x="447932" y="22863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24913" y="239351"/>
                                                                                          <a:pt x="392766" y="257606"/>
                                                                                          <a:pt x="355063" y="264353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17360" y="271100"/>
                                                                                          <a:pt x="261003" y="274275"/>
                                                                                          <a:pt x="221713" y="269116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82423" y="263957"/>
                                                                                          <a:pt x="149879" y="242525"/>
                                                                                          <a:pt x="119320" y="233397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88761" y="224269"/>
                                                                                          <a:pt x="55819" y="217522"/>
                                                                                          <a:pt x="38357" y="214347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0894" y="211172"/>
                                                                                          <a:pt x="20895" y="206013"/>
                                                                                          <a:pt x="14545" y="214347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8195" y="222681"/>
                                                                                          <a:pt x="-1727" y="250066"/>
                                                                                          <a:pt x="257" y="264353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241" y="278640"/>
                                                                                          <a:pt x="21689" y="300866"/>
                                                                                          <a:pt x="26451" y="30007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1213" y="299278"/>
                                                                                          <a:pt x="24070" y="266735"/>
                                                                                          <a:pt x="28832" y="259591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3594" y="252447"/>
                                                                                          <a:pt x="31214" y="253241"/>
                                                                                          <a:pt x="55026" y="25721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78838" y="261179"/>
                                                                                          <a:pt x="125273" y="274672"/>
                                                                                          <a:pt x="171707" y="283403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18141" y="292134"/>
                                                                                          <a:pt x="285213" y="314756"/>
                                                                                          <a:pt x="333632" y="309597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82051" y="304438"/>
                                                                                          <a:pt x="435233" y="265147"/>
                                                                                          <a:pt x="462220" y="252447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89207" y="239747"/>
                                                                                          <a:pt x="482857" y="236572"/>
                                                                                          <a:pt x="495557" y="233397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08257" y="230222"/>
                                                                                          <a:pt x="517386" y="238556"/>
                                                                                          <a:pt x="538420" y="233397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59454" y="228238"/>
                                                                                          <a:pt x="602316" y="216728"/>
                                                                                          <a:pt x="621763" y="202441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641210" y="188154"/>
                                                                                          <a:pt x="649148" y="166722"/>
                                                                                          <a:pt x="655101" y="14767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661054" y="128622"/>
                                                                                          <a:pt x="661451" y="103619"/>
                                                                                          <a:pt x="657482" y="88141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653513" y="72663"/>
                                                                                          <a:pt x="638432" y="60756"/>
                                                                                          <a:pt x="631288" y="54803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624144" y="48850"/>
                                                                                          <a:pt x="618985" y="60359"/>
                                                                                          <a:pt x="614620" y="5242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610255" y="44485"/>
                                                                                          <a:pt x="606683" y="1226"/>
                                                                                          <a:pt x="595570" y="35"/>
                                                                                        </a:cubicBezTo>
                                                                                        <a:close/>
                                                                                      </a:path>
                                                                                    </a:pathLst>
                                                                                  </a:custGeom>
                                                                                  <a:solidFill>
                                                                                    <a:schemeClr val="tx1">
                                                                                      <a:lumMod val="95000"/>
                                                                                      <a:lumOff val="5000"/>
                                                                                    </a:schemeClr>
                                                                                  </a:solidFill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rtlCol="0"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algn="ctr"/>
                                                                                    <a:endParaRPr lang="en-AU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  <p:sp>
                                                                                <p:nvSpPr>
                                                                                  <p:cNvPr id="1534" name="Freeform 1533"/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6067592" y="3136096"/>
                                                                                    <a:ext cx="361788" cy="529810"/>
                                                                                  </a:xfrm>
                                                                                  <a:custGeom>
                                                                                    <a:avLst/>
                                                                                    <a:gdLst>
                                                                                      <a:gd name="connsiteX0" fmla="*/ 123658 w 361788"/>
                                                                                      <a:gd name="connsiteY0" fmla="*/ 10 h 529810"/>
                                                                                      <a:gd name="connsiteX1" fmla="*/ 66508 w 361788"/>
                                                                                      <a:gd name="connsiteY1" fmla="*/ 66685 h 529810"/>
                                                                                      <a:gd name="connsiteX2" fmla="*/ 4596 w 361788"/>
                                                                                      <a:gd name="connsiteY2" fmla="*/ 147648 h 529810"/>
                                                                                      <a:gd name="connsiteX3" fmla="*/ 11739 w 361788"/>
                                                                                      <a:gd name="connsiteY3" fmla="*/ 233373 h 529810"/>
                                                                                      <a:gd name="connsiteX4" fmla="*/ 68889 w 361788"/>
                                                                                      <a:gd name="connsiteY4" fmla="*/ 297667 h 529810"/>
                                                                                      <a:gd name="connsiteX5" fmla="*/ 187952 w 361788"/>
                                                                                      <a:gd name="connsiteY5" fmla="*/ 414348 h 529810"/>
                                                                                      <a:gd name="connsiteX6" fmla="*/ 307014 w 361788"/>
                                                                                      <a:gd name="connsiteY6" fmla="*/ 471498 h 529810"/>
                                                                                      <a:gd name="connsiteX7" fmla="*/ 307014 w 361788"/>
                                                                                      <a:gd name="connsiteY7" fmla="*/ 504835 h 529810"/>
                                                                                      <a:gd name="connsiteX8" fmla="*/ 264152 w 361788"/>
                                                                                      <a:gd name="connsiteY8" fmla="*/ 521504 h 529810"/>
                                                                                      <a:gd name="connsiteX9" fmla="*/ 323683 w 361788"/>
                                                                                      <a:gd name="connsiteY9" fmla="*/ 528648 h 529810"/>
                                                                                      <a:gd name="connsiteX10" fmla="*/ 361783 w 361788"/>
                                                                                      <a:gd name="connsiteY10" fmla="*/ 497692 h 529810"/>
                                                                                      <a:gd name="connsiteX11" fmla="*/ 321302 w 361788"/>
                                                                                      <a:gd name="connsiteY11" fmla="*/ 445304 h 529810"/>
                                                                                      <a:gd name="connsiteX12" fmla="*/ 207002 w 361788"/>
                                                                                      <a:gd name="connsiteY12" fmla="*/ 390535 h 529810"/>
                                                                                      <a:gd name="connsiteX13" fmla="*/ 68889 w 361788"/>
                                                                                      <a:gd name="connsiteY13" fmla="*/ 273854 h 529810"/>
                                                                                      <a:gd name="connsiteX14" fmla="*/ 23646 w 361788"/>
                                                                                      <a:gd name="connsiteY14" fmla="*/ 185748 h 529810"/>
                                                                                      <a:gd name="connsiteX15" fmla="*/ 64127 w 361788"/>
                                                                                      <a:gd name="connsiteY15" fmla="*/ 116692 h 529810"/>
                                                                                      <a:gd name="connsiteX16" fmla="*/ 114133 w 361788"/>
                                                                                      <a:gd name="connsiteY16" fmla="*/ 71448 h 529810"/>
                                                                                      <a:gd name="connsiteX17" fmla="*/ 123658 w 361788"/>
                                                                                      <a:gd name="connsiteY17" fmla="*/ 10 h 529810"/>
                                                                                    </a:gdLst>
                                                                                    <a:ahLst/>
                                                                                    <a:cxnLst>
                                                                                      <a:cxn ang="0">
                                                                                        <a:pos x="connsiteX0" y="connsiteY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" y="connsiteY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" y="connsiteY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" y="connsiteY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" y="connsiteY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" y="connsiteY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" y="connsiteY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7" y="connsiteY7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8" y="connsiteY8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9" y="connsiteY9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0" y="connsiteY1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1" y="connsiteY1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2" y="connsiteY1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3" y="connsiteY1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4" y="connsiteY1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5" y="connsiteY1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6" y="connsiteY16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7" y="connsiteY17"/>
                                                                                      </a:cxn>
                                                                                    </a:cxnLst>
                                                                                    <a:rect l="l" t="t" r="r" b="b"/>
                                                                                    <a:pathLst>
                                                                                      <a:path w="361788" h="529810">
                                                                                        <a:moveTo>
                                                                                          <a:pt x="123658" y="10"/>
                                                                                        </a:moveTo>
                                                                                        <a:cubicBezTo>
                                                                                          <a:pt x="115721" y="-784"/>
                                                                                          <a:pt x="86352" y="42079"/>
                                                                                          <a:pt x="66508" y="6668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6664" y="91291"/>
                                                                                          <a:pt x="13724" y="119867"/>
                                                                                          <a:pt x="4596" y="147648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-4532" y="175429"/>
                                                                                          <a:pt x="1024" y="208370"/>
                                                                                          <a:pt x="11739" y="233373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2454" y="258376"/>
                                                                                          <a:pt x="39520" y="267504"/>
                                                                                          <a:pt x="68889" y="297667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98258" y="327830"/>
                                                                                          <a:pt x="148265" y="385376"/>
                                                                                          <a:pt x="187952" y="414348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27639" y="443320"/>
                                                                                          <a:pt x="287170" y="456417"/>
                                                                                          <a:pt x="307014" y="471498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26858" y="486579"/>
                                                                                          <a:pt x="314158" y="496501"/>
                                                                                          <a:pt x="307014" y="50483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99870" y="513169"/>
                                                                                          <a:pt x="261374" y="517535"/>
                                                                                          <a:pt x="264152" y="52150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66930" y="525473"/>
                                                                                          <a:pt x="307411" y="532617"/>
                                                                                          <a:pt x="323683" y="528648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39955" y="524679"/>
                                                                                          <a:pt x="362180" y="511583"/>
                                                                                          <a:pt x="361783" y="49769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61386" y="483801"/>
                                                                                          <a:pt x="347099" y="463163"/>
                                                                                          <a:pt x="321302" y="44530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95505" y="427445"/>
                                                                                          <a:pt x="249071" y="419110"/>
                                                                                          <a:pt x="207002" y="39053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64933" y="361960"/>
                                                                                          <a:pt x="99448" y="307985"/>
                                                                                          <a:pt x="68889" y="27385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8330" y="239723"/>
                                                                                          <a:pt x="24440" y="211942"/>
                                                                                          <a:pt x="23646" y="185748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2852" y="159554"/>
                                                                                          <a:pt x="49046" y="135742"/>
                                                                                          <a:pt x="64127" y="11669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79208" y="97642"/>
                                                                                          <a:pt x="102227" y="91292"/>
                                                                                          <a:pt x="114133" y="71448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26039" y="51604"/>
                                                                                          <a:pt x="131595" y="804"/>
                                                                                          <a:pt x="123658" y="10"/>
                                                                                        </a:cubicBezTo>
                                                                                        <a:close/>
                                                                                      </a:path>
                                                                                    </a:pathLst>
                                                                                  </a:custGeom>
                                                                                  <a:solidFill>
                                                                                    <a:schemeClr val="tx1">
                                                                                      <a:lumMod val="95000"/>
                                                                                      <a:lumOff val="5000"/>
                                                                                    </a:schemeClr>
                                                                                  </a:solidFill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rtlCol="0"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algn="ctr"/>
                                                                                    <a:endParaRPr lang="en-AU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  <p:sp>
                                                                                <p:nvSpPr>
                                                                                  <p:cNvPr id="1535" name="Freeform 1534"/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6070290" y="3255056"/>
                                                                                    <a:ext cx="130140" cy="94544"/>
                                                                                  </a:xfrm>
                                                                                  <a:custGeom>
                                                                                    <a:avLst/>
                                                                                    <a:gdLst>
                                                                                      <a:gd name="connsiteX0" fmla="*/ 16185 w 130140"/>
                                                                                      <a:gd name="connsiteY0" fmla="*/ 2494 h 94544"/>
                                                                                      <a:gd name="connsiteX1" fmla="*/ 82860 w 130140"/>
                                                                                      <a:gd name="connsiteY1" fmla="*/ 14400 h 94544"/>
                                                                                      <a:gd name="connsiteX2" fmla="*/ 125723 w 130140"/>
                                                                                      <a:gd name="connsiteY2" fmla="*/ 59644 h 94544"/>
                                                                                      <a:gd name="connsiteX3" fmla="*/ 120960 w 130140"/>
                                                                                      <a:gd name="connsiteY3" fmla="*/ 92982 h 94544"/>
                                                                                      <a:gd name="connsiteX4" fmla="*/ 56666 w 130140"/>
                                                                                      <a:gd name="connsiteY4" fmla="*/ 85838 h 94544"/>
                                                                                      <a:gd name="connsiteX5" fmla="*/ 4279 w 130140"/>
                                                                                      <a:gd name="connsiteY5" fmla="*/ 57263 h 94544"/>
                                                                                      <a:gd name="connsiteX6" fmla="*/ 16185 w 130140"/>
                                                                                      <a:gd name="connsiteY6" fmla="*/ 2494 h 94544"/>
                                                                                    </a:gdLst>
                                                                                    <a:ahLst/>
                                                                                    <a:cxnLst>
                                                                                      <a:cxn ang="0">
                                                                                        <a:pos x="connsiteX0" y="connsiteY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" y="connsiteY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" y="connsiteY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" y="connsiteY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" y="connsiteY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" y="connsiteY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" y="connsiteY6"/>
                                                                                      </a:cxn>
                                                                                    </a:cxnLst>
                                                                                    <a:rect l="l" t="t" r="r" b="b"/>
                                                                                    <a:pathLst>
                                                                                      <a:path w="130140" h="94544">
                                                                                        <a:moveTo>
                                                                                          <a:pt x="16185" y="2494"/>
                                                                                        </a:moveTo>
                                                                                        <a:cubicBezTo>
                                                                                          <a:pt x="29282" y="-4650"/>
                                                                                          <a:pt x="64604" y="4875"/>
                                                                                          <a:pt x="82860" y="1440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01116" y="23925"/>
                                                                                          <a:pt x="119373" y="46547"/>
                                                                                          <a:pt x="125723" y="5964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32073" y="72741"/>
                                                                                          <a:pt x="132469" y="88616"/>
                                                                                          <a:pt x="120960" y="9298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09451" y="97348"/>
                                                                                          <a:pt x="76113" y="91791"/>
                                                                                          <a:pt x="56666" y="85838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7219" y="79885"/>
                                                                                          <a:pt x="14201" y="67582"/>
                                                                                          <a:pt x="4279" y="57263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-5643" y="46944"/>
                                                                                          <a:pt x="3088" y="9638"/>
                                                                                          <a:pt x="16185" y="2494"/>
                                                                                        </a:cubicBezTo>
                                                                                        <a:close/>
                                                                                      </a:path>
                                                                                    </a:pathLst>
                                                                                  </a:custGeom>
                                                                                  <a:solidFill>
                                                                                    <a:schemeClr val="tx1">
                                                                                      <a:lumMod val="95000"/>
                                                                                      <a:lumOff val="5000"/>
                                                                                    </a:schemeClr>
                                                                                  </a:solidFill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rtlCol="0"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algn="ctr"/>
                                                                                    <a:endParaRPr lang="en-AU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  <p:sp>
                                                                                <p:nvSpPr>
                                                                                  <p:cNvPr id="1536" name="Freeform 1535"/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6762628" y="3598070"/>
                                                                                    <a:ext cx="152765" cy="82276"/>
                                                                                  </a:xfrm>
                                                                                  <a:custGeom>
                                                                                    <a:avLst/>
                                                                                    <a:gdLst>
                                                                                      <a:gd name="connsiteX0" fmla="*/ 152522 w 152765"/>
                                                                                      <a:gd name="connsiteY0" fmla="*/ 67894 h 77074"/>
                                                                                      <a:gd name="connsiteX1" fmla="*/ 109659 w 152765"/>
                                                                                      <a:gd name="connsiteY1" fmla="*/ 13125 h 77074"/>
                                                                                      <a:gd name="connsiteX2" fmla="*/ 47747 w 152765"/>
                                                                                      <a:gd name="connsiteY2" fmla="*/ 1219 h 77074"/>
                                                                                      <a:gd name="connsiteX3" fmla="*/ 122 w 152765"/>
                                                                                      <a:gd name="connsiteY3" fmla="*/ 34556 h 77074"/>
                                                                                      <a:gd name="connsiteX4" fmla="*/ 35841 w 152765"/>
                                                                                      <a:gd name="connsiteY4" fmla="*/ 58369 h 77074"/>
                                                                                      <a:gd name="connsiteX5" fmla="*/ 90609 w 152765"/>
                                                                                      <a:gd name="connsiteY5" fmla="*/ 75037 h 77074"/>
                                                                                      <a:gd name="connsiteX6" fmla="*/ 152522 w 152765"/>
                                                                                      <a:gd name="connsiteY6" fmla="*/ 67894 h 77074"/>
                                                                                    </a:gdLst>
                                                                                    <a:ahLst/>
                                                                                    <a:cxnLst>
                                                                                      <a:cxn ang="0">
                                                                                        <a:pos x="connsiteX0" y="connsiteY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" y="connsiteY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" y="connsiteY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" y="connsiteY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" y="connsiteY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" y="connsiteY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" y="connsiteY6"/>
                                                                                      </a:cxn>
                                                                                    </a:cxnLst>
                                                                                    <a:rect l="l" t="t" r="r" b="b"/>
                                                                                    <a:pathLst>
                                                                                      <a:path w="152765" h="77074">
                                                                                        <a:moveTo>
                                                                                          <a:pt x="152522" y="67894"/>
                                                                                        </a:moveTo>
                                                                                        <a:cubicBezTo>
                                                                                          <a:pt x="155697" y="57575"/>
                                                                                          <a:pt x="127121" y="24237"/>
                                                                                          <a:pt x="109659" y="1312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92197" y="2013"/>
                                                                                          <a:pt x="66003" y="-2353"/>
                                                                                          <a:pt x="47747" y="121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9491" y="4791"/>
                                                                                          <a:pt x="2106" y="25031"/>
                                                                                          <a:pt x="122" y="34556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-1862" y="44081"/>
                                                                                          <a:pt x="20760" y="51622"/>
                                                                                          <a:pt x="35841" y="5836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0922" y="65116"/>
                                                                                          <a:pt x="71956" y="71465"/>
                                                                                          <a:pt x="90609" y="75037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09262" y="78609"/>
                                                                                          <a:pt x="149347" y="78213"/>
                                                                                          <a:pt x="152522" y="67894"/>
                                                                                        </a:cubicBezTo>
                                                                                        <a:close/>
                                                                                      </a:path>
                                                                                    </a:pathLst>
                                                                                  </a:custGeom>
                                                                                  <a:solidFill>
                                                                                    <a:schemeClr val="tx1">
                                                                                      <a:lumMod val="95000"/>
                                                                                      <a:lumOff val="5000"/>
                                                                                    </a:schemeClr>
                                                                                  </a:solidFill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rtlCol="0"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algn="ctr"/>
                                                                                    <a:endParaRPr lang="en-AU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  <p:sp>
                                                                                <p:nvSpPr>
                                                                                  <p:cNvPr id="1537" name="Freeform 1536"/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6095768" y="3275362"/>
                                                                                    <a:ext cx="80386" cy="58399"/>
                                                                                  </a:xfrm>
                                                                                  <a:custGeom>
                                                                                    <a:avLst/>
                                                                                    <a:gdLst>
                                                                                      <a:gd name="connsiteX0" fmla="*/ 16185 w 130140"/>
                                                                                      <a:gd name="connsiteY0" fmla="*/ 2494 h 94544"/>
                                                                                      <a:gd name="connsiteX1" fmla="*/ 82860 w 130140"/>
                                                                                      <a:gd name="connsiteY1" fmla="*/ 14400 h 94544"/>
                                                                                      <a:gd name="connsiteX2" fmla="*/ 125723 w 130140"/>
                                                                                      <a:gd name="connsiteY2" fmla="*/ 59644 h 94544"/>
                                                                                      <a:gd name="connsiteX3" fmla="*/ 120960 w 130140"/>
                                                                                      <a:gd name="connsiteY3" fmla="*/ 92982 h 94544"/>
                                                                                      <a:gd name="connsiteX4" fmla="*/ 56666 w 130140"/>
                                                                                      <a:gd name="connsiteY4" fmla="*/ 85838 h 94544"/>
                                                                                      <a:gd name="connsiteX5" fmla="*/ 4279 w 130140"/>
                                                                                      <a:gd name="connsiteY5" fmla="*/ 57263 h 94544"/>
                                                                                      <a:gd name="connsiteX6" fmla="*/ 16185 w 130140"/>
                                                                                      <a:gd name="connsiteY6" fmla="*/ 2494 h 94544"/>
                                                                                    </a:gdLst>
                                                                                    <a:ahLst/>
                                                                                    <a:cxnLst>
                                                                                      <a:cxn ang="0">
                                                                                        <a:pos x="connsiteX0" y="connsiteY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" y="connsiteY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" y="connsiteY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" y="connsiteY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" y="connsiteY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" y="connsiteY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" y="connsiteY6"/>
                                                                                      </a:cxn>
                                                                                    </a:cxnLst>
                                                                                    <a:rect l="l" t="t" r="r" b="b"/>
                                                                                    <a:pathLst>
                                                                                      <a:path w="130140" h="94544">
                                                                                        <a:moveTo>
                                                                                          <a:pt x="16185" y="2494"/>
                                                                                        </a:moveTo>
                                                                                        <a:cubicBezTo>
                                                                                          <a:pt x="29282" y="-4650"/>
                                                                                          <a:pt x="64604" y="4875"/>
                                                                                          <a:pt x="82860" y="14400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01116" y="23925"/>
                                                                                          <a:pt x="119373" y="46547"/>
                                                                                          <a:pt x="125723" y="59644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32073" y="72741"/>
                                                                                          <a:pt x="132469" y="88616"/>
                                                                                          <a:pt x="120960" y="92982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09451" y="97348"/>
                                                                                          <a:pt x="76113" y="91791"/>
                                                                                          <a:pt x="56666" y="85838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37219" y="79885"/>
                                                                                          <a:pt x="14201" y="67582"/>
                                                                                          <a:pt x="4279" y="57263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-5643" y="46944"/>
                                                                                          <a:pt x="3088" y="9638"/>
                                                                                          <a:pt x="16185" y="2494"/>
                                                                                        </a:cubicBezTo>
                                                                                        <a:close/>
                                                                                      </a:path>
                                                                                    </a:pathLst>
                                                                                  </a:custGeom>
                                                                                  <a:solidFill>
                                                                                    <a:srgbClr val="FF8181"/>
                                                                                  </a:solidFill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rtlCol="0"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algn="ctr"/>
                                                                                    <a:endParaRPr lang="en-AU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  <p:sp>
                                                                                <p:nvSpPr>
                                                                                  <p:cNvPr id="1538" name="Freeform 1537"/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6791421" y="3613806"/>
                                                                                    <a:ext cx="84888" cy="45719"/>
                                                                                  </a:xfrm>
                                                                                  <a:custGeom>
                                                                                    <a:avLst/>
                                                                                    <a:gdLst>
                                                                                      <a:gd name="connsiteX0" fmla="*/ 152522 w 152765"/>
                                                                                      <a:gd name="connsiteY0" fmla="*/ 67894 h 77074"/>
                                                                                      <a:gd name="connsiteX1" fmla="*/ 109659 w 152765"/>
                                                                                      <a:gd name="connsiteY1" fmla="*/ 13125 h 77074"/>
                                                                                      <a:gd name="connsiteX2" fmla="*/ 47747 w 152765"/>
                                                                                      <a:gd name="connsiteY2" fmla="*/ 1219 h 77074"/>
                                                                                      <a:gd name="connsiteX3" fmla="*/ 122 w 152765"/>
                                                                                      <a:gd name="connsiteY3" fmla="*/ 34556 h 77074"/>
                                                                                      <a:gd name="connsiteX4" fmla="*/ 35841 w 152765"/>
                                                                                      <a:gd name="connsiteY4" fmla="*/ 58369 h 77074"/>
                                                                                      <a:gd name="connsiteX5" fmla="*/ 90609 w 152765"/>
                                                                                      <a:gd name="connsiteY5" fmla="*/ 75037 h 77074"/>
                                                                                      <a:gd name="connsiteX6" fmla="*/ 152522 w 152765"/>
                                                                                      <a:gd name="connsiteY6" fmla="*/ 67894 h 77074"/>
                                                                                    </a:gdLst>
                                                                                    <a:ahLst/>
                                                                                    <a:cxnLst>
                                                                                      <a:cxn ang="0">
                                                                                        <a:pos x="connsiteX0" y="connsiteY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" y="connsiteY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" y="connsiteY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" y="connsiteY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" y="connsiteY4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5" y="connsiteY5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6" y="connsiteY6"/>
                                                                                      </a:cxn>
                                                                                    </a:cxnLst>
                                                                                    <a:rect l="l" t="t" r="r" b="b"/>
                                                                                    <a:pathLst>
                                                                                      <a:path w="152765" h="77074">
                                                                                        <a:moveTo>
                                                                                          <a:pt x="152522" y="67894"/>
                                                                                        </a:moveTo>
                                                                                        <a:cubicBezTo>
                                                                                          <a:pt x="155697" y="57575"/>
                                                                                          <a:pt x="127121" y="24237"/>
                                                                                          <a:pt x="109659" y="1312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92197" y="2013"/>
                                                                                          <a:pt x="66003" y="-2353"/>
                                                                                          <a:pt x="47747" y="121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29491" y="4791"/>
                                                                                          <a:pt x="2106" y="25031"/>
                                                                                          <a:pt x="122" y="34556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-1862" y="44081"/>
                                                                                          <a:pt x="20760" y="51622"/>
                                                                                          <a:pt x="35841" y="58369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50922" y="65116"/>
                                                                                          <a:pt x="71956" y="71465"/>
                                                                                          <a:pt x="90609" y="75037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09262" y="78609"/>
                                                                                          <a:pt x="149347" y="78213"/>
                                                                                          <a:pt x="152522" y="67894"/>
                                                                                        </a:cubicBezTo>
                                                                                        <a:close/>
                                                                                      </a:path>
                                                                                    </a:pathLst>
                                                                                  </a:custGeom>
                                                                                  <a:solidFill>
                                                                                    <a:srgbClr val="FF8181"/>
                                                                                  </a:solidFill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rtlCol="0"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algn="ctr"/>
                                                                                    <a:endParaRPr lang="en-AU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</p:grpSp>
                                                                            <p:sp>
                                                                              <p:nvSpPr>
                                                                                <p:cNvPr id="1519" name="Freeform 1518"/>
                                                                                <p:cNvSpPr/>
                                                                                <p:nvPr/>
                                                                              </p:nvSpPr>
                                                                              <p:spPr>
                                                                                <a:xfrm>
                                                                                  <a:off x="6279267" y="3028287"/>
                                                                                  <a:ext cx="178035" cy="103070"/>
                                                                                </a:xfrm>
                                                                                <a:custGeom>
                                                                                  <a:avLst/>
                                                                                  <a:gdLst>
                                                                                    <a:gd name="connsiteX0" fmla="*/ 89 w 178035"/>
                                                                                    <a:gd name="connsiteY0" fmla="*/ 24476 h 103070"/>
                                                                                    <a:gd name="connsiteX1" fmla="*/ 71527 w 178035"/>
                                                                                    <a:gd name="connsiteY1" fmla="*/ 663 h 103070"/>
                                                                                    <a:gd name="connsiteX2" fmla="*/ 154871 w 178035"/>
                                                                                    <a:gd name="connsiteY2" fmla="*/ 53051 h 103070"/>
                                                                                    <a:gd name="connsiteX3" fmla="*/ 173921 w 178035"/>
                                                                                    <a:gd name="connsiteY3" fmla="*/ 103057 h 103070"/>
                                                                                    <a:gd name="connsiteX4" fmla="*/ 88196 w 178035"/>
                                                                                    <a:gd name="connsiteY4" fmla="*/ 48288 h 103070"/>
                                                                                    <a:gd name="connsiteX5" fmla="*/ 57239 w 178035"/>
                                                                                    <a:gd name="connsiteY5" fmla="*/ 38763 h 103070"/>
                                                                                    <a:gd name="connsiteX6" fmla="*/ 89 w 178035"/>
                                                                                    <a:gd name="connsiteY6" fmla="*/ 24476 h 103070"/>
                                                                                  </a:gdLst>
                                                                                  <a:ahLst/>
                                                                                  <a:cxnLst>
                                                                                    <a:cxn ang="0">
                                                                                      <a:pos x="connsiteX0" y="connsiteY0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" y="connsiteY1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2" y="connsiteY2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3" y="connsiteY3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4" y="connsiteY4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5" y="connsiteY5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6" y="connsiteY6"/>
                                                                                    </a:cxn>
                                                                                  </a:cxnLst>
                                                                                  <a:rect l="l" t="t" r="r" b="b"/>
                                                                                  <a:pathLst>
                                                                                    <a:path w="178035" h="103070">
                                                                                      <a:moveTo>
                                                                                        <a:pt x="89" y="24476"/>
                                                                                      </a:moveTo>
                                                                                      <a:cubicBezTo>
                                                                                        <a:pt x="2470" y="18126"/>
                                                                                        <a:pt x="45730" y="-4099"/>
                                                                                        <a:pt x="71527" y="663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97324" y="5425"/>
                                                                                        <a:pt x="137805" y="35985"/>
                                                                                        <a:pt x="154871" y="53051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71937" y="70117"/>
                                                                                        <a:pt x="185033" y="103851"/>
                                                                                        <a:pt x="173921" y="103057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62809" y="102263"/>
                                                                                        <a:pt x="107643" y="59004"/>
                                                                                        <a:pt x="88196" y="48288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68749" y="37572"/>
                                                                                        <a:pt x="70733" y="39954"/>
                                                                                        <a:pt x="57239" y="38763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43745" y="37572"/>
                                                                                        <a:pt x="-2292" y="30826"/>
                                                                                        <a:pt x="89" y="24476"/>
                                                                                      </a:cubicBezTo>
                                                                                      <a:close/>
                                                                                    </a:path>
                                                                                  </a:pathLst>
                                                                                </a:custGeom>
                                                                                <a:solidFill>
                                                                                  <a:schemeClr val="tx1">
                                                                                    <a:lumMod val="95000"/>
                                                                                    <a:lumOff val="5000"/>
                                                                                  </a:schemeClr>
                                                                                </a:solidFill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</p:spPr>
                                                                              <p:style>
                                                                                <a:lnRef idx="2">
                                                                                  <a:schemeClr val="accent1">
                                                                                    <a:shade val="50000"/>
                                                                                  </a:schemeClr>
                                                                                </a:lnRef>
                                                                                <a:fillRef idx="1">
                                                                                  <a:schemeClr val="accent1"/>
                                                                                </a:fillRef>
                                                                                <a:effectRef idx="0">
                                                                                  <a:schemeClr val="accent1"/>
                                                                                </a:effectRef>
                                                                                <a:fontRef idx="minor">
                                                                                  <a:schemeClr val="lt1"/>
                                                                                </a:fontRef>
                                                                              </p:style>
                                                                              <p:txBody>
                                                                                <a:bodyPr rtlCol="0" anchor="ctr"/>
                                                                                <a:lstStyle/>
                                                                                <a:p>
                                                                                  <a:pPr algn="ctr"/>
                                                                                  <a:endParaRPr lang="en-AU"/>
                                                                                </a:p>
                                                                              </p:txBody>
                                                                            </p:sp>
                                                                            <p:sp>
                                                                              <p:nvSpPr>
                                                                                <p:cNvPr id="1520" name="Freeform 1519"/>
                                                                                <p:cNvSpPr/>
                                                                                <p:nvPr/>
                                                                              </p:nvSpPr>
                                                                              <p:spPr>
                                                                                <a:xfrm>
                                                                                  <a:off x="6700831" y="3212304"/>
                                                                                  <a:ext cx="252876" cy="181870"/>
                                                                                </a:xfrm>
                                                                                <a:custGeom>
                                                                                  <a:avLst/>
                                                                                  <a:gdLst>
                                                                                    <a:gd name="connsiteX0" fmla="*/ 7 w 252876"/>
                                                                                    <a:gd name="connsiteY0" fmla="*/ 9527 h 181870"/>
                                                                                    <a:gd name="connsiteX1" fmla="*/ 83350 w 252876"/>
                                                                                    <a:gd name="connsiteY1" fmla="*/ 2 h 181870"/>
                                                                                    <a:gd name="connsiteX2" fmla="*/ 138119 w 252876"/>
                                                                                    <a:gd name="connsiteY2" fmla="*/ 9527 h 181870"/>
                                                                                    <a:gd name="connsiteX3" fmla="*/ 200032 w 252876"/>
                                                                                    <a:gd name="connsiteY3" fmla="*/ 59534 h 181870"/>
                                                                                    <a:gd name="connsiteX4" fmla="*/ 235750 w 252876"/>
                                                                                    <a:gd name="connsiteY4" fmla="*/ 126209 h 181870"/>
                                                                                    <a:gd name="connsiteX5" fmla="*/ 250038 w 252876"/>
                                                                                    <a:gd name="connsiteY5" fmla="*/ 180977 h 181870"/>
                                                                                    <a:gd name="connsiteX6" fmla="*/ 180982 w 252876"/>
                                                                                    <a:gd name="connsiteY6" fmla="*/ 80965 h 181870"/>
                                                                                    <a:gd name="connsiteX7" fmla="*/ 88113 w 252876"/>
                                                                                    <a:gd name="connsiteY7" fmla="*/ 26196 h 181870"/>
                                                                                    <a:gd name="connsiteX8" fmla="*/ 7 w 252876"/>
                                                                                    <a:gd name="connsiteY8" fmla="*/ 9527 h 181870"/>
                                                                                  </a:gdLst>
                                                                                  <a:ahLst/>
                                                                                  <a:cxnLst>
                                                                                    <a:cxn ang="0">
                                                                                      <a:pos x="connsiteX0" y="connsiteY0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" y="connsiteY1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2" y="connsiteY2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3" y="connsiteY3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4" y="connsiteY4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5" y="connsiteY5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6" y="connsiteY6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7" y="connsiteY7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8" y="connsiteY8"/>
                                                                                    </a:cxn>
                                                                                  </a:cxnLst>
                                                                                  <a:rect l="l" t="t" r="r" b="b"/>
                                                                                  <a:pathLst>
                                                                                    <a:path w="252876" h="181870">
                                                                                      <a:moveTo>
                                                                                        <a:pt x="7" y="9527"/>
                                                                                      </a:moveTo>
                                                                                      <a:cubicBezTo>
                                                                                        <a:pt x="-787" y="5161"/>
                                                                                        <a:pt x="60331" y="2"/>
                                                                                        <a:pt x="83350" y="2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06369" y="2"/>
                                                                                        <a:pt x="118672" y="-395"/>
                                                                                        <a:pt x="138119" y="9527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57566" y="19449"/>
                                                                                        <a:pt x="183760" y="40087"/>
                                                                                        <a:pt x="200032" y="59534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16304" y="78981"/>
                                                                                        <a:pt x="227416" y="105969"/>
                                                                                        <a:pt x="235750" y="126209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44084" y="146449"/>
                                                                                        <a:pt x="259166" y="188518"/>
                                                                                        <a:pt x="250038" y="180977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40910" y="173436"/>
                                                                                        <a:pt x="207970" y="106762"/>
                                                                                        <a:pt x="180982" y="8096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53995" y="55168"/>
                                                                                        <a:pt x="118673" y="38102"/>
                                                                                        <a:pt x="88113" y="26196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57553" y="14290"/>
                                                                                        <a:pt x="801" y="13893"/>
                                                                                        <a:pt x="7" y="9527"/>
                                                                                      </a:cubicBezTo>
                                                                                      <a:close/>
                                                                                    </a:path>
                                                                                  </a:pathLst>
                                                                                </a:custGeom>
                                                                                <a:solidFill>
                                                                                  <a:schemeClr val="tx1">
                                                                                    <a:lumMod val="95000"/>
                                                                                    <a:lumOff val="5000"/>
                                                                                  </a:schemeClr>
                                                                                </a:solidFill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</p:spPr>
                                                                              <p:style>
                                                                                <a:lnRef idx="2">
                                                                                  <a:schemeClr val="accent1">
                                                                                    <a:shade val="50000"/>
                                                                                  </a:schemeClr>
                                                                                </a:lnRef>
                                                                                <a:fillRef idx="1">
                                                                                  <a:schemeClr val="accent1"/>
                                                                                </a:fillRef>
                                                                                <a:effectRef idx="0">
                                                                                  <a:schemeClr val="accent1"/>
                                                                                </a:effectRef>
                                                                                <a:fontRef idx="minor">
                                                                                  <a:schemeClr val="lt1"/>
                                                                                </a:fontRef>
                                                                              </p:style>
                                                                              <p:txBody>
                                                                                <a:bodyPr rtlCol="0" anchor="ctr"/>
                                                                                <a:lstStyle/>
                                                                                <a:p>
                                                                                  <a:pPr algn="ctr"/>
                                                                                  <a:endParaRPr lang="en-AU"/>
                                                                                </a:p>
                                                                              </p:txBody>
                                                                            </p:sp>
                                                                            <p:sp>
                                                                              <p:nvSpPr>
                                                                                <p:cNvPr id="1521" name="Freeform 1520"/>
                                                                                <p:cNvSpPr/>
                                                                                <p:nvPr/>
                                                                              </p:nvSpPr>
                                                                              <p:spPr>
                                                                                <a:xfrm>
                                                                                  <a:off x="6207602" y="3036054"/>
                                                                                  <a:ext cx="223593" cy="294609"/>
                                                                                </a:xfrm>
                                                                                <a:custGeom>
                                                                                  <a:avLst/>
                                                                                  <a:gdLst>
                                                                                    <a:gd name="connsiteX0" fmla="*/ 116998 w 223593"/>
                                                                                    <a:gd name="connsiteY0" fmla="*/ 16709 h 294609"/>
                                                                                    <a:gd name="connsiteX1" fmla="*/ 47942 w 223593"/>
                                                                                    <a:gd name="connsiteY1" fmla="*/ 131009 h 294609"/>
                                                                                    <a:gd name="connsiteX2" fmla="*/ 317 w 223593"/>
                                                                                    <a:gd name="connsiteY2" fmla="*/ 207209 h 294609"/>
                                                                                    <a:gd name="connsiteX3" fmla="*/ 31273 w 223593"/>
                                                                                    <a:gd name="connsiteY3" fmla="*/ 264359 h 294609"/>
                                                                                    <a:gd name="connsiteX4" fmla="*/ 107473 w 223593"/>
                                                                                    <a:gd name="connsiteY4" fmla="*/ 292934 h 294609"/>
                                                                                    <a:gd name="connsiteX5" fmla="*/ 169386 w 223593"/>
                                                                                    <a:gd name="connsiteY5" fmla="*/ 281027 h 294609"/>
                                                                                    <a:gd name="connsiteX6" fmla="*/ 214629 w 223593"/>
                                                                                    <a:gd name="connsiteY6" fmla="*/ 197684 h 294609"/>
                                                                                    <a:gd name="connsiteX7" fmla="*/ 219392 w 223593"/>
                                                                                    <a:gd name="connsiteY7" fmla="*/ 116721 h 294609"/>
                                                                                    <a:gd name="connsiteX8" fmla="*/ 221773 w 223593"/>
                                                                                    <a:gd name="connsiteY8" fmla="*/ 61952 h 294609"/>
                                                                                    <a:gd name="connsiteX9" fmla="*/ 190817 w 223593"/>
                                                                                    <a:gd name="connsiteY9" fmla="*/ 40521 h 294609"/>
                                                                                    <a:gd name="connsiteX10" fmla="*/ 202723 w 223593"/>
                                                                                    <a:gd name="connsiteY10" fmla="*/ 81002 h 294609"/>
                                                                                    <a:gd name="connsiteX11" fmla="*/ 188436 w 223593"/>
                                                                                    <a:gd name="connsiteY11" fmla="*/ 178634 h 294609"/>
                                                                                    <a:gd name="connsiteX12" fmla="*/ 152717 w 223593"/>
                                                                                    <a:gd name="connsiteY12" fmla="*/ 259596 h 294609"/>
                                                                                    <a:gd name="connsiteX13" fmla="*/ 78898 w 223593"/>
                                                                                    <a:gd name="connsiteY13" fmla="*/ 261977 h 294609"/>
                                                                                    <a:gd name="connsiteX14" fmla="*/ 38417 w 223593"/>
                                                                                    <a:gd name="connsiteY14" fmla="*/ 231021 h 294609"/>
                                                                                    <a:gd name="connsiteX15" fmla="*/ 59848 w 223593"/>
                                                                                    <a:gd name="connsiteY15" fmla="*/ 159584 h 294609"/>
                                                                                    <a:gd name="connsiteX16" fmla="*/ 100329 w 223593"/>
                                                                                    <a:gd name="connsiteY16" fmla="*/ 104815 h 294609"/>
                                                                                    <a:gd name="connsiteX17" fmla="*/ 167004 w 223593"/>
                                                                                    <a:gd name="connsiteY17" fmla="*/ 9565 h 294609"/>
                                                                                    <a:gd name="connsiteX18" fmla="*/ 116998 w 223593"/>
                                                                                    <a:gd name="connsiteY18" fmla="*/ 16709 h 294609"/>
                                                                                  </a:gdLst>
                                                                                  <a:ahLst/>
                                                                                  <a:cxnLst>
                                                                                    <a:cxn ang="0">
                                                                                      <a:pos x="connsiteX0" y="connsiteY0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" y="connsiteY1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2" y="connsiteY2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3" y="connsiteY3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4" y="connsiteY4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5" y="connsiteY5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6" y="connsiteY6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7" y="connsiteY7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8" y="connsiteY8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9" y="connsiteY9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0" y="connsiteY10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1" y="connsiteY11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2" y="connsiteY12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3" y="connsiteY13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4" y="connsiteY14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5" y="connsiteY15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6" y="connsiteY16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7" y="connsiteY17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8" y="connsiteY18"/>
                                                                                    </a:cxn>
                                                                                  </a:cxnLst>
                                                                                  <a:rect l="l" t="t" r="r" b="b"/>
                                                                                  <a:pathLst>
                                                                                    <a:path w="223593" h="294609">
                                                                                      <a:moveTo>
                                                                                        <a:pt x="116998" y="16709"/>
                                                                                      </a:moveTo>
                                                                                      <a:cubicBezTo>
                                                                                        <a:pt x="97155" y="36949"/>
                                                                                        <a:pt x="67389" y="99259"/>
                                                                                        <a:pt x="47942" y="131009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8495" y="162759"/>
                                                                                        <a:pt x="3095" y="184984"/>
                                                                                        <a:pt x="317" y="207209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-2461" y="229434"/>
                                                                                        <a:pt x="13414" y="250072"/>
                                                                                        <a:pt x="31273" y="264359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49132" y="278647"/>
                                                                                        <a:pt x="84454" y="290156"/>
                                                                                        <a:pt x="107473" y="292934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30492" y="295712"/>
                                                                                        <a:pt x="151527" y="296902"/>
                                                                                        <a:pt x="169386" y="281027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87245" y="265152"/>
                                                                                        <a:pt x="206295" y="225068"/>
                                                                                        <a:pt x="214629" y="197684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22963" y="170300"/>
                                                                                        <a:pt x="218201" y="139343"/>
                                                                                        <a:pt x="219392" y="116721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20583" y="94099"/>
                                                                                        <a:pt x="226536" y="74652"/>
                                                                                        <a:pt x="221773" y="61952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17010" y="49252"/>
                                                                                        <a:pt x="193992" y="37346"/>
                                                                                        <a:pt x="190817" y="40521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87642" y="43696"/>
                                                                                        <a:pt x="203120" y="57983"/>
                                                                                        <a:pt x="202723" y="81002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02326" y="104021"/>
                                                                                        <a:pt x="196770" y="148868"/>
                                                                                        <a:pt x="188436" y="178634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80102" y="208400"/>
                                                                                        <a:pt x="170973" y="245706"/>
                                                                                        <a:pt x="152717" y="259596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34461" y="273487"/>
                                                                                        <a:pt x="97948" y="266739"/>
                                                                                        <a:pt x="78898" y="261977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59848" y="257215"/>
                                                                                        <a:pt x="41592" y="248087"/>
                                                                                        <a:pt x="38417" y="231021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35242" y="213956"/>
                                                                                        <a:pt x="49529" y="180618"/>
                                                                                        <a:pt x="59848" y="159584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70167" y="138550"/>
                                                                                        <a:pt x="82470" y="129818"/>
                                                                                        <a:pt x="100329" y="10481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18188" y="79812"/>
                                                                                        <a:pt x="157082" y="23852"/>
                                                                                        <a:pt x="167004" y="956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76926" y="-4722"/>
                                                                                        <a:pt x="136841" y="-3531"/>
                                                                                        <a:pt x="116998" y="16709"/>
                                                                                      </a:cubicBezTo>
                                                                                      <a:close/>
                                                                                    </a:path>
                                                                                  </a:pathLst>
                                                                                </a:custGeom>
                                                                                <a:solidFill>
                                                                                  <a:schemeClr val="tx1">
                                                                                    <a:lumMod val="95000"/>
                                                                                    <a:lumOff val="5000"/>
                                                                                  </a:schemeClr>
                                                                                </a:solidFill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</p:spPr>
                                                                              <p:style>
                                                                                <a:lnRef idx="2">
                                                                                  <a:schemeClr val="accent1">
                                                                                    <a:shade val="50000"/>
                                                                                  </a:schemeClr>
                                                                                </a:lnRef>
                                                                                <a:fillRef idx="1">
                                                                                  <a:schemeClr val="accent1"/>
                                                                                </a:fillRef>
                                                                                <a:effectRef idx="0">
                                                                                  <a:schemeClr val="accent1"/>
                                                                                </a:effectRef>
                                                                                <a:fontRef idx="minor">
                                                                                  <a:schemeClr val="lt1"/>
                                                                                </a:fontRef>
                                                                              </p:style>
                                                                              <p:txBody>
                                                                                <a:bodyPr rtlCol="0" anchor="ctr"/>
                                                                                <a:lstStyle/>
                                                                                <a:p>
                                                                                  <a:pPr algn="ctr"/>
                                                                                  <a:endParaRPr lang="en-AU"/>
                                                                                </a:p>
                                                                              </p:txBody>
                                                                            </p:sp>
                                                                            <p:sp>
                                                                              <p:nvSpPr>
                                                                                <p:cNvPr id="1522" name="Freeform 1521"/>
                                                                                <p:cNvSpPr/>
                                                                                <p:nvPr/>
                                                                              </p:nvSpPr>
                                                                              <p:spPr>
                                                                                <a:xfrm>
                                                                                  <a:off x="6603908" y="3228975"/>
                                                                                  <a:ext cx="311455" cy="341116"/>
                                                                                </a:xfrm>
                                                                                <a:custGeom>
                                                                                  <a:avLst/>
                                                                                  <a:gdLst>
                                                                                    <a:gd name="connsiteX0" fmla="*/ 154080 w 311455"/>
                                                                                    <a:gd name="connsiteY0" fmla="*/ 0 h 341116"/>
                                                                                    <a:gd name="connsiteX1" fmla="*/ 75498 w 311455"/>
                                                                                    <a:gd name="connsiteY1" fmla="*/ 61913 h 341116"/>
                                                                                    <a:gd name="connsiteX2" fmla="*/ 13586 w 311455"/>
                                                                                    <a:gd name="connsiteY2" fmla="*/ 171450 h 341116"/>
                                                                                    <a:gd name="connsiteX3" fmla="*/ 4061 w 311455"/>
                                                                                    <a:gd name="connsiteY3" fmla="*/ 247650 h 341116"/>
                                                                                    <a:gd name="connsiteX4" fmla="*/ 65973 w 311455"/>
                                                                                    <a:gd name="connsiteY4" fmla="*/ 316706 h 341116"/>
                                                                                    <a:gd name="connsiteX5" fmla="*/ 127886 w 311455"/>
                                                                                    <a:gd name="connsiteY5" fmla="*/ 335756 h 341116"/>
                                                                                    <a:gd name="connsiteX6" fmla="*/ 225517 w 311455"/>
                                                                                    <a:gd name="connsiteY6" fmla="*/ 330994 h 341116"/>
                                                                                    <a:gd name="connsiteX7" fmla="*/ 273142 w 311455"/>
                                                                                    <a:gd name="connsiteY7" fmla="*/ 228600 h 341116"/>
                                                                                    <a:gd name="connsiteX8" fmla="*/ 294573 w 311455"/>
                                                                                    <a:gd name="connsiteY8" fmla="*/ 147638 h 341116"/>
                                                                                    <a:gd name="connsiteX9" fmla="*/ 311242 w 311455"/>
                                                                                    <a:gd name="connsiteY9" fmla="*/ 85725 h 341116"/>
                                                                                    <a:gd name="connsiteX10" fmla="*/ 282667 w 311455"/>
                                                                                    <a:gd name="connsiteY10" fmla="*/ 54769 h 341116"/>
                                                                                    <a:gd name="connsiteX11" fmla="*/ 275523 w 311455"/>
                                                                                    <a:gd name="connsiteY11" fmla="*/ 109538 h 341116"/>
                                                                                    <a:gd name="connsiteX12" fmla="*/ 254092 w 311455"/>
                                                                                    <a:gd name="connsiteY12" fmla="*/ 223838 h 341116"/>
                                                                                    <a:gd name="connsiteX13" fmla="*/ 223136 w 311455"/>
                                                                                    <a:gd name="connsiteY13" fmla="*/ 290513 h 341116"/>
                                                                                    <a:gd name="connsiteX14" fmla="*/ 185036 w 311455"/>
                                                                                    <a:gd name="connsiteY14" fmla="*/ 319088 h 341116"/>
                                                                                    <a:gd name="connsiteX15" fmla="*/ 127886 w 311455"/>
                                                                                    <a:gd name="connsiteY15" fmla="*/ 304800 h 341116"/>
                                                                                    <a:gd name="connsiteX16" fmla="*/ 56448 w 311455"/>
                                                                                    <a:gd name="connsiteY16" fmla="*/ 264319 h 341116"/>
                                                                                    <a:gd name="connsiteX17" fmla="*/ 30255 w 311455"/>
                                                                                    <a:gd name="connsiteY17" fmla="*/ 214313 h 341116"/>
                                                                                    <a:gd name="connsiteX18" fmla="*/ 65973 w 311455"/>
                                                                                    <a:gd name="connsiteY18" fmla="*/ 119063 h 341116"/>
                                                                                    <a:gd name="connsiteX19" fmla="*/ 211230 w 311455"/>
                                                                                    <a:gd name="connsiteY19" fmla="*/ 0 h 341116"/>
                                                                                  </a:gdLst>
                                                                                  <a:ahLst/>
                                                                                  <a:cxnLst>
                                                                                    <a:cxn ang="0">
                                                                                      <a:pos x="connsiteX0" y="connsiteY0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" y="connsiteY1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2" y="connsiteY2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3" y="connsiteY3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4" y="connsiteY4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5" y="connsiteY5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6" y="connsiteY6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7" y="connsiteY7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8" y="connsiteY8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9" y="connsiteY9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0" y="connsiteY10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1" y="connsiteY11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2" y="connsiteY12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3" y="connsiteY13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4" y="connsiteY14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5" y="connsiteY15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6" y="connsiteY16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7" y="connsiteY17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8" y="connsiteY18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9" y="connsiteY19"/>
                                                                                    </a:cxn>
                                                                                  </a:cxnLst>
                                                                                  <a:rect l="l" t="t" r="r" b="b"/>
                                                                                  <a:pathLst>
                                                                                    <a:path w="311455" h="341116">
                                                                                      <a:moveTo>
                                                                                        <a:pt x="154080" y="0"/>
                                                                                      </a:moveTo>
                                                                                      <a:cubicBezTo>
                                                                                        <a:pt x="126497" y="16669"/>
                                                                                        <a:pt x="98914" y="33338"/>
                                                                                        <a:pt x="75498" y="61913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52082" y="90488"/>
                                                                                        <a:pt x="25492" y="140494"/>
                                                                                        <a:pt x="13586" y="171450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680" y="202406"/>
                                                                                        <a:pt x="-4670" y="223441"/>
                                                                                        <a:pt x="4061" y="247650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2792" y="271859"/>
                                                                                        <a:pt x="45336" y="302022"/>
                                                                                        <a:pt x="65973" y="316706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86610" y="331390"/>
                                                                                        <a:pt x="101295" y="333375"/>
                                                                                        <a:pt x="127886" y="335756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54477" y="338137"/>
                                                                                        <a:pt x="201308" y="348853"/>
                                                                                        <a:pt x="225517" y="330994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49726" y="313135"/>
                                                                                        <a:pt x="261633" y="259159"/>
                                                                                        <a:pt x="273142" y="228600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84651" y="198041"/>
                                                                                        <a:pt x="288223" y="171450"/>
                                                                                        <a:pt x="294573" y="147638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300923" y="123826"/>
                                                                                        <a:pt x="313226" y="101203"/>
                                                                                        <a:pt x="311242" y="8572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309258" y="70247"/>
                                                                                        <a:pt x="288620" y="50800"/>
                                                                                        <a:pt x="282667" y="54769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76714" y="58738"/>
                                                                                        <a:pt x="280286" y="81360"/>
                                                                                        <a:pt x="275523" y="109538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70761" y="137716"/>
                                                                                        <a:pt x="262823" y="193676"/>
                                                                                        <a:pt x="254092" y="223838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45361" y="254000"/>
                                                                                        <a:pt x="234645" y="274638"/>
                                                                                        <a:pt x="223136" y="290513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11627" y="306388"/>
                                                                                        <a:pt x="200911" y="316707"/>
                                                                                        <a:pt x="185036" y="319088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69161" y="321469"/>
                                                                                        <a:pt x="149317" y="313928"/>
                                                                                        <a:pt x="127886" y="304800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06455" y="295672"/>
                                                                                        <a:pt x="72720" y="279400"/>
                                                                                        <a:pt x="56448" y="264319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40176" y="249238"/>
                                                                                        <a:pt x="28668" y="238522"/>
                                                                                        <a:pt x="30255" y="214313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31842" y="190104"/>
                                                                                        <a:pt x="35811" y="154782"/>
                                                                                        <a:pt x="65973" y="119063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96135" y="83344"/>
                                                                                        <a:pt x="153682" y="41672"/>
                                                                                        <a:pt x="211230" y="0"/>
                                                                                      </a:cubicBezTo>
                                                                                    </a:path>
                                                                                  </a:pathLst>
                                                                                </a:custGeom>
                                                                                <a:solidFill>
                                                                                  <a:schemeClr val="tx1">
                                                                                    <a:lumMod val="95000"/>
                                                                                    <a:lumOff val="5000"/>
                                                                                  </a:schemeClr>
                                                                                </a:solidFill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</p:spPr>
                                                                              <p:style>
                                                                                <a:lnRef idx="2">
                                                                                  <a:schemeClr val="accent1">
                                                                                    <a:shade val="50000"/>
                                                                                  </a:schemeClr>
                                                                                </a:lnRef>
                                                                                <a:fillRef idx="1">
                                                                                  <a:schemeClr val="accent1"/>
                                                                                </a:fillRef>
                                                                                <a:effectRef idx="0">
                                                                                  <a:schemeClr val="accent1"/>
                                                                                </a:effectRef>
                                                                                <a:fontRef idx="minor">
                                                                                  <a:schemeClr val="lt1"/>
                                                                                </a:fontRef>
                                                                              </p:style>
                                                                              <p:txBody>
                                                                                <a:bodyPr rtlCol="0" anchor="ctr"/>
                                                                                <a:lstStyle/>
                                                                                <a:p>
                                                                                  <a:pPr algn="ctr"/>
                                                                                  <a:endParaRPr lang="en-AU"/>
                                                                                </a:p>
                                                                              </p:txBody>
                                                                            </p:sp>
                                                                            <p:sp>
                                                                              <p:nvSpPr>
                                                                                <p:cNvPr id="1523" name="Freeform 1522"/>
                                                                                <p:cNvSpPr/>
                                                                                <p:nvPr/>
                                                                              </p:nvSpPr>
                                                                              <p:spPr>
                                                                                <a:xfrm>
                                                                                  <a:off x="6355550" y="3426459"/>
                                                                                  <a:ext cx="172051" cy="121689"/>
                                                                                </a:xfrm>
                                                                                <a:custGeom>
                                                                                  <a:avLst/>
                                                                                  <a:gdLst>
                                                                                    <a:gd name="connsiteX0" fmla="*/ 33344 w 172051"/>
                                                                                    <a:gd name="connsiteY0" fmla="*/ 160 h 121689"/>
                                                                                    <a:gd name="connsiteX1" fmla="*/ 6 w 172051"/>
                                                                                    <a:gd name="connsiteY1" fmla="*/ 45404 h 121689"/>
                                                                                    <a:gd name="connsiteX2" fmla="*/ 30963 w 172051"/>
                                                                                    <a:gd name="connsiteY2" fmla="*/ 83504 h 121689"/>
                                                                                    <a:gd name="connsiteX3" fmla="*/ 78588 w 172051"/>
                                                                                    <a:gd name="connsiteY3" fmla="*/ 95410 h 121689"/>
                                                                                    <a:gd name="connsiteX4" fmla="*/ 140500 w 172051"/>
                                                                                    <a:gd name="connsiteY4" fmla="*/ 121604 h 121689"/>
                                                                                    <a:gd name="connsiteX5" fmla="*/ 171456 w 172051"/>
                                                                                    <a:gd name="connsiteY5" fmla="*/ 102554 h 121689"/>
                                                                                    <a:gd name="connsiteX6" fmla="*/ 159550 w 172051"/>
                                                                                    <a:gd name="connsiteY6" fmla="*/ 69216 h 121689"/>
                                                                                    <a:gd name="connsiteX7" fmla="*/ 142881 w 172051"/>
                                                                                    <a:gd name="connsiteY7" fmla="*/ 95410 h 121689"/>
                                                                                    <a:gd name="connsiteX8" fmla="*/ 90494 w 172051"/>
                                                                                    <a:gd name="connsiteY8" fmla="*/ 90647 h 121689"/>
                                                                                    <a:gd name="connsiteX9" fmla="*/ 40488 w 172051"/>
                                                                                    <a:gd name="connsiteY9" fmla="*/ 62072 h 121689"/>
                                                                                    <a:gd name="connsiteX10" fmla="*/ 33344 w 172051"/>
                                                                                    <a:gd name="connsiteY10" fmla="*/ 160 h 121689"/>
                                                                                  </a:gdLst>
                                                                                  <a:ahLst/>
                                                                                  <a:cxnLst>
                                                                                    <a:cxn ang="0">
                                                                                      <a:pos x="connsiteX0" y="connsiteY0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" y="connsiteY1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2" y="connsiteY2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3" y="connsiteY3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4" y="connsiteY4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5" y="connsiteY5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6" y="connsiteY6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7" y="connsiteY7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8" y="connsiteY8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9" y="connsiteY9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0" y="connsiteY10"/>
                                                                                    </a:cxn>
                                                                                  </a:cxnLst>
                                                                                  <a:rect l="l" t="t" r="r" b="b"/>
                                                                                  <a:pathLst>
                                                                                    <a:path w="172051" h="121689">
                                                                                      <a:moveTo>
                                                                                        <a:pt x="33344" y="160"/>
                                                                                      </a:moveTo>
                                                                                      <a:cubicBezTo>
                                                                                        <a:pt x="26597" y="-2618"/>
                                                                                        <a:pt x="403" y="31513"/>
                                                                                        <a:pt x="6" y="45404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-391" y="59295"/>
                                                                                        <a:pt x="17866" y="75170"/>
                                                                                        <a:pt x="30963" y="83504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44060" y="91838"/>
                                                                                        <a:pt x="60332" y="89060"/>
                                                                                        <a:pt x="78588" y="95410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96844" y="101760"/>
                                                                                        <a:pt x="125022" y="120413"/>
                                                                                        <a:pt x="140500" y="121604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55978" y="122795"/>
                                                                                        <a:pt x="168281" y="111285"/>
                                                                                        <a:pt x="171456" y="102554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74631" y="93823"/>
                                                                                        <a:pt x="164312" y="70407"/>
                                                                                        <a:pt x="159550" y="69216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54788" y="68025"/>
                                                                                        <a:pt x="154390" y="91838"/>
                                                                                        <a:pt x="142881" y="95410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31372" y="98982"/>
                                                                                        <a:pt x="107559" y="96203"/>
                                                                                        <a:pt x="90494" y="90647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73429" y="85091"/>
                                                                                        <a:pt x="51600" y="69612"/>
                                                                                        <a:pt x="40488" y="62072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9376" y="54532"/>
                                                                                        <a:pt x="40091" y="2938"/>
                                                                                        <a:pt x="33344" y="160"/>
                                                                                      </a:cubicBezTo>
                                                                                      <a:close/>
                                                                                    </a:path>
                                                                                  </a:pathLst>
                                                                                </a:custGeom>
                                                                                <a:solidFill>
                                                                                  <a:schemeClr val="tx1">
                                                                                    <a:lumMod val="95000"/>
                                                                                    <a:lumOff val="5000"/>
                                                                                  </a:schemeClr>
                                                                                </a:solidFill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</p:spPr>
                                                                              <p:style>
                                                                                <a:lnRef idx="2">
                                                                                  <a:schemeClr val="accent1">
                                                                                    <a:shade val="50000"/>
                                                                                  </a:schemeClr>
                                                                                </a:lnRef>
                                                                                <a:fillRef idx="1">
                                                                                  <a:schemeClr val="accent1"/>
                                                                                </a:fillRef>
                                                                                <a:effectRef idx="0">
                                                                                  <a:schemeClr val="accent1"/>
                                                                                </a:effectRef>
                                                                                <a:fontRef idx="minor">
                                                                                  <a:schemeClr val="lt1"/>
                                                                                </a:fontRef>
                                                                              </p:style>
                                                                              <p:txBody>
                                                                                <a:bodyPr rtlCol="0" anchor="ctr"/>
                                                                                <a:lstStyle/>
                                                                                <a:p>
                                                                                  <a:pPr algn="ctr"/>
                                                                                  <a:endParaRPr lang="en-AU"/>
                                                                                </a:p>
                                                                              </p:txBody>
                                                                            </p:sp>
                                                                          </p:grpSp>
                                                                          <p:sp>
                                                                            <p:nvSpPr>
                                                                              <p:cNvPr id="1512" name="Freeform 1511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6114657" y="3605155"/>
                                                                                <a:ext cx="450577" cy="365352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393 w 450577"/>
                                                                                  <a:gd name="connsiteY0" fmla="*/ 209608 h 365352"/>
                                                                                  <a:gd name="connsiteX1" fmla="*/ 14681 w 450577"/>
                                                                                  <a:gd name="connsiteY1" fmla="*/ 123883 h 365352"/>
                                                                                  <a:gd name="connsiteX2" fmla="*/ 98024 w 450577"/>
                                                                                  <a:gd name="connsiteY2" fmla="*/ 66733 h 365352"/>
                                                                                  <a:gd name="connsiteX3" fmla="*/ 140887 w 450577"/>
                                                                                  <a:gd name="connsiteY3" fmla="*/ 35776 h 365352"/>
                                                                                  <a:gd name="connsiteX4" fmla="*/ 152793 w 450577"/>
                                                                                  <a:gd name="connsiteY4" fmla="*/ 58 h 365352"/>
                                                                                  <a:gd name="connsiteX5" fmla="*/ 217087 w 450577"/>
                                                                                  <a:gd name="connsiteY5" fmla="*/ 28633 h 365352"/>
                                                                                  <a:gd name="connsiteX6" fmla="*/ 224231 w 450577"/>
                                                                                  <a:gd name="connsiteY6" fmla="*/ 76258 h 365352"/>
                                                                                  <a:gd name="connsiteX7" fmla="*/ 259949 w 450577"/>
                                                                                  <a:gd name="connsiteY7" fmla="*/ 142933 h 365352"/>
                                                                                  <a:gd name="connsiteX8" fmla="*/ 314718 w 450577"/>
                                                                                  <a:gd name="connsiteY8" fmla="*/ 133408 h 365352"/>
                                                                                  <a:gd name="connsiteX9" fmla="*/ 352818 w 450577"/>
                                                                                  <a:gd name="connsiteY9" fmla="*/ 109595 h 365352"/>
                                                                                  <a:gd name="connsiteX10" fmla="*/ 405206 w 450577"/>
                                                                                  <a:gd name="connsiteY10" fmla="*/ 128645 h 365352"/>
                                                                                  <a:gd name="connsiteX11" fmla="*/ 450449 w 450577"/>
                                                                                  <a:gd name="connsiteY11" fmla="*/ 159601 h 365352"/>
                                                                                  <a:gd name="connsiteX12" fmla="*/ 390918 w 450577"/>
                                                                                  <a:gd name="connsiteY12" fmla="*/ 209608 h 365352"/>
                                                                                  <a:gd name="connsiteX13" fmla="*/ 381393 w 450577"/>
                                                                                  <a:gd name="connsiteY13" fmla="*/ 257233 h 365352"/>
                                                                                  <a:gd name="connsiteX14" fmla="*/ 414731 w 450577"/>
                                                                                  <a:gd name="connsiteY14" fmla="*/ 250089 h 365352"/>
                                                                                  <a:gd name="connsiteX15" fmla="*/ 376631 w 450577"/>
                                                                                  <a:gd name="connsiteY15" fmla="*/ 281045 h 365352"/>
                                                                                  <a:gd name="connsiteX16" fmla="*/ 340912 w 450577"/>
                                                                                  <a:gd name="connsiteY16" fmla="*/ 333433 h 365352"/>
                                                                                  <a:gd name="connsiteX17" fmla="*/ 293287 w 450577"/>
                                                                                  <a:gd name="connsiteY17" fmla="*/ 364389 h 365352"/>
                                                                                  <a:gd name="connsiteX18" fmla="*/ 336149 w 450577"/>
                                                                                  <a:gd name="connsiteY18" fmla="*/ 297714 h 365352"/>
                                                                                  <a:gd name="connsiteX19" fmla="*/ 355199 w 450577"/>
                                                                                  <a:gd name="connsiteY19" fmla="*/ 245326 h 365352"/>
                                                                                  <a:gd name="connsiteX20" fmla="*/ 374249 w 450577"/>
                                                                                  <a:gd name="connsiteY20" fmla="*/ 188176 h 365352"/>
                                                                                  <a:gd name="connsiteX21" fmla="*/ 414731 w 450577"/>
                                                                                  <a:gd name="connsiteY21" fmla="*/ 154839 h 365352"/>
                                                                                  <a:gd name="connsiteX22" fmla="*/ 381393 w 450577"/>
                                                                                  <a:gd name="connsiteY22" fmla="*/ 145314 h 365352"/>
                                                                                  <a:gd name="connsiteX23" fmla="*/ 331387 w 450577"/>
                                                                                  <a:gd name="connsiteY23" fmla="*/ 164364 h 365352"/>
                                                                                  <a:gd name="connsiteX24" fmla="*/ 274237 w 450577"/>
                                                                                  <a:gd name="connsiteY24" fmla="*/ 166745 h 365352"/>
                                                                                  <a:gd name="connsiteX25" fmla="*/ 221849 w 450577"/>
                                                                                  <a:gd name="connsiteY25" fmla="*/ 131026 h 365352"/>
                                                                                  <a:gd name="connsiteX26" fmla="*/ 207562 w 450577"/>
                                                                                  <a:gd name="connsiteY26" fmla="*/ 76258 h 365352"/>
                                                                                  <a:gd name="connsiteX27" fmla="*/ 195656 w 450577"/>
                                                                                  <a:gd name="connsiteY27" fmla="*/ 42920 h 365352"/>
                                                                                  <a:gd name="connsiteX28" fmla="*/ 169462 w 450577"/>
                                                                                  <a:gd name="connsiteY28" fmla="*/ 26251 h 365352"/>
                                                                                  <a:gd name="connsiteX29" fmla="*/ 143268 w 450577"/>
                                                                                  <a:gd name="connsiteY29" fmla="*/ 66733 h 365352"/>
                                                                                  <a:gd name="connsiteX30" fmla="*/ 93262 w 450577"/>
                                                                                  <a:gd name="connsiteY30" fmla="*/ 100070 h 365352"/>
                                                                                  <a:gd name="connsiteX31" fmla="*/ 50399 w 450577"/>
                                                                                  <a:gd name="connsiteY31" fmla="*/ 121501 h 365352"/>
                                                                                  <a:gd name="connsiteX32" fmla="*/ 19443 w 450577"/>
                                                                                  <a:gd name="connsiteY32" fmla="*/ 159601 h 365352"/>
                                                                                  <a:gd name="connsiteX33" fmla="*/ 393 w 450577"/>
                                                                                  <a:gd name="connsiteY33" fmla="*/ 209608 h 365352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" y="connsiteY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" y="connsiteY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9" y="connsiteY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0" y="connsiteY1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1" y="connsiteY1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2" y="connsiteY1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3" y="connsiteY1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4" y="connsiteY1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5" y="connsiteY1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6" y="connsiteY1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7" y="connsiteY1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8" y="connsiteY1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9" y="connsiteY1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0" y="connsiteY2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1" y="connsiteY2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2" y="connsiteY2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3" y="connsiteY2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4" y="connsiteY2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5" y="connsiteY2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6" y="connsiteY2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7" y="connsiteY2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8" y="connsiteY2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9" y="connsiteY2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0" y="connsiteY3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1" y="connsiteY3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2" y="connsiteY3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3" y="connsiteY33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450577" h="365352">
                                                                                    <a:moveTo>
                                                                                      <a:pt x="393" y="209608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-401" y="203655"/>
                                                                                      <a:pt x="-1591" y="147695"/>
                                                                                      <a:pt x="14681" y="12388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0953" y="100071"/>
                                                                                      <a:pt x="76990" y="81417"/>
                                                                                      <a:pt x="98024" y="6673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9058" y="52048"/>
                                                                                      <a:pt x="131759" y="46888"/>
                                                                                      <a:pt x="140887" y="3577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50015" y="24663"/>
                                                                                      <a:pt x="140093" y="1248"/>
                                                                                      <a:pt x="152793" y="5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65493" y="-1132"/>
                                                                                      <a:pt x="205181" y="15933"/>
                                                                                      <a:pt x="217087" y="2863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28993" y="41333"/>
                                                                                      <a:pt x="217087" y="57208"/>
                                                                                      <a:pt x="224231" y="7625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31375" y="95308"/>
                                                                                      <a:pt x="244868" y="133408"/>
                                                                                      <a:pt x="259949" y="14293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75030" y="152458"/>
                                                                                      <a:pt x="299240" y="138964"/>
                                                                                      <a:pt x="314718" y="13340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30196" y="127852"/>
                                                                                      <a:pt x="337737" y="110389"/>
                                                                                      <a:pt x="352818" y="10959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67899" y="108801"/>
                                                                                      <a:pt x="388934" y="120311"/>
                                                                                      <a:pt x="405206" y="12864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21478" y="136979"/>
                                                                                      <a:pt x="452830" y="146107"/>
                                                                                      <a:pt x="450449" y="15960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48068" y="173095"/>
                                                                                      <a:pt x="402427" y="193336"/>
                                                                                      <a:pt x="390918" y="20960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79409" y="225880"/>
                                                                                      <a:pt x="377424" y="250486"/>
                                                                                      <a:pt x="381393" y="25723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85362" y="263980"/>
                                                                                      <a:pt x="415525" y="246120"/>
                                                                                      <a:pt x="414731" y="25008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13937" y="254058"/>
                                                                                      <a:pt x="388934" y="267154"/>
                                                                                      <a:pt x="376631" y="28104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64328" y="294936"/>
                                                                                      <a:pt x="354803" y="319542"/>
                                                                                      <a:pt x="340912" y="33343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27021" y="347324"/>
                                                                                      <a:pt x="294081" y="370342"/>
                                                                                      <a:pt x="293287" y="36438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92493" y="358436"/>
                                                                                      <a:pt x="325830" y="317558"/>
                                                                                      <a:pt x="336149" y="29771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46468" y="277870"/>
                                                                                      <a:pt x="348849" y="263582"/>
                                                                                      <a:pt x="355199" y="24532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61549" y="227070"/>
                                                                                      <a:pt x="364327" y="203257"/>
                                                                                      <a:pt x="374249" y="18817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84171" y="173095"/>
                                                                                      <a:pt x="413540" y="161983"/>
                                                                                      <a:pt x="414731" y="15483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15922" y="147695"/>
                                                                                      <a:pt x="395284" y="143726"/>
                                                                                      <a:pt x="381393" y="14531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67502" y="146902"/>
                                                                                      <a:pt x="349246" y="160792"/>
                                                                                      <a:pt x="331387" y="16436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13528" y="167936"/>
                                                                                      <a:pt x="292493" y="172301"/>
                                                                                      <a:pt x="274237" y="16674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55981" y="161189"/>
                                                                                      <a:pt x="232962" y="146107"/>
                                                                                      <a:pt x="221849" y="13102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10736" y="115945"/>
                                                                                      <a:pt x="211927" y="90942"/>
                                                                                      <a:pt x="207562" y="7625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03197" y="61574"/>
                                                                                      <a:pt x="202006" y="51254"/>
                                                                                      <a:pt x="195656" y="4292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89306" y="34586"/>
                                                                                      <a:pt x="178193" y="22282"/>
                                                                                      <a:pt x="169462" y="2625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60731" y="30220"/>
                                                                                      <a:pt x="155968" y="54430"/>
                                                                                      <a:pt x="143268" y="6673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30568" y="79036"/>
                                                                                      <a:pt x="108740" y="90942"/>
                                                                                      <a:pt x="93262" y="10007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7784" y="109198"/>
                                                                                      <a:pt x="62702" y="111579"/>
                                                                                      <a:pt x="50399" y="12150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8096" y="131423"/>
                                                                                      <a:pt x="27380" y="144123"/>
                                                                                      <a:pt x="19443" y="15960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506" y="175079"/>
                                                                                      <a:pt x="1187" y="215561"/>
                                                                                      <a:pt x="393" y="209608"/>
                                                                                    </a:cubicBezTo>
                                                                                    <a:close/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solidFill>
                                                                                <a:schemeClr val="tx1">
                                                                                  <a:lumMod val="95000"/>
                                                                                  <a:lumOff val="5000"/>
                                                                                </a:schemeClr>
                                                                              </a:solidFill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</p:spPr>
                                                                            <p:style>
                                                                              <a:lnRef idx="2">
                                                                                <a:schemeClr val="accent1">
                                                                                  <a:shade val="50000"/>
                                                                                </a:schemeClr>
                                                                              </a:lnRef>
                                                                              <a:fillRef idx="1">
                                                                                <a:schemeClr val="accent1"/>
                                                                              </a:fillRef>
                                                                              <a:effectRef idx="0">
                                                                                <a:schemeClr val="accent1"/>
                                                                              </a:effectRef>
                                                                              <a:fontRef idx="minor">
                                                                                <a:schemeClr val="lt1"/>
                                                                              </a:fontRef>
                                                                            </p:style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/>
                                                                              <a:p>
                                                                                <a:pPr algn="ctr"/>
                                                                                <a:endParaRPr lang="en-AU"/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1513" name="Freeform 1512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6107730" y="3824201"/>
                                                                                <a:ext cx="302621" cy="164680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4939 w 302621"/>
                                                                                  <a:gd name="connsiteY0" fmla="*/ 87 h 164680"/>
                                                                                  <a:gd name="connsiteX1" fmla="*/ 78758 w 302621"/>
                                                                                  <a:gd name="connsiteY1" fmla="*/ 47712 h 164680"/>
                                                                                  <a:gd name="connsiteX2" fmla="*/ 178770 w 302621"/>
                                                                                  <a:gd name="connsiteY2" fmla="*/ 104862 h 164680"/>
                                                                                  <a:gd name="connsiteX3" fmla="*/ 281164 w 302621"/>
                                                                                  <a:gd name="connsiteY3" fmla="*/ 133437 h 164680"/>
                                                                                  <a:gd name="connsiteX4" fmla="*/ 302595 w 302621"/>
                                                                                  <a:gd name="connsiteY4" fmla="*/ 147724 h 164680"/>
                                                                                  <a:gd name="connsiteX5" fmla="*/ 283545 w 302621"/>
                                                                                  <a:gd name="connsiteY5" fmla="*/ 164393 h 164680"/>
                                                                                  <a:gd name="connsiteX6" fmla="*/ 209726 w 302621"/>
                                                                                  <a:gd name="connsiteY6" fmla="*/ 154868 h 164680"/>
                                                                                  <a:gd name="connsiteX7" fmla="*/ 119239 w 302621"/>
                                                                                  <a:gd name="connsiteY7" fmla="*/ 114387 h 164680"/>
                                                                                  <a:gd name="connsiteX8" fmla="*/ 21608 w 302621"/>
                                                                                  <a:gd name="connsiteY8" fmla="*/ 59618 h 164680"/>
                                                                                  <a:gd name="connsiteX9" fmla="*/ 4939 w 302621"/>
                                                                                  <a:gd name="connsiteY9" fmla="*/ 87 h 164680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" y="connsiteY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" y="connsiteY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9" y="connsiteY9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302621" h="164680">
                                                                                    <a:moveTo>
                                                                                      <a:pt x="4939" y="87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14464" y="-1897"/>
                                                                                      <a:pt x="49786" y="30250"/>
                                                                                      <a:pt x="78758" y="4771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7730" y="65175"/>
                                                                                      <a:pt x="145036" y="90575"/>
                                                                                      <a:pt x="178770" y="10486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12504" y="119149"/>
                                                                                      <a:pt x="260527" y="126293"/>
                                                                                      <a:pt x="281164" y="13343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01801" y="140581"/>
                                                                                      <a:pt x="302198" y="142565"/>
                                                                                      <a:pt x="302595" y="14772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02992" y="152883"/>
                                                                                      <a:pt x="299023" y="163202"/>
                                                                                      <a:pt x="283545" y="16439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68067" y="165584"/>
                                                                                      <a:pt x="237110" y="163202"/>
                                                                                      <a:pt x="209726" y="15486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82342" y="146534"/>
                                                                                      <a:pt x="150592" y="130262"/>
                                                                                      <a:pt x="119239" y="11438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7886" y="98512"/>
                                                                                      <a:pt x="44230" y="72715"/>
                                                                                      <a:pt x="21608" y="5961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-1014" y="46521"/>
                                                                                      <a:pt x="-4586" y="2071"/>
                                                                                      <a:pt x="4939" y="87"/>
                                                                                    </a:cubicBezTo>
                                                                                    <a:close/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solidFill>
                                                                                <a:schemeClr val="tx1">
                                                                                  <a:lumMod val="95000"/>
                                                                                  <a:lumOff val="5000"/>
                                                                                </a:schemeClr>
                                                                              </a:solidFill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</p:spPr>
                                                                            <p:style>
                                                                              <a:lnRef idx="2">
                                                                                <a:schemeClr val="accent1">
                                                                                  <a:shade val="50000"/>
                                                                                </a:schemeClr>
                                                                              </a:lnRef>
                                                                              <a:fillRef idx="1">
                                                                                <a:schemeClr val="accent1"/>
                                                                              </a:fillRef>
                                                                              <a:effectRef idx="0">
                                                                                <a:schemeClr val="accent1"/>
                                                                              </a:effectRef>
                                                                              <a:fontRef idx="minor">
                                                                                <a:schemeClr val="lt1"/>
                                                                              </a:fontRef>
                                                                            </p:style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/>
                                                                              <a:p>
                                                                                <a:pPr algn="ctr"/>
                                                                                <a:endParaRPr lang="en-AU"/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1514" name="Freeform 1513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5850721" y="3013879"/>
                                                                                <a:ext cx="404886" cy="599587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404823 w 404886"/>
                                                                                  <a:gd name="connsiteY0" fmla="*/ 598477 h 599587"/>
                                                                                  <a:gd name="connsiteX1" fmla="*/ 302429 w 404886"/>
                                                                                  <a:gd name="connsiteY1" fmla="*/ 472271 h 599587"/>
                                                                                  <a:gd name="connsiteX2" fmla="*/ 202417 w 404886"/>
                                                                                  <a:gd name="connsiteY2" fmla="*/ 331777 h 599587"/>
                                                                                  <a:gd name="connsiteX3" fmla="*/ 135742 w 404886"/>
                                                                                  <a:gd name="connsiteY3" fmla="*/ 181759 h 599587"/>
                                                                                  <a:gd name="connsiteX4" fmla="*/ 109548 w 404886"/>
                                                                                  <a:gd name="connsiteY4" fmla="*/ 100796 h 599587"/>
                                                                                  <a:gd name="connsiteX5" fmla="*/ 95260 w 404886"/>
                                                                                  <a:gd name="connsiteY5" fmla="*/ 15071 h 599587"/>
                                                                                  <a:gd name="connsiteX6" fmla="*/ 71448 w 404886"/>
                                                                                  <a:gd name="connsiteY6" fmla="*/ 784 h 599587"/>
                                                                                  <a:gd name="connsiteX7" fmla="*/ 21442 w 404886"/>
                                                                                  <a:gd name="connsiteY7" fmla="*/ 24596 h 599587"/>
                                                                                  <a:gd name="connsiteX8" fmla="*/ 10 w 404886"/>
                                                                                  <a:gd name="connsiteY8" fmla="*/ 57934 h 599587"/>
                                                                                  <a:gd name="connsiteX9" fmla="*/ 19060 w 404886"/>
                                                                                  <a:gd name="connsiteY9" fmla="*/ 115084 h 599587"/>
                                                                                  <a:gd name="connsiteX10" fmla="*/ 50017 w 404886"/>
                                                                                  <a:gd name="connsiteY10" fmla="*/ 129371 h 599587"/>
                                                                                  <a:gd name="connsiteX11" fmla="*/ 73829 w 404886"/>
                                                                                  <a:gd name="connsiteY11" fmla="*/ 115084 h 599587"/>
                                                                                  <a:gd name="connsiteX12" fmla="*/ 78592 w 404886"/>
                                                                                  <a:gd name="connsiteY12" fmla="*/ 76984 h 599587"/>
                                                                                  <a:gd name="connsiteX13" fmla="*/ 42873 w 404886"/>
                                                                                  <a:gd name="connsiteY13" fmla="*/ 57934 h 599587"/>
                                                                                  <a:gd name="connsiteX14" fmla="*/ 69067 w 404886"/>
                                                                                  <a:gd name="connsiteY14" fmla="*/ 84127 h 599587"/>
                                                                                  <a:gd name="connsiteX15" fmla="*/ 57160 w 404886"/>
                                                                                  <a:gd name="connsiteY15" fmla="*/ 107940 h 599587"/>
                                                                                  <a:gd name="connsiteX16" fmla="*/ 35729 w 404886"/>
                                                                                  <a:gd name="connsiteY16" fmla="*/ 98415 h 599587"/>
                                                                                  <a:gd name="connsiteX17" fmla="*/ 19060 w 404886"/>
                                                                                  <a:gd name="connsiteY17" fmla="*/ 62696 h 599587"/>
                                                                                  <a:gd name="connsiteX18" fmla="*/ 38110 w 404886"/>
                                                                                  <a:gd name="connsiteY18" fmla="*/ 36502 h 599587"/>
                                                                                  <a:gd name="connsiteX19" fmla="*/ 83354 w 404886"/>
                                                                                  <a:gd name="connsiteY19" fmla="*/ 26977 h 599587"/>
                                                                                  <a:gd name="connsiteX20" fmla="*/ 95260 w 404886"/>
                                                                                  <a:gd name="connsiteY20" fmla="*/ 91271 h 599587"/>
                                                                                  <a:gd name="connsiteX21" fmla="*/ 92879 w 404886"/>
                                                                                  <a:gd name="connsiteY21" fmla="*/ 150802 h 599587"/>
                                                                                  <a:gd name="connsiteX22" fmla="*/ 138123 w 404886"/>
                                                                                  <a:gd name="connsiteY22" fmla="*/ 229384 h 599587"/>
                                                                                  <a:gd name="connsiteX23" fmla="*/ 185748 w 404886"/>
                                                                                  <a:gd name="connsiteY23" fmla="*/ 341302 h 599587"/>
                                                                                  <a:gd name="connsiteX24" fmla="*/ 242898 w 404886"/>
                                                                                  <a:gd name="connsiteY24" fmla="*/ 410359 h 599587"/>
                                                                                  <a:gd name="connsiteX25" fmla="*/ 316717 w 404886"/>
                                                                                  <a:gd name="connsiteY25" fmla="*/ 527040 h 599587"/>
                                                                                  <a:gd name="connsiteX26" fmla="*/ 404823 w 404886"/>
                                                                                  <a:gd name="connsiteY26" fmla="*/ 598477 h 599587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" y="connsiteY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" y="connsiteY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9" y="connsiteY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0" y="connsiteY1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1" y="connsiteY1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2" y="connsiteY1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3" y="connsiteY1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4" y="connsiteY1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5" y="connsiteY1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6" y="connsiteY1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7" y="connsiteY1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8" y="connsiteY1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9" y="connsiteY1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0" y="connsiteY2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1" y="connsiteY2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2" y="connsiteY2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3" y="connsiteY2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4" y="connsiteY2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5" y="connsiteY2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6" y="connsiteY26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404886" h="599587">
                                                                                    <a:moveTo>
                                                                                      <a:pt x="404823" y="598477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402442" y="589349"/>
                                                                                      <a:pt x="336163" y="516721"/>
                                                                                      <a:pt x="302429" y="47227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68695" y="427821"/>
                                                                                      <a:pt x="230198" y="380196"/>
                                                                                      <a:pt x="202417" y="33177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74636" y="283358"/>
                                                                                      <a:pt x="151220" y="220256"/>
                                                                                      <a:pt x="135742" y="18175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20264" y="143262"/>
                                                                                      <a:pt x="116295" y="128577"/>
                                                                                      <a:pt x="109548" y="10079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2801" y="73015"/>
                                                                                      <a:pt x="101610" y="31740"/>
                                                                                      <a:pt x="95260" y="1507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8910" y="-1598"/>
                                                                                      <a:pt x="83751" y="-803"/>
                                                                                      <a:pt x="71448" y="78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9145" y="2371"/>
                                                                                      <a:pt x="33348" y="15071"/>
                                                                                      <a:pt x="21442" y="2459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536" y="34121"/>
                                                                                      <a:pt x="407" y="42853"/>
                                                                                      <a:pt x="10" y="5793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-387" y="73015"/>
                                                                                      <a:pt x="10726" y="103178"/>
                                                                                      <a:pt x="19060" y="11508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7394" y="126990"/>
                                                                                      <a:pt x="40889" y="129371"/>
                                                                                      <a:pt x="50017" y="12937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9145" y="129371"/>
                                                                                      <a:pt x="69067" y="123815"/>
                                                                                      <a:pt x="73829" y="11508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8591" y="106353"/>
                                                                                      <a:pt x="83751" y="86509"/>
                                                                                      <a:pt x="78592" y="7698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3433" y="67459"/>
                                                                                      <a:pt x="44460" y="56744"/>
                                                                                      <a:pt x="42873" y="5793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1286" y="59124"/>
                                                                                      <a:pt x="66686" y="75793"/>
                                                                                      <a:pt x="69067" y="8412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1448" y="92461"/>
                                                                                      <a:pt x="62716" y="105559"/>
                                                                                      <a:pt x="57160" y="10794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1604" y="110321"/>
                                                                                      <a:pt x="42079" y="105956"/>
                                                                                      <a:pt x="35729" y="9841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9379" y="90874"/>
                                                                                      <a:pt x="18663" y="73015"/>
                                                                                      <a:pt x="19060" y="6269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9457" y="52377"/>
                                                                                      <a:pt x="27394" y="42455"/>
                                                                                      <a:pt x="38110" y="3650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8826" y="30549"/>
                                                                                      <a:pt x="73829" y="17849"/>
                                                                                      <a:pt x="83354" y="2697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2879" y="36105"/>
                                                                                      <a:pt x="93673" y="70634"/>
                                                                                      <a:pt x="95260" y="9127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6847" y="111908"/>
                                                                                      <a:pt x="85735" y="127783"/>
                                                                                      <a:pt x="92879" y="15080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0023" y="173821"/>
                                                                                      <a:pt x="122645" y="197634"/>
                                                                                      <a:pt x="138123" y="22938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53601" y="261134"/>
                                                                                      <a:pt x="168286" y="311140"/>
                                                                                      <a:pt x="185748" y="34130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03210" y="371464"/>
                                                                                      <a:pt x="221070" y="379403"/>
                                                                                      <a:pt x="242898" y="41035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64726" y="441315"/>
                                                                                      <a:pt x="291317" y="495687"/>
                                                                                      <a:pt x="316717" y="52704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42117" y="558393"/>
                                                                                      <a:pt x="407204" y="607605"/>
                                                                                      <a:pt x="404823" y="598477"/>
                                                                                    </a:cubicBezTo>
                                                                                    <a:close/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solidFill>
                                                                                <a:schemeClr val="tx1">
                                                                                  <a:lumMod val="95000"/>
                                                                                  <a:lumOff val="5000"/>
                                                                                </a:schemeClr>
                                                                              </a:solidFill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</p:spPr>
                                                                            <p:style>
                                                                              <a:lnRef idx="2">
                                                                                <a:schemeClr val="accent1">
                                                                                  <a:shade val="50000"/>
                                                                                </a:schemeClr>
                                                                              </a:lnRef>
                                                                              <a:fillRef idx="1">
                                                                                <a:schemeClr val="accent1"/>
                                                                              </a:fillRef>
                                                                              <a:effectRef idx="0">
                                                                                <a:schemeClr val="accent1"/>
                                                                              </a:effectRef>
                                                                              <a:fontRef idx="minor">
                                                                                <a:schemeClr val="lt1"/>
                                                                              </a:fontRef>
                                                                            </p:style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/>
                                                                              <a:p>
                                                                                <a:pPr algn="ctr"/>
                                                                                <a:endParaRPr lang="en-AU"/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1515" name="Freeform 1514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5872117" y="3181707"/>
                                                                                <a:ext cx="316773" cy="491087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316752 w 316773"/>
                                                                                  <a:gd name="connsiteY0" fmla="*/ 490181 h 491087"/>
                                                                                  <a:gd name="connsiteX1" fmla="*/ 238171 w 316773"/>
                                                                                  <a:gd name="connsiteY1" fmla="*/ 392549 h 491087"/>
                                                                                  <a:gd name="connsiteX2" fmla="*/ 128633 w 316773"/>
                                                                                  <a:gd name="connsiteY2" fmla="*/ 221099 h 491087"/>
                                                                                  <a:gd name="connsiteX3" fmla="*/ 59577 w 316773"/>
                                                                                  <a:gd name="connsiteY3" fmla="*/ 52031 h 491087"/>
                                                                                  <a:gd name="connsiteX4" fmla="*/ 46 w 316773"/>
                                                                                  <a:gd name="connsiteY4" fmla="*/ 2024 h 491087"/>
                                                                                  <a:gd name="connsiteX5" fmla="*/ 69102 w 316773"/>
                                                                                  <a:gd name="connsiteY5" fmla="*/ 106799 h 491087"/>
                                                                                  <a:gd name="connsiteX6" fmla="*/ 142921 w 316773"/>
                                                                                  <a:gd name="connsiteY6" fmla="*/ 263962 h 491087"/>
                                                                                  <a:gd name="connsiteX7" fmla="*/ 245314 w 316773"/>
                                                                                  <a:gd name="connsiteY7" fmla="*/ 430649 h 491087"/>
                                                                                  <a:gd name="connsiteX8" fmla="*/ 316752 w 316773"/>
                                                                                  <a:gd name="connsiteY8" fmla="*/ 490181 h 491087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" y="connsiteY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" y="connsiteY8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316773" h="491087">
                                                                                    <a:moveTo>
                                                                                      <a:pt x="316752" y="490181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315562" y="483831"/>
                                                                                      <a:pt x="269524" y="437396"/>
                                                                                      <a:pt x="238171" y="39254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06818" y="347702"/>
                                                                                      <a:pt x="158399" y="277852"/>
                                                                                      <a:pt x="128633" y="22109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8867" y="164346"/>
                                                                                      <a:pt x="81008" y="88543"/>
                                                                                      <a:pt x="59577" y="5203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8146" y="15519"/>
                                                                                      <a:pt x="-1542" y="-7104"/>
                                                                                      <a:pt x="46" y="202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633" y="11152"/>
                                                                                      <a:pt x="45289" y="63143"/>
                                                                                      <a:pt x="69102" y="10679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2915" y="150455"/>
                                                                                      <a:pt x="113552" y="209987"/>
                                                                                      <a:pt x="142921" y="26396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72290" y="317937"/>
                                                                                      <a:pt x="220708" y="392549"/>
                                                                                      <a:pt x="245314" y="43064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69920" y="468749"/>
                                                                                      <a:pt x="317942" y="496531"/>
                                                                                      <a:pt x="316752" y="490181"/>
                                                                                    </a:cubicBezTo>
                                                                                    <a:close/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solidFill>
                                                                                <a:schemeClr val="tx1">
                                                                                  <a:lumMod val="95000"/>
                                                                                  <a:lumOff val="5000"/>
                                                                                </a:schemeClr>
                                                                              </a:solidFill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</p:spPr>
                                                                            <p:style>
                                                                              <a:lnRef idx="2">
                                                                                <a:schemeClr val="accent1">
                                                                                  <a:shade val="50000"/>
                                                                                </a:schemeClr>
                                                                              </a:lnRef>
                                                                              <a:fillRef idx="1">
                                                                                <a:schemeClr val="accent1"/>
                                                                              </a:fillRef>
                                                                              <a:effectRef idx="0">
                                                                                <a:schemeClr val="accent1"/>
                                                                              </a:effectRef>
                                                                              <a:fontRef idx="minor">
                                                                                <a:schemeClr val="lt1"/>
                                                                              </a:fontRef>
                                                                            </p:style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/>
                                                                              <a:p>
                                                                                <a:pPr algn="ctr"/>
                                                                                <a:endParaRPr lang="en-AU"/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1516" name="Freeform 1515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5778815" y="3000252"/>
                                                                                <a:ext cx="131954" cy="195035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110016 w 131954"/>
                                                                                  <a:gd name="connsiteY0" fmla="*/ 33461 h 195035"/>
                                                                                  <a:gd name="connsiteX1" fmla="*/ 55248 w 131954"/>
                                                                                  <a:gd name="connsiteY1" fmla="*/ 123 h 195035"/>
                                                                                  <a:gd name="connsiteX2" fmla="*/ 2860 w 131954"/>
                                                                                  <a:gd name="connsiteY2" fmla="*/ 47748 h 195035"/>
                                                                                  <a:gd name="connsiteX3" fmla="*/ 10004 w 131954"/>
                                                                                  <a:gd name="connsiteY3" fmla="*/ 152523 h 195035"/>
                                                                                  <a:gd name="connsiteX4" fmla="*/ 36198 w 131954"/>
                                                                                  <a:gd name="connsiteY4" fmla="*/ 188242 h 195035"/>
                                                                                  <a:gd name="connsiteX5" fmla="*/ 90966 w 131954"/>
                                                                                  <a:gd name="connsiteY5" fmla="*/ 193004 h 195035"/>
                                                                                  <a:gd name="connsiteX6" fmla="*/ 131448 w 131954"/>
                                                                                  <a:gd name="connsiteY6" fmla="*/ 164429 h 195035"/>
                                                                                  <a:gd name="connsiteX7" fmla="*/ 112398 w 131954"/>
                                                                                  <a:gd name="connsiteY7" fmla="*/ 135854 h 195035"/>
                                                                                  <a:gd name="connsiteX8" fmla="*/ 93348 w 131954"/>
                                                                                  <a:gd name="connsiteY8" fmla="*/ 121567 h 195035"/>
                                                                                  <a:gd name="connsiteX9" fmla="*/ 83823 w 131954"/>
                                                                                  <a:gd name="connsiteY9" fmla="*/ 78704 h 195035"/>
                                                                                  <a:gd name="connsiteX10" fmla="*/ 81441 w 131954"/>
                                                                                  <a:gd name="connsiteY10" fmla="*/ 83467 h 195035"/>
                                                                                  <a:gd name="connsiteX11" fmla="*/ 31435 w 131954"/>
                                                                                  <a:gd name="connsiteY11" fmla="*/ 95373 h 195035"/>
                                                                                  <a:gd name="connsiteX12" fmla="*/ 74298 w 131954"/>
                                                                                  <a:gd name="connsiteY12" fmla="*/ 100136 h 195035"/>
                                                                                  <a:gd name="connsiteX13" fmla="*/ 83823 w 131954"/>
                                                                                  <a:gd name="connsiteY13" fmla="*/ 121567 h 195035"/>
                                                                                  <a:gd name="connsiteX14" fmla="*/ 43341 w 131954"/>
                                                                                  <a:gd name="connsiteY14" fmla="*/ 131092 h 195035"/>
                                                                                  <a:gd name="connsiteX15" fmla="*/ 98110 w 131954"/>
                                                                                  <a:gd name="connsiteY15" fmla="*/ 131092 h 195035"/>
                                                                                  <a:gd name="connsiteX16" fmla="*/ 105254 w 131954"/>
                                                                                  <a:gd name="connsiteY16" fmla="*/ 142998 h 195035"/>
                                                                                  <a:gd name="connsiteX17" fmla="*/ 50485 w 131954"/>
                                                                                  <a:gd name="connsiteY17" fmla="*/ 152523 h 195035"/>
                                                                                  <a:gd name="connsiteX18" fmla="*/ 107635 w 131954"/>
                                                                                  <a:gd name="connsiteY18" fmla="*/ 152523 h 195035"/>
                                                                                  <a:gd name="connsiteX19" fmla="*/ 102873 w 131954"/>
                                                                                  <a:gd name="connsiteY19" fmla="*/ 176336 h 195035"/>
                                                                                  <a:gd name="connsiteX20" fmla="*/ 45723 w 131954"/>
                                                                                  <a:gd name="connsiteY20" fmla="*/ 171573 h 195035"/>
                                                                                  <a:gd name="connsiteX21" fmla="*/ 17148 w 131954"/>
                                                                                  <a:gd name="connsiteY21" fmla="*/ 135854 h 195035"/>
                                                                                  <a:gd name="connsiteX22" fmla="*/ 14766 w 131954"/>
                                                                                  <a:gd name="connsiteY22" fmla="*/ 102517 h 195035"/>
                                                                                  <a:gd name="connsiteX23" fmla="*/ 19529 w 131954"/>
                                                                                  <a:gd name="connsiteY23" fmla="*/ 71561 h 195035"/>
                                                                                  <a:gd name="connsiteX24" fmla="*/ 38579 w 131954"/>
                                                                                  <a:gd name="connsiteY24" fmla="*/ 26317 h 195035"/>
                                                                                  <a:gd name="connsiteX25" fmla="*/ 62391 w 131954"/>
                                                                                  <a:gd name="connsiteY25" fmla="*/ 16792 h 195035"/>
                                                                                  <a:gd name="connsiteX26" fmla="*/ 110016 w 131954"/>
                                                                                  <a:gd name="connsiteY26" fmla="*/ 33461 h 195035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" y="connsiteY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" y="connsiteY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9" y="connsiteY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0" y="connsiteY1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1" y="connsiteY1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2" y="connsiteY1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3" y="connsiteY1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4" y="connsiteY1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5" y="connsiteY1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6" y="connsiteY1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7" y="connsiteY1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8" y="connsiteY1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9" y="connsiteY1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0" y="connsiteY2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1" y="connsiteY2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2" y="connsiteY2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3" y="connsiteY2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4" y="connsiteY2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5" y="connsiteY2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6" y="connsiteY26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131954" h="195035">
                                                                                    <a:moveTo>
                                                                                      <a:pt x="110016" y="33461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108825" y="30683"/>
                                                                                      <a:pt x="73107" y="-2258"/>
                                                                                      <a:pt x="55248" y="12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7389" y="2504"/>
                                                                                      <a:pt x="10401" y="22348"/>
                                                                                      <a:pt x="2860" y="4774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-4681" y="73148"/>
                                                                                      <a:pt x="4448" y="129107"/>
                                                                                      <a:pt x="10004" y="15252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5560" y="175939"/>
                                                                                      <a:pt x="22704" y="181495"/>
                                                                                      <a:pt x="36198" y="18824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9692" y="194989"/>
                                                                                      <a:pt x="75091" y="196973"/>
                                                                                      <a:pt x="90966" y="19300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6841" y="189035"/>
                                                                                      <a:pt x="127876" y="173954"/>
                                                                                      <a:pt x="131448" y="16442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35020" y="154904"/>
                                                                                      <a:pt x="118748" y="142998"/>
                                                                                      <a:pt x="112398" y="13585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6048" y="128710"/>
                                                                                      <a:pt x="98111" y="131092"/>
                                                                                      <a:pt x="93348" y="12156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8585" y="112042"/>
                                                                                      <a:pt x="85807" y="85054"/>
                                                                                      <a:pt x="83823" y="7870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1838" y="72354"/>
                                                                                      <a:pt x="90172" y="80689"/>
                                                                                      <a:pt x="81441" y="8346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2710" y="86245"/>
                                                                                      <a:pt x="32626" y="92595"/>
                                                                                      <a:pt x="31435" y="9537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0244" y="98151"/>
                                                                                      <a:pt x="65567" y="95770"/>
                                                                                      <a:pt x="74298" y="10013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3029" y="104502"/>
                                                                                      <a:pt x="88982" y="116408"/>
                                                                                      <a:pt x="83823" y="12156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8664" y="126726"/>
                                                                                      <a:pt x="40960" y="129505"/>
                                                                                      <a:pt x="43341" y="13109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5722" y="132680"/>
                                                                                      <a:pt x="87791" y="129108"/>
                                                                                      <a:pt x="98110" y="13109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8429" y="133076"/>
                                                                                      <a:pt x="113191" y="139426"/>
                                                                                      <a:pt x="105254" y="14299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7317" y="146570"/>
                                                                                      <a:pt x="50088" y="150936"/>
                                                                                      <a:pt x="50485" y="15252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0882" y="154110"/>
                                                                                      <a:pt x="98904" y="148554"/>
                                                                                      <a:pt x="107635" y="15252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6366" y="156492"/>
                                                                                      <a:pt x="113192" y="173161"/>
                                                                                      <a:pt x="102873" y="17633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2554" y="179511"/>
                                                                                      <a:pt x="60010" y="178320"/>
                                                                                      <a:pt x="45723" y="17157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1436" y="164826"/>
                                                                                      <a:pt x="22307" y="147363"/>
                                                                                      <a:pt x="17148" y="13585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989" y="124345"/>
                                                                                      <a:pt x="14369" y="113232"/>
                                                                                      <a:pt x="14766" y="10251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5163" y="91802"/>
                                                                                      <a:pt x="15560" y="84261"/>
                                                                                      <a:pt x="19529" y="7156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3498" y="58861"/>
                                                                                      <a:pt x="31435" y="35445"/>
                                                                                      <a:pt x="38579" y="2631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5723" y="17189"/>
                                                                                      <a:pt x="53263" y="15998"/>
                                                                                      <a:pt x="62391" y="1679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1519" y="17586"/>
                                                                                      <a:pt x="111207" y="36239"/>
                                                                                      <a:pt x="110016" y="33461"/>
                                                                                    </a:cubicBezTo>
                                                                                    <a:close/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solidFill>
                                                                                <a:schemeClr val="tx1">
                                                                                  <a:lumMod val="95000"/>
                                                                                  <a:lumOff val="5000"/>
                                                                                </a:schemeClr>
                                                                              </a:solidFill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</p:spPr>
                                                                            <p:style>
                                                                              <a:lnRef idx="2">
                                                                                <a:schemeClr val="accent1">
                                                                                  <a:shade val="50000"/>
                                                                                </a:schemeClr>
                                                                              </a:lnRef>
                                                                              <a:fillRef idx="1">
                                                                                <a:schemeClr val="accent1"/>
                                                                              </a:fillRef>
                                                                              <a:effectRef idx="0">
                                                                                <a:schemeClr val="accent1"/>
                                                                              </a:effectRef>
                                                                              <a:fontRef idx="minor">
                                                                                <a:schemeClr val="lt1"/>
                                                                              </a:fontRef>
                                                                            </p:style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/>
                                                                              <a:p>
                                                                                <a:pPr algn="ctr"/>
                                                                                <a:endParaRPr lang="en-AU"/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1517" name="Freeform 1516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5808205" y="3038215"/>
                                                                                <a:ext cx="68933" cy="45719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66795 w 68933"/>
                                                                                  <a:gd name="connsiteY0" fmla="*/ 2933 h 50684"/>
                                                                                  <a:gd name="connsiteX1" fmla="*/ 120 w 68933"/>
                                                                                  <a:gd name="connsiteY1" fmla="*/ 10077 h 50684"/>
                                                                                  <a:gd name="connsiteX2" fmla="*/ 50126 w 68933"/>
                                                                                  <a:gd name="connsiteY2" fmla="*/ 50558 h 50684"/>
                                                                                  <a:gd name="connsiteX3" fmla="*/ 66795 w 68933"/>
                                                                                  <a:gd name="connsiteY3" fmla="*/ 2933 h 50684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68933" h="50684">
                                                                                    <a:moveTo>
                                                                                      <a:pt x="66795" y="2933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58461" y="-3814"/>
                                                                                      <a:pt x="2898" y="2140"/>
                                                                                      <a:pt x="120" y="1007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-2658" y="18014"/>
                                                                                      <a:pt x="43379" y="47780"/>
                                                                                      <a:pt x="50126" y="5055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6873" y="53336"/>
                                                                                      <a:pt x="75129" y="9680"/>
                                                                                      <a:pt x="66795" y="2933"/>
                                                                                    </a:cubicBezTo>
                                                                                    <a:close/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solidFill>
                                                                                <a:schemeClr val="tx1">
                                                                                  <a:lumMod val="95000"/>
                                                                                  <a:lumOff val="5000"/>
                                                                                </a:schemeClr>
                                                                              </a:solidFill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</p:spPr>
                                                                            <p:style>
                                                                              <a:lnRef idx="2">
                                                                                <a:schemeClr val="accent1">
                                                                                  <a:shade val="50000"/>
                                                                                </a:schemeClr>
                                                                              </a:lnRef>
                                                                              <a:fillRef idx="1">
                                                                                <a:schemeClr val="accent1"/>
                                                                              </a:fillRef>
                                                                              <a:effectRef idx="0">
                                                                                <a:schemeClr val="accent1"/>
                                                                              </a:effectRef>
                                                                              <a:fontRef idx="minor">
                                                                                <a:schemeClr val="lt1"/>
                                                                              </a:fontRef>
                                                                            </p:style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/>
                                                                              <a:p>
                                                                                <a:pPr algn="ctr"/>
                                                                                <a:endParaRPr lang="en-AU"/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</p:grpSp>
                                                                        <p:sp>
                                                                          <p:nvSpPr>
                                                                            <p:cNvPr id="1504" name="Freeform 1503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5194307" y="3976897"/>
                                                                              <a:ext cx="1570582" cy="1059897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1194587 w 1570582"/>
                                                                                <a:gd name="connsiteY0" fmla="*/ 4553 h 1059897"/>
                                                                                <a:gd name="connsiteX1" fmla="*/ 1308887 w 1570582"/>
                                                                                <a:gd name="connsiteY1" fmla="*/ 330784 h 1059897"/>
                                                                                <a:gd name="connsiteX2" fmla="*/ 1530343 w 1570582"/>
                                                                                <a:gd name="connsiteY2" fmla="*/ 687972 h 1059897"/>
                                                                                <a:gd name="connsiteX3" fmla="*/ 1568443 w 1570582"/>
                                                                                <a:gd name="connsiteY3" fmla="*/ 988009 h 1059897"/>
                                                                                <a:gd name="connsiteX4" fmla="*/ 1501768 w 1570582"/>
                                                                                <a:gd name="connsiteY4" fmla="*/ 1054684 h 1059897"/>
                                                                                <a:gd name="connsiteX5" fmla="*/ 1411281 w 1570582"/>
                                                                                <a:gd name="connsiteY5" fmla="*/ 1054684 h 1059897"/>
                                                                                <a:gd name="connsiteX6" fmla="*/ 1332699 w 1570582"/>
                                                                                <a:gd name="connsiteY6" fmla="*/ 1047541 h 1059897"/>
                                                                                <a:gd name="connsiteX7" fmla="*/ 1208874 w 1570582"/>
                                                                                <a:gd name="connsiteY7" fmla="*/ 1054684 h 1059897"/>
                                                                                <a:gd name="connsiteX8" fmla="*/ 1106481 w 1570582"/>
                                                                                <a:gd name="connsiteY8" fmla="*/ 1018966 h 1059897"/>
                                                                                <a:gd name="connsiteX9" fmla="*/ 1058856 w 1570582"/>
                                                                                <a:gd name="connsiteY9" fmla="*/ 980866 h 1059897"/>
                                                                                <a:gd name="connsiteX10" fmla="*/ 973131 w 1570582"/>
                                                                                <a:gd name="connsiteY10" fmla="*/ 938003 h 1059897"/>
                                                                                <a:gd name="connsiteX11" fmla="*/ 927887 w 1570582"/>
                                                                                <a:gd name="connsiteY11" fmla="*/ 921334 h 1059897"/>
                                                                                <a:gd name="connsiteX12" fmla="*/ 1044568 w 1570582"/>
                                                                                <a:gd name="connsiteY12" fmla="*/ 930859 h 1059897"/>
                                                                                <a:gd name="connsiteX13" fmla="*/ 1149343 w 1570582"/>
                                                                                <a:gd name="connsiteY13" fmla="*/ 1011822 h 1059897"/>
                                                                                <a:gd name="connsiteX14" fmla="*/ 1287456 w 1570582"/>
                                                                                <a:gd name="connsiteY14" fmla="*/ 1033253 h 1059897"/>
                                                                                <a:gd name="connsiteX15" fmla="*/ 1411281 w 1570582"/>
                                                                                <a:gd name="connsiteY15" fmla="*/ 1028491 h 1059897"/>
                                                                                <a:gd name="connsiteX16" fmla="*/ 1501768 w 1570582"/>
                                                                                <a:gd name="connsiteY16" fmla="*/ 1021347 h 1059897"/>
                                                                                <a:gd name="connsiteX17" fmla="*/ 1473193 w 1570582"/>
                                                                                <a:gd name="connsiteY17" fmla="*/ 1004678 h 1059897"/>
                                                                                <a:gd name="connsiteX18" fmla="*/ 1366037 w 1570582"/>
                                                                                <a:gd name="connsiteY18" fmla="*/ 1009441 h 1059897"/>
                                                                                <a:gd name="connsiteX19" fmla="*/ 1275549 w 1570582"/>
                                                                                <a:gd name="connsiteY19" fmla="*/ 954672 h 1059897"/>
                                                                                <a:gd name="connsiteX20" fmla="*/ 1194587 w 1570582"/>
                                                                                <a:gd name="connsiteY20" fmla="*/ 847516 h 1059897"/>
                                                                                <a:gd name="connsiteX21" fmla="*/ 1025518 w 1570582"/>
                                                                                <a:gd name="connsiteY21" fmla="*/ 757028 h 1059897"/>
                                                                                <a:gd name="connsiteX22" fmla="*/ 801681 w 1570582"/>
                                                                                <a:gd name="connsiteY22" fmla="*/ 749884 h 1059897"/>
                                                                                <a:gd name="connsiteX23" fmla="*/ 618324 w 1570582"/>
                                                                                <a:gd name="connsiteY23" fmla="*/ 685591 h 1059897"/>
                                                                                <a:gd name="connsiteX24" fmla="*/ 432587 w 1570582"/>
                                                                                <a:gd name="connsiteY24" fmla="*/ 561766 h 1059897"/>
                                                                                <a:gd name="connsiteX25" fmla="*/ 342099 w 1570582"/>
                                                                                <a:gd name="connsiteY25" fmla="*/ 487947 h 1059897"/>
                                                                                <a:gd name="connsiteX26" fmla="*/ 158743 w 1570582"/>
                                                                                <a:gd name="connsiteY26" fmla="*/ 414128 h 1059897"/>
                                                                                <a:gd name="connsiteX27" fmla="*/ 108737 w 1570582"/>
                                                                                <a:gd name="connsiteY27" fmla="*/ 406984 h 1059897"/>
                                                                                <a:gd name="connsiteX28" fmla="*/ 73018 w 1570582"/>
                                                                                <a:gd name="connsiteY28" fmla="*/ 371266 h 1059897"/>
                                                                                <a:gd name="connsiteX29" fmla="*/ 34918 w 1570582"/>
                                                                                <a:gd name="connsiteY29" fmla="*/ 380791 h 1059897"/>
                                                                                <a:gd name="connsiteX30" fmla="*/ 82543 w 1570582"/>
                                                                                <a:gd name="connsiteY30" fmla="*/ 449847 h 1059897"/>
                                                                                <a:gd name="connsiteX31" fmla="*/ 194462 w 1570582"/>
                                                                                <a:gd name="connsiteY31" fmla="*/ 533191 h 1059897"/>
                                                                                <a:gd name="connsiteX32" fmla="*/ 280187 w 1570582"/>
                                                                                <a:gd name="connsiteY32" fmla="*/ 585578 h 1059897"/>
                                                                                <a:gd name="connsiteX33" fmla="*/ 208749 w 1570582"/>
                                                                                <a:gd name="connsiteY33" fmla="*/ 559384 h 1059897"/>
                                                                                <a:gd name="connsiteX34" fmla="*/ 120643 w 1570582"/>
                                                                                <a:gd name="connsiteY34" fmla="*/ 506997 h 1059897"/>
                                                                                <a:gd name="connsiteX35" fmla="*/ 53968 w 1570582"/>
                                                                                <a:gd name="connsiteY35" fmla="*/ 459372 h 1059897"/>
                                                                                <a:gd name="connsiteX36" fmla="*/ 11106 w 1570582"/>
                                                                                <a:gd name="connsiteY36" fmla="*/ 402222 h 1059897"/>
                                                                                <a:gd name="connsiteX37" fmla="*/ 1581 w 1570582"/>
                                                                                <a:gd name="connsiteY37" fmla="*/ 354597 h 1059897"/>
                                                                                <a:gd name="connsiteX38" fmla="*/ 37299 w 1570582"/>
                                                                                <a:gd name="connsiteY38" fmla="*/ 311734 h 1059897"/>
                                                                                <a:gd name="connsiteX39" fmla="*/ 99212 w 1570582"/>
                                                                                <a:gd name="connsiteY39" fmla="*/ 264109 h 1059897"/>
                                                                                <a:gd name="connsiteX40" fmla="*/ 213512 w 1570582"/>
                                                                                <a:gd name="connsiteY40" fmla="*/ 230772 h 1059897"/>
                                                                                <a:gd name="connsiteX41" fmla="*/ 384962 w 1570582"/>
                                                                                <a:gd name="connsiteY41" fmla="*/ 147428 h 1059897"/>
                                                                                <a:gd name="connsiteX42" fmla="*/ 492118 w 1570582"/>
                                                                                <a:gd name="connsiteY42" fmla="*/ 68847 h 1059897"/>
                                                                                <a:gd name="connsiteX43" fmla="*/ 392106 w 1570582"/>
                                                                                <a:gd name="connsiteY43" fmla="*/ 164097 h 1059897"/>
                                                                                <a:gd name="connsiteX44" fmla="*/ 237324 w 1570582"/>
                                                                                <a:gd name="connsiteY44" fmla="*/ 252203 h 1059897"/>
                                                                                <a:gd name="connsiteX45" fmla="*/ 123024 w 1570582"/>
                                                                                <a:gd name="connsiteY45" fmla="*/ 285541 h 1059897"/>
                                                                                <a:gd name="connsiteX46" fmla="*/ 56349 w 1570582"/>
                                                                                <a:gd name="connsiteY46" fmla="*/ 347453 h 1059897"/>
                                                                                <a:gd name="connsiteX47" fmla="*/ 146837 w 1570582"/>
                                                                                <a:gd name="connsiteY47" fmla="*/ 385553 h 1059897"/>
                                                                                <a:gd name="connsiteX48" fmla="*/ 301618 w 1570582"/>
                                                                                <a:gd name="connsiteY48" fmla="*/ 430797 h 1059897"/>
                                                                                <a:gd name="connsiteX49" fmla="*/ 454018 w 1570582"/>
                                                                                <a:gd name="connsiteY49" fmla="*/ 535572 h 1059897"/>
                                                                                <a:gd name="connsiteX50" fmla="*/ 568318 w 1570582"/>
                                                                                <a:gd name="connsiteY50" fmla="*/ 635584 h 1059897"/>
                                                                                <a:gd name="connsiteX51" fmla="*/ 749293 w 1570582"/>
                                                                                <a:gd name="connsiteY51" fmla="*/ 721309 h 1059897"/>
                                                                                <a:gd name="connsiteX52" fmla="*/ 1001706 w 1570582"/>
                                                                                <a:gd name="connsiteY52" fmla="*/ 735597 h 1059897"/>
                                                                                <a:gd name="connsiteX53" fmla="*/ 1149343 w 1570582"/>
                                                                                <a:gd name="connsiteY53" fmla="*/ 785603 h 1059897"/>
                                                                                <a:gd name="connsiteX54" fmla="*/ 1277931 w 1570582"/>
                                                                                <a:gd name="connsiteY54" fmla="*/ 916572 h 1059897"/>
                                                                                <a:gd name="connsiteX55" fmla="*/ 1335081 w 1570582"/>
                                                                                <a:gd name="connsiteY55" fmla="*/ 959434 h 1059897"/>
                                                                                <a:gd name="connsiteX56" fmla="*/ 1430331 w 1570582"/>
                                                                                <a:gd name="connsiteY56" fmla="*/ 983247 h 1059897"/>
                                                                                <a:gd name="connsiteX57" fmla="*/ 1487481 w 1570582"/>
                                                                                <a:gd name="connsiteY57" fmla="*/ 983247 h 1059897"/>
                                                                                <a:gd name="connsiteX58" fmla="*/ 1535106 w 1570582"/>
                                                                                <a:gd name="connsiteY58" fmla="*/ 1009441 h 1059897"/>
                                                                                <a:gd name="connsiteX59" fmla="*/ 1544631 w 1570582"/>
                                                                                <a:gd name="connsiteY59" fmla="*/ 923716 h 1059897"/>
                                                                                <a:gd name="connsiteX60" fmla="*/ 1516056 w 1570582"/>
                                                                                <a:gd name="connsiteY60" fmla="*/ 749884 h 1059897"/>
                                                                                <a:gd name="connsiteX61" fmla="*/ 1423187 w 1570582"/>
                                                                                <a:gd name="connsiteY61" fmla="*/ 599866 h 1059897"/>
                                                                                <a:gd name="connsiteX62" fmla="*/ 1363656 w 1570582"/>
                                                                                <a:gd name="connsiteY62" fmla="*/ 478422 h 1059897"/>
                                                                                <a:gd name="connsiteX63" fmla="*/ 1258881 w 1570582"/>
                                                                                <a:gd name="connsiteY63" fmla="*/ 302209 h 1059897"/>
                                                                                <a:gd name="connsiteX64" fmla="*/ 1206493 w 1570582"/>
                                                                                <a:gd name="connsiteY64" fmla="*/ 149809 h 1059897"/>
                                                                                <a:gd name="connsiteX65" fmla="*/ 1194587 w 1570582"/>
                                                                                <a:gd name="connsiteY65" fmla="*/ 4553 h 1059897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0" y="connsiteY1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1" y="connsiteY1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2" y="connsiteY1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3" y="connsiteY1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4" y="connsiteY1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5" y="connsiteY1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6" y="connsiteY1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7" y="connsiteY1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8" y="connsiteY1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9" y="connsiteY1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0" y="connsiteY2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1" y="connsiteY2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2" y="connsiteY2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3" y="connsiteY2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4" y="connsiteY2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5" y="connsiteY2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6" y="connsiteY2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7" y="connsiteY2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8" y="connsiteY2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9" y="connsiteY2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0" y="connsiteY3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1" y="connsiteY3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2" y="connsiteY3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3" y="connsiteY3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4" y="connsiteY3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5" y="connsiteY3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6" y="connsiteY3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7" y="connsiteY3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8" y="connsiteY3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9" y="connsiteY3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0" y="connsiteY4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1" y="connsiteY4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2" y="connsiteY4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3" y="connsiteY4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4" y="connsiteY4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5" y="connsiteY4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6" y="connsiteY4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7" y="connsiteY4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8" y="connsiteY4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9" y="connsiteY4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0" y="connsiteY5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1" y="connsiteY5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2" y="connsiteY5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3" y="connsiteY5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4" y="connsiteY5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5" y="connsiteY5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6" y="connsiteY5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7" y="connsiteY5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8" y="connsiteY5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9" y="connsiteY5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0" y="connsiteY6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1" y="connsiteY6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2" y="connsiteY6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3" y="connsiteY6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4" y="connsiteY6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5" y="connsiteY65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1570582" h="1059897">
                                                                                  <a:moveTo>
                                                                                    <a:pt x="1194587" y="4553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1211653" y="34715"/>
                                                                                    <a:pt x="1252928" y="216881"/>
                                                                                    <a:pt x="1308887" y="33078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364846" y="444687"/>
                                                                                    <a:pt x="1487084" y="578435"/>
                                                                                    <a:pt x="1530343" y="68797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573602" y="797509"/>
                                                                                    <a:pt x="1573205" y="926890"/>
                                                                                    <a:pt x="1568443" y="98800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563681" y="1049128"/>
                                                                                    <a:pt x="1527962" y="1043572"/>
                                                                                    <a:pt x="1501768" y="105468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475574" y="1065796"/>
                                                                                    <a:pt x="1439459" y="1055874"/>
                                                                                    <a:pt x="1411281" y="105468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383103" y="1053494"/>
                                                                                    <a:pt x="1366433" y="1047541"/>
                                                                                    <a:pt x="1332699" y="104754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298965" y="1047541"/>
                                                                                    <a:pt x="1246577" y="1059446"/>
                                                                                    <a:pt x="1208874" y="105468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171171" y="1049922"/>
                                                                                    <a:pt x="1131484" y="1031269"/>
                                                                                    <a:pt x="1106481" y="101896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81478" y="1006663"/>
                                                                                    <a:pt x="1081081" y="994360"/>
                                                                                    <a:pt x="1058856" y="98086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36631" y="967372"/>
                                                                                    <a:pt x="994959" y="947925"/>
                                                                                    <a:pt x="973131" y="93800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51303" y="928081"/>
                                                                                    <a:pt x="915981" y="922525"/>
                                                                                    <a:pt x="927887" y="92133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39793" y="920143"/>
                                                                                    <a:pt x="1007659" y="915778"/>
                                                                                    <a:pt x="1044568" y="93085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81477" y="945940"/>
                                                                                    <a:pt x="1108862" y="994756"/>
                                                                                    <a:pt x="1149343" y="101182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189824" y="1028888"/>
                                                                                    <a:pt x="1243800" y="1030475"/>
                                                                                    <a:pt x="1287456" y="103325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331112" y="1036031"/>
                                                                                    <a:pt x="1375562" y="1030475"/>
                                                                                    <a:pt x="1411281" y="102849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447000" y="1026507"/>
                                                                                    <a:pt x="1491449" y="1025316"/>
                                                                                    <a:pt x="1501768" y="102134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512087" y="1017378"/>
                                                                                    <a:pt x="1495815" y="1006662"/>
                                                                                    <a:pt x="1473193" y="100467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450571" y="1002694"/>
                                                                                    <a:pt x="1398978" y="1017775"/>
                                                                                    <a:pt x="1366037" y="100944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333096" y="1001107"/>
                                                                                    <a:pt x="1304124" y="981660"/>
                                                                                    <a:pt x="1275549" y="95467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246974" y="927685"/>
                                                                                    <a:pt x="1236259" y="880457"/>
                                                                                    <a:pt x="1194587" y="84751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152915" y="814575"/>
                                                                                    <a:pt x="1091002" y="773300"/>
                                                                                    <a:pt x="1025518" y="75702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60034" y="740756"/>
                                                                                    <a:pt x="869547" y="761790"/>
                                                                                    <a:pt x="801681" y="74988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33815" y="737978"/>
                                                                                    <a:pt x="679840" y="716944"/>
                                                                                    <a:pt x="618324" y="68559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56808" y="654238"/>
                                                                                    <a:pt x="478624" y="594707"/>
                                                                                    <a:pt x="432587" y="56176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86549" y="528825"/>
                                                                                    <a:pt x="387740" y="512553"/>
                                                                                    <a:pt x="342099" y="48794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96458" y="463341"/>
                                                                                    <a:pt x="197637" y="427622"/>
                                                                                    <a:pt x="158743" y="41412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19849" y="400634"/>
                                                                                    <a:pt x="123024" y="414128"/>
                                                                                    <a:pt x="108737" y="40698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4450" y="399840"/>
                                                                                    <a:pt x="85321" y="375632"/>
                                                                                    <a:pt x="73018" y="37126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0715" y="366901"/>
                                                                                    <a:pt x="33331" y="367694"/>
                                                                                    <a:pt x="34918" y="38079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6505" y="393888"/>
                                                                                    <a:pt x="55952" y="424447"/>
                                                                                    <a:pt x="82543" y="44984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9134" y="475247"/>
                                                                                    <a:pt x="161521" y="510569"/>
                                                                                    <a:pt x="194462" y="53319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27403" y="555813"/>
                                                                                    <a:pt x="277806" y="581212"/>
                                                                                    <a:pt x="280187" y="58557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82568" y="589944"/>
                                                                                    <a:pt x="235340" y="572481"/>
                                                                                    <a:pt x="208749" y="55938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82158" y="546287"/>
                                                                                    <a:pt x="146440" y="523666"/>
                                                                                    <a:pt x="120643" y="50699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4846" y="490328"/>
                                                                                    <a:pt x="72224" y="476834"/>
                                                                                    <a:pt x="53968" y="45937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5712" y="441910"/>
                                                                                    <a:pt x="19837" y="419684"/>
                                                                                    <a:pt x="11106" y="40222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375" y="384760"/>
                                                                                    <a:pt x="-2784" y="369678"/>
                                                                                    <a:pt x="1581" y="35459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946" y="339516"/>
                                                                                    <a:pt x="21027" y="326815"/>
                                                                                    <a:pt x="37299" y="31173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3571" y="296653"/>
                                                                                    <a:pt x="69843" y="277603"/>
                                                                                    <a:pt x="99212" y="26410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28581" y="250615"/>
                                                                                    <a:pt x="165887" y="250219"/>
                                                                                    <a:pt x="213512" y="23077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61137" y="211325"/>
                                                                                    <a:pt x="338528" y="174415"/>
                                                                                    <a:pt x="384962" y="14742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31396" y="120441"/>
                                                                                    <a:pt x="490927" y="66069"/>
                                                                                    <a:pt x="492118" y="6884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93309" y="71625"/>
                                                                                    <a:pt x="434572" y="133538"/>
                                                                                    <a:pt x="392106" y="16409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49640" y="194656"/>
                                                                                    <a:pt x="282171" y="231962"/>
                                                                                    <a:pt x="237324" y="25220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92477" y="272444"/>
                                                                                    <a:pt x="153186" y="269666"/>
                                                                                    <a:pt x="123024" y="28554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92862" y="301416"/>
                                                                                    <a:pt x="52380" y="330784"/>
                                                                                    <a:pt x="56349" y="34745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0318" y="364122"/>
                                                                                    <a:pt x="105959" y="371662"/>
                                                                                    <a:pt x="146837" y="38555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87715" y="399444"/>
                                                                                    <a:pt x="250421" y="405794"/>
                                                                                    <a:pt x="301618" y="43079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52815" y="455800"/>
                                                                                    <a:pt x="409568" y="501441"/>
                                                                                    <a:pt x="454018" y="53557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98468" y="569703"/>
                                                                                    <a:pt x="519106" y="604628"/>
                                                                                    <a:pt x="568318" y="63558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17530" y="666540"/>
                                                                                    <a:pt x="677062" y="704640"/>
                                                                                    <a:pt x="749293" y="72130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21524" y="737978"/>
                                                                                    <a:pt x="935031" y="724881"/>
                                                                                    <a:pt x="1001706" y="73559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68381" y="746313"/>
                                                                                    <a:pt x="1103306" y="755441"/>
                                                                                    <a:pt x="1149343" y="78560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195380" y="815765"/>
                                                                                    <a:pt x="1246975" y="887600"/>
                                                                                    <a:pt x="1277931" y="91657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308887" y="945544"/>
                                                                                    <a:pt x="1309681" y="948322"/>
                                                                                    <a:pt x="1335081" y="95943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360481" y="970546"/>
                                                                                    <a:pt x="1404931" y="979278"/>
                                                                                    <a:pt x="1430331" y="98324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455731" y="987216"/>
                                                                                    <a:pt x="1470019" y="978881"/>
                                                                                    <a:pt x="1487481" y="98324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504943" y="987613"/>
                                                                                    <a:pt x="1525581" y="1019363"/>
                                                                                    <a:pt x="1535106" y="100944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544631" y="999519"/>
                                                                                    <a:pt x="1547806" y="966975"/>
                                                                                    <a:pt x="1544631" y="92371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541456" y="880457"/>
                                                                                    <a:pt x="1536297" y="803859"/>
                                                                                    <a:pt x="1516056" y="74988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495815" y="695909"/>
                                                                                    <a:pt x="1448587" y="645110"/>
                                                                                    <a:pt x="1423187" y="59986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397787" y="554622"/>
                                                                                    <a:pt x="1391040" y="528032"/>
                                                                                    <a:pt x="1363656" y="47842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336272" y="428813"/>
                                                                                    <a:pt x="1285075" y="356978"/>
                                                                                    <a:pt x="1258881" y="30220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232687" y="247440"/>
                                                                                    <a:pt x="1217209" y="197434"/>
                                                                                    <a:pt x="1206493" y="14980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195777" y="102184"/>
                                                                                    <a:pt x="1177521" y="-25609"/>
                                                                                    <a:pt x="1194587" y="4553"/>
                                                                                  </a:cubicBezTo>
                                                                                  <a:close/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solidFill>
                                                                              <a:schemeClr val="tx1">
                                                                                <a:lumMod val="95000"/>
                                                                                <a:lumOff val="5000"/>
                                                                              </a:schemeClr>
                                                                            </a:solidFill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</p:spPr>
                                                                          <p:style>
                                                                            <a:lnRef idx="2">
                                                                              <a:schemeClr val="accent1">
                                                                                <a:shade val="50000"/>
                                                                              </a:schemeClr>
                                                                            </a:lnRef>
                                                                            <a:fillRef idx="1">
                                                                              <a:schemeClr val="accent1"/>
                                                                            </a:fillRef>
                                                                            <a:effectRef idx="0">
                                                                              <a:schemeClr val="accent1"/>
                                                                            </a:effectRef>
                                                                            <a:fontRef idx="minor">
                                                                              <a:schemeClr val="lt1"/>
                                                                            </a:fontRef>
                                                                          </p:style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/>
                                                                            <a:p>
                                                                              <a:pPr algn="ctr"/>
                                                                              <a:endParaRPr lang="en-AU"/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505" name="Freeform 1504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6000595" y="3842501"/>
                                                                              <a:ext cx="112569" cy="81227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112074 w 112569"/>
                                                                                <a:gd name="connsiteY0" fmla="*/ 837 h 81227"/>
                                                                                <a:gd name="connsiteX1" fmla="*/ 62068 w 112569"/>
                                                                                <a:gd name="connsiteY1" fmla="*/ 31793 h 81227"/>
                                                                                <a:gd name="connsiteX2" fmla="*/ 155 w 112569"/>
                                                                                <a:gd name="connsiteY2" fmla="*/ 79418 h 81227"/>
                                                                                <a:gd name="connsiteX3" fmla="*/ 81118 w 112569"/>
                                                                                <a:gd name="connsiteY3" fmla="*/ 65130 h 81227"/>
                                                                                <a:gd name="connsiteX4" fmla="*/ 112074 w 112569"/>
                                                                                <a:gd name="connsiteY4" fmla="*/ 837 h 81227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112569" h="81227">
                                                                                  <a:moveTo>
                                                                                    <a:pt x="112074" y="837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108899" y="-4719"/>
                                                                                    <a:pt x="80721" y="18696"/>
                                                                                    <a:pt x="62068" y="3179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3415" y="44890"/>
                                                                                    <a:pt x="-3020" y="73862"/>
                                                                                    <a:pt x="155" y="7941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330" y="84974"/>
                                                                                    <a:pt x="59290" y="77036"/>
                                                                                    <a:pt x="81118" y="6513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2946" y="53224"/>
                                                                                    <a:pt x="115249" y="6393"/>
                                                                                    <a:pt x="112074" y="837"/>
                                                                                  </a:cubicBezTo>
                                                                                  <a:close/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solidFill>
                                                                              <a:schemeClr val="tx1">
                                                                                <a:lumMod val="95000"/>
                                                                                <a:lumOff val="5000"/>
                                                                              </a:schemeClr>
                                                                            </a:solidFill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</p:spPr>
                                                                          <p:style>
                                                                            <a:lnRef idx="2">
                                                                              <a:schemeClr val="accent1">
                                                                                <a:shade val="50000"/>
                                                                              </a:schemeClr>
                                                                            </a:lnRef>
                                                                            <a:fillRef idx="1">
                                                                              <a:schemeClr val="accent1"/>
                                                                            </a:fillRef>
                                                                            <a:effectRef idx="0">
                                                                              <a:schemeClr val="accent1"/>
                                                                            </a:effectRef>
                                                                            <a:fontRef idx="minor">
                                                                              <a:schemeClr val="lt1"/>
                                                                            </a:fontRef>
                                                                          </p:style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/>
                                                                            <a:p>
                                                                              <a:pPr algn="ctr"/>
                                                                              <a:endParaRPr lang="en-AU"/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506" name="Freeform 1505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5507484" y="4157659"/>
                                                                              <a:ext cx="200606" cy="135737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347 w 200606"/>
                                                                                <a:gd name="connsiteY0" fmla="*/ 135735 h 135737"/>
                                                                                <a:gd name="connsiteX1" fmla="*/ 74166 w 200606"/>
                                                                                <a:gd name="connsiteY1" fmla="*/ 54772 h 135737"/>
                                                                                <a:gd name="connsiteX2" fmla="*/ 200372 w 200606"/>
                                                                                <a:gd name="connsiteY2" fmla="*/ 4 h 135737"/>
                                                                                <a:gd name="connsiteX3" fmla="*/ 102741 w 200606"/>
                                                                                <a:gd name="connsiteY3" fmla="*/ 52391 h 135737"/>
                                                                                <a:gd name="connsiteX4" fmla="*/ 347 w 200606"/>
                                                                                <a:gd name="connsiteY4" fmla="*/ 135735 h 135737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200606" h="135737">
                                                                                  <a:moveTo>
                                                                                    <a:pt x="347" y="135735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-4415" y="136132"/>
                                                                                    <a:pt x="40829" y="77394"/>
                                                                                    <a:pt x="74166" y="5477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7503" y="32150"/>
                                                                                    <a:pt x="195610" y="401"/>
                                                                                    <a:pt x="200372" y="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05134" y="-393"/>
                                                                                    <a:pt x="136078" y="27785"/>
                                                                                    <a:pt x="102741" y="5239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9404" y="76997"/>
                                                                                    <a:pt x="5109" y="135338"/>
                                                                                    <a:pt x="347" y="135735"/>
                                                                                  </a:cubicBezTo>
                                                                                  <a:close/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solidFill>
                                                                              <a:schemeClr val="tx1">
                                                                                <a:lumMod val="95000"/>
                                                                                <a:lumOff val="5000"/>
                                                                              </a:schemeClr>
                                                                            </a:solidFill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</p:spPr>
                                                                          <p:style>
                                                                            <a:lnRef idx="2">
                                                                              <a:schemeClr val="accent1">
                                                                                <a:shade val="50000"/>
                                                                              </a:schemeClr>
                                                                            </a:lnRef>
                                                                            <a:fillRef idx="1">
                                                                              <a:schemeClr val="accent1"/>
                                                                            </a:fillRef>
                                                                            <a:effectRef idx="0">
                                                                              <a:schemeClr val="accent1"/>
                                                                            </a:effectRef>
                                                                            <a:fontRef idx="minor">
                                                                              <a:schemeClr val="lt1"/>
                                                                            </a:fontRef>
                                                                          </p:style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/>
                                                                            <a:p>
                                                                              <a:pPr algn="ctr"/>
                                                                              <a:endParaRPr lang="en-AU"/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507" name="Freeform 1506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5681377" y="4112344"/>
                                                                              <a:ext cx="262799" cy="231140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286 w 262799"/>
                                                                                <a:gd name="connsiteY0" fmla="*/ 231056 h 231140"/>
                                                                                <a:gd name="connsiteX1" fmla="*/ 138398 w 262799"/>
                                                                                <a:gd name="connsiteY1" fmla="*/ 128662 h 231140"/>
                                                                                <a:gd name="connsiteX2" fmla="*/ 262223 w 262799"/>
                                                                                <a:gd name="connsiteY2" fmla="*/ 75 h 231140"/>
                                                                                <a:gd name="connsiteX3" fmla="*/ 176498 w 262799"/>
                                                                                <a:gd name="connsiteY3" fmla="*/ 111994 h 231140"/>
                                                                                <a:gd name="connsiteX4" fmla="*/ 286 w 262799"/>
                                                                                <a:gd name="connsiteY4" fmla="*/ 231056 h 231140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262799" h="231140">
                                                                                  <a:moveTo>
                                                                                    <a:pt x="286" y="231056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-6064" y="233834"/>
                                                                                    <a:pt x="94742" y="167159"/>
                                                                                    <a:pt x="138398" y="128662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82054" y="90165"/>
                                                                                    <a:pt x="255873" y="2853"/>
                                                                                    <a:pt x="262223" y="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68573" y="-2703"/>
                                                                                    <a:pt x="221345" y="71910"/>
                                                                                    <a:pt x="176498" y="11199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31651" y="152078"/>
                                                                                    <a:pt x="6636" y="228278"/>
                                                                                    <a:pt x="286" y="231056"/>
                                                                                  </a:cubicBezTo>
                                                                                  <a:close/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solidFill>
                                                                              <a:schemeClr val="tx1">
                                                                                <a:lumMod val="95000"/>
                                                                                <a:lumOff val="5000"/>
                                                                              </a:schemeClr>
                                                                            </a:solidFill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</p:spPr>
                                                                          <p:style>
                                                                            <a:lnRef idx="2">
                                                                              <a:schemeClr val="accent1">
                                                                                <a:shade val="50000"/>
                                                                              </a:schemeClr>
                                                                            </a:lnRef>
                                                                            <a:fillRef idx="1">
                                                                              <a:schemeClr val="accent1"/>
                                                                            </a:fillRef>
                                                                            <a:effectRef idx="0">
                                                                              <a:schemeClr val="accent1"/>
                                                                            </a:effectRef>
                                                                            <a:fontRef idx="minor">
                                                                              <a:schemeClr val="lt1"/>
                                                                            </a:fontRef>
                                                                          </p:style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/>
                                                                            <a:p>
                                                                              <a:pPr algn="ctr"/>
                                                                              <a:endParaRPr lang="en-AU"/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508" name="Freeform 1507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5982100" y="4250181"/>
                                                                              <a:ext cx="83260" cy="376897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82944 w 83260"/>
                                                                                <a:gd name="connsiteY0" fmla="*/ 350 h 376897"/>
                                                                                <a:gd name="connsiteX1" fmla="*/ 6744 w 83260"/>
                                                                                <a:gd name="connsiteY1" fmla="*/ 202757 h 376897"/>
                                                                                <a:gd name="connsiteX2" fmla="*/ 6744 w 83260"/>
                                                                                <a:gd name="connsiteY2" fmla="*/ 376588 h 376897"/>
                                                                                <a:gd name="connsiteX3" fmla="*/ 32938 w 83260"/>
                                                                                <a:gd name="connsiteY3" fmla="*/ 159894 h 376897"/>
                                                                                <a:gd name="connsiteX4" fmla="*/ 82944 w 83260"/>
                                                                                <a:gd name="connsiteY4" fmla="*/ 350 h 376897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83260" h="376897">
                                                                                  <a:moveTo>
                                                                                    <a:pt x="82944" y="350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78578" y="7494"/>
                                                                                    <a:pt x="19444" y="140051"/>
                                                                                    <a:pt x="6744" y="202757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-5956" y="265463"/>
                                                                                    <a:pt x="2378" y="383732"/>
                                                                                    <a:pt x="6744" y="37658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1110" y="369444"/>
                                                                                    <a:pt x="20635" y="222997"/>
                                                                                    <a:pt x="32938" y="15989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5241" y="96791"/>
                                                                                    <a:pt x="87310" y="-6794"/>
                                                                                    <a:pt x="82944" y="350"/>
                                                                                  </a:cubicBezTo>
                                                                                  <a:close/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solidFill>
                                                                              <a:schemeClr val="tx1">
                                                                                <a:lumMod val="95000"/>
                                                                                <a:lumOff val="5000"/>
                                                                              </a:schemeClr>
                                                                            </a:solidFill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</p:spPr>
                                                                          <p:style>
                                                                            <a:lnRef idx="2">
                                                                              <a:schemeClr val="accent1">
                                                                                <a:shade val="50000"/>
                                                                              </a:schemeClr>
                                                                            </a:lnRef>
                                                                            <a:fillRef idx="1">
                                                                              <a:schemeClr val="accent1"/>
                                                                            </a:fillRef>
                                                                            <a:effectRef idx="0">
                                                                              <a:schemeClr val="accent1"/>
                                                                            </a:effectRef>
                                                                            <a:fontRef idx="minor">
                                                                              <a:schemeClr val="lt1"/>
                                                                            </a:fontRef>
                                                                          </p:style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/>
                                                                            <a:p>
                                                                              <a:pPr algn="ctr"/>
                                                                              <a:endParaRPr lang="en-AU"/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509" name="Freeform 1508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6240223" y="4089745"/>
                                                                              <a:ext cx="79661" cy="559072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79615 w 79661"/>
                                                                                <a:gd name="connsiteY0" fmla="*/ 558455 h 559072"/>
                                                                                <a:gd name="connsiteX1" fmla="*/ 3415 w 79661"/>
                                                                                <a:gd name="connsiteY1" fmla="*/ 370336 h 559072"/>
                                                                                <a:gd name="connsiteX2" fmla="*/ 15321 w 79661"/>
                                                                                <a:gd name="connsiteY2" fmla="*/ 153643 h 559072"/>
                                                                                <a:gd name="connsiteX3" fmla="*/ 34371 w 79661"/>
                                                                                <a:gd name="connsiteY3" fmla="*/ 3624 h 559072"/>
                                                                                <a:gd name="connsiteX4" fmla="*/ 15321 w 79661"/>
                                                                                <a:gd name="connsiteY4" fmla="*/ 306043 h 559072"/>
                                                                                <a:gd name="connsiteX5" fmla="*/ 79615 w 79661"/>
                                                                                <a:gd name="connsiteY5" fmla="*/ 558455 h 559072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79661" h="559072">
                                                                                  <a:moveTo>
                                                                                    <a:pt x="79615" y="558455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77631" y="569171"/>
                                                                                    <a:pt x="14131" y="437805"/>
                                                                                    <a:pt x="3415" y="37033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-7301" y="302867"/>
                                                                                    <a:pt x="10162" y="214762"/>
                                                                                    <a:pt x="15321" y="15364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0480" y="92524"/>
                                                                                    <a:pt x="34371" y="-21776"/>
                                                                                    <a:pt x="34371" y="3624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4371" y="29024"/>
                                                                                    <a:pt x="11352" y="212777"/>
                                                                                    <a:pt x="15321" y="30604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9290" y="399309"/>
                                                                                    <a:pt x="81599" y="547739"/>
                                                                                    <a:pt x="79615" y="558455"/>
                                                                                  </a:cubicBezTo>
                                                                                  <a:close/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solidFill>
                                                                              <a:schemeClr val="tx1">
                                                                                <a:lumMod val="95000"/>
                                                                                <a:lumOff val="5000"/>
                                                                              </a:schemeClr>
                                                                            </a:solidFill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</p:spPr>
                                                                          <p:style>
                                                                            <a:lnRef idx="2">
                                                                              <a:schemeClr val="accent1">
                                                                                <a:shade val="50000"/>
                                                                              </a:schemeClr>
                                                                            </a:lnRef>
                                                                            <a:fillRef idx="1">
                                                                              <a:schemeClr val="accent1"/>
                                                                            </a:fillRef>
                                                                            <a:effectRef idx="0">
                                                                              <a:schemeClr val="accent1"/>
                                                                            </a:effectRef>
                                                                            <a:fontRef idx="minor">
                                                                              <a:schemeClr val="lt1"/>
                                                                            </a:fontRef>
                                                                          </p:style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/>
                                                                            <a:p>
                                                                              <a:pPr algn="ctr"/>
                                                                              <a:endParaRPr lang="en-AU"/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  <p:sp>
                                                                          <p:nvSpPr>
                                                                            <p:cNvPr id="1510" name="Freeform 1509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6440616" y="4437075"/>
                                                                              <a:ext cx="162660" cy="404906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62578 w 162660"/>
                                                                                <a:gd name="connsiteY0" fmla="*/ 396863 h 404906"/>
                                                                                <a:gd name="connsiteX1" fmla="*/ 50672 w 162660"/>
                                                                                <a:gd name="connsiteY1" fmla="*/ 268275 h 404906"/>
                                                                                <a:gd name="connsiteX2" fmla="*/ 38765 w 162660"/>
                                                                                <a:gd name="connsiteY2" fmla="*/ 123019 h 404906"/>
                                                                                <a:gd name="connsiteX3" fmla="*/ 665 w 162660"/>
                                                                                <a:gd name="connsiteY3" fmla="*/ 1575 h 404906"/>
                                                                                <a:gd name="connsiteX4" fmla="*/ 74484 w 162660"/>
                                                                                <a:gd name="connsiteY4" fmla="*/ 211125 h 404906"/>
                                                                                <a:gd name="connsiteX5" fmla="*/ 162590 w 162660"/>
                                                                                <a:gd name="connsiteY5" fmla="*/ 404006 h 404906"/>
                                                                                <a:gd name="connsiteX6" fmla="*/ 88772 w 162660"/>
                                                                                <a:gd name="connsiteY6" fmla="*/ 280181 h 404906"/>
                                                                                <a:gd name="connsiteX7" fmla="*/ 55434 w 162660"/>
                                                                                <a:gd name="connsiteY7" fmla="*/ 203981 h 404906"/>
                                                                                <a:gd name="connsiteX8" fmla="*/ 67340 w 162660"/>
                                                                                <a:gd name="connsiteY8" fmla="*/ 301613 h 404906"/>
                                                                                <a:gd name="connsiteX9" fmla="*/ 62578 w 162660"/>
                                                                                <a:gd name="connsiteY9" fmla="*/ 396863 h 404906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162660" h="404906">
                                                                                  <a:moveTo>
                                                                                    <a:pt x="62578" y="396863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59800" y="391307"/>
                                                                                    <a:pt x="54641" y="313915"/>
                                                                                    <a:pt x="50672" y="2682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6703" y="222635"/>
                                                                                    <a:pt x="47099" y="167469"/>
                                                                                    <a:pt x="38765" y="123019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0431" y="78569"/>
                                                                                    <a:pt x="-5288" y="-13109"/>
                                                                                    <a:pt x="665" y="15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618" y="16259"/>
                                                                                    <a:pt x="47497" y="144053"/>
                                                                                    <a:pt x="74484" y="2111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01471" y="278197"/>
                                                                                    <a:pt x="160209" y="392497"/>
                                                                                    <a:pt x="162590" y="404006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64971" y="415515"/>
                                                                                    <a:pt x="106631" y="313518"/>
                                                                                    <a:pt x="88772" y="28018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0913" y="246843"/>
                                                                                    <a:pt x="59006" y="200409"/>
                                                                                    <a:pt x="55434" y="203981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1862" y="207553"/>
                                                                                    <a:pt x="65753" y="272244"/>
                                                                                    <a:pt x="67340" y="30161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8927" y="330982"/>
                                                                                    <a:pt x="65356" y="402419"/>
                                                                                    <a:pt x="62578" y="396863"/>
                                                                                  </a:cubicBezTo>
                                                                                  <a:close/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solidFill>
                                                                              <a:schemeClr val="tx1">
                                                                                <a:lumMod val="95000"/>
                                                                                <a:lumOff val="5000"/>
                                                                              </a:schemeClr>
                                                                            </a:solidFill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</p:spPr>
                                                                          <p:style>
                                                                            <a:lnRef idx="2">
                                                                              <a:schemeClr val="accent1">
                                                                                <a:shade val="50000"/>
                                                                              </a:schemeClr>
                                                                            </a:lnRef>
                                                                            <a:fillRef idx="1">
                                                                              <a:schemeClr val="accent1"/>
                                                                            </a:fillRef>
                                                                            <a:effectRef idx="0">
                                                                              <a:schemeClr val="accent1"/>
                                                                            </a:effectRef>
                                                                            <a:fontRef idx="minor">
                                                                              <a:schemeClr val="lt1"/>
                                                                            </a:fontRef>
                                                                          </p:style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/>
                                                                            <a:p>
                                                                              <a:pPr algn="ctr"/>
                                                                              <a:endParaRPr lang="en-AU"/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</p:grpSp>
                                                                      <p:sp>
                                                                        <p:nvSpPr>
                                                                          <p:cNvPr id="1498" name="Freeform 1497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6381718" y="3893341"/>
                                                                            <a:ext cx="142990" cy="181124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32 w 142990"/>
                                                                              <a:gd name="connsiteY0" fmla="*/ 116684 h 181124"/>
                                                                              <a:gd name="connsiteX1" fmla="*/ 69088 w 142990"/>
                                                                              <a:gd name="connsiteY1" fmla="*/ 150022 h 181124"/>
                                                                              <a:gd name="connsiteX2" fmla="*/ 78613 w 142990"/>
                                                                              <a:gd name="connsiteY2" fmla="*/ 92872 h 181124"/>
                                                                              <a:gd name="connsiteX3" fmla="*/ 111951 w 142990"/>
                                                                              <a:gd name="connsiteY3" fmla="*/ 52390 h 181124"/>
                                                                              <a:gd name="connsiteX4" fmla="*/ 59563 w 142990"/>
                                                                              <a:gd name="connsiteY4" fmla="*/ 47628 h 181124"/>
                                                                              <a:gd name="connsiteX5" fmla="*/ 111951 w 142990"/>
                                                                              <a:gd name="connsiteY5" fmla="*/ 40484 h 181124"/>
                                                                              <a:gd name="connsiteX6" fmla="*/ 88138 w 142990"/>
                                                                              <a:gd name="connsiteY6" fmla="*/ 3 h 181124"/>
                                                                              <a:gd name="connsiteX7" fmla="*/ 142907 w 142990"/>
                                                                              <a:gd name="connsiteY7" fmla="*/ 42865 h 181124"/>
                                                                              <a:gd name="connsiteX8" fmla="*/ 100045 w 142990"/>
                                                                              <a:gd name="connsiteY8" fmla="*/ 102397 h 181124"/>
                                                                              <a:gd name="connsiteX9" fmla="*/ 78613 w 142990"/>
                                                                              <a:gd name="connsiteY9" fmla="*/ 180978 h 181124"/>
                                                                              <a:gd name="connsiteX10" fmla="*/ 32 w 142990"/>
                                                                              <a:gd name="connsiteY10" fmla="*/ 116684 h 181124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" y="connsiteY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6" y="connsiteY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7" y="connsiteY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8" y="connsiteY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9" y="connsiteY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0" y="connsiteY10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142990" h="181124">
                                                                                <a:moveTo>
                                                                                  <a:pt x="32" y="116684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-1555" y="111525"/>
                                                                                  <a:pt x="55991" y="153991"/>
                                                                                  <a:pt x="69088" y="15002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2185" y="146053"/>
                                                                                  <a:pt x="71469" y="109144"/>
                                                                                  <a:pt x="78613" y="9287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5757" y="76600"/>
                                                                                  <a:pt x="115126" y="59931"/>
                                                                                  <a:pt x="111951" y="5239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08776" y="44849"/>
                                                                                  <a:pt x="59563" y="49612"/>
                                                                                  <a:pt x="59563" y="4762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59563" y="45644"/>
                                                                                  <a:pt x="107189" y="48421"/>
                                                                                  <a:pt x="111951" y="4048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16714" y="32546"/>
                                                                                  <a:pt x="82979" y="-394"/>
                                                                                  <a:pt x="88138" y="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93297" y="400"/>
                                                                                  <a:pt x="140923" y="25799"/>
                                                                                  <a:pt x="142907" y="4286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44891" y="59931"/>
                                                                                  <a:pt x="110761" y="79378"/>
                                                                                  <a:pt x="100045" y="10239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9329" y="125416"/>
                                                                                  <a:pt x="92900" y="177406"/>
                                                                                  <a:pt x="78613" y="18097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64326" y="184550"/>
                                                                                  <a:pt x="1619" y="121843"/>
                                                                                  <a:pt x="32" y="116684"/>
                                                                                </a:cubicBezTo>
                                                                                <a:close/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solidFill>
                                                                            <a:schemeClr val="tx1">
                                                                              <a:lumMod val="95000"/>
                                                                              <a:lumOff val="5000"/>
                                                                            </a:schemeClr>
                                                                          </a:solidFill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</p:spPr>
                                                                        <p:style>
                                                                          <a:lnRef idx="2">
                                                                            <a:schemeClr val="accent1">
                                                                              <a:shade val="50000"/>
                                                                            </a:schemeClr>
                                                                          </a:lnRef>
                                                                          <a:fillRef idx="1">
                                                                            <a:schemeClr val="accent1"/>
                                                                          </a:fillRef>
                                                                          <a:effectRef idx="0">
                                                                            <a:schemeClr val="accent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lt1"/>
                                                                          </a:fontRef>
                                                                        </p:style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/>
                                                                          <a:p>
                                                                            <a:pPr algn="ctr"/>
                                                                            <a:endParaRPr lang="en-AU"/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1499" name="Freeform 1498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6421950" y="4040949"/>
                                                                            <a:ext cx="224121" cy="170914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281 w 224121"/>
                                                                              <a:gd name="connsiteY0" fmla="*/ 32 h 170914"/>
                                                                              <a:gd name="connsiteX1" fmla="*/ 50288 w 224121"/>
                                                                              <a:gd name="connsiteY1" fmla="*/ 71470 h 170914"/>
                                                                              <a:gd name="connsiteX2" fmla="*/ 143156 w 224121"/>
                                                                              <a:gd name="connsiteY2" fmla="*/ 92901 h 170914"/>
                                                                              <a:gd name="connsiteX3" fmla="*/ 224119 w 224121"/>
                                                                              <a:gd name="connsiteY3" fmla="*/ 154814 h 170914"/>
                                                                              <a:gd name="connsiteX4" fmla="*/ 140775 w 224121"/>
                                                                              <a:gd name="connsiteY4" fmla="*/ 147670 h 170914"/>
                                                                              <a:gd name="connsiteX5" fmla="*/ 81244 w 224121"/>
                                                                              <a:gd name="connsiteY5" fmla="*/ 169101 h 170914"/>
                                                                              <a:gd name="connsiteX6" fmla="*/ 7425 w 224121"/>
                                                                              <a:gd name="connsiteY6" fmla="*/ 92901 h 170914"/>
                                                                              <a:gd name="connsiteX7" fmla="*/ 76481 w 224121"/>
                                                                              <a:gd name="connsiteY7" fmla="*/ 138145 h 170914"/>
                                                                              <a:gd name="connsiteX8" fmla="*/ 131250 w 224121"/>
                                                                              <a:gd name="connsiteY8" fmla="*/ 133382 h 170914"/>
                                                                              <a:gd name="connsiteX9" fmla="*/ 181256 w 224121"/>
                                                                              <a:gd name="connsiteY9" fmla="*/ 135764 h 170914"/>
                                                                              <a:gd name="connsiteX10" fmla="*/ 100294 w 224121"/>
                                                                              <a:gd name="connsiteY10" fmla="*/ 111951 h 170914"/>
                                                                              <a:gd name="connsiteX11" fmla="*/ 33619 w 224121"/>
                                                                              <a:gd name="connsiteY11" fmla="*/ 80995 h 170914"/>
                                                                              <a:gd name="connsiteX12" fmla="*/ 281 w 224121"/>
                                                                              <a:gd name="connsiteY12" fmla="*/ 32 h 170914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" y="connsiteY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6" y="connsiteY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7" y="connsiteY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8" y="connsiteY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9" y="connsiteY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0" y="connsiteY1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1" y="connsiteY1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2" y="connsiteY12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224121" h="170914">
                                                                                <a:moveTo>
                                                                                  <a:pt x="281" y="32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3059" y="-1555"/>
                                                                                  <a:pt x="26476" y="55992"/>
                                                                                  <a:pt x="50288" y="7147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74101" y="86948"/>
                                                                                  <a:pt x="114184" y="79010"/>
                                                                                  <a:pt x="143156" y="9290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72128" y="106792"/>
                                                                                  <a:pt x="224516" y="145686"/>
                                                                                  <a:pt x="224119" y="15481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23722" y="163942"/>
                                                                                  <a:pt x="164588" y="145289"/>
                                                                                  <a:pt x="140775" y="14767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16962" y="150051"/>
                                                                                  <a:pt x="103469" y="178229"/>
                                                                                  <a:pt x="81244" y="16910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59019" y="159973"/>
                                                                                  <a:pt x="8219" y="98060"/>
                                                                                  <a:pt x="7425" y="9290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6631" y="87742"/>
                                                                                  <a:pt x="55844" y="131398"/>
                                                                                  <a:pt x="76481" y="13814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97118" y="144892"/>
                                                                                  <a:pt x="113788" y="133779"/>
                                                                                  <a:pt x="131250" y="13338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48712" y="132985"/>
                                                                                  <a:pt x="186415" y="139336"/>
                                                                                  <a:pt x="181256" y="13576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76097" y="132192"/>
                                                                                  <a:pt x="124900" y="121079"/>
                                                                                  <a:pt x="100294" y="11195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75688" y="102823"/>
                                                                                  <a:pt x="51478" y="100045"/>
                                                                                  <a:pt x="33619" y="8099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5760" y="61945"/>
                                                                                  <a:pt x="-2497" y="1619"/>
                                                                                  <a:pt x="281" y="32"/>
                                                                                </a:cubicBezTo>
                                                                                <a:close/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solidFill>
                                                                            <a:schemeClr val="tx1">
                                                                              <a:lumMod val="95000"/>
                                                                              <a:lumOff val="5000"/>
                                                                            </a:schemeClr>
                                                                          </a:solidFill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</p:spPr>
                                                                        <p:style>
                                                                          <a:lnRef idx="2">
                                                                            <a:schemeClr val="accent1">
                                                                              <a:shade val="50000"/>
                                                                            </a:schemeClr>
                                                                          </a:lnRef>
                                                                          <a:fillRef idx="1">
                                                                            <a:schemeClr val="accent1"/>
                                                                          </a:fillRef>
                                                                          <a:effectRef idx="0">
                                                                            <a:schemeClr val="accent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lt1"/>
                                                                          </a:fontRef>
                                                                        </p:style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/>
                                                                          <a:p>
                                                                            <a:pPr algn="ctr"/>
                                                                            <a:endParaRPr lang="en-AU"/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1500" name="Freeform 1499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6679764" y="3764748"/>
                                                                            <a:ext cx="289234" cy="252430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9167 w 289234"/>
                                                                              <a:gd name="connsiteY0" fmla="*/ 8 h 252430"/>
                                                                              <a:gd name="connsiteX1" fmla="*/ 13930 w 289234"/>
                                                                              <a:gd name="connsiteY1" fmla="*/ 88115 h 252430"/>
                                                                              <a:gd name="connsiteX2" fmla="*/ 182999 w 289234"/>
                                                                              <a:gd name="connsiteY2" fmla="*/ 157171 h 252430"/>
                                                                              <a:gd name="connsiteX3" fmla="*/ 252055 w 289234"/>
                                                                              <a:gd name="connsiteY3" fmla="*/ 190508 h 252430"/>
                                                                              <a:gd name="connsiteX4" fmla="*/ 287774 w 289234"/>
                                                                              <a:gd name="connsiteY4" fmla="*/ 252421 h 252430"/>
                                                                              <a:gd name="connsiteX5" fmla="*/ 204430 w 289234"/>
                                                                              <a:gd name="connsiteY5" fmla="*/ 185746 h 252430"/>
                                                                              <a:gd name="connsiteX6" fmla="*/ 85367 w 289234"/>
                                                                              <a:gd name="connsiteY6" fmla="*/ 159552 h 252430"/>
                                                                              <a:gd name="connsiteX7" fmla="*/ 6786 w 289234"/>
                                                                              <a:gd name="connsiteY7" fmla="*/ 83352 h 252430"/>
                                                                              <a:gd name="connsiteX8" fmla="*/ 9167 w 289234"/>
                                                                              <a:gd name="connsiteY8" fmla="*/ 8 h 252430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" y="connsiteY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6" y="connsiteY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7" y="connsiteY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8" y="connsiteY8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289234" h="252430">
                                                                                <a:moveTo>
                                                                                  <a:pt x="9167" y="8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10358" y="802"/>
                                                                                  <a:pt x="-15042" y="61921"/>
                                                                                  <a:pt x="13930" y="8811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42902" y="114309"/>
                                                                                  <a:pt x="143312" y="140106"/>
                                                                                  <a:pt x="182999" y="15717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22686" y="174236"/>
                                                                                  <a:pt x="234593" y="174633"/>
                                                                                  <a:pt x="252055" y="19050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69517" y="206383"/>
                                                                                  <a:pt x="295711" y="253215"/>
                                                                                  <a:pt x="287774" y="25242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79837" y="251627"/>
                                                                                  <a:pt x="238164" y="201224"/>
                                                                                  <a:pt x="204430" y="18574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70696" y="170268"/>
                                                                                  <a:pt x="118308" y="176618"/>
                                                                                  <a:pt x="85367" y="15955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52426" y="142486"/>
                                                                                  <a:pt x="21073" y="109943"/>
                                                                                  <a:pt x="6786" y="8335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-7501" y="56761"/>
                                                                                  <a:pt x="7976" y="-786"/>
                                                                                  <a:pt x="9167" y="8"/>
                                                                                </a:cubicBezTo>
                                                                                <a:close/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solidFill>
                                                                            <a:schemeClr val="tx1">
                                                                              <a:lumMod val="95000"/>
                                                                              <a:lumOff val="5000"/>
                                                                            </a:schemeClr>
                                                                          </a:solidFill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</p:spPr>
                                                                        <p:style>
                                                                          <a:lnRef idx="2">
                                                                            <a:schemeClr val="accent1">
                                                                              <a:shade val="50000"/>
                                                                            </a:schemeClr>
                                                                          </a:lnRef>
                                                                          <a:fillRef idx="1">
                                                                            <a:schemeClr val="accent1"/>
                                                                          </a:fillRef>
                                                                          <a:effectRef idx="0">
                                                                            <a:schemeClr val="accent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lt1"/>
                                                                          </a:fontRef>
                                                                        </p:style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/>
                                                                          <a:p>
                                                                            <a:pPr algn="ctr"/>
                                                                            <a:endParaRPr lang="en-AU"/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1501" name="Freeform 1500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6948416" y="3780455"/>
                                                                            <a:ext cx="212185" cy="265918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72 w 212185"/>
                                                                              <a:gd name="connsiteY0" fmla="*/ 10495 h 265918"/>
                                                                              <a:gd name="connsiteX1" fmla="*/ 97703 w 212185"/>
                                                                              <a:gd name="connsiteY1" fmla="*/ 41451 h 265918"/>
                                                                              <a:gd name="connsiteX2" fmla="*/ 161997 w 212185"/>
                                                                              <a:gd name="connsiteY2" fmla="*/ 143845 h 265918"/>
                                                                              <a:gd name="connsiteX3" fmla="*/ 178665 w 212185"/>
                                                                              <a:gd name="connsiteY3" fmla="*/ 212901 h 265918"/>
                                                                              <a:gd name="connsiteX4" fmla="*/ 102465 w 212185"/>
                                                                              <a:gd name="connsiteY4" fmla="*/ 136701 h 265918"/>
                                                                              <a:gd name="connsiteX5" fmla="*/ 173903 w 212185"/>
                                                                              <a:gd name="connsiteY5" fmla="*/ 234333 h 265918"/>
                                                                              <a:gd name="connsiteX6" fmla="*/ 192953 w 212185"/>
                                                                              <a:gd name="connsiteY6" fmla="*/ 262908 h 265918"/>
                                                                              <a:gd name="connsiteX7" fmla="*/ 212003 w 212185"/>
                                                                              <a:gd name="connsiteY7" fmla="*/ 172420 h 265918"/>
                                                                              <a:gd name="connsiteX8" fmla="*/ 181047 w 212185"/>
                                                                              <a:gd name="connsiteY8" fmla="*/ 72408 h 265918"/>
                                                                              <a:gd name="connsiteX9" fmla="*/ 83415 w 212185"/>
                                                                              <a:gd name="connsiteY9" fmla="*/ 5733 h 265918"/>
                                                                              <a:gd name="connsiteX10" fmla="*/ 72 w 212185"/>
                                                                              <a:gd name="connsiteY10" fmla="*/ 10495 h 265918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" y="connsiteY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6" y="connsiteY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7" y="connsiteY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8" y="connsiteY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9" y="connsiteY9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0" y="connsiteY10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212185" h="265918">
                                                                                <a:moveTo>
                                                                                  <a:pt x="72" y="10495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2453" y="16448"/>
                                                                                  <a:pt x="70716" y="19226"/>
                                                                                  <a:pt x="97703" y="4145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24690" y="63676"/>
                                                                                  <a:pt x="148503" y="115270"/>
                                                                                  <a:pt x="161997" y="14384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75491" y="172420"/>
                                                                                  <a:pt x="188587" y="214092"/>
                                                                                  <a:pt x="178665" y="21290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68743" y="211710"/>
                                                                                  <a:pt x="103259" y="133129"/>
                                                                                  <a:pt x="102465" y="13670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01671" y="140273"/>
                                                                                  <a:pt x="158822" y="213299"/>
                                                                                  <a:pt x="173903" y="23433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88984" y="255367"/>
                                                                                  <a:pt x="186603" y="273227"/>
                                                                                  <a:pt x="192953" y="26290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99303" y="252589"/>
                                                                                  <a:pt x="213987" y="204170"/>
                                                                                  <a:pt x="212003" y="17242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10019" y="140670"/>
                                                                                  <a:pt x="202478" y="100189"/>
                                                                                  <a:pt x="181047" y="7240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59616" y="44627"/>
                                                                                  <a:pt x="111990" y="18433"/>
                                                                                  <a:pt x="83415" y="573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54840" y="-6967"/>
                                                                                  <a:pt x="-2309" y="4542"/>
                                                                                  <a:pt x="72" y="10495"/>
                                                                                </a:cubicBezTo>
                                                                                <a:close/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solidFill>
                                                                            <a:schemeClr val="tx1">
                                                                              <a:lumMod val="95000"/>
                                                                              <a:lumOff val="5000"/>
                                                                            </a:schemeClr>
                                                                          </a:solidFill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</p:spPr>
                                                                        <p:style>
                                                                          <a:lnRef idx="2">
                                                                            <a:schemeClr val="accent1">
                                                                              <a:shade val="50000"/>
                                                                            </a:schemeClr>
                                                                          </a:lnRef>
                                                                          <a:fillRef idx="1">
                                                                            <a:schemeClr val="accent1"/>
                                                                          </a:fillRef>
                                                                          <a:effectRef idx="0">
                                                                            <a:schemeClr val="accent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lt1"/>
                                                                          </a:fontRef>
                                                                        </p:style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/>
                                                                          <a:p>
                                                                            <a:pPr algn="ctr"/>
                                                                            <a:endParaRPr lang="en-AU"/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1502" name="Freeform 1501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6933730" y="3900449"/>
                                                                            <a:ext cx="229128" cy="216244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470 w 229128"/>
                                                                              <a:gd name="connsiteY0" fmla="*/ 39 h 216244"/>
                                                                              <a:gd name="connsiteX1" fmla="*/ 40951 w 229128"/>
                                                                              <a:gd name="connsiteY1" fmla="*/ 114339 h 216244"/>
                                                                              <a:gd name="connsiteX2" fmla="*/ 136201 w 229128"/>
                                                                              <a:gd name="connsiteY2" fmla="*/ 190539 h 216244"/>
                                                                              <a:gd name="connsiteX3" fmla="*/ 229070 w 229128"/>
                                                                              <a:gd name="connsiteY3" fmla="*/ 209589 h 216244"/>
                                                                              <a:gd name="connsiteX4" fmla="*/ 150489 w 229128"/>
                                                                              <a:gd name="connsiteY4" fmla="*/ 85764 h 216244"/>
                                                                              <a:gd name="connsiteX5" fmla="*/ 169539 w 229128"/>
                                                                              <a:gd name="connsiteY5" fmla="*/ 178632 h 216244"/>
                                                                              <a:gd name="connsiteX6" fmla="*/ 64764 w 229128"/>
                                                                              <a:gd name="connsiteY6" fmla="*/ 102432 h 216244"/>
                                                                              <a:gd name="connsiteX7" fmla="*/ 470 w 229128"/>
                                                                              <a:gd name="connsiteY7" fmla="*/ 39 h 216244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" y="connsiteY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6" y="connsiteY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7" y="connsiteY7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229128" h="216244">
                                                                                <a:moveTo>
                                                                                  <a:pt x="470" y="39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-3499" y="2023"/>
                                                                                  <a:pt x="18329" y="82589"/>
                                                                                  <a:pt x="40951" y="11433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63573" y="146089"/>
                                                                                  <a:pt x="104848" y="174664"/>
                                                                                  <a:pt x="136201" y="19053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67554" y="206414"/>
                                                                                  <a:pt x="226689" y="227051"/>
                                                                                  <a:pt x="229070" y="20958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31451" y="192127"/>
                                                                                  <a:pt x="160411" y="90923"/>
                                                                                  <a:pt x="150489" y="8576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40567" y="80605"/>
                                                                                  <a:pt x="183827" y="175854"/>
                                                                                  <a:pt x="169539" y="17863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55251" y="181410"/>
                                                                                  <a:pt x="89370" y="132594"/>
                                                                                  <a:pt x="64764" y="10243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40158" y="72270"/>
                                                                                  <a:pt x="4439" y="-1945"/>
                                                                                  <a:pt x="470" y="39"/>
                                                                                </a:cubicBezTo>
                                                                                <a:close/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solidFill>
                                                                            <a:schemeClr val="tx1">
                                                                              <a:lumMod val="95000"/>
                                                                              <a:lumOff val="5000"/>
                                                                            </a:schemeClr>
                                                                          </a:solidFill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</p:spPr>
                                                                        <p:style>
                                                                          <a:lnRef idx="2">
                                                                            <a:schemeClr val="accent1">
                                                                              <a:shade val="50000"/>
                                                                            </a:schemeClr>
                                                                          </a:lnRef>
                                                                          <a:fillRef idx="1">
                                                                            <a:schemeClr val="accent1"/>
                                                                          </a:fillRef>
                                                                          <a:effectRef idx="0">
                                                                            <a:schemeClr val="accent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lt1"/>
                                                                          </a:fontRef>
                                                                        </p:style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/>
                                                                          <a:p>
                                                                            <a:pPr algn="ctr"/>
                                                                            <a:endParaRPr lang="en-AU"/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</p:grpSp>
                                                                    <p:sp>
                                                                      <p:nvSpPr>
                                                                        <p:cNvPr id="1496" name="Freeform 1495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6675107" y="3731764"/>
                                                                          <a:ext cx="73661" cy="169101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73356 w 73661"/>
                                                                            <a:gd name="connsiteY0" fmla="*/ 168724 h 169101"/>
                                                                            <a:gd name="connsiteX1" fmla="*/ 4299 w 73661"/>
                                                                            <a:gd name="connsiteY1" fmla="*/ 116336 h 169101"/>
                                                                            <a:gd name="connsiteX2" fmla="*/ 9062 w 73661"/>
                                                                            <a:gd name="connsiteY2" fmla="*/ 35374 h 169101"/>
                                                                            <a:gd name="connsiteX3" fmla="*/ 23349 w 73661"/>
                                                                            <a:gd name="connsiteY3" fmla="*/ 2036 h 169101"/>
                                                                            <a:gd name="connsiteX4" fmla="*/ 28112 w 73661"/>
                                                                            <a:gd name="connsiteY4" fmla="*/ 90142 h 169101"/>
                                                                            <a:gd name="connsiteX5" fmla="*/ 73356 w 73661"/>
                                                                            <a:gd name="connsiteY5" fmla="*/ 168724 h 169101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73661" h="169101">
                                                                              <a:moveTo>
                                                                                <a:pt x="73356" y="168724"/>
                                                                              </a:moveTo>
                                                                              <a:cubicBezTo>
                                                                                <a:pt x="69387" y="173090"/>
                                                                                <a:pt x="15015" y="138561"/>
                                                                                <a:pt x="4299" y="11633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-6417" y="94111"/>
                                                                                <a:pt x="5887" y="54424"/>
                                                                                <a:pt x="9062" y="3537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2237" y="16324"/>
                                                                                <a:pt x="20174" y="-7092"/>
                                                                                <a:pt x="23349" y="2036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6524" y="11164"/>
                                                                                <a:pt x="14618" y="61567"/>
                                                                                <a:pt x="28112" y="90142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1606" y="118717"/>
                                                                                <a:pt x="77325" y="164358"/>
                                                                                <a:pt x="73356" y="168724"/>
                                                                              </a:cubicBezTo>
                                                                              <a:close/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solidFill>
                                                                          <a:schemeClr val="tx1">
                                                                            <a:lumMod val="95000"/>
                                                                            <a:lumOff val="5000"/>
                                                                          </a:schemeClr>
                                                                        </a:solidFill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</p:spPr>
                                                                      <p:style>
                                                                        <a:lnRef idx="2">
                                                                          <a:schemeClr val="accent1">
                                                                            <a:shade val="50000"/>
                                                                          </a:schemeClr>
                                                                        </a:lnRef>
                                                                        <a:fillRef idx="1">
                                                                          <a:schemeClr val="accent1"/>
                                                                        </a:fillRef>
                                                                        <a:effectRef idx="0">
                                                                          <a:schemeClr val="accent1"/>
                                                                        </a:effectRef>
                                                                        <a:fontRef idx="minor">
                                                                          <a:schemeClr val="lt1"/>
                                                                        </a:fontRef>
                                                                      </p:style>
                                                                      <p:txBody>
                                                                        <a:bodyPr rtlCol="0" anchor="ctr"/>
                                                                        <a:lstStyle/>
                                                                        <a:p>
                                                                          <a:pPr algn="ctr"/>
                                                                          <a:endParaRPr lang="en-AU"/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</p:grpSp>
                                                                  <p:sp>
                                                                    <p:nvSpPr>
                                                                      <p:cNvPr id="1491" name="Freeform 1490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6557959" y="3793140"/>
                                                                        <a:ext cx="502783" cy="395817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4 w 502783"/>
                                                                          <a:gd name="connsiteY0" fmla="*/ 191 h 395817"/>
                                                                          <a:gd name="connsiteX1" fmla="*/ 183360 w 502783"/>
                                                                          <a:gd name="connsiteY1" fmla="*/ 138304 h 395817"/>
                                                                          <a:gd name="connsiteX2" fmla="*/ 440535 w 502783"/>
                                                                          <a:gd name="connsiteY2" fmla="*/ 345473 h 395817"/>
                                                                          <a:gd name="connsiteX3" fmla="*/ 500066 w 502783"/>
                                                                          <a:gd name="connsiteY3" fmla="*/ 395479 h 395817"/>
                                                                          <a:gd name="connsiteX4" fmla="*/ 381004 w 502783"/>
                                                                          <a:gd name="connsiteY4" fmla="*/ 331185 h 395817"/>
                                                                          <a:gd name="connsiteX5" fmla="*/ 188122 w 502783"/>
                                                                          <a:gd name="connsiteY5" fmla="*/ 166879 h 395817"/>
                                                                          <a:gd name="connsiteX6" fmla="*/ 4 w 502783"/>
                                                                          <a:gd name="connsiteY6" fmla="*/ 191 h 395817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  <a:cxn ang="0">
                                                                            <a:pos x="connsiteX4" y="connsiteY4"/>
                                                                          </a:cxn>
                                                                          <a:cxn ang="0">
                                                                            <a:pos x="connsiteX5" y="connsiteY5"/>
                                                                          </a:cxn>
                                                                          <a:cxn ang="0">
                                                                            <a:pos x="connsiteX6" y="connsiteY6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502783" h="395817">
                                                                            <a:moveTo>
                                                                              <a:pt x="4" y="191"/>
                                                                            </a:moveTo>
                                                                            <a:cubicBezTo>
                                                                              <a:pt x="-790" y="-4571"/>
                                                                              <a:pt x="109938" y="80757"/>
                                                                              <a:pt x="183360" y="138304"/>
                                                                            </a:cubicBezTo>
                                                                            <a:cubicBezTo>
                                                                              <a:pt x="256782" y="195851"/>
                                                                              <a:pt x="387751" y="302611"/>
                                                                              <a:pt x="440535" y="345473"/>
                                                                            </a:cubicBezTo>
                                                                            <a:cubicBezTo>
                                                                              <a:pt x="493319" y="388335"/>
                                                                              <a:pt x="509988" y="397860"/>
                                                                              <a:pt x="500066" y="395479"/>
                                                                            </a:cubicBezTo>
                                                                            <a:cubicBezTo>
                                                                              <a:pt x="490144" y="393098"/>
                                                                              <a:pt x="432995" y="369285"/>
                                                                              <a:pt x="381004" y="331185"/>
                                                                            </a:cubicBezTo>
                                                                            <a:cubicBezTo>
                                                                              <a:pt x="329013" y="293085"/>
                                                                              <a:pt x="255591" y="221251"/>
                                                                              <a:pt x="188122" y="166879"/>
                                                                            </a:cubicBezTo>
                                                                            <a:cubicBezTo>
                                                                              <a:pt x="120653" y="112507"/>
                                                                              <a:pt x="798" y="4953"/>
                                                                              <a:pt x="4" y="191"/>
                                                                            </a:cubicBezTo>
                                                                            <a:close/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solidFill>
                                                                        <a:schemeClr val="tx1">
                                                                          <a:lumMod val="95000"/>
                                                                          <a:lumOff val="5000"/>
                                                                        </a:schemeClr>
                                                                      </a:solidFill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</p:spPr>
                                                                    <p:style>
                                                                      <a:lnRef idx="2">
                                                                        <a:schemeClr val="accent1">
                                                                          <a:shade val="50000"/>
                                                                        </a:schemeClr>
                                                                      </a:lnRef>
                                                                      <a:fillRef idx="1">
                                                                        <a:schemeClr val="accent1"/>
                                                                      </a:fillRef>
                                                                      <a:effectRef idx="0">
                                                                        <a:schemeClr val="accent1"/>
                                                                      </a:effectRef>
                                                                      <a:fontRef idx="minor">
                                                                        <a:schemeClr val="lt1"/>
                                                                      </a:fontRef>
                                                                    </p:style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algn="ctr"/>
                                                                        <a:endParaRPr lang="en-AU"/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1492" name="Freeform 1491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6524036" y="3850465"/>
                                                                        <a:ext cx="458822" cy="388447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589 w 458822"/>
                                                                          <a:gd name="connsiteY0" fmla="*/ 16 h 388447"/>
                                                                          <a:gd name="connsiteX1" fmla="*/ 129177 w 458822"/>
                                                                          <a:gd name="connsiteY1" fmla="*/ 169085 h 388447"/>
                                                                          <a:gd name="connsiteX2" fmla="*/ 376827 w 458822"/>
                                                                          <a:gd name="connsiteY2" fmla="*/ 338154 h 388447"/>
                                                                          <a:gd name="connsiteX3" fmla="*/ 448264 w 458822"/>
                                                                          <a:gd name="connsiteY3" fmla="*/ 378635 h 388447"/>
                                                                          <a:gd name="connsiteX4" fmla="*/ 176802 w 458822"/>
                                                                          <a:gd name="connsiteY4" fmla="*/ 178610 h 388447"/>
                                                                          <a:gd name="connsiteX5" fmla="*/ 589 w 458822"/>
                                                                          <a:gd name="connsiteY5" fmla="*/ 16 h 388447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  <a:cxn ang="0">
                                                                            <a:pos x="connsiteX4" y="connsiteY4"/>
                                                                          </a:cxn>
                                                                          <a:cxn ang="0">
                                                                            <a:pos x="connsiteX5" y="connsiteY5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458822" h="388447">
                                                                            <a:moveTo>
                                                                              <a:pt x="589" y="16"/>
                                                                            </a:moveTo>
                                                                            <a:cubicBezTo>
                                                                              <a:pt x="-7349" y="-1572"/>
                                                                              <a:pt x="66471" y="112729"/>
                                                                              <a:pt x="129177" y="169085"/>
                                                                            </a:cubicBezTo>
                                                                            <a:cubicBezTo>
                                                                              <a:pt x="191883" y="225441"/>
                                                                              <a:pt x="323646" y="303229"/>
                                                                              <a:pt x="376827" y="338154"/>
                                                                            </a:cubicBezTo>
                                                                            <a:cubicBezTo>
                                                                              <a:pt x="430008" y="373079"/>
                                                                              <a:pt x="481601" y="405226"/>
                                                                              <a:pt x="448264" y="378635"/>
                                                                            </a:cubicBezTo>
                                                                            <a:cubicBezTo>
                                                                              <a:pt x="414927" y="352044"/>
                                                                              <a:pt x="250224" y="238935"/>
                                                                              <a:pt x="176802" y="178610"/>
                                                                            </a:cubicBezTo>
                                                                            <a:cubicBezTo>
                                                                              <a:pt x="103380" y="118285"/>
                                                                              <a:pt x="8527" y="1604"/>
                                                                              <a:pt x="589" y="16"/>
                                                                            </a:cubicBezTo>
                                                                            <a:close/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solidFill>
                                                                        <a:schemeClr val="tx1">
                                                                          <a:lumMod val="95000"/>
                                                                          <a:lumOff val="5000"/>
                                                                        </a:schemeClr>
                                                                      </a:solidFill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</p:spPr>
                                                                    <p:style>
                                                                      <a:lnRef idx="2">
                                                                        <a:schemeClr val="accent1">
                                                                          <a:shade val="50000"/>
                                                                        </a:schemeClr>
                                                                      </a:lnRef>
                                                                      <a:fillRef idx="1">
                                                                        <a:schemeClr val="accent1"/>
                                                                      </a:fillRef>
                                                                      <a:effectRef idx="0">
                                                                        <a:schemeClr val="accent1"/>
                                                                      </a:effectRef>
                                                                      <a:fontRef idx="minor">
                                                                        <a:schemeClr val="lt1"/>
                                                                      </a:fontRef>
                                                                    </p:style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algn="ctr"/>
                                                                        <a:endParaRPr lang="en-AU"/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1493" name="Freeform 1492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6981743" y="4243321"/>
                                                                        <a:ext cx="64491" cy="102675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82 w 64491"/>
                                                                          <a:gd name="connsiteY0" fmla="*/ 67 h 102675"/>
                                                                          <a:gd name="connsiteX1" fmla="*/ 31038 w 64491"/>
                                                                          <a:gd name="connsiteY1" fmla="*/ 102460 h 102675"/>
                                                                          <a:gd name="connsiteX2" fmla="*/ 64376 w 64491"/>
                                                                          <a:gd name="connsiteY2" fmla="*/ 28642 h 102675"/>
                                                                          <a:gd name="connsiteX3" fmla="*/ 40563 w 64491"/>
                                                                          <a:gd name="connsiteY3" fmla="*/ 85792 h 102675"/>
                                                                          <a:gd name="connsiteX4" fmla="*/ 82 w 64491"/>
                                                                          <a:gd name="connsiteY4" fmla="*/ 67 h 102675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  <a:cxn ang="0">
                                                                            <a:pos x="connsiteX4" y="connsiteY4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64491" h="102675">
                                                                            <a:moveTo>
                                                                              <a:pt x="82" y="67"/>
                                                                            </a:moveTo>
                                                                            <a:cubicBezTo>
                                                                              <a:pt x="-1505" y="2845"/>
                                                                              <a:pt x="20322" y="97698"/>
                                                                              <a:pt x="31038" y="102460"/>
                                                                            </a:cubicBezTo>
                                                                            <a:cubicBezTo>
                                                                              <a:pt x="41754" y="107222"/>
                                                                              <a:pt x="62789" y="31420"/>
                                                                              <a:pt x="64376" y="28642"/>
                                                                            </a:cubicBezTo>
                                                                            <a:cubicBezTo>
                                                                              <a:pt x="65963" y="25864"/>
                                                                              <a:pt x="50882" y="90554"/>
                                                                              <a:pt x="40563" y="85792"/>
                                                                            </a:cubicBezTo>
                                                                            <a:cubicBezTo>
                                                                              <a:pt x="30244" y="81030"/>
                                                                              <a:pt x="1669" y="-2711"/>
                                                                              <a:pt x="82" y="67"/>
                                                                            </a:cubicBezTo>
                                                                            <a:close/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solidFill>
                                                                        <a:schemeClr val="tx1">
                                                                          <a:lumMod val="95000"/>
                                                                          <a:lumOff val="5000"/>
                                                                        </a:schemeClr>
                                                                      </a:solidFill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</p:spPr>
                                                                    <p:style>
                                                                      <a:lnRef idx="2">
                                                                        <a:schemeClr val="accent1">
                                                                          <a:shade val="50000"/>
                                                                        </a:schemeClr>
                                                                      </a:lnRef>
                                                                      <a:fillRef idx="1">
                                                                        <a:schemeClr val="accent1"/>
                                                                      </a:fillRef>
                                                                      <a:effectRef idx="0">
                                                                        <a:schemeClr val="accent1"/>
                                                                      </a:effectRef>
                                                                      <a:fontRef idx="minor">
                                                                        <a:schemeClr val="lt1"/>
                                                                      </a:fontRef>
                                                                    </p:style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algn="ctr"/>
                                                                        <a:endParaRPr lang="en-AU"/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  <p:sp>
                                                                    <p:nvSpPr>
                                                                      <p:cNvPr id="1494" name="Freeform 1493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7014714" y="4186231"/>
                                                                        <a:ext cx="178699" cy="208144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52836 w 178699"/>
                                                                          <a:gd name="connsiteY0" fmla="*/ 7 h 208144"/>
                                                                          <a:gd name="connsiteX1" fmla="*/ 174280 w 178699"/>
                                                                          <a:gd name="connsiteY1" fmla="*/ 88113 h 208144"/>
                                                                          <a:gd name="connsiteX2" fmla="*/ 145705 w 178699"/>
                                                                          <a:gd name="connsiteY2" fmla="*/ 207175 h 208144"/>
                                                                          <a:gd name="connsiteX3" fmla="*/ 83792 w 178699"/>
                                                                          <a:gd name="connsiteY3" fmla="*/ 142882 h 208144"/>
                                                                          <a:gd name="connsiteX4" fmla="*/ 40930 w 178699"/>
                                                                          <a:gd name="connsiteY4" fmla="*/ 114307 h 208144"/>
                                                                          <a:gd name="connsiteX5" fmla="*/ 12355 w 178699"/>
                                                                          <a:gd name="connsiteY5" fmla="*/ 154788 h 208144"/>
                                                                          <a:gd name="connsiteX6" fmla="*/ 449 w 178699"/>
                                                                          <a:gd name="connsiteY6" fmla="*/ 154788 h 208144"/>
                                                                          <a:gd name="connsiteX7" fmla="*/ 26642 w 178699"/>
                                                                          <a:gd name="connsiteY7" fmla="*/ 128594 h 208144"/>
                                                                          <a:gd name="connsiteX8" fmla="*/ 24261 w 178699"/>
                                                                          <a:gd name="connsiteY8" fmla="*/ 69063 h 208144"/>
                                                                          <a:gd name="connsiteX9" fmla="*/ 98080 w 178699"/>
                                                                          <a:gd name="connsiteY9" fmla="*/ 133357 h 208144"/>
                                                                          <a:gd name="connsiteX10" fmla="*/ 136180 w 178699"/>
                                                                          <a:gd name="connsiteY10" fmla="*/ 180982 h 208144"/>
                                                                          <a:gd name="connsiteX11" fmla="*/ 74267 w 178699"/>
                                                                          <a:gd name="connsiteY11" fmla="*/ 76207 h 208144"/>
                                                                          <a:gd name="connsiteX12" fmla="*/ 150467 w 178699"/>
                                                                          <a:gd name="connsiteY12" fmla="*/ 161932 h 208144"/>
                                                                          <a:gd name="connsiteX13" fmla="*/ 131417 w 178699"/>
                                                                          <a:gd name="connsiteY13" fmla="*/ 119069 h 208144"/>
                                                                          <a:gd name="connsiteX14" fmla="*/ 90936 w 178699"/>
                                                                          <a:gd name="connsiteY14" fmla="*/ 54775 h 208144"/>
                                                                          <a:gd name="connsiteX15" fmla="*/ 155230 w 178699"/>
                                                                          <a:gd name="connsiteY15" fmla="*/ 126213 h 208144"/>
                                                                          <a:gd name="connsiteX16" fmla="*/ 148086 w 178699"/>
                                                                          <a:gd name="connsiteY16" fmla="*/ 83350 h 208144"/>
                                                                          <a:gd name="connsiteX17" fmla="*/ 52836 w 178699"/>
                                                                          <a:gd name="connsiteY17" fmla="*/ 7 h 208144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  <a:cxn ang="0">
                                                                            <a:pos x="connsiteX4" y="connsiteY4"/>
                                                                          </a:cxn>
                                                                          <a:cxn ang="0">
                                                                            <a:pos x="connsiteX5" y="connsiteY5"/>
                                                                          </a:cxn>
                                                                          <a:cxn ang="0">
                                                                            <a:pos x="connsiteX6" y="connsiteY6"/>
                                                                          </a:cxn>
                                                                          <a:cxn ang="0">
                                                                            <a:pos x="connsiteX7" y="connsiteY7"/>
                                                                          </a:cxn>
                                                                          <a:cxn ang="0">
                                                                            <a:pos x="connsiteX8" y="connsiteY8"/>
                                                                          </a:cxn>
                                                                          <a:cxn ang="0">
                                                                            <a:pos x="connsiteX9" y="connsiteY9"/>
                                                                          </a:cxn>
                                                                          <a:cxn ang="0">
                                                                            <a:pos x="connsiteX10" y="connsiteY10"/>
                                                                          </a:cxn>
                                                                          <a:cxn ang="0">
                                                                            <a:pos x="connsiteX11" y="connsiteY11"/>
                                                                          </a:cxn>
                                                                          <a:cxn ang="0">
                                                                            <a:pos x="connsiteX12" y="connsiteY12"/>
                                                                          </a:cxn>
                                                                          <a:cxn ang="0">
                                                                            <a:pos x="connsiteX13" y="connsiteY13"/>
                                                                          </a:cxn>
                                                                          <a:cxn ang="0">
                                                                            <a:pos x="connsiteX14" y="connsiteY14"/>
                                                                          </a:cxn>
                                                                          <a:cxn ang="0">
                                                                            <a:pos x="connsiteX15" y="connsiteY15"/>
                                                                          </a:cxn>
                                                                          <a:cxn ang="0">
                                                                            <a:pos x="connsiteX16" y="connsiteY16"/>
                                                                          </a:cxn>
                                                                          <a:cxn ang="0">
                                                                            <a:pos x="connsiteX17" y="connsiteY17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178699" h="208144">
                                                                            <a:moveTo>
                                                                              <a:pt x="52836" y="7"/>
                                                                            </a:moveTo>
                                                                            <a:cubicBezTo>
                                                                              <a:pt x="57202" y="801"/>
                                                                              <a:pt x="158802" y="53585"/>
                                                                              <a:pt x="174280" y="88113"/>
                                                                            </a:cubicBezTo>
                                                                            <a:cubicBezTo>
                                                                              <a:pt x="189758" y="122641"/>
                                                                              <a:pt x="160786" y="198047"/>
                                                                              <a:pt x="145705" y="207175"/>
                                                                            </a:cubicBezTo>
                                                                            <a:cubicBezTo>
                                                                              <a:pt x="130624" y="216303"/>
                                                                              <a:pt x="101255" y="158360"/>
                                                                              <a:pt x="83792" y="142882"/>
                                                                            </a:cubicBezTo>
                                                                            <a:cubicBezTo>
                                                                              <a:pt x="66330" y="127404"/>
                                                                              <a:pt x="52836" y="112323"/>
                                                                              <a:pt x="40930" y="114307"/>
                                                                            </a:cubicBezTo>
                                                                            <a:cubicBezTo>
                                                                              <a:pt x="29024" y="116291"/>
                                                                              <a:pt x="19102" y="148041"/>
                                                                              <a:pt x="12355" y="154788"/>
                                                                            </a:cubicBezTo>
                                                                            <a:cubicBezTo>
                                                                              <a:pt x="5608" y="161535"/>
                                                                              <a:pt x="-1932" y="159154"/>
                                                                              <a:pt x="449" y="154788"/>
                                                                            </a:cubicBezTo>
                                                                            <a:cubicBezTo>
                                                                              <a:pt x="2830" y="150422"/>
                                                                              <a:pt x="22673" y="142881"/>
                                                                              <a:pt x="26642" y="128594"/>
                                                                            </a:cubicBezTo>
                                                                            <a:cubicBezTo>
                                                                              <a:pt x="30611" y="114307"/>
                                                                              <a:pt x="12355" y="68269"/>
                                                                              <a:pt x="24261" y="69063"/>
                                                                            </a:cubicBezTo>
                                                                            <a:cubicBezTo>
                                                                              <a:pt x="36167" y="69857"/>
                                                                              <a:pt x="79427" y="114704"/>
                                                                              <a:pt x="98080" y="133357"/>
                                                                            </a:cubicBezTo>
                                                                            <a:cubicBezTo>
                                                                              <a:pt x="116733" y="152010"/>
                                                                              <a:pt x="140149" y="190507"/>
                                                                              <a:pt x="136180" y="180982"/>
                                                                            </a:cubicBezTo>
                                                                            <a:cubicBezTo>
                                                                              <a:pt x="132211" y="171457"/>
                                                                              <a:pt x="71886" y="79382"/>
                                                                              <a:pt x="74267" y="76207"/>
                                                                            </a:cubicBezTo>
                                                                            <a:cubicBezTo>
                                                                              <a:pt x="76648" y="73032"/>
                                                                              <a:pt x="140942" y="154788"/>
                                                                              <a:pt x="150467" y="161932"/>
                                                                            </a:cubicBezTo>
                                                                            <a:cubicBezTo>
                                                                              <a:pt x="159992" y="169076"/>
                                                                              <a:pt x="141339" y="136928"/>
                                                                              <a:pt x="131417" y="119069"/>
                                                                            </a:cubicBezTo>
                                                                            <a:cubicBezTo>
                                                                              <a:pt x="121495" y="101210"/>
                                                                              <a:pt x="86967" y="53584"/>
                                                                              <a:pt x="90936" y="54775"/>
                                                                            </a:cubicBezTo>
                                                                            <a:cubicBezTo>
                                                                              <a:pt x="94905" y="55966"/>
                                                                              <a:pt x="145705" y="121450"/>
                                                                              <a:pt x="155230" y="126213"/>
                                                                            </a:cubicBezTo>
                                                                            <a:cubicBezTo>
                                                                              <a:pt x="164755" y="130976"/>
                                                                              <a:pt x="161977" y="103988"/>
                                                                              <a:pt x="148086" y="83350"/>
                                                                            </a:cubicBezTo>
                                                                            <a:cubicBezTo>
                                                                              <a:pt x="134195" y="62713"/>
                                                                              <a:pt x="48470" y="-787"/>
                                                                              <a:pt x="52836" y="7"/>
                                                                            </a:cubicBezTo>
                                                                            <a:close/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solidFill>
                                                                        <a:schemeClr val="tx1">
                                                                          <a:lumMod val="95000"/>
                                                                          <a:lumOff val="5000"/>
                                                                        </a:schemeClr>
                                                                      </a:solidFill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</p:spPr>
                                                                    <p:style>
                                                                      <a:lnRef idx="2">
                                                                        <a:schemeClr val="accent1">
                                                                          <a:shade val="50000"/>
                                                                        </a:schemeClr>
                                                                      </a:lnRef>
                                                                      <a:fillRef idx="1">
                                                                        <a:schemeClr val="accent1"/>
                                                                      </a:fillRef>
                                                                      <a:effectRef idx="0">
                                                                        <a:schemeClr val="accent1"/>
                                                                      </a:effectRef>
                                                                      <a:fontRef idx="minor">
                                                                        <a:schemeClr val="lt1"/>
                                                                      </a:fontRef>
                                                                    </p:style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algn="ctr"/>
                                                                        <a:endParaRPr lang="en-AU"/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</p:grpSp>
                                                                <p:sp>
                                                                  <p:nvSpPr>
                                                                    <p:cNvPr id="1485" name="Freeform 1484"/>
                                                                    <p:cNvSpPr/>
                                                                    <p:nvPr/>
                                                                  </p:nvSpPr>
                                                                  <p:spPr>
                                                                    <a:xfrm>
                                                                      <a:off x="5619670" y="4678908"/>
                                                                      <a:ext cx="357376" cy="186693"/>
                                                                    </a:xfrm>
                                                                    <a:custGeom>
                                                                      <a:avLst/>
                                                                      <a:gdLst>
                                                                        <a:gd name="connsiteX0" fmla="*/ 80 w 357376"/>
                                                                        <a:gd name="connsiteY0" fmla="*/ 248 h 186693"/>
                                                                        <a:gd name="connsiteX1" fmla="*/ 76280 w 357376"/>
                                                                        <a:gd name="connsiteY1" fmla="*/ 105023 h 186693"/>
                                                                        <a:gd name="connsiteX2" fmla="*/ 185818 w 357376"/>
                                                                        <a:gd name="connsiteY2" fmla="*/ 140742 h 186693"/>
                                                                        <a:gd name="connsiteX3" fmla="*/ 357268 w 357376"/>
                                                                        <a:gd name="connsiteY3" fmla="*/ 185986 h 186693"/>
                                                                        <a:gd name="connsiteX4" fmla="*/ 159624 w 357376"/>
                                                                        <a:gd name="connsiteY4" fmla="*/ 102642 h 186693"/>
                                                                        <a:gd name="connsiteX5" fmla="*/ 64374 w 357376"/>
                                                                        <a:gd name="connsiteY5" fmla="*/ 76448 h 186693"/>
                                                                        <a:gd name="connsiteX6" fmla="*/ 80 w 357376"/>
                                                                        <a:gd name="connsiteY6" fmla="*/ 248 h 186693"/>
                                                                      </a:gdLst>
                                                                      <a:ahLst/>
                                                                      <a:cxnLst>
                                                                        <a:cxn ang="0">
                                                                          <a:pos x="connsiteX0" y="connsiteY0"/>
                                                                        </a:cxn>
                                                                        <a:cxn ang="0">
                                                                          <a:pos x="connsiteX1" y="connsiteY1"/>
                                                                        </a:cxn>
                                                                        <a:cxn ang="0">
                                                                          <a:pos x="connsiteX2" y="connsiteY2"/>
                                                                        </a:cxn>
                                                                        <a:cxn ang="0">
                                                                          <a:pos x="connsiteX3" y="connsiteY3"/>
                                                                        </a:cxn>
                                                                        <a:cxn ang="0">
                                                                          <a:pos x="connsiteX4" y="connsiteY4"/>
                                                                        </a:cxn>
                                                                        <a:cxn ang="0">
                                                                          <a:pos x="connsiteX5" y="connsiteY5"/>
                                                                        </a:cxn>
                                                                        <a:cxn ang="0">
                                                                          <a:pos x="connsiteX6" y="connsiteY6"/>
                                                                        </a:cxn>
                                                                      </a:cxnLst>
                                                                      <a:rect l="l" t="t" r="r" b="b"/>
                                                                      <a:pathLst>
                                                                        <a:path w="357376" h="186693">
                                                                          <a:moveTo>
                                                                            <a:pt x="80" y="248"/>
                                                                          </a:moveTo>
                                                                          <a:cubicBezTo>
                                                                            <a:pt x="2064" y="5011"/>
                                                                            <a:pt x="45324" y="81607"/>
                                                                            <a:pt x="76280" y="105023"/>
                                                                          </a:cubicBezTo>
                                                                          <a:cubicBezTo>
                                                                            <a:pt x="107236" y="128439"/>
                                                                            <a:pt x="138987" y="127248"/>
                                                                            <a:pt x="185818" y="140742"/>
                                                                          </a:cubicBezTo>
                                                                          <a:cubicBezTo>
                                                                            <a:pt x="232649" y="154236"/>
                                                                            <a:pt x="361634" y="192336"/>
                                                                            <a:pt x="357268" y="185986"/>
                                                                          </a:cubicBezTo>
                                                                          <a:cubicBezTo>
                                                                            <a:pt x="352902" y="179636"/>
                                                                            <a:pt x="208440" y="120898"/>
                                                                            <a:pt x="159624" y="102642"/>
                                                                          </a:cubicBezTo>
                                                                          <a:cubicBezTo>
                                                                            <a:pt x="110808" y="84386"/>
                                                                            <a:pt x="95727" y="92323"/>
                                                                            <a:pt x="64374" y="76448"/>
                                                                          </a:cubicBezTo>
                                                                          <a:cubicBezTo>
                                                                            <a:pt x="33021" y="60573"/>
                                                                            <a:pt x="-1904" y="-4515"/>
                                                                            <a:pt x="80" y="248"/>
                                                                          </a:cubicBezTo>
                                                                          <a:close/>
                                                                        </a:path>
                                                                      </a:pathLst>
                                                                    </a:custGeom>
                                                                    <a:solidFill>
                                                                      <a:schemeClr val="tx1">
                                                                        <a:lumMod val="95000"/>
                                                                        <a:lumOff val="5000"/>
                                                                      </a:schemeClr>
                                                                    </a:solidFill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</p:spPr>
                                                                  <p:style>
                                                                    <a:lnRef idx="2">
                                                                      <a:schemeClr val="accent1">
                                                                        <a:shade val="50000"/>
                                                                      </a:schemeClr>
                                                                    </a:lnRef>
                                                                    <a:fillRef idx="1">
                                                                      <a:schemeClr val="accent1"/>
                                                                    </a:fillRef>
                                                                    <a:effectRef idx="0">
                                                                      <a:schemeClr val="accent1"/>
                                                                    </a:effectRef>
                                                                    <a:fontRef idx="minor">
                                                                      <a:schemeClr val="lt1"/>
                                                                    </a:fontRef>
                                                                  </p:style>
                                                                  <p:txBody>
                                                                    <a:bodyPr rtlCol="0" anchor="ctr"/>
                                                                    <a:lstStyle/>
                                                                    <a:p>
                                                                      <a:pPr algn="ctr"/>
                                                                      <a:endParaRPr lang="en-AU"/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  <p:sp>
                                                                  <p:nvSpPr>
                                                                    <p:cNvPr id="1486" name="Freeform 1485"/>
                                                                    <p:cNvSpPr/>
                                                                    <p:nvPr/>
                                                                  </p:nvSpPr>
                                                                  <p:spPr>
                                                                    <a:xfrm>
                                                                      <a:off x="5912641" y="4717256"/>
                                                                      <a:ext cx="133353" cy="401245"/>
                                                                    </a:xfrm>
                                                                    <a:custGeom>
                                                                      <a:avLst/>
                                                                      <a:gdLst>
                                                                        <a:gd name="connsiteX0" fmla="*/ 78584 w 133353"/>
                                                                        <a:gd name="connsiteY0" fmla="*/ 0 h 401245"/>
                                                                        <a:gd name="connsiteX1" fmla="*/ 50009 w 133353"/>
                                                                        <a:gd name="connsiteY1" fmla="*/ 221457 h 401245"/>
                                                                        <a:gd name="connsiteX2" fmla="*/ 3 w 133353"/>
                                                                        <a:gd name="connsiteY2" fmla="*/ 400050 h 401245"/>
                                                                        <a:gd name="connsiteX3" fmla="*/ 52390 w 133353"/>
                                                                        <a:gd name="connsiteY3" fmla="*/ 290513 h 401245"/>
                                                                        <a:gd name="connsiteX4" fmla="*/ 97634 w 133353"/>
                                                                        <a:gd name="connsiteY4" fmla="*/ 119063 h 401245"/>
                                                                        <a:gd name="connsiteX5" fmla="*/ 133353 w 133353"/>
                                                                        <a:gd name="connsiteY5" fmla="*/ 2382 h 401245"/>
                                                                      </a:gdLst>
                                                                      <a:ahLst/>
                                                                      <a:cxnLst>
                                                                        <a:cxn ang="0">
                                                                          <a:pos x="connsiteX0" y="connsiteY0"/>
                                                                        </a:cxn>
                                                                        <a:cxn ang="0">
                                                                          <a:pos x="connsiteX1" y="connsiteY1"/>
                                                                        </a:cxn>
                                                                        <a:cxn ang="0">
                                                                          <a:pos x="connsiteX2" y="connsiteY2"/>
                                                                        </a:cxn>
                                                                        <a:cxn ang="0">
                                                                          <a:pos x="connsiteX3" y="connsiteY3"/>
                                                                        </a:cxn>
                                                                        <a:cxn ang="0">
                                                                          <a:pos x="connsiteX4" y="connsiteY4"/>
                                                                        </a:cxn>
                                                                        <a:cxn ang="0">
                                                                          <a:pos x="connsiteX5" y="connsiteY5"/>
                                                                        </a:cxn>
                                                                      </a:cxnLst>
                                                                      <a:rect l="l" t="t" r="r" b="b"/>
                                                                      <a:pathLst>
                                                                        <a:path w="133353" h="401245">
                                                                          <a:moveTo>
                                                                            <a:pt x="78584" y="0"/>
                                                                          </a:moveTo>
                                                                          <a:cubicBezTo>
                                                                            <a:pt x="70845" y="77391"/>
                                                                            <a:pt x="63106" y="154782"/>
                                                                            <a:pt x="50009" y="221457"/>
                                                                          </a:cubicBezTo>
                                                                          <a:cubicBezTo>
                                                                            <a:pt x="36912" y="288132"/>
                                                                            <a:pt x="-394" y="388541"/>
                                                                            <a:pt x="3" y="400050"/>
                                                                          </a:cubicBezTo>
                                                                          <a:cubicBezTo>
                                                                            <a:pt x="400" y="411559"/>
                                                                            <a:pt x="36118" y="337344"/>
                                                                            <a:pt x="52390" y="290513"/>
                                                                          </a:cubicBezTo>
                                                                          <a:cubicBezTo>
                                                                            <a:pt x="68662" y="243682"/>
                                                                            <a:pt x="84140" y="167085"/>
                                                                            <a:pt x="97634" y="119063"/>
                                                                          </a:cubicBezTo>
                                                                          <a:cubicBezTo>
                                                                            <a:pt x="111128" y="71041"/>
                                                                            <a:pt x="122240" y="36711"/>
                                                                            <a:pt x="133353" y="2382"/>
                                                                          </a:cubicBezTo>
                                                                        </a:path>
                                                                      </a:pathLst>
                                                                    </a:custGeom>
                                                                    <a:solidFill>
                                                                      <a:schemeClr val="tx1">
                                                                        <a:lumMod val="95000"/>
                                                                        <a:lumOff val="5000"/>
                                                                      </a:schemeClr>
                                                                    </a:solidFill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</p:spPr>
                                                                  <p:style>
                                                                    <a:lnRef idx="2">
                                                                      <a:schemeClr val="accent1">
                                                                        <a:shade val="50000"/>
                                                                      </a:schemeClr>
                                                                    </a:lnRef>
                                                                    <a:fillRef idx="1">
                                                                      <a:schemeClr val="accent1"/>
                                                                    </a:fillRef>
                                                                    <a:effectRef idx="0">
                                                                      <a:schemeClr val="accent1"/>
                                                                    </a:effectRef>
                                                                    <a:fontRef idx="minor">
                                                                      <a:schemeClr val="lt1"/>
                                                                    </a:fontRef>
                                                                  </p:style>
                                                                  <p:txBody>
                                                                    <a:bodyPr rtlCol="0" anchor="ctr"/>
                                                                    <a:lstStyle/>
                                                                    <a:p>
                                                                      <a:pPr algn="ctr"/>
                                                                      <a:endParaRPr lang="en-AU"/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  <p:sp>
                                                                  <p:nvSpPr>
                                                                    <p:cNvPr id="1487" name="Freeform 1486"/>
                                                                    <p:cNvSpPr/>
                                                                    <p:nvPr/>
                                                                  </p:nvSpPr>
                                                                  <p:spPr>
                                                                    <a:xfrm>
                                                                      <a:off x="5426627" y="4550569"/>
                                                                      <a:ext cx="278848" cy="299529"/>
                                                                    </a:xfrm>
                                                                    <a:custGeom>
                                                                      <a:avLst/>
                                                                      <a:gdLst>
                                                                        <a:gd name="connsiteX0" fmla="*/ 231223 w 278848"/>
                                                                        <a:gd name="connsiteY0" fmla="*/ 0 h 299529"/>
                                                                        <a:gd name="connsiteX1" fmla="*/ 150261 w 278848"/>
                                                                        <a:gd name="connsiteY1" fmla="*/ 95250 h 299529"/>
                                                                        <a:gd name="connsiteX2" fmla="*/ 242 w 278848"/>
                                                                        <a:gd name="connsiteY2" fmla="*/ 297656 h 299529"/>
                                                                        <a:gd name="connsiteX3" fmla="*/ 116923 w 278848"/>
                                                                        <a:gd name="connsiteY3" fmla="*/ 190500 h 299529"/>
                                                                        <a:gd name="connsiteX4" fmla="*/ 185979 w 278848"/>
                                                                        <a:gd name="connsiteY4" fmla="*/ 95250 h 299529"/>
                                                                        <a:gd name="connsiteX5" fmla="*/ 278848 w 278848"/>
                                                                        <a:gd name="connsiteY5" fmla="*/ 23812 h 299529"/>
                                                                      </a:gdLst>
                                                                      <a:ahLst/>
                                                                      <a:cxnLst>
                                                                        <a:cxn ang="0">
                                                                          <a:pos x="connsiteX0" y="connsiteY0"/>
                                                                        </a:cxn>
                                                                        <a:cxn ang="0">
                                                                          <a:pos x="connsiteX1" y="connsiteY1"/>
                                                                        </a:cxn>
                                                                        <a:cxn ang="0">
                                                                          <a:pos x="connsiteX2" y="connsiteY2"/>
                                                                        </a:cxn>
                                                                        <a:cxn ang="0">
                                                                          <a:pos x="connsiteX3" y="connsiteY3"/>
                                                                        </a:cxn>
                                                                        <a:cxn ang="0">
                                                                          <a:pos x="connsiteX4" y="connsiteY4"/>
                                                                        </a:cxn>
                                                                        <a:cxn ang="0">
                                                                          <a:pos x="connsiteX5" y="connsiteY5"/>
                                                                        </a:cxn>
                                                                      </a:cxnLst>
                                                                      <a:rect l="l" t="t" r="r" b="b"/>
                                                                      <a:pathLst>
                                                                        <a:path w="278848" h="299529">
                                                                          <a:moveTo>
                                                                            <a:pt x="231223" y="0"/>
                                                                          </a:moveTo>
                                                                          <a:cubicBezTo>
                                                                            <a:pt x="209990" y="22820"/>
                                                                            <a:pt x="188758" y="45641"/>
                                                                            <a:pt x="150261" y="95250"/>
                                                                          </a:cubicBezTo>
                                                                          <a:cubicBezTo>
                                                                            <a:pt x="111764" y="144859"/>
                                                                            <a:pt x="5798" y="281781"/>
                                                                            <a:pt x="242" y="297656"/>
                                                                          </a:cubicBezTo>
                                                                          <a:cubicBezTo>
                                                                            <a:pt x="-5314" y="313531"/>
                                                                            <a:pt x="85967" y="224234"/>
                                                                            <a:pt x="116923" y="190500"/>
                                                                          </a:cubicBezTo>
                                                                          <a:cubicBezTo>
                                                                            <a:pt x="147879" y="156766"/>
                                                                            <a:pt x="158992" y="123031"/>
                                                                            <a:pt x="185979" y="95250"/>
                                                                          </a:cubicBezTo>
                                                                          <a:cubicBezTo>
                                                                            <a:pt x="212966" y="67469"/>
                                                                            <a:pt x="245907" y="45640"/>
                                                                            <a:pt x="278848" y="23812"/>
                                                                          </a:cubicBezTo>
                                                                        </a:path>
                                                                      </a:pathLst>
                                                                    </a:custGeom>
                                                                    <a:solidFill>
                                                                      <a:schemeClr val="tx1">
                                                                        <a:lumMod val="95000"/>
                                                                        <a:lumOff val="5000"/>
                                                                      </a:schemeClr>
                                                                    </a:solidFill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</p:spPr>
                                                                  <p:style>
                                                                    <a:lnRef idx="2">
                                                                      <a:schemeClr val="accent1">
                                                                        <a:shade val="50000"/>
                                                                      </a:schemeClr>
                                                                    </a:lnRef>
                                                                    <a:fillRef idx="1">
                                                                      <a:schemeClr val="accent1"/>
                                                                    </a:fillRef>
                                                                    <a:effectRef idx="0">
                                                                      <a:schemeClr val="accent1"/>
                                                                    </a:effectRef>
                                                                    <a:fontRef idx="minor">
                                                                      <a:schemeClr val="lt1"/>
                                                                    </a:fontRef>
                                                                  </p:style>
                                                                  <p:txBody>
                                                                    <a:bodyPr rtlCol="0" anchor="ctr"/>
                                                                    <a:lstStyle/>
                                                                    <a:p>
                                                                      <a:pPr algn="ctr"/>
                                                                      <a:endParaRPr lang="en-AU"/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  <p:sp>
                                                                  <p:nvSpPr>
                                                                    <p:cNvPr id="1488" name="Freeform 1487"/>
                                                                    <p:cNvSpPr/>
                                                                    <p:nvPr/>
                                                                  </p:nvSpPr>
                                                                  <p:spPr>
                                                                    <a:xfrm>
                                                                      <a:off x="6048205" y="4710113"/>
                                                                      <a:ext cx="143045" cy="395659"/>
                                                                    </a:xfrm>
                                                                    <a:custGeom>
                                                                      <a:avLst/>
                                                                      <a:gdLst>
                                                                        <a:gd name="connsiteX0" fmla="*/ 90658 w 143045"/>
                                                                        <a:gd name="connsiteY0" fmla="*/ 14287 h 395659"/>
                                                                        <a:gd name="connsiteX1" fmla="*/ 35889 w 143045"/>
                                                                        <a:gd name="connsiteY1" fmla="*/ 207168 h 395659"/>
                                                                        <a:gd name="connsiteX2" fmla="*/ 170 w 143045"/>
                                                                        <a:gd name="connsiteY2" fmla="*/ 395287 h 395659"/>
                                                                        <a:gd name="connsiteX3" fmla="*/ 50176 w 143045"/>
                                                                        <a:gd name="connsiteY3" fmla="*/ 252412 h 395659"/>
                                                                        <a:gd name="connsiteX4" fmla="*/ 81133 w 143045"/>
                                                                        <a:gd name="connsiteY4" fmla="*/ 147637 h 395659"/>
                                                                        <a:gd name="connsiteX5" fmla="*/ 143045 w 143045"/>
                                                                        <a:gd name="connsiteY5" fmla="*/ 0 h 395659"/>
                                                                      </a:gdLst>
                                                                      <a:ahLst/>
                                                                      <a:cxnLst>
                                                                        <a:cxn ang="0">
                                                                          <a:pos x="connsiteX0" y="connsiteY0"/>
                                                                        </a:cxn>
                                                                        <a:cxn ang="0">
                                                                          <a:pos x="connsiteX1" y="connsiteY1"/>
                                                                        </a:cxn>
                                                                        <a:cxn ang="0">
                                                                          <a:pos x="connsiteX2" y="connsiteY2"/>
                                                                        </a:cxn>
                                                                        <a:cxn ang="0">
                                                                          <a:pos x="connsiteX3" y="connsiteY3"/>
                                                                        </a:cxn>
                                                                        <a:cxn ang="0">
                                                                          <a:pos x="connsiteX4" y="connsiteY4"/>
                                                                        </a:cxn>
                                                                        <a:cxn ang="0">
                                                                          <a:pos x="connsiteX5" y="connsiteY5"/>
                                                                        </a:cxn>
                                                                      </a:cxnLst>
                                                                      <a:rect l="l" t="t" r="r" b="b"/>
                                                                      <a:pathLst>
                                                                        <a:path w="143045" h="395659">
                                                                          <a:moveTo>
                                                                            <a:pt x="90658" y="14287"/>
                                                                          </a:moveTo>
                                                                          <a:cubicBezTo>
                                                                            <a:pt x="70814" y="78977"/>
                                                                            <a:pt x="50970" y="143668"/>
                                                                            <a:pt x="35889" y="207168"/>
                                                                          </a:cubicBezTo>
                                                                          <a:cubicBezTo>
                                                                            <a:pt x="20808" y="270668"/>
                                                                            <a:pt x="-2211" y="387746"/>
                                                                            <a:pt x="170" y="395287"/>
                                                                          </a:cubicBezTo>
                                                                          <a:cubicBezTo>
                                                                            <a:pt x="2551" y="402828"/>
                                                                            <a:pt x="36682" y="293687"/>
                                                                            <a:pt x="50176" y="252412"/>
                                                                          </a:cubicBezTo>
                                                                          <a:cubicBezTo>
                                                                            <a:pt x="63670" y="211137"/>
                                                                            <a:pt x="65655" y="189706"/>
                                                                            <a:pt x="81133" y="147637"/>
                                                                          </a:cubicBezTo>
                                                                          <a:cubicBezTo>
                                                                            <a:pt x="96611" y="105568"/>
                                                                            <a:pt x="119828" y="52784"/>
                                                                            <a:pt x="143045" y="0"/>
                                                                          </a:cubicBezTo>
                                                                        </a:path>
                                                                      </a:pathLst>
                                                                    </a:custGeom>
                                                                    <a:solidFill>
                                                                      <a:schemeClr val="tx1">
                                                                        <a:lumMod val="95000"/>
                                                                        <a:lumOff val="5000"/>
                                                                      </a:schemeClr>
                                                                    </a:solidFill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</p:spPr>
                                                                  <p:style>
                                                                    <a:lnRef idx="2">
                                                                      <a:schemeClr val="accent1">
                                                                        <a:shade val="50000"/>
                                                                      </a:schemeClr>
                                                                    </a:lnRef>
                                                                    <a:fillRef idx="1">
                                                                      <a:schemeClr val="accent1"/>
                                                                    </a:fillRef>
                                                                    <a:effectRef idx="0">
                                                                      <a:schemeClr val="accent1"/>
                                                                    </a:effectRef>
                                                                    <a:fontRef idx="minor">
                                                                      <a:schemeClr val="lt1"/>
                                                                    </a:fontRef>
                                                                  </p:style>
                                                                  <p:txBody>
                                                                    <a:bodyPr rtlCol="0" anchor="ctr"/>
                                                                    <a:lstStyle/>
                                                                    <a:p>
                                                                      <a:pPr algn="ctr"/>
                                                                      <a:endParaRPr lang="en-AU"/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  <p:sp>
                                                                  <p:nvSpPr>
                                                                    <p:cNvPr id="1489" name="Freeform 1488"/>
                                                                    <p:cNvSpPr/>
                                                                    <p:nvPr/>
                                                                  </p:nvSpPr>
                                                                  <p:spPr>
                                                                    <a:xfrm>
                                                                      <a:off x="5324771" y="4462463"/>
                                                                      <a:ext cx="283073" cy="324661"/>
                                                                    </a:xfrm>
                                                                    <a:custGeom>
                                                                      <a:avLst/>
                                                                      <a:gdLst>
                                                                        <a:gd name="connsiteX0" fmla="*/ 233067 w 283073"/>
                                                                        <a:gd name="connsiteY0" fmla="*/ 0 h 324661"/>
                                                                        <a:gd name="connsiteX1" fmla="*/ 147342 w 283073"/>
                                                                        <a:gd name="connsiteY1" fmla="*/ 114300 h 324661"/>
                                                                        <a:gd name="connsiteX2" fmla="*/ 2085 w 283073"/>
                                                                        <a:gd name="connsiteY2" fmla="*/ 319087 h 324661"/>
                                                                        <a:gd name="connsiteX3" fmla="*/ 66379 w 283073"/>
                                                                        <a:gd name="connsiteY3" fmla="*/ 259556 h 324661"/>
                                                                        <a:gd name="connsiteX4" fmla="*/ 135435 w 283073"/>
                                                                        <a:gd name="connsiteY4" fmla="*/ 183356 h 324661"/>
                                                                        <a:gd name="connsiteX5" fmla="*/ 283073 w 283073"/>
                                                                        <a:gd name="connsiteY5" fmla="*/ 23812 h 324661"/>
                                                                      </a:gdLst>
                                                                      <a:ahLst/>
                                                                      <a:cxnLst>
                                                                        <a:cxn ang="0">
                                                                          <a:pos x="connsiteX0" y="connsiteY0"/>
                                                                        </a:cxn>
                                                                        <a:cxn ang="0">
                                                                          <a:pos x="connsiteX1" y="connsiteY1"/>
                                                                        </a:cxn>
                                                                        <a:cxn ang="0">
                                                                          <a:pos x="connsiteX2" y="connsiteY2"/>
                                                                        </a:cxn>
                                                                        <a:cxn ang="0">
                                                                          <a:pos x="connsiteX3" y="connsiteY3"/>
                                                                        </a:cxn>
                                                                        <a:cxn ang="0">
                                                                          <a:pos x="connsiteX4" y="connsiteY4"/>
                                                                        </a:cxn>
                                                                        <a:cxn ang="0">
                                                                          <a:pos x="connsiteX5" y="connsiteY5"/>
                                                                        </a:cxn>
                                                                      </a:cxnLst>
                                                                      <a:rect l="l" t="t" r="r" b="b"/>
                                                                      <a:pathLst>
                                                                        <a:path w="283073" h="324661">
                                                                          <a:moveTo>
                                                                            <a:pt x="233067" y="0"/>
                                                                          </a:moveTo>
                                                                          <a:cubicBezTo>
                                                                            <a:pt x="209453" y="30559"/>
                                                                            <a:pt x="185839" y="61119"/>
                                                                            <a:pt x="147342" y="114300"/>
                                                                          </a:cubicBezTo>
                                                                          <a:cubicBezTo>
                                                                            <a:pt x="108845" y="167481"/>
                                                                            <a:pt x="15579" y="294878"/>
                                                                            <a:pt x="2085" y="319087"/>
                                                                          </a:cubicBezTo>
                                                                          <a:cubicBezTo>
                                                                            <a:pt x="-11409" y="343296"/>
                                                                            <a:pt x="44154" y="282178"/>
                                                                            <a:pt x="66379" y="259556"/>
                                                                          </a:cubicBezTo>
                                                                          <a:cubicBezTo>
                                                                            <a:pt x="88604" y="236934"/>
                                                                            <a:pt x="135435" y="183356"/>
                                                                            <a:pt x="135435" y="183356"/>
                                                                          </a:cubicBezTo>
                                                                          <a:lnTo>
                                                                            <a:pt x="283073" y="23812"/>
                                                                          </a:lnTo>
                                                                        </a:path>
                                                                      </a:pathLst>
                                                                    </a:custGeom>
                                                                    <a:solidFill>
                                                                      <a:schemeClr val="tx1">
                                                                        <a:lumMod val="95000"/>
                                                                        <a:lumOff val="5000"/>
                                                                      </a:schemeClr>
                                                                    </a:solidFill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</p:spPr>
                                                                  <p:style>
                                                                    <a:lnRef idx="2">
                                                                      <a:schemeClr val="accent1">
                                                                        <a:shade val="50000"/>
                                                                      </a:schemeClr>
                                                                    </a:lnRef>
                                                                    <a:fillRef idx="1">
                                                                      <a:schemeClr val="accent1"/>
                                                                    </a:fillRef>
                                                                    <a:effectRef idx="0">
                                                                      <a:schemeClr val="accent1"/>
                                                                    </a:effectRef>
                                                                    <a:fontRef idx="minor">
                                                                      <a:schemeClr val="lt1"/>
                                                                    </a:fontRef>
                                                                  </p:style>
                                                                  <p:txBody>
                                                                    <a:bodyPr rtlCol="0" anchor="ctr"/>
                                                                    <a:lstStyle/>
                                                                    <a:p>
                                                                      <a:pPr algn="ctr"/>
                                                                      <a:endParaRPr lang="en-AU"/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</p:grpSp>
                                                              <p:sp>
                                                                <p:nvSpPr>
                                                                  <p:cNvPr id="1478" name="Freeform 1477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5301997" y="4757941"/>
                                                                    <a:ext cx="58821" cy="125632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12953 w 58821"/>
                                                                      <a:gd name="connsiteY0" fmla="*/ 30753 h 125632"/>
                                                                      <a:gd name="connsiteX1" fmla="*/ 58197 w 58821"/>
                                                                      <a:gd name="connsiteY1" fmla="*/ 4559 h 125632"/>
                                                                      <a:gd name="connsiteX2" fmla="*/ 36766 w 58821"/>
                                                                      <a:gd name="connsiteY2" fmla="*/ 116478 h 125632"/>
                                                                      <a:gd name="connsiteX3" fmla="*/ 1047 w 58821"/>
                                                                      <a:gd name="connsiteY3" fmla="*/ 114097 h 125632"/>
                                                                      <a:gd name="connsiteX4" fmla="*/ 12953 w 58821"/>
                                                                      <a:gd name="connsiteY4" fmla="*/ 30753 h 125632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58821" h="125632">
                                                                        <a:moveTo>
                                                                          <a:pt x="12953" y="30753"/>
                                                                        </a:moveTo>
                                                                        <a:cubicBezTo>
                                                                          <a:pt x="22478" y="12497"/>
                                                                          <a:pt x="54228" y="-9728"/>
                                                                          <a:pt x="58197" y="4559"/>
                                                                        </a:cubicBezTo>
                                                                        <a:cubicBezTo>
                                                                          <a:pt x="62166" y="18846"/>
                                                                          <a:pt x="46291" y="98222"/>
                                                                          <a:pt x="36766" y="116478"/>
                                                                        </a:cubicBezTo>
                                                                        <a:cubicBezTo>
                                                                          <a:pt x="27241" y="134734"/>
                                                                          <a:pt x="4619" y="121241"/>
                                                                          <a:pt x="1047" y="114097"/>
                                                                        </a:cubicBezTo>
                                                                        <a:cubicBezTo>
                                                                          <a:pt x="-2525" y="106953"/>
                                                                          <a:pt x="3428" y="49009"/>
                                                                          <a:pt x="12953" y="30753"/>
                                                                        </a:cubicBezTo>
                                                                        <a:close/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solidFill>
                                                                    <a:schemeClr val="tx1">
                                                                      <a:lumMod val="95000"/>
                                                                      <a:lumOff val="5000"/>
                                                                    </a:schemeClr>
                                                                  </a:solidFill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</p:spPr>
                                                                <p:style>
                                                                  <a:lnRef idx="2">
                                                                    <a:schemeClr val="accent1">
                                                                      <a:shade val="50000"/>
                                                                    </a:schemeClr>
                                                                  </a:lnRef>
                                                                  <a:fillRef idx="1">
                                                                    <a:schemeClr val="accent1"/>
                                                                  </a:fillRef>
                                                                  <a:effectRef idx="0">
                                                                    <a:schemeClr val="accent1"/>
                                                                  </a:effectRef>
                                                                  <a:fontRef idx="minor">
                                                                    <a:schemeClr val="lt1"/>
                                                                  </a:fontRef>
                                                                </p:style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algn="ctr"/>
                                                                    <a:endParaRPr lang="en-AU"/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1479" name="Freeform 1478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5986000" y="5117274"/>
                                                                    <a:ext cx="94095" cy="98210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69519 w 94095"/>
                                                                      <a:gd name="connsiteY0" fmla="*/ 32 h 98210"/>
                                                                      <a:gd name="connsiteX1" fmla="*/ 12369 w 94095"/>
                                                                      <a:gd name="connsiteY1" fmla="*/ 42895 h 98210"/>
                                                                      <a:gd name="connsiteX2" fmla="*/ 2844 w 94095"/>
                                                                      <a:gd name="connsiteY2" fmla="*/ 73851 h 98210"/>
                                                                      <a:gd name="connsiteX3" fmla="*/ 50469 w 94095"/>
                                                                      <a:gd name="connsiteY3" fmla="*/ 97664 h 98210"/>
                                                                      <a:gd name="connsiteX4" fmla="*/ 90950 w 94095"/>
                                                                      <a:gd name="connsiteY4" fmla="*/ 50039 h 98210"/>
                                                                      <a:gd name="connsiteX5" fmla="*/ 69519 w 94095"/>
                                                                      <a:gd name="connsiteY5" fmla="*/ 32 h 98210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94095" h="98210">
                                                                        <a:moveTo>
                                                                          <a:pt x="69519" y="32"/>
                                                                        </a:moveTo>
                                                                        <a:cubicBezTo>
                                                                          <a:pt x="56422" y="-1159"/>
                                                                          <a:pt x="23481" y="30592"/>
                                                                          <a:pt x="12369" y="42895"/>
                                                                        </a:cubicBezTo>
                                                                        <a:cubicBezTo>
                                                                          <a:pt x="1257" y="55198"/>
                                                                          <a:pt x="-3506" y="64723"/>
                                                                          <a:pt x="2844" y="73851"/>
                                                                        </a:cubicBezTo>
                                                                        <a:cubicBezTo>
                                                                          <a:pt x="9194" y="82979"/>
                                                                          <a:pt x="35785" y="101633"/>
                                                                          <a:pt x="50469" y="97664"/>
                                                                        </a:cubicBezTo>
                                                                        <a:cubicBezTo>
                                                                          <a:pt x="65153" y="93695"/>
                                                                          <a:pt x="80234" y="63930"/>
                                                                          <a:pt x="90950" y="50039"/>
                                                                        </a:cubicBezTo>
                                                                        <a:cubicBezTo>
                                                                          <a:pt x="101666" y="36148"/>
                                                                          <a:pt x="82616" y="1223"/>
                                                                          <a:pt x="69519" y="32"/>
                                                                        </a:cubicBezTo>
                                                                        <a:close/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solidFill>
                                                                    <a:schemeClr val="tx1">
                                                                      <a:lumMod val="95000"/>
                                                                      <a:lumOff val="5000"/>
                                                                    </a:schemeClr>
                                                                  </a:solidFill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</p:spPr>
                                                                <p:style>
                                                                  <a:lnRef idx="2">
                                                                    <a:schemeClr val="accent1">
                                                                      <a:shade val="50000"/>
                                                                    </a:schemeClr>
                                                                  </a:lnRef>
                                                                  <a:fillRef idx="1">
                                                                    <a:schemeClr val="accent1"/>
                                                                  </a:fillRef>
                                                                  <a:effectRef idx="0">
                                                                    <a:schemeClr val="accent1"/>
                                                                  </a:effectRef>
                                                                  <a:fontRef idx="minor">
                                                                    <a:schemeClr val="lt1"/>
                                                                  </a:fontRef>
                                                                </p:style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algn="ctr"/>
                                                                    <a:endParaRPr lang="en-AU"/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1480" name="Freeform 1479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5220299" y="4729092"/>
                                                                    <a:ext cx="102159" cy="116791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37501 w 102159"/>
                                                                      <a:gd name="connsiteY0" fmla="*/ 71 h 116791"/>
                                                                      <a:gd name="connsiteX1" fmla="*/ 1782 w 102159"/>
                                                                      <a:gd name="connsiteY1" fmla="*/ 42933 h 116791"/>
                                                                      <a:gd name="connsiteX2" fmla="*/ 101795 w 102159"/>
                                                                      <a:gd name="connsiteY2" fmla="*/ 116752 h 116791"/>
                                                                      <a:gd name="connsiteX3" fmla="*/ 35120 w 102159"/>
                                                                      <a:gd name="connsiteY3" fmla="*/ 52458 h 116791"/>
                                                                      <a:gd name="connsiteX4" fmla="*/ 37501 w 102159"/>
                                                                      <a:gd name="connsiteY4" fmla="*/ 71 h 116791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102159" h="116791">
                                                                        <a:moveTo>
                                                                          <a:pt x="37501" y="71"/>
                                                                        </a:moveTo>
                                                                        <a:cubicBezTo>
                                                                          <a:pt x="31945" y="-1516"/>
                                                                          <a:pt x="-8934" y="23486"/>
                                                                          <a:pt x="1782" y="42933"/>
                                                                        </a:cubicBezTo>
                                                                        <a:cubicBezTo>
                                                                          <a:pt x="12498" y="62380"/>
                                                                          <a:pt x="96239" y="115165"/>
                                                                          <a:pt x="101795" y="116752"/>
                                                                        </a:cubicBezTo>
                                                                        <a:cubicBezTo>
                                                                          <a:pt x="107351" y="118339"/>
                                                                          <a:pt x="47820" y="71111"/>
                                                                          <a:pt x="35120" y="52458"/>
                                                                        </a:cubicBezTo>
                                                                        <a:cubicBezTo>
                                                                          <a:pt x="22420" y="33805"/>
                                                                          <a:pt x="43057" y="1658"/>
                                                                          <a:pt x="37501" y="71"/>
                                                                        </a:cubicBezTo>
                                                                        <a:close/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solidFill>
                                                                    <a:schemeClr val="tx1">
                                                                      <a:lumMod val="95000"/>
                                                                      <a:lumOff val="5000"/>
                                                                    </a:schemeClr>
                                                                  </a:solidFill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</p:spPr>
                                                                <p:style>
                                                                  <a:lnRef idx="2">
                                                                    <a:schemeClr val="accent1">
                                                                      <a:shade val="50000"/>
                                                                    </a:schemeClr>
                                                                  </a:lnRef>
                                                                  <a:fillRef idx="1">
                                                                    <a:schemeClr val="accent1"/>
                                                                  </a:fillRef>
                                                                  <a:effectRef idx="0">
                                                                    <a:schemeClr val="accent1"/>
                                                                  </a:effectRef>
                                                                  <a:fontRef idx="minor">
                                                                    <a:schemeClr val="lt1"/>
                                                                  </a:fontRef>
                                                                </p:style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algn="ctr"/>
                                                                    <a:endParaRPr lang="en-AU"/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1481" name="Freeform 1480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6057899" y="5143357"/>
                                                                    <a:ext cx="123833" cy="55229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1 w 123833"/>
                                                                      <a:gd name="connsiteY0" fmla="*/ 14431 h 55229"/>
                                                                      <a:gd name="connsiteX1" fmla="*/ 85726 w 123833"/>
                                                                      <a:gd name="connsiteY1" fmla="*/ 38243 h 55229"/>
                                                                      <a:gd name="connsiteX2" fmla="*/ 123826 w 123833"/>
                                                                      <a:gd name="connsiteY2" fmla="*/ 143 h 55229"/>
                                                                      <a:gd name="connsiteX3" fmla="*/ 88107 w 123833"/>
                                                                      <a:gd name="connsiteY3" fmla="*/ 54912 h 55229"/>
                                                                      <a:gd name="connsiteX4" fmla="*/ 1 w 123833"/>
                                                                      <a:gd name="connsiteY4" fmla="*/ 14431 h 55229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123833" h="55229">
                                                                        <a:moveTo>
                                                                          <a:pt x="1" y="14431"/>
                                                                        </a:moveTo>
                                                                        <a:cubicBezTo>
                                                                          <a:pt x="-396" y="11653"/>
                                                                          <a:pt x="65089" y="40624"/>
                                                                          <a:pt x="85726" y="38243"/>
                                                                        </a:cubicBezTo>
                                                                        <a:cubicBezTo>
                                                                          <a:pt x="106363" y="35862"/>
                                                                          <a:pt x="123429" y="-2635"/>
                                                                          <a:pt x="123826" y="143"/>
                                                                        </a:cubicBezTo>
                                                                        <a:cubicBezTo>
                                                                          <a:pt x="124223" y="2921"/>
                                                                          <a:pt x="109141" y="50546"/>
                                                                          <a:pt x="88107" y="54912"/>
                                                                        </a:cubicBezTo>
                                                                        <a:cubicBezTo>
                                                                          <a:pt x="67073" y="59278"/>
                                                                          <a:pt x="398" y="17209"/>
                                                                          <a:pt x="1" y="14431"/>
                                                                        </a:cubicBezTo>
                                                                        <a:close/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solidFill>
                                                                    <a:schemeClr val="tx1">
                                                                      <a:lumMod val="95000"/>
                                                                      <a:lumOff val="5000"/>
                                                                    </a:schemeClr>
                                                                  </a:solidFill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</p:spPr>
                                                                <p:style>
                                                                  <a:lnRef idx="2">
                                                                    <a:schemeClr val="accent1">
                                                                      <a:shade val="50000"/>
                                                                    </a:schemeClr>
                                                                  </a:lnRef>
                                                                  <a:fillRef idx="1">
                                                                    <a:schemeClr val="accent1"/>
                                                                  </a:fillRef>
                                                                  <a:effectRef idx="0">
                                                                    <a:schemeClr val="accent1"/>
                                                                  </a:effectRef>
                                                                  <a:fontRef idx="minor">
                                                                    <a:schemeClr val="lt1"/>
                                                                  </a:fontRef>
                                                                </p:style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algn="ctr"/>
                                                                    <a:endParaRPr lang="en-AU"/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1482" name="Freeform 1481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5076755" y="4688681"/>
                                                                    <a:ext cx="356683" cy="289714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269151 w 356683"/>
                                                                      <a:gd name="connsiteY0" fmla="*/ 135732 h 289714"/>
                                                                      <a:gd name="connsiteX1" fmla="*/ 352495 w 356683"/>
                                                                      <a:gd name="connsiteY1" fmla="*/ 154782 h 289714"/>
                                                                      <a:gd name="connsiteX2" fmla="*/ 338208 w 356683"/>
                                                                      <a:gd name="connsiteY2" fmla="*/ 233363 h 289714"/>
                                                                      <a:gd name="connsiteX3" fmla="*/ 285820 w 356683"/>
                                                                      <a:gd name="connsiteY3" fmla="*/ 288132 h 289714"/>
                                                                      <a:gd name="connsiteX4" fmla="*/ 192951 w 356683"/>
                                                                      <a:gd name="connsiteY4" fmla="*/ 266700 h 289714"/>
                                                                      <a:gd name="connsiteX5" fmla="*/ 54839 w 356683"/>
                                                                      <a:gd name="connsiteY5" fmla="*/ 183357 h 289714"/>
                                                                      <a:gd name="connsiteX6" fmla="*/ 4833 w 356683"/>
                                                                      <a:gd name="connsiteY6" fmla="*/ 90488 h 289714"/>
                                                                      <a:gd name="connsiteX7" fmla="*/ 14358 w 356683"/>
                                                                      <a:gd name="connsiteY7" fmla="*/ 26194 h 289714"/>
                                                                      <a:gd name="connsiteX8" fmla="*/ 114370 w 356683"/>
                                                                      <a:gd name="connsiteY8" fmla="*/ 0 h 289714"/>
                                                                      <a:gd name="connsiteX9" fmla="*/ 192951 w 356683"/>
                                                                      <a:gd name="connsiteY9" fmla="*/ 26194 h 289714"/>
                                                                      <a:gd name="connsiteX10" fmla="*/ 231051 w 356683"/>
                                                                      <a:gd name="connsiteY10" fmla="*/ 95250 h 289714"/>
                                                                      <a:gd name="connsiteX11" fmla="*/ 183426 w 356683"/>
                                                                      <a:gd name="connsiteY11" fmla="*/ 45244 h 289714"/>
                                                                      <a:gd name="connsiteX12" fmla="*/ 145326 w 356683"/>
                                                                      <a:gd name="connsiteY12" fmla="*/ 21432 h 289714"/>
                                                                      <a:gd name="connsiteX13" fmla="*/ 85795 w 356683"/>
                                                                      <a:gd name="connsiteY13" fmla="*/ 16669 h 289714"/>
                                                                      <a:gd name="connsiteX14" fmla="*/ 140564 w 356683"/>
                                                                      <a:gd name="connsiteY14" fmla="*/ 71438 h 289714"/>
                                                                      <a:gd name="connsiteX15" fmla="*/ 181045 w 356683"/>
                                                                      <a:gd name="connsiteY15" fmla="*/ 171450 h 289714"/>
                                                                      <a:gd name="connsiteX16" fmla="*/ 223908 w 356683"/>
                                                                      <a:gd name="connsiteY16" fmla="*/ 245269 h 289714"/>
                                                                      <a:gd name="connsiteX17" fmla="*/ 245339 w 356683"/>
                                                                      <a:gd name="connsiteY17" fmla="*/ 264319 h 289714"/>
                                                                      <a:gd name="connsiteX18" fmla="*/ 159614 w 356683"/>
                                                                      <a:gd name="connsiteY18" fmla="*/ 164307 h 289714"/>
                                                                      <a:gd name="connsiteX19" fmla="*/ 119133 w 356683"/>
                                                                      <a:gd name="connsiteY19" fmla="*/ 76200 h 289714"/>
                                                                      <a:gd name="connsiteX20" fmla="*/ 83414 w 356683"/>
                                                                      <a:gd name="connsiteY20" fmla="*/ 38100 h 289714"/>
                                                                      <a:gd name="connsiteX21" fmla="*/ 45314 w 356683"/>
                                                                      <a:gd name="connsiteY21" fmla="*/ 33338 h 289714"/>
                                                                      <a:gd name="connsiteX22" fmla="*/ 16739 w 356683"/>
                                                                      <a:gd name="connsiteY22" fmla="*/ 78582 h 289714"/>
                                                                      <a:gd name="connsiteX23" fmla="*/ 61983 w 356683"/>
                                                                      <a:gd name="connsiteY23" fmla="*/ 152400 h 289714"/>
                                                                      <a:gd name="connsiteX24" fmla="*/ 128658 w 356683"/>
                                                                      <a:gd name="connsiteY24" fmla="*/ 219075 h 289714"/>
                                                                      <a:gd name="connsiteX25" fmla="*/ 223908 w 356683"/>
                                                                      <a:gd name="connsiteY25" fmla="*/ 271463 h 289714"/>
                                                                      <a:gd name="connsiteX26" fmla="*/ 271533 w 356683"/>
                                                                      <a:gd name="connsiteY26" fmla="*/ 264319 h 289714"/>
                                                                      <a:gd name="connsiteX27" fmla="*/ 307251 w 356683"/>
                                                                      <a:gd name="connsiteY27" fmla="*/ 226219 h 289714"/>
                                                                      <a:gd name="connsiteX28" fmla="*/ 326301 w 356683"/>
                                                                      <a:gd name="connsiteY28" fmla="*/ 180975 h 289714"/>
                                                                      <a:gd name="connsiteX29" fmla="*/ 314395 w 356683"/>
                                                                      <a:gd name="connsiteY29" fmla="*/ 159544 h 289714"/>
                                                                      <a:gd name="connsiteX30" fmla="*/ 269151 w 356683"/>
                                                                      <a:gd name="connsiteY30" fmla="*/ 135732 h 289714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  <a:cxn ang="0">
                                                                        <a:pos x="connsiteX6" y="connsiteY6"/>
                                                                      </a:cxn>
                                                                      <a:cxn ang="0">
                                                                        <a:pos x="connsiteX7" y="connsiteY7"/>
                                                                      </a:cxn>
                                                                      <a:cxn ang="0">
                                                                        <a:pos x="connsiteX8" y="connsiteY8"/>
                                                                      </a:cxn>
                                                                      <a:cxn ang="0">
                                                                        <a:pos x="connsiteX9" y="connsiteY9"/>
                                                                      </a:cxn>
                                                                      <a:cxn ang="0">
                                                                        <a:pos x="connsiteX10" y="connsiteY10"/>
                                                                      </a:cxn>
                                                                      <a:cxn ang="0">
                                                                        <a:pos x="connsiteX11" y="connsiteY11"/>
                                                                      </a:cxn>
                                                                      <a:cxn ang="0">
                                                                        <a:pos x="connsiteX12" y="connsiteY12"/>
                                                                      </a:cxn>
                                                                      <a:cxn ang="0">
                                                                        <a:pos x="connsiteX13" y="connsiteY13"/>
                                                                      </a:cxn>
                                                                      <a:cxn ang="0">
                                                                        <a:pos x="connsiteX14" y="connsiteY14"/>
                                                                      </a:cxn>
                                                                      <a:cxn ang="0">
                                                                        <a:pos x="connsiteX15" y="connsiteY15"/>
                                                                      </a:cxn>
                                                                      <a:cxn ang="0">
                                                                        <a:pos x="connsiteX16" y="connsiteY16"/>
                                                                      </a:cxn>
                                                                      <a:cxn ang="0">
                                                                        <a:pos x="connsiteX17" y="connsiteY17"/>
                                                                      </a:cxn>
                                                                      <a:cxn ang="0">
                                                                        <a:pos x="connsiteX18" y="connsiteY18"/>
                                                                      </a:cxn>
                                                                      <a:cxn ang="0">
                                                                        <a:pos x="connsiteX19" y="connsiteY19"/>
                                                                      </a:cxn>
                                                                      <a:cxn ang="0">
                                                                        <a:pos x="connsiteX20" y="connsiteY20"/>
                                                                      </a:cxn>
                                                                      <a:cxn ang="0">
                                                                        <a:pos x="connsiteX21" y="connsiteY21"/>
                                                                      </a:cxn>
                                                                      <a:cxn ang="0">
                                                                        <a:pos x="connsiteX22" y="connsiteY22"/>
                                                                      </a:cxn>
                                                                      <a:cxn ang="0">
                                                                        <a:pos x="connsiteX23" y="connsiteY23"/>
                                                                      </a:cxn>
                                                                      <a:cxn ang="0">
                                                                        <a:pos x="connsiteX24" y="connsiteY24"/>
                                                                      </a:cxn>
                                                                      <a:cxn ang="0">
                                                                        <a:pos x="connsiteX25" y="connsiteY25"/>
                                                                      </a:cxn>
                                                                      <a:cxn ang="0">
                                                                        <a:pos x="connsiteX26" y="connsiteY26"/>
                                                                      </a:cxn>
                                                                      <a:cxn ang="0">
                                                                        <a:pos x="connsiteX27" y="connsiteY27"/>
                                                                      </a:cxn>
                                                                      <a:cxn ang="0">
                                                                        <a:pos x="connsiteX28" y="connsiteY28"/>
                                                                      </a:cxn>
                                                                      <a:cxn ang="0">
                                                                        <a:pos x="connsiteX29" y="connsiteY29"/>
                                                                      </a:cxn>
                                                                      <a:cxn ang="0">
                                                                        <a:pos x="connsiteX30" y="connsiteY30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356683" h="289714">
                                                                        <a:moveTo>
                                                                          <a:pt x="269151" y="135732"/>
                                                                        </a:moveTo>
                                                                        <a:cubicBezTo>
                                                                          <a:pt x="275501" y="134938"/>
                                                                          <a:pt x="340986" y="138510"/>
                                                                          <a:pt x="352495" y="154782"/>
                                                                        </a:cubicBezTo>
                                                                        <a:cubicBezTo>
                                                                          <a:pt x="364004" y="171054"/>
                                                                          <a:pt x="349320" y="211138"/>
                                                                          <a:pt x="338208" y="233363"/>
                                                                        </a:cubicBezTo>
                                                                        <a:cubicBezTo>
                                                                          <a:pt x="327096" y="255588"/>
                                                                          <a:pt x="310029" y="282576"/>
                                                                          <a:pt x="285820" y="288132"/>
                                                                        </a:cubicBezTo>
                                                                        <a:cubicBezTo>
                                                                          <a:pt x="261611" y="293688"/>
                                                                          <a:pt x="231448" y="284162"/>
                                                                          <a:pt x="192951" y="266700"/>
                                                                        </a:cubicBezTo>
                                                                        <a:cubicBezTo>
                                                                          <a:pt x="154454" y="249238"/>
                                                                          <a:pt x="86192" y="212726"/>
                                                                          <a:pt x="54839" y="183357"/>
                                                                        </a:cubicBezTo>
                                                                        <a:cubicBezTo>
                                                                          <a:pt x="23486" y="153988"/>
                                                                          <a:pt x="11580" y="116682"/>
                                                                          <a:pt x="4833" y="90488"/>
                                                                        </a:cubicBezTo>
                                                                        <a:cubicBezTo>
                                                                          <a:pt x="-1914" y="64294"/>
                                                                          <a:pt x="-3898" y="41275"/>
                                                                          <a:pt x="14358" y="26194"/>
                                                                        </a:cubicBezTo>
                                                                        <a:cubicBezTo>
                                                                          <a:pt x="32614" y="11113"/>
                                                                          <a:pt x="84605" y="0"/>
                                                                          <a:pt x="114370" y="0"/>
                                                                        </a:cubicBezTo>
                                                                        <a:cubicBezTo>
                                                                          <a:pt x="144135" y="0"/>
                                                                          <a:pt x="173504" y="10319"/>
                                                                          <a:pt x="192951" y="26194"/>
                                                                        </a:cubicBezTo>
                                                                        <a:cubicBezTo>
                                                                          <a:pt x="212398" y="42069"/>
                                                                          <a:pt x="232638" y="92075"/>
                                                                          <a:pt x="231051" y="95250"/>
                                                                        </a:cubicBezTo>
                                                                        <a:cubicBezTo>
                                                                          <a:pt x="229464" y="98425"/>
                                                                          <a:pt x="197713" y="57547"/>
                                                                          <a:pt x="183426" y="45244"/>
                                                                        </a:cubicBezTo>
                                                                        <a:cubicBezTo>
                                                                          <a:pt x="169138" y="32941"/>
                                                                          <a:pt x="161598" y="26194"/>
                                                                          <a:pt x="145326" y="21432"/>
                                                                        </a:cubicBezTo>
                                                                        <a:cubicBezTo>
                                                                          <a:pt x="129054" y="16670"/>
                                                                          <a:pt x="86589" y="8335"/>
                                                                          <a:pt x="85795" y="16669"/>
                                                                        </a:cubicBezTo>
                                                                        <a:cubicBezTo>
                                                                          <a:pt x="85001" y="25003"/>
                                                                          <a:pt x="124689" y="45641"/>
                                                                          <a:pt x="140564" y="71438"/>
                                                                        </a:cubicBezTo>
                                                                        <a:cubicBezTo>
                                                                          <a:pt x="156439" y="97235"/>
                                                                          <a:pt x="167154" y="142478"/>
                                                                          <a:pt x="181045" y="171450"/>
                                                                        </a:cubicBezTo>
                                                                        <a:cubicBezTo>
                                                                          <a:pt x="194936" y="200422"/>
                                                                          <a:pt x="213192" y="229791"/>
                                                                          <a:pt x="223908" y="245269"/>
                                                                        </a:cubicBezTo>
                                                                        <a:cubicBezTo>
                                                                          <a:pt x="234624" y="260747"/>
                                                                          <a:pt x="256055" y="277813"/>
                                                                          <a:pt x="245339" y="264319"/>
                                                                        </a:cubicBezTo>
                                                                        <a:cubicBezTo>
                                                                          <a:pt x="234623" y="250825"/>
                                                                          <a:pt x="180648" y="195660"/>
                                                                          <a:pt x="159614" y="164307"/>
                                                                        </a:cubicBezTo>
                                                                        <a:cubicBezTo>
                                                                          <a:pt x="138580" y="132954"/>
                                                                          <a:pt x="131833" y="97234"/>
                                                                          <a:pt x="119133" y="76200"/>
                                                                        </a:cubicBezTo>
                                                                        <a:cubicBezTo>
                                                                          <a:pt x="106433" y="55166"/>
                                                                          <a:pt x="95717" y="45244"/>
                                                                          <a:pt x="83414" y="38100"/>
                                                                        </a:cubicBezTo>
                                                                        <a:cubicBezTo>
                                                                          <a:pt x="71111" y="30956"/>
                                                                          <a:pt x="56426" y="26591"/>
                                                                          <a:pt x="45314" y="33338"/>
                                                                        </a:cubicBezTo>
                                                                        <a:cubicBezTo>
                                                                          <a:pt x="34202" y="40085"/>
                                                                          <a:pt x="13961" y="58738"/>
                                                                          <a:pt x="16739" y="78582"/>
                                                                        </a:cubicBezTo>
                                                                        <a:cubicBezTo>
                                                                          <a:pt x="19517" y="98426"/>
                                                                          <a:pt x="43330" y="128984"/>
                                                                          <a:pt x="61983" y="152400"/>
                                                                        </a:cubicBezTo>
                                                                        <a:cubicBezTo>
                                                                          <a:pt x="80636" y="175816"/>
                                                                          <a:pt x="101671" y="199231"/>
                                                                          <a:pt x="128658" y="219075"/>
                                                                        </a:cubicBezTo>
                                                                        <a:cubicBezTo>
                                                                          <a:pt x="155645" y="238919"/>
                                                                          <a:pt x="200096" y="263922"/>
                                                                          <a:pt x="223908" y="271463"/>
                                                                        </a:cubicBezTo>
                                                                        <a:cubicBezTo>
                                                                          <a:pt x="247720" y="279004"/>
                                                                          <a:pt x="257643" y="271860"/>
                                                                          <a:pt x="271533" y="264319"/>
                                                                        </a:cubicBezTo>
                                                                        <a:cubicBezTo>
                                                                          <a:pt x="285423" y="256778"/>
                                                                          <a:pt x="298123" y="240110"/>
                                                                          <a:pt x="307251" y="226219"/>
                                                                        </a:cubicBezTo>
                                                                        <a:cubicBezTo>
                                                                          <a:pt x="316379" y="212328"/>
                                                                          <a:pt x="325110" y="192088"/>
                                                                          <a:pt x="326301" y="180975"/>
                                                                        </a:cubicBezTo>
                                                                        <a:cubicBezTo>
                                                                          <a:pt x="327492" y="169863"/>
                                                                          <a:pt x="323523" y="167482"/>
                                                                          <a:pt x="314395" y="159544"/>
                                                                        </a:cubicBezTo>
                                                                        <a:cubicBezTo>
                                                                          <a:pt x="305267" y="151606"/>
                                                                          <a:pt x="262801" y="136526"/>
                                                                          <a:pt x="269151" y="135732"/>
                                                                        </a:cubicBezTo>
                                                                        <a:close/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solidFill>
                                                                    <a:schemeClr val="tx1">
                                                                      <a:lumMod val="95000"/>
                                                                      <a:lumOff val="5000"/>
                                                                    </a:schemeClr>
                                                                  </a:solidFill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</p:spPr>
                                                                <p:style>
                                                                  <a:lnRef idx="2">
                                                                    <a:schemeClr val="accent1">
                                                                      <a:shade val="50000"/>
                                                                    </a:schemeClr>
                                                                  </a:lnRef>
                                                                  <a:fillRef idx="1">
                                                                    <a:schemeClr val="accent1"/>
                                                                  </a:fillRef>
                                                                  <a:effectRef idx="0">
                                                                    <a:schemeClr val="accent1"/>
                                                                  </a:effectRef>
                                                                  <a:fontRef idx="minor">
                                                                    <a:schemeClr val="lt1"/>
                                                                  </a:fontRef>
                                                                </p:style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algn="ctr"/>
                                                                    <a:endParaRPr lang="en-AU"/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  <p:sp>
                                                                <p:nvSpPr>
                                                                  <p:cNvPr id="1483" name="Freeform 1482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5866428" y="5103989"/>
                                                                    <a:ext cx="412500" cy="225582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170041 w 412500"/>
                                                                      <a:gd name="connsiteY0" fmla="*/ 25224 h 225582"/>
                                                                      <a:gd name="connsiteX1" fmla="*/ 108128 w 412500"/>
                                                                      <a:gd name="connsiteY1" fmla="*/ 1411 h 225582"/>
                                                                      <a:gd name="connsiteX2" fmla="*/ 41453 w 412500"/>
                                                                      <a:gd name="connsiteY2" fmla="*/ 10936 h 225582"/>
                                                                      <a:gd name="connsiteX3" fmla="*/ 12878 w 412500"/>
                                                                      <a:gd name="connsiteY3" fmla="*/ 77611 h 225582"/>
                                                                      <a:gd name="connsiteX4" fmla="*/ 8116 w 412500"/>
                                                                      <a:gd name="connsiteY4" fmla="*/ 134761 h 225582"/>
                                                                      <a:gd name="connsiteX5" fmla="*/ 122416 w 412500"/>
                                                                      <a:gd name="connsiteY5" fmla="*/ 199055 h 225582"/>
                                                                      <a:gd name="connsiteX6" fmla="*/ 243860 w 412500"/>
                                                                      <a:gd name="connsiteY6" fmla="*/ 225249 h 225582"/>
                                                                      <a:gd name="connsiteX7" fmla="*/ 343872 w 412500"/>
                                                                      <a:gd name="connsiteY7" fmla="*/ 210961 h 225582"/>
                                                                      <a:gd name="connsiteX8" fmla="*/ 403403 w 412500"/>
                                                                      <a:gd name="connsiteY8" fmla="*/ 170480 h 225582"/>
                                                                      <a:gd name="connsiteX9" fmla="*/ 408166 w 412500"/>
                                                                      <a:gd name="connsiteY9" fmla="*/ 96661 h 225582"/>
                                                                      <a:gd name="connsiteX10" fmla="*/ 362922 w 412500"/>
                                                                      <a:gd name="connsiteY10" fmla="*/ 32367 h 225582"/>
                                                                      <a:gd name="connsiteX11" fmla="*/ 305772 w 412500"/>
                                                                      <a:gd name="connsiteY11" fmla="*/ 27605 h 225582"/>
                                                                      <a:gd name="connsiteX12" fmla="*/ 222428 w 412500"/>
                                                                      <a:gd name="connsiteY12" fmla="*/ 39511 h 225582"/>
                                                                      <a:gd name="connsiteX13" fmla="*/ 331966 w 412500"/>
                                                                      <a:gd name="connsiteY13" fmla="*/ 51417 h 225582"/>
                                                                      <a:gd name="connsiteX14" fmla="*/ 393878 w 412500"/>
                                                                      <a:gd name="connsiteY14" fmla="*/ 110949 h 225582"/>
                                                                      <a:gd name="connsiteX15" fmla="*/ 348635 w 412500"/>
                                                                      <a:gd name="connsiteY15" fmla="*/ 106186 h 225582"/>
                                                                      <a:gd name="connsiteX16" fmla="*/ 279578 w 412500"/>
                                                                      <a:gd name="connsiteY16" fmla="*/ 108567 h 225582"/>
                                                                      <a:gd name="connsiteX17" fmla="*/ 231953 w 412500"/>
                                                                      <a:gd name="connsiteY17" fmla="*/ 125236 h 225582"/>
                                                                      <a:gd name="connsiteX18" fmla="*/ 177185 w 412500"/>
                                                                      <a:gd name="connsiteY18" fmla="*/ 132380 h 225582"/>
                                                                      <a:gd name="connsiteX19" fmla="*/ 79553 w 412500"/>
                                                                      <a:gd name="connsiteY19" fmla="*/ 137142 h 225582"/>
                                                                      <a:gd name="connsiteX20" fmla="*/ 43835 w 412500"/>
                                                                      <a:gd name="connsiteY20" fmla="*/ 132380 h 225582"/>
                                                                      <a:gd name="connsiteX21" fmla="*/ 110510 w 412500"/>
                                                                      <a:gd name="connsiteY21" fmla="*/ 151430 h 225582"/>
                                                                      <a:gd name="connsiteX22" fmla="*/ 177185 w 412500"/>
                                                                      <a:gd name="connsiteY22" fmla="*/ 146667 h 225582"/>
                                                                      <a:gd name="connsiteX23" fmla="*/ 258147 w 412500"/>
                                                                      <a:gd name="connsiteY23" fmla="*/ 139524 h 225582"/>
                                                                      <a:gd name="connsiteX24" fmla="*/ 312916 w 412500"/>
                                                                      <a:gd name="connsiteY24" fmla="*/ 122855 h 225582"/>
                                                                      <a:gd name="connsiteX25" fmla="*/ 365303 w 412500"/>
                                                                      <a:gd name="connsiteY25" fmla="*/ 127617 h 225582"/>
                                                                      <a:gd name="connsiteX26" fmla="*/ 386735 w 412500"/>
                                                                      <a:gd name="connsiteY26" fmla="*/ 158574 h 225582"/>
                                                                      <a:gd name="connsiteX27" fmla="*/ 351016 w 412500"/>
                                                                      <a:gd name="connsiteY27" fmla="*/ 194292 h 225582"/>
                                                                      <a:gd name="connsiteX28" fmla="*/ 243860 w 412500"/>
                                                                      <a:gd name="connsiteY28" fmla="*/ 199055 h 225582"/>
                                                                      <a:gd name="connsiteX29" fmla="*/ 158135 w 412500"/>
                                                                      <a:gd name="connsiteY29" fmla="*/ 184767 h 225582"/>
                                                                      <a:gd name="connsiteX30" fmla="*/ 74791 w 412500"/>
                                                                      <a:gd name="connsiteY30" fmla="*/ 163336 h 225582"/>
                                                                      <a:gd name="connsiteX31" fmla="*/ 22403 w 412500"/>
                                                                      <a:gd name="connsiteY31" fmla="*/ 137142 h 225582"/>
                                                                      <a:gd name="connsiteX32" fmla="*/ 24785 w 412500"/>
                                                                      <a:gd name="connsiteY32" fmla="*/ 91899 h 225582"/>
                                                                      <a:gd name="connsiteX33" fmla="*/ 29547 w 412500"/>
                                                                      <a:gd name="connsiteY33" fmla="*/ 10936 h 225582"/>
                                                                      <a:gd name="connsiteX34" fmla="*/ 74791 w 412500"/>
                                                                      <a:gd name="connsiteY34" fmla="*/ 27605 h 225582"/>
                                                                      <a:gd name="connsiteX35" fmla="*/ 170041 w 412500"/>
                                                                      <a:gd name="connsiteY35" fmla="*/ 25224 h 225582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  <a:cxn ang="0">
                                                                        <a:pos x="connsiteX5" y="connsiteY5"/>
                                                                      </a:cxn>
                                                                      <a:cxn ang="0">
                                                                        <a:pos x="connsiteX6" y="connsiteY6"/>
                                                                      </a:cxn>
                                                                      <a:cxn ang="0">
                                                                        <a:pos x="connsiteX7" y="connsiteY7"/>
                                                                      </a:cxn>
                                                                      <a:cxn ang="0">
                                                                        <a:pos x="connsiteX8" y="connsiteY8"/>
                                                                      </a:cxn>
                                                                      <a:cxn ang="0">
                                                                        <a:pos x="connsiteX9" y="connsiteY9"/>
                                                                      </a:cxn>
                                                                      <a:cxn ang="0">
                                                                        <a:pos x="connsiteX10" y="connsiteY10"/>
                                                                      </a:cxn>
                                                                      <a:cxn ang="0">
                                                                        <a:pos x="connsiteX11" y="connsiteY11"/>
                                                                      </a:cxn>
                                                                      <a:cxn ang="0">
                                                                        <a:pos x="connsiteX12" y="connsiteY12"/>
                                                                      </a:cxn>
                                                                      <a:cxn ang="0">
                                                                        <a:pos x="connsiteX13" y="connsiteY13"/>
                                                                      </a:cxn>
                                                                      <a:cxn ang="0">
                                                                        <a:pos x="connsiteX14" y="connsiteY14"/>
                                                                      </a:cxn>
                                                                      <a:cxn ang="0">
                                                                        <a:pos x="connsiteX15" y="connsiteY15"/>
                                                                      </a:cxn>
                                                                      <a:cxn ang="0">
                                                                        <a:pos x="connsiteX16" y="connsiteY16"/>
                                                                      </a:cxn>
                                                                      <a:cxn ang="0">
                                                                        <a:pos x="connsiteX17" y="connsiteY17"/>
                                                                      </a:cxn>
                                                                      <a:cxn ang="0">
                                                                        <a:pos x="connsiteX18" y="connsiteY18"/>
                                                                      </a:cxn>
                                                                      <a:cxn ang="0">
                                                                        <a:pos x="connsiteX19" y="connsiteY19"/>
                                                                      </a:cxn>
                                                                      <a:cxn ang="0">
                                                                        <a:pos x="connsiteX20" y="connsiteY20"/>
                                                                      </a:cxn>
                                                                      <a:cxn ang="0">
                                                                        <a:pos x="connsiteX21" y="connsiteY21"/>
                                                                      </a:cxn>
                                                                      <a:cxn ang="0">
                                                                        <a:pos x="connsiteX22" y="connsiteY22"/>
                                                                      </a:cxn>
                                                                      <a:cxn ang="0">
                                                                        <a:pos x="connsiteX23" y="connsiteY23"/>
                                                                      </a:cxn>
                                                                      <a:cxn ang="0">
                                                                        <a:pos x="connsiteX24" y="connsiteY24"/>
                                                                      </a:cxn>
                                                                      <a:cxn ang="0">
                                                                        <a:pos x="connsiteX25" y="connsiteY25"/>
                                                                      </a:cxn>
                                                                      <a:cxn ang="0">
                                                                        <a:pos x="connsiteX26" y="connsiteY26"/>
                                                                      </a:cxn>
                                                                      <a:cxn ang="0">
                                                                        <a:pos x="connsiteX27" y="connsiteY27"/>
                                                                      </a:cxn>
                                                                      <a:cxn ang="0">
                                                                        <a:pos x="connsiteX28" y="connsiteY28"/>
                                                                      </a:cxn>
                                                                      <a:cxn ang="0">
                                                                        <a:pos x="connsiteX29" y="connsiteY29"/>
                                                                      </a:cxn>
                                                                      <a:cxn ang="0">
                                                                        <a:pos x="connsiteX30" y="connsiteY30"/>
                                                                      </a:cxn>
                                                                      <a:cxn ang="0">
                                                                        <a:pos x="connsiteX31" y="connsiteY31"/>
                                                                      </a:cxn>
                                                                      <a:cxn ang="0">
                                                                        <a:pos x="connsiteX32" y="connsiteY32"/>
                                                                      </a:cxn>
                                                                      <a:cxn ang="0">
                                                                        <a:pos x="connsiteX33" y="connsiteY33"/>
                                                                      </a:cxn>
                                                                      <a:cxn ang="0">
                                                                        <a:pos x="connsiteX34" y="connsiteY34"/>
                                                                      </a:cxn>
                                                                      <a:cxn ang="0">
                                                                        <a:pos x="connsiteX35" y="connsiteY35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412500" h="225582">
                                                                        <a:moveTo>
                                                                          <a:pt x="170041" y="25224"/>
                                                                        </a:moveTo>
                                                                        <a:cubicBezTo>
                                                                          <a:pt x="175597" y="20858"/>
                                                                          <a:pt x="129559" y="3792"/>
                                                                          <a:pt x="108128" y="1411"/>
                                                                        </a:cubicBezTo>
                                                                        <a:cubicBezTo>
                                                                          <a:pt x="86697" y="-970"/>
                                                                          <a:pt x="57328" y="-1764"/>
                                                                          <a:pt x="41453" y="10936"/>
                                                                        </a:cubicBezTo>
                                                                        <a:cubicBezTo>
                                                                          <a:pt x="25578" y="23636"/>
                                                                          <a:pt x="18434" y="56974"/>
                                                                          <a:pt x="12878" y="77611"/>
                                                                        </a:cubicBezTo>
                                                                        <a:cubicBezTo>
                                                                          <a:pt x="7322" y="98248"/>
                                                                          <a:pt x="-10140" y="114520"/>
                                                                          <a:pt x="8116" y="134761"/>
                                                                        </a:cubicBezTo>
                                                                        <a:cubicBezTo>
                                                                          <a:pt x="26372" y="155002"/>
                                                                          <a:pt x="83125" y="183974"/>
                                                                          <a:pt x="122416" y="199055"/>
                                                                        </a:cubicBezTo>
                                                                        <a:cubicBezTo>
                                                                          <a:pt x="161707" y="214136"/>
                                                                          <a:pt x="206951" y="223265"/>
                                                                          <a:pt x="243860" y="225249"/>
                                                                        </a:cubicBezTo>
                                                                        <a:cubicBezTo>
                                                                          <a:pt x="280769" y="227233"/>
                                                                          <a:pt x="317282" y="220089"/>
                                                                          <a:pt x="343872" y="210961"/>
                                                                        </a:cubicBezTo>
                                                                        <a:cubicBezTo>
                                                                          <a:pt x="370462" y="201833"/>
                                                                          <a:pt x="392687" y="189530"/>
                                                                          <a:pt x="403403" y="170480"/>
                                                                        </a:cubicBezTo>
                                                                        <a:cubicBezTo>
                                                                          <a:pt x="414119" y="151430"/>
                                                                          <a:pt x="414913" y="119680"/>
                                                                          <a:pt x="408166" y="96661"/>
                                                                        </a:cubicBezTo>
                                                                        <a:cubicBezTo>
                                                                          <a:pt x="401419" y="73642"/>
                                                                          <a:pt x="379988" y="43876"/>
                                                                          <a:pt x="362922" y="32367"/>
                                                                        </a:cubicBezTo>
                                                                        <a:cubicBezTo>
                                                                          <a:pt x="345856" y="20858"/>
                                                                          <a:pt x="329188" y="26414"/>
                                                                          <a:pt x="305772" y="27605"/>
                                                                        </a:cubicBezTo>
                                                                        <a:cubicBezTo>
                                                                          <a:pt x="282356" y="28796"/>
                                                                          <a:pt x="218062" y="35542"/>
                                                                          <a:pt x="222428" y="39511"/>
                                                                        </a:cubicBezTo>
                                                                        <a:cubicBezTo>
                                                                          <a:pt x="226794" y="43480"/>
                                                                          <a:pt x="303391" y="39511"/>
                                                                          <a:pt x="331966" y="51417"/>
                                                                        </a:cubicBezTo>
                                                                        <a:cubicBezTo>
                                                                          <a:pt x="360541" y="63323"/>
                                                                          <a:pt x="391100" y="101821"/>
                                                                          <a:pt x="393878" y="110949"/>
                                                                        </a:cubicBezTo>
                                                                        <a:cubicBezTo>
                                                                          <a:pt x="396656" y="120077"/>
                                                                          <a:pt x="367685" y="106583"/>
                                                                          <a:pt x="348635" y="106186"/>
                                                                        </a:cubicBezTo>
                                                                        <a:cubicBezTo>
                                                                          <a:pt x="329585" y="105789"/>
                                                                          <a:pt x="299025" y="105392"/>
                                                                          <a:pt x="279578" y="108567"/>
                                                                        </a:cubicBezTo>
                                                                        <a:cubicBezTo>
                                                                          <a:pt x="260131" y="111742"/>
                                                                          <a:pt x="249018" y="121267"/>
                                                                          <a:pt x="231953" y="125236"/>
                                                                        </a:cubicBezTo>
                                                                        <a:cubicBezTo>
                                                                          <a:pt x="214888" y="129205"/>
                                                                          <a:pt x="202585" y="130396"/>
                                                                          <a:pt x="177185" y="132380"/>
                                                                        </a:cubicBezTo>
                                                                        <a:cubicBezTo>
                                                                          <a:pt x="151785" y="134364"/>
                                                                          <a:pt x="101778" y="137142"/>
                                                                          <a:pt x="79553" y="137142"/>
                                                                        </a:cubicBezTo>
                                                                        <a:cubicBezTo>
                                                                          <a:pt x="57328" y="137142"/>
                                                                          <a:pt x="38676" y="129999"/>
                                                                          <a:pt x="43835" y="132380"/>
                                                                        </a:cubicBezTo>
                                                                        <a:cubicBezTo>
                                                                          <a:pt x="48994" y="134761"/>
                                                                          <a:pt x="88285" y="149049"/>
                                                                          <a:pt x="110510" y="151430"/>
                                                                        </a:cubicBezTo>
                                                                        <a:cubicBezTo>
                                                                          <a:pt x="132735" y="153811"/>
                                                                          <a:pt x="177185" y="146667"/>
                                                                          <a:pt x="177185" y="146667"/>
                                                                        </a:cubicBezTo>
                                                                        <a:cubicBezTo>
                                                                          <a:pt x="201791" y="144683"/>
                                                                          <a:pt x="235525" y="143493"/>
                                                                          <a:pt x="258147" y="139524"/>
                                                                        </a:cubicBezTo>
                                                                        <a:cubicBezTo>
                                                                          <a:pt x="280769" y="135555"/>
                                                                          <a:pt x="295057" y="124839"/>
                                                                          <a:pt x="312916" y="122855"/>
                                                                        </a:cubicBezTo>
                                                                        <a:cubicBezTo>
                                                                          <a:pt x="330775" y="120871"/>
                                                                          <a:pt x="353000" y="121664"/>
                                                                          <a:pt x="365303" y="127617"/>
                                                                        </a:cubicBezTo>
                                                                        <a:cubicBezTo>
                                                                          <a:pt x="377606" y="133570"/>
                                                                          <a:pt x="389116" y="147462"/>
                                                                          <a:pt x="386735" y="158574"/>
                                                                        </a:cubicBezTo>
                                                                        <a:cubicBezTo>
                                                                          <a:pt x="384354" y="169687"/>
                                                                          <a:pt x="374828" y="187545"/>
                                                                          <a:pt x="351016" y="194292"/>
                                                                        </a:cubicBezTo>
                                                                        <a:cubicBezTo>
                                                                          <a:pt x="327204" y="201039"/>
                                                                          <a:pt x="276007" y="200642"/>
                                                                          <a:pt x="243860" y="199055"/>
                                                                        </a:cubicBezTo>
                                                                        <a:cubicBezTo>
                                                                          <a:pt x="211713" y="197468"/>
                                                                          <a:pt x="186313" y="190720"/>
                                                                          <a:pt x="158135" y="184767"/>
                                                                        </a:cubicBezTo>
                                                                        <a:cubicBezTo>
                                                                          <a:pt x="129957" y="178814"/>
                                                                          <a:pt x="97413" y="171273"/>
                                                                          <a:pt x="74791" y="163336"/>
                                                                        </a:cubicBezTo>
                                                                        <a:cubicBezTo>
                                                                          <a:pt x="52169" y="155399"/>
                                                                          <a:pt x="30737" y="149048"/>
                                                                          <a:pt x="22403" y="137142"/>
                                                                        </a:cubicBezTo>
                                                                        <a:cubicBezTo>
                                                                          <a:pt x="14069" y="125236"/>
                                                                          <a:pt x="23594" y="112933"/>
                                                                          <a:pt x="24785" y="91899"/>
                                                                        </a:cubicBezTo>
                                                                        <a:cubicBezTo>
                                                                          <a:pt x="25976" y="70865"/>
                                                                          <a:pt x="21213" y="21652"/>
                                                                          <a:pt x="29547" y="10936"/>
                                                                        </a:cubicBezTo>
                                                                        <a:cubicBezTo>
                                                                          <a:pt x="37881" y="220"/>
                                                                          <a:pt x="53757" y="22843"/>
                                                                          <a:pt x="74791" y="27605"/>
                                                                        </a:cubicBezTo>
                                                                        <a:cubicBezTo>
                                                                          <a:pt x="95825" y="32367"/>
                                                                          <a:pt x="164485" y="29590"/>
                                                                          <a:pt x="170041" y="25224"/>
                                                                        </a:cubicBezTo>
                                                                        <a:close/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solidFill>
                                                                    <a:schemeClr val="tx1">
                                                                      <a:lumMod val="95000"/>
                                                                      <a:lumOff val="5000"/>
                                                                    </a:schemeClr>
                                                                  </a:solidFill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</p:spPr>
                                                                <p:style>
                                                                  <a:lnRef idx="2">
                                                                    <a:schemeClr val="accent1">
                                                                      <a:shade val="50000"/>
                                                                    </a:schemeClr>
                                                                  </a:lnRef>
                                                                  <a:fillRef idx="1">
                                                                    <a:schemeClr val="accent1"/>
                                                                  </a:fillRef>
                                                                  <a:effectRef idx="0">
                                                                    <a:schemeClr val="accent1"/>
                                                                  </a:effectRef>
                                                                  <a:fontRef idx="minor">
                                                                    <a:schemeClr val="lt1"/>
                                                                  </a:fontRef>
                                                                </p:style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algn="ctr"/>
                                                                    <a:endParaRPr lang="en-AU"/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</p:grpSp>
                                                            <p:sp>
                                                              <p:nvSpPr>
                                                                <p:cNvPr id="1472" name="Freeform 1471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5574448" y="3212058"/>
                                                                  <a:ext cx="269616" cy="795611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266758 w 269616"/>
                                                                    <a:gd name="connsiteY0" fmla="*/ 248 h 795611"/>
                                                                    <a:gd name="connsiteX1" fmla="*/ 195321 w 269616"/>
                                                                    <a:gd name="connsiteY1" fmla="*/ 166936 h 795611"/>
                                                                    <a:gd name="connsiteX2" fmla="*/ 83402 w 269616"/>
                                                                    <a:gd name="connsiteY2" fmla="*/ 276473 h 795611"/>
                                                                    <a:gd name="connsiteX3" fmla="*/ 202465 w 269616"/>
                                                                    <a:gd name="connsiteY3" fmla="*/ 414586 h 795611"/>
                                                                    <a:gd name="connsiteX4" fmla="*/ 116740 w 269616"/>
                                                                    <a:gd name="connsiteY4" fmla="*/ 483642 h 795611"/>
                                                                    <a:gd name="connsiteX5" fmla="*/ 23871 w 269616"/>
                                                                    <a:gd name="connsiteY5" fmla="*/ 571748 h 795611"/>
                                                                    <a:gd name="connsiteX6" fmla="*/ 7202 w 269616"/>
                                                                    <a:gd name="connsiteY6" fmla="*/ 640805 h 795611"/>
                                                                    <a:gd name="connsiteX7" fmla="*/ 123883 w 269616"/>
                                                                    <a:gd name="connsiteY7" fmla="*/ 690811 h 795611"/>
                                                                    <a:gd name="connsiteX8" fmla="*/ 185796 w 269616"/>
                                                                    <a:gd name="connsiteY8" fmla="*/ 738436 h 795611"/>
                                                                    <a:gd name="connsiteX9" fmla="*/ 197702 w 269616"/>
                                                                    <a:gd name="connsiteY9" fmla="*/ 795586 h 795611"/>
                                                                    <a:gd name="connsiteX10" fmla="*/ 190558 w 269616"/>
                                                                    <a:gd name="connsiteY10" fmla="*/ 731292 h 795611"/>
                                                                    <a:gd name="connsiteX11" fmla="*/ 92927 w 269616"/>
                                                                    <a:gd name="connsiteY11" fmla="*/ 657473 h 795611"/>
                                                                    <a:gd name="connsiteX12" fmla="*/ 33396 w 269616"/>
                                                                    <a:gd name="connsiteY12" fmla="*/ 616992 h 795611"/>
                                                                    <a:gd name="connsiteX13" fmla="*/ 31015 w 269616"/>
                                                                    <a:gd name="connsiteY13" fmla="*/ 562223 h 795611"/>
                                                                    <a:gd name="connsiteX14" fmla="*/ 150077 w 269616"/>
                                                                    <a:gd name="connsiteY14" fmla="*/ 486023 h 795611"/>
                                                                    <a:gd name="connsiteX15" fmla="*/ 226277 w 269616"/>
                                                                    <a:gd name="connsiteY15" fmla="*/ 445542 h 795611"/>
                                                                    <a:gd name="connsiteX16" fmla="*/ 214371 w 269616"/>
                                                                    <a:gd name="connsiteY16" fmla="*/ 386011 h 795611"/>
                                                                    <a:gd name="connsiteX17" fmla="*/ 111977 w 269616"/>
                                                                    <a:gd name="connsiteY17" fmla="*/ 319336 h 795611"/>
                                                                    <a:gd name="connsiteX18" fmla="*/ 116740 w 269616"/>
                                                                    <a:gd name="connsiteY18" fmla="*/ 247898 h 795611"/>
                                                                    <a:gd name="connsiteX19" fmla="*/ 195321 w 269616"/>
                                                                    <a:gd name="connsiteY19" fmla="*/ 200273 h 795611"/>
                                                                    <a:gd name="connsiteX20" fmla="*/ 250090 w 269616"/>
                                                                    <a:gd name="connsiteY20" fmla="*/ 131217 h 795611"/>
                                                                    <a:gd name="connsiteX21" fmla="*/ 266758 w 269616"/>
                                                                    <a:gd name="connsiteY21" fmla="*/ 248 h 795611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  <a:cxn ang="0">
                                                                      <a:pos x="connsiteX5" y="connsiteY5"/>
                                                                    </a:cxn>
                                                                    <a:cxn ang="0">
                                                                      <a:pos x="connsiteX6" y="connsiteY6"/>
                                                                    </a:cxn>
                                                                    <a:cxn ang="0">
                                                                      <a:pos x="connsiteX7" y="connsiteY7"/>
                                                                    </a:cxn>
                                                                    <a:cxn ang="0">
                                                                      <a:pos x="connsiteX8" y="connsiteY8"/>
                                                                    </a:cxn>
                                                                    <a:cxn ang="0">
                                                                      <a:pos x="connsiteX9" y="connsiteY9"/>
                                                                    </a:cxn>
                                                                    <a:cxn ang="0">
                                                                      <a:pos x="connsiteX10" y="connsiteY10"/>
                                                                    </a:cxn>
                                                                    <a:cxn ang="0">
                                                                      <a:pos x="connsiteX11" y="connsiteY11"/>
                                                                    </a:cxn>
                                                                    <a:cxn ang="0">
                                                                      <a:pos x="connsiteX12" y="connsiteY12"/>
                                                                    </a:cxn>
                                                                    <a:cxn ang="0">
                                                                      <a:pos x="connsiteX13" y="connsiteY13"/>
                                                                    </a:cxn>
                                                                    <a:cxn ang="0">
                                                                      <a:pos x="connsiteX14" y="connsiteY14"/>
                                                                    </a:cxn>
                                                                    <a:cxn ang="0">
                                                                      <a:pos x="connsiteX15" y="connsiteY15"/>
                                                                    </a:cxn>
                                                                    <a:cxn ang="0">
                                                                      <a:pos x="connsiteX16" y="connsiteY16"/>
                                                                    </a:cxn>
                                                                    <a:cxn ang="0">
                                                                      <a:pos x="connsiteX17" y="connsiteY17"/>
                                                                    </a:cxn>
                                                                    <a:cxn ang="0">
                                                                      <a:pos x="connsiteX18" y="connsiteY18"/>
                                                                    </a:cxn>
                                                                    <a:cxn ang="0">
                                                                      <a:pos x="connsiteX19" y="connsiteY19"/>
                                                                    </a:cxn>
                                                                    <a:cxn ang="0">
                                                                      <a:pos x="connsiteX20" y="connsiteY20"/>
                                                                    </a:cxn>
                                                                    <a:cxn ang="0">
                                                                      <a:pos x="connsiteX21" y="connsiteY21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269616" h="795611">
                                                                      <a:moveTo>
                                                                        <a:pt x="266758" y="248"/>
                                                                      </a:moveTo>
                                                                      <a:cubicBezTo>
                                                                        <a:pt x="257630" y="6201"/>
                                                                        <a:pt x="225880" y="120899"/>
                                                                        <a:pt x="195321" y="166936"/>
                                                                      </a:cubicBezTo>
                                                                      <a:cubicBezTo>
                                                                        <a:pt x="164762" y="212973"/>
                                                                        <a:pt x="82211" y="235198"/>
                                                                        <a:pt x="83402" y="276473"/>
                                                                      </a:cubicBezTo>
                                                                      <a:cubicBezTo>
                                                                        <a:pt x="84593" y="317748"/>
                                                                        <a:pt x="196909" y="380058"/>
                                                                        <a:pt x="202465" y="414586"/>
                                                                      </a:cubicBezTo>
                                                                      <a:cubicBezTo>
                                                                        <a:pt x="208021" y="449114"/>
                                                                        <a:pt x="146506" y="457448"/>
                                                                        <a:pt x="116740" y="483642"/>
                                                                      </a:cubicBezTo>
                                                                      <a:cubicBezTo>
                                                                        <a:pt x="86974" y="509836"/>
                                                                        <a:pt x="42127" y="545554"/>
                                                                        <a:pt x="23871" y="571748"/>
                                                                      </a:cubicBezTo>
                                                                      <a:cubicBezTo>
                                                                        <a:pt x="5615" y="597942"/>
                                                                        <a:pt x="-9467" y="620961"/>
                                                                        <a:pt x="7202" y="640805"/>
                                                                      </a:cubicBezTo>
                                                                      <a:cubicBezTo>
                                                                        <a:pt x="23871" y="660649"/>
                                                                        <a:pt x="94117" y="674539"/>
                                                                        <a:pt x="123883" y="690811"/>
                                                                      </a:cubicBezTo>
                                                                      <a:cubicBezTo>
                                                                        <a:pt x="153649" y="707083"/>
                                                                        <a:pt x="173493" y="720973"/>
                                                                        <a:pt x="185796" y="738436"/>
                                                                      </a:cubicBezTo>
                                                                      <a:cubicBezTo>
                                                                        <a:pt x="198099" y="755899"/>
                                                                        <a:pt x="196908" y="796776"/>
                                                                        <a:pt x="197702" y="795586"/>
                                                                      </a:cubicBezTo>
                                                                      <a:cubicBezTo>
                                                                        <a:pt x="198496" y="794396"/>
                                                                        <a:pt x="208021" y="754311"/>
                                                                        <a:pt x="190558" y="731292"/>
                                                                      </a:cubicBezTo>
                                                                      <a:cubicBezTo>
                                                                        <a:pt x="173095" y="708273"/>
                                                                        <a:pt x="119121" y="676523"/>
                                                                        <a:pt x="92927" y="657473"/>
                                                                      </a:cubicBezTo>
                                                                      <a:cubicBezTo>
                                                                        <a:pt x="66733" y="638423"/>
                                                                        <a:pt x="43715" y="632867"/>
                                                                        <a:pt x="33396" y="616992"/>
                                                                      </a:cubicBezTo>
                                                                      <a:cubicBezTo>
                                                                        <a:pt x="23077" y="601117"/>
                                                                        <a:pt x="11568" y="584051"/>
                                                                        <a:pt x="31015" y="562223"/>
                                                                      </a:cubicBezTo>
                                                                      <a:cubicBezTo>
                                                                        <a:pt x="50462" y="540395"/>
                                                                        <a:pt x="117533" y="505470"/>
                                                                        <a:pt x="150077" y="486023"/>
                                                                      </a:cubicBezTo>
                                                                      <a:cubicBezTo>
                                                                        <a:pt x="182621" y="466576"/>
                                                                        <a:pt x="215561" y="462211"/>
                                                                        <a:pt x="226277" y="445542"/>
                                                                      </a:cubicBezTo>
                                                                      <a:cubicBezTo>
                                                                        <a:pt x="236993" y="428873"/>
                                                                        <a:pt x="233421" y="407045"/>
                                                                        <a:pt x="214371" y="386011"/>
                                                                      </a:cubicBezTo>
                                                                      <a:cubicBezTo>
                                                                        <a:pt x="195321" y="364977"/>
                                                                        <a:pt x="128249" y="342355"/>
                                                                        <a:pt x="111977" y="319336"/>
                                                                      </a:cubicBezTo>
                                                                      <a:cubicBezTo>
                                                                        <a:pt x="95705" y="296317"/>
                                                                        <a:pt x="102849" y="267742"/>
                                                                        <a:pt x="116740" y="247898"/>
                                                                      </a:cubicBezTo>
                                                                      <a:cubicBezTo>
                                                                        <a:pt x="130631" y="228054"/>
                                                                        <a:pt x="173096" y="219720"/>
                                                                        <a:pt x="195321" y="200273"/>
                                                                      </a:cubicBezTo>
                                                                      <a:cubicBezTo>
                                                                        <a:pt x="217546" y="180826"/>
                                                                        <a:pt x="238977" y="165348"/>
                                                                        <a:pt x="250090" y="131217"/>
                                                                      </a:cubicBezTo>
                                                                      <a:cubicBezTo>
                                                                        <a:pt x="261203" y="97086"/>
                                                                        <a:pt x="275886" y="-5705"/>
                                                                        <a:pt x="266758" y="248"/>
                                                                      </a:cubicBezTo>
                                                                      <a:close/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solidFill>
                                                                  <a:schemeClr val="tx1">
                                                                    <a:lumMod val="95000"/>
                                                                    <a:lumOff val="5000"/>
                                                                  </a:schemeClr>
                                                                </a:solidFill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</p:spPr>
                                                              <p:style>
                                                                <a:lnRef idx="2">
                                                                  <a:schemeClr val="accent1">
                                                                    <a:shade val="50000"/>
                                                                  </a:schemeClr>
                                                                </a:lnRef>
                                                                <a:fillRef idx="1">
                                                                  <a:schemeClr val="accent1"/>
                                                                </a:fillRef>
                                                                <a:effectRef idx="0">
                                                                  <a:schemeClr val="accent1"/>
                                                                </a:effectRef>
                                                                <a:fontRef idx="minor">
                                                                  <a:schemeClr val="lt1"/>
                                                                </a:fontRef>
                                                              </p:style>
                                                              <p:txBody>
                                                                <a:bodyPr rtlCol="0" anchor="ctr"/>
                                                                <a:lstStyle/>
                                                                <a:p>
                                                                  <a:pPr algn="ctr"/>
                                                                  <a:endParaRPr lang="en-AU"/>
                                                                </a:p>
                                                              </p:txBody>
                                                            </p:sp>
                                                            <p:sp>
                                                              <p:nvSpPr>
                                                                <p:cNvPr id="1473" name="Freeform 1472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5833466" y="3209848"/>
                                                                  <a:ext cx="183953" cy="762298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36315 w 183953"/>
                                                                    <a:gd name="connsiteY0" fmla="*/ 2458 h 762298"/>
                                                                    <a:gd name="connsiteX1" fmla="*/ 597 w 183953"/>
                                                                    <a:gd name="connsiteY1" fmla="*/ 197721 h 762298"/>
                                                                    <a:gd name="connsiteX2" fmla="*/ 72034 w 183953"/>
                                                                    <a:gd name="connsiteY2" fmla="*/ 292971 h 762298"/>
                                                                    <a:gd name="connsiteX3" fmla="*/ 60128 w 183953"/>
                                                                    <a:gd name="connsiteY3" fmla="*/ 447752 h 762298"/>
                                                                    <a:gd name="connsiteX4" fmla="*/ 57747 w 183953"/>
                                                                    <a:gd name="connsiteY4" fmla="*/ 528715 h 762298"/>
                                                                    <a:gd name="connsiteX5" fmla="*/ 136328 w 183953"/>
                                                                    <a:gd name="connsiteY5" fmla="*/ 612058 h 762298"/>
                                                                    <a:gd name="connsiteX6" fmla="*/ 157759 w 183953"/>
                                                                    <a:gd name="connsiteY6" fmla="*/ 700165 h 762298"/>
                                                                    <a:gd name="connsiteX7" fmla="*/ 136328 w 183953"/>
                                                                    <a:gd name="connsiteY7" fmla="*/ 762077 h 762298"/>
                                                                    <a:gd name="connsiteX8" fmla="*/ 183953 w 183953"/>
                                                                    <a:gd name="connsiteY8" fmla="*/ 678733 h 762298"/>
                                                                    <a:gd name="connsiteX9" fmla="*/ 136328 w 183953"/>
                                                                    <a:gd name="connsiteY9" fmla="*/ 600152 h 762298"/>
                                                                    <a:gd name="connsiteX10" fmla="*/ 55365 w 183953"/>
                                                                    <a:gd name="connsiteY10" fmla="*/ 497758 h 762298"/>
                                                                    <a:gd name="connsiteX11" fmla="*/ 95847 w 183953"/>
                                                                    <a:gd name="connsiteY11" fmla="*/ 354883 h 762298"/>
                                                                    <a:gd name="connsiteX12" fmla="*/ 69653 w 183953"/>
                                                                    <a:gd name="connsiteY12" fmla="*/ 264396 h 762298"/>
                                                                    <a:gd name="connsiteX13" fmla="*/ 17265 w 183953"/>
                                                                    <a:gd name="connsiteY13" fmla="*/ 204865 h 762298"/>
                                                                    <a:gd name="connsiteX14" fmla="*/ 7740 w 183953"/>
                                                                    <a:gd name="connsiteY14" fmla="*/ 95327 h 762298"/>
                                                                    <a:gd name="connsiteX15" fmla="*/ 36315 w 183953"/>
                                                                    <a:gd name="connsiteY15" fmla="*/ 2458 h 762298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  <a:cxn ang="0">
                                                                      <a:pos x="connsiteX5" y="connsiteY5"/>
                                                                    </a:cxn>
                                                                    <a:cxn ang="0">
                                                                      <a:pos x="connsiteX6" y="connsiteY6"/>
                                                                    </a:cxn>
                                                                    <a:cxn ang="0">
                                                                      <a:pos x="connsiteX7" y="connsiteY7"/>
                                                                    </a:cxn>
                                                                    <a:cxn ang="0">
                                                                      <a:pos x="connsiteX8" y="connsiteY8"/>
                                                                    </a:cxn>
                                                                    <a:cxn ang="0">
                                                                      <a:pos x="connsiteX9" y="connsiteY9"/>
                                                                    </a:cxn>
                                                                    <a:cxn ang="0">
                                                                      <a:pos x="connsiteX10" y="connsiteY10"/>
                                                                    </a:cxn>
                                                                    <a:cxn ang="0">
                                                                      <a:pos x="connsiteX11" y="connsiteY11"/>
                                                                    </a:cxn>
                                                                    <a:cxn ang="0">
                                                                      <a:pos x="connsiteX12" y="connsiteY12"/>
                                                                    </a:cxn>
                                                                    <a:cxn ang="0">
                                                                      <a:pos x="connsiteX13" y="connsiteY13"/>
                                                                    </a:cxn>
                                                                    <a:cxn ang="0">
                                                                      <a:pos x="connsiteX14" y="connsiteY14"/>
                                                                    </a:cxn>
                                                                    <a:cxn ang="0">
                                                                      <a:pos x="connsiteX15" y="connsiteY15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183953" h="762298">
                                                                      <a:moveTo>
                                                                        <a:pt x="36315" y="2458"/>
                                                                      </a:moveTo>
                                                                      <a:cubicBezTo>
                                                                        <a:pt x="35125" y="19524"/>
                                                                        <a:pt x="-5356" y="149302"/>
                                                                        <a:pt x="597" y="197721"/>
                                                                      </a:cubicBezTo>
                                                                      <a:cubicBezTo>
                                                                        <a:pt x="6550" y="246140"/>
                                                                        <a:pt x="62112" y="251299"/>
                                                                        <a:pt x="72034" y="292971"/>
                                                                      </a:cubicBezTo>
                                                                      <a:cubicBezTo>
                                                                        <a:pt x="81956" y="334643"/>
                                                                        <a:pt x="62509" y="408461"/>
                                                                        <a:pt x="60128" y="447752"/>
                                                                      </a:cubicBezTo>
                                                                      <a:cubicBezTo>
                                                                        <a:pt x="57747" y="487043"/>
                                                                        <a:pt x="45047" y="501331"/>
                                                                        <a:pt x="57747" y="528715"/>
                                                                      </a:cubicBezTo>
                                                                      <a:cubicBezTo>
                                                                        <a:pt x="70447" y="556099"/>
                                                                        <a:pt x="119659" y="583483"/>
                                                                        <a:pt x="136328" y="612058"/>
                                                                      </a:cubicBezTo>
                                                                      <a:cubicBezTo>
                                                                        <a:pt x="152997" y="640633"/>
                                                                        <a:pt x="157759" y="675162"/>
                                                                        <a:pt x="157759" y="700165"/>
                                                                      </a:cubicBezTo>
                                                                      <a:cubicBezTo>
                                                                        <a:pt x="157759" y="725168"/>
                                                                        <a:pt x="131962" y="765649"/>
                                                                        <a:pt x="136328" y="762077"/>
                                                                      </a:cubicBezTo>
                                                                      <a:cubicBezTo>
                                                                        <a:pt x="140694" y="758505"/>
                                                                        <a:pt x="183953" y="705720"/>
                                                                        <a:pt x="183953" y="678733"/>
                                                                      </a:cubicBezTo>
                                                                      <a:cubicBezTo>
                                                                        <a:pt x="183953" y="651746"/>
                                                                        <a:pt x="157759" y="630314"/>
                                                                        <a:pt x="136328" y="600152"/>
                                                                      </a:cubicBezTo>
                                                                      <a:cubicBezTo>
                                                                        <a:pt x="114897" y="569990"/>
                                                                        <a:pt x="62112" y="538636"/>
                                                                        <a:pt x="55365" y="497758"/>
                                                                      </a:cubicBezTo>
                                                                      <a:cubicBezTo>
                                                                        <a:pt x="48618" y="456880"/>
                                                                        <a:pt x="93466" y="393777"/>
                                                                        <a:pt x="95847" y="354883"/>
                                                                      </a:cubicBezTo>
                                                                      <a:cubicBezTo>
                                                                        <a:pt x="98228" y="315989"/>
                                                                        <a:pt x="82750" y="289399"/>
                                                                        <a:pt x="69653" y="264396"/>
                                                                      </a:cubicBezTo>
                                                                      <a:cubicBezTo>
                                                                        <a:pt x="56556" y="239393"/>
                                                                        <a:pt x="27584" y="233043"/>
                                                                        <a:pt x="17265" y="204865"/>
                                                                      </a:cubicBezTo>
                                                                      <a:cubicBezTo>
                                                                        <a:pt x="6946" y="176687"/>
                                                                        <a:pt x="2978" y="129061"/>
                                                                        <a:pt x="7740" y="95327"/>
                                                                      </a:cubicBezTo>
                                                                      <a:cubicBezTo>
                                                                        <a:pt x="12502" y="61593"/>
                                                                        <a:pt x="37505" y="-14608"/>
                                                                        <a:pt x="36315" y="2458"/>
                                                                      </a:cubicBezTo>
                                                                      <a:close/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solidFill>
                                                                  <a:schemeClr val="tx1">
                                                                    <a:lumMod val="95000"/>
                                                                    <a:lumOff val="5000"/>
                                                                  </a:schemeClr>
                                                                </a:solidFill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</p:spPr>
                                                              <p:style>
                                                                <a:lnRef idx="2">
                                                                  <a:schemeClr val="accent1">
                                                                    <a:shade val="50000"/>
                                                                  </a:schemeClr>
                                                                </a:lnRef>
                                                                <a:fillRef idx="1">
                                                                  <a:schemeClr val="accent1"/>
                                                                </a:fillRef>
                                                                <a:effectRef idx="0">
                                                                  <a:schemeClr val="accent1"/>
                                                                </a:effectRef>
                                                                <a:fontRef idx="minor">
                                                                  <a:schemeClr val="lt1"/>
                                                                </a:fontRef>
                                                              </p:style>
                                                              <p:txBody>
                                                                <a:bodyPr rtlCol="0" anchor="ctr"/>
                                                                <a:lstStyle/>
                                                                <a:p>
                                                                  <a:pPr algn="ctr"/>
                                                                  <a:endParaRPr lang="en-AU"/>
                                                                </a:p>
                                                              </p:txBody>
                                                            </p:sp>
                                                            <p:sp>
                                                              <p:nvSpPr>
                                                                <p:cNvPr id="1474" name="Freeform 1473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5779288" y="3363116"/>
                                                                  <a:ext cx="115465" cy="744548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21437 w 115465"/>
                                                                    <a:gd name="connsiteY0" fmla="*/ 2481 h 683525"/>
                                                                    <a:gd name="connsiteX1" fmla="*/ 30962 w 115465"/>
                                                                    <a:gd name="connsiteY1" fmla="*/ 133450 h 683525"/>
                                                                    <a:gd name="connsiteX2" fmla="*/ 73825 w 115465"/>
                                                                    <a:gd name="connsiteY2" fmla="*/ 228700 h 683525"/>
                                                                    <a:gd name="connsiteX3" fmla="*/ 30962 w 115465"/>
                                                                    <a:gd name="connsiteY3" fmla="*/ 347762 h 683525"/>
                                                                    <a:gd name="connsiteX4" fmla="*/ 90493 w 115465"/>
                                                                    <a:gd name="connsiteY4" fmla="*/ 469206 h 683525"/>
                                                                    <a:gd name="connsiteX5" fmla="*/ 114306 w 115465"/>
                                                                    <a:gd name="connsiteY5" fmla="*/ 578743 h 683525"/>
                                                                    <a:gd name="connsiteX6" fmla="*/ 57156 w 115465"/>
                                                                    <a:gd name="connsiteY6" fmla="*/ 683518 h 683525"/>
                                                                    <a:gd name="connsiteX7" fmla="*/ 109543 w 115465"/>
                                                                    <a:gd name="connsiteY7" fmla="*/ 583506 h 683525"/>
                                                                    <a:gd name="connsiteX8" fmla="*/ 71443 w 115465"/>
                                                                    <a:gd name="connsiteY8" fmla="*/ 459681 h 683525"/>
                                                                    <a:gd name="connsiteX9" fmla="*/ 7150 w 115465"/>
                                                                    <a:gd name="connsiteY9" fmla="*/ 338237 h 683525"/>
                                                                    <a:gd name="connsiteX10" fmla="*/ 50012 w 115465"/>
                                                                    <a:gd name="connsiteY10" fmla="*/ 252512 h 683525"/>
                                                                    <a:gd name="connsiteX11" fmla="*/ 40487 w 115465"/>
                                                                    <a:gd name="connsiteY11" fmla="*/ 176312 h 683525"/>
                                                                    <a:gd name="connsiteX12" fmla="*/ 6 w 115465"/>
                                                                    <a:gd name="connsiteY12" fmla="*/ 59631 h 683525"/>
                                                                    <a:gd name="connsiteX13" fmla="*/ 21437 w 115465"/>
                                                                    <a:gd name="connsiteY13" fmla="*/ 2481 h 683525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  <a:cxn ang="0">
                                                                      <a:pos x="connsiteX5" y="connsiteY5"/>
                                                                    </a:cxn>
                                                                    <a:cxn ang="0">
                                                                      <a:pos x="connsiteX6" y="connsiteY6"/>
                                                                    </a:cxn>
                                                                    <a:cxn ang="0">
                                                                      <a:pos x="connsiteX7" y="connsiteY7"/>
                                                                    </a:cxn>
                                                                    <a:cxn ang="0">
                                                                      <a:pos x="connsiteX8" y="connsiteY8"/>
                                                                    </a:cxn>
                                                                    <a:cxn ang="0">
                                                                      <a:pos x="connsiteX9" y="connsiteY9"/>
                                                                    </a:cxn>
                                                                    <a:cxn ang="0">
                                                                      <a:pos x="connsiteX10" y="connsiteY10"/>
                                                                    </a:cxn>
                                                                    <a:cxn ang="0">
                                                                      <a:pos x="connsiteX11" y="connsiteY11"/>
                                                                    </a:cxn>
                                                                    <a:cxn ang="0">
                                                                      <a:pos x="connsiteX12" y="connsiteY12"/>
                                                                    </a:cxn>
                                                                    <a:cxn ang="0">
                                                                      <a:pos x="connsiteX13" y="connsiteY13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115465" h="683525">
                                                                      <a:moveTo>
                                                                        <a:pt x="21437" y="2481"/>
                                                                      </a:moveTo>
                                                                      <a:cubicBezTo>
                                                                        <a:pt x="26596" y="14784"/>
                                                                        <a:pt x="22231" y="95747"/>
                                                                        <a:pt x="30962" y="133450"/>
                                                                      </a:cubicBezTo>
                                                                      <a:cubicBezTo>
                                                                        <a:pt x="39693" y="171153"/>
                                                                        <a:pt x="73825" y="192981"/>
                                                                        <a:pt x="73825" y="228700"/>
                                                                      </a:cubicBezTo>
                                                                      <a:cubicBezTo>
                                                                        <a:pt x="73825" y="264419"/>
                                                                        <a:pt x="28184" y="307678"/>
                                                                        <a:pt x="30962" y="347762"/>
                                                                      </a:cubicBezTo>
                                                                      <a:cubicBezTo>
                                                                        <a:pt x="33740" y="387846"/>
                                                                        <a:pt x="76602" y="430709"/>
                                                                        <a:pt x="90493" y="469206"/>
                                                                      </a:cubicBezTo>
                                                                      <a:cubicBezTo>
                                                                        <a:pt x="104384" y="507703"/>
                                                                        <a:pt x="119862" y="543024"/>
                                                                        <a:pt x="114306" y="578743"/>
                                                                      </a:cubicBezTo>
                                                                      <a:cubicBezTo>
                                                                        <a:pt x="108750" y="614462"/>
                                                                        <a:pt x="57950" y="682724"/>
                                                                        <a:pt x="57156" y="683518"/>
                                                                      </a:cubicBezTo>
                                                                      <a:cubicBezTo>
                                                                        <a:pt x="56362" y="684312"/>
                                                                        <a:pt x="107162" y="620812"/>
                                                                        <a:pt x="109543" y="583506"/>
                                                                      </a:cubicBezTo>
                                                                      <a:cubicBezTo>
                                                                        <a:pt x="111924" y="546200"/>
                                                                        <a:pt x="88508" y="500559"/>
                                                                        <a:pt x="71443" y="459681"/>
                                                                      </a:cubicBezTo>
                                                                      <a:cubicBezTo>
                                                                        <a:pt x="54378" y="418803"/>
                                                                        <a:pt x="10722" y="372765"/>
                                                                        <a:pt x="7150" y="338237"/>
                                                                      </a:cubicBezTo>
                                                                      <a:cubicBezTo>
                                                                        <a:pt x="3578" y="303709"/>
                                                                        <a:pt x="44456" y="279499"/>
                                                                        <a:pt x="50012" y="252512"/>
                                                                      </a:cubicBezTo>
                                                                      <a:cubicBezTo>
                                                                        <a:pt x="55568" y="225525"/>
                                                                        <a:pt x="48821" y="208459"/>
                                                                        <a:pt x="40487" y="176312"/>
                                                                      </a:cubicBezTo>
                                                                      <a:cubicBezTo>
                                                                        <a:pt x="32153" y="144165"/>
                                                                        <a:pt x="403" y="93365"/>
                                                                        <a:pt x="6" y="59631"/>
                                                                      </a:cubicBezTo>
                                                                      <a:cubicBezTo>
                                                                        <a:pt x="-391" y="25897"/>
                                                                        <a:pt x="16278" y="-9822"/>
                                                                        <a:pt x="21437" y="2481"/>
                                                                      </a:cubicBezTo>
                                                                      <a:close/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solidFill>
                                                                  <a:schemeClr val="tx1">
                                                                    <a:lumMod val="95000"/>
                                                                    <a:lumOff val="5000"/>
                                                                  </a:schemeClr>
                                                                </a:solidFill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</p:spPr>
                                                              <p:style>
                                                                <a:lnRef idx="2">
                                                                  <a:schemeClr val="accent1">
                                                                    <a:shade val="50000"/>
                                                                  </a:schemeClr>
                                                                </a:lnRef>
                                                                <a:fillRef idx="1">
                                                                  <a:schemeClr val="accent1"/>
                                                                </a:fillRef>
                                                                <a:effectRef idx="0">
                                                                  <a:schemeClr val="accent1"/>
                                                                </a:effectRef>
                                                                <a:fontRef idx="minor">
                                                                  <a:schemeClr val="lt1"/>
                                                                </a:fontRef>
                                                              </p:style>
                                                              <p:txBody>
                                                                <a:bodyPr rtlCol="0" anchor="ctr"/>
                                                                <a:lstStyle/>
                                                                <a:p>
                                                                  <a:pPr algn="ctr"/>
                                                                  <a:endParaRPr lang="en-AU"/>
                                                                </a:p>
                                                              </p:txBody>
                                                            </p:sp>
                                                            <p:sp>
                                                              <p:nvSpPr>
                                                                <p:cNvPr id="1475" name="Freeform 1474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5497835" y="3348362"/>
                                                                  <a:ext cx="265240" cy="766640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262409 w 265240"/>
                                                                    <a:gd name="connsiteY0" fmla="*/ 2057 h 766640"/>
                                                                    <a:gd name="connsiteX1" fmla="*/ 88578 w 265240"/>
                                                                    <a:gd name="connsiteY1" fmla="*/ 140169 h 766640"/>
                                                                    <a:gd name="connsiteX2" fmla="*/ 57621 w 265240"/>
                                                                    <a:gd name="connsiteY2" fmla="*/ 242563 h 766640"/>
                                                                    <a:gd name="connsiteX3" fmla="*/ 150490 w 265240"/>
                                                                    <a:gd name="connsiteY3" fmla="*/ 309238 h 766640"/>
                                                                    <a:gd name="connsiteX4" fmla="*/ 86196 w 265240"/>
                                                                    <a:gd name="connsiteY4" fmla="*/ 380676 h 766640"/>
                                                                    <a:gd name="connsiteX5" fmla="*/ 471 w 265240"/>
                                                                    <a:gd name="connsiteY5" fmla="*/ 473544 h 766640"/>
                                                                    <a:gd name="connsiteX6" fmla="*/ 57621 w 265240"/>
                                                                    <a:gd name="connsiteY6" fmla="*/ 578319 h 766640"/>
                                                                    <a:gd name="connsiteX7" fmla="*/ 179065 w 265240"/>
                                                                    <a:gd name="connsiteY7" fmla="*/ 659282 h 766640"/>
                                                                    <a:gd name="connsiteX8" fmla="*/ 188590 w 265240"/>
                                                                    <a:gd name="connsiteY8" fmla="*/ 766438 h 766640"/>
                                                                    <a:gd name="connsiteX9" fmla="*/ 183828 w 265240"/>
                                                                    <a:gd name="connsiteY9" fmla="*/ 630707 h 766640"/>
                                                                    <a:gd name="connsiteX10" fmla="*/ 81434 w 265240"/>
                                                                    <a:gd name="connsiteY10" fmla="*/ 571176 h 766640"/>
                                                                    <a:gd name="connsiteX11" fmla="*/ 24284 w 265240"/>
                                                                    <a:gd name="connsiteY11" fmla="*/ 490213 h 766640"/>
                                                                    <a:gd name="connsiteX12" fmla="*/ 55240 w 265240"/>
                                                                    <a:gd name="connsiteY12" fmla="*/ 430682 h 766640"/>
                                                                    <a:gd name="connsiteX13" fmla="*/ 171921 w 265240"/>
                                                                    <a:gd name="connsiteY13" fmla="*/ 347338 h 766640"/>
                                                                    <a:gd name="connsiteX14" fmla="*/ 190971 w 265240"/>
                                                                    <a:gd name="connsiteY14" fmla="*/ 294951 h 766640"/>
                                                                    <a:gd name="connsiteX15" fmla="*/ 105246 w 265240"/>
                                                                    <a:gd name="connsiteY15" fmla="*/ 252088 h 766640"/>
                                                                    <a:gd name="connsiteX16" fmla="*/ 76671 w 265240"/>
                                                                    <a:gd name="connsiteY16" fmla="*/ 185413 h 766640"/>
                                                                    <a:gd name="connsiteX17" fmla="*/ 117153 w 265240"/>
                                                                    <a:gd name="connsiteY17" fmla="*/ 128263 h 766640"/>
                                                                    <a:gd name="connsiteX18" fmla="*/ 188590 w 265240"/>
                                                                    <a:gd name="connsiteY18" fmla="*/ 63969 h 766640"/>
                                                                    <a:gd name="connsiteX19" fmla="*/ 262409 w 265240"/>
                                                                    <a:gd name="connsiteY19" fmla="*/ 2057 h 766640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  <a:cxn ang="0">
                                                                      <a:pos x="connsiteX5" y="connsiteY5"/>
                                                                    </a:cxn>
                                                                    <a:cxn ang="0">
                                                                      <a:pos x="connsiteX6" y="connsiteY6"/>
                                                                    </a:cxn>
                                                                    <a:cxn ang="0">
                                                                      <a:pos x="connsiteX7" y="connsiteY7"/>
                                                                    </a:cxn>
                                                                    <a:cxn ang="0">
                                                                      <a:pos x="connsiteX8" y="connsiteY8"/>
                                                                    </a:cxn>
                                                                    <a:cxn ang="0">
                                                                      <a:pos x="connsiteX9" y="connsiteY9"/>
                                                                    </a:cxn>
                                                                    <a:cxn ang="0">
                                                                      <a:pos x="connsiteX10" y="connsiteY10"/>
                                                                    </a:cxn>
                                                                    <a:cxn ang="0">
                                                                      <a:pos x="connsiteX11" y="connsiteY11"/>
                                                                    </a:cxn>
                                                                    <a:cxn ang="0">
                                                                      <a:pos x="connsiteX12" y="connsiteY12"/>
                                                                    </a:cxn>
                                                                    <a:cxn ang="0">
                                                                      <a:pos x="connsiteX13" y="connsiteY13"/>
                                                                    </a:cxn>
                                                                    <a:cxn ang="0">
                                                                      <a:pos x="connsiteX14" y="connsiteY14"/>
                                                                    </a:cxn>
                                                                    <a:cxn ang="0">
                                                                      <a:pos x="connsiteX15" y="connsiteY15"/>
                                                                    </a:cxn>
                                                                    <a:cxn ang="0">
                                                                      <a:pos x="connsiteX16" y="connsiteY16"/>
                                                                    </a:cxn>
                                                                    <a:cxn ang="0">
                                                                      <a:pos x="connsiteX17" y="connsiteY17"/>
                                                                    </a:cxn>
                                                                    <a:cxn ang="0">
                                                                      <a:pos x="connsiteX18" y="connsiteY18"/>
                                                                    </a:cxn>
                                                                    <a:cxn ang="0">
                                                                      <a:pos x="connsiteX19" y="connsiteY19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265240" h="766640">
                                                                      <a:moveTo>
                                                                        <a:pt x="262409" y="2057"/>
                                                                      </a:moveTo>
                                                                      <a:cubicBezTo>
                                                                        <a:pt x="245740" y="14757"/>
                                                                        <a:pt x="122709" y="100085"/>
                                                                        <a:pt x="88578" y="140169"/>
                                                                      </a:cubicBezTo>
                                                                      <a:cubicBezTo>
                                                                        <a:pt x="54447" y="180253"/>
                                                                        <a:pt x="47302" y="214385"/>
                                                                        <a:pt x="57621" y="242563"/>
                                                                      </a:cubicBezTo>
                                                                      <a:cubicBezTo>
                                                                        <a:pt x="67940" y="270741"/>
                                                                        <a:pt x="145727" y="286219"/>
                                                                        <a:pt x="150490" y="309238"/>
                                                                      </a:cubicBezTo>
                                                                      <a:cubicBezTo>
                                                                        <a:pt x="155252" y="332257"/>
                                                                        <a:pt x="111199" y="353292"/>
                                                                        <a:pt x="86196" y="380676"/>
                                                                      </a:cubicBezTo>
                                                                      <a:cubicBezTo>
                                                                        <a:pt x="61193" y="408060"/>
                                                                        <a:pt x="5233" y="440604"/>
                                                                        <a:pt x="471" y="473544"/>
                                                                      </a:cubicBezTo>
                                                                      <a:cubicBezTo>
                                                                        <a:pt x="-4291" y="506484"/>
                                                                        <a:pt x="27855" y="547363"/>
                                                                        <a:pt x="57621" y="578319"/>
                                                                      </a:cubicBezTo>
                                                                      <a:cubicBezTo>
                                                                        <a:pt x="87387" y="609275"/>
                                                                        <a:pt x="157237" y="627929"/>
                                                                        <a:pt x="179065" y="659282"/>
                                                                      </a:cubicBezTo>
                                                                      <a:cubicBezTo>
                                                                        <a:pt x="200893" y="690635"/>
                                                                        <a:pt x="187796" y="771200"/>
                                                                        <a:pt x="188590" y="766438"/>
                                                                      </a:cubicBezTo>
                                                                      <a:cubicBezTo>
                                                                        <a:pt x="189384" y="761676"/>
                                                                        <a:pt x="201687" y="663251"/>
                                                                        <a:pt x="183828" y="630707"/>
                                                                      </a:cubicBezTo>
                                                                      <a:cubicBezTo>
                                                                        <a:pt x="165969" y="598163"/>
                                                                        <a:pt x="108025" y="594592"/>
                                                                        <a:pt x="81434" y="571176"/>
                                                                      </a:cubicBezTo>
                                                                      <a:cubicBezTo>
                                                                        <a:pt x="54843" y="547760"/>
                                                                        <a:pt x="28650" y="513629"/>
                                                                        <a:pt x="24284" y="490213"/>
                                                                      </a:cubicBezTo>
                                                                      <a:cubicBezTo>
                                                                        <a:pt x="19918" y="466797"/>
                                                                        <a:pt x="30634" y="454494"/>
                                                                        <a:pt x="55240" y="430682"/>
                                                                      </a:cubicBezTo>
                                                                      <a:cubicBezTo>
                                                                        <a:pt x="79846" y="406870"/>
                                                                        <a:pt x="149299" y="369960"/>
                                                                        <a:pt x="171921" y="347338"/>
                                                                      </a:cubicBezTo>
                                                                      <a:cubicBezTo>
                                                                        <a:pt x="194543" y="324716"/>
                                                                        <a:pt x="202083" y="310826"/>
                                                                        <a:pt x="190971" y="294951"/>
                                                                      </a:cubicBezTo>
                                                                      <a:cubicBezTo>
                                                                        <a:pt x="179858" y="279076"/>
                                                                        <a:pt x="124296" y="270344"/>
                                                                        <a:pt x="105246" y="252088"/>
                                                                      </a:cubicBezTo>
                                                                      <a:cubicBezTo>
                                                                        <a:pt x="86196" y="233832"/>
                                                                        <a:pt x="74686" y="206051"/>
                                                                        <a:pt x="76671" y="185413"/>
                                                                      </a:cubicBezTo>
                                                                      <a:cubicBezTo>
                                                                        <a:pt x="78656" y="164775"/>
                                                                        <a:pt x="98500" y="148504"/>
                                                                        <a:pt x="117153" y="128263"/>
                                                                      </a:cubicBezTo>
                                                                      <a:cubicBezTo>
                                                                        <a:pt x="135806" y="108022"/>
                                                                        <a:pt x="159221" y="89369"/>
                                                                        <a:pt x="188590" y="63969"/>
                                                                      </a:cubicBezTo>
                                                                      <a:cubicBezTo>
                                                                        <a:pt x="217959" y="38569"/>
                                                                        <a:pt x="279078" y="-10643"/>
                                                                        <a:pt x="262409" y="2057"/>
                                                                      </a:cubicBezTo>
                                                                      <a:close/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solidFill>
                                                                  <a:schemeClr val="tx1">
                                                                    <a:lumMod val="95000"/>
                                                                    <a:lumOff val="5000"/>
                                                                  </a:schemeClr>
                                                                </a:solidFill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</p:spPr>
                                                              <p:style>
                                                                <a:lnRef idx="2">
                                                                  <a:schemeClr val="accent1">
                                                                    <a:shade val="50000"/>
                                                                  </a:schemeClr>
                                                                </a:lnRef>
                                                                <a:fillRef idx="1">
                                                                  <a:schemeClr val="accent1"/>
                                                                </a:fillRef>
                                                                <a:effectRef idx="0">
                                                                  <a:schemeClr val="accent1"/>
                                                                </a:effectRef>
                                                                <a:fontRef idx="minor">
                                                                  <a:schemeClr val="lt1"/>
                                                                </a:fontRef>
                                                              </p:style>
                                                              <p:txBody>
                                                                <a:bodyPr rtlCol="0" anchor="ctr"/>
                                                                <a:lstStyle/>
                                                                <a:p>
                                                                  <a:pPr algn="ctr"/>
                                                                  <a:endParaRPr lang="en-AU"/>
                                                                </a:p>
                                                              </p:txBody>
                                                            </p:sp>
                                                            <p:sp>
                                                              <p:nvSpPr>
                                                                <p:cNvPr id="1476" name="Freeform 1475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5780370" y="3467970"/>
                                                                  <a:ext cx="87280" cy="638021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10830 w 87280"/>
                                                                    <a:gd name="connsiteY0" fmla="*/ 1511 h 638021"/>
                                                                    <a:gd name="connsiteX1" fmla="*/ 39405 w 87280"/>
                                                                    <a:gd name="connsiteY1" fmla="*/ 142005 h 638021"/>
                                                                    <a:gd name="connsiteX2" fmla="*/ 72743 w 87280"/>
                                                                    <a:gd name="connsiteY2" fmla="*/ 206299 h 638021"/>
                                                                    <a:gd name="connsiteX3" fmla="*/ 25118 w 87280"/>
                                                                    <a:gd name="connsiteY3" fmla="*/ 301549 h 638021"/>
                                                                    <a:gd name="connsiteX4" fmla="*/ 1305 w 87280"/>
                                                                    <a:gd name="connsiteY4" fmla="*/ 377749 h 638021"/>
                                                                    <a:gd name="connsiteX5" fmla="*/ 63218 w 87280"/>
                                                                    <a:gd name="connsiteY5" fmla="*/ 484905 h 638021"/>
                                                                    <a:gd name="connsiteX6" fmla="*/ 48930 w 87280"/>
                                                                    <a:gd name="connsiteY6" fmla="*/ 589680 h 638021"/>
                                                                    <a:gd name="connsiteX7" fmla="*/ 20355 w 87280"/>
                                                                    <a:gd name="connsiteY7" fmla="*/ 637305 h 638021"/>
                                                                    <a:gd name="connsiteX8" fmla="*/ 79886 w 87280"/>
                                                                    <a:gd name="connsiteY8" fmla="*/ 556343 h 638021"/>
                                                                    <a:gd name="connsiteX9" fmla="*/ 72743 w 87280"/>
                                                                    <a:gd name="connsiteY9" fmla="*/ 456330 h 638021"/>
                                                                    <a:gd name="connsiteX10" fmla="*/ 13211 w 87280"/>
                                                                    <a:gd name="connsiteY10" fmla="*/ 361080 h 638021"/>
                                                                    <a:gd name="connsiteX11" fmla="*/ 44168 w 87280"/>
                                                                    <a:gd name="connsiteY11" fmla="*/ 296786 h 638021"/>
                                                                    <a:gd name="connsiteX12" fmla="*/ 87030 w 87280"/>
                                                                    <a:gd name="connsiteY12" fmla="*/ 211061 h 638021"/>
                                                                    <a:gd name="connsiteX13" fmla="*/ 60836 w 87280"/>
                                                                    <a:gd name="connsiteY13" fmla="*/ 132480 h 638021"/>
                                                                    <a:gd name="connsiteX14" fmla="*/ 39405 w 87280"/>
                                                                    <a:gd name="connsiteY14" fmla="*/ 72949 h 638021"/>
                                                                    <a:gd name="connsiteX15" fmla="*/ 10830 w 87280"/>
                                                                    <a:gd name="connsiteY15" fmla="*/ 1511 h 638021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  <a:cxn ang="0">
                                                                      <a:pos x="connsiteX5" y="connsiteY5"/>
                                                                    </a:cxn>
                                                                    <a:cxn ang="0">
                                                                      <a:pos x="connsiteX6" y="connsiteY6"/>
                                                                    </a:cxn>
                                                                    <a:cxn ang="0">
                                                                      <a:pos x="connsiteX7" y="connsiteY7"/>
                                                                    </a:cxn>
                                                                    <a:cxn ang="0">
                                                                      <a:pos x="connsiteX8" y="connsiteY8"/>
                                                                    </a:cxn>
                                                                    <a:cxn ang="0">
                                                                      <a:pos x="connsiteX9" y="connsiteY9"/>
                                                                    </a:cxn>
                                                                    <a:cxn ang="0">
                                                                      <a:pos x="connsiteX10" y="connsiteY10"/>
                                                                    </a:cxn>
                                                                    <a:cxn ang="0">
                                                                      <a:pos x="connsiteX11" y="connsiteY11"/>
                                                                    </a:cxn>
                                                                    <a:cxn ang="0">
                                                                      <a:pos x="connsiteX12" y="connsiteY12"/>
                                                                    </a:cxn>
                                                                    <a:cxn ang="0">
                                                                      <a:pos x="connsiteX13" y="connsiteY13"/>
                                                                    </a:cxn>
                                                                    <a:cxn ang="0">
                                                                      <a:pos x="connsiteX14" y="connsiteY14"/>
                                                                    </a:cxn>
                                                                    <a:cxn ang="0">
                                                                      <a:pos x="connsiteX15" y="connsiteY15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87280" h="638021">
                                                                      <a:moveTo>
                                                                        <a:pt x="10830" y="1511"/>
                                                                      </a:moveTo>
                                                                      <a:cubicBezTo>
                                                                        <a:pt x="10830" y="13020"/>
                                                                        <a:pt x="29086" y="107874"/>
                                                                        <a:pt x="39405" y="142005"/>
                                                                      </a:cubicBezTo>
                                                                      <a:cubicBezTo>
                                                                        <a:pt x="49724" y="176136"/>
                                                                        <a:pt x="75124" y="179708"/>
                                                                        <a:pt x="72743" y="206299"/>
                                                                      </a:cubicBezTo>
                                                                      <a:cubicBezTo>
                                                                        <a:pt x="70362" y="232890"/>
                                                                        <a:pt x="37024" y="272974"/>
                                                                        <a:pt x="25118" y="301549"/>
                                                                      </a:cubicBezTo>
                                                                      <a:cubicBezTo>
                                                                        <a:pt x="13212" y="330124"/>
                                                                        <a:pt x="-5045" y="347190"/>
                                                                        <a:pt x="1305" y="377749"/>
                                                                      </a:cubicBezTo>
                                                                      <a:cubicBezTo>
                                                                        <a:pt x="7655" y="408308"/>
                                                                        <a:pt x="55281" y="449583"/>
                                                                        <a:pt x="63218" y="484905"/>
                                                                      </a:cubicBezTo>
                                                                      <a:cubicBezTo>
                                                                        <a:pt x="71155" y="520227"/>
                                                                        <a:pt x="56074" y="564280"/>
                                                                        <a:pt x="48930" y="589680"/>
                                                                      </a:cubicBezTo>
                                                                      <a:cubicBezTo>
                                                                        <a:pt x="41786" y="615080"/>
                                                                        <a:pt x="15196" y="642861"/>
                                                                        <a:pt x="20355" y="637305"/>
                                                                      </a:cubicBezTo>
                                                                      <a:cubicBezTo>
                                                                        <a:pt x="25514" y="631749"/>
                                                                        <a:pt x="71155" y="586505"/>
                                                                        <a:pt x="79886" y="556343"/>
                                                                      </a:cubicBezTo>
                                                                      <a:cubicBezTo>
                                                                        <a:pt x="88617" y="526181"/>
                                                                        <a:pt x="83855" y="488874"/>
                                                                        <a:pt x="72743" y="456330"/>
                                                                      </a:cubicBezTo>
                                                                      <a:cubicBezTo>
                                                                        <a:pt x="61631" y="423786"/>
                                                                        <a:pt x="17973" y="387670"/>
                                                                        <a:pt x="13211" y="361080"/>
                                                                      </a:cubicBezTo>
                                                                      <a:cubicBezTo>
                                                                        <a:pt x="8449" y="334490"/>
                                                                        <a:pt x="31865" y="321789"/>
                                                                        <a:pt x="44168" y="296786"/>
                                                                      </a:cubicBezTo>
                                                                      <a:cubicBezTo>
                                                                        <a:pt x="56471" y="271783"/>
                                                                        <a:pt x="84252" y="238445"/>
                                                                        <a:pt x="87030" y="211061"/>
                                                                      </a:cubicBezTo>
                                                                      <a:cubicBezTo>
                                                                        <a:pt x="89808" y="183677"/>
                                                                        <a:pt x="68773" y="155499"/>
                                                                        <a:pt x="60836" y="132480"/>
                                                                      </a:cubicBezTo>
                                                                      <a:cubicBezTo>
                                                                        <a:pt x="52899" y="109461"/>
                                                                        <a:pt x="47739" y="98746"/>
                                                                        <a:pt x="39405" y="72949"/>
                                                                      </a:cubicBezTo>
                                                                      <a:cubicBezTo>
                                                                        <a:pt x="31071" y="47152"/>
                                                                        <a:pt x="10830" y="-9998"/>
                                                                        <a:pt x="10830" y="1511"/>
                                                                      </a:cubicBezTo>
                                                                      <a:close/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solidFill>
                                                                  <a:schemeClr val="tx1">
                                                                    <a:lumMod val="95000"/>
                                                                    <a:lumOff val="5000"/>
                                                                  </a:schemeClr>
                                                                </a:solidFill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</p:spPr>
                                                              <p:style>
                                                                <a:lnRef idx="2">
                                                                  <a:schemeClr val="accent1">
                                                                    <a:shade val="50000"/>
                                                                  </a:schemeClr>
                                                                </a:lnRef>
                                                                <a:fillRef idx="1">
                                                                  <a:schemeClr val="accent1"/>
                                                                </a:fillRef>
                                                                <a:effectRef idx="0">
                                                                  <a:schemeClr val="accent1"/>
                                                                </a:effectRef>
                                                                <a:fontRef idx="minor">
                                                                  <a:schemeClr val="lt1"/>
                                                                </a:fontRef>
                                                              </p:style>
                                                              <p:txBody>
                                                                <a:bodyPr rtlCol="0" anchor="ctr"/>
                                                                <a:lstStyle/>
                                                                <a:p>
                                                                  <a:pPr algn="ctr"/>
                                                                  <a:endParaRPr lang="en-AU"/>
                                                                </a:p>
                                                              </p:txBody>
                                                            </p:sp>
                                                          </p:grpSp>
                                                          <p:sp>
                                                            <p:nvSpPr>
                                                              <p:cNvPr id="1466" name="Freeform 1465"/>
                                                              <p:cNvSpPr/>
                                                              <p:nvPr/>
                                                            </p:nvSpPr>
                                                            <p:spPr>
                                                              <a:xfrm>
                                                                <a:off x="4983667" y="2707472"/>
                                                                <a:ext cx="879646" cy="300059"/>
                                                              </a:xfrm>
                                                              <a:custGeom>
                                                                <a:avLst/>
                                                                <a:gdLst>
                                                                  <a:gd name="connsiteX0" fmla="*/ 289 w 879646"/>
                                                                  <a:gd name="connsiteY0" fmla="*/ 9 h 300059"/>
                                                                  <a:gd name="connsiteX1" fmla="*/ 517021 w 879646"/>
                                                                  <a:gd name="connsiteY1" fmla="*/ 164316 h 300059"/>
                                                                  <a:gd name="connsiteX2" fmla="*/ 878971 w 879646"/>
                                                                  <a:gd name="connsiteY2" fmla="*/ 300047 h 300059"/>
                                                                  <a:gd name="connsiteX3" fmla="*/ 590839 w 879646"/>
                                                                  <a:gd name="connsiteY3" fmla="*/ 171459 h 300059"/>
                                                                  <a:gd name="connsiteX4" fmla="*/ 289 w 879646"/>
                                                                  <a:gd name="connsiteY4" fmla="*/ 9 h 300059"/>
                                                                </a:gdLst>
                                                                <a:ahLst/>
                                                                <a:cxnLst>
                                                                  <a:cxn ang="0">
                                                                    <a:pos x="connsiteX0" y="connsiteY0"/>
                                                                  </a:cxn>
                                                                  <a:cxn ang="0">
                                                                    <a:pos x="connsiteX1" y="connsiteY1"/>
                                                                  </a:cxn>
                                                                  <a:cxn ang="0">
                                                                    <a:pos x="connsiteX2" y="connsiteY2"/>
                                                                  </a:cxn>
                                                                  <a:cxn ang="0">
                                                                    <a:pos x="connsiteX3" y="connsiteY3"/>
                                                                  </a:cxn>
                                                                  <a:cxn ang="0">
                                                                    <a:pos x="connsiteX4" y="connsiteY4"/>
                                                                  </a:cxn>
                                                                </a:cxnLst>
                                                                <a:rect l="l" t="t" r="r" b="b"/>
                                                                <a:pathLst>
                                                                  <a:path w="879646" h="300059">
                                                                    <a:moveTo>
                                                                      <a:pt x="289" y="9"/>
                                                                    </a:moveTo>
                                                                    <a:cubicBezTo>
                                                                      <a:pt x="-12014" y="-1181"/>
                                                                      <a:pt x="370574" y="114310"/>
                                                                      <a:pt x="517021" y="164316"/>
                                                                    </a:cubicBezTo>
                                                                    <a:cubicBezTo>
                                                                      <a:pt x="663468" y="214322"/>
                                                                      <a:pt x="866668" y="298857"/>
                                                                      <a:pt x="878971" y="300047"/>
                                                                    </a:cubicBezTo>
                                                                    <a:cubicBezTo>
                                                                      <a:pt x="891274" y="301237"/>
                                                                      <a:pt x="733317" y="219481"/>
                                                                      <a:pt x="590839" y="171459"/>
                                                                    </a:cubicBezTo>
                                                                    <a:cubicBezTo>
                                                                      <a:pt x="448361" y="123437"/>
                                                                      <a:pt x="12592" y="1199"/>
                                                                      <a:pt x="289" y="9"/>
                                                                    </a:cubicBezTo>
                                                                    <a:close/>
                                                                  </a:path>
                                                                </a:pathLst>
                                                              </a:custGeom>
                                                              <a:solidFill>
                                                                <a:schemeClr val="tx1">
                                                                  <a:lumMod val="95000"/>
                                                                  <a:lumOff val="5000"/>
                                                                </a:schemeClr>
                                                              </a:solidFill>
                                                              <a:ln>
                                                                <a:noFill/>
                                                              </a:ln>
                                                            </p:spPr>
                                                            <p:style>
                                                              <a:lnRef idx="2">
                                                                <a:schemeClr val="accent1">
                                                                  <a:shade val="50000"/>
                                                                </a:schemeClr>
                                                              </a:lnRef>
                                                              <a:fillRef idx="1">
                                                                <a:schemeClr val="accent1"/>
                                                              </a:fillRef>
                                                              <a:effectRef idx="0">
                                                                <a:schemeClr val="accent1"/>
                                                              </a:effectRef>
                                                              <a:fontRef idx="minor">
                                                                <a:schemeClr val="lt1"/>
                                                              </a:fontRef>
                                                            </p:style>
                                                            <p:txBody>
                                                              <a:bodyPr rtlCol="0" anchor="ctr"/>
                                                              <a:lstStyle/>
                                                              <a:p>
                                                                <a:pPr algn="ctr"/>
                                                                <a:endParaRPr lang="en-AU"/>
                                                              </a:p>
                                                            </p:txBody>
                                                          </p:sp>
                                                          <p:sp>
                                                            <p:nvSpPr>
                                                              <p:cNvPr id="1467" name="Freeform 1466"/>
                                                              <p:cNvSpPr/>
                                                              <p:nvPr/>
                                                            </p:nvSpPr>
                                                            <p:spPr>
                                                              <a:xfrm>
                                                                <a:off x="5323987" y="2542193"/>
                                                                <a:ext cx="564844" cy="460563"/>
                                                              </a:xfrm>
                                                              <a:custGeom>
                                                                <a:avLst/>
                                                                <a:gdLst>
                                                                  <a:gd name="connsiteX0" fmla="*/ 564844 w 564844"/>
                                                                  <a:gd name="connsiteY0" fmla="*/ 460563 h 460563"/>
                                                                  <a:gd name="connsiteX1" fmla="*/ 195751 w 564844"/>
                                                                  <a:gd name="connsiteY1" fmla="*/ 134332 h 460563"/>
                                                                  <a:gd name="connsiteX2" fmla="*/ 488 w 564844"/>
                                                                  <a:gd name="connsiteY2" fmla="*/ 982 h 460563"/>
                                                                  <a:gd name="connsiteX3" fmla="*/ 248138 w 564844"/>
                                                                  <a:gd name="connsiteY3" fmla="*/ 193863 h 460563"/>
                                                                  <a:gd name="connsiteX4" fmla="*/ 564844 w 564844"/>
                                                                  <a:gd name="connsiteY4" fmla="*/ 460563 h 460563"/>
                                                                </a:gdLst>
                                                                <a:ahLst/>
                                                                <a:cxnLst>
                                                                  <a:cxn ang="0">
                                                                    <a:pos x="connsiteX0" y="connsiteY0"/>
                                                                  </a:cxn>
                                                                  <a:cxn ang="0">
                                                                    <a:pos x="connsiteX1" y="connsiteY1"/>
                                                                  </a:cxn>
                                                                  <a:cxn ang="0">
                                                                    <a:pos x="connsiteX2" y="connsiteY2"/>
                                                                  </a:cxn>
                                                                  <a:cxn ang="0">
                                                                    <a:pos x="connsiteX3" y="connsiteY3"/>
                                                                  </a:cxn>
                                                                  <a:cxn ang="0">
                                                                    <a:pos x="connsiteX4" y="connsiteY4"/>
                                                                  </a:cxn>
                                                                </a:cxnLst>
                                                                <a:rect l="l" t="t" r="r" b="b"/>
                                                                <a:pathLst>
                                                                  <a:path w="564844" h="460563">
                                                                    <a:moveTo>
                                                                      <a:pt x="564844" y="460563"/>
                                                                    </a:moveTo>
                                                                    <a:cubicBezTo>
                                                                      <a:pt x="556113" y="450641"/>
                                                                      <a:pt x="289810" y="210929"/>
                                                                      <a:pt x="195751" y="134332"/>
                                                                    </a:cubicBezTo>
                                                                    <a:cubicBezTo>
                                                                      <a:pt x="101692" y="57735"/>
                                                                      <a:pt x="-8243" y="-8940"/>
                                                                      <a:pt x="488" y="982"/>
                                                                    </a:cubicBezTo>
                                                                    <a:cubicBezTo>
                                                                      <a:pt x="9219" y="10904"/>
                                                                      <a:pt x="156063" y="116869"/>
                                                                      <a:pt x="248138" y="193863"/>
                                                                    </a:cubicBezTo>
                                                                    <a:lnTo>
                                                                      <a:pt x="564844" y="460563"/>
                                                                    </a:lnTo>
                                                                    <a:close/>
                                                                  </a:path>
                                                                </a:pathLst>
                                                              </a:custGeom>
                                                              <a:solidFill>
                                                                <a:schemeClr val="tx1">
                                                                  <a:lumMod val="95000"/>
                                                                  <a:lumOff val="5000"/>
                                                                </a:schemeClr>
                                                              </a:solidFill>
                                                              <a:ln>
                                                                <a:noFill/>
                                                              </a:ln>
                                                            </p:spPr>
                                                            <p:style>
                                                              <a:lnRef idx="2">
                                                                <a:schemeClr val="accent1">
                                                                  <a:shade val="50000"/>
                                                                </a:schemeClr>
                                                              </a:lnRef>
                                                              <a:fillRef idx="1">
                                                                <a:schemeClr val="accent1"/>
                                                              </a:fillRef>
                                                              <a:effectRef idx="0">
                                                                <a:schemeClr val="accent1"/>
                                                              </a:effectRef>
                                                              <a:fontRef idx="minor">
                                                                <a:schemeClr val="lt1"/>
                                                              </a:fontRef>
                                                            </p:style>
                                                            <p:txBody>
                                                              <a:bodyPr rtlCol="0" anchor="ctr"/>
                                                              <a:lstStyle/>
                                                              <a:p>
                                                                <a:pPr algn="ctr"/>
                                                                <a:endParaRPr lang="en-AU"/>
                                                              </a:p>
                                                            </p:txBody>
                                                          </p:sp>
                                                          <p:sp>
                                                            <p:nvSpPr>
                                                              <p:cNvPr id="1468" name="Freeform 1467"/>
                                                              <p:cNvSpPr/>
                                                              <p:nvPr/>
                                                            </p:nvSpPr>
                                                            <p:spPr>
                                                              <a:xfrm>
                                                                <a:off x="5733631" y="2558312"/>
                                                                <a:ext cx="151774" cy="440860"/>
                                                              </a:xfrm>
                                                              <a:custGeom>
                                                                <a:avLst/>
                                                                <a:gdLst>
                                                                  <a:gd name="connsiteX0" fmla="*/ 150438 w 151774"/>
                                                                  <a:gd name="connsiteY0" fmla="*/ 439682 h 440860"/>
                                                                  <a:gd name="connsiteX1" fmla="*/ 33757 w 151774"/>
                                                                  <a:gd name="connsiteY1" fmla="*/ 101544 h 440860"/>
                                                                  <a:gd name="connsiteX2" fmla="*/ 2800 w 151774"/>
                                                                  <a:gd name="connsiteY2" fmla="*/ 3913 h 440860"/>
                                                                  <a:gd name="connsiteX3" fmla="*/ 90907 w 151774"/>
                                                                  <a:gd name="connsiteY3" fmla="*/ 206319 h 440860"/>
                                                                  <a:gd name="connsiteX4" fmla="*/ 150438 w 151774"/>
                                                                  <a:gd name="connsiteY4" fmla="*/ 439682 h 440860"/>
                                                                </a:gdLst>
                                                                <a:ahLst/>
                                                                <a:cxnLst>
                                                                  <a:cxn ang="0">
                                                                    <a:pos x="connsiteX0" y="connsiteY0"/>
                                                                  </a:cxn>
                                                                  <a:cxn ang="0">
                                                                    <a:pos x="connsiteX1" y="connsiteY1"/>
                                                                  </a:cxn>
                                                                  <a:cxn ang="0">
                                                                    <a:pos x="connsiteX2" y="connsiteY2"/>
                                                                  </a:cxn>
                                                                  <a:cxn ang="0">
                                                                    <a:pos x="connsiteX3" y="connsiteY3"/>
                                                                  </a:cxn>
                                                                  <a:cxn ang="0">
                                                                    <a:pos x="connsiteX4" y="connsiteY4"/>
                                                                  </a:cxn>
                                                                </a:cxnLst>
                                                                <a:rect l="l" t="t" r="r" b="b"/>
                                                                <a:pathLst>
                                                                  <a:path w="151774" h="440860">
                                                                    <a:moveTo>
                                                                      <a:pt x="150438" y="439682"/>
                                                                    </a:moveTo>
                                                                    <a:cubicBezTo>
                                                                      <a:pt x="140913" y="422219"/>
                                                                      <a:pt x="58363" y="174172"/>
                                                                      <a:pt x="33757" y="101544"/>
                                                                    </a:cubicBezTo>
                                                                    <a:cubicBezTo>
                                                                      <a:pt x="9151" y="28916"/>
                                                                      <a:pt x="-6725" y="-13550"/>
                                                                      <a:pt x="2800" y="3913"/>
                                                                    </a:cubicBezTo>
                                                                    <a:cubicBezTo>
                                                                      <a:pt x="12325" y="21375"/>
                                                                      <a:pt x="65507" y="136866"/>
                                                                      <a:pt x="90907" y="206319"/>
                                                                    </a:cubicBezTo>
                                                                    <a:cubicBezTo>
                                                                      <a:pt x="116307" y="275772"/>
                                                                      <a:pt x="159963" y="457145"/>
                                                                      <a:pt x="150438" y="439682"/>
                                                                    </a:cubicBezTo>
                                                                    <a:close/>
                                                                  </a:path>
                                                                </a:pathLst>
                                                              </a:custGeom>
                                                              <a:solidFill>
                                                                <a:schemeClr val="tx1">
                                                                  <a:lumMod val="95000"/>
                                                                  <a:lumOff val="5000"/>
                                                                </a:schemeClr>
                                                              </a:solidFill>
                                                              <a:ln>
                                                                <a:noFill/>
                                                              </a:ln>
                                                            </p:spPr>
                                                            <p:style>
                                                              <a:lnRef idx="2">
                                                                <a:schemeClr val="accent1">
                                                                  <a:shade val="50000"/>
                                                                </a:schemeClr>
                                                              </a:lnRef>
                                                              <a:fillRef idx="1">
                                                                <a:schemeClr val="accent1"/>
                                                              </a:fillRef>
                                                              <a:effectRef idx="0">
                                                                <a:schemeClr val="accent1"/>
                                                              </a:effectRef>
                                                              <a:fontRef idx="minor">
                                                                <a:schemeClr val="lt1"/>
                                                              </a:fontRef>
                                                            </p:style>
                                                            <p:txBody>
                                                              <a:bodyPr rtlCol="0" anchor="ctr"/>
                                                              <a:lstStyle/>
                                                              <a:p>
                                                                <a:pPr algn="ctr"/>
                                                                <a:endParaRPr lang="en-AU"/>
                                                              </a:p>
                                                            </p:txBody>
                                                          </p:sp>
                                                          <p:sp>
                                                            <p:nvSpPr>
                                                              <p:cNvPr id="1469" name="Freeform 1468"/>
                                                              <p:cNvSpPr/>
                                                              <p:nvPr/>
                                                            </p:nvSpPr>
                                                            <p:spPr>
                                                              <a:xfrm>
                                                                <a:off x="5884715" y="2443680"/>
                                                                <a:ext cx="85937" cy="585240"/>
                                                              </a:xfrm>
                                                              <a:custGeom>
                                                                <a:avLst/>
                                                                <a:gdLst>
                                                                  <a:gd name="connsiteX0" fmla="*/ 4116 w 85937"/>
                                                                  <a:gd name="connsiteY0" fmla="*/ 578126 h 585240"/>
                                                                  <a:gd name="connsiteX1" fmla="*/ 11260 w 85937"/>
                                                                  <a:gd name="connsiteY1" fmla="*/ 463826 h 585240"/>
                                                                  <a:gd name="connsiteX2" fmla="*/ 85079 w 85937"/>
                                                                  <a:gd name="connsiteY2" fmla="*/ 1864 h 585240"/>
                                                                  <a:gd name="connsiteX3" fmla="*/ 49360 w 85937"/>
                                                                  <a:gd name="connsiteY3" fmla="*/ 311426 h 585240"/>
                                                                  <a:gd name="connsiteX4" fmla="*/ 4116 w 85937"/>
                                                                  <a:gd name="connsiteY4" fmla="*/ 578126 h 585240"/>
                                                                </a:gdLst>
                                                                <a:ahLst/>
                                                                <a:cxnLst>
                                                                  <a:cxn ang="0">
                                                                    <a:pos x="connsiteX0" y="connsiteY0"/>
                                                                  </a:cxn>
                                                                  <a:cxn ang="0">
                                                                    <a:pos x="connsiteX1" y="connsiteY1"/>
                                                                  </a:cxn>
                                                                  <a:cxn ang="0">
                                                                    <a:pos x="connsiteX2" y="connsiteY2"/>
                                                                  </a:cxn>
                                                                  <a:cxn ang="0">
                                                                    <a:pos x="connsiteX3" y="connsiteY3"/>
                                                                  </a:cxn>
                                                                  <a:cxn ang="0">
                                                                    <a:pos x="connsiteX4" y="connsiteY4"/>
                                                                  </a:cxn>
                                                                </a:cxnLst>
                                                                <a:rect l="l" t="t" r="r" b="b"/>
                                                                <a:pathLst>
                                                                  <a:path w="85937" h="585240">
                                                                    <a:moveTo>
                                                                      <a:pt x="4116" y="578126"/>
                                                                    </a:moveTo>
                                                                    <a:cubicBezTo>
                                                                      <a:pt x="-2234" y="603526"/>
                                                                      <a:pt x="-2234" y="559870"/>
                                                                      <a:pt x="11260" y="463826"/>
                                                                    </a:cubicBezTo>
                                                                    <a:cubicBezTo>
                                                                      <a:pt x="24754" y="367782"/>
                                                                      <a:pt x="78729" y="27264"/>
                                                                      <a:pt x="85079" y="1864"/>
                                                                    </a:cubicBezTo>
                                                                    <a:cubicBezTo>
                                                                      <a:pt x="91429" y="-23536"/>
                                                                      <a:pt x="60869" y="217367"/>
                                                                      <a:pt x="49360" y="311426"/>
                                                                    </a:cubicBezTo>
                                                                    <a:cubicBezTo>
                                                                      <a:pt x="37851" y="405485"/>
                                                                      <a:pt x="10466" y="552726"/>
                                                                      <a:pt x="4116" y="578126"/>
                                                                    </a:cubicBezTo>
                                                                    <a:close/>
                                                                  </a:path>
                                                                </a:pathLst>
                                                              </a:custGeom>
                                                              <a:solidFill>
                                                                <a:schemeClr val="tx1">
                                                                  <a:lumMod val="95000"/>
                                                                  <a:lumOff val="5000"/>
                                                                </a:schemeClr>
                                                              </a:solidFill>
                                                              <a:ln>
                                                                <a:noFill/>
                                                              </a:ln>
                                                            </p:spPr>
                                                            <p:style>
                                                              <a:lnRef idx="2">
                                                                <a:schemeClr val="accent1">
                                                                  <a:shade val="50000"/>
                                                                </a:schemeClr>
                                                              </a:lnRef>
                                                              <a:fillRef idx="1">
                                                                <a:schemeClr val="accent1"/>
                                                              </a:fillRef>
                                                              <a:effectRef idx="0">
                                                                <a:schemeClr val="accent1"/>
                                                              </a:effectRef>
                                                              <a:fontRef idx="minor">
                                                                <a:schemeClr val="lt1"/>
                                                              </a:fontRef>
                                                            </p:style>
                                                            <p:txBody>
                                                              <a:bodyPr rtlCol="0" anchor="ctr"/>
                                                              <a:lstStyle/>
                                                              <a:p>
                                                                <a:pPr algn="ctr"/>
                                                                <a:endParaRPr lang="en-AU"/>
                                                              </a:p>
                                                            </p:txBody>
                                                          </p:sp>
                                                          <p:sp>
                                                            <p:nvSpPr>
                                                              <p:cNvPr id="1470" name="Freeform 1469"/>
                                                              <p:cNvSpPr/>
                                                              <p:nvPr/>
                                                            </p:nvSpPr>
                                                            <p:spPr>
                                                              <a:xfrm>
                                                                <a:off x="5893115" y="2559640"/>
                                                                <a:ext cx="472598" cy="448061"/>
                                                              </a:xfrm>
                                                              <a:custGeom>
                                                                <a:avLst/>
                                                                <a:gdLst>
                                                                  <a:gd name="connsiteX0" fmla="*/ 479 w 472598"/>
                                                                  <a:gd name="connsiteY0" fmla="*/ 447879 h 448061"/>
                                                                  <a:gd name="connsiteX1" fmla="*/ 188598 w 472598"/>
                                                                  <a:gd name="connsiteY1" fmla="*/ 271666 h 448061"/>
                                                                  <a:gd name="connsiteX2" fmla="*/ 471966 w 472598"/>
                                                                  <a:gd name="connsiteY2" fmla="*/ 204 h 448061"/>
                                                                  <a:gd name="connsiteX3" fmla="*/ 257654 w 472598"/>
                                                                  <a:gd name="connsiteY3" fmla="*/ 231185 h 448061"/>
                                                                  <a:gd name="connsiteX4" fmla="*/ 479 w 472598"/>
                                                                  <a:gd name="connsiteY4" fmla="*/ 447879 h 448061"/>
                                                                </a:gdLst>
                                                                <a:ahLst/>
                                                                <a:cxnLst>
                                                                  <a:cxn ang="0">
                                                                    <a:pos x="connsiteX0" y="connsiteY0"/>
                                                                  </a:cxn>
                                                                  <a:cxn ang="0">
                                                                    <a:pos x="connsiteX1" y="connsiteY1"/>
                                                                  </a:cxn>
                                                                  <a:cxn ang="0">
                                                                    <a:pos x="connsiteX2" y="connsiteY2"/>
                                                                  </a:cxn>
                                                                  <a:cxn ang="0">
                                                                    <a:pos x="connsiteX3" y="connsiteY3"/>
                                                                  </a:cxn>
                                                                  <a:cxn ang="0">
                                                                    <a:pos x="connsiteX4" y="connsiteY4"/>
                                                                  </a:cxn>
                                                                </a:cxnLst>
                                                                <a:rect l="l" t="t" r="r" b="b"/>
                                                                <a:pathLst>
                                                                  <a:path w="472598" h="448061">
                                                                    <a:moveTo>
                                                                      <a:pt x="479" y="447879"/>
                                                                    </a:moveTo>
                                                                    <a:cubicBezTo>
                                                                      <a:pt x="-11030" y="454626"/>
                                                                      <a:pt x="188598" y="271666"/>
                                                                      <a:pt x="188598" y="271666"/>
                                                                    </a:cubicBezTo>
                                                                    <a:cubicBezTo>
                                                                      <a:pt x="267179" y="197054"/>
                                                                      <a:pt x="460457" y="6951"/>
                                                                      <a:pt x="471966" y="204"/>
                                                                    </a:cubicBezTo>
                                                                    <a:cubicBezTo>
                                                                      <a:pt x="483475" y="-6543"/>
                                                                      <a:pt x="335045" y="155779"/>
                                                                      <a:pt x="257654" y="231185"/>
                                                                    </a:cubicBezTo>
                                                                    <a:cubicBezTo>
                                                                      <a:pt x="180263" y="306591"/>
                                                                      <a:pt x="11988" y="441132"/>
                                                                      <a:pt x="479" y="447879"/>
                                                                    </a:cubicBezTo>
                                                                    <a:close/>
                                                                  </a:path>
                                                                </a:pathLst>
                                                              </a:custGeom>
                                                              <a:solidFill>
                                                                <a:schemeClr val="tx1">
                                                                  <a:lumMod val="95000"/>
                                                                  <a:lumOff val="5000"/>
                                                                </a:schemeClr>
                                                              </a:solidFill>
                                                              <a:ln>
                                                                <a:noFill/>
                                                              </a:ln>
                                                            </p:spPr>
                                                            <p:style>
                                                              <a:lnRef idx="2">
                                                                <a:schemeClr val="accent1">
                                                                  <a:shade val="50000"/>
                                                                </a:schemeClr>
                                                              </a:lnRef>
                                                              <a:fillRef idx="1">
                                                                <a:schemeClr val="accent1"/>
                                                              </a:fillRef>
                                                              <a:effectRef idx="0">
                                                                <a:schemeClr val="accent1"/>
                                                              </a:effectRef>
                                                              <a:fontRef idx="minor">
                                                                <a:schemeClr val="lt1"/>
                                                              </a:fontRef>
                                                            </p:style>
                                                            <p:txBody>
                                                              <a:bodyPr rtlCol="0" anchor="ctr"/>
                                                              <a:lstStyle/>
                                                              <a:p>
                                                                <a:pPr algn="ctr"/>
                                                                <a:endParaRPr lang="en-AU"/>
                                                              </a:p>
                                                            </p:txBody>
                                                          </p:sp>
                                                        </p:grpSp>
                                                        <p:sp>
                                                          <p:nvSpPr>
                                                            <p:cNvPr id="1449" name="Freeform 1448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817261" y="3459846"/>
                                                              <a:ext cx="128644" cy="528776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133 w 128644"/>
                                                                <a:gd name="connsiteY0" fmla="*/ 110 h 528776"/>
                                                                <a:gd name="connsiteX1" fmla="*/ 66808 w 128644"/>
                                                                <a:gd name="connsiteY1" fmla="*/ 109648 h 528776"/>
                                                                <a:gd name="connsiteX2" fmla="*/ 76333 w 128644"/>
                                                                <a:gd name="connsiteY2" fmla="*/ 278717 h 528776"/>
                                                                <a:gd name="connsiteX3" fmla="*/ 123958 w 128644"/>
                                                                <a:gd name="connsiteY3" fmla="*/ 388254 h 528776"/>
                                                                <a:gd name="connsiteX4" fmla="*/ 126339 w 128644"/>
                                                                <a:gd name="connsiteY4" fmla="*/ 528748 h 528776"/>
                                                                <a:gd name="connsiteX5" fmla="*/ 119195 w 128644"/>
                                                                <a:gd name="connsiteY5" fmla="*/ 376348 h 528776"/>
                                                                <a:gd name="connsiteX6" fmla="*/ 66808 w 128644"/>
                                                                <a:gd name="connsiteY6" fmla="*/ 293004 h 528776"/>
                                                                <a:gd name="connsiteX7" fmla="*/ 71570 w 128644"/>
                                                                <a:gd name="connsiteY7" fmla="*/ 159654 h 528776"/>
                                                                <a:gd name="connsiteX8" fmla="*/ 50139 w 128644"/>
                                                                <a:gd name="connsiteY8" fmla="*/ 90598 h 528776"/>
                                                                <a:gd name="connsiteX9" fmla="*/ 133 w 128644"/>
                                                                <a:gd name="connsiteY9" fmla="*/ 110 h 528776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128644" h="528776">
                                                                  <a:moveTo>
                                                                    <a:pt x="133" y="110"/>
                                                                  </a:moveTo>
                                                                  <a:cubicBezTo>
                                                                    <a:pt x="2911" y="3285"/>
                                                                    <a:pt x="54108" y="63213"/>
                                                                    <a:pt x="66808" y="109648"/>
                                                                  </a:cubicBezTo>
                                                                  <a:cubicBezTo>
                                                                    <a:pt x="79508" y="156083"/>
                                                                    <a:pt x="66808" y="232283"/>
                                                                    <a:pt x="76333" y="278717"/>
                                                                  </a:cubicBezTo>
                                                                  <a:cubicBezTo>
                                                                    <a:pt x="85858" y="325151"/>
                                                                    <a:pt x="115624" y="346582"/>
                                                                    <a:pt x="123958" y="388254"/>
                                                                  </a:cubicBezTo>
                                                                  <a:cubicBezTo>
                                                                    <a:pt x="132292" y="429926"/>
                                                                    <a:pt x="127133" y="530732"/>
                                                                    <a:pt x="126339" y="528748"/>
                                                                  </a:cubicBezTo>
                                                                  <a:cubicBezTo>
                                                                    <a:pt x="125545" y="526764"/>
                                                                    <a:pt x="129117" y="415639"/>
                                                                    <a:pt x="119195" y="376348"/>
                                                                  </a:cubicBezTo>
                                                                  <a:cubicBezTo>
                                                                    <a:pt x="109273" y="337057"/>
                                                                    <a:pt x="74745" y="329120"/>
                                                                    <a:pt x="66808" y="293004"/>
                                                                  </a:cubicBezTo>
                                                                  <a:cubicBezTo>
                                                                    <a:pt x="58871" y="256888"/>
                                                                    <a:pt x="74348" y="193388"/>
                                                                    <a:pt x="71570" y="159654"/>
                                                                  </a:cubicBezTo>
                                                                  <a:cubicBezTo>
                                                                    <a:pt x="68792" y="125920"/>
                                                                    <a:pt x="61648" y="117982"/>
                                                                    <a:pt x="50139" y="90598"/>
                                                                  </a:cubicBezTo>
                                                                  <a:cubicBezTo>
                                                                    <a:pt x="38630" y="63214"/>
                                                                    <a:pt x="-2645" y="-3065"/>
                                                                    <a:pt x="133" y="110"/>
                                                                  </a:cubicBez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solidFill>
                                                              <a:schemeClr val="tx1">
                                                                <a:lumMod val="95000"/>
                                                                <a:lumOff val="5000"/>
                                                              </a:schemeClr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en-AU"/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1450" name="Freeform 1449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721930" y="3469470"/>
                                                              <a:ext cx="99577" cy="602684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50220 w 99577"/>
                                                                <a:gd name="connsiteY0" fmla="*/ 11 h 602684"/>
                                                                <a:gd name="connsiteX1" fmla="*/ 59745 w 99577"/>
                                                                <a:gd name="connsiteY1" fmla="*/ 135743 h 602684"/>
                                                                <a:gd name="connsiteX2" fmla="*/ 21645 w 99577"/>
                                                                <a:gd name="connsiteY2" fmla="*/ 269093 h 602684"/>
                                                                <a:gd name="connsiteX3" fmla="*/ 2595 w 99577"/>
                                                                <a:gd name="connsiteY3" fmla="*/ 373868 h 602684"/>
                                                                <a:gd name="connsiteX4" fmla="*/ 78795 w 99577"/>
                                                                <a:gd name="connsiteY4" fmla="*/ 469118 h 602684"/>
                                                                <a:gd name="connsiteX5" fmla="*/ 74033 w 99577"/>
                                                                <a:gd name="connsiteY5" fmla="*/ 602468 h 602684"/>
                                                                <a:gd name="connsiteX6" fmla="*/ 97845 w 99577"/>
                                                                <a:gd name="connsiteY6" fmla="*/ 497693 h 602684"/>
                                                                <a:gd name="connsiteX7" fmla="*/ 19264 w 99577"/>
                                                                <a:gd name="connsiteY7" fmla="*/ 395299 h 602684"/>
                                                                <a:gd name="connsiteX8" fmla="*/ 26408 w 99577"/>
                                                                <a:gd name="connsiteY8" fmla="*/ 307193 h 602684"/>
                                                                <a:gd name="connsiteX9" fmla="*/ 57364 w 99577"/>
                                                                <a:gd name="connsiteY9" fmla="*/ 142886 h 602684"/>
                                                                <a:gd name="connsiteX10" fmla="*/ 50220 w 99577"/>
                                                                <a:gd name="connsiteY10" fmla="*/ 11 h 602684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  <a:cxn ang="0">
                                                                  <a:pos x="connsiteX10" y="connsiteY10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99577" h="602684">
                                                                  <a:moveTo>
                                                                    <a:pt x="50220" y="11"/>
                                                                  </a:moveTo>
                                                                  <a:cubicBezTo>
                                                                    <a:pt x="50617" y="-1180"/>
                                                                    <a:pt x="64507" y="90896"/>
                                                                    <a:pt x="59745" y="135743"/>
                                                                  </a:cubicBezTo>
                                                                  <a:cubicBezTo>
                                                                    <a:pt x="54983" y="180590"/>
                                                                    <a:pt x="31170" y="229406"/>
                                                                    <a:pt x="21645" y="269093"/>
                                                                  </a:cubicBezTo>
                                                                  <a:cubicBezTo>
                                                                    <a:pt x="12120" y="308781"/>
                                                                    <a:pt x="-6930" y="340531"/>
                                                                    <a:pt x="2595" y="373868"/>
                                                                  </a:cubicBezTo>
                                                                  <a:cubicBezTo>
                                                                    <a:pt x="12120" y="407206"/>
                                                                    <a:pt x="66889" y="431018"/>
                                                                    <a:pt x="78795" y="469118"/>
                                                                  </a:cubicBezTo>
                                                                  <a:cubicBezTo>
                                                                    <a:pt x="90701" y="507218"/>
                                                                    <a:pt x="70858" y="597706"/>
                                                                    <a:pt x="74033" y="602468"/>
                                                                  </a:cubicBezTo>
                                                                  <a:cubicBezTo>
                                                                    <a:pt x="77208" y="607230"/>
                                                                    <a:pt x="106973" y="532221"/>
                                                                    <a:pt x="97845" y="497693"/>
                                                                  </a:cubicBezTo>
                                                                  <a:cubicBezTo>
                                                                    <a:pt x="88717" y="463165"/>
                                                                    <a:pt x="31170" y="427049"/>
                                                                    <a:pt x="19264" y="395299"/>
                                                                  </a:cubicBezTo>
                                                                  <a:cubicBezTo>
                                                                    <a:pt x="7358" y="363549"/>
                                                                    <a:pt x="20058" y="349262"/>
                                                                    <a:pt x="26408" y="307193"/>
                                                                  </a:cubicBezTo>
                                                                  <a:cubicBezTo>
                                                                    <a:pt x="32758" y="265124"/>
                                                                    <a:pt x="53792" y="194083"/>
                                                                    <a:pt x="57364" y="142886"/>
                                                                  </a:cubicBezTo>
                                                                  <a:cubicBezTo>
                                                                    <a:pt x="60936" y="91689"/>
                                                                    <a:pt x="49823" y="1202"/>
                                                                    <a:pt x="50220" y="11"/>
                                                                  </a:cubicBez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solidFill>
                                                              <a:schemeClr val="tx1">
                                                                <a:lumMod val="95000"/>
                                                                <a:lumOff val="5000"/>
                                                              </a:schemeClr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en-AU"/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1451" name="Freeform 1450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602174" y="3485896"/>
                                                              <a:ext cx="128574" cy="627044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48532 w 128574"/>
                                                                <a:gd name="connsiteY0" fmla="*/ 254 h 627044"/>
                                                                <a:gd name="connsiteX1" fmla="*/ 31864 w 128574"/>
                                                                <a:gd name="connsiteY1" fmla="*/ 85979 h 627044"/>
                                                                <a:gd name="connsiteX2" fmla="*/ 127114 w 128574"/>
                                                                <a:gd name="connsiteY2" fmla="*/ 145510 h 627044"/>
                                                                <a:gd name="connsiteX3" fmla="*/ 907 w 128574"/>
                                                                <a:gd name="connsiteY3" fmla="*/ 297910 h 627044"/>
                                                                <a:gd name="connsiteX4" fmla="*/ 72345 w 128574"/>
                                                                <a:gd name="connsiteY4" fmla="*/ 424117 h 627044"/>
                                                                <a:gd name="connsiteX5" fmla="*/ 110445 w 128574"/>
                                                                <a:gd name="connsiteY5" fmla="*/ 626523 h 627044"/>
                                                                <a:gd name="connsiteX6" fmla="*/ 89014 w 128574"/>
                                                                <a:gd name="connsiteY6" fmla="*/ 478885 h 627044"/>
                                                                <a:gd name="connsiteX7" fmla="*/ 50914 w 128574"/>
                                                                <a:gd name="connsiteY7" fmla="*/ 364585 h 627044"/>
                                                                <a:gd name="connsiteX8" fmla="*/ 15195 w 128574"/>
                                                                <a:gd name="connsiteY8" fmla="*/ 293148 h 627044"/>
                                                                <a:gd name="connsiteX9" fmla="*/ 67582 w 128574"/>
                                                                <a:gd name="connsiteY9" fmla="*/ 235998 h 627044"/>
                                                                <a:gd name="connsiteX10" fmla="*/ 127114 w 128574"/>
                                                                <a:gd name="connsiteY10" fmla="*/ 155035 h 627044"/>
                                                                <a:gd name="connsiteX11" fmla="*/ 103301 w 128574"/>
                                                                <a:gd name="connsiteY11" fmla="*/ 95504 h 627044"/>
                                                                <a:gd name="connsiteX12" fmla="*/ 27101 w 128574"/>
                                                                <a:gd name="connsiteY12" fmla="*/ 59785 h 627044"/>
                                                                <a:gd name="connsiteX13" fmla="*/ 48532 w 128574"/>
                                                                <a:gd name="connsiteY13" fmla="*/ 254 h 627044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  <a:cxn ang="0">
                                                                  <a:pos x="connsiteX10" y="connsiteY10"/>
                                                                </a:cxn>
                                                                <a:cxn ang="0">
                                                                  <a:pos x="connsiteX11" y="connsiteY11"/>
                                                                </a:cxn>
                                                                <a:cxn ang="0">
                                                                  <a:pos x="connsiteX12" y="connsiteY12"/>
                                                                </a:cxn>
                                                                <a:cxn ang="0">
                                                                  <a:pos x="connsiteX13" y="connsiteY13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128574" h="627044">
                                                                  <a:moveTo>
                                                                    <a:pt x="48532" y="254"/>
                                                                  </a:moveTo>
                                                                  <a:cubicBezTo>
                                                                    <a:pt x="49326" y="4620"/>
                                                                    <a:pt x="18767" y="61770"/>
                                                                    <a:pt x="31864" y="85979"/>
                                                                  </a:cubicBezTo>
                                                                  <a:cubicBezTo>
                                                                    <a:pt x="44961" y="110188"/>
                                                                    <a:pt x="132273" y="110188"/>
                                                                    <a:pt x="127114" y="145510"/>
                                                                  </a:cubicBezTo>
                                                                  <a:cubicBezTo>
                                                                    <a:pt x="121955" y="180832"/>
                                                                    <a:pt x="10035" y="251476"/>
                                                                    <a:pt x="907" y="297910"/>
                                                                  </a:cubicBezTo>
                                                                  <a:cubicBezTo>
                                                                    <a:pt x="-8221" y="344344"/>
                                                                    <a:pt x="54089" y="369348"/>
                                                                    <a:pt x="72345" y="424117"/>
                                                                  </a:cubicBezTo>
                                                                  <a:cubicBezTo>
                                                                    <a:pt x="90601" y="478886"/>
                                                                    <a:pt x="107667" y="617395"/>
                                                                    <a:pt x="110445" y="626523"/>
                                                                  </a:cubicBezTo>
                                                                  <a:cubicBezTo>
                                                                    <a:pt x="113223" y="635651"/>
                                                                    <a:pt x="98936" y="522541"/>
                                                                    <a:pt x="89014" y="478885"/>
                                                                  </a:cubicBezTo>
                                                                  <a:cubicBezTo>
                                                                    <a:pt x="79092" y="435229"/>
                                                                    <a:pt x="63217" y="395541"/>
                                                                    <a:pt x="50914" y="364585"/>
                                                                  </a:cubicBezTo>
                                                                  <a:cubicBezTo>
                                                                    <a:pt x="38611" y="333629"/>
                                                                    <a:pt x="12417" y="314579"/>
                                                                    <a:pt x="15195" y="293148"/>
                                                                  </a:cubicBezTo>
                                                                  <a:cubicBezTo>
                                                                    <a:pt x="17973" y="271717"/>
                                                                    <a:pt x="48929" y="259017"/>
                                                                    <a:pt x="67582" y="235998"/>
                                                                  </a:cubicBezTo>
                                                                  <a:cubicBezTo>
                                                                    <a:pt x="86235" y="212979"/>
                                                                    <a:pt x="121161" y="178451"/>
                                                                    <a:pt x="127114" y="155035"/>
                                                                  </a:cubicBezTo>
                                                                  <a:cubicBezTo>
                                                                    <a:pt x="133067" y="131619"/>
                                                                    <a:pt x="119970" y="111379"/>
                                                                    <a:pt x="103301" y="95504"/>
                                                                  </a:cubicBezTo>
                                                                  <a:cubicBezTo>
                                                                    <a:pt x="86632" y="79629"/>
                                                                    <a:pt x="35435" y="70501"/>
                                                                    <a:pt x="27101" y="59785"/>
                                                                  </a:cubicBezTo>
                                                                  <a:cubicBezTo>
                                                                    <a:pt x="18767" y="49069"/>
                                                                    <a:pt x="47738" y="-4112"/>
                                                                    <a:pt x="48532" y="254"/>
                                                                  </a:cubicBez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solidFill>
                                                              <a:schemeClr val="tx1">
                                                                <a:lumMod val="95000"/>
                                                                <a:lumOff val="5000"/>
                                                              </a:schemeClr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en-AU"/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1452" name="Freeform 1451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922734" y="2544507"/>
                                                              <a:ext cx="319053" cy="427222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4197 w 319053"/>
                                                                <a:gd name="connsiteY0" fmla="*/ 422531 h 427222"/>
                                                                <a:gd name="connsiteX1" fmla="*/ 251847 w 319053"/>
                                                                <a:gd name="connsiteY1" fmla="*/ 98681 h 427222"/>
                                                                <a:gd name="connsiteX2" fmla="*/ 311379 w 319053"/>
                                                                <a:gd name="connsiteY2" fmla="*/ 8193 h 427222"/>
                                                                <a:gd name="connsiteX3" fmla="*/ 113735 w 319053"/>
                                                                <a:gd name="connsiteY3" fmla="*/ 270131 h 427222"/>
                                                                <a:gd name="connsiteX4" fmla="*/ 4197 w 319053"/>
                                                                <a:gd name="connsiteY4" fmla="*/ 422531 h 427222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319053" h="427222">
                                                                  <a:moveTo>
                                                                    <a:pt x="4197" y="422531"/>
                                                                  </a:moveTo>
                                                                  <a:cubicBezTo>
                                                                    <a:pt x="27216" y="393956"/>
                                                                    <a:pt x="200650" y="167737"/>
                                                                    <a:pt x="251847" y="98681"/>
                                                                  </a:cubicBezTo>
                                                                  <a:cubicBezTo>
                                                                    <a:pt x="303044" y="29625"/>
                                                                    <a:pt x="334398" y="-20382"/>
                                                                    <a:pt x="311379" y="8193"/>
                                                                  </a:cubicBezTo>
                                                                  <a:cubicBezTo>
                                                                    <a:pt x="288360" y="36768"/>
                                                                    <a:pt x="169694" y="197503"/>
                                                                    <a:pt x="113735" y="270131"/>
                                                                  </a:cubicBezTo>
                                                                  <a:cubicBezTo>
                                                                    <a:pt x="57776" y="342759"/>
                                                                    <a:pt x="-18822" y="451106"/>
                                                                    <a:pt x="4197" y="422531"/>
                                                                  </a:cubicBez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solidFill>
                                                              <a:schemeClr val="tx1">
                                                                <a:lumMod val="95000"/>
                                                                <a:lumOff val="5000"/>
                                                              </a:schemeClr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en-AU"/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1453" name="Freeform 1452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900615" y="2938446"/>
                                                              <a:ext cx="188460" cy="76239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123 w 188460"/>
                                                                <a:gd name="connsiteY0" fmla="*/ 76217 h 76239"/>
                                                                <a:gd name="connsiteX1" fmla="*/ 102516 w 188460"/>
                                                                <a:gd name="connsiteY1" fmla="*/ 38117 h 76239"/>
                                                                <a:gd name="connsiteX2" fmla="*/ 188241 w 188460"/>
                                                                <a:gd name="connsiteY2" fmla="*/ 17 h 76239"/>
                                                                <a:gd name="connsiteX3" fmla="*/ 123948 w 188460"/>
                                                                <a:gd name="connsiteY3" fmla="*/ 42879 h 76239"/>
                                                                <a:gd name="connsiteX4" fmla="*/ 123 w 188460"/>
                                                                <a:gd name="connsiteY4" fmla="*/ 76217 h 76239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188460" h="76239">
                                                                  <a:moveTo>
                                                                    <a:pt x="123" y="76217"/>
                                                                  </a:moveTo>
                                                                  <a:cubicBezTo>
                                                                    <a:pt x="-3449" y="75423"/>
                                                                    <a:pt x="71163" y="50817"/>
                                                                    <a:pt x="102516" y="38117"/>
                                                                  </a:cubicBezTo>
                                                                  <a:cubicBezTo>
                                                                    <a:pt x="133869" y="25417"/>
                                                                    <a:pt x="184669" y="-777"/>
                                                                    <a:pt x="188241" y="17"/>
                                                                  </a:cubicBezTo>
                                                                  <a:cubicBezTo>
                                                                    <a:pt x="191813" y="811"/>
                                                                    <a:pt x="150936" y="28988"/>
                                                                    <a:pt x="123948" y="42879"/>
                                                                  </a:cubicBezTo>
                                                                  <a:cubicBezTo>
                                                                    <a:pt x="96960" y="56770"/>
                                                                    <a:pt x="3695" y="77011"/>
                                                                    <a:pt x="123" y="76217"/>
                                                                  </a:cubicBez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solidFill>
                                                              <a:schemeClr val="tx1">
                                                                <a:lumMod val="95000"/>
                                                                <a:lumOff val="5000"/>
                                                              </a:schemeClr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en-AU"/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1454" name="Freeform 1453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895301" y="2486016"/>
                                                              <a:ext cx="279812" cy="496462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3055 w 279812"/>
                                                                <a:gd name="connsiteY0" fmla="*/ 490547 h 496462"/>
                                                                <a:gd name="connsiteX1" fmla="*/ 276899 w 279812"/>
                                                                <a:gd name="connsiteY1" fmla="*/ 4772 h 496462"/>
                                                                <a:gd name="connsiteX2" fmla="*/ 138787 w 279812"/>
                                                                <a:gd name="connsiteY2" fmla="*/ 257184 h 496462"/>
                                                                <a:gd name="connsiteX3" fmla="*/ 3055 w 279812"/>
                                                                <a:gd name="connsiteY3" fmla="*/ 490547 h 496462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279812" h="496462">
                                                                  <a:moveTo>
                                                                    <a:pt x="3055" y="490547"/>
                                                                  </a:moveTo>
                                                                  <a:cubicBezTo>
                                                                    <a:pt x="26074" y="448479"/>
                                                                    <a:pt x="254277" y="43666"/>
                                                                    <a:pt x="276899" y="4772"/>
                                                                  </a:cubicBezTo>
                                                                  <a:cubicBezTo>
                                                                    <a:pt x="299521" y="-34122"/>
                                                                    <a:pt x="184428" y="175031"/>
                                                                    <a:pt x="138787" y="257184"/>
                                                                  </a:cubicBezTo>
                                                                  <a:cubicBezTo>
                                                                    <a:pt x="93146" y="339337"/>
                                                                    <a:pt x="-19964" y="532615"/>
                                                                    <a:pt x="3055" y="490547"/>
                                                                  </a:cubicBez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solidFill>
                                                              <a:schemeClr val="tx1">
                                                                <a:lumMod val="95000"/>
                                                                <a:lumOff val="5000"/>
                                                              </a:schemeClr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en-AU"/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1455" name="Freeform 1454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876904" y="2481241"/>
                                                              <a:ext cx="242935" cy="545341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242909 w 242935"/>
                                                                <a:gd name="connsiteY0" fmla="*/ 22 h 545341"/>
                                                                <a:gd name="connsiteX1" fmla="*/ 123846 w 242935"/>
                                                                <a:gd name="connsiteY1" fmla="*/ 231003 h 545341"/>
                                                                <a:gd name="connsiteX2" fmla="*/ 21 w 242935"/>
                                                                <a:gd name="connsiteY2" fmla="*/ 545328 h 545341"/>
                                                                <a:gd name="connsiteX3" fmla="*/ 133371 w 242935"/>
                                                                <a:gd name="connsiteY3" fmla="*/ 219097 h 545341"/>
                                                                <a:gd name="connsiteX4" fmla="*/ 242909 w 242935"/>
                                                                <a:gd name="connsiteY4" fmla="*/ 22 h 545341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242935" h="545341">
                                                                  <a:moveTo>
                                                                    <a:pt x="242909" y="22"/>
                                                                  </a:moveTo>
                                                                  <a:cubicBezTo>
                                                                    <a:pt x="241321" y="2006"/>
                                                                    <a:pt x="164327" y="140119"/>
                                                                    <a:pt x="123846" y="231003"/>
                                                                  </a:cubicBezTo>
                                                                  <a:cubicBezTo>
                                                                    <a:pt x="83365" y="321887"/>
                                                                    <a:pt x="-1567" y="547312"/>
                                                                    <a:pt x="21" y="545328"/>
                                                                  </a:cubicBezTo>
                                                                  <a:cubicBezTo>
                                                                    <a:pt x="1608" y="543344"/>
                                                                    <a:pt x="92493" y="311172"/>
                                                                    <a:pt x="133371" y="219097"/>
                                                                  </a:cubicBezTo>
                                                                  <a:cubicBezTo>
                                                                    <a:pt x="174249" y="127022"/>
                                                                    <a:pt x="244497" y="-1962"/>
                                                                    <a:pt x="242909" y="22"/>
                                                                  </a:cubicBez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solidFill>
                                                              <a:schemeClr val="tx1">
                                                                <a:lumMod val="95000"/>
                                                                <a:lumOff val="5000"/>
                                                              </a:schemeClr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en-AU"/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1456" name="Freeform 1455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889352" y="2491509"/>
                                                              <a:ext cx="144056" cy="530670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142354 w 144056"/>
                                                                <a:gd name="connsiteY0" fmla="*/ 4041 h 530670"/>
                                                                <a:gd name="connsiteX1" fmla="*/ 42342 w 144056"/>
                                                                <a:gd name="connsiteY1" fmla="*/ 368372 h 530670"/>
                                                                <a:gd name="connsiteX2" fmla="*/ 1861 w 144056"/>
                                                                <a:gd name="connsiteY2" fmla="*/ 525535 h 530670"/>
                                                                <a:gd name="connsiteX3" fmla="*/ 97111 w 144056"/>
                                                                <a:gd name="connsiteY3" fmla="*/ 194541 h 530670"/>
                                                                <a:gd name="connsiteX4" fmla="*/ 142354 w 144056"/>
                                                                <a:gd name="connsiteY4" fmla="*/ 4041 h 530670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144056" h="530670">
                                                                  <a:moveTo>
                                                                    <a:pt x="142354" y="4041"/>
                                                                  </a:moveTo>
                                                                  <a:cubicBezTo>
                                                                    <a:pt x="133226" y="33013"/>
                                                                    <a:pt x="65757" y="281456"/>
                                                                    <a:pt x="42342" y="368372"/>
                                                                  </a:cubicBezTo>
                                                                  <a:cubicBezTo>
                                                                    <a:pt x="18926" y="455288"/>
                                                                    <a:pt x="-7267" y="554507"/>
                                                                    <a:pt x="1861" y="525535"/>
                                                                  </a:cubicBezTo>
                                                                  <a:cubicBezTo>
                                                                    <a:pt x="10989" y="496563"/>
                                                                    <a:pt x="72108" y="280663"/>
                                                                    <a:pt x="97111" y="194541"/>
                                                                  </a:cubicBezTo>
                                                                  <a:cubicBezTo>
                                                                    <a:pt x="122114" y="108419"/>
                                                                    <a:pt x="151482" y="-24931"/>
                                                                    <a:pt x="142354" y="4041"/>
                                                                  </a:cubicBez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solidFill>
                                                              <a:schemeClr val="tx1">
                                                                <a:lumMod val="95000"/>
                                                                <a:lumOff val="5000"/>
                                                              </a:schemeClr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en-AU"/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1457" name="Freeform 1456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883153" y="2449964"/>
                                                              <a:ext cx="10760" cy="564637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5678 w 10760"/>
                                                                <a:gd name="connsiteY0" fmla="*/ 2724 h 564637"/>
                                                                <a:gd name="connsiteX1" fmla="*/ 916 w 10760"/>
                                                                <a:gd name="connsiteY1" fmla="*/ 338480 h 564637"/>
                                                                <a:gd name="connsiteX2" fmla="*/ 916 w 10760"/>
                                                                <a:gd name="connsiteY2" fmla="*/ 562317 h 564637"/>
                                                                <a:gd name="connsiteX3" fmla="*/ 10441 w 10760"/>
                                                                <a:gd name="connsiteY3" fmla="*/ 200367 h 564637"/>
                                                                <a:gd name="connsiteX4" fmla="*/ 5678 w 10760"/>
                                                                <a:gd name="connsiteY4" fmla="*/ 2724 h 564637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10760" h="564637">
                                                                  <a:moveTo>
                                                                    <a:pt x="5678" y="2724"/>
                                                                  </a:moveTo>
                                                                  <a:cubicBezTo>
                                                                    <a:pt x="4091" y="25743"/>
                                                                    <a:pt x="1710" y="245215"/>
                                                                    <a:pt x="916" y="338480"/>
                                                                  </a:cubicBezTo>
                                                                  <a:cubicBezTo>
                                                                    <a:pt x="122" y="431745"/>
                                                                    <a:pt x="-671" y="585336"/>
                                                                    <a:pt x="916" y="562317"/>
                                                                  </a:cubicBezTo>
                                                                  <a:cubicBezTo>
                                                                    <a:pt x="2503" y="539298"/>
                                                                    <a:pt x="8854" y="293236"/>
                                                                    <a:pt x="10441" y="200367"/>
                                                                  </a:cubicBezTo>
                                                                  <a:cubicBezTo>
                                                                    <a:pt x="12028" y="107498"/>
                                                                    <a:pt x="7265" y="-20295"/>
                                                                    <a:pt x="5678" y="2724"/>
                                                                  </a:cubicBez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solidFill>
                                                              <a:schemeClr val="tx1">
                                                                <a:lumMod val="95000"/>
                                                                <a:lumOff val="5000"/>
                                                              </a:schemeClr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en-AU"/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1458" name="Freeform 1457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800346" y="2531455"/>
                                                              <a:ext cx="91438" cy="483533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379 w 91438"/>
                                                                <a:gd name="connsiteY0" fmla="*/ 4576 h 483533"/>
                                                                <a:gd name="connsiteX1" fmla="*/ 62292 w 91438"/>
                                                                <a:gd name="connsiteY1" fmla="*/ 333189 h 483533"/>
                                                                <a:gd name="connsiteX2" fmla="*/ 90867 w 91438"/>
                                                                <a:gd name="connsiteY2" fmla="*/ 478445 h 483533"/>
                                                                <a:gd name="connsiteX3" fmla="*/ 38479 w 91438"/>
                                                                <a:gd name="connsiteY3" fmla="*/ 164120 h 483533"/>
                                                                <a:gd name="connsiteX4" fmla="*/ 379 w 91438"/>
                                                                <a:gd name="connsiteY4" fmla="*/ 4576 h 483533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91438" h="483533">
                                                                  <a:moveTo>
                                                                    <a:pt x="379" y="4576"/>
                                                                  </a:moveTo>
                                                                  <a:cubicBezTo>
                                                                    <a:pt x="4348" y="32754"/>
                                                                    <a:pt x="47211" y="254211"/>
                                                                    <a:pt x="62292" y="333189"/>
                                                                  </a:cubicBezTo>
                                                                  <a:cubicBezTo>
                                                                    <a:pt x="77373" y="412167"/>
                                                                    <a:pt x="94836" y="506623"/>
                                                                    <a:pt x="90867" y="478445"/>
                                                                  </a:cubicBezTo>
                                                                  <a:cubicBezTo>
                                                                    <a:pt x="86898" y="450267"/>
                                                                    <a:pt x="52370" y="243892"/>
                                                                    <a:pt x="38479" y="164120"/>
                                                                  </a:cubicBezTo>
                                                                  <a:cubicBezTo>
                                                                    <a:pt x="24588" y="84348"/>
                                                                    <a:pt x="-3590" y="-23602"/>
                                                                    <a:pt x="379" y="4576"/>
                                                                  </a:cubicBez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solidFill>
                                                              <a:schemeClr val="tx1">
                                                                <a:lumMod val="95000"/>
                                                                <a:lumOff val="5000"/>
                                                              </a:schemeClr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en-AU"/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1459" name="Freeform 1458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680706" y="2592166"/>
                                                              <a:ext cx="204941" cy="433491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957 w 204941"/>
                                                                <a:gd name="connsiteY0" fmla="*/ 3397 h 433491"/>
                                                                <a:gd name="connsiteX1" fmla="*/ 143832 w 204941"/>
                                                                <a:gd name="connsiteY1" fmla="*/ 293909 h 433491"/>
                                                                <a:gd name="connsiteX2" fmla="*/ 203363 w 204941"/>
                                                                <a:gd name="connsiteY2" fmla="*/ 429640 h 433491"/>
                                                                <a:gd name="connsiteX3" fmla="*/ 86682 w 204941"/>
                                                                <a:gd name="connsiteY3" fmla="*/ 153415 h 433491"/>
                                                                <a:gd name="connsiteX4" fmla="*/ 957 w 204941"/>
                                                                <a:gd name="connsiteY4" fmla="*/ 3397 h 433491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204941" h="433491">
                                                                  <a:moveTo>
                                                                    <a:pt x="957" y="3397"/>
                                                                  </a:moveTo>
                                                                  <a:cubicBezTo>
                                                                    <a:pt x="10482" y="26813"/>
                                                                    <a:pt x="110098" y="222869"/>
                                                                    <a:pt x="143832" y="293909"/>
                                                                  </a:cubicBezTo>
                                                                  <a:cubicBezTo>
                                                                    <a:pt x="177566" y="364949"/>
                                                                    <a:pt x="212888" y="453056"/>
                                                                    <a:pt x="203363" y="429640"/>
                                                                  </a:cubicBezTo>
                                                                  <a:cubicBezTo>
                                                                    <a:pt x="193838" y="406224"/>
                                                                    <a:pt x="118035" y="224059"/>
                                                                    <a:pt x="86682" y="153415"/>
                                                                  </a:cubicBezTo>
                                                                  <a:cubicBezTo>
                                                                    <a:pt x="55329" y="82771"/>
                                                                    <a:pt x="-8568" y="-20019"/>
                                                                    <a:pt x="957" y="3397"/>
                                                                  </a:cubicBez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solidFill>
                                                              <a:schemeClr val="tx1">
                                                                <a:lumMod val="95000"/>
                                                                <a:lumOff val="5000"/>
                                                              </a:schemeClr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en-AU"/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1460" name="Freeform 1459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574961" y="2580691"/>
                                                              <a:ext cx="299415" cy="422056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4308 w 299415"/>
                                                                <a:gd name="connsiteY0" fmla="*/ 7728 h 422056"/>
                                                                <a:gd name="connsiteX1" fmla="*/ 297202 w 299415"/>
                                                                <a:gd name="connsiteY1" fmla="*/ 419684 h 422056"/>
                                                                <a:gd name="connsiteX2" fmla="*/ 132895 w 299415"/>
                                                                <a:gd name="connsiteY2" fmla="*/ 169653 h 422056"/>
                                                                <a:gd name="connsiteX3" fmla="*/ 4308 w 299415"/>
                                                                <a:gd name="connsiteY3" fmla="*/ 7728 h 422056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299415" h="422056">
                                                                  <a:moveTo>
                                                                    <a:pt x="4308" y="7728"/>
                                                                  </a:moveTo>
                                                                  <a:cubicBezTo>
                                                                    <a:pt x="31692" y="49400"/>
                                                                    <a:pt x="275771" y="392697"/>
                                                                    <a:pt x="297202" y="419684"/>
                                                                  </a:cubicBezTo>
                                                                  <a:cubicBezTo>
                                                                    <a:pt x="318633" y="446671"/>
                                                                    <a:pt x="178536" y="235931"/>
                                                                    <a:pt x="132895" y="169653"/>
                                                                  </a:cubicBezTo>
                                                                  <a:cubicBezTo>
                                                                    <a:pt x="87254" y="103375"/>
                                                                    <a:pt x="-23076" y="-33944"/>
                                                                    <a:pt x="4308" y="7728"/>
                                                                  </a:cubicBez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solidFill>
                                                              <a:schemeClr val="tx1">
                                                                <a:lumMod val="95000"/>
                                                                <a:lumOff val="5000"/>
                                                              </a:schemeClr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en-AU"/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1461" name="Freeform 1460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388769" y="2478881"/>
                                                              <a:ext cx="492544" cy="542672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0 w 492544"/>
                                                                <a:gd name="connsiteY0" fmla="*/ 0 h 542672"/>
                                                                <a:gd name="connsiteX1" fmla="*/ 490537 w 492544"/>
                                                                <a:gd name="connsiteY1" fmla="*/ 540544 h 542672"/>
                                                                <a:gd name="connsiteX2" fmla="*/ 166687 w 492544"/>
                                                                <a:gd name="connsiteY2" fmla="*/ 180975 h 542672"/>
                                                                <a:gd name="connsiteX3" fmla="*/ 0 w 492544"/>
                                                                <a:gd name="connsiteY3" fmla="*/ 0 h 542672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492544" h="542672">
                                                                  <a:moveTo>
                                                                    <a:pt x="0" y="0"/>
                                                                  </a:moveTo>
                                                                  <a:lnTo>
                                                                    <a:pt x="490537" y="540544"/>
                                                                  </a:lnTo>
                                                                  <a:cubicBezTo>
                                                                    <a:pt x="518318" y="570706"/>
                                                                    <a:pt x="250031" y="271859"/>
                                                                    <a:pt x="166687" y="180975"/>
                                                                  </a:cubicBezTo>
                                                                  <a:lnTo>
                                                                    <a:pt x="0" y="0"/>
                                                                  </a:ln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solidFill>
                                                              <a:schemeClr val="tx1">
                                                                <a:lumMod val="95000"/>
                                                                <a:lumOff val="5000"/>
                                                              </a:schemeClr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en-AU"/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1462" name="Freeform 1461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306038" y="2606549"/>
                                                              <a:ext cx="570339" cy="394833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16056 w 570339"/>
                                                                <a:gd name="connsiteY0" fmla="*/ 12826 h 394833"/>
                                                                <a:gd name="connsiteX1" fmla="*/ 568506 w 570339"/>
                                                                <a:gd name="connsiteY1" fmla="*/ 393826 h 394833"/>
                                                                <a:gd name="connsiteX2" fmla="*/ 187506 w 570339"/>
                                                                <a:gd name="connsiteY2" fmla="*/ 119982 h 394833"/>
                                                                <a:gd name="connsiteX3" fmla="*/ 16056 w 570339"/>
                                                                <a:gd name="connsiteY3" fmla="*/ 12826 h 394833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570339" h="394833">
                                                                  <a:moveTo>
                                                                    <a:pt x="16056" y="12826"/>
                                                                  </a:moveTo>
                                                                  <a:cubicBezTo>
                                                                    <a:pt x="79556" y="58467"/>
                                                                    <a:pt x="539931" y="375967"/>
                                                                    <a:pt x="568506" y="393826"/>
                                                                  </a:cubicBezTo>
                                                                  <a:cubicBezTo>
                                                                    <a:pt x="597081" y="411685"/>
                                                                    <a:pt x="283550" y="187054"/>
                                                                    <a:pt x="187506" y="119982"/>
                                                                  </a:cubicBezTo>
                                                                  <a:cubicBezTo>
                                                                    <a:pt x="91462" y="52910"/>
                                                                    <a:pt x="-47444" y="-32815"/>
                                                                    <a:pt x="16056" y="12826"/>
                                                                  </a:cubicBez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solidFill>
                                                              <a:schemeClr val="tx1">
                                                                <a:lumMod val="95000"/>
                                                                <a:lumOff val="5000"/>
                                                              </a:schemeClr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en-AU"/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1463" name="Freeform 1462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212755" y="2635527"/>
                                                              <a:ext cx="645679" cy="368427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14089 w 645679"/>
                                                                <a:gd name="connsiteY0" fmla="*/ 10042 h 368427"/>
                                                                <a:gd name="connsiteX1" fmla="*/ 642739 w 645679"/>
                                                                <a:gd name="connsiteY1" fmla="*/ 367229 h 368427"/>
                                                                <a:gd name="connsiteX2" fmla="*/ 240308 w 645679"/>
                                                                <a:gd name="connsiteY2" fmla="*/ 121961 h 368427"/>
                                                                <a:gd name="connsiteX3" fmla="*/ 14089 w 645679"/>
                                                                <a:gd name="connsiteY3" fmla="*/ 10042 h 368427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645679" h="368427">
                                                                  <a:moveTo>
                                                                    <a:pt x="14089" y="10042"/>
                                                                  </a:moveTo>
                                                                  <a:cubicBezTo>
                                                                    <a:pt x="81161" y="50920"/>
                                                                    <a:pt x="605036" y="348576"/>
                                                                    <a:pt x="642739" y="367229"/>
                                                                  </a:cubicBezTo>
                                                                  <a:cubicBezTo>
                                                                    <a:pt x="680442" y="385882"/>
                                                                    <a:pt x="345083" y="181492"/>
                                                                    <a:pt x="240308" y="121961"/>
                                                                  </a:cubicBezTo>
                                                                  <a:cubicBezTo>
                                                                    <a:pt x="135533" y="62430"/>
                                                                    <a:pt x="-52983" y="-30836"/>
                                                                    <a:pt x="14089" y="10042"/>
                                                                  </a:cubicBez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solidFill>
                                                              <a:schemeClr val="tx1">
                                                                <a:lumMod val="95000"/>
                                                                <a:lumOff val="5000"/>
                                                              </a:schemeClr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en-AU"/>
                                                            </a:p>
                                                          </p:txBody>
                                                        </p:sp>
                                                        <p:sp>
                                                          <p:nvSpPr>
                                                            <p:cNvPr id="1464" name="Freeform 1463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5143173" y="2690502"/>
                                                              <a:ext cx="669067" cy="281908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19377 w 669067"/>
                                                                <a:gd name="connsiteY0" fmla="*/ 9836 h 281908"/>
                                                                <a:gd name="connsiteX1" fmla="*/ 667077 w 669067"/>
                                                                <a:gd name="connsiteY1" fmla="*/ 281298 h 281908"/>
                                                                <a:gd name="connsiteX2" fmla="*/ 214640 w 669067"/>
                                                                <a:gd name="connsiteY2" fmla="*/ 81273 h 281908"/>
                                                                <a:gd name="connsiteX3" fmla="*/ 19377 w 669067"/>
                                                                <a:gd name="connsiteY3" fmla="*/ 9836 h 281908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669067" h="281908">
                                                                  <a:moveTo>
                                                                    <a:pt x="19377" y="9836"/>
                                                                  </a:moveTo>
                                                                  <a:cubicBezTo>
                                                                    <a:pt x="94783" y="43173"/>
                                                                    <a:pt x="634533" y="269392"/>
                                                                    <a:pt x="667077" y="281298"/>
                                                                  </a:cubicBezTo>
                                                                  <a:cubicBezTo>
                                                                    <a:pt x="699621" y="293204"/>
                                                                    <a:pt x="323781" y="127707"/>
                                                                    <a:pt x="214640" y="81273"/>
                                                                  </a:cubicBezTo>
                                                                  <a:cubicBezTo>
                                                                    <a:pt x="105499" y="34839"/>
                                                                    <a:pt x="-56029" y="-23501"/>
                                                                    <a:pt x="19377" y="9836"/>
                                                                  </a:cubicBez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solidFill>
                                                              <a:schemeClr val="tx1">
                                                                <a:lumMod val="95000"/>
                                                                <a:lumOff val="5000"/>
                                                              </a:schemeClr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en-AU"/>
                                                            </a:p>
                                                          </p:txBody>
                                                        </p:sp>
                                                      </p:grpSp>
                                                      <p:sp>
                                                        <p:nvSpPr>
                                                          <p:cNvPr id="1439" name="Freeform 1438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5304335" y="2762221"/>
                                                            <a:ext cx="329942" cy="193689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connsiteX0" fmla="*/ 329703 w 329942"/>
                                                              <a:gd name="connsiteY0" fmla="*/ 29 h 193689"/>
                                                              <a:gd name="connsiteX1" fmla="*/ 291603 w 329942"/>
                                                              <a:gd name="connsiteY1" fmla="*/ 128617 h 193689"/>
                                                              <a:gd name="connsiteX2" fmla="*/ 184446 w 329942"/>
                                                              <a:gd name="connsiteY2" fmla="*/ 185767 h 193689"/>
                                                              <a:gd name="connsiteX3" fmla="*/ 108246 w 329942"/>
                                                              <a:gd name="connsiteY3" fmla="*/ 164335 h 193689"/>
                                                              <a:gd name="connsiteX4" fmla="*/ 15378 w 329942"/>
                                                              <a:gd name="connsiteY4" fmla="*/ 145285 h 193689"/>
                                                              <a:gd name="connsiteX5" fmla="*/ 5853 w 329942"/>
                                                              <a:gd name="connsiteY5" fmla="*/ 104804 h 193689"/>
                                                              <a:gd name="connsiteX6" fmla="*/ 74909 w 329942"/>
                                                              <a:gd name="connsiteY6" fmla="*/ 183385 h 193689"/>
                                                              <a:gd name="connsiteX7" fmla="*/ 198734 w 329942"/>
                                                              <a:gd name="connsiteY7" fmla="*/ 188148 h 193689"/>
                                                              <a:gd name="connsiteX8" fmla="*/ 301128 w 329942"/>
                                                              <a:gd name="connsiteY8" fmla="*/ 140523 h 193689"/>
                                                              <a:gd name="connsiteX9" fmla="*/ 329703 w 329942"/>
                                                              <a:gd name="connsiteY9" fmla="*/ 29 h 193689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connsiteX0" y="connsiteY0"/>
                                                              </a:cxn>
                                                              <a:cxn ang="0">
                                                                <a:pos x="connsiteX1" y="connsiteY1"/>
                                                              </a:cxn>
                                                              <a:cxn ang="0">
                                                                <a:pos x="connsiteX2" y="connsiteY2"/>
                                                              </a:cxn>
                                                              <a:cxn ang="0">
                                                                <a:pos x="connsiteX3" y="connsiteY3"/>
                                                              </a:cxn>
                                                              <a:cxn ang="0">
                                                                <a:pos x="connsiteX4" y="connsiteY4"/>
                                                              </a:cxn>
                                                              <a:cxn ang="0">
                                                                <a:pos x="connsiteX5" y="connsiteY5"/>
                                                              </a:cxn>
                                                              <a:cxn ang="0">
                                                                <a:pos x="connsiteX6" y="connsiteY6"/>
                                                              </a:cxn>
                                                              <a:cxn ang="0">
                                                                <a:pos x="connsiteX7" y="connsiteY7"/>
                                                              </a:cxn>
                                                              <a:cxn ang="0">
                                                                <a:pos x="connsiteX8" y="connsiteY8"/>
                                                              </a:cxn>
                                                              <a:cxn ang="0">
                                                                <a:pos x="connsiteX9" y="connsiteY9"/>
                                                              </a:cxn>
                                                            </a:cxnLst>
                                                            <a:rect l="l" t="t" r="r" b="b"/>
                                                            <a:pathLst>
                                                              <a:path w="329942" h="193689">
                                                                <a:moveTo>
                                                                  <a:pt x="329703" y="29"/>
                                                                </a:moveTo>
                                                                <a:cubicBezTo>
                                                                  <a:pt x="328115" y="-1955"/>
                                                                  <a:pt x="315812" y="97661"/>
                                                                  <a:pt x="291603" y="128617"/>
                                                                </a:cubicBezTo>
                                                                <a:cubicBezTo>
                                                                  <a:pt x="267394" y="159573"/>
                                                                  <a:pt x="215005" y="179814"/>
                                                                  <a:pt x="184446" y="185767"/>
                                                                </a:cubicBezTo>
                                                                <a:cubicBezTo>
                                                                  <a:pt x="153887" y="191720"/>
                                                                  <a:pt x="136424" y="171082"/>
                                                                  <a:pt x="108246" y="164335"/>
                                                                </a:cubicBezTo>
                                                                <a:cubicBezTo>
                                                                  <a:pt x="80068" y="157588"/>
                                                                  <a:pt x="32443" y="155207"/>
                                                                  <a:pt x="15378" y="145285"/>
                                                                </a:cubicBezTo>
                                                                <a:cubicBezTo>
                                                                  <a:pt x="-1688" y="135363"/>
                                                                  <a:pt x="-4069" y="98454"/>
                                                                  <a:pt x="5853" y="104804"/>
                                                                </a:cubicBezTo>
                                                                <a:cubicBezTo>
                                                                  <a:pt x="15775" y="111154"/>
                                                                  <a:pt x="42762" y="169494"/>
                                                                  <a:pt x="74909" y="183385"/>
                                                                </a:cubicBezTo>
                                                                <a:cubicBezTo>
                                                                  <a:pt x="107056" y="197276"/>
                                                                  <a:pt x="161031" y="195292"/>
                                                                  <a:pt x="198734" y="188148"/>
                                                                </a:cubicBezTo>
                                                                <a:cubicBezTo>
                                                                  <a:pt x="236437" y="181004"/>
                                                                  <a:pt x="276919" y="172670"/>
                                                                  <a:pt x="301128" y="140523"/>
                                                                </a:cubicBezTo>
                                                                <a:cubicBezTo>
                                                                  <a:pt x="325337" y="108376"/>
                                                                  <a:pt x="331291" y="2013"/>
                                                                  <a:pt x="329703" y="29"/>
                                                                </a:cubicBezTo>
                                                                <a:close/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solidFill>
                                                            <a:schemeClr val="tx1">
                                                              <a:lumMod val="95000"/>
                                                              <a:lumOff val="5000"/>
                                                            </a:schemeClr>
                                                          </a:solidFill>
                                                          <a:ln>
                                                            <a:noFill/>
                                                          </a:ln>
                                                        </p:spPr>
                                                        <p:style>
                                                          <a:lnRef idx="2">
                                                            <a:schemeClr val="accent1">
                                                              <a:shade val="50000"/>
                                                            </a:schemeClr>
                                                          </a:lnRef>
                                                          <a:fillRef idx="1">
                                                            <a:schemeClr val="accent1"/>
                                                          </a:fillRef>
                                                          <a:effectRef idx="0">
                                                            <a:schemeClr val="accent1"/>
                                                          </a:effectRef>
                                                          <a:fontRef idx="minor">
                                                            <a:schemeClr val="lt1"/>
                                                          </a:fontRef>
                                                        </p:style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algn="ctr"/>
                                                            <a:endParaRPr lang="en-AU"/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1440" name="Freeform 1439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4988376" y="2609742"/>
                                                            <a:ext cx="388560" cy="300521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connsiteX0" fmla="*/ 340862 w 388560"/>
                                                              <a:gd name="connsiteY0" fmla="*/ 108 h 300521"/>
                                                              <a:gd name="connsiteX1" fmla="*/ 367055 w 388560"/>
                                                              <a:gd name="connsiteY1" fmla="*/ 102502 h 300521"/>
                                                              <a:gd name="connsiteX2" fmla="*/ 317049 w 388560"/>
                                                              <a:gd name="connsiteY2" fmla="*/ 226327 h 300521"/>
                                                              <a:gd name="connsiteX3" fmla="*/ 207512 w 388560"/>
                                                              <a:gd name="connsiteY3" fmla="*/ 281096 h 300521"/>
                                                              <a:gd name="connsiteX4" fmla="*/ 90830 w 388560"/>
                                                              <a:gd name="connsiteY4" fmla="*/ 264427 h 300521"/>
                                                              <a:gd name="connsiteX5" fmla="*/ 343 w 388560"/>
                                                              <a:gd name="connsiteY5" fmla="*/ 135839 h 300521"/>
                                                              <a:gd name="connsiteX6" fmla="*/ 62255 w 388560"/>
                                                              <a:gd name="connsiteY6" fmla="*/ 273952 h 300521"/>
                                                              <a:gd name="connsiteX7" fmla="*/ 124168 w 388560"/>
                                                              <a:gd name="connsiteY7" fmla="*/ 300146 h 300521"/>
                                                              <a:gd name="connsiteX8" fmla="*/ 283712 w 388560"/>
                                                              <a:gd name="connsiteY8" fmla="*/ 266808 h 300521"/>
                                                              <a:gd name="connsiteX9" fmla="*/ 348005 w 388560"/>
                                                              <a:gd name="connsiteY9" fmla="*/ 207277 h 300521"/>
                                                              <a:gd name="connsiteX10" fmla="*/ 388487 w 388560"/>
                                                              <a:gd name="connsiteY10" fmla="*/ 85833 h 300521"/>
                                                              <a:gd name="connsiteX11" fmla="*/ 340862 w 388560"/>
                                                              <a:gd name="connsiteY11" fmla="*/ 108 h 300521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connsiteX0" y="connsiteY0"/>
                                                              </a:cxn>
                                                              <a:cxn ang="0">
                                                                <a:pos x="connsiteX1" y="connsiteY1"/>
                                                              </a:cxn>
                                                              <a:cxn ang="0">
                                                                <a:pos x="connsiteX2" y="connsiteY2"/>
                                                              </a:cxn>
                                                              <a:cxn ang="0">
                                                                <a:pos x="connsiteX3" y="connsiteY3"/>
                                                              </a:cxn>
                                                              <a:cxn ang="0">
                                                                <a:pos x="connsiteX4" y="connsiteY4"/>
                                                              </a:cxn>
                                                              <a:cxn ang="0">
                                                                <a:pos x="connsiteX5" y="connsiteY5"/>
                                                              </a:cxn>
                                                              <a:cxn ang="0">
                                                                <a:pos x="connsiteX6" y="connsiteY6"/>
                                                              </a:cxn>
                                                              <a:cxn ang="0">
                                                                <a:pos x="connsiteX7" y="connsiteY7"/>
                                                              </a:cxn>
                                                              <a:cxn ang="0">
                                                                <a:pos x="connsiteX8" y="connsiteY8"/>
                                                              </a:cxn>
                                                              <a:cxn ang="0">
                                                                <a:pos x="connsiteX9" y="connsiteY9"/>
                                                              </a:cxn>
                                                              <a:cxn ang="0">
                                                                <a:pos x="connsiteX10" y="connsiteY10"/>
                                                              </a:cxn>
                                                              <a:cxn ang="0">
                                                                <a:pos x="connsiteX11" y="connsiteY11"/>
                                                              </a:cxn>
                                                            </a:cxnLst>
                                                            <a:rect l="l" t="t" r="r" b="b"/>
                                                            <a:pathLst>
                                                              <a:path w="388560" h="300521">
                                                                <a:moveTo>
                                                                  <a:pt x="340862" y="108"/>
                                                                </a:moveTo>
                                                                <a:cubicBezTo>
                                                                  <a:pt x="337290" y="2886"/>
                                                                  <a:pt x="371024" y="64799"/>
                                                                  <a:pt x="367055" y="102502"/>
                                                                </a:cubicBezTo>
                                                                <a:cubicBezTo>
                                                                  <a:pt x="363086" y="140205"/>
                                                                  <a:pt x="343639" y="196561"/>
                                                                  <a:pt x="317049" y="226327"/>
                                                                </a:cubicBezTo>
                                                                <a:cubicBezTo>
                                                                  <a:pt x="290459" y="256093"/>
                                                                  <a:pt x="245215" y="274746"/>
                                                                  <a:pt x="207512" y="281096"/>
                                                                </a:cubicBezTo>
                                                                <a:cubicBezTo>
                                                                  <a:pt x="169809" y="287446"/>
                                                                  <a:pt x="125358" y="288636"/>
                                                                  <a:pt x="90830" y="264427"/>
                                                                </a:cubicBezTo>
                                                                <a:cubicBezTo>
                                                                  <a:pt x="56302" y="240218"/>
                                                                  <a:pt x="5105" y="134252"/>
                                                                  <a:pt x="343" y="135839"/>
                                                                </a:cubicBezTo>
                                                                <a:cubicBezTo>
                                                                  <a:pt x="-4419" y="137426"/>
                                                                  <a:pt x="41618" y="246568"/>
                                                                  <a:pt x="62255" y="273952"/>
                                                                </a:cubicBezTo>
                                                                <a:cubicBezTo>
                                                                  <a:pt x="82892" y="301336"/>
                                                                  <a:pt x="87259" y="301337"/>
                                                                  <a:pt x="124168" y="300146"/>
                                                                </a:cubicBezTo>
                                                                <a:cubicBezTo>
                                                                  <a:pt x="161077" y="298955"/>
                                                                  <a:pt x="246406" y="282286"/>
                                                                  <a:pt x="283712" y="266808"/>
                                                                </a:cubicBezTo>
                                                                <a:cubicBezTo>
                                                                  <a:pt x="321018" y="251330"/>
                                                                  <a:pt x="330543" y="237439"/>
                                                                  <a:pt x="348005" y="207277"/>
                                                                </a:cubicBezTo>
                                                                <a:cubicBezTo>
                                                                  <a:pt x="365467" y="177115"/>
                                                                  <a:pt x="390075" y="123139"/>
                                                                  <a:pt x="388487" y="85833"/>
                                                                </a:cubicBezTo>
                                                                <a:cubicBezTo>
                                                                  <a:pt x="386900" y="48527"/>
                                                                  <a:pt x="344434" y="-2670"/>
                                                                  <a:pt x="340862" y="108"/>
                                                                </a:cubicBezTo>
                                                                <a:close/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solidFill>
                                                            <a:schemeClr val="tx1">
                                                              <a:lumMod val="95000"/>
                                                              <a:lumOff val="5000"/>
                                                            </a:schemeClr>
                                                          </a:solidFill>
                                                          <a:ln>
                                                            <a:noFill/>
                                                          </a:ln>
                                                        </p:spPr>
                                                        <p:style>
                                                          <a:lnRef idx="2">
                                                            <a:schemeClr val="accent1">
                                                              <a:shade val="50000"/>
                                                            </a:schemeClr>
                                                          </a:lnRef>
                                                          <a:fillRef idx="1">
                                                            <a:schemeClr val="accent1"/>
                                                          </a:fillRef>
                                                          <a:effectRef idx="0">
                                                            <a:schemeClr val="accent1"/>
                                                          </a:effectRef>
                                                          <a:fontRef idx="minor">
                                                            <a:schemeClr val="lt1"/>
                                                          </a:fontRef>
                                                        </p:style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algn="ctr"/>
                                                            <a:endParaRPr lang="en-AU"/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1441" name="Freeform 1440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5394440" y="2559844"/>
                                                            <a:ext cx="270952" cy="224832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connsiteX0" fmla="*/ 1473 w 270952"/>
                                                              <a:gd name="connsiteY0" fmla="*/ 183356 h 224832"/>
                                                              <a:gd name="connsiteX1" fmla="*/ 120535 w 270952"/>
                                                              <a:gd name="connsiteY1" fmla="*/ 211931 h 224832"/>
                                                              <a:gd name="connsiteX2" fmla="*/ 206260 w 270952"/>
                                                              <a:gd name="connsiteY2" fmla="*/ 157162 h 224832"/>
                                                              <a:gd name="connsiteX3" fmla="*/ 237216 w 270952"/>
                                                              <a:gd name="connsiteY3" fmla="*/ 88106 h 224832"/>
                                                              <a:gd name="connsiteX4" fmla="*/ 251504 w 270952"/>
                                                              <a:gd name="connsiteY4" fmla="*/ 0 h 224832"/>
                                                              <a:gd name="connsiteX5" fmla="*/ 270554 w 270952"/>
                                                              <a:gd name="connsiteY5" fmla="*/ 88106 h 224832"/>
                                                              <a:gd name="connsiteX6" fmla="*/ 232454 w 270952"/>
                                                              <a:gd name="connsiteY6" fmla="*/ 145256 h 224832"/>
                                                              <a:gd name="connsiteX7" fmla="*/ 168160 w 270952"/>
                                                              <a:gd name="connsiteY7" fmla="*/ 219075 h 224832"/>
                                                              <a:gd name="connsiteX8" fmla="*/ 61004 w 270952"/>
                                                              <a:gd name="connsiteY8" fmla="*/ 214312 h 224832"/>
                                                              <a:gd name="connsiteX9" fmla="*/ 1473 w 270952"/>
                                                              <a:gd name="connsiteY9" fmla="*/ 183356 h 224832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connsiteX0" y="connsiteY0"/>
                                                              </a:cxn>
                                                              <a:cxn ang="0">
                                                                <a:pos x="connsiteX1" y="connsiteY1"/>
                                                              </a:cxn>
                                                              <a:cxn ang="0">
                                                                <a:pos x="connsiteX2" y="connsiteY2"/>
                                                              </a:cxn>
                                                              <a:cxn ang="0">
                                                                <a:pos x="connsiteX3" y="connsiteY3"/>
                                                              </a:cxn>
                                                              <a:cxn ang="0">
                                                                <a:pos x="connsiteX4" y="connsiteY4"/>
                                                              </a:cxn>
                                                              <a:cxn ang="0">
                                                                <a:pos x="connsiteX5" y="connsiteY5"/>
                                                              </a:cxn>
                                                              <a:cxn ang="0">
                                                                <a:pos x="connsiteX6" y="connsiteY6"/>
                                                              </a:cxn>
                                                              <a:cxn ang="0">
                                                                <a:pos x="connsiteX7" y="connsiteY7"/>
                                                              </a:cxn>
                                                              <a:cxn ang="0">
                                                                <a:pos x="connsiteX8" y="connsiteY8"/>
                                                              </a:cxn>
                                                              <a:cxn ang="0">
                                                                <a:pos x="connsiteX9" y="connsiteY9"/>
                                                              </a:cxn>
                                                            </a:cxnLst>
                                                            <a:rect l="l" t="t" r="r" b="b"/>
                                                            <a:pathLst>
                                                              <a:path w="270952" h="224832">
                                                                <a:moveTo>
                                                                  <a:pt x="1473" y="183356"/>
                                                                </a:moveTo>
                                                                <a:cubicBezTo>
                                                                  <a:pt x="11395" y="182959"/>
                                                                  <a:pt x="86404" y="216297"/>
                                                                  <a:pt x="120535" y="211931"/>
                                                                </a:cubicBezTo>
                                                                <a:cubicBezTo>
                                                                  <a:pt x="154666" y="207565"/>
                                                                  <a:pt x="186813" y="177800"/>
                                                                  <a:pt x="206260" y="157162"/>
                                                                </a:cubicBezTo>
                                                                <a:cubicBezTo>
                                                                  <a:pt x="225707" y="136524"/>
                                                                  <a:pt x="229675" y="114300"/>
                                                                  <a:pt x="237216" y="88106"/>
                                                                </a:cubicBezTo>
                                                                <a:cubicBezTo>
                                                                  <a:pt x="244757" y="61912"/>
                                                                  <a:pt x="245948" y="0"/>
                                                                  <a:pt x="251504" y="0"/>
                                                                </a:cubicBezTo>
                                                                <a:cubicBezTo>
                                                                  <a:pt x="257060" y="0"/>
                                                                  <a:pt x="273729" y="63897"/>
                                                                  <a:pt x="270554" y="88106"/>
                                                                </a:cubicBezTo>
                                                                <a:cubicBezTo>
                                                                  <a:pt x="267379" y="112315"/>
                                                                  <a:pt x="249520" y="123428"/>
                                                                  <a:pt x="232454" y="145256"/>
                                                                </a:cubicBezTo>
                                                                <a:cubicBezTo>
                                                                  <a:pt x="215388" y="167084"/>
                                                                  <a:pt x="196735" y="207566"/>
                                                                  <a:pt x="168160" y="219075"/>
                                                                </a:cubicBezTo>
                                                                <a:cubicBezTo>
                                                                  <a:pt x="139585" y="230584"/>
                                                                  <a:pt x="87991" y="222646"/>
                                                                  <a:pt x="61004" y="214312"/>
                                                                </a:cubicBezTo>
                                                                <a:cubicBezTo>
                                                                  <a:pt x="34017" y="205978"/>
                                                                  <a:pt x="-8449" y="183753"/>
                                                                  <a:pt x="1473" y="183356"/>
                                                                </a:cubicBezTo>
                                                                <a:close/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solidFill>
                                                            <a:schemeClr val="tx1">
                                                              <a:lumMod val="95000"/>
                                                              <a:lumOff val="5000"/>
                                                            </a:schemeClr>
                                                          </a:solidFill>
                                                          <a:ln>
                                                            <a:noFill/>
                                                          </a:ln>
                                                        </p:spPr>
                                                        <p:style>
                                                          <a:lnRef idx="2">
                                                            <a:schemeClr val="accent1">
                                                              <a:shade val="50000"/>
                                                            </a:schemeClr>
                                                          </a:lnRef>
                                                          <a:fillRef idx="1">
                                                            <a:schemeClr val="accent1"/>
                                                          </a:fillRef>
                                                          <a:effectRef idx="0">
                                                            <a:schemeClr val="accent1"/>
                                                          </a:effectRef>
                                                          <a:fontRef idx="minor">
                                                            <a:schemeClr val="lt1"/>
                                                          </a:fontRef>
                                                        </p:style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algn="ctr"/>
                                                            <a:endParaRPr lang="en-AU"/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1442" name="Freeform 1441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5652646" y="2728609"/>
                                                            <a:ext cx="343466" cy="156343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connsiteX0" fmla="*/ 442 w 343466"/>
                                                              <a:gd name="connsiteY0" fmla="*/ 69360 h 156343"/>
                                                              <a:gd name="connsiteX1" fmla="*/ 109979 w 343466"/>
                                                              <a:gd name="connsiteY1" fmla="*/ 152704 h 156343"/>
                                                              <a:gd name="connsiteX2" fmla="*/ 236185 w 343466"/>
                                                              <a:gd name="connsiteY2" fmla="*/ 131272 h 156343"/>
                                                              <a:gd name="connsiteX3" fmla="*/ 305242 w 343466"/>
                                                              <a:gd name="connsiteY3" fmla="*/ 78885 h 156343"/>
                                                              <a:gd name="connsiteX4" fmla="*/ 343342 w 343466"/>
                                                              <a:gd name="connsiteY4" fmla="*/ 304 h 156343"/>
                                                              <a:gd name="connsiteX5" fmla="*/ 293335 w 343466"/>
                                                              <a:gd name="connsiteY5" fmla="*/ 109841 h 156343"/>
                                                              <a:gd name="connsiteX6" fmla="*/ 190942 w 343466"/>
                                                              <a:gd name="connsiteY6" fmla="*/ 155085 h 156343"/>
                                                              <a:gd name="connsiteX7" fmla="*/ 76642 w 343466"/>
                                                              <a:gd name="connsiteY7" fmla="*/ 136035 h 156343"/>
                                                              <a:gd name="connsiteX8" fmla="*/ 442 w 343466"/>
                                                              <a:gd name="connsiteY8" fmla="*/ 69360 h 156343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connsiteX0" y="connsiteY0"/>
                                                              </a:cxn>
                                                              <a:cxn ang="0">
                                                                <a:pos x="connsiteX1" y="connsiteY1"/>
                                                              </a:cxn>
                                                              <a:cxn ang="0">
                                                                <a:pos x="connsiteX2" y="connsiteY2"/>
                                                              </a:cxn>
                                                              <a:cxn ang="0">
                                                                <a:pos x="connsiteX3" y="connsiteY3"/>
                                                              </a:cxn>
                                                              <a:cxn ang="0">
                                                                <a:pos x="connsiteX4" y="connsiteY4"/>
                                                              </a:cxn>
                                                              <a:cxn ang="0">
                                                                <a:pos x="connsiteX5" y="connsiteY5"/>
                                                              </a:cxn>
                                                              <a:cxn ang="0">
                                                                <a:pos x="connsiteX6" y="connsiteY6"/>
                                                              </a:cxn>
                                                              <a:cxn ang="0">
                                                                <a:pos x="connsiteX7" y="connsiteY7"/>
                                                              </a:cxn>
                                                              <a:cxn ang="0">
                                                                <a:pos x="connsiteX8" y="connsiteY8"/>
                                                              </a:cxn>
                                                            </a:cxnLst>
                                                            <a:rect l="l" t="t" r="r" b="b"/>
                                                            <a:pathLst>
                                                              <a:path w="343466" h="156343">
                                                                <a:moveTo>
                                                                  <a:pt x="442" y="69360"/>
                                                                </a:moveTo>
                                                                <a:cubicBezTo>
                                                                  <a:pt x="5998" y="72138"/>
                                                                  <a:pt x="70688" y="142385"/>
                                                                  <a:pt x="109979" y="152704"/>
                                                                </a:cubicBezTo>
                                                                <a:cubicBezTo>
                                                                  <a:pt x="149270" y="163023"/>
                                                                  <a:pt x="203641" y="143575"/>
                                                                  <a:pt x="236185" y="131272"/>
                                                                </a:cubicBezTo>
                                                                <a:cubicBezTo>
                                                                  <a:pt x="268729" y="118969"/>
                                                                  <a:pt x="287383" y="100713"/>
                                                                  <a:pt x="305242" y="78885"/>
                                                                </a:cubicBezTo>
                                                                <a:cubicBezTo>
                                                                  <a:pt x="323101" y="57057"/>
                                                                  <a:pt x="345327" y="-4855"/>
                                                                  <a:pt x="343342" y="304"/>
                                                                </a:cubicBezTo>
                                                                <a:cubicBezTo>
                                                                  <a:pt x="341357" y="5463"/>
                                                                  <a:pt x="318735" y="84044"/>
                                                                  <a:pt x="293335" y="109841"/>
                                                                </a:cubicBezTo>
                                                                <a:cubicBezTo>
                                                                  <a:pt x="267935" y="135638"/>
                                                                  <a:pt x="227057" y="150719"/>
                                                                  <a:pt x="190942" y="155085"/>
                                                                </a:cubicBezTo>
                                                                <a:cubicBezTo>
                                                                  <a:pt x="154827" y="159451"/>
                                                                  <a:pt x="110376" y="152307"/>
                                                                  <a:pt x="76642" y="136035"/>
                                                                </a:cubicBezTo>
                                                                <a:cubicBezTo>
                                                                  <a:pt x="42908" y="119763"/>
                                                                  <a:pt x="-5114" y="66582"/>
                                                                  <a:pt x="442" y="69360"/>
                                                                </a:cubicBezTo>
                                                                <a:close/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solidFill>
                                                            <a:schemeClr val="tx1">
                                                              <a:lumMod val="95000"/>
                                                              <a:lumOff val="5000"/>
                                                            </a:schemeClr>
                                                          </a:solidFill>
                                                          <a:ln>
                                                            <a:noFill/>
                                                          </a:ln>
                                                        </p:spPr>
                                                        <p:style>
                                                          <a:lnRef idx="2">
                                                            <a:schemeClr val="accent1">
                                                              <a:shade val="50000"/>
                                                            </a:schemeClr>
                                                          </a:lnRef>
                                                          <a:fillRef idx="1">
                                                            <a:schemeClr val="accent1"/>
                                                          </a:fillRef>
                                                          <a:effectRef idx="0">
                                                            <a:schemeClr val="accent1"/>
                                                          </a:effectRef>
                                                          <a:fontRef idx="minor">
                                                            <a:schemeClr val="lt1"/>
                                                          </a:fontRef>
                                                        </p:style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algn="ctr"/>
                                                            <a:endParaRPr lang="en-AU"/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1443" name="Freeform 1442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5679280" y="2419094"/>
                                                            <a:ext cx="398336" cy="310545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connsiteX0" fmla="*/ 14289 w 398336"/>
                                                              <a:gd name="connsiteY0" fmla="*/ 150275 h 310545"/>
                                                              <a:gd name="connsiteX1" fmla="*/ 19051 w 398336"/>
                                                              <a:gd name="connsiteY1" fmla="*/ 252669 h 310545"/>
                                                              <a:gd name="connsiteX2" fmla="*/ 185739 w 398336"/>
                                                              <a:gd name="connsiteY2" fmla="*/ 288387 h 310545"/>
                                                              <a:gd name="connsiteX3" fmla="*/ 280989 w 398336"/>
                                                              <a:gd name="connsiteY3" fmla="*/ 276481 h 310545"/>
                                                              <a:gd name="connsiteX4" fmla="*/ 364333 w 398336"/>
                                                              <a:gd name="connsiteY4" fmla="*/ 238381 h 310545"/>
                                                              <a:gd name="connsiteX5" fmla="*/ 376239 w 398336"/>
                                                              <a:gd name="connsiteY5" fmla="*/ 143131 h 310545"/>
                                                              <a:gd name="connsiteX6" fmla="*/ 340520 w 398336"/>
                                                              <a:gd name="connsiteY6" fmla="*/ 55025 h 310545"/>
                                                              <a:gd name="connsiteX7" fmla="*/ 300039 w 398336"/>
                                                              <a:gd name="connsiteY7" fmla="*/ 256 h 310545"/>
                                                              <a:gd name="connsiteX8" fmla="*/ 376239 w 398336"/>
                                                              <a:gd name="connsiteY8" fmla="*/ 76456 h 310545"/>
                                                              <a:gd name="connsiteX9" fmla="*/ 397670 w 398336"/>
                                                              <a:gd name="connsiteY9" fmla="*/ 190756 h 310545"/>
                                                              <a:gd name="connsiteX10" fmla="*/ 357189 w 398336"/>
                                                              <a:gd name="connsiteY10" fmla="*/ 266956 h 310545"/>
                                                              <a:gd name="connsiteX11" fmla="*/ 266701 w 398336"/>
                                                              <a:gd name="connsiteY11" fmla="*/ 302675 h 310545"/>
                                                              <a:gd name="connsiteX12" fmla="*/ 161926 w 398336"/>
                                                              <a:gd name="connsiteY12" fmla="*/ 309819 h 310545"/>
                                                              <a:gd name="connsiteX13" fmla="*/ 52389 w 398336"/>
                                                              <a:gd name="connsiteY13" fmla="*/ 290769 h 310545"/>
                                                              <a:gd name="connsiteX14" fmla="*/ 2383 w 398336"/>
                                                              <a:gd name="connsiteY14" fmla="*/ 240762 h 310545"/>
                                                              <a:gd name="connsiteX15" fmla="*/ 14289 w 398336"/>
                                                              <a:gd name="connsiteY15" fmla="*/ 150275 h 310545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connsiteX0" y="connsiteY0"/>
                                                              </a:cxn>
                                                              <a:cxn ang="0">
                                                                <a:pos x="connsiteX1" y="connsiteY1"/>
                                                              </a:cxn>
                                                              <a:cxn ang="0">
                                                                <a:pos x="connsiteX2" y="connsiteY2"/>
                                                              </a:cxn>
                                                              <a:cxn ang="0">
                                                                <a:pos x="connsiteX3" y="connsiteY3"/>
                                                              </a:cxn>
                                                              <a:cxn ang="0">
                                                                <a:pos x="connsiteX4" y="connsiteY4"/>
                                                              </a:cxn>
                                                              <a:cxn ang="0">
                                                                <a:pos x="connsiteX5" y="connsiteY5"/>
                                                              </a:cxn>
                                                              <a:cxn ang="0">
                                                                <a:pos x="connsiteX6" y="connsiteY6"/>
                                                              </a:cxn>
                                                              <a:cxn ang="0">
                                                                <a:pos x="connsiteX7" y="connsiteY7"/>
                                                              </a:cxn>
                                                              <a:cxn ang="0">
                                                                <a:pos x="connsiteX8" y="connsiteY8"/>
                                                              </a:cxn>
                                                              <a:cxn ang="0">
                                                                <a:pos x="connsiteX9" y="connsiteY9"/>
                                                              </a:cxn>
                                                              <a:cxn ang="0">
                                                                <a:pos x="connsiteX10" y="connsiteY10"/>
                                                              </a:cxn>
                                                              <a:cxn ang="0">
                                                                <a:pos x="connsiteX11" y="connsiteY11"/>
                                                              </a:cxn>
                                                              <a:cxn ang="0">
                                                                <a:pos x="connsiteX12" y="connsiteY12"/>
                                                              </a:cxn>
                                                              <a:cxn ang="0">
                                                                <a:pos x="connsiteX13" y="connsiteY13"/>
                                                              </a:cxn>
                                                              <a:cxn ang="0">
                                                                <a:pos x="connsiteX14" y="connsiteY14"/>
                                                              </a:cxn>
                                                              <a:cxn ang="0">
                                                                <a:pos x="connsiteX15" y="connsiteY15"/>
                                                              </a:cxn>
                                                            </a:cxnLst>
                                                            <a:rect l="l" t="t" r="r" b="b"/>
                                                            <a:pathLst>
                                                              <a:path w="398336" h="310545">
                                                                <a:moveTo>
                                                                  <a:pt x="14289" y="150275"/>
                                                                </a:moveTo>
                                                                <a:cubicBezTo>
                                                                  <a:pt x="17067" y="152259"/>
                                                                  <a:pt x="-9524" y="229650"/>
                                                                  <a:pt x="19051" y="252669"/>
                                                                </a:cubicBezTo>
                                                                <a:cubicBezTo>
                                                                  <a:pt x="47626" y="275688"/>
                                                                  <a:pt x="142083" y="284418"/>
                                                                  <a:pt x="185739" y="288387"/>
                                                                </a:cubicBezTo>
                                                                <a:cubicBezTo>
                                                                  <a:pt x="229395" y="292356"/>
                                                                  <a:pt x="251223" y="284815"/>
                                                                  <a:pt x="280989" y="276481"/>
                                                                </a:cubicBezTo>
                                                                <a:cubicBezTo>
                                                                  <a:pt x="310755" y="268147"/>
                                                                  <a:pt x="348458" y="260606"/>
                                                                  <a:pt x="364333" y="238381"/>
                                                                </a:cubicBezTo>
                                                                <a:cubicBezTo>
                                                                  <a:pt x="380208" y="216156"/>
                                                                  <a:pt x="380208" y="173690"/>
                                                                  <a:pt x="376239" y="143131"/>
                                                                </a:cubicBezTo>
                                                                <a:cubicBezTo>
                                                                  <a:pt x="372270" y="112572"/>
                                                                  <a:pt x="353220" y="78837"/>
                                                                  <a:pt x="340520" y="55025"/>
                                                                </a:cubicBezTo>
                                                                <a:cubicBezTo>
                                                                  <a:pt x="327820" y="31212"/>
                                                                  <a:pt x="294086" y="-3316"/>
                                                                  <a:pt x="300039" y="256"/>
                                                                </a:cubicBezTo>
                                                                <a:cubicBezTo>
                                                                  <a:pt x="305992" y="3828"/>
                                                                  <a:pt x="359967" y="44706"/>
                                                                  <a:pt x="376239" y="76456"/>
                                                                </a:cubicBezTo>
                                                                <a:cubicBezTo>
                                                                  <a:pt x="392511" y="108206"/>
                                                                  <a:pt x="400845" y="159006"/>
                                                                  <a:pt x="397670" y="190756"/>
                                                                </a:cubicBezTo>
                                                                <a:cubicBezTo>
                                                                  <a:pt x="394495" y="222506"/>
                                                                  <a:pt x="379017" y="248303"/>
                                                                  <a:pt x="357189" y="266956"/>
                                                                </a:cubicBezTo>
                                                                <a:cubicBezTo>
                                                                  <a:pt x="335361" y="285609"/>
                                                                  <a:pt x="299245" y="295531"/>
                                                                  <a:pt x="266701" y="302675"/>
                                                                </a:cubicBezTo>
                                                                <a:cubicBezTo>
                                                                  <a:pt x="234157" y="309819"/>
                                                                  <a:pt x="197645" y="311803"/>
                                                                  <a:pt x="161926" y="309819"/>
                                                                </a:cubicBezTo>
                                                                <a:cubicBezTo>
                                                                  <a:pt x="126207" y="307835"/>
                                                                  <a:pt x="78979" y="302278"/>
                                                                  <a:pt x="52389" y="290769"/>
                                                                </a:cubicBezTo>
                                                                <a:cubicBezTo>
                                                                  <a:pt x="25799" y="279260"/>
                                                                  <a:pt x="11114" y="261796"/>
                                                                  <a:pt x="2383" y="240762"/>
                                                                </a:cubicBezTo>
                                                                <a:cubicBezTo>
                                                                  <a:pt x="-6348" y="219728"/>
                                                                  <a:pt x="11511" y="148291"/>
                                                                  <a:pt x="14289" y="150275"/>
                                                                </a:cubicBezTo>
                                                                <a:close/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solidFill>
                                                            <a:schemeClr val="tx1">
                                                              <a:lumMod val="95000"/>
                                                              <a:lumOff val="5000"/>
                                                            </a:schemeClr>
                                                          </a:solidFill>
                                                          <a:ln>
                                                            <a:noFill/>
                                                          </a:ln>
                                                        </p:spPr>
                                                        <p:style>
                                                          <a:lnRef idx="2">
                                                            <a:schemeClr val="accent1">
                                                              <a:shade val="50000"/>
                                                            </a:schemeClr>
                                                          </a:lnRef>
                                                          <a:fillRef idx="1">
                                                            <a:schemeClr val="accent1"/>
                                                          </a:fillRef>
                                                          <a:effectRef idx="0">
                                                            <a:schemeClr val="accent1"/>
                                                          </a:effectRef>
                                                          <a:fontRef idx="minor">
                                                            <a:schemeClr val="lt1"/>
                                                          </a:fontRef>
                                                        </p:style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algn="ctr"/>
                                                            <a:endParaRPr lang="en-AU"/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1444" name="Freeform 1443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5967696" y="2731272"/>
                                                            <a:ext cx="140660" cy="193563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connsiteX0" fmla="*/ 11623 w 140660"/>
                                                              <a:gd name="connsiteY0" fmla="*/ 22 h 193563"/>
                                                              <a:gd name="connsiteX1" fmla="*/ 23529 w 140660"/>
                                                              <a:gd name="connsiteY1" fmla="*/ 116703 h 193563"/>
                                                              <a:gd name="connsiteX2" fmla="*/ 85442 w 140660"/>
                                                              <a:gd name="connsiteY2" fmla="*/ 173853 h 193563"/>
                                                              <a:gd name="connsiteX3" fmla="*/ 140210 w 140660"/>
                                                              <a:gd name="connsiteY3" fmla="*/ 192903 h 193563"/>
                                                              <a:gd name="connsiteX4" fmla="*/ 54485 w 140660"/>
                                                              <a:gd name="connsiteY4" fmla="*/ 180997 h 193563"/>
                                                              <a:gd name="connsiteX5" fmla="*/ 2098 w 140660"/>
                                                              <a:gd name="connsiteY5" fmla="*/ 107178 h 193563"/>
                                                              <a:gd name="connsiteX6" fmla="*/ 11623 w 140660"/>
                                                              <a:gd name="connsiteY6" fmla="*/ 22 h 193563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connsiteX0" y="connsiteY0"/>
                                                              </a:cxn>
                                                              <a:cxn ang="0">
                                                                <a:pos x="connsiteX1" y="connsiteY1"/>
                                                              </a:cxn>
                                                              <a:cxn ang="0">
                                                                <a:pos x="connsiteX2" y="connsiteY2"/>
                                                              </a:cxn>
                                                              <a:cxn ang="0">
                                                                <a:pos x="connsiteX3" y="connsiteY3"/>
                                                              </a:cxn>
                                                              <a:cxn ang="0">
                                                                <a:pos x="connsiteX4" y="connsiteY4"/>
                                                              </a:cxn>
                                                              <a:cxn ang="0">
                                                                <a:pos x="connsiteX5" y="connsiteY5"/>
                                                              </a:cxn>
                                                              <a:cxn ang="0">
                                                                <a:pos x="connsiteX6" y="connsiteY6"/>
                                                              </a:cxn>
                                                            </a:cxnLst>
                                                            <a:rect l="l" t="t" r="r" b="b"/>
                                                            <a:pathLst>
                                                              <a:path w="140660" h="193563">
                                                                <a:moveTo>
                                                                  <a:pt x="11623" y="22"/>
                                                                </a:moveTo>
                                                                <a:cubicBezTo>
                                                                  <a:pt x="15195" y="1610"/>
                                                                  <a:pt x="11226" y="87731"/>
                                                                  <a:pt x="23529" y="116703"/>
                                                                </a:cubicBezTo>
                                                                <a:cubicBezTo>
                                                                  <a:pt x="35832" y="145675"/>
                                                                  <a:pt x="65995" y="161153"/>
                                                                  <a:pt x="85442" y="173853"/>
                                                                </a:cubicBezTo>
                                                                <a:cubicBezTo>
                                                                  <a:pt x="104889" y="186553"/>
                                                                  <a:pt x="145369" y="191712"/>
                                                                  <a:pt x="140210" y="192903"/>
                                                                </a:cubicBezTo>
                                                                <a:cubicBezTo>
                                                                  <a:pt x="135051" y="194094"/>
                                                                  <a:pt x="77504" y="195285"/>
                                                                  <a:pt x="54485" y="180997"/>
                                                                </a:cubicBezTo>
                                                                <a:cubicBezTo>
                                                                  <a:pt x="31466" y="166710"/>
                                                                  <a:pt x="9242" y="133372"/>
                                                                  <a:pt x="2098" y="107178"/>
                                                                </a:cubicBezTo>
                                                                <a:cubicBezTo>
                                                                  <a:pt x="-5046" y="80984"/>
                                                                  <a:pt x="8051" y="-1566"/>
                                                                  <a:pt x="11623" y="22"/>
                                                                </a:cubicBezTo>
                                                                <a:close/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solidFill>
                                                            <a:schemeClr val="tx1">
                                                              <a:lumMod val="95000"/>
                                                              <a:lumOff val="5000"/>
                                                            </a:schemeClr>
                                                          </a:solidFill>
                                                          <a:ln>
                                                            <a:noFill/>
                                                          </a:ln>
                                                        </p:spPr>
                                                        <p:style>
                                                          <a:lnRef idx="2">
                                                            <a:schemeClr val="accent1">
                                                              <a:shade val="50000"/>
                                                            </a:schemeClr>
                                                          </a:lnRef>
                                                          <a:fillRef idx="1">
                                                            <a:schemeClr val="accent1"/>
                                                          </a:fillRef>
                                                          <a:effectRef idx="0">
                                                            <a:schemeClr val="accent1"/>
                                                          </a:effectRef>
                                                          <a:fontRef idx="minor">
                                                            <a:schemeClr val="lt1"/>
                                                          </a:fontRef>
                                                        </p:style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algn="ctr"/>
                                                            <a:endParaRPr lang="en-AU"/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1445" name="Freeform 1444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6063888" y="2640804"/>
                                                            <a:ext cx="154489" cy="116734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connsiteX0" fmla="*/ 1156 w 154489"/>
                                                              <a:gd name="connsiteY0" fmla="*/ 2 h 116734"/>
                                                              <a:gd name="connsiteX1" fmla="*/ 29731 w 154489"/>
                                                              <a:gd name="connsiteY1" fmla="*/ 64296 h 116734"/>
                                                              <a:gd name="connsiteX2" fmla="*/ 108312 w 154489"/>
                                                              <a:gd name="connsiteY2" fmla="*/ 100015 h 116734"/>
                                                              <a:gd name="connsiteX3" fmla="*/ 153556 w 154489"/>
                                                              <a:gd name="connsiteY3" fmla="*/ 116684 h 116734"/>
                                                              <a:gd name="connsiteX4" fmla="*/ 67831 w 154489"/>
                                                              <a:gd name="connsiteY4" fmla="*/ 95252 h 116734"/>
                                                              <a:gd name="connsiteX5" fmla="*/ 13062 w 154489"/>
                                                              <a:gd name="connsiteY5" fmla="*/ 66677 h 116734"/>
                                                              <a:gd name="connsiteX6" fmla="*/ 1156 w 154489"/>
                                                              <a:gd name="connsiteY6" fmla="*/ 2 h 116734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connsiteX0" y="connsiteY0"/>
                                                              </a:cxn>
                                                              <a:cxn ang="0">
                                                                <a:pos x="connsiteX1" y="connsiteY1"/>
                                                              </a:cxn>
                                                              <a:cxn ang="0">
                                                                <a:pos x="connsiteX2" y="connsiteY2"/>
                                                              </a:cxn>
                                                              <a:cxn ang="0">
                                                                <a:pos x="connsiteX3" y="connsiteY3"/>
                                                              </a:cxn>
                                                              <a:cxn ang="0">
                                                                <a:pos x="connsiteX4" y="connsiteY4"/>
                                                              </a:cxn>
                                                              <a:cxn ang="0">
                                                                <a:pos x="connsiteX5" y="connsiteY5"/>
                                                              </a:cxn>
                                                              <a:cxn ang="0">
                                                                <a:pos x="connsiteX6" y="connsiteY6"/>
                                                              </a:cxn>
                                                            </a:cxnLst>
                                                            <a:rect l="l" t="t" r="r" b="b"/>
                                                            <a:pathLst>
                                                              <a:path w="154489" h="116734">
                                                                <a:moveTo>
                                                                  <a:pt x="1156" y="2"/>
                                                                </a:moveTo>
                                                                <a:cubicBezTo>
                                                                  <a:pt x="3934" y="-395"/>
                                                                  <a:pt x="11872" y="47627"/>
                                                                  <a:pt x="29731" y="64296"/>
                                                                </a:cubicBezTo>
                                                                <a:cubicBezTo>
                                                                  <a:pt x="47590" y="80965"/>
                                                                  <a:pt x="87674" y="91284"/>
                                                                  <a:pt x="108312" y="100015"/>
                                                                </a:cubicBezTo>
                                                                <a:cubicBezTo>
                                                                  <a:pt x="128950" y="108746"/>
                                                                  <a:pt x="160303" y="117478"/>
                                                                  <a:pt x="153556" y="116684"/>
                                                                </a:cubicBezTo>
                                                                <a:cubicBezTo>
                                                                  <a:pt x="146809" y="115890"/>
                                                                  <a:pt x="91247" y="103586"/>
                                                                  <a:pt x="67831" y="95252"/>
                                                                </a:cubicBezTo>
                                                                <a:cubicBezTo>
                                                                  <a:pt x="44415" y="86918"/>
                                                                  <a:pt x="26159" y="78583"/>
                                                                  <a:pt x="13062" y="66677"/>
                                                                </a:cubicBezTo>
                                                                <a:cubicBezTo>
                                                                  <a:pt x="-35" y="54771"/>
                                                                  <a:pt x="-1622" y="399"/>
                                                                  <a:pt x="1156" y="2"/>
                                                                </a:cubicBezTo>
                                                                <a:close/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solidFill>
                                                            <a:schemeClr val="tx1">
                                                              <a:lumMod val="95000"/>
                                                              <a:lumOff val="5000"/>
                                                            </a:schemeClr>
                                                          </a:solidFill>
                                                          <a:ln>
                                                            <a:noFill/>
                                                          </a:ln>
                                                        </p:spPr>
                                                        <p:style>
                                                          <a:lnRef idx="2">
                                                            <a:schemeClr val="accent1">
                                                              <a:shade val="50000"/>
                                                            </a:schemeClr>
                                                          </a:lnRef>
                                                          <a:fillRef idx="1">
                                                            <a:schemeClr val="accent1"/>
                                                          </a:fillRef>
                                                          <a:effectRef idx="0">
                                                            <a:schemeClr val="accent1"/>
                                                          </a:effectRef>
                                                          <a:fontRef idx="minor">
                                                            <a:schemeClr val="lt1"/>
                                                          </a:fontRef>
                                                        </p:style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algn="ctr"/>
                                                            <a:endParaRPr lang="en-AU"/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1446" name="Freeform 1445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5421344" y="2395494"/>
                                                            <a:ext cx="453413" cy="162382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connsiteX0" fmla="*/ 762 w 453413"/>
                                                              <a:gd name="connsiteY0" fmla="*/ 38144 h 162382"/>
                                                              <a:gd name="connsiteX1" fmla="*/ 60294 w 453413"/>
                                                              <a:gd name="connsiteY1" fmla="*/ 116725 h 162382"/>
                                                              <a:gd name="connsiteX2" fmla="*/ 215075 w 453413"/>
                                                              <a:gd name="connsiteY2" fmla="*/ 142919 h 162382"/>
                                                              <a:gd name="connsiteX3" fmla="*/ 315087 w 453413"/>
                                                              <a:gd name="connsiteY3" fmla="*/ 138156 h 162382"/>
                                                              <a:gd name="connsiteX4" fmla="*/ 400812 w 453413"/>
                                                              <a:gd name="connsiteY4" fmla="*/ 85769 h 162382"/>
                                                              <a:gd name="connsiteX5" fmla="*/ 453200 w 453413"/>
                                                              <a:gd name="connsiteY5" fmla="*/ 44 h 162382"/>
                                                              <a:gd name="connsiteX6" fmla="*/ 415100 w 453413"/>
                                                              <a:gd name="connsiteY6" fmla="*/ 97675 h 162382"/>
                                                              <a:gd name="connsiteX7" fmla="*/ 317469 w 453413"/>
                                                              <a:gd name="connsiteY7" fmla="*/ 150062 h 162382"/>
                                                              <a:gd name="connsiteX8" fmla="*/ 198406 w 453413"/>
                                                              <a:gd name="connsiteY8" fmla="*/ 161969 h 162382"/>
                                                              <a:gd name="connsiteX9" fmla="*/ 96012 w 453413"/>
                                                              <a:gd name="connsiteY9" fmla="*/ 140537 h 162382"/>
                                                              <a:gd name="connsiteX10" fmla="*/ 762 w 453413"/>
                                                              <a:gd name="connsiteY10" fmla="*/ 38144 h 162382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connsiteX0" y="connsiteY0"/>
                                                              </a:cxn>
                                                              <a:cxn ang="0">
                                                                <a:pos x="connsiteX1" y="connsiteY1"/>
                                                              </a:cxn>
                                                              <a:cxn ang="0">
                                                                <a:pos x="connsiteX2" y="connsiteY2"/>
                                                              </a:cxn>
                                                              <a:cxn ang="0">
                                                                <a:pos x="connsiteX3" y="connsiteY3"/>
                                                              </a:cxn>
                                                              <a:cxn ang="0">
                                                                <a:pos x="connsiteX4" y="connsiteY4"/>
                                                              </a:cxn>
                                                              <a:cxn ang="0">
                                                                <a:pos x="connsiteX5" y="connsiteY5"/>
                                                              </a:cxn>
                                                              <a:cxn ang="0">
                                                                <a:pos x="connsiteX6" y="connsiteY6"/>
                                                              </a:cxn>
                                                              <a:cxn ang="0">
                                                                <a:pos x="connsiteX7" y="connsiteY7"/>
                                                              </a:cxn>
                                                              <a:cxn ang="0">
                                                                <a:pos x="connsiteX8" y="connsiteY8"/>
                                                              </a:cxn>
                                                              <a:cxn ang="0">
                                                                <a:pos x="connsiteX9" y="connsiteY9"/>
                                                              </a:cxn>
                                                              <a:cxn ang="0">
                                                                <a:pos x="connsiteX10" y="connsiteY10"/>
                                                              </a:cxn>
                                                            </a:cxnLst>
                                                            <a:rect l="l" t="t" r="r" b="b"/>
                                                            <a:pathLst>
                                                              <a:path w="453413" h="162382">
                                                                <a:moveTo>
                                                                  <a:pt x="762" y="38144"/>
                                                                </a:moveTo>
                                                                <a:cubicBezTo>
                                                                  <a:pt x="-5191" y="34175"/>
                                                                  <a:pt x="24575" y="99263"/>
                                                                  <a:pt x="60294" y="116725"/>
                                                                </a:cubicBezTo>
                                                                <a:cubicBezTo>
                                                                  <a:pt x="96013" y="134188"/>
                                                                  <a:pt x="172610" y="139347"/>
                                                                  <a:pt x="215075" y="142919"/>
                                                                </a:cubicBezTo>
                                                                <a:cubicBezTo>
                                                                  <a:pt x="257540" y="146491"/>
                                                                  <a:pt x="284131" y="147681"/>
                                                                  <a:pt x="315087" y="138156"/>
                                                                </a:cubicBezTo>
                                                                <a:cubicBezTo>
                                                                  <a:pt x="346043" y="128631"/>
                                                                  <a:pt x="377793" y="108788"/>
                                                                  <a:pt x="400812" y="85769"/>
                                                                </a:cubicBezTo>
                                                                <a:cubicBezTo>
                                                                  <a:pt x="423831" y="62750"/>
                                                                  <a:pt x="450819" y="-1940"/>
                                                                  <a:pt x="453200" y="44"/>
                                                                </a:cubicBezTo>
                                                                <a:cubicBezTo>
                                                                  <a:pt x="455581" y="2028"/>
                                                                  <a:pt x="437722" y="72672"/>
                                                                  <a:pt x="415100" y="97675"/>
                                                                </a:cubicBezTo>
                                                                <a:cubicBezTo>
                                                                  <a:pt x="392478" y="122678"/>
                                                                  <a:pt x="353585" y="139346"/>
                                                                  <a:pt x="317469" y="150062"/>
                                                                </a:cubicBezTo>
                                                                <a:cubicBezTo>
                                                                  <a:pt x="281353" y="160778"/>
                                                                  <a:pt x="235315" y="163556"/>
                                                                  <a:pt x="198406" y="161969"/>
                                                                </a:cubicBezTo>
                                                                <a:cubicBezTo>
                                                                  <a:pt x="161497" y="160382"/>
                                                                  <a:pt x="131731" y="157603"/>
                                                                  <a:pt x="96012" y="140537"/>
                                                                </a:cubicBezTo>
                                                                <a:cubicBezTo>
                                                                  <a:pt x="60293" y="123471"/>
                                                                  <a:pt x="6715" y="42113"/>
                                                                  <a:pt x="762" y="38144"/>
                                                                </a:cubicBezTo>
                                                                <a:close/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solidFill>
                                                            <a:schemeClr val="tx1">
                                                              <a:lumMod val="95000"/>
                                                              <a:lumOff val="5000"/>
                                                            </a:schemeClr>
                                                          </a:solidFill>
                                                          <a:ln>
                                                            <a:noFill/>
                                                          </a:ln>
                                                        </p:spPr>
                                                        <p:style>
                                                          <a:lnRef idx="2">
                                                            <a:schemeClr val="accent1">
                                                              <a:shade val="50000"/>
                                                            </a:schemeClr>
                                                          </a:lnRef>
                                                          <a:fillRef idx="1">
                                                            <a:schemeClr val="accent1"/>
                                                          </a:fillRef>
                                                          <a:effectRef idx="0">
                                                            <a:schemeClr val="accent1"/>
                                                          </a:effectRef>
                                                          <a:fontRef idx="minor">
                                                            <a:schemeClr val="lt1"/>
                                                          </a:fontRef>
                                                        </p:style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algn="ctr"/>
                                                            <a:endParaRPr lang="en-AU"/>
                                                          </a:p>
                                                        </p:txBody>
                                                      </p:sp>
                                                      <p:sp>
                                                        <p:nvSpPr>
                                                          <p:cNvPr id="1447" name="Freeform 1446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5006693" y="2468802"/>
                                                            <a:ext cx="320678" cy="199385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connsiteX0" fmla="*/ 320163 w 320678"/>
                                                              <a:gd name="connsiteY0" fmla="*/ 554 h 199385"/>
                                                              <a:gd name="connsiteX1" fmla="*/ 289207 w 320678"/>
                                                              <a:gd name="connsiteY1" fmla="*/ 100567 h 199385"/>
                                                              <a:gd name="connsiteX2" fmla="*/ 205863 w 320678"/>
                                                              <a:gd name="connsiteY2" fmla="*/ 172004 h 199385"/>
                                                              <a:gd name="connsiteX3" fmla="*/ 67751 w 320678"/>
                                                              <a:gd name="connsiteY3" fmla="*/ 186292 h 199385"/>
                                                              <a:gd name="connsiteX4" fmla="*/ 3457 w 320678"/>
                                                              <a:gd name="connsiteY4" fmla="*/ 183911 h 199385"/>
                                                              <a:gd name="connsiteX5" fmla="*/ 167763 w 320678"/>
                                                              <a:gd name="connsiteY5" fmla="*/ 198198 h 199385"/>
                                                              <a:gd name="connsiteX6" fmla="*/ 267776 w 320678"/>
                                                              <a:gd name="connsiteY6" fmla="*/ 148192 h 199385"/>
                                                              <a:gd name="connsiteX7" fmla="*/ 320163 w 320678"/>
                                                              <a:gd name="connsiteY7" fmla="*/ 554 h 199385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connsiteX0" y="connsiteY0"/>
                                                              </a:cxn>
                                                              <a:cxn ang="0">
                                                                <a:pos x="connsiteX1" y="connsiteY1"/>
                                                              </a:cxn>
                                                              <a:cxn ang="0">
                                                                <a:pos x="connsiteX2" y="connsiteY2"/>
                                                              </a:cxn>
                                                              <a:cxn ang="0">
                                                                <a:pos x="connsiteX3" y="connsiteY3"/>
                                                              </a:cxn>
                                                              <a:cxn ang="0">
                                                                <a:pos x="connsiteX4" y="connsiteY4"/>
                                                              </a:cxn>
                                                              <a:cxn ang="0">
                                                                <a:pos x="connsiteX5" y="connsiteY5"/>
                                                              </a:cxn>
                                                              <a:cxn ang="0">
                                                                <a:pos x="connsiteX6" y="connsiteY6"/>
                                                              </a:cxn>
                                                              <a:cxn ang="0">
                                                                <a:pos x="connsiteX7" y="connsiteY7"/>
                                                              </a:cxn>
                                                            </a:cxnLst>
                                                            <a:rect l="l" t="t" r="r" b="b"/>
                                                            <a:pathLst>
                                                              <a:path w="320678" h="199385">
                                                                <a:moveTo>
                                                                  <a:pt x="320163" y="554"/>
                                                                </a:moveTo>
                                                                <a:cubicBezTo>
                                                                  <a:pt x="323735" y="-7383"/>
                                                                  <a:pt x="308257" y="71992"/>
                                                                  <a:pt x="289207" y="100567"/>
                                                                </a:cubicBezTo>
                                                                <a:cubicBezTo>
                                                                  <a:pt x="270157" y="129142"/>
                                                                  <a:pt x="242772" y="157717"/>
                                                                  <a:pt x="205863" y="172004"/>
                                                                </a:cubicBezTo>
                                                                <a:cubicBezTo>
                                                                  <a:pt x="168954" y="186291"/>
                                                                  <a:pt x="101485" y="184308"/>
                                                                  <a:pt x="67751" y="186292"/>
                                                                </a:cubicBezTo>
                                                                <a:cubicBezTo>
                                                                  <a:pt x="34017" y="188276"/>
                                                                  <a:pt x="-13212" y="181927"/>
                                                                  <a:pt x="3457" y="183911"/>
                                                                </a:cubicBezTo>
                                                                <a:cubicBezTo>
                                                                  <a:pt x="20126" y="185895"/>
                                                                  <a:pt x="123710" y="204151"/>
                                                                  <a:pt x="167763" y="198198"/>
                                                                </a:cubicBezTo>
                                                                <a:cubicBezTo>
                                                                  <a:pt x="211816" y="192245"/>
                                                                  <a:pt x="240789" y="179148"/>
                                                                  <a:pt x="267776" y="148192"/>
                                                                </a:cubicBezTo>
                                                                <a:cubicBezTo>
                                                                  <a:pt x="294763" y="117236"/>
                                                                  <a:pt x="316591" y="8491"/>
                                                                  <a:pt x="320163" y="554"/>
                                                                </a:cubicBezTo>
                                                                <a:close/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solidFill>
                                                            <a:schemeClr val="tx1">
                                                              <a:lumMod val="95000"/>
                                                              <a:lumOff val="5000"/>
                                                            </a:schemeClr>
                                                          </a:solidFill>
                                                          <a:ln>
                                                            <a:noFill/>
                                                          </a:ln>
                                                        </p:spPr>
                                                        <p:style>
                                                          <a:lnRef idx="2">
                                                            <a:schemeClr val="accent1">
                                                              <a:shade val="50000"/>
                                                            </a:schemeClr>
                                                          </a:lnRef>
                                                          <a:fillRef idx="1">
                                                            <a:schemeClr val="accent1"/>
                                                          </a:fillRef>
                                                          <a:effectRef idx="0">
                                                            <a:schemeClr val="accent1"/>
                                                          </a:effectRef>
                                                          <a:fontRef idx="minor">
                                                            <a:schemeClr val="lt1"/>
                                                          </a:fontRef>
                                                        </p:style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algn="ctr"/>
                                                            <a:endParaRPr lang="en-AU"/>
                                                          </a:p>
                                                        </p:txBody>
                                                      </p:sp>
                                                    </p:grpSp>
                                                    <p:sp>
                                                      <p:nvSpPr>
                                                        <p:cNvPr id="1420" name="Freeform 1419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6033669" y="2383624"/>
                                                          <a:ext cx="108857" cy="140685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28994 w 108857"/>
                                                            <a:gd name="connsiteY0" fmla="*/ 140501 h 140685"/>
                                                            <a:gd name="connsiteX1" fmla="*/ 21850 w 108857"/>
                                                            <a:gd name="connsiteY1" fmla="*/ 59539 h 140685"/>
                                                            <a:gd name="connsiteX2" fmla="*/ 67094 w 108857"/>
                                                            <a:gd name="connsiteY2" fmla="*/ 40489 h 140685"/>
                                                            <a:gd name="connsiteX3" fmla="*/ 107575 w 108857"/>
                                                            <a:gd name="connsiteY3" fmla="*/ 30964 h 140685"/>
                                                            <a:gd name="connsiteX4" fmla="*/ 90906 w 108857"/>
                                                            <a:gd name="connsiteY4" fmla="*/ 7 h 140685"/>
                                                            <a:gd name="connsiteX5" fmla="*/ 14706 w 108857"/>
                                                            <a:gd name="connsiteY5" fmla="*/ 28582 h 140685"/>
                                                            <a:gd name="connsiteX6" fmla="*/ 419 w 108857"/>
                                                            <a:gd name="connsiteY6" fmla="*/ 80970 h 140685"/>
                                                            <a:gd name="connsiteX7" fmla="*/ 28994 w 108857"/>
                                                            <a:gd name="connsiteY7" fmla="*/ 140501 h 140685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108857" h="140685">
                                                              <a:moveTo>
                                                                <a:pt x="28994" y="140501"/>
                                                              </a:moveTo>
                                                              <a:cubicBezTo>
                                                                <a:pt x="32566" y="136929"/>
                                                                <a:pt x="15500" y="76208"/>
                                                                <a:pt x="21850" y="59539"/>
                                                              </a:cubicBezTo>
                                                              <a:cubicBezTo>
                                                                <a:pt x="28200" y="42870"/>
                                                                <a:pt x="52806" y="45252"/>
                                                                <a:pt x="67094" y="40489"/>
                                                              </a:cubicBezTo>
                                                              <a:cubicBezTo>
                                                                <a:pt x="81382" y="35726"/>
                                                                <a:pt x="103606" y="37711"/>
                                                                <a:pt x="107575" y="30964"/>
                                                              </a:cubicBezTo>
                                                              <a:cubicBezTo>
                                                                <a:pt x="111544" y="24217"/>
                                                                <a:pt x="106384" y="404"/>
                                                                <a:pt x="90906" y="7"/>
                                                              </a:cubicBezTo>
                                                              <a:cubicBezTo>
                                                                <a:pt x="75428" y="-390"/>
                                                                <a:pt x="29787" y="15088"/>
                                                                <a:pt x="14706" y="28582"/>
                                                              </a:cubicBezTo>
                                                              <a:cubicBezTo>
                                                                <a:pt x="-375" y="42076"/>
                                                                <a:pt x="-772" y="67079"/>
                                                                <a:pt x="419" y="80970"/>
                                                              </a:cubicBezTo>
                                                              <a:cubicBezTo>
                                                                <a:pt x="1610" y="94861"/>
                                                                <a:pt x="25422" y="144073"/>
                                                                <a:pt x="28994" y="140501"/>
                                                              </a:cubicBezTo>
                                                              <a:close/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chemeClr val="tx1">
                                                            <a:lumMod val="95000"/>
                                                            <a:lumOff val="5000"/>
                                                          </a:schemeClr>
                                                        </a:solidFill>
                                                        <a:ln>
                                                          <a:noFill/>
                                                        </a:ln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algn="ctr"/>
                                                          <a:endParaRPr lang="en-AU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1421" name="Freeform 1420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6126750" y="2376488"/>
                                                          <a:ext cx="338827" cy="124214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206 w 338827"/>
                                                            <a:gd name="connsiteY0" fmla="*/ 0 h 124214"/>
                                                            <a:gd name="connsiteX1" fmla="*/ 71644 w 338827"/>
                                                            <a:gd name="connsiteY1" fmla="*/ 71437 h 124214"/>
                                                            <a:gd name="connsiteX2" fmla="*/ 183563 w 338827"/>
                                                            <a:gd name="connsiteY2" fmla="*/ 83343 h 124214"/>
                                                            <a:gd name="connsiteX3" fmla="*/ 285956 w 338827"/>
                                                            <a:gd name="connsiteY3" fmla="*/ 66675 h 124214"/>
                                                            <a:gd name="connsiteX4" fmla="*/ 338344 w 338827"/>
                                                            <a:gd name="connsiteY4" fmla="*/ 7143 h 124214"/>
                                                            <a:gd name="connsiteX5" fmla="*/ 257381 w 338827"/>
                                                            <a:gd name="connsiteY5" fmla="*/ 69056 h 124214"/>
                                                            <a:gd name="connsiteX6" fmla="*/ 278813 w 338827"/>
                                                            <a:gd name="connsiteY6" fmla="*/ 104775 h 124214"/>
                                                            <a:gd name="connsiteX7" fmla="*/ 283575 w 338827"/>
                                                            <a:gd name="connsiteY7" fmla="*/ 123825 h 124214"/>
                                                            <a:gd name="connsiteX8" fmla="*/ 243094 w 338827"/>
                                                            <a:gd name="connsiteY8" fmla="*/ 88106 h 124214"/>
                                                            <a:gd name="connsiteX9" fmla="*/ 128794 w 338827"/>
                                                            <a:gd name="connsiteY9" fmla="*/ 97631 h 124214"/>
                                                            <a:gd name="connsiteX10" fmla="*/ 52594 w 338827"/>
                                                            <a:gd name="connsiteY10" fmla="*/ 71437 h 124214"/>
                                                            <a:gd name="connsiteX11" fmla="*/ 206 w 338827"/>
                                                            <a:gd name="connsiteY11" fmla="*/ 0 h 124214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  <a:cxn ang="0">
                                                              <a:pos x="connsiteX10" y="connsiteY10"/>
                                                            </a:cxn>
                                                            <a:cxn ang="0">
                                                              <a:pos x="connsiteX11" y="connsiteY11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338827" h="124214">
                                                              <a:moveTo>
                                                                <a:pt x="206" y="0"/>
                                                              </a:moveTo>
                                                              <a:cubicBezTo>
                                                                <a:pt x="3381" y="0"/>
                                                                <a:pt x="41085" y="57547"/>
                                                                <a:pt x="71644" y="71437"/>
                                                              </a:cubicBezTo>
                                                              <a:cubicBezTo>
                                                                <a:pt x="102203" y="85327"/>
                                                                <a:pt x="147844" y="84137"/>
                                                                <a:pt x="183563" y="83343"/>
                                                              </a:cubicBezTo>
                                                              <a:cubicBezTo>
                                                                <a:pt x="219282" y="82549"/>
                                                                <a:pt x="260159" y="79375"/>
                                                                <a:pt x="285956" y="66675"/>
                                                              </a:cubicBezTo>
                                                              <a:cubicBezTo>
                                                                <a:pt x="311753" y="53975"/>
                                                                <a:pt x="343106" y="6746"/>
                                                                <a:pt x="338344" y="7143"/>
                                                              </a:cubicBezTo>
                                                              <a:cubicBezTo>
                                                                <a:pt x="333582" y="7540"/>
                                                                <a:pt x="267303" y="52784"/>
                                                                <a:pt x="257381" y="69056"/>
                                                              </a:cubicBezTo>
                                                              <a:cubicBezTo>
                                                                <a:pt x="247459" y="85328"/>
                                                                <a:pt x="274447" y="95647"/>
                                                                <a:pt x="278813" y="104775"/>
                                                              </a:cubicBezTo>
                                                              <a:cubicBezTo>
                                                                <a:pt x="283179" y="113903"/>
                                                                <a:pt x="289528" y="126603"/>
                                                                <a:pt x="283575" y="123825"/>
                                                              </a:cubicBezTo>
                                                              <a:cubicBezTo>
                                                                <a:pt x="277622" y="121047"/>
                                                                <a:pt x="268891" y="92472"/>
                                                                <a:pt x="243094" y="88106"/>
                                                              </a:cubicBezTo>
                                                              <a:cubicBezTo>
                                                                <a:pt x="217297" y="83740"/>
                                                                <a:pt x="160544" y="100409"/>
                                                                <a:pt x="128794" y="97631"/>
                                                              </a:cubicBezTo>
                                                              <a:cubicBezTo>
                                                                <a:pt x="97044" y="94853"/>
                                                                <a:pt x="74025" y="87709"/>
                                                                <a:pt x="52594" y="71437"/>
                                                              </a:cubicBezTo>
                                                              <a:cubicBezTo>
                                                                <a:pt x="31163" y="55165"/>
                                                                <a:pt x="-2969" y="0"/>
                                                                <a:pt x="206" y="0"/>
                                                              </a:cubicBezTo>
                                                              <a:close/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chemeClr val="tx1">
                                                            <a:lumMod val="95000"/>
                                                            <a:lumOff val="5000"/>
                                                          </a:schemeClr>
                                                        </a:solidFill>
                                                        <a:ln>
                                                          <a:noFill/>
                                                        </a:ln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algn="ctr"/>
                                                          <a:endParaRPr lang="en-AU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1422" name="Freeform 1421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6598021" y="2335992"/>
                                                          <a:ext cx="393698" cy="160284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423 w 393698"/>
                                                            <a:gd name="connsiteY0" fmla="*/ 14 h 160284"/>
                                                            <a:gd name="connsiteX1" fmla="*/ 64717 w 393698"/>
                                                            <a:gd name="connsiteY1" fmla="*/ 92883 h 160284"/>
                                                            <a:gd name="connsiteX2" fmla="*/ 140917 w 393698"/>
                                                            <a:gd name="connsiteY2" fmla="*/ 135746 h 160284"/>
                                                            <a:gd name="connsiteX3" fmla="*/ 250454 w 393698"/>
                                                            <a:gd name="connsiteY3" fmla="*/ 152414 h 160284"/>
                                                            <a:gd name="connsiteX4" fmla="*/ 338560 w 393698"/>
                                                            <a:gd name="connsiteY4" fmla="*/ 121458 h 160284"/>
                                                            <a:gd name="connsiteX5" fmla="*/ 393329 w 393698"/>
                                                            <a:gd name="connsiteY5" fmla="*/ 85739 h 160284"/>
                                                            <a:gd name="connsiteX6" fmla="*/ 312367 w 393698"/>
                                                            <a:gd name="connsiteY6" fmla="*/ 142889 h 160284"/>
                                                            <a:gd name="connsiteX7" fmla="*/ 209973 w 393698"/>
                                                            <a:gd name="connsiteY7" fmla="*/ 159558 h 160284"/>
                                                            <a:gd name="connsiteX8" fmla="*/ 79004 w 393698"/>
                                                            <a:gd name="connsiteY8" fmla="*/ 123839 h 160284"/>
                                                            <a:gd name="connsiteX9" fmla="*/ 38523 w 393698"/>
                                                            <a:gd name="connsiteY9" fmla="*/ 85739 h 160284"/>
                                                            <a:gd name="connsiteX10" fmla="*/ 423 w 393698"/>
                                                            <a:gd name="connsiteY10" fmla="*/ 14 h 160284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  <a:cxn ang="0">
                                                              <a:pos x="connsiteX10" y="connsiteY10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393698" h="160284">
                                                              <a:moveTo>
                                                                <a:pt x="423" y="14"/>
                                                              </a:moveTo>
                                                              <a:cubicBezTo>
                                                                <a:pt x="4789" y="1205"/>
                                                                <a:pt x="41301" y="70261"/>
                                                                <a:pt x="64717" y="92883"/>
                                                              </a:cubicBezTo>
                                                              <a:cubicBezTo>
                                                                <a:pt x="88133" y="115505"/>
                                                                <a:pt x="109961" y="125824"/>
                                                                <a:pt x="140917" y="135746"/>
                                                              </a:cubicBezTo>
                                                              <a:cubicBezTo>
                                                                <a:pt x="171873" y="145668"/>
                                                                <a:pt x="217514" y="154795"/>
                                                                <a:pt x="250454" y="152414"/>
                                                              </a:cubicBezTo>
                                                              <a:cubicBezTo>
                                                                <a:pt x="283394" y="150033"/>
                                                                <a:pt x="314748" y="132571"/>
                                                                <a:pt x="338560" y="121458"/>
                                                              </a:cubicBezTo>
                                                              <a:cubicBezTo>
                                                                <a:pt x="362373" y="110346"/>
                                                                <a:pt x="397694" y="82167"/>
                                                                <a:pt x="393329" y="85739"/>
                                                              </a:cubicBezTo>
                                                              <a:cubicBezTo>
                                                                <a:pt x="388964" y="89311"/>
                                                                <a:pt x="342926" y="130586"/>
                                                                <a:pt x="312367" y="142889"/>
                                                              </a:cubicBezTo>
                                                              <a:cubicBezTo>
                                                                <a:pt x="281808" y="155192"/>
                                                                <a:pt x="248867" y="162733"/>
                                                                <a:pt x="209973" y="159558"/>
                                                              </a:cubicBezTo>
                                                              <a:cubicBezTo>
                                                                <a:pt x="171079" y="156383"/>
                                                                <a:pt x="107579" y="136142"/>
                                                                <a:pt x="79004" y="123839"/>
                                                              </a:cubicBezTo>
                                                              <a:cubicBezTo>
                                                                <a:pt x="50429" y="111536"/>
                                                                <a:pt x="50429" y="102408"/>
                                                                <a:pt x="38523" y="85739"/>
                                                              </a:cubicBezTo>
                                                              <a:cubicBezTo>
                                                                <a:pt x="26617" y="69070"/>
                                                                <a:pt x="-3943" y="-1177"/>
                                                                <a:pt x="423" y="14"/>
                                                              </a:cubicBezTo>
                                                              <a:close/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chemeClr val="tx1">
                                                            <a:lumMod val="95000"/>
                                                            <a:lumOff val="5000"/>
                                                          </a:schemeClr>
                                                        </a:solidFill>
                                                        <a:ln>
                                                          <a:noFill/>
                                                        </a:ln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algn="ctr"/>
                                                          <a:endParaRPr lang="en-AU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1423" name="Freeform 1422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7055666" y="2346530"/>
                                                          <a:ext cx="403918" cy="209739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4740 w 403918"/>
                                                            <a:gd name="connsiteY0" fmla="*/ 208551 h 209739"/>
                                                            <a:gd name="connsiteX1" fmla="*/ 400028 w 403918"/>
                                                            <a:gd name="connsiteY1" fmla="*/ 3764 h 209739"/>
                                                            <a:gd name="connsiteX2" fmla="*/ 195240 w 403918"/>
                                                            <a:gd name="connsiteY2" fmla="*/ 84726 h 209739"/>
                                                            <a:gd name="connsiteX3" fmla="*/ 4740 w 403918"/>
                                                            <a:gd name="connsiteY3" fmla="*/ 208551 h 209739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403918" h="209739">
                                                              <a:moveTo>
                                                                <a:pt x="4740" y="208551"/>
                                                              </a:moveTo>
                                                              <a:cubicBezTo>
                                                                <a:pt x="38871" y="195057"/>
                                                                <a:pt x="368278" y="24401"/>
                                                                <a:pt x="400028" y="3764"/>
                                                              </a:cubicBezTo>
                                                              <a:cubicBezTo>
                                                                <a:pt x="431778" y="-16873"/>
                                                                <a:pt x="260724" y="52579"/>
                                                                <a:pt x="195240" y="84726"/>
                                                              </a:cubicBezTo>
                                                              <a:cubicBezTo>
                                                                <a:pt x="129756" y="116873"/>
                                                                <a:pt x="-29391" y="222045"/>
                                                                <a:pt x="4740" y="208551"/>
                                                              </a:cubicBezTo>
                                                              <a:close/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chemeClr val="tx1">
                                                            <a:lumMod val="95000"/>
                                                            <a:lumOff val="5000"/>
                                                          </a:schemeClr>
                                                        </a:solidFill>
                                                        <a:ln>
                                                          <a:noFill/>
                                                        </a:ln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algn="ctr"/>
                                                          <a:endParaRPr lang="en-AU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1424" name="Freeform 1423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6970140" y="2407087"/>
                                                          <a:ext cx="179983" cy="110617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2160 w 179983"/>
                                                            <a:gd name="connsiteY0" fmla="*/ 107513 h 110617"/>
                                                            <a:gd name="connsiteX1" fmla="*/ 178373 w 179983"/>
                                                            <a:gd name="connsiteY1" fmla="*/ 357 h 110617"/>
                                                            <a:gd name="connsiteX2" fmla="*/ 85504 w 179983"/>
                                                            <a:gd name="connsiteY2" fmla="*/ 74176 h 110617"/>
                                                            <a:gd name="connsiteX3" fmla="*/ 2160 w 179983"/>
                                                            <a:gd name="connsiteY3" fmla="*/ 107513 h 110617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179983" h="110617">
                                                              <a:moveTo>
                                                                <a:pt x="2160" y="107513"/>
                                                              </a:moveTo>
                                                              <a:cubicBezTo>
                                                                <a:pt x="17638" y="95210"/>
                                                                <a:pt x="164483" y="5913"/>
                                                                <a:pt x="178373" y="357"/>
                                                              </a:cubicBezTo>
                                                              <a:cubicBezTo>
                                                                <a:pt x="192263" y="-5199"/>
                                                                <a:pt x="112491" y="55523"/>
                                                                <a:pt x="85504" y="74176"/>
                                                              </a:cubicBezTo>
                                                              <a:cubicBezTo>
                                                                <a:pt x="58517" y="92829"/>
                                                                <a:pt x="-13318" y="119816"/>
                                                                <a:pt x="2160" y="107513"/>
                                                              </a:cubicBezTo>
                                                              <a:close/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chemeClr val="tx1">
                                                            <a:lumMod val="95000"/>
                                                            <a:lumOff val="5000"/>
                                                          </a:schemeClr>
                                                        </a:solidFill>
                                                        <a:ln>
                                                          <a:noFill/>
                                                        </a:ln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algn="ctr"/>
                                                          <a:endParaRPr lang="en-AU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1425" name="Freeform 1424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6972265" y="2414554"/>
                                                          <a:ext cx="326266" cy="231219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35 w 326266"/>
                                                            <a:gd name="connsiteY0" fmla="*/ 30990 h 231219"/>
                                                            <a:gd name="connsiteX1" fmla="*/ 119098 w 326266"/>
                                                            <a:gd name="connsiteY1" fmla="*/ 34 h 231219"/>
                                                            <a:gd name="connsiteX2" fmla="*/ 242923 w 326266"/>
                                                            <a:gd name="connsiteY2" fmla="*/ 38134 h 231219"/>
                                                            <a:gd name="connsiteX3" fmla="*/ 307216 w 326266"/>
                                                            <a:gd name="connsiteY3" fmla="*/ 100046 h 231219"/>
                                                            <a:gd name="connsiteX4" fmla="*/ 326266 w 326266"/>
                                                            <a:gd name="connsiteY4" fmla="*/ 231015 h 231219"/>
                                                            <a:gd name="connsiteX5" fmla="*/ 307216 w 326266"/>
                                                            <a:gd name="connsiteY5" fmla="*/ 128621 h 231219"/>
                                                            <a:gd name="connsiteX6" fmla="*/ 247685 w 326266"/>
                                                            <a:gd name="connsiteY6" fmla="*/ 66709 h 231219"/>
                                                            <a:gd name="connsiteX7" fmla="*/ 202441 w 326266"/>
                                                            <a:gd name="connsiteY7" fmla="*/ 26227 h 231219"/>
                                                            <a:gd name="connsiteX8" fmla="*/ 131004 w 326266"/>
                                                            <a:gd name="connsiteY8" fmla="*/ 14321 h 231219"/>
                                                            <a:gd name="connsiteX9" fmla="*/ 35 w 326266"/>
                                                            <a:gd name="connsiteY9" fmla="*/ 30990 h 231219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326266" h="231219">
                                                              <a:moveTo>
                                                                <a:pt x="35" y="30990"/>
                                                              </a:moveTo>
                                                              <a:cubicBezTo>
                                                                <a:pt x="-1949" y="28609"/>
                                                                <a:pt x="78617" y="-1157"/>
                                                                <a:pt x="119098" y="34"/>
                                                              </a:cubicBezTo>
                                                              <a:cubicBezTo>
                                                                <a:pt x="159579" y="1225"/>
                                                                <a:pt x="211570" y="21465"/>
                                                                <a:pt x="242923" y="38134"/>
                                                              </a:cubicBezTo>
                                                              <a:cubicBezTo>
                                                                <a:pt x="274276" y="54803"/>
                                                                <a:pt x="293326" y="67899"/>
                                                                <a:pt x="307216" y="100046"/>
                                                              </a:cubicBezTo>
                                                              <a:cubicBezTo>
                                                                <a:pt x="321106" y="132193"/>
                                                                <a:pt x="326266" y="226253"/>
                                                                <a:pt x="326266" y="231015"/>
                                                              </a:cubicBezTo>
                                                              <a:cubicBezTo>
                                                                <a:pt x="326266" y="235777"/>
                                                                <a:pt x="320313" y="156005"/>
                                                                <a:pt x="307216" y="128621"/>
                                                              </a:cubicBezTo>
                                                              <a:cubicBezTo>
                                                                <a:pt x="294119" y="101237"/>
                                                                <a:pt x="265147" y="83775"/>
                                                                <a:pt x="247685" y="66709"/>
                                                              </a:cubicBezTo>
                                                              <a:cubicBezTo>
                                                                <a:pt x="230223" y="49643"/>
                                                                <a:pt x="221888" y="34958"/>
                                                                <a:pt x="202441" y="26227"/>
                                                              </a:cubicBezTo>
                                                              <a:cubicBezTo>
                                                                <a:pt x="182994" y="17496"/>
                                                                <a:pt x="167913" y="13130"/>
                                                                <a:pt x="131004" y="14321"/>
                                                              </a:cubicBezTo>
                                                              <a:cubicBezTo>
                                                                <a:pt x="94095" y="15512"/>
                                                                <a:pt x="2019" y="33371"/>
                                                                <a:pt x="35" y="30990"/>
                                                              </a:cubicBezTo>
                                                              <a:close/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chemeClr val="tx1">
                                                            <a:lumMod val="95000"/>
                                                            <a:lumOff val="5000"/>
                                                          </a:schemeClr>
                                                        </a:solidFill>
                                                        <a:ln>
                                                          <a:noFill/>
                                                        </a:ln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algn="ctr"/>
                                                          <a:endParaRPr lang="en-AU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1426" name="Freeform 1425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7293696" y="2558956"/>
                                                          <a:ext cx="217920" cy="245835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73 w 217920"/>
                                                            <a:gd name="connsiteY0" fmla="*/ 5650 h 245835"/>
                                                            <a:gd name="connsiteX1" fmla="*/ 104848 w 217920"/>
                                                            <a:gd name="connsiteY1" fmla="*/ 3269 h 245835"/>
                                                            <a:gd name="connsiteX2" fmla="*/ 185810 w 217920"/>
                                                            <a:gd name="connsiteY2" fmla="*/ 50894 h 245835"/>
                                                            <a:gd name="connsiteX3" fmla="*/ 216767 w 217920"/>
                                                            <a:gd name="connsiteY3" fmla="*/ 127094 h 245835"/>
                                                            <a:gd name="connsiteX4" fmla="*/ 207242 w 217920"/>
                                                            <a:gd name="connsiteY4" fmla="*/ 210438 h 245835"/>
                                                            <a:gd name="connsiteX5" fmla="*/ 169142 w 217920"/>
                                                            <a:gd name="connsiteY5" fmla="*/ 243775 h 245835"/>
                                                            <a:gd name="connsiteX6" fmla="*/ 207242 w 217920"/>
                                                            <a:gd name="connsiteY6" fmla="*/ 155669 h 245835"/>
                                                            <a:gd name="connsiteX7" fmla="*/ 171523 w 217920"/>
                                                            <a:gd name="connsiteY7" fmla="*/ 72325 h 245835"/>
                                                            <a:gd name="connsiteX8" fmla="*/ 121517 w 217920"/>
                                                            <a:gd name="connsiteY8" fmla="*/ 17557 h 245835"/>
                                                            <a:gd name="connsiteX9" fmla="*/ 73 w 217920"/>
                                                            <a:gd name="connsiteY9" fmla="*/ 5650 h 245835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217920" h="245835">
                                                              <a:moveTo>
                                                                <a:pt x="73" y="5650"/>
                                                              </a:moveTo>
                                                              <a:cubicBezTo>
                                                                <a:pt x="-2705" y="3269"/>
                                                                <a:pt x="73892" y="-4272"/>
                                                                <a:pt x="104848" y="3269"/>
                                                              </a:cubicBezTo>
                                                              <a:cubicBezTo>
                                                                <a:pt x="135804" y="10810"/>
                                                                <a:pt x="167157" y="30257"/>
                                                                <a:pt x="185810" y="50894"/>
                                                              </a:cubicBezTo>
                                                              <a:cubicBezTo>
                                                                <a:pt x="204463" y="71531"/>
                                                                <a:pt x="213195" y="100503"/>
                                                                <a:pt x="216767" y="127094"/>
                                                              </a:cubicBezTo>
                                                              <a:cubicBezTo>
                                                                <a:pt x="220339" y="153685"/>
                                                                <a:pt x="215179" y="190991"/>
                                                                <a:pt x="207242" y="210438"/>
                                                              </a:cubicBezTo>
                                                              <a:cubicBezTo>
                                                                <a:pt x="199305" y="229885"/>
                                                                <a:pt x="169142" y="252903"/>
                                                                <a:pt x="169142" y="243775"/>
                                                              </a:cubicBezTo>
                                                              <a:cubicBezTo>
                                                                <a:pt x="169142" y="234647"/>
                                                                <a:pt x="206845" y="184244"/>
                                                                <a:pt x="207242" y="155669"/>
                                                              </a:cubicBezTo>
                                                              <a:cubicBezTo>
                                                                <a:pt x="207639" y="127094"/>
                                                                <a:pt x="185811" y="95344"/>
                                                                <a:pt x="171523" y="72325"/>
                                                              </a:cubicBezTo>
                                                              <a:cubicBezTo>
                                                                <a:pt x="157236" y="49306"/>
                                                                <a:pt x="144933" y="28670"/>
                                                                <a:pt x="121517" y="17557"/>
                                                              </a:cubicBezTo>
                                                              <a:cubicBezTo>
                                                                <a:pt x="98101" y="6445"/>
                                                                <a:pt x="2851" y="8031"/>
                                                                <a:pt x="73" y="5650"/>
                                                              </a:cubicBezTo>
                                                              <a:close/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chemeClr val="tx1">
                                                            <a:lumMod val="95000"/>
                                                            <a:lumOff val="5000"/>
                                                          </a:schemeClr>
                                                        </a:solidFill>
                                                        <a:ln>
                                                          <a:noFill/>
                                                        </a:ln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algn="ctr"/>
                                                          <a:endParaRPr lang="en-AU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1427" name="Freeform 1426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7513836" y="2416876"/>
                                                          <a:ext cx="247338" cy="315796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1389 w 247338"/>
                                                            <a:gd name="connsiteY0" fmla="*/ 300130 h 315796"/>
                                                            <a:gd name="connsiteX1" fmla="*/ 70445 w 247338"/>
                                                            <a:gd name="connsiteY1" fmla="*/ 314418 h 315796"/>
                                                            <a:gd name="connsiteX2" fmla="*/ 156170 w 247338"/>
                                                            <a:gd name="connsiteY2" fmla="*/ 262030 h 315796"/>
                                                            <a:gd name="connsiteX3" fmla="*/ 215702 w 247338"/>
                                                            <a:gd name="connsiteY3" fmla="*/ 181068 h 315796"/>
                                                            <a:gd name="connsiteX4" fmla="*/ 194270 w 247338"/>
                                                            <a:gd name="connsiteY4" fmla="*/ 71530 h 315796"/>
                                                            <a:gd name="connsiteX5" fmla="*/ 194270 w 247338"/>
                                                            <a:gd name="connsiteY5" fmla="*/ 93 h 315796"/>
                                                            <a:gd name="connsiteX6" fmla="*/ 246658 w 247338"/>
                                                            <a:gd name="connsiteY6" fmla="*/ 85818 h 315796"/>
                                                            <a:gd name="connsiteX7" fmla="*/ 218083 w 247338"/>
                                                            <a:gd name="connsiteY7" fmla="*/ 221549 h 315796"/>
                                                            <a:gd name="connsiteX8" fmla="*/ 134739 w 247338"/>
                                                            <a:gd name="connsiteY8" fmla="*/ 295368 h 315796"/>
                                                            <a:gd name="connsiteX9" fmla="*/ 1389 w 247338"/>
                                                            <a:gd name="connsiteY9" fmla="*/ 300130 h 315796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247338" h="315796">
                                                              <a:moveTo>
                                                                <a:pt x="1389" y="300130"/>
                                                              </a:moveTo>
                                                              <a:cubicBezTo>
                                                                <a:pt x="-9327" y="303305"/>
                                                                <a:pt x="44648" y="320768"/>
                                                                <a:pt x="70445" y="314418"/>
                                                              </a:cubicBezTo>
                                                              <a:cubicBezTo>
                                                                <a:pt x="96242" y="308068"/>
                                                                <a:pt x="131961" y="284255"/>
                                                                <a:pt x="156170" y="262030"/>
                                                              </a:cubicBezTo>
                                                              <a:cubicBezTo>
                                                                <a:pt x="180379" y="239805"/>
                                                                <a:pt x="209352" y="212818"/>
                                                                <a:pt x="215702" y="181068"/>
                                                              </a:cubicBezTo>
                                                              <a:cubicBezTo>
                                                                <a:pt x="222052" y="149318"/>
                                                                <a:pt x="197842" y="101692"/>
                                                                <a:pt x="194270" y="71530"/>
                                                              </a:cubicBezTo>
                                                              <a:cubicBezTo>
                                                                <a:pt x="190698" y="41368"/>
                                                                <a:pt x="185539" y="-2288"/>
                                                                <a:pt x="194270" y="93"/>
                                                              </a:cubicBezTo>
                                                              <a:cubicBezTo>
                                                                <a:pt x="203001" y="2474"/>
                                                                <a:pt x="242689" y="48909"/>
                                                                <a:pt x="246658" y="85818"/>
                                                              </a:cubicBezTo>
                                                              <a:cubicBezTo>
                                                                <a:pt x="250627" y="122727"/>
                                                                <a:pt x="236736" y="186624"/>
                                                                <a:pt x="218083" y="221549"/>
                                                              </a:cubicBezTo>
                                                              <a:cubicBezTo>
                                                                <a:pt x="199430" y="256474"/>
                                                                <a:pt x="167679" y="281081"/>
                                                                <a:pt x="134739" y="295368"/>
                                                              </a:cubicBezTo>
                                                              <a:cubicBezTo>
                                                                <a:pt x="101799" y="309655"/>
                                                                <a:pt x="12105" y="296955"/>
                                                                <a:pt x="1389" y="300130"/>
                                                              </a:cubicBezTo>
                                                              <a:close/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chemeClr val="tx1">
                                                            <a:lumMod val="95000"/>
                                                            <a:lumOff val="5000"/>
                                                          </a:schemeClr>
                                                        </a:solidFill>
                                                        <a:ln>
                                                          <a:noFill/>
                                                        </a:ln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algn="ctr"/>
                                                          <a:endParaRPr lang="en-AU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1428" name="Freeform 1427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7219517" y="2286617"/>
                                                          <a:ext cx="491492" cy="288711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433 w 491492"/>
                                                            <a:gd name="connsiteY0" fmla="*/ 101777 h 288711"/>
                                                            <a:gd name="connsiteX1" fmla="*/ 64727 w 491492"/>
                                                            <a:gd name="connsiteY1" fmla="*/ 199408 h 288711"/>
                                                            <a:gd name="connsiteX2" fmla="*/ 152833 w 491492"/>
                                                            <a:gd name="connsiteY2" fmla="*/ 251796 h 288711"/>
                                                            <a:gd name="connsiteX3" fmla="*/ 243321 w 491492"/>
                                                            <a:gd name="connsiteY3" fmla="*/ 277989 h 288711"/>
                                                            <a:gd name="connsiteX4" fmla="*/ 336189 w 491492"/>
                                                            <a:gd name="connsiteY4" fmla="*/ 258939 h 288711"/>
                                                            <a:gd name="connsiteX5" fmla="*/ 417152 w 491492"/>
                                                            <a:gd name="connsiteY5" fmla="*/ 201789 h 288711"/>
                                                            <a:gd name="connsiteX6" fmla="*/ 467158 w 491492"/>
                                                            <a:gd name="connsiteY6" fmla="*/ 130352 h 288711"/>
                                                            <a:gd name="connsiteX7" fmla="*/ 464777 w 491492"/>
                                                            <a:gd name="connsiteY7" fmla="*/ 39864 h 288711"/>
                                                            <a:gd name="connsiteX8" fmla="*/ 457633 w 491492"/>
                                                            <a:gd name="connsiteY8" fmla="*/ 1764 h 288711"/>
                                                            <a:gd name="connsiteX9" fmla="*/ 490971 w 491492"/>
                                                            <a:gd name="connsiteY9" fmla="*/ 92252 h 288711"/>
                                                            <a:gd name="connsiteX10" fmla="*/ 474302 w 491492"/>
                                                            <a:gd name="connsiteY10" fmla="*/ 158927 h 288711"/>
                                                            <a:gd name="connsiteX11" fmla="*/ 426677 w 491492"/>
                                                            <a:gd name="connsiteY11" fmla="*/ 225602 h 288711"/>
                                                            <a:gd name="connsiteX12" fmla="*/ 348096 w 491492"/>
                                                            <a:gd name="connsiteY12" fmla="*/ 258939 h 288711"/>
                                                            <a:gd name="connsiteX13" fmla="*/ 262371 w 491492"/>
                                                            <a:gd name="connsiteY13" fmla="*/ 285133 h 288711"/>
                                                            <a:gd name="connsiteX14" fmla="*/ 205221 w 491492"/>
                                                            <a:gd name="connsiteY14" fmla="*/ 285133 h 288711"/>
                                                            <a:gd name="connsiteX15" fmla="*/ 136164 w 491492"/>
                                                            <a:gd name="connsiteY15" fmla="*/ 254177 h 288711"/>
                                                            <a:gd name="connsiteX16" fmla="*/ 64727 w 491492"/>
                                                            <a:gd name="connsiteY16" fmla="*/ 216077 h 288711"/>
                                                            <a:gd name="connsiteX17" fmla="*/ 38533 w 491492"/>
                                                            <a:gd name="connsiteY17" fmla="*/ 180358 h 288711"/>
                                                            <a:gd name="connsiteX18" fmla="*/ 433 w 491492"/>
                                                            <a:gd name="connsiteY18" fmla="*/ 101777 h 288711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  <a:cxn ang="0">
                                                              <a:pos x="connsiteX10" y="connsiteY10"/>
                                                            </a:cxn>
                                                            <a:cxn ang="0">
                                                              <a:pos x="connsiteX11" y="connsiteY11"/>
                                                            </a:cxn>
                                                            <a:cxn ang="0">
                                                              <a:pos x="connsiteX12" y="connsiteY12"/>
                                                            </a:cxn>
                                                            <a:cxn ang="0">
                                                              <a:pos x="connsiteX13" y="connsiteY13"/>
                                                            </a:cxn>
                                                            <a:cxn ang="0">
                                                              <a:pos x="connsiteX14" y="connsiteY14"/>
                                                            </a:cxn>
                                                            <a:cxn ang="0">
                                                              <a:pos x="connsiteX15" y="connsiteY15"/>
                                                            </a:cxn>
                                                            <a:cxn ang="0">
                                                              <a:pos x="connsiteX16" y="connsiteY16"/>
                                                            </a:cxn>
                                                            <a:cxn ang="0">
                                                              <a:pos x="connsiteX17" y="connsiteY17"/>
                                                            </a:cxn>
                                                            <a:cxn ang="0">
                                                              <a:pos x="connsiteX18" y="connsiteY18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491492" h="288711">
                                                              <a:moveTo>
                                                                <a:pt x="433" y="101777"/>
                                                              </a:moveTo>
                                                              <a:cubicBezTo>
                                                                <a:pt x="4799" y="104952"/>
                                                                <a:pt x="39327" y="174405"/>
                                                                <a:pt x="64727" y="199408"/>
                                                              </a:cubicBezTo>
                                                              <a:cubicBezTo>
                                                                <a:pt x="90127" y="224411"/>
                                                                <a:pt x="123067" y="238699"/>
                                                                <a:pt x="152833" y="251796"/>
                                                              </a:cubicBezTo>
                                                              <a:cubicBezTo>
                                                                <a:pt x="182599" y="264893"/>
                                                                <a:pt x="212762" y="276799"/>
                                                                <a:pt x="243321" y="277989"/>
                                                              </a:cubicBezTo>
                                                              <a:cubicBezTo>
                                                                <a:pt x="273880" y="279179"/>
                                                                <a:pt x="307217" y="271639"/>
                                                                <a:pt x="336189" y="258939"/>
                                                              </a:cubicBezTo>
                                                              <a:cubicBezTo>
                                                                <a:pt x="365161" y="246239"/>
                                                                <a:pt x="395324" y="223220"/>
                                                                <a:pt x="417152" y="201789"/>
                                                              </a:cubicBezTo>
                                                              <a:cubicBezTo>
                                                                <a:pt x="438980" y="180358"/>
                                                                <a:pt x="459221" y="157339"/>
                                                                <a:pt x="467158" y="130352"/>
                                                              </a:cubicBezTo>
                                                              <a:cubicBezTo>
                                                                <a:pt x="475095" y="103365"/>
                                                                <a:pt x="466365" y="61295"/>
                                                                <a:pt x="464777" y="39864"/>
                                                              </a:cubicBezTo>
                                                              <a:cubicBezTo>
                                                                <a:pt x="463189" y="18433"/>
                                                                <a:pt x="453267" y="-6967"/>
                                                                <a:pt x="457633" y="1764"/>
                                                              </a:cubicBezTo>
                                                              <a:cubicBezTo>
                                                                <a:pt x="461999" y="10495"/>
                                                                <a:pt x="488193" y="66058"/>
                                                                <a:pt x="490971" y="92252"/>
                                                              </a:cubicBezTo>
                                                              <a:cubicBezTo>
                                                                <a:pt x="493749" y="118446"/>
                                                                <a:pt x="485018" y="136702"/>
                                                                <a:pt x="474302" y="158927"/>
                                                              </a:cubicBezTo>
                                                              <a:cubicBezTo>
                                                                <a:pt x="463586" y="181152"/>
                                                                <a:pt x="447711" y="208933"/>
                                                                <a:pt x="426677" y="225602"/>
                                                              </a:cubicBezTo>
                                                              <a:cubicBezTo>
                                                                <a:pt x="405643" y="242271"/>
                                                                <a:pt x="375480" y="249017"/>
                                                                <a:pt x="348096" y="258939"/>
                                                              </a:cubicBezTo>
                                                              <a:cubicBezTo>
                                                                <a:pt x="320712" y="268861"/>
                                                                <a:pt x="286183" y="280767"/>
                                                                <a:pt x="262371" y="285133"/>
                                                              </a:cubicBezTo>
                                                              <a:cubicBezTo>
                                                                <a:pt x="238559" y="289499"/>
                                                                <a:pt x="226255" y="290292"/>
                                                                <a:pt x="205221" y="285133"/>
                                                              </a:cubicBezTo>
                                                              <a:cubicBezTo>
                                                                <a:pt x="184187" y="279974"/>
                                                                <a:pt x="159580" y="265686"/>
                                                                <a:pt x="136164" y="254177"/>
                                                              </a:cubicBezTo>
                                                              <a:cubicBezTo>
                                                                <a:pt x="112748" y="242668"/>
                                                                <a:pt x="80999" y="228380"/>
                                                                <a:pt x="64727" y="216077"/>
                                                              </a:cubicBezTo>
                                                              <a:cubicBezTo>
                                                                <a:pt x="48455" y="203774"/>
                                                                <a:pt x="51233" y="199011"/>
                                                                <a:pt x="38533" y="180358"/>
                                                              </a:cubicBezTo>
                                                              <a:cubicBezTo>
                                                                <a:pt x="25833" y="161705"/>
                                                                <a:pt x="-3933" y="98602"/>
                                                                <a:pt x="433" y="101777"/>
                                                              </a:cubicBezTo>
                                                              <a:close/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chemeClr val="tx1">
                                                            <a:lumMod val="95000"/>
                                                            <a:lumOff val="5000"/>
                                                          </a:schemeClr>
                                                        </a:solidFill>
                                                        <a:ln>
                                                          <a:noFill/>
                                                        </a:ln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algn="ctr"/>
                                                          <a:endParaRPr lang="en-AU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1429" name="Freeform 1428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7719753" y="1892984"/>
                                                          <a:ext cx="305102" cy="488456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260 w 305102"/>
                                                            <a:gd name="connsiteY0" fmla="*/ 464454 h 488456"/>
                                                            <a:gd name="connsiteX1" fmla="*/ 105035 w 305102"/>
                                                            <a:gd name="connsiteY1" fmla="*/ 454929 h 488456"/>
                                                            <a:gd name="connsiteX2" fmla="*/ 193141 w 305102"/>
                                                            <a:gd name="connsiteY2" fmla="*/ 412066 h 488456"/>
                                                            <a:gd name="connsiteX3" fmla="*/ 236003 w 305102"/>
                                                            <a:gd name="connsiteY3" fmla="*/ 316816 h 488456"/>
                                                            <a:gd name="connsiteX4" fmla="*/ 269341 w 305102"/>
                                                            <a:gd name="connsiteY4" fmla="*/ 190610 h 488456"/>
                                                            <a:gd name="connsiteX5" fmla="*/ 219335 w 305102"/>
                                                            <a:gd name="connsiteY5" fmla="*/ 85835 h 488456"/>
                                                            <a:gd name="connsiteX6" fmla="*/ 164566 w 305102"/>
                                                            <a:gd name="connsiteY6" fmla="*/ 28685 h 488456"/>
                                                            <a:gd name="connsiteX7" fmla="*/ 121703 w 305102"/>
                                                            <a:gd name="connsiteY7" fmla="*/ 110 h 488456"/>
                                                            <a:gd name="connsiteX8" fmla="*/ 209810 w 305102"/>
                                                            <a:gd name="connsiteY8" fmla="*/ 38210 h 488456"/>
                                                            <a:gd name="connsiteX9" fmla="*/ 262197 w 305102"/>
                                                            <a:gd name="connsiteY9" fmla="*/ 85835 h 488456"/>
                                                            <a:gd name="connsiteX10" fmla="*/ 305060 w 305102"/>
                                                            <a:gd name="connsiteY10" fmla="*/ 192991 h 488456"/>
                                                            <a:gd name="connsiteX11" fmla="*/ 269341 w 305102"/>
                                                            <a:gd name="connsiteY11" fmla="*/ 319197 h 488456"/>
                                                            <a:gd name="connsiteX12" fmla="*/ 228860 w 305102"/>
                                                            <a:gd name="connsiteY12" fmla="*/ 404922 h 488456"/>
                                                            <a:gd name="connsiteX13" fmla="*/ 140753 w 305102"/>
                                                            <a:gd name="connsiteY13" fmla="*/ 457310 h 488456"/>
                                                            <a:gd name="connsiteX14" fmla="*/ 76460 w 305102"/>
                                                            <a:gd name="connsiteY14" fmla="*/ 488266 h 488456"/>
                                                            <a:gd name="connsiteX15" fmla="*/ 260 w 305102"/>
                                                            <a:gd name="connsiteY15" fmla="*/ 464454 h 488456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  <a:cxn ang="0">
                                                              <a:pos x="connsiteX10" y="connsiteY10"/>
                                                            </a:cxn>
                                                            <a:cxn ang="0">
                                                              <a:pos x="connsiteX11" y="connsiteY11"/>
                                                            </a:cxn>
                                                            <a:cxn ang="0">
                                                              <a:pos x="connsiteX12" y="connsiteY12"/>
                                                            </a:cxn>
                                                            <a:cxn ang="0">
                                                              <a:pos x="connsiteX13" y="connsiteY13"/>
                                                            </a:cxn>
                                                            <a:cxn ang="0">
                                                              <a:pos x="connsiteX14" y="connsiteY14"/>
                                                            </a:cxn>
                                                            <a:cxn ang="0">
                                                              <a:pos x="connsiteX15" y="connsiteY15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305102" h="488456">
                                                              <a:moveTo>
                                                                <a:pt x="260" y="464454"/>
                                                              </a:moveTo>
                                                              <a:cubicBezTo>
                                                                <a:pt x="5022" y="458898"/>
                                                                <a:pt x="72888" y="463660"/>
                                                                <a:pt x="105035" y="454929"/>
                                                              </a:cubicBezTo>
                                                              <a:cubicBezTo>
                                                                <a:pt x="137182" y="446198"/>
                                                                <a:pt x="171313" y="435085"/>
                                                                <a:pt x="193141" y="412066"/>
                                                              </a:cubicBezTo>
                                                              <a:cubicBezTo>
                                                                <a:pt x="214969" y="389047"/>
                                                                <a:pt x="223303" y="353725"/>
                                                                <a:pt x="236003" y="316816"/>
                                                              </a:cubicBezTo>
                                                              <a:cubicBezTo>
                                                                <a:pt x="248703" y="279907"/>
                                                                <a:pt x="272119" y="229107"/>
                                                                <a:pt x="269341" y="190610"/>
                                                              </a:cubicBezTo>
                                                              <a:cubicBezTo>
                                                                <a:pt x="266563" y="152113"/>
                                                                <a:pt x="236798" y="112823"/>
                                                                <a:pt x="219335" y="85835"/>
                                                              </a:cubicBezTo>
                                                              <a:cubicBezTo>
                                                                <a:pt x="201872" y="58847"/>
                                                                <a:pt x="180838" y="42972"/>
                                                                <a:pt x="164566" y="28685"/>
                                                              </a:cubicBezTo>
                                                              <a:cubicBezTo>
                                                                <a:pt x="148294" y="14398"/>
                                                                <a:pt x="114162" y="-1478"/>
                                                                <a:pt x="121703" y="110"/>
                                                              </a:cubicBezTo>
                                                              <a:cubicBezTo>
                                                                <a:pt x="129244" y="1698"/>
                                                                <a:pt x="186394" y="23923"/>
                                                                <a:pt x="209810" y="38210"/>
                                                              </a:cubicBezTo>
                                                              <a:cubicBezTo>
                                                                <a:pt x="233226" y="52497"/>
                                                                <a:pt x="246322" y="60038"/>
                                                                <a:pt x="262197" y="85835"/>
                                                              </a:cubicBezTo>
                                                              <a:cubicBezTo>
                                                                <a:pt x="278072" y="111632"/>
                                                                <a:pt x="303869" y="154097"/>
                                                                <a:pt x="305060" y="192991"/>
                                                              </a:cubicBezTo>
                                                              <a:cubicBezTo>
                                                                <a:pt x="306251" y="231885"/>
                                                                <a:pt x="282041" y="283875"/>
                                                                <a:pt x="269341" y="319197"/>
                                                              </a:cubicBezTo>
                                                              <a:cubicBezTo>
                                                                <a:pt x="256641" y="354519"/>
                                                                <a:pt x="250291" y="381903"/>
                                                                <a:pt x="228860" y="404922"/>
                                                              </a:cubicBezTo>
                                                              <a:cubicBezTo>
                                                                <a:pt x="207429" y="427941"/>
                                                                <a:pt x="166153" y="443419"/>
                                                                <a:pt x="140753" y="457310"/>
                                                              </a:cubicBezTo>
                                                              <a:cubicBezTo>
                                                                <a:pt x="115353" y="471201"/>
                                                                <a:pt x="95510" y="485885"/>
                                                                <a:pt x="76460" y="488266"/>
                                                              </a:cubicBezTo>
                                                              <a:cubicBezTo>
                                                                <a:pt x="57410" y="490647"/>
                                                                <a:pt x="-4502" y="470010"/>
                                                                <a:pt x="260" y="464454"/>
                                                              </a:cubicBezTo>
                                                              <a:close/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chemeClr val="tx1">
                                                            <a:lumMod val="95000"/>
                                                            <a:lumOff val="5000"/>
                                                          </a:schemeClr>
                                                        </a:solidFill>
                                                        <a:ln>
                                                          <a:noFill/>
                                                        </a:ln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algn="ctr"/>
                                                          <a:endParaRPr lang="en-AU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1430" name="Freeform 1429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7305005" y="1870780"/>
                                                          <a:ext cx="460809" cy="475309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362620 w 460809"/>
                                                            <a:gd name="connsiteY0" fmla="*/ 419983 h 475309"/>
                                                            <a:gd name="connsiteX1" fmla="*/ 231651 w 460809"/>
                                                            <a:gd name="connsiteY1" fmla="*/ 458083 h 475309"/>
                                                            <a:gd name="connsiteX2" fmla="*/ 100683 w 460809"/>
                                                            <a:gd name="connsiteY2" fmla="*/ 434270 h 475309"/>
                                                            <a:gd name="connsiteX3" fmla="*/ 29245 w 460809"/>
                                                            <a:gd name="connsiteY3" fmla="*/ 293776 h 475309"/>
                                                            <a:gd name="connsiteX4" fmla="*/ 34008 w 460809"/>
                                                            <a:gd name="connsiteY4" fmla="*/ 165189 h 475309"/>
                                                            <a:gd name="connsiteX5" fmla="*/ 81633 w 460809"/>
                                                            <a:gd name="connsiteY5" fmla="*/ 60414 h 475309"/>
                                                            <a:gd name="connsiteX6" fmla="*/ 191170 w 460809"/>
                                                            <a:gd name="connsiteY6" fmla="*/ 15170 h 475309"/>
                                                            <a:gd name="connsiteX7" fmla="*/ 286420 w 460809"/>
                                                            <a:gd name="connsiteY7" fmla="*/ 31839 h 475309"/>
                                                            <a:gd name="connsiteX8" fmla="*/ 388814 w 460809"/>
                                                            <a:gd name="connsiteY8" fmla="*/ 91370 h 475309"/>
                                                            <a:gd name="connsiteX9" fmla="*/ 441201 w 460809"/>
                                                            <a:gd name="connsiteY9" fmla="*/ 198526 h 475309"/>
                                                            <a:gd name="connsiteX10" fmla="*/ 403101 w 460809"/>
                                                            <a:gd name="connsiteY10" fmla="*/ 379501 h 475309"/>
                                                            <a:gd name="connsiteX11" fmla="*/ 445964 w 460809"/>
                                                            <a:gd name="connsiteY11" fmla="*/ 315208 h 475309"/>
                                                            <a:gd name="connsiteX12" fmla="*/ 457870 w 460809"/>
                                                            <a:gd name="connsiteY12" fmla="*/ 181858 h 475309"/>
                                                            <a:gd name="connsiteX13" fmla="*/ 395958 w 460809"/>
                                                            <a:gd name="connsiteY13" fmla="*/ 67558 h 475309"/>
                                                            <a:gd name="connsiteX14" fmla="*/ 286420 w 460809"/>
                                                            <a:gd name="connsiteY14" fmla="*/ 10408 h 475309"/>
                                                            <a:gd name="connsiteX15" fmla="*/ 153070 w 460809"/>
                                                            <a:gd name="connsiteY15" fmla="*/ 8026 h 475309"/>
                                                            <a:gd name="connsiteX16" fmla="*/ 50676 w 460809"/>
                                                            <a:gd name="connsiteY16" fmla="*/ 93751 h 475309"/>
                                                            <a:gd name="connsiteX17" fmla="*/ 670 w 460809"/>
                                                            <a:gd name="connsiteY17" fmla="*/ 217576 h 475309"/>
                                                            <a:gd name="connsiteX18" fmla="*/ 26864 w 460809"/>
                                                            <a:gd name="connsiteY18" fmla="*/ 377120 h 475309"/>
                                                            <a:gd name="connsiteX19" fmla="*/ 95920 w 460809"/>
                                                            <a:gd name="connsiteY19" fmla="*/ 460464 h 475309"/>
                                                            <a:gd name="connsiteX20" fmla="*/ 200695 w 460809"/>
                                                            <a:gd name="connsiteY20" fmla="*/ 474751 h 475309"/>
                                                            <a:gd name="connsiteX21" fmla="*/ 272133 w 460809"/>
                                                            <a:gd name="connsiteY21" fmla="*/ 453320 h 475309"/>
                                                            <a:gd name="connsiteX22" fmla="*/ 362620 w 460809"/>
                                                            <a:gd name="connsiteY22" fmla="*/ 419983 h 475309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  <a:cxn ang="0">
                                                              <a:pos x="connsiteX10" y="connsiteY10"/>
                                                            </a:cxn>
                                                            <a:cxn ang="0">
                                                              <a:pos x="connsiteX11" y="connsiteY11"/>
                                                            </a:cxn>
                                                            <a:cxn ang="0">
                                                              <a:pos x="connsiteX12" y="connsiteY12"/>
                                                            </a:cxn>
                                                            <a:cxn ang="0">
                                                              <a:pos x="connsiteX13" y="connsiteY13"/>
                                                            </a:cxn>
                                                            <a:cxn ang="0">
                                                              <a:pos x="connsiteX14" y="connsiteY14"/>
                                                            </a:cxn>
                                                            <a:cxn ang="0">
                                                              <a:pos x="connsiteX15" y="connsiteY15"/>
                                                            </a:cxn>
                                                            <a:cxn ang="0">
                                                              <a:pos x="connsiteX16" y="connsiteY16"/>
                                                            </a:cxn>
                                                            <a:cxn ang="0">
                                                              <a:pos x="connsiteX17" y="connsiteY17"/>
                                                            </a:cxn>
                                                            <a:cxn ang="0">
                                                              <a:pos x="connsiteX18" y="connsiteY18"/>
                                                            </a:cxn>
                                                            <a:cxn ang="0">
                                                              <a:pos x="connsiteX19" y="connsiteY19"/>
                                                            </a:cxn>
                                                            <a:cxn ang="0">
                                                              <a:pos x="connsiteX20" y="connsiteY20"/>
                                                            </a:cxn>
                                                            <a:cxn ang="0">
                                                              <a:pos x="connsiteX21" y="connsiteY21"/>
                                                            </a:cxn>
                                                            <a:cxn ang="0">
                                                              <a:pos x="connsiteX22" y="connsiteY22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460809" h="475309">
                                                              <a:moveTo>
                                                                <a:pt x="362620" y="419983"/>
                                                              </a:moveTo>
                                                              <a:cubicBezTo>
                                                                <a:pt x="355873" y="420777"/>
                                                                <a:pt x="275307" y="455702"/>
                                                                <a:pt x="231651" y="458083"/>
                                                              </a:cubicBezTo>
                                                              <a:cubicBezTo>
                                                                <a:pt x="187995" y="460464"/>
                                                                <a:pt x="134417" y="461654"/>
                                                                <a:pt x="100683" y="434270"/>
                                                              </a:cubicBezTo>
                                                              <a:cubicBezTo>
                                                                <a:pt x="66949" y="406886"/>
                                                                <a:pt x="40357" y="338623"/>
                                                                <a:pt x="29245" y="293776"/>
                                                              </a:cubicBezTo>
                                                              <a:cubicBezTo>
                                                                <a:pt x="18132" y="248929"/>
                                                                <a:pt x="25277" y="204083"/>
                                                                <a:pt x="34008" y="165189"/>
                                                              </a:cubicBezTo>
                                                              <a:cubicBezTo>
                                                                <a:pt x="42739" y="126295"/>
                                                                <a:pt x="55439" y="85417"/>
                                                                <a:pt x="81633" y="60414"/>
                                                              </a:cubicBezTo>
                                                              <a:cubicBezTo>
                                                                <a:pt x="107827" y="35411"/>
                                                                <a:pt x="157039" y="19932"/>
                                                                <a:pt x="191170" y="15170"/>
                                                              </a:cubicBezTo>
                                                              <a:cubicBezTo>
                                                                <a:pt x="225301" y="10408"/>
                                                                <a:pt x="253479" y="19139"/>
                                                                <a:pt x="286420" y="31839"/>
                                                              </a:cubicBezTo>
                                                              <a:cubicBezTo>
                                                                <a:pt x="319361" y="44539"/>
                                                                <a:pt x="363017" y="63589"/>
                                                                <a:pt x="388814" y="91370"/>
                                                              </a:cubicBezTo>
                                                              <a:cubicBezTo>
                                                                <a:pt x="414611" y="119151"/>
                                                                <a:pt x="438820" y="150504"/>
                                                                <a:pt x="441201" y="198526"/>
                                                              </a:cubicBezTo>
                                                              <a:cubicBezTo>
                                                                <a:pt x="443582" y="246548"/>
                                                                <a:pt x="402307" y="360054"/>
                                                                <a:pt x="403101" y="379501"/>
                                                              </a:cubicBezTo>
                                                              <a:cubicBezTo>
                                                                <a:pt x="403895" y="398948"/>
                                                                <a:pt x="436836" y="348148"/>
                                                                <a:pt x="445964" y="315208"/>
                                                              </a:cubicBezTo>
                                                              <a:cubicBezTo>
                                                                <a:pt x="455092" y="282267"/>
                                                                <a:pt x="466204" y="223133"/>
                                                                <a:pt x="457870" y="181858"/>
                                                              </a:cubicBezTo>
                                                              <a:cubicBezTo>
                                                                <a:pt x="449536" y="140583"/>
                                                                <a:pt x="424533" y="96133"/>
                                                                <a:pt x="395958" y="67558"/>
                                                              </a:cubicBezTo>
                                                              <a:cubicBezTo>
                                                                <a:pt x="367383" y="38983"/>
                                                                <a:pt x="326901" y="20330"/>
                                                                <a:pt x="286420" y="10408"/>
                                                              </a:cubicBezTo>
                                                              <a:cubicBezTo>
                                                                <a:pt x="245939" y="486"/>
                                                                <a:pt x="192361" y="-5864"/>
                                                                <a:pt x="153070" y="8026"/>
                                                              </a:cubicBezTo>
                                                              <a:cubicBezTo>
                                                                <a:pt x="113779" y="21916"/>
                                                                <a:pt x="76076" y="58826"/>
                                                                <a:pt x="50676" y="93751"/>
                                                              </a:cubicBezTo>
                                                              <a:cubicBezTo>
                                                                <a:pt x="25276" y="128676"/>
                                                                <a:pt x="4639" y="170348"/>
                                                                <a:pt x="670" y="217576"/>
                                                              </a:cubicBezTo>
                                                              <a:cubicBezTo>
                                                                <a:pt x="-3299" y="264804"/>
                                                                <a:pt x="10989" y="336639"/>
                                                                <a:pt x="26864" y="377120"/>
                                                              </a:cubicBezTo>
                                                              <a:cubicBezTo>
                                                                <a:pt x="42739" y="417601"/>
                                                                <a:pt x="66948" y="444192"/>
                                                                <a:pt x="95920" y="460464"/>
                                                              </a:cubicBezTo>
                                                              <a:cubicBezTo>
                                                                <a:pt x="124892" y="476736"/>
                                                                <a:pt x="171326" y="475942"/>
                                                                <a:pt x="200695" y="474751"/>
                                                              </a:cubicBezTo>
                                                              <a:cubicBezTo>
                                                                <a:pt x="230064" y="473560"/>
                                                                <a:pt x="247527" y="463242"/>
                                                                <a:pt x="272133" y="453320"/>
                                                              </a:cubicBezTo>
                                                              <a:cubicBezTo>
                                                                <a:pt x="296739" y="443398"/>
                                                                <a:pt x="369367" y="419189"/>
                                                                <a:pt x="362620" y="419983"/>
                                                              </a:cubicBezTo>
                                                              <a:close/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chemeClr val="tx1">
                                                            <a:lumMod val="95000"/>
                                                            <a:lumOff val="5000"/>
                                                          </a:schemeClr>
                                                        </a:solidFill>
                                                        <a:ln>
                                                          <a:noFill/>
                                                        </a:ln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algn="ctr"/>
                                                          <a:endParaRPr lang="en-AU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1431" name="Freeform 1430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6801972" y="1866960"/>
                                                          <a:ext cx="542040" cy="565116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541803 w 542040"/>
                                                            <a:gd name="connsiteY0" fmla="*/ 392846 h 565116"/>
                                                            <a:gd name="connsiteX1" fmla="*/ 451316 w 542040"/>
                                                            <a:gd name="connsiteY1" fmla="*/ 490478 h 565116"/>
                                                            <a:gd name="connsiteX2" fmla="*/ 313203 w 542040"/>
                                                            <a:gd name="connsiteY2" fmla="*/ 540484 h 565116"/>
                                                            <a:gd name="connsiteX3" fmla="*/ 127466 w 542040"/>
                                                            <a:gd name="connsiteY3" fmla="*/ 495240 h 565116"/>
                                                            <a:gd name="connsiteX4" fmla="*/ 25072 w 542040"/>
                                                            <a:gd name="connsiteY4" fmla="*/ 380940 h 565116"/>
                                                            <a:gd name="connsiteX5" fmla="*/ 25072 w 542040"/>
                                                            <a:gd name="connsiteY5" fmla="*/ 247590 h 565116"/>
                                                            <a:gd name="connsiteX6" fmla="*/ 82222 w 542040"/>
                                                            <a:gd name="connsiteY6" fmla="*/ 126146 h 565116"/>
                                                            <a:gd name="connsiteX7" fmla="*/ 239384 w 542040"/>
                                                            <a:gd name="connsiteY7" fmla="*/ 30896 h 565116"/>
                                                            <a:gd name="connsiteX8" fmla="*/ 346541 w 542040"/>
                                                            <a:gd name="connsiteY8" fmla="*/ 23753 h 565116"/>
                                                            <a:gd name="connsiteX9" fmla="*/ 472747 w 542040"/>
                                                            <a:gd name="connsiteY9" fmla="*/ 92809 h 565116"/>
                                                            <a:gd name="connsiteX10" fmla="*/ 520372 w 542040"/>
                                                            <a:gd name="connsiteY10" fmla="*/ 169009 h 565116"/>
                                                            <a:gd name="connsiteX11" fmla="*/ 496559 w 542040"/>
                                                            <a:gd name="connsiteY11" fmla="*/ 80903 h 565116"/>
                                                            <a:gd name="connsiteX12" fmla="*/ 379878 w 542040"/>
                                                            <a:gd name="connsiteY12" fmla="*/ 7084 h 565116"/>
                                                            <a:gd name="connsiteX13" fmla="*/ 237003 w 542040"/>
                                                            <a:gd name="connsiteY13" fmla="*/ 11846 h 565116"/>
                                                            <a:gd name="connsiteX14" fmla="*/ 82222 w 542040"/>
                                                            <a:gd name="connsiteY14" fmla="*/ 85665 h 565116"/>
                                                            <a:gd name="connsiteX15" fmla="*/ 27453 w 542040"/>
                                                            <a:gd name="connsiteY15" fmla="*/ 216634 h 565116"/>
                                                            <a:gd name="connsiteX16" fmla="*/ 1259 w 542040"/>
                                                            <a:gd name="connsiteY16" fmla="*/ 361890 h 565116"/>
                                                            <a:gd name="connsiteX17" fmla="*/ 65553 w 542040"/>
                                                            <a:gd name="connsiteY17" fmla="*/ 488096 h 565116"/>
                                                            <a:gd name="connsiteX18" fmla="*/ 201284 w 542040"/>
                                                            <a:gd name="connsiteY18" fmla="*/ 559534 h 565116"/>
                                                            <a:gd name="connsiteX19" fmla="*/ 344159 w 542040"/>
                                                            <a:gd name="connsiteY19" fmla="*/ 554771 h 565116"/>
                                                            <a:gd name="connsiteX20" fmla="*/ 425122 w 542040"/>
                                                            <a:gd name="connsiteY20" fmla="*/ 509528 h 565116"/>
                                                            <a:gd name="connsiteX21" fmla="*/ 541803 w 542040"/>
                                                            <a:gd name="connsiteY21" fmla="*/ 392846 h 565116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  <a:cxn ang="0">
                                                              <a:pos x="connsiteX10" y="connsiteY10"/>
                                                            </a:cxn>
                                                            <a:cxn ang="0">
                                                              <a:pos x="connsiteX11" y="connsiteY11"/>
                                                            </a:cxn>
                                                            <a:cxn ang="0">
                                                              <a:pos x="connsiteX12" y="connsiteY12"/>
                                                            </a:cxn>
                                                            <a:cxn ang="0">
                                                              <a:pos x="connsiteX13" y="connsiteY13"/>
                                                            </a:cxn>
                                                            <a:cxn ang="0">
                                                              <a:pos x="connsiteX14" y="connsiteY14"/>
                                                            </a:cxn>
                                                            <a:cxn ang="0">
                                                              <a:pos x="connsiteX15" y="connsiteY15"/>
                                                            </a:cxn>
                                                            <a:cxn ang="0">
                                                              <a:pos x="connsiteX16" y="connsiteY16"/>
                                                            </a:cxn>
                                                            <a:cxn ang="0">
                                                              <a:pos x="connsiteX17" y="connsiteY17"/>
                                                            </a:cxn>
                                                            <a:cxn ang="0">
                                                              <a:pos x="connsiteX18" y="connsiteY18"/>
                                                            </a:cxn>
                                                            <a:cxn ang="0">
                                                              <a:pos x="connsiteX19" y="connsiteY19"/>
                                                            </a:cxn>
                                                            <a:cxn ang="0">
                                                              <a:pos x="connsiteX20" y="connsiteY20"/>
                                                            </a:cxn>
                                                            <a:cxn ang="0">
                                                              <a:pos x="connsiteX21" y="connsiteY21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542040" h="565116">
                                                              <a:moveTo>
                                                                <a:pt x="541803" y="392846"/>
                                                              </a:moveTo>
                                                              <a:cubicBezTo>
                                                                <a:pt x="546169" y="389671"/>
                                                                <a:pt x="489416" y="465872"/>
                                                                <a:pt x="451316" y="490478"/>
                                                              </a:cubicBezTo>
                                                              <a:cubicBezTo>
                                                                <a:pt x="413216" y="515084"/>
                                                                <a:pt x="367178" y="539690"/>
                                                                <a:pt x="313203" y="540484"/>
                                                              </a:cubicBezTo>
                                                              <a:cubicBezTo>
                                                                <a:pt x="259228" y="541278"/>
                                                                <a:pt x="175488" y="521831"/>
                                                                <a:pt x="127466" y="495240"/>
                                                              </a:cubicBezTo>
                                                              <a:cubicBezTo>
                                                                <a:pt x="79444" y="468649"/>
                                                                <a:pt x="42138" y="422215"/>
                                                                <a:pt x="25072" y="380940"/>
                                                              </a:cubicBezTo>
                                                              <a:cubicBezTo>
                                                                <a:pt x="8006" y="339665"/>
                                                                <a:pt x="15547" y="290056"/>
                                                                <a:pt x="25072" y="247590"/>
                                                              </a:cubicBezTo>
                                                              <a:cubicBezTo>
                                                                <a:pt x="34597" y="205124"/>
                                                                <a:pt x="46503" y="162262"/>
                                                                <a:pt x="82222" y="126146"/>
                                                              </a:cubicBezTo>
                                                              <a:cubicBezTo>
                                                                <a:pt x="117941" y="90030"/>
                                                                <a:pt x="195331" y="47961"/>
                                                                <a:pt x="239384" y="30896"/>
                                                              </a:cubicBezTo>
                                                              <a:cubicBezTo>
                                                                <a:pt x="283437" y="13830"/>
                                                                <a:pt x="307647" y="13434"/>
                                                                <a:pt x="346541" y="23753"/>
                                                              </a:cubicBezTo>
                                                              <a:cubicBezTo>
                                                                <a:pt x="385435" y="34072"/>
                                                                <a:pt x="443775" y="68600"/>
                                                                <a:pt x="472747" y="92809"/>
                                                              </a:cubicBezTo>
                                                              <a:cubicBezTo>
                                                                <a:pt x="501719" y="117018"/>
                                                                <a:pt x="516403" y="170993"/>
                                                                <a:pt x="520372" y="169009"/>
                                                              </a:cubicBezTo>
                                                              <a:cubicBezTo>
                                                                <a:pt x="524341" y="167025"/>
                                                                <a:pt x="519975" y="107890"/>
                                                                <a:pt x="496559" y="80903"/>
                                                              </a:cubicBezTo>
                                                              <a:cubicBezTo>
                                                                <a:pt x="473143" y="53915"/>
                                                                <a:pt x="423137" y="18593"/>
                                                                <a:pt x="379878" y="7084"/>
                                                              </a:cubicBezTo>
                                                              <a:cubicBezTo>
                                                                <a:pt x="336619" y="-4426"/>
                                                                <a:pt x="286612" y="-1251"/>
                                                                <a:pt x="237003" y="11846"/>
                                                              </a:cubicBezTo>
                                                              <a:cubicBezTo>
                                                                <a:pt x="187394" y="24943"/>
                                                                <a:pt x="117147" y="51534"/>
                                                                <a:pt x="82222" y="85665"/>
                                                              </a:cubicBezTo>
                                                              <a:cubicBezTo>
                                                                <a:pt x="47297" y="119796"/>
                                                                <a:pt x="40947" y="170597"/>
                                                                <a:pt x="27453" y="216634"/>
                                                              </a:cubicBezTo>
                                                              <a:cubicBezTo>
                                                                <a:pt x="13959" y="262671"/>
                                                                <a:pt x="-5091" y="316646"/>
                                                                <a:pt x="1259" y="361890"/>
                                                              </a:cubicBezTo>
                                                              <a:cubicBezTo>
                                                                <a:pt x="7609" y="407134"/>
                                                                <a:pt x="32216" y="455155"/>
                                                                <a:pt x="65553" y="488096"/>
                                                              </a:cubicBezTo>
                                                              <a:cubicBezTo>
                                                                <a:pt x="98890" y="521037"/>
                                                                <a:pt x="154850" y="548422"/>
                                                                <a:pt x="201284" y="559534"/>
                                                              </a:cubicBezTo>
                                                              <a:cubicBezTo>
                                                                <a:pt x="247718" y="570647"/>
                                                                <a:pt x="306853" y="563105"/>
                                                                <a:pt x="344159" y="554771"/>
                                                              </a:cubicBezTo>
                                                              <a:cubicBezTo>
                                                                <a:pt x="381465" y="546437"/>
                                                                <a:pt x="393769" y="533340"/>
                                                                <a:pt x="425122" y="509528"/>
                                                              </a:cubicBezTo>
                                                              <a:cubicBezTo>
                                                                <a:pt x="456475" y="485716"/>
                                                                <a:pt x="537437" y="396021"/>
                                                                <a:pt x="541803" y="392846"/>
                                                              </a:cubicBezTo>
                                                              <a:close/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chemeClr val="tx1">
                                                            <a:lumMod val="95000"/>
                                                            <a:lumOff val="5000"/>
                                                          </a:schemeClr>
                                                        </a:solidFill>
                                                        <a:ln>
                                                          <a:noFill/>
                                                        </a:ln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algn="ctr"/>
                                                          <a:endParaRPr lang="en-AU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1432" name="Freeform 1431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7708030" y="1659608"/>
                                                          <a:ext cx="159508" cy="300183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76 w 159508"/>
                                                            <a:gd name="connsiteY0" fmla="*/ 300161 h 300183"/>
                                                            <a:gd name="connsiteX1" fmla="*/ 90564 w 159508"/>
                                                            <a:gd name="connsiteY1" fmla="*/ 252536 h 300183"/>
                                                            <a:gd name="connsiteX2" fmla="*/ 116758 w 159508"/>
                                                            <a:gd name="connsiteY2" fmla="*/ 131092 h 300183"/>
                                                            <a:gd name="connsiteX3" fmla="*/ 116758 w 159508"/>
                                                            <a:gd name="connsiteY3" fmla="*/ 26317 h 300183"/>
                                                            <a:gd name="connsiteX4" fmla="*/ 95326 w 159508"/>
                                                            <a:gd name="connsiteY4" fmla="*/ 2505 h 300183"/>
                                                            <a:gd name="connsiteX5" fmla="*/ 145333 w 159508"/>
                                                            <a:gd name="connsiteY5" fmla="*/ 71561 h 300183"/>
                                                            <a:gd name="connsiteX6" fmla="*/ 157239 w 159508"/>
                                                            <a:gd name="connsiteY6" fmla="*/ 176336 h 300183"/>
                                                            <a:gd name="connsiteX7" fmla="*/ 107233 w 159508"/>
                                                            <a:gd name="connsiteY7" fmla="*/ 247773 h 300183"/>
                                                            <a:gd name="connsiteX8" fmla="*/ 76 w 159508"/>
                                                            <a:gd name="connsiteY8" fmla="*/ 300161 h 300183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159508" h="300183">
                                                              <a:moveTo>
                                                                <a:pt x="76" y="300161"/>
                                                              </a:moveTo>
                                                              <a:cubicBezTo>
                                                                <a:pt x="-2702" y="300955"/>
                                                                <a:pt x="71117" y="280714"/>
                                                                <a:pt x="90564" y="252536"/>
                                                              </a:cubicBezTo>
                                                              <a:cubicBezTo>
                                                                <a:pt x="110011" y="224358"/>
                                                                <a:pt x="112392" y="168795"/>
                                                                <a:pt x="116758" y="131092"/>
                                                              </a:cubicBezTo>
                                                              <a:cubicBezTo>
                                                                <a:pt x="121124" y="93389"/>
                                                                <a:pt x="120330" y="47748"/>
                                                                <a:pt x="116758" y="26317"/>
                                                              </a:cubicBezTo>
                                                              <a:cubicBezTo>
                                                                <a:pt x="113186" y="4886"/>
                                                                <a:pt x="90564" y="-5036"/>
                                                                <a:pt x="95326" y="2505"/>
                                                              </a:cubicBezTo>
                                                              <a:cubicBezTo>
                                                                <a:pt x="100088" y="10046"/>
                                                                <a:pt x="135014" y="42589"/>
                                                                <a:pt x="145333" y="71561"/>
                                                              </a:cubicBezTo>
                                                              <a:cubicBezTo>
                                                                <a:pt x="155652" y="100533"/>
                                                                <a:pt x="163589" y="146967"/>
                                                                <a:pt x="157239" y="176336"/>
                                                              </a:cubicBezTo>
                                                              <a:cubicBezTo>
                                                                <a:pt x="150889" y="205705"/>
                                                                <a:pt x="131442" y="225945"/>
                                                                <a:pt x="107233" y="247773"/>
                                                              </a:cubicBezTo>
                                                              <a:cubicBezTo>
                                                                <a:pt x="83024" y="269601"/>
                                                                <a:pt x="2854" y="299367"/>
                                                                <a:pt x="76" y="300161"/>
                                                              </a:cubicBezTo>
                                                              <a:close/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chemeClr val="tx1">
                                                            <a:lumMod val="95000"/>
                                                            <a:lumOff val="5000"/>
                                                          </a:schemeClr>
                                                        </a:solidFill>
                                                        <a:ln>
                                                          <a:noFill/>
                                                        </a:ln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algn="ctr"/>
                                                          <a:endParaRPr lang="en-AU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1433" name="Freeform 1432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7984255" y="1581137"/>
                                                          <a:ext cx="107987" cy="375441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76 w 107987"/>
                                                            <a:gd name="connsiteY0" fmla="*/ 13 h 375441"/>
                                                            <a:gd name="connsiteX1" fmla="*/ 90564 w 107987"/>
                                                            <a:gd name="connsiteY1" fmla="*/ 114313 h 375441"/>
                                                            <a:gd name="connsiteX2" fmla="*/ 107233 w 107987"/>
                                                            <a:gd name="connsiteY2" fmla="*/ 221469 h 375441"/>
                                                            <a:gd name="connsiteX3" fmla="*/ 78658 w 107987"/>
                                                            <a:gd name="connsiteY3" fmla="*/ 319101 h 375441"/>
                                                            <a:gd name="connsiteX4" fmla="*/ 76 w 107987"/>
                                                            <a:gd name="connsiteY4" fmla="*/ 373869 h 375441"/>
                                                            <a:gd name="connsiteX5" fmla="*/ 64370 w 107987"/>
                                                            <a:gd name="connsiteY5" fmla="*/ 259569 h 375441"/>
                                                            <a:gd name="connsiteX6" fmla="*/ 78658 w 107987"/>
                                                            <a:gd name="connsiteY6" fmla="*/ 121457 h 375441"/>
                                                            <a:gd name="connsiteX7" fmla="*/ 76 w 107987"/>
                                                            <a:gd name="connsiteY7" fmla="*/ 13 h 375441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107987" h="375441">
                                                              <a:moveTo>
                                                                <a:pt x="76" y="13"/>
                                                              </a:moveTo>
                                                              <a:cubicBezTo>
                                                                <a:pt x="2060" y="-1178"/>
                                                                <a:pt x="72705" y="77404"/>
                                                                <a:pt x="90564" y="114313"/>
                                                              </a:cubicBezTo>
                                                              <a:cubicBezTo>
                                                                <a:pt x="108423" y="151222"/>
                                                                <a:pt x="109217" y="187338"/>
                                                                <a:pt x="107233" y="221469"/>
                                                              </a:cubicBezTo>
                                                              <a:cubicBezTo>
                                                                <a:pt x="105249" y="255600"/>
                                                                <a:pt x="96518" y="293701"/>
                                                                <a:pt x="78658" y="319101"/>
                                                              </a:cubicBezTo>
                                                              <a:cubicBezTo>
                                                                <a:pt x="60799" y="344501"/>
                                                                <a:pt x="2457" y="383791"/>
                                                                <a:pt x="76" y="373869"/>
                                                              </a:cubicBezTo>
                                                              <a:cubicBezTo>
                                                                <a:pt x="-2305" y="363947"/>
                                                                <a:pt x="51273" y="301638"/>
                                                                <a:pt x="64370" y="259569"/>
                                                              </a:cubicBezTo>
                                                              <a:cubicBezTo>
                                                                <a:pt x="77467" y="217500"/>
                                                                <a:pt x="84214" y="159557"/>
                                                                <a:pt x="78658" y="121457"/>
                                                              </a:cubicBezTo>
                                                              <a:cubicBezTo>
                                                                <a:pt x="73102" y="83357"/>
                                                                <a:pt x="-1908" y="1204"/>
                                                                <a:pt x="76" y="13"/>
                                                              </a:cubicBezTo>
                                                              <a:close/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chemeClr val="tx1">
                                                            <a:lumMod val="95000"/>
                                                            <a:lumOff val="5000"/>
                                                          </a:schemeClr>
                                                        </a:solidFill>
                                                        <a:ln>
                                                          <a:noFill/>
                                                        </a:ln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algn="ctr"/>
                                                          <a:endParaRPr lang="en-AU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1434" name="Freeform 1433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7551913" y="1164709"/>
                                                          <a:ext cx="470637" cy="504554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10937 w 470637"/>
                                                            <a:gd name="connsiteY0" fmla="*/ 316429 h 504554"/>
                                                            <a:gd name="connsiteX1" fmla="*/ 27606 w 470637"/>
                                                            <a:gd name="connsiteY1" fmla="*/ 190222 h 504554"/>
                                                            <a:gd name="connsiteX2" fmla="*/ 108568 w 470637"/>
                                                            <a:gd name="connsiteY2" fmla="*/ 54491 h 504554"/>
                                                            <a:gd name="connsiteX3" fmla="*/ 265731 w 470637"/>
                                                            <a:gd name="connsiteY3" fmla="*/ 28297 h 504554"/>
                                                            <a:gd name="connsiteX4" fmla="*/ 391937 w 470637"/>
                                                            <a:gd name="connsiteY4" fmla="*/ 97354 h 504554"/>
                                                            <a:gd name="connsiteX5" fmla="*/ 453850 w 470637"/>
                                                            <a:gd name="connsiteY5" fmla="*/ 209272 h 504554"/>
                                                            <a:gd name="connsiteX6" fmla="*/ 441943 w 470637"/>
                                                            <a:gd name="connsiteY6" fmla="*/ 325954 h 504554"/>
                                                            <a:gd name="connsiteX7" fmla="*/ 406225 w 470637"/>
                                                            <a:gd name="connsiteY7" fmla="*/ 404535 h 504554"/>
                                                            <a:gd name="connsiteX8" fmla="*/ 358600 w 470637"/>
                                                            <a:gd name="connsiteY8" fmla="*/ 425966 h 504554"/>
                                                            <a:gd name="connsiteX9" fmla="*/ 218106 w 470637"/>
                                                            <a:gd name="connsiteY9" fmla="*/ 471210 h 504554"/>
                                                            <a:gd name="connsiteX10" fmla="*/ 130000 w 470637"/>
                                                            <a:gd name="connsiteY10" fmla="*/ 437872 h 504554"/>
                                                            <a:gd name="connsiteX11" fmla="*/ 41893 w 470637"/>
                                                            <a:gd name="connsiteY11" fmla="*/ 383104 h 504554"/>
                                                            <a:gd name="connsiteX12" fmla="*/ 134762 w 470637"/>
                                                            <a:gd name="connsiteY12" fmla="*/ 468829 h 504554"/>
                                                            <a:gd name="connsiteX13" fmla="*/ 253825 w 470637"/>
                                                            <a:gd name="connsiteY13" fmla="*/ 504547 h 504554"/>
                                                            <a:gd name="connsiteX14" fmla="*/ 360981 w 470637"/>
                                                            <a:gd name="connsiteY14" fmla="*/ 466447 h 504554"/>
                                                            <a:gd name="connsiteX15" fmla="*/ 437181 w 470637"/>
                                                            <a:gd name="connsiteY15" fmla="*/ 397391 h 504554"/>
                                                            <a:gd name="connsiteX16" fmla="*/ 463375 w 470637"/>
                                                            <a:gd name="connsiteY16" fmla="*/ 314047 h 504554"/>
                                                            <a:gd name="connsiteX17" fmla="*/ 463375 w 470637"/>
                                                            <a:gd name="connsiteY17" fmla="*/ 159266 h 504554"/>
                                                            <a:gd name="connsiteX18" fmla="*/ 380031 w 470637"/>
                                                            <a:gd name="connsiteY18" fmla="*/ 49729 h 504554"/>
                                                            <a:gd name="connsiteX19" fmla="*/ 287162 w 470637"/>
                                                            <a:gd name="connsiteY19" fmla="*/ 6866 h 504554"/>
                                                            <a:gd name="connsiteX20" fmla="*/ 146668 w 470637"/>
                                                            <a:gd name="connsiteY20" fmla="*/ 11629 h 504554"/>
                                                            <a:gd name="connsiteX21" fmla="*/ 25225 w 470637"/>
                                                            <a:gd name="connsiteY21" fmla="*/ 116404 h 504554"/>
                                                            <a:gd name="connsiteX22" fmla="*/ 1412 w 470637"/>
                                                            <a:gd name="connsiteY22" fmla="*/ 211654 h 504554"/>
                                                            <a:gd name="connsiteX23" fmla="*/ 10937 w 470637"/>
                                                            <a:gd name="connsiteY23" fmla="*/ 316429 h 504554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  <a:cxn ang="0">
                                                              <a:pos x="connsiteX10" y="connsiteY10"/>
                                                            </a:cxn>
                                                            <a:cxn ang="0">
                                                              <a:pos x="connsiteX11" y="connsiteY11"/>
                                                            </a:cxn>
                                                            <a:cxn ang="0">
                                                              <a:pos x="connsiteX12" y="connsiteY12"/>
                                                            </a:cxn>
                                                            <a:cxn ang="0">
                                                              <a:pos x="connsiteX13" y="connsiteY13"/>
                                                            </a:cxn>
                                                            <a:cxn ang="0">
                                                              <a:pos x="connsiteX14" y="connsiteY14"/>
                                                            </a:cxn>
                                                            <a:cxn ang="0">
                                                              <a:pos x="connsiteX15" y="connsiteY15"/>
                                                            </a:cxn>
                                                            <a:cxn ang="0">
                                                              <a:pos x="connsiteX16" y="connsiteY16"/>
                                                            </a:cxn>
                                                            <a:cxn ang="0">
                                                              <a:pos x="connsiteX17" y="connsiteY17"/>
                                                            </a:cxn>
                                                            <a:cxn ang="0">
                                                              <a:pos x="connsiteX18" y="connsiteY18"/>
                                                            </a:cxn>
                                                            <a:cxn ang="0">
                                                              <a:pos x="connsiteX19" y="connsiteY19"/>
                                                            </a:cxn>
                                                            <a:cxn ang="0">
                                                              <a:pos x="connsiteX20" y="connsiteY20"/>
                                                            </a:cxn>
                                                            <a:cxn ang="0">
                                                              <a:pos x="connsiteX21" y="connsiteY21"/>
                                                            </a:cxn>
                                                            <a:cxn ang="0">
                                                              <a:pos x="connsiteX22" y="connsiteY22"/>
                                                            </a:cxn>
                                                            <a:cxn ang="0">
                                                              <a:pos x="connsiteX23" y="connsiteY23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470637" h="504554">
                                                              <a:moveTo>
                                                                <a:pt x="10937" y="316429"/>
                                                              </a:moveTo>
                                                              <a:cubicBezTo>
                                                                <a:pt x="15303" y="312857"/>
                                                                <a:pt x="11334" y="233878"/>
                                                                <a:pt x="27606" y="190222"/>
                                                              </a:cubicBezTo>
                                                              <a:cubicBezTo>
                                                                <a:pt x="43878" y="146566"/>
                                                                <a:pt x="68881" y="81478"/>
                                                                <a:pt x="108568" y="54491"/>
                                                              </a:cubicBezTo>
                                                              <a:cubicBezTo>
                                                                <a:pt x="148256" y="27503"/>
                                                                <a:pt x="218503" y="21153"/>
                                                                <a:pt x="265731" y="28297"/>
                                                              </a:cubicBezTo>
                                                              <a:cubicBezTo>
                                                                <a:pt x="312959" y="35441"/>
                                                                <a:pt x="360584" y="67192"/>
                                                                <a:pt x="391937" y="97354"/>
                                                              </a:cubicBezTo>
                                                              <a:cubicBezTo>
                                                                <a:pt x="423290" y="127516"/>
                                                                <a:pt x="445516" y="171172"/>
                                                                <a:pt x="453850" y="209272"/>
                                                              </a:cubicBezTo>
                                                              <a:cubicBezTo>
                                                                <a:pt x="462184" y="247372"/>
                                                                <a:pt x="449881" y="293410"/>
                                                                <a:pt x="441943" y="325954"/>
                                                              </a:cubicBezTo>
                                                              <a:cubicBezTo>
                                                                <a:pt x="434006" y="358498"/>
                                                                <a:pt x="420116" y="387866"/>
                                                                <a:pt x="406225" y="404535"/>
                                                              </a:cubicBezTo>
                                                              <a:cubicBezTo>
                                                                <a:pt x="392335" y="421204"/>
                                                                <a:pt x="389953" y="414854"/>
                                                                <a:pt x="358600" y="425966"/>
                                                              </a:cubicBezTo>
                                                              <a:cubicBezTo>
                                                                <a:pt x="327247" y="437078"/>
                                                                <a:pt x="256206" y="469226"/>
                                                                <a:pt x="218106" y="471210"/>
                                                              </a:cubicBezTo>
                                                              <a:cubicBezTo>
                                                                <a:pt x="180006" y="473194"/>
                                                                <a:pt x="159369" y="452556"/>
                                                                <a:pt x="130000" y="437872"/>
                                                              </a:cubicBezTo>
                                                              <a:cubicBezTo>
                                                                <a:pt x="100631" y="423188"/>
                                                                <a:pt x="41099" y="377945"/>
                                                                <a:pt x="41893" y="383104"/>
                                                              </a:cubicBezTo>
                                                              <a:cubicBezTo>
                                                                <a:pt x="42687" y="388264"/>
                                                                <a:pt x="99440" y="448589"/>
                                                                <a:pt x="134762" y="468829"/>
                                                              </a:cubicBezTo>
                                                              <a:cubicBezTo>
                                                                <a:pt x="170084" y="489069"/>
                                                                <a:pt x="216122" y="504944"/>
                                                                <a:pt x="253825" y="504547"/>
                                                              </a:cubicBezTo>
                                                              <a:cubicBezTo>
                                                                <a:pt x="291528" y="504150"/>
                                                                <a:pt x="330422" y="484306"/>
                                                                <a:pt x="360981" y="466447"/>
                                                              </a:cubicBezTo>
                                                              <a:cubicBezTo>
                                                                <a:pt x="391540" y="448588"/>
                                                                <a:pt x="420115" y="422791"/>
                                                                <a:pt x="437181" y="397391"/>
                                                              </a:cubicBezTo>
                                                              <a:cubicBezTo>
                                                                <a:pt x="454247" y="371991"/>
                                                                <a:pt x="459009" y="353735"/>
                                                                <a:pt x="463375" y="314047"/>
                                                              </a:cubicBezTo>
                                                              <a:cubicBezTo>
                                                                <a:pt x="467741" y="274359"/>
                                                                <a:pt x="477266" y="203319"/>
                                                                <a:pt x="463375" y="159266"/>
                                                              </a:cubicBezTo>
                                                              <a:cubicBezTo>
                                                                <a:pt x="449484" y="115213"/>
                                                                <a:pt x="409400" y="75129"/>
                                                                <a:pt x="380031" y="49729"/>
                                                              </a:cubicBezTo>
                                                              <a:cubicBezTo>
                                                                <a:pt x="350662" y="24329"/>
                                                                <a:pt x="326056" y="13216"/>
                                                                <a:pt x="287162" y="6866"/>
                                                              </a:cubicBezTo>
                                                              <a:cubicBezTo>
                                                                <a:pt x="248268" y="516"/>
                                                                <a:pt x="190324" y="-6627"/>
                                                                <a:pt x="146668" y="11629"/>
                                                              </a:cubicBezTo>
                                                              <a:cubicBezTo>
                                                                <a:pt x="103012" y="29885"/>
                                                                <a:pt x="49434" y="83067"/>
                                                                <a:pt x="25225" y="116404"/>
                                                              </a:cubicBezTo>
                                                              <a:cubicBezTo>
                                                                <a:pt x="1016" y="149741"/>
                                                                <a:pt x="6571" y="176729"/>
                                                                <a:pt x="1412" y="211654"/>
                                                              </a:cubicBezTo>
                                                              <a:cubicBezTo>
                                                                <a:pt x="-3748" y="246579"/>
                                                                <a:pt x="6571" y="320001"/>
                                                                <a:pt x="10937" y="316429"/>
                                                              </a:cubicBezTo>
                                                              <a:close/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chemeClr val="tx1">
                                                            <a:lumMod val="95000"/>
                                                            <a:lumOff val="5000"/>
                                                          </a:schemeClr>
                                                        </a:solidFill>
                                                        <a:ln>
                                                          <a:noFill/>
                                                        </a:ln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algn="ctr"/>
                                                          <a:endParaRPr lang="en-AU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1435" name="Freeform 1434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7595821" y="1116573"/>
                                                          <a:ext cx="83681" cy="100255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71804 w 83681"/>
                                                            <a:gd name="connsiteY0" fmla="*/ 100247 h 100255"/>
                                                            <a:gd name="connsiteX1" fmla="*/ 40848 w 83681"/>
                                                            <a:gd name="connsiteY1" fmla="*/ 31190 h 100255"/>
                                                            <a:gd name="connsiteX2" fmla="*/ 366 w 83681"/>
                                                            <a:gd name="connsiteY2" fmla="*/ 14522 h 100255"/>
                                                            <a:gd name="connsiteX3" fmla="*/ 24179 w 83681"/>
                                                            <a:gd name="connsiteY3" fmla="*/ 234 h 100255"/>
                                                            <a:gd name="connsiteX4" fmla="*/ 78948 w 83681"/>
                                                            <a:gd name="connsiteY4" fmla="*/ 26428 h 100255"/>
                                                            <a:gd name="connsiteX5" fmla="*/ 71804 w 83681"/>
                                                            <a:gd name="connsiteY5" fmla="*/ 100247 h 100255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83681" h="100255">
                                                              <a:moveTo>
                                                                <a:pt x="71804" y="100247"/>
                                                              </a:moveTo>
                                                              <a:cubicBezTo>
                                                                <a:pt x="65454" y="101041"/>
                                                                <a:pt x="52754" y="45477"/>
                                                                <a:pt x="40848" y="31190"/>
                                                              </a:cubicBezTo>
                                                              <a:cubicBezTo>
                                                                <a:pt x="28942" y="16903"/>
                                                                <a:pt x="3144" y="19681"/>
                                                                <a:pt x="366" y="14522"/>
                                                              </a:cubicBezTo>
                                                              <a:cubicBezTo>
                                                                <a:pt x="-2412" y="9363"/>
                                                                <a:pt x="11082" y="-1750"/>
                                                                <a:pt x="24179" y="234"/>
                                                              </a:cubicBezTo>
                                                              <a:cubicBezTo>
                                                                <a:pt x="37276" y="2218"/>
                                                                <a:pt x="67439" y="16506"/>
                                                                <a:pt x="78948" y="26428"/>
                                                              </a:cubicBezTo>
                                                              <a:cubicBezTo>
                                                                <a:pt x="90457" y="36350"/>
                                                                <a:pt x="78154" y="99453"/>
                                                                <a:pt x="71804" y="100247"/>
                                                              </a:cubicBezTo>
                                                              <a:close/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chemeClr val="tx1">
                                                            <a:lumMod val="95000"/>
                                                            <a:lumOff val="5000"/>
                                                          </a:schemeClr>
                                                        </a:solidFill>
                                                        <a:ln>
                                                          <a:noFill/>
                                                        </a:ln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algn="ctr"/>
                                                          <a:endParaRPr lang="en-AU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1436" name="Freeform 1435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7458050" y="1404704"/>
                                                          <a:ext cx="102464" cy="71830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102419 w 102464"/>
                                                            <a:gd name="connsiteY0" fmla="*/ 234 h 71830"/>
                                                            <a:gd name="connsiteX1" fmla="*/ 57175 w 102464"/>
                                                            <a:gd name="connsiteY1" fmla="*/ 47859 h 71830"/>
                                                            <a:gd name="connsiteX2" fmla="*/ 25 w 102464"/>
                                                            <a:gd name="connsiteY2" fmla="*/ 24046 h 71830"/>
                                                            <a:gd name="connsiteX3" fmla="*/ 64319 w 102464"/>
                                                            <a:gd name="connsiteY3" fmla="*/ 71671 h 71830"/>
                                                            <a:gd name="connsiteX4" fmla="*/ 102419 w 102464"/>
                                                            <a:gd name="connsiteY4" fmla="*/ 234 h 71830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102464" h="71830">
                                                              <a:moveTo>
                                                                <a:pt x="102419" y="234"/>
                                                              </a:moveTo>
                                                              <a:cubicBezTo>
                                                                <a:pt x="101228" y="-3735"/>
                                                                <a:pt x="74241" y="43890"/>
                                                                <a:pt x="57175" y="47859"/>
                                                              </a:cubicBezTo>
                                                              <a:cubicBezTo>
                                                                <a:pt x="40109" y="51828"/>
                                                                <a:pt x="-1166" y="20077"/>
                                                                <a:pt x="25" y="24046"/>
                                                              </a:cubicBezTo>
                                                              <a:cubicBezTo>
                                                                <a:pt x="1216" y="28015"/>
                                                                <a:pt x="47650" y="67702"/>
                                                                <a:pt x="64319" y="71671"/>
                                                              </a:cubicBezTo>
                                                              <a:cubicBezTo>
                                                                <a:pt x="80988" y="75640"/>
                                                                <a:pt x="103610" y="4203"/>
                                                                <a:pt x="102419" y="234"/>
                                                              </a:cubicBezTo>
                                                              <a:close/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chemeClr val="tx1">
                                                            <a:lumMod val="95000"/>
                                                            <a:lumOff val="5000"/>
                                                          </a:schemeClr>
                                                        </a:solidFill>
                                                        <a:ln>
                                                          <a:noFill/>
                                                        </a:ln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algn="ctr"/>
                                                          <a:endParaRPr lang="en-AU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1437" name="Freeform 1436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7109706" y="1409462"/>
                                                          <a:ext cx="487562" cy="522180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360275 w 487562"/>
                                                            <a:gd name="connsiteY0" fmla="*/ 24051 h 522180"/>
                                                            <a:gd name="connsiteX1" fmla="*/ 438857 w 487562"/>
                                                            <a:gd name="connsiteY1" fmla="*/ 112157 h 522180"/>
                                                            <a:gd name="connsiteX2" fmla="*/ 467432 w 487562"/>
                                                            <a:gd name="connsiteY2" fmla="*/ 226457 h 522180"/>
                                                            <a:gd name="connsiteX3" fmla="*/ 441238 w 487562"/>
                                                            <a:gd name="connsiteY3" fmla="*/ 335994 h 522180"/>
                                                            <a:gd name="connsiteX4" fmla="*/ 386469 w 487562"/>
                                                            <a:gd name="connsiteY4" fmla="*/ 414576 h 522180"/>
                                                            <a:gd name="connsiteX5" fmla="*/ 329319 w 487562"/>
                                                            <a:gd name="connsiteY5" fmla="*/ 471726 h 522180"/>
                                                            <a:gd name="connsiteX6" fmla="*/ 217400 w 487562"/>
                                                            <a:gd name="connsiteY6" fmla="*/ 495538 h 522180"/>
                                                            <a:gd name="connsiteX7" fmla="*/ 100719 w 487562"/>
                                                            <a:gd name="connsiteY7" fmla="*/ 462201 h 522180"/>
                                                            <a:gd name="connsiteX8" fmla="*/ 29282 w 487562"/>
                                                            <a:gd name="connsiteY8" fmla="*/ 352663 h 522180"/>
                                                            <a:gd name="connsiteX9" fmla="*/ 38807 w 487562"/>
                                                            <a:gd name="connsiteY9" fmla="*/ 233601 h 522180"/>
                                                            <a:gd name="connsiteX10" fmla="*/ 79288 w 487562"/>
                                                            <a:gd name="connsiteY10" fmla="*/ 95488 h 522180"/>
                                                            <a:gd name="connsiteX11" fmla="*/ 200732 w 487562"/>
                                                            <a:gd name="connsiteY11" fmla="*/ 9763 h 522180"/>
                                                            <a:gd name="connsiteX12" fmla="*/ 305507 w 487562"/>
                                                            <a:gd name="connsiteY12" fmla="*/ 16907 h 522180"/>
                                                            <a:gd name="connsiteX13" fmla="*/ 172157 w 487562"/>
                                                            <a:gd name="connsiteY13" fmla="*/ 2619 h 522180"/>
                                                            <a:gd name="connsiteX14" fmla="*/ 65000 w 487562"/>
                                                            <a:gd name="connsiteY14" fmla="*/ 78819 h 522180"/>
                                                            <a:gd name="connsiteX15" fmla="*/ 3088 w 487562"/>
                                                            <a:gd name="connsiteY15" fmla="*/ 240744 h 522180"/>
                                                            <a:gd name="connsiteX16" fmla="*/ 12613 w 487562"/>
                                                            <a:gd name="connsiteY16" fmla="*/ 345519 h 522180"/>
                                                            <a:gd name="connsiteX17" fmla="*/ 41188 w 487562"/>
                                                            <a:gd name="connsiteY17" fmla="*/ 426482 h 522180"/>
                                                            <a:gd name="connsiteX18" fmla="*/ 107863 w 487562"/>
                                                            <a:gd name="connsiteY18" fmla="*/ 478869 h 522180"/>
                                                            <a:gd name="connsiteX19" fmla="*/ 238832 w 487562"/>
                                                            <a:gd name="connsiteY19" fmla="*/ 521732 h 522180"/>
                                                            <a:gd name="connsiteX20" fmla="*/ 295982 w 487562"/>
                                                            <a:gd name="connsiteY20" fmla="*/ 497919 h 522180"/>
                                                            <a:gd name="connsiteX21" fmla="*/ 386469 w 487562"/>
                                                            <a:gd name="connsiteY21" fmla="*/ 445532 h 522180"/>
                                                            <a:gd name="connsiteX22" fmla="*/ 450763 w 487562"/>
                                                            <a:gd name="connsiteY22" fmla="*/ 383619 h 522180"/>
                                                            <a:gd name="connsiteX23" fmla="*/ 484100 w 487562"/>
                                                            <a:gd name="connsiteY23" fmla="*/ 295513 h 522180"/>
                                                            <a:gd name="connsiteX24" fmla="*/ 484100 w 487562"/>
                                                            <a:gd name="connsiteY24" fmla="*/ 140732 h 522180"/>
                                                            <a:gd name="connsiteX25" fmla="*/ 462669 w 487562"/>
                                                            <a:gd name="connsiteY25" fmla="*/ 85963 h 522180"/>
                                                            <a:gd name="connsiteX26" fmla="*/ 360275 w 487562"/>
                                                            <a:gd name="connsiteY26" fmla="*/ 24051 h 522180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  <a:cxn ang="0">
                                                              <a:pos x="connsiteX10" y="connsiteY10"/>
                                                            </a:cxn>
                                                            <a:cxn ang="0">
                                                              <a:pos x="connsiteX11" y="connsiteY11"/>
                                                            </a:cxn>
                                                            <a:cxn ang="0">
                                                              <a:pos x="connsiteX12" y="connsiteY12"/>
                                                            </a:cxn>
                                                            <a:cxn ang="0">
                                                              <a:pos x="connsiteX13" y="connsiteY13"/>
                                                            </a:cxn>
                                                            <a:cxn ang="0">
                                                              <a:pos x="connsiteX14" y="connsiteY14"/>
                                                            </a:cxn>
                                                            <a:cxn ang="0">
                                                              <a:pos x="connsiteX15" y="connsiteY15"/>
                                                            </a:cxn>
                                                            <a:cxn ang="0">
                                                              <a:pos x="connsiteX16" y="connsiteY16"/>
                                                            </a:cxn>
                                                            <a:cxn ang="0">
                                                              <a:pos x="connsiteX17" y="connsiteY17"/>
                                                            </a:cxn>
                                                            <a:cxn ang="0">
                                                              <a:pos x="connsiteX18" y="connsiteY18"/>
                                                            </a:cxn>
                                                            <a:cxn ang="0">
                                                              <a:pos x="connsiteX19" y="connsiteY19"/>
                                                            </a:cxn>
                                                            <a:cxn ang="0">
                                                              <a:pos x="connsiteX20" y="connsiteY20"/>
                                                            </a:cxn>
                                                            <a:cxn ang="0">
                                                              <a:pos x="connsiteX21" y="connsiteY21"/>
                                                            </a:cxn>
                                                            <a:cxn ang="0">
                                                              <a:pos x="connsiteX22" y="connsiteY22"/>
                                                            </a:cxn>
                                                            <a:cxn ang="0">
                                                              <a:pos x="connsiteX23" y="connsiteY23"/>
                                                            </a:cxn>
                                                            <a:cxn ang="0">
                                                              <a:pos x="connsiteX24" y="connsiteY24"/>
                                                            </a:cxn>
                                                            <a:cxn ang="0">
                                                              <a:pos x="connsiteX25" y="connsiteY25"/>
                                                            </a:cxn>
                                                            <a:cxn ang="0">
                                                              <a:pos x="connsiteX26" y="connsiteY26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487562" h="522180">
                                                              <a:moveTo>
                                                                <a:pt x="360275" y="24051"/>
                                                              </a:moveTo>
                                                              <a:cubicBezTo>
                                                                <a:pt x="356306" y="28417"/>
                                                                <a:pt x="420998" y="78423"/>
                                                                <a:pt x="438857" y="112157"/>
                                                              </a:cubicBezTo>
                                                              <a:cubicBezTo>
                                                                <a:pt x="456716" y="145891"/>
                                                                <a:pt x="467035" y="189151"/>
                                                                <a:pt x="467432" y="226457"/>
                                                              </a:cubicBezTo>
                                                              <a:cubicBezTo>
                                                                <a:pt x="467829" y="263763"/>
                                                                <a:pt x="454732" y="304641"/>
                                                                <a:pt x="441238" y="335994"/>
                                                              </a:cubicBezTo>
                                                              <a:cubicBezTo>
                                                                <a:pt x="427744" y="367347"/>
                                                                <a:pt x="405122" y="391954"/>
                                                                <a:pt x="386469" y="414576"/>
                                                              </a:cubicBezTo>
                                                              <a:cubicBezTo>
                                                                <a:pt x="367816" y="437198"/>
                                                                <a:pt x="357497" y="458232"/>
                                                                <a:pt x="329319" y="471726"/>
                                                              </a:cubicBezTo>
                                                              <a:cubicBezTo>
                                                                <a:pt x="301141" y="485220"/>
                                                                <a:pt x="255500" y="497126"/>
                                                                <a:pt x="217400" y="495538"/>
                                                              </a:cubicBezTo>
                                                              <a:cubicBezTo>
                                                                <a:pt x="179300" y="493950"/>
                                                                <a:pt x="132072" y="486013"/>
                                                                <a:pt x="100719" y="462201"/>
                                                              </a:cubicBezTo>
                                                              <a:cubicBezTo>
                                                                <a:pt x="69366" y="438389"/>
                                                                <a:pt x="39601" y="390763"/>
                                                                <a:pt x="29282" y="352663"/>
                                                              </a:cubicBezTo>
                                                              <a:cubicBezTo>
                                                                <a:pt x="18963" y="314563"/>
                                                                <a:pt x="30473" y="276463"/>
                                                                <a:pt x="38807" y="233601"/>
                                                              </a:cubicBezTo>
                                                              <a:cubicBezTo>
                                                                <a:pt x="47141" y="190739"/>
                                                                <a:pt x="52300" y="132794"/>
                                                                <a:pt x="79288" y="95488"/>
                                                              </a:cubicBezTo>
                                                              <a:cubicBezTo>
                                                                <a:pt x="106275" y="58182"/>
                                                                <a:pt x="163029" y="22860"/>
                                                                <a:pt x="200732" y="9763"/>
                                                              </a:cubicBezTo>
                                                              <a:cubicBezTo>
                                                                <a:pt x="238435" y="-3334"/>
                                                                <a:pt x="310269" y="18098"/>
                                                                <a:pt x="305507" y="16907"/>
                                                              </a:cubicBezTo>
                                                              <a:cubicBezTo>
                                                                <a:pt x="300745" y="15716"/>
                                                                <a:pt x="212241" y="-7700"/>
                                                                <a:pt x="172157" y="2619"/>
                                                              </a:cubicBezTo>
                                                              <a:cubicBezTo>
                                                                <a:pt x="132073" y="12938"/>
                                                                <a:pt x="93178" y="39132"/>
                                                                <a:pt x="65000" y="78819"/>
                                                              </a:cubicBezTo>
                                                              <a:cubicBezTo>
                                                                <a:pt x="36822" y="118506"/>
                                                                <a:pt x="11819" y="196294"/>
                                                                <a:pt x="3088" y="240744"/>
                                                              </a:cubicBezTo>
                                                              <a:cubicBezTo>
                                                                <a:pt x="-5643" y="285194"/>
                                                                <a:pt x="6263" y="314563"/>
                                                                <a:pt x="12613" y="345519"/>
                                                              </a:cubicBezTo>
                                                              <a:cubicBezTo>
                                                                <a:pt x="18963" y="376475"/>
                                                                <a:pt x="25313" y="404257"/>
                                                                <a:pt x="41188" y="426482"/>
                                                              </a:cubicBezTo>
                                                              <a:cubicBezTo>
                                                                <a:pt x="57063" y="448707"/>
                                                                <a:pt x="74922" y="462994"/>
                                                                <a:pt x="107863" y="478869"/>
                                                              </a:cubicBezTo>
                                                              <a:cubicBezTo>
                                                                <a:pt x="140804" y="494744"/>
                                                                <a:pt x="207479" y="518557"/>
                                                                <a:pt x="238832" y="521732"/>
                                                              </a:cubicBezTo>
                                                              <a:cubicBezTo>
                                                                <a:pt x="270185" y="524907"/>
                                                                <a:pt x="271376" y="510619"/>
                                                                <a:pt x="295982" y="497919"/>
                                                              </a:cubicBezTo>
                                                              <a:cubicBezTo>
                                                                <a:pt x="320588" y="485219"/>
                                                                <a:pt x="360672" y="464582"/>
                                                                <a:pt x="386469" y="445532"/>
                                                              </a:cubicBezTo>
                                                              <a:cubicBezTo>
                                                                <a:pt x="412266" y="426482"/>
                                                                <a:pt x="434491" y="408622"/>
                                                                <a:pt x="450763" y="383619"/>
                                                              </a:cubicBezTo>
                                                              <a:cubicBezTo>
                                                                <a:pt x="467035" y="358616"/>
                                                                <a:pt x="478544" y="335994"/>
                                                                <a:pt x="484100" y="295513"/>
                                                              </a:cubicBezTo>
                                                              <a:cubicBezTo>
                                                                <a:pt x="489656" y="255032"/>
                                                                <a:pt x="487672" y="175657"/>
                                                                <a:pt x="484100" y="140732"/>
                                                              </a:cubicBezTo>
                                                              <a:cubicBezTo>
                                                                <a:pt x="480528" y="105807"/>
                                                                <a:pt x="480528" y="104616"/>
                                                                <a:pt x="462669" y="85963"/>
                                                              </a:cubicBezTo>
                                                              <a:cubicBezTo>
                                                                <a:pt x="444810" y="67310"/>
                                                                <a:pt x="364244" y="19685"/>
                                                                <a:pt x="360275" y="24051"/>
                                                              </a:cubicBezTo>
                                                              <a:close/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chemeClr val="tx1">
                                                            <a:lumMod val="95000"/>
                                                            <a:lumOff val="5000"/>
                                                          </a:schemeClr>
                                                        </a:solidFill>
                                                        <a:ln>
                                                          <a:noFill/>
                                                        </a:ln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algn="ctr"/>
                                                          <a:endParaRPr lang="en-AU"/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  <p:sp>
                                                    <p:nvSpPr>
                                                      <p:cNvPr id="1389" name="Freeform 1388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6819116" y="1104840"/>
                                                        <a:ext cx="527229" cy="533212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467509 w 527229"/>
                                                          <a:gd name="connsiteY0" fmla="*/ 314385 h 533212"/>
                                                          <a:gd name="connsiteX1" fmla="*/ 512753 w 527229"/>
                                                          <a:gd name="connsiteY1" fmla="*/ 240566 h 533212"/>
                                                          <a:gd name="connsiteX2" fmla="*/ 467509 w 527229"/>
                                                          <a:gd name="connsiteY2" fmla="*/ 104835 h 533212"/>
                                                          <a:gd name="connsiteX3" fmla="*/ 300822 w 527229"/>
                                                          <a:gd name="connsiteY3" fmla="*/ 16729 h 533212"/>
                                                          <a:gd name="connsiteX4" fmla="*/ 112703 w 527229"/>
                                                          <a:gd name="connsiteY4" fmla="*/ 73879 h 533212"/>
                                                          <a:gd name="connsiteX5" fmla="*/ 26978 w 527229"/>
                                                          <a:gd name="connsiteY5" fmla="*/ 233423 h 533212"/>
                                                          <a:gd name="connsiteX6" fmla="*/ 19834 w 527229"/>
                                                          <a:gd name="connsiteY6" fmla="*/ 364391 h 533212"/>
                                                          <a:gd name="connsiteX7" fmla="*/ 88890 w 527229"/>
                                                          <a:gd name="connsiteY7" fmla="*/ 473929 h 533212"/>
                                                          <a:gd name="connsiteX8" fmla="*/ 176997 w 527229"/>
                                                          <a:gd name="connsiteY8" fmla="*/ 504885 h 533212"/>
                                                          <a:gd name="connsiteX9" fmla="*/ 317490 w 527229"/>
                                                          <a:gd name="connsiteY9" fmla="*/ 500123 h 533212"/>
                                                          <a:gd name="connsiteX10" fmla="*/ 212715 w 527229"/>
                                                          <a:gd name="connsiteY10" fmla="*/ 531079 h 533212"/>
                                                          <a:gd name="connsiteX11" fmla="*/ 93653 w 527229"/>
                                                          <a:gd name="connsiteY11" fmla="*/ 519173 h 533212"/>
                                                          <a:gd name="connsiteX12" fmla="*/ 15072 w 527229"/>
                                                          <a:gd name="connsiteY12" fmla="*/ 428685 h 533212"/>
                                                          <a:gd name="connsiteX13" fmla="*/ 784 w 527229"/>
                                                          <a:gd name="connsiteY13" fmla="*/ 281048 h 533212"/>
                                                          <a:gd name="connsiteX14" fmla="*/ 26978 w 527229"/>
                                                          <a:gd name="connsiteY14" fmla="*/ 166748 h 533212"/>
                                                          <a:gd name="connsiteX15" fmla="*/ 96034 w 527229"/>
                                                          <a:gd name="connsiteY15" fmla="*/ 57210 h 533212"/>
                                                          <a:gd name="connsiteX16" fmla="*/ 198428 w 527229"/>
                                                          <a:gd name="connsiteY16" fmla="*/ 2441 h 533212"/>
                                                          <a:gd name="connsiteX17" fmla="*/ 338922 w 527229"/>
                                                          <a:gd name="connsiteY17" fmla="*/ 14348 h 533212"/>
                                                          <a:gd name="connsiteX18" fmla="*/ 450840 w 527229"/>
                                                          <a:gd name="connsiteY18" fmla="*/ 57210 h 533212"/>
                                                          <a:gd name="connsiteX19" fmla="*/ 496084 w 527229"/>
                                                          <a:gd name="connsiteY19" fmla="*/ 140554 h 533212"/>
                                                          <a:gd name="connsiteX20" fmla="*/ 527040 w 527229"/>
                                                          <a:gd name="connsiteY20" fmla="*/ 226279 h 533212"/>
                                                          <a:gd name="connsiteX21" fmla="*/ 467509 w 527229"/>
                                                          <a:gd name="connsiteY21" fmla="*/ 314385 h 533212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  <a:cxn ang="0">
                                                            <a:pos x="connsiteX10" y="connsiteY10"/>
                                                          </a:cxn>
                                                          <a:cxn ang="0">
                                                            <a:pos x="connsiteX11" y="connsiteY11"/>
                                                          </a:cxn>
                                                          <a:cxn ang="0">
                                                            <a:pos x="connsiteX12" y="connsiteY12"/>
                                                          </a:cxn>
                                                          <a:cxn ang="0">
                                                            <a:pos x="connsiteX13" y="connsiteY13"/>
                                                          </a:cxn>
                                                          <a:cxn ang="0">
                                                            <a:pos x="connsiteX14" y="connsiteY14"/>
                                                          </a:cxn>
                                                          <a:cxn ang="0">
                                                            <a:pos x="connsiteX15" y="connsiteY15"/>
                                                          </a:cxn>
                                                          <a:cxn ang="0">
                                                            <a:pos x="connsiteX16" y="connsiteY16"/>
                                                          </a:cxn>
                                                          <a:cxn ang="0">
                                                            <a:pos x="connsiteX17" y="connsiteY17"/>
                                                          </a:cxn>
                                                          <a:cxn ang="0">
                                                            <a:pos x="connsiteX18" y="connsiteY18"/>
                                                          </a:cxn>
                                                          <a:cxn ang="0">
                                                            <a:pos x="connsiteX19" y="connsiteY19"/>
                                                          </a:cxn>
                                                          <a:cxn ang="0">
                                                            <a:pos x="connsiteX20" y="connsiteY20"/>
                                                          </a:cxn>
                                                          <a:cxn ang="0">
                                                            <a:pos x="connsiteX21" y="connsiteY21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527229" h="533212">
                                                            <a:moveTo>
                                                              <a:pt x="467509" y="314385"/>
                                                            </a:moveTo>
                                                            <a:cubicBezTo>
                                                              <a:pt x="465128" y="316766"/>
                                                              <a:pt x="512753" y="275491"/>
                                                              <a:pt x="512753" y="240566"/>
                                                            </a:cubicBezTo>
                                                            <a:cubicBezTo>
                                                              <a:pt x="512753" y="205641"/>
                                                              <a:pt x="502831" y="142141"/>
                                                              <a:pt x="467509" y="104835"/>
                                                            </a:cubicBezTo>
                                                            <a:cubicBezTo>
                                                              <a:pt x="432187" y="67529"/>
                                                              <a:pt x="359956" y="21888"/>
                                                              <a:pt x="300822" y="16729"/>
                                                            </a:cubicBezTo>
                                                            <a:cubicBezTo>
                                                              <a:pt x="241688" y="11570"/>
                                                              <a:pt x="158344" y="37763"/>
                                                              <a:pt x="112703" y="73879"/>
                                                            </a:cubicBezTo>
                                                            <a:cubicBezTo>
                                                              <a:pt x="67062" y="109995"/>
                                                              <a:pt x="42456" y="185004"/>
                                                              <a:pt x="26978" y="233423"/>
                                                            </a:cubicBezTo>
                                                            <a:cubicBezTo>
                                                              <a:pt x="11500" y="281842"/>
                                                              <a:pt x="9515" y="324307"/>
                                                              <a:pt x="19834" y="364391"/>
                                                            </a:cubicBezTo>
                                                            <a:cubicBezTo>
                                                              <a:pt x="30153" y="404475"/>
                                                              <a:pt x="62696" y="450513"/>
                                                              <a:pt x="88890" y="473929"/>
                                                            </a:cubicBezTo>
                                                            <a:cubicBezTo>
                                                              <a:pt x="115084" y="497345"/>
                                                              <a:pt x="138897" y="500519"/>
                                                              <a:pt x="176997" y="504885"/>
                                                            </a:cubicBezTo>
                                                            <a:cubicBezTo>
                                                              <a:pt x="215097" y="509251"/>
                                                              <a:pt x="311537" y="495757"/>
                                                              <a:pt x="317490" y="500123"/>
                                                            </a:cubicBezTo>
                                                            <a:cubicBezTo>
                                                              <a:pt x="323443" y="504489"/>
                                                              <a:pt x="250021" y="527904"/>
                                                              <a:pt x="212715" y="531079"/>
                                                            </a:cubicBezTo>
                                                            <a:cubicBezTo>
                                                              <a:pt x="175409" y="534254"/>
                                                              <a:pt x="126593" y="536239"/>
                                                              <a:pt x="93653" y="519173"/>
                                                            </a:cubicBezTo>
                                                            <a:cubicBezTo>
                                                              <a:pt x="60713" y="502107"/>
                                                              <a:pt x="30550" y="468372"/>
                                                              <a:pt x="15072" y="428685"/>
                                                            </a:cubicBezTo>
                                                            <a:cubicBezTo>
                                                              <a:pt x="-406" y="388998"/>
                                                              <a:pt x="-1200" y="324704"/>
                                                              <a:pt x="784" y="281048"/>
                                                            </a:cubicBezTo>
                                                            <a:cubicBezTo>
                                                              <a:pt x="2768" y="237392"/>
                                                              <a:pt x="11103" y="204054"/>
                                                              <a:pt x="26978" y="166748"/>
                                                            </a:cubicBezTo>
                                                            <a:cubicBezTo>
                                                              <a:pt x="42853" y="129442"/>
                                                              <a:pt x="67459" y="84594"/>
                                                              <a:pt x="96034" y="57210"/>
                                                            </a:cubicBezTo>
                                                            <a:cubicBezTo>
                                                              <a:pt x="124609" y="29826"/>
                                                              <a:pt x="157947" y="9585"/>
                                                              <a:pt x="198428" y="2441"/>
                                                            </a:cubicBezTo>
                                                            <a:cubicBezTo>
                                                              <a:pt x="238909" y="-4703"/>
                                                              <a:pt x="296853" y="5220"/>
                                                              <a:pt x="338922" y="14348"/>
                                                            </a:cubicBezTo>
                                                            <a:cubicBezTo>
                                                              <a:pt x="380991" y="23476"/>
                                                              <a:pt x="424646" y="36176"/>
                                                              <a:pt x="450840" y="57210"/>
                                                            </a:cubicBezTo>
                                                            <a:cubicBezTo>
                                                              <a:pt x="477034" y="78244"/>
                                                              <a:pt x="483384" y="112376"/>
                                                              <a:pt x="496084" y="140554"/>
                                                            </a:cubicBezTo>
                                                            <a:cubicBezTo>
                                                              <a:pt x="508784" y="168732"/>
                                                              <a:pt x="529421" y="200482"/>
                                                              <a:pt x="527040" y="226279"/>
                                                            </a:cubicBezTo>
                                                            <a:cubicBezTo>
                                                              <a:pt x="524659" y="252076"/>
                                                              <a:pt x="469890" y="312004"/>
                                                              <a:pt x="467509" y="314385"/>
                                                            </a:cubicBez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AU"/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390" name="Freeform 1389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7138530" y="780807"/>
                                                        <a:ext cx="496221" cy="447249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145714 w 496221"/>
                                                          <a:gd name="connsiteY0" fmla="*/ 402674 h 447249"/>
                                                          <a:gd name="connsiteX1" fmla="*/ 238583 w 496221"/>
                                                          <a:gd name="connsiteY1" fmla="*/ 433631 h 447249"/>
                                                          <a:gd name="connsiteX2" fmla="*/ 402889 w 496221"/>
                                                          <a:gd name="connsiteY2" fmla="*/ 381243 h 447249"/>
                                                          <a:gd name="connsiteX3" fmla="*/ 467183 w 496221"/>
                                                          <a:gd name="connsiteY3" fmla="*/ 300281 h 447249"/>
                                                          <a:gd name="connsiteX4" fmla="*/ 462420 w 496221"/>
                                                          <a:gd name="connsiteY4" fmla="*/ 164549 h 447249"/>
                                                          <a:gd name="connsiteX5" fmla="*/ 419558 w 496221"/>
                                                          <a:gd name="connsiteY5" fmla="*/ 83587 h 447249"/>
                                                          <a:gd name="connsiteX6" fmla="*/ 319545 w 496221"/>
                                                          <a:gd name="connsiteY6" fmla="*/ 28818 h 447249"/>
                                                          <a:gd name="connsiteX7" fmla="*/ 205245 w 496221"/>
                                                          <a:gd name="connsiteY7" fmla="*/ 35962 h 447249"/>
                                                          <a:gd name="connsiteX8" fmla="*/ 100470 w 496221"/>
                                                          <a:gd name="connsiteY8" fmla="*/ 105018 h 447249"/>
                                                          <a:gd name="connsiteX9" fmla="*/ 40939 w 496221"/>
                                                          <a:gd name="connsiteY9" fmla="*/ 178837 h 447249"/>
                                                          <a:gd name="connsiteX10" fmla="*/ 43320 w 496221"/>
                                                          <a:gd name="connsiteY10" fmla="*/ 257418 h 447249"/>
                                                          <a:gd name="connsiteX11" fmla="*/ 71895 w 496221"/>
                                                          <a:gd name="connsiteY11" fmla="*/ 364574 h 447249"/>
                                                          <a:gd name="connsiteX12" fmla="*/ 2839 w 496221"/>
                                                          <a:gd name="connsiteY12" fmla="*/ 271706 h 447249"/>
                                                          <a:gd name="connsiteX13" fmla="*/ 21889 w 496221"/>
                                                          <a:gd name="connsiteY13" fmla="*/ 155024 h 447249"/>
                                                          <a:gd name="connsiteX14" fmla="*/ 100470 w 496221"/>
                                                          <a:gd name="connsiteY14" fmla="*/ 62156 h 447249"/>
                                                          <a:gd name="connsiteX15" fmla="*/ 205245 w 496221"/>
                                                          <a:gd name="connsiteY15" fmla="*/ 12149 h 447249"/>
                                                          <a:gd name="connsiteX16" fmla="*/ 307639 w 496221"/>
                                                          <a:gd name="connsiteY16" fmla="*/ 2624 h 447249"/>
                                                          <a:gd name="connsiteX17" fmla="*/ 410033 w 496221"/>
                                                          <a:gd name="connsiteY17" fmla="*/ 50249 h 447249"/>
                                                          <a:gd name="connsiteX18" fmla="*/ 467183 w 496221"/>
                                                          <a:gd name="connsiteY18" fmla="*/ 119306 h 447249"/>
                                                          <a:gd name="connsiteX19" fmla="*/ 493376 w 496221"/>
                                                          <a:gd name="connsiteY19" fmla="*/ 190743 h 447249"/>
                                                          <a:gd name="connsiteX20" fmla="*/ 493376 w 496221"/>
                                                          <a:gd name="connsiteY20" fmla="*/ 264562 h 447249"/>
                                                          <a:gd name="connsiteX21" fmla="*/ 474326 w 496221"/>
                                                          <a:gd name="connsiteY21" fmla="*/ 319331 h 447249"/>
                                                          <a:gd name="connsiteX22" fmla="*/ 440989 w 496221"/>
                                                          <a:gd name="connsiteY22" fmla="*/ 378862 h 447249"/>
                                                          <a:gd name="connsiteX23" fmla="*/ 386220 w 496221"/>
                                                          <a:gd name="connsiteY23" fmla="*/ 433631 h 447249"/>
                                                          <a:gd name="connsiteX24" fmla="*/ 257633 w 496221"/>
                                                          <a:gd name="connsiteY24" fmla="*/ 445537 h 447249"/>
                                                          <a:gd name="connsiteX25" fmla="*/ 145714 w 496221"/>
                                                          <a:gd name="connsiteY25" fmla="*/ 402674 h 447249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  <a:cxn ang="0">
                                                            <a:pos x="connsiteX10" y="connsiteY10"/>
                                                          </a:cxn>
                                                          <a:cxn ang="0">
                                                            <a:pos x="connsiteX11" y="connsiteY11"/>
                                                          </a:cxn>
                                                          <a:cxn ang="0">
                                                            <a:pos x="connsiteX12" y="connsiteY12"/>
                                                          </a:cxn>
                                                          <a:cxn ang="0">
                                                            <a:pos x="connsiteX13" y="connsiteY13"/>
                                                          </a:cxn>
                                                          <a:cxn ang="0">
                                                            <a:pos x="connsiteX14" y="connsiteY14"/>
                                                          </a:cxn>
                                                          <a:cxn ang="0">
                                                            <a:pos x="connsiteX15" y="connsiteY15"/>
                                                          </a:cxn>
                                                          <a:cxn ang="0">
                                                            <a:pos x="connsiteX16" y="connsiteY16"/>
                                                          </a:cxn>
                                                          <a:cxn ang="0">
                                                            <a:pos x="connsiteX17" y="connsiteY17"/>
                                                          </a:cxn>
                                                          <a:cxn ang="0">
                                                            <a:pos x="connsiteX18" y="connsiteY18"/>
                                                          </a:cxn>
                                                          <a:cxn ang="0">
                                                            <a:pos x="connsiteX19" y="connsiteY19"/>
                                                          </a:cxn>
                                                          <a:cxn ang="0">
                                                            <a:pos x="connsiteX20" y="connsiteY20"/>
                                                          </a:cxn>
                                                          <a:cxn ang="0">
                                                            <a:pos x="connsiteX21" y="connsiteY21"/>
                                                          </a:cxn>
                                                          <a:cxn ang="0">
                                                            <a:pos x="connsiteX22" y="connsiteY22"/>
                                                          </a:cxn>
                                                          <a:cxn ang="0">
                                                            <a:pos x="connsiteX23" y="connsiteY23"/>
                                                          </a:cxn>
                                                          <a:cxn ang="0">
                                                            <a:pos x="connsiteX24" y="connsiteY24"/>
                                                          </a:cxn>
                                                          <a:cxn ang="0">
                                                            <a:pos x="connsiteX25" y="connsiteY25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496221" h="447249">
                                                            <a:moveTo>
                                                              <a:pt x="145714" y="402674"/>
                                                            </a:moveTo>
                                                            <a:cubicBezTo>
                                                              <a:pt x="142539" y="400690"/>
                                                              <a:pt x="195721" y="437203"/>
                                                              <a:pt x="238583" y="433631"/>
                                                            </a:cubicBezTo>
                                                            <a:cubicBezTo>
                                                              <a:pt x="281446" y="430059"/>
                                                              <a:pt x="364789" y="403468"/>
                                                              <a:pt x="402889" y="381243"/>
                                                            </a:cubicBezTo>
                                                            <a:cubicBezTo>
                                                              <a:pt x="440989" y="359018"/>
                                                              <a:pt x="457261" y="336397"/>
                                                              <a:pt x="467183" y="300281"/>
                                                            </a:cubicBezTo>
                                                            <a:cubicBezTo>
                                                              <a:pt x="477105" y="264165"/>
                                                              <a:pt x="470357" y="200665"/>
                                                              <a:pt x="462420" y="164549"/>
                                                            </a:cubicBezTo>
                                                            <a:cubicBezTo>
                                                              <a:pt x="454483" y="128433"/>
                                                              <a:pt x="443370" y="106209"/>
                                                              <a:pt x="419558" y="83587"/>
                                                            </a:cubicBezTo>
                                                            <a:cubicBezTo>
                                                              <a:pt x="395746" y="60965"/>
                                                              <a:pt x="355264" y="36755"/>
                                                              <a:pt x="319545" y="28818"/>
                                                            </a:cubicBezTo>
                                                            <a:cubicBezTo>
                                                              <a:pt x="283826" y="20881"/>
                                                              <a:pt x="241758" y="23262"/>
                                                              <a:pt x="205245" y="35962"/>
                                                            </a:cubicBezTo>
                                                            <a:cubicBezTo>
                                                              <a:pt x="168733" y="48662"/>
                                                              <a:pt x="127854" y="81206"/>
                                                              <a:pt x="100470" y="105018"/>
                                                            </a:cubicBezTo>
                                                            <a:cubicBezTo>
                                                              <a:pt x="73086" y="128830"/>
                                                              <a:pt x="50464" y="153437"/>
                                                              <a:pt x="40939" y="178837"/>
                                                            </a:cubicBezTo>
                                                            <a:cubicBezTo>
                                                              <a:pt x="31414" y="204237"/>
                                                              <a:pt x="38161" y="226462"/>
                                                              <a:pt x="43320" y="257418"/>
                                                            </a:cubicBezTo>
                                                            <a:cubicBezTo>
                                                              <a:pt x="48479" y="288374"/>
                                                              <a:pt x="78642" y="362193"/>
                                                              <a:pt x="71895" y="364574"/>
                                                            </a:cubicBezTo>
                                                            <a:cubicBezTo>
                                                              <a:pt x="65148" y="366955"/>
                                                              <a:pt x="11173" y="306631"/>
                                                              <a:pt x="2839" y="271706"/>
                                                            </a:cubicBezTo>
                                                            <a:cubicBezTo>
                                                              <a:pt x="-5495" y="236781"/>
                                                              <a:pt x="5617" y="189949"/>
                                                              <a:pt x="21889" y="155024"/>
                                                            </a:cubicBezTo>
                                                            <a:cubicBezTo>
                                                              <a:pt x="38161" y="120099"/>
                                                              <a:pt x="69911" y="85968"/>
                                                              <a:pt x="100470" y="62156"/>
                                                            </a:cubicBezTo>
                                                            <a:cubicBezTo>
                                                              <a:pt x="131029" y="38343"/>
                                                              <a:pt x="170717" y="22071"/>
                                                              <a:pt x="205245" y="12149"/>
                                                            </a:cubicBezTo>
                                                            <a:cubicBezTo>
                                                              <a:pt x="239773" y="2227"/>
                                                              <a:pt x="273508" y="-3726"/>
                                                              <a:pt x="307639" y="2624"/>
                                                            </a:cubicBezTo>
                                                            <a:cubicBezTo>
                                                              <a:pt x="341770" y="8974"/>
                                                              <a:pt x="383442" y="30802"/>
                                                              <a:pt x="410033" y="50249"/>
                                                            </a:cubicBezTo>
                                                            <a:cubicBezTo>
                                                              <a:pt x="436624" y="69696"/>
                                                              <a:pt x="453293" y="95890"/>
                                                              <a:pt x="467183" y="119306"/>
                                                            </a:cubicBezTo>
                                                            <a:cubicBezTo>
                                                              <a:pt x="481073" y="142722"/>
                                                              <a:pt x="489011" y="166534"/>
                                                              <a:pt x="493376" y="190743"/>
                                                            </a:cubicBezTo>
                                                            <a:cubicBezTo>
                                                              <a:pt x="497742" y="214952"/>
                                                              <a:pt x="496551" y="243131"/>
                                                              <a:pt x="493376" y="264562"/>
                                                            </a:cubicBezTo>
                                                            <a:cubicBezTo>
                                                              <a:pt x="490201" y="285993"/>
                                                              <a:pt x="483057" y="300281"/>
                                                              <a:pt x="474326" y="319331"/>
                                                            </a:cubicBezTo>
                                                            <a:cubicBezTo>
                                                              <a:pt x="465595" y="338381"/>
                                                              <a:pt x="455673" y="359812"/>
                                                              <a:pt x="440989" y="378862"/>
                                                            </a:cubicBezTo>
                                                            <a:cubicBezTo>
                                                              <a:pt x="426305" y="397912"/>
                                                              <a:pt x="416779" y="422518"/>
                                                              <a:pt x="386220" y="433631"/>
                                                            </a:cubicBezTo>
                                                            <a:cubicBezTo>
                                                              <a:pt x="355661" y="444744"/>
                                                              <a:pt x="297321" y="450300"/>
                                                              <a:pt x="257633" y="445537"/>
                                                            </a:cubicBezTo>
                                                            <a:cubicBezTo>
                                                              <a:pt x="217946" y="440775"/>
                                                              <a:pt x="148889" y="404658"/>
                                                              <a:pt x="145714" y="402674"/>
                                                            </a:cubicBez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AU"/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391" name="Freeform 1390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6647528" y="1619689"/>
                                                        <a:ext cx="477200" cy="248024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922 w 477200"/>
                                                          <a:gd name="connsiteY0" fmla="*/ 121005 h 248024"/>
                                                          <a:gd name="connsiteX1" fmla="*/ 53310 w 477200"/>
                                                          <a:gd name="connsiteY1" fmla="*/ 40042 h 248024"/>
                                                          <a:gd name="connsiteX2" fmla="*/ 189041 w 477200"/>
                                                          <a:gd name="connsiteY2" fmla="*/ 11467 h 248024"/>
                                                          <a:gd name="connsiteX3" fmla="*/ 315247 w 477200"/>
                                                          <a:gd name="connsiteY3" fmla="*/ 6705 h 248024"/>
                                                          <a:gd name="connsiteX4" fmla="*/ 453360 w 477200"/>
                                                          <a:gd name="connsiteY4" fmla="*/ 101955 h 248024"/>
                                                          <a:gd name="connsiteX5" fmla="*/ 477172 w 477200"/>
                                                          <a:gd name="connsiteY5" fmla="*/ 197205 h 248024"/>
                                                          <a:gd name="connsiteX6" fmla="*/ 458122 w 477200"/>
                                                          <a:gd name="connsiteY6" fmla="*/ 247211 h 248024"/>
                                                          <a:gd name="connsiteX7" fmla="*/ 453360 w 477200"/>
                                                          <a:gd name="connsiteY7" fmla="*/ 159105 h 248024"/>
                                                          <a:gd name="connsiteX8" fmla="*/ 339060 w 477200"/>
                                                          <a:gd name="connsiteY8" fmla="*/ 47186 h 248024"/>
                                                          <a:gd name="connsiteX9" fmla="*/ 227141 w 477200"/>
                                                          <a:gd name="connsiteY9" fmla="*/ 25755 h 248024"/>
                                                          <a:gd name="connsiteX10" fmla="*/ 91410 w 477200"/>
                                                          <a:gd name="connsiteY10" fmla="*/ 47186 h 248024"/>
                                                          <a:gd name="connsiteX11" fmla="*/ 922 w 477200"/>
                                                          <a:gd name="connsiteY11" fmla="*/ 121005 h 248024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  <a:cxn ang="0">
                                                            <a:pos x="connsiteX10" y="connsiteY10"/>
                                                          </a:cxn>
                                                          <a:cxn ang="0">
                                                            <a:pos x="connsiteX11" y="connsiteY11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477200" h="248024">
                                                            <a:moveTo>
                                                              <a:pt x="922" y="121005"/>
                                                            </a:moveTo>
                                                            <a:cubicBezTo>
                                                              <a:pt x="-5428" y="119814"/>
                                                              <a:pt x="21957" y="58298"/>
                                                              <a:pt x="53310" y="40042"/>
                                                            </a:cubicBezTo>
                                                            <a:cubicBezTo>
                                                              <a:pt x="84663" y="21786"/>
                                                              <a:pt x="145385" y="17023"/>
                                                              <a:pt x="189041" y="11467"/>
                                                            </a:cubicBezTo>
                                                            <a:cubicBezTo>
                                                              <a:pt x="232697" y="5911"/>
                                                              <a:pt x="271194" y="-8376"/>
                                                              <a:pt x="315247" y="6705"/>
                                                            </a:cubicBezTo>
                                                            <a:cubicBezTo>
                                                              <a:pt x="359300" y="21786"/>
                                                              <a:pt x="426373" y="70205"/>
                                                              <a:pt x="453360" y="101955"/>
                                                            </a:cubicBezTo>
                                                            <a:cubicBezTo>
                                                              <a:pt x="480347" y="133705"/>
                                                              <a:pt x="476378" y="172996"/>
                                                              <a:pt x="477172" y="197205"/>
                                                            </a:cubicBezTo>
                                                            <a:cubicBezTo>
                                                              <a:pt x="477966" y="221414"/>
                                                              <a:pt x="462091" y="253561"/>
                                                              <a:pt x="458122" y="247211"/>
                                                            </a:cubicBezTo>
                                                            <a:cubicBezTo>
                                                              <a:pt x="454153" y="240861"/>
                                                              <a:pt x="473204" y="192442"/>
                                                              <a:pt x="453360" y="159105"/>
                                                            </a:cubicBezTo>
                                                            <a:cubicBezTo>
                                                              <a:pt x="433516" y="125768"/>
                                                              <a:pt x="376763" y="69411"/>
                                                              <a:pt x="339060" y="47186"/>
                                                            </a:cubicBezTo>
                                                            <a:cubicBezTo>
                                                              <a:pt x="301357" y="24961"/>
                                                              <a:pt x="268416" y="25755"/>
                                                              <a:pt x="227141" y="25755"/>
                                                            </a:cubicBezTo>
                                                            <a:cubicBezTo>
                                                              <a:pt x="185866" y="25755"/>
                                                              <a:pt x="126335" y="30914"/>
                                                              <a:pt x="91410" y="47186"/>
                                                            </a:cubicBezTo>
                                                            <a:cubicBezTo>
                                                              <a:pt x="56485" y="63458"/>
                                                              <a:pt x="7272" y="122196"/>
                                                              <a:pt x="922" y="121005"/>
                                                            </a:cubicBez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AU"/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392" name="Freeform 1391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6274234" y="1733147"/>
                                                        <a:ext cx="551866" cy="619417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57510 w 551866"/>
                                                          <a:gd name="connsiteY0" fmla="*/ 169472 h 619417"/>
                                                          <a:gd name="connsiteX1" fmla="*/ 14647 w 551866"/>
                                                          <a:gd name="connsiteY1" fmla="*/ 369497 h 619417"/>
                                                          <a:gd name="connsiteX2" fmla="*/ 57510 w 551866"/>
                                                          <a:gd name="connsiteY2" fmla="*/ 524278 h 619417"/>
                                                          <a:gd name="connsiteX3" fmla="*/ 207529 w 551866"/>
                                                          <a:gd name="connsiteY3" fmla="*/ 593334 h 619417"/>
                                                          <a:gd name="connsiteX4" fmla="*/ 355166 w 551866"/>
                                                          <a:gd name="connsiteY4" fmla="*/ 564759 h 619417"/>
                                                          <a:gd name="connsiteX5" fmla="*/ 481372 w 551866"/>
                                                          <a:gd name="connsiteY5" fmla="*/ 490941 h 619417"/>
                                                          <a:gd name="connsiteX6" fmla="*/ 526616 w 551866"/>
                                                          <a:gd name="connsiteY6" fmla="*/ 393309 h 619417"/>
                                                          <a:gd name="connsiteX7" fmla="*/ 495660 w 551866"/>
                                                          <a:gd name="connsiteY7" fmla="*/ 200428 h 619417"/>
                                                          <a:gd name="connsiteX8" fmla="*/ 402791 w 551866"/>
                                                          <a:gd name="connsiteY8" fmla="*/ 74222 h 619417"/>
                                                          <a:gd name="connsiteX9" fmla="*/ 302779 w 551866"/>
                                                          <a:gd name="connsiteY9" fmla="*/ 21834 h 619417"/>
                                                          <a:gd name="connsiteX10" fmla="*/ 181335 w 551866"/>
                                                          <a:gd name="connsiteY10" fmla="*/ 40884 h 619417"/>
                                                          <a:gd name="connsiteX11" fmla="*/ 74179 w 551866"/>
                                                          <a:gd name="connsiteY11" fmla="*/ 109941 h 619417"/>
                                                          <a:gd name="connsiteX12" fmla="*/ 131329 w 551866"/>
                                                          <a:gd name="connsiteY12" fmla="*/ 40884 h 619417"/>
                                                          <a:gd name="connsiteX13" fmla="*/ 290872 w 551866"/>
                                                          <a:gd name="connsiteY13" fmla="*/ 403 h 619417"/>
                                                          <a:gd name="connsiteX14" fmla="*/ 443272 w 551866"/>
                                                          <a:gd name="connsiteY14" fmla="*/ 64697 h 619417"/>
                                                          <a:gd name="connsiteX15" fmla="*/ 545666 w 551866"/>
                                                          <a:gd name="connsiteY15" fmla="*/ 262341 h 619417"/>
                                                          <a:gd name="connsiteX16" fmla="*/ 536141 w 551866"/>
                                                          <a:gd name="connsiteY16" fmla="*/ 407597 h 619417"/>
                                                          <a:gd name="connsiteX17" fmla="*/ 500422 w 551866"/>
                                                          <a:gd name="connsiteY17" fmla="*/ 495703 h 619417"/>
                                                          <a:gd name="connsiteX18" fmla="*/ 412316 w 551866"/>
                                                          <a:gd name="connsiteY18" fmla="*/ 557616 h 619417"/>
                                                          <a:gd name="connsiteX19" fmla="*/ 298016 w 551866"/>
                                                          <a:gd name="connsiteY19" fmla="*/ 610003 h 619417"/>
                                                          <a:gd name="connsiteX20" fmla="*/ 167047 w 551866"/>
                                                          <a:gd name="connsiteY20" fmla="*/ 610003 h 619417"/>
                                                          <a:gd name="connsiteX21" fmla="*/ 17029 w 551866"/>
                                                          <a:gd name="connsiteY21" fmla="*/ 514753 h 619417"/>
                                                          <a:gd name="connsiteX22" fmla="*/ 5122 w 551866"/>
                                                          <a:gd name="connsiteY22" fmla="*/ 393309 h 619417"/>
                                                          <a:gd name="connsiteX23" fmla="*/ 2741 w 551866"/>
                                                          <a:gd name="connsiteY23" fmla="*/ 281391 h 619417"/>
                                                          <a:gd name="connsiteX24" fmla="*/ 57510 w 551866"/>
                                                          <a:gd name="connsiteY24" fmla="*/ 169472 h 619417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  <a:cxn ang="0">
                                                            <a:pos x="connsiteX10" y="connsiteY10"/>
                                                          </a:cxn>
                                                          <a:cxn ang="0">
                                                            <a:pos x="connsiteX11" y="connsiteY11"/>
                                                          </a:cxn>
                                                          <a:cxn ang="0">
                                                            <a:pos x="connsiteX12" y="connsiteY12"/>
                                                          </a:cxn>
                                                          <a:cxn ang="0">
                                                            <a:pos x="connsiteX13" y="connsiteY13"/>
                                                          </a:cxn>
                                                          <a:cxn ang="0">
                                                            <a:pos x="connsiteX14" y="connsiteY14"/>
                                                          </a:cxn>
                                                          <a:cxn ang="0">
                                                            <a:pos x="connsiteX15" y="connsiteY15"/>
                                                          </a:cxn>
                                                          <a:cxn ang="0">
                                                            <a:pos x="connsiteX16" y="connsiteY16"/>
                                                          </a:cxn>
                                                          <a:cxn ang="0">
                                                            <a:pos x="connsiteX17" y="connsiteY17"/>
                                                          </a:cxn>
                                                          <a:cxn ang="0">
                                                            <a:pos x="connsiteX18" y="connsiteY18"/>
                                                          </a:cxn>
                                                          <a:cxn ang="0">
                                                            <a:pos x="connsiteX19" y="connsiteY19"/>
                                                          </a:cxn>
                                                          <a:cxn ang="0">
                                                            <a:pos x="connsiteX20" y="connsiteY20"/>
                                                          </a:cxn>
                                                          <a:cxn ang="0">
                                                            <a:pos x="connsiteX21" y="connsiteY21"/>
                                                          </a:cxn>
                                                          <a:cxn ang="0">
                                                            <a:pos x="connsiteX22" y="connsiteY22"/>
                                                          </a:cxn>
                                                          <a:cxn ang="0">
                                                            <a:pos x="connsiteX23" y="connsiteY23"/>
                                                          </a:cxn>
                                                          <a:cxn ang="0">
                                                            <a:pos x="connsiteX24" y="connsiteY24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551866" h="619417">
                                                            <a:moveTo>
                                                              <a:pt x="57510" y="169472"/>
                                                            </a:moveTo>
                                                            <a:cubicBezTo>
                                                              <a:pt x="59494" y="184156"/>
                                                              <a:pt x="14647" y="310363"/>
                                                              <a:pt x="14647" y="369497"/>
                                                            </a:cubicBezTo>
                                                            <a:cubicBezTo>
                                                              <a:pt x="14647" y="428631"/>
                                                              <a:pt x="25363" y="486972"/>
                                                              <a:pt x="57510" y="524278"/>
                                                            </a:cubicBezTo>
                                                            <a:cubicBezTo>
                                                              <a:pt x="89657" y="561584"/>
                                                              <a:pt x="157920" y="586587"/>
                                                              <a:pt x="207529" y="593334"/>
                                                            </a:cubicBezTo>
                                                            <a:cubicBezTo>
                                                              <a:pt x="257138" y="600081"/>
                                                              <a:pt x="309526" y="581824"/>
                                                              <a:pt x="355166" y="564759"/>
                                                            </a:cubicBezTo>
                                                            <a:cubicBezTo>
                                                              <a:pt x="400806" y="547694"/>
                                                              <a:pt x="452797" y="519516"/>
                                                              <a:pt x="481372" y="490941"/>
                                                            </a:cubicBezTo>
                                                            <a:cubicBezTo>
                                                              <a:pt x="509947" y="462366"/>
                                                              <a:pt x="524235" y="441728"/>
                                                              <a:pt x="526616" y="393309"/>
                                                            </a:cubicBezTo>
                                                            <a:cubicBezTo>
                                                              <a:pt x="528997" y="344890"/>
                                                              <a:pt x="516297" y="253609"/>
                                                              <a:pt x="495660" y="200428"/>
                                                            </a:cubicBezTo>
                                                            <a:cubicBezTo>
                                                              <a:pt x="475023" y="147247"/>
                                                              <a:pt x="434938" y="103988"/>
                                                              <a:pt x="402791" y="74222"/>
                                                            </a:cubicBezTo>
                                                            <a:cubicBezTo>
                                                              <a:pt x="370644" y="44456"/>
                                                              <a:pt x="339688" y="27390"/>
                                                              <a:pt x="302779" y="21834"/>
                                                            </a:cubicBezTo>
                                                            <a:cubicBezTo>
                                                              <a:pt x="265870" y="16278"/>
                                                              <a:pt x="219435" y="26200"/>
                                                              <a:pt x="181335" y="40884"/>
                                                            </a:cubicBezTo>
                                                            <a:cubicBezTo>
                                                              <a:pt x="143235" y="55568"/>
                                                              <a:pt x="82513" y="109941"/>
                                                              <a:pt x="74179" y="109941"/>
                                                            </a:cubicBezTo>
                                                            <a:cubicBezTo>
                                                              <a:pt x="65845" y="109941"/>
                                                              <a:pt x="95214" y="59140"/>
                                                              <a:pt x="131329" y="40884"/>
                                                            </a:cubicBezTo>
                                                            <a:cubicBezTo>
                                                              <a:pt x="167444" y="22628"/>
                                                              <a:pt x="238882" y="-3566"/>
                                                              <a:pt x="290872" y="403"/>
                                                            </a:cubicBezTo>
                                                            <a:cubicBezTo>
                                                              <a:pt x="342863" y="4372"/>
                                                              <a:pt x="400806" y="21041"/>
                                                              <a:pt x="443272" y="64697"/>
                                                            </a:cubicBezTo>
                                                            <a:cubicBezTo>
                                                              <a:pt x="485738" y="108353"/>
                                                              <a:pt x="530188" y="205191"/>
                                                              <a:pt x="545666" y="262341"/>
                                                            </a:cubicBezTo>
                                                            <a:cubicBezTo>
                                                              <a:pt x="561144" y="319491"/>
                                                              <a:pt x="543682" y="368703"/>
                                                              <a:pt x="536141" y="407597"/>
                                                            </a:cubicBezTo>
                                                            <a:cubicBezTo>
                                                              <a:pt x="528600" y="446491"/>
                                                              <a:pt x="521060" y="470700"/>
                                                              <a:pt x="500422" y="495703"/>
                                                            </a:cubicBezTo>
                                                            <a:cubicBezTo>
                                                              <a:pt x="479785" y="520706"/>
                                                              <a:pt x="446050" y="538566"/>
                                                              <a:pt x="412316" y="557616"/>
                                                            </a:cubicBezTo>
                                                            <a:cubicBezTo>
                                                              <a:pt x="378582" y="576666"/>
                                                              <a:pt x="338894" y="601272"/>
                                                              <a:pt x="298016" y="610003"/>
                                                            </a:cubicBezTo>
                                                            <a:cubicBezTo>
                                                              <a:pt x="257138" y="618734"/>
                                                              <a:pt x="213878" y="625878"/>
                                                              <a:pt x="167047" y="610003"/>
                                                            </a:cubicBezTo>
                                                            <a:cubicBezTo>
                                                              <a:pt x="120216" y="594128"/>
                                                              <a:pt x="44016" y="550869"/>
                                                              <a:pt x="17029" y="514753"/>
                                                            </a:cubicBezTo>
                                                            <a:cubicBezTo>
                                                              <a:pt x="-9958" y="478637"/>
                                                              <a:pt x="7503" y="432203"/>
                                                              <a:pt x="5122" y="393309"/>
                                                            </a:cubicBezTo>
                                                            <a:cubicBezTo>
                                                              <a:pt x="2741" y="354415"/>
                                                              <a:pt x="-3609" y="315522"/>
                                                              <a:pt x="2741" y="281391"/>
                                                            </a:cubicBezTo>
                                                            <a:cubicBezTo>
                                                              <a:pt x="9091" y="247260"/>
                                                              <a:pt x="55526" y="154788"/>
                                                              <a:pt x="57510" y="169472"/>
                                                            </a:cubicBez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AU"/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393" name="Freeform 1392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5707676" y="1797258"/>
                                                        <a:ext cx="581938" cy="622349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224018 w 581938"/>
                                                          <a:gd name="connsiteY0" fmla="*/ 14873 h 622349"/>
                                                          <a:gd name="connsiteX1" fmla="*/ 88287 w 581938"/>
                                                          <a:gd name="connsiteY1" fmla="*/ 105361 h 622349"/>
                                                          <a:gd name="connsiteX2" fmla="*/ 28755 w 581938"/>
                                                          <a:gd name="connsiteY2" fmla="*/ 305386 h 622349"/>
                                                          <a:gd name="connsiteX3" fmla="*/ 50187 w 581938"/>
                                                          <a:gd name="connsiteY3" fmla="*/ 495886 h 622349"/>
                                                          <a:gd name="connsiteX4" fmla="*/ 243068 w 581938"/>
                                                          <a:gd name="connsiteY4" fmla="*/ 600661 h 622349"/>
                                                          <a:gd name="connsiteX5" fmla="*/ 366893 w 581938"/>
                                                          <a:gd name="connsiteY5" fmla="*/ 593517 h 622349"/>
                                                          <a:gd name="connsiteX6" fmla="*/ 464524 w 581938"/>
                                                          <a:gd name="connsiteY6" fmla="*/ 533986 h 622349"/>
                                                          <a:gd name="connsiteX7" fmla="*/ 559774 w 581938"/>
                                                          <a:gd name="connsiteY7" fmla="*/ 400636 h 622349"/>
                                                          <a:gd name="connsiteX8" fmla="*/ 559774 w 581938"/>
                                                          <a:gd name="connsiteY8" fmla="*/ 281573 h 622349"/>
                                                          <a:gd name="connsiteX9" fmla="*/ 519293 w 581938"/>
                                                          <a:gd name="connsiteY9" fmla="*/ 136317 h 622349"/>
                                                          <a:gd name="connsiteX10" fmla="*/ 464524 w 581938"/>
                                                          <a:gd name="connsiteY10" fmla="*/ 81548 h 622349"/>
                                                          <a:gd name="connsiteX11" fmla="*/ 312124 w 581938"/>
                                                          <a:gd name="connsiteY11" fmla="*/ 2967 h 622349"/>
                                                          <a:gd name="connsiteX12" fmla="*/ 412137 w 581938"/>
                                                          <a:gd name="connsiteY12" fmla="*/ 31542 h 622349"/>
                                                          <a:gd name="connsiteX13" fmla="*/ 545487 w 581938"/>
                                                          <a:gd name="connsiteY13" fmla="*/ 169655 h 622349"/>
                                                          <a:gd name="connsiteX14" fmla="*/ 574062 w 581938"/>
                                                          <a:gd name="connsiteY14" fmla="*/ 286336 h 622349"/>
                                                          <a:gd name="connsiteX15" fmla="*/ 576443 w 581938"/>
                                                          <a:gd name="connsiteY15" fmla="*/ 400636 h 622349"/>
                                                          <a:gd name="connsiteX16" fmla="*/ 507387 w 581938"/>
                                                          <a:gd name="connsiteY16" fmla="*/ 519698 h 622349"/>
                                                          <a:gd name="connsiteX17" fmla="*/ 421662 w 581938"/>
                                                          <a:gd name="connsiteY17" fmla="*/ 586373 h 622349"/>
                                                          <a:gd name="connsiteX18" fmla="*/ 304980 w 581938"/>
                                                          <a:gd name="connsiteY18" fmla="*/ 622092 h 622349"/>
                                                          <a:gd name="connsiteX19" fmla="*/ 185918 w 581938"/>
                                                          <a:gd name="connsiteY19" fmla="*/ 600661 h 622349"/>
                                                          <a:gd name="connsiteX20" fmla="*/ 112099 w 581938"/>
                                                          <a:gd name="connsiteY20" fmla="*/ 567323 h 622349"/>
                                                          <a:gd name="connsiteX21" fmla="*/ 26374 w 581938"/>
                                                          <a:gd name="connsiteY21" fmla="*/ 472073 h 622349"/>
                                                          <a:gd name="connsiteX22" fmla="*/ 180 w 581938"/>
                                                          <a:gd name="connsiteY22" fmla="*/ 369680 h 622349"/>
                                                          <a:gd name="connsiteX23" fmla="*/ 16849 w 581938"/>
                                                          <a:gd name="connsiteY23" fmla="*/ 233948 h 622349"/>
                                                          <a:gd name="connsiteX24" fmla="*/ 54949 w 581938"/>
                                                          <a:gd name="connsiteY24" fmla="*/ 152986 h 622349"/>
                                                          <a:gd name="connsiteX25" fmla="*/ 107337 w 581938"/>
                                                          <a:gd name="connsiteY25" fmla="*/ 64880 h 622349"/>
                                                          <a:gd name="connsiteX26" fmla="*/ 169249 w 581938"/>
                                                          <a:gd name="connsiteY26" fmla="*/ 26780 h 622349"/>
                                                          <a:gd name="connsiteX27" fmla="*/ 224018 w 581938"/>
                                                          <a:gd name="connsiteY27" fmla="*/ 14873 h 622349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  <a:cxn ang="0">
                                                            <a:pos x="connsiteX10" y="connsiteY10"/>
                                                          </a:cxn>
                                                          <a:cxn ang="0">
                                                            <a:pos x="connsiteX11" y="connsiteY11"/>
                                                          </a:cxn>
                                                          <a:cxn ang="0">
                                                            <a:pos x="connsiteX12" y="connsiteY12"/>
                                                          </a:cxn>
                                                          <a:cxn ang="0">
                                                            <a:pos x="connsiteX13" y="connsiteY13"/>
                                                          </a:cxn>
                                                          <a:cxn ang="0">
                                                            <a:pos x="connsiteX14" y="connsiteY14"/>
                                                          </a:cxn>
                                                          <a:cxn ang="0">
                                                            <a:pos x="connsiteX15" y="connsiteY15"/>
                                                          </a:cxn>
                                                          <a:cxn ang="0">
                                                            <a:pos x="connsiteX16" y="connsiteY16"/>
                                                          </a:cxn>
                                                          <a:cxn ang="0">
                                                            <a:pos x="connsiteX17" y="connsiteY17"/>
                                                          </a:cxn>
                                                          <a:cxn ang="0">
                                                            <a:pos x="connsiteX18" y="connsiteY18"/>
                                                          </a:cxn>
                                                          <a:cxn ang="0">
                                                            <a:pos x="connsiteX19" y="connsiteY19"/>
                                                          </a:cxn>
                                                          <a:cxn ang="0">
                                                            <a:pos x="connsiteX20" y="connsiteY20"/>
                                                          </a:cxn>
                                                          <a:cxn ang="0">
                                                            <a:pos x="connsiteX21" y="connsiteY21"/>
                                                          </a:cxn>
                                                          <a:cxn ang="0">
                                                            <a:pos x="connsiteX22" y="connsiteY22"/>
                                                          </a:cxn>
                                                          <a:cxn ang="0">
                                                            <a:pos x="connsiteX23" y="connsiteY23"/>
                                                          </a:cxn>
                                                          <a:cxn ang="0">
                                                            <a:pos x="connsiteX24" y="connsiteY24"/>
                                                          </a:cxn>
                                                          <a:cxn ang="0">
                                                            <a:pos x="connsiteX25" y="connsiteY25"/>
                                                          </a:cxn>
                                                          <a:cxn ang="0">
                                                            <a:pos x="connsiteX26" y="connsiteY26"/>
                                                          </a:cxn>
                                                          <a:cxn ang="0">
                                                            <a:pos x="connsiteX27" y="connsiteY27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581938" h="622349">
                                                            <a:moveTo>
                                                              <a:pt x="224018" y="14873"/>
                                                            </a:moveTo>
                                                            <a:cubicBezTo>
                                                              <a:pt x="210524" y="27970"/>
                                                              <a:pt x="120831" y="56942"/>
                                                              <a:pt x="88287" y="105361"/>
                                                            </a:cubicBezTo>
                                                            <a:cubicBezTo>
                                                              <a:pt x="55743" y="153780"/>
                                                              <a:pt x="35105" y="240299"/>
                                                              <a:pt x="28755" y="305386"/>
                                                            </a:cubicBezTo>
                                                            <a:cubicBezTo>
                                                              <a:pt x="22405" y="370473"/>
                                                              <a:pt x="14468" y="446674"/>
                                                              <a:pt x="50187" y="495886"/>
                                                            </a:cubicBezTo>
                                                            <a:cubicBezTo>
                                                              <a:pt x="85906" y="545098"/>
                                                              <a:pt x="190284" y="584389"/>
                                                              <a:pt x="243068" y="600661"/>
                                                            </a:cubicBezTo>
                                                            <a:cubicBezTo>
                                                              <a:pt x="295852" y="616933"/>
                                                              <a:pt x="329984" y="604629"/>
                                                              <a:pt x="366893" y="593517"/>
                                                            </a:cubicBezTo>
                                                            <a:cubicBezTo>
                                                              <a:pt x="403802" y="582405"/>
                                                              <a:pt x="432377" y="566133"/>
                                                              <a:pt x="464524" y="533986"/>
                                                            </a:cubicBezTo>
                                                            <a:cubicBezTo>
                                                              <a:pt x="496671" y="501839"/>
                                                              <a:pt x="543899" y="442705"/>
                                                              <a:pt x="559774" y="400636"/>
                                                            </a:cubicBezTo>
                                                            <a:cubicBezTo>
                                                              <a:pt x="575649" y="358567"/>
                                                              <a:pt x="566521" y="325626"/>
                                                              <a:pt x="559774" y="281573"/>
                                                            </a:cubicBezTo>
                                                            <a:cubicBezTo>
                                                              <a:pt x="553027" y="237520"/>
                                                              <a:pt x="535168" y="169654"/>
                                                              <a:pt x="519293" y="136317"/>
                                                            </a:cubicBezTo>
                                                            <a:cubicBezTo>
                                                              <a:pt x="503418" y="102980"/>
                                                              <a:pt x="499052" y="103773"/>
                                                              <a:pt x="464524" y="81548"/>
                                                            </a:cubicBezTo>
                                                            <a:cubicBezTo>
                                                              <a:pt x="429996" y="59323"/>
                                                              <a:pt x="320855" y="11301"/>
                                                              <a:pt x="312124" y="2967"/>
                                                            </a:cubicBezTo>
                                                            <a:cubicBezTo>
                                                              <a:pt x="303393" y="-5367"/>
                                                              <a:pt x="373243" y="3761"/>
                                                              <a:pt x="412137" y="31542"/>
                                                            </a:cubicBezTo>
                                                            <a:cubicBezTo>
                                                              <a:pt x="451031" y="59323"/>
                                                              <a:pt x="518500" y="127189"/>
                                                              <a:pt x="545487" y="169655"/>
                                                            </a:cubicBezTo>
                                                            <a:cubicBezTo>
                                                              <a:pt x="572475" y="212121"/>
                                                              <a:pt x="568903" y="247839"/>
                                                              <a:pt x="574062" y="286336"/>
                                                            </a:cubicBezTo>
                                                            <a:cubicBezTo>
                                                              <a:pt x="579221" y="324833"/>
                                                              <a:pt x="587555" y="361742"/>
                                                              <a:pt x="576443" y="400636"/>
                                                            </a:cubicBezTo>
                                                            <a:cubicBezTo>
                                                              <a:pt x="565331" y="439530"/>
                                                              <a:pt x="533184" y="488742"/>
                                                              <a:pt x="507387" y="519698"/>
                                                            </a:cubicBezTo>
                                                            <a:cubicBezTo>
                                                              <a:pt x="481590" y="550654"/>
                                                              <a:pt x="455396" y="569307"/>
                                                              <a:pt x="421662" y="586373"/>
                                                            </a:cubicBezTo>
                                                            <a:cubicBezTo>
                                                              <a:pt x="387928" y="603439"/>
                                                              <a:pt x="344271" y="619711"/>
                                                              <a:pt x="304980" y="622092"/>
                                                            </a:cubicBezTo>
                                                            <a:cubicBezTo>
                                                              <a:pt x="265689" y="624473"/>
                                                              <a:pt x="218065" y="609789"/>
                                                              <a:pt x="185918" y="600661"/>
                                                            </a:cubicBezTo>
                                                            <a:cubicBezTo>
                                                              <a:pt x="153771" y="591533"/>
                                                              <a:pt x="138690" y="588754"/>
                                                              <a:pt x="112099" y="567323"/>
                                                            </a:cubicBezTo>
                                                            <a:cubicBezTo>
                                                              <a:pt x="85508" y="545892"/>
                                                              <a:pt x="45027" y="505013"/>
                                                              <a:pt x="26374" y="472073"/>
                                                            </a:cubicBezTo>
                                                            <a:cubicBezTo>
                                                              <a:pt x="7721" y="439133"/>
                                                              <a:pt x="1767" y="409367"/>
                                                              <a:pt x="180" y="369680"/>
                                                            </a:cubicBezTo>
                                                            <a:cubicBezTo>
                                                              <a:pt x="-1407" y="329993"/>
                                                              <a:pt x="7721" y="270064"/>
                                                              <a:pt x="16849" y="233948"/>
                                                            </a:cubicBezTo>
                                                            <a:cubicBezTo>
                                                              <a:pt x="25977" y="197832"/>
                                                              <a:pt x="39868" y="181164"/>
                                                              <a:pt x="54949" y="152986"/>
                                                            </a:cubicBezTo>
                                                            <a:cubicBezTo>
                                                              <a:pt x="70030" y="124808"/>
                                                              <a:pt x="88287" y="85914"/>
                                                              <a:pt x="107337" y="64880"/>
                                                            </a:cubicBezTo>
                                                            <a:cubicBezTo>
                                                              <a:pt x="126387" y="43846"/>
                                                              <a:pt x="149405" y="34717"/>
                                                              <a:pt x="169249" y="26780"/>
                                                            </a:cubicBezTo>
                                                            <a:cubicBezTo>
                                                              <a:pt x="189093" y="18843"/>
                                                              <a:pt x="237512" y="1776"/>
                                                              <a:pt x="224018" y="14873"/>
                                                            </a:cubicBez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AU"/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394" name="Freeform 1393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6034062" y="1579681"/>
                                                        <a:ext cx="424152" cy="254451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69082 w 424152"/>
                                                          <a:gd name="connsiteY0" fmla="*/ 253882 h 254451"/>
                                                          <a:gd name="connsiteX1" fmla="*/ 23838 w 424152"/>
                                                          <a:gd name="connsiteY1" fmla="*/ 191969 h 254451"/>
                                                          <a:gd name="connsiteX2" fmla="*/ 45269 w 424152"/>
                                                          <a:gd name="connsiteY2" fmla="*/ 99100 h 254451"/>
                                                          <a:gd name="connsiteX3" fmla="*/ 152426 w 424152"/>
                                                          <a:gd name="connsiteY3" fmla="*/ 22900 h 254451"/>
                                                          <a:gd name="connsiteX4" fmla="*/ 290538 w 424152"/>
                                                          <a:gd name="connsiteY4" fmla="*/ 25282 h 254451"/>
                                                          <a:gd name="connsiteX5" fmla="*/ 359594 w 424152"/>
                                                          <a:gd name="connsiteY5" fmla="*/ 61000 h 254451"/>
                                                          <a:gd name="connsiteX6" fmla="*/ 404838 w 424152"/>
                                                          <a:gd name="connsiteY6" fmla="*/ 144344 h 254451"/>
                                                          <a:gd name="connsiteX7" fmla="*/ 414363 w 424152"/>
                                                          <a:gd name="connsiteY7" fmla="*/ 189588 h 254451"/>
                                                          <a:gd name="connsiteX8" fmla="*/ 419126 w 424152"/>
                                                          <a:gd name="connsiteY8" fmla="*/ 111007 h 254451"/>
                                                          <a:gd name="connsiteX9" fmla="*/ 338163 w 424152"/>
                                                          <a:gd name="connsiteY9" fmla="*/ 20519 h 254451"/>
                                                          <a:gd name="connsiteX10" fmla="*/ 207194 w 424152"/>
                                                          <a:gd name="connsiteY10" fmla="*/ 1469 h 254451"/>
                                                          <a:gd name="connsiteX11" fmla="*/ 121469 w 424152"/>
                                                          <a:gd name="connsiteY11" fmla="*/ 13375 h 254451"/>
                                                          <a:gd name="connsiteX12" fmla="*/ 23838 w 424152"/>
                                                          <a:gd name="connsiteY12" fmla="*/ 108625 h 254451"/>
                                                          <a:gd name="connsiteX13" fmla="*/ 26 w 424152"/>
                                                          <a:gd name="connsiteY13" fmla="*/ 156250 h 254451"/>
                                                          <a:gd name="connsiteX14" fmla="*/ 69082 w 424152"/>
                                                          <a:gd name="connsiteY14" fmla="*/ 253882 h 254451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  <a:cxn ang="0">
                                                            <a:pos x="connsiteX10" y="connsiteY10"/>
                                                          </a:cxn>
                                                          <a:cxn ang="0">
                                                            <a:pos x="connsiteX11" y="connsiteY11"/>
                                                          </a:cxn>
                                                          <a:cxn ang="0">
                                                            <a:pos x="connsiteX12" y="connsiteY12"/>
                                                          </a:cxn>
                                                          <a:cxn ang="0">
                                                            <a:pos x="connsiteX13" y="connsiteY13"/>
                                                          </a:cxn>
                                                          <a:cxn ang="0">
                                                            <a:pos x="connsiteX14" y="connsiteY14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424152" h="254451">
                                                            <a:moveTo>
                                                              <a:pt x="69082" y="253882"/>
                                                            </a:moveTo>
                                                            <a:cubicBezTo>
                                                              <a:pt x="73051" y="259835"/>
                                                              <a:pt x="27807" y="217766"/>
                                                              <a:pt x="23838" y="191969"/>
                                                            </a:cubicBezTo>
                                                            <a:cubicBezTo>
                                                              <a:pt x="19869" y="166172"/>
                                                              <a:pt x="23838" y="127278"/>
                                                              <a:pt x="45269" y="99100"/>
                                                            </a:cubicBezTo>
                                                            <a:cubicBezTo>
                                                              <a:pt x="66700" y="70922"/>
                                                              <a:pt x="111548" y="35203"/>
                                                              <a:pt x="152426" y="22900"/>
                                                            </a:cubicBezTo>
                                                            <a:cubicBezTo>
                                                              <a:pt x="193304" y="10597"/>
                                                              <a:pt x="256010" y="18932"/>
                                                              <a:pt x="290538" y="25282"/>
                                                            </a:cubicBezTo>
                                                            <a:cubicBezTo>
                                                              <a:pt x="325066" y="31632"/>
                                                              <a:pt x="340544" y="41156"/>
                                                              <a:pt x="359594" y="61000"/>
                                                            </a:cubicBezTo>
                                                            <a:cubicBezTo>
                                                              <a:pt x="378644" y="80844"/>
                                                              <a:pt x="395710" y="122913"/>
                                                              <a:pt x="404838" y="144344"/>
                                                            </a:cubicBezTo>
                                                            <a:cubicBezTo>
                                                              <a:pt x="413966" y="165775"/>
                                                              <a:pt x="411982" y="195144"/>
                                                              <a:pt x="414363" y="189588"/>
                                                            </a:cubicBezTo>
                                                            <a:cubicBezTo>
                                                              <a:pt x="416744" y="184032"/>
                                                              <a:pt x="431826" y="139185"/>
                                                              <a:pt x="419126" y="111007"/>
                                                            </a:cubicBezTo>
                                                            <a:cubicBezTo>
                                                              <a:pt x="406426" y="82829"/>
                                                              <a:pt x="373485" y="38775"/>
                                                              <a:pt x="338163" y="20519"/>
                                                            </a:cubicBezTo>
                                                            <a:cubicBezTo>
                                                              <a:pt x="302841" y="2263"/>
                                                              <a:pt x="243310" y="2660"/>
                                                              <a:pt x="207194" y="1469"/>
                                                            </a:cubicBezTo>
                                                            <a:cubicBezTo>
                                                              <a:pt x="171078" y="278"/>
                                                              <a:pt x="152028" y="-4484"/>
                                                              <a:pt x="121469" y="13375"/>
                                                            </a:cubicBezTo>
                                                            <a:cubicBezTo>
                                                              <a:pt x="90910" y="31234"/>
                                                              <a:pt x="44078" y="84813"/>
                                                              <a:pt x="23838" y="108625"/>
                                                            </a:cubicBezTo>
                                                            <a:cubicBezTo>
                                                              <a:pt x="3598" y="132437"/>
                                                              <a:pt x="-371" y="135613"/>
                                                              <a:pt x="26" y="156250"/>
                                                            </a:cubicBezTo>
                                                            <a:cubicBezTo>
                                                              <a:pt x="423" y="176887"/>
                                                              <a:pt x="65113" y="247929"/>
                                                              <a:pt x="69082" y="253882"/>
                                                            </a:cubicBez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AU"/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395" name="Freeform 1394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5557829" y="2252378"/>
                                                        <a:ext cx="171589" cy="50593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9 w 171589"/>
                                                          <a:gd name="connsiteY0" fmla="*/ 16953 h 50593"/>
                                                          <a:gd name="connsiteX1" fmla="*/ 73827 w 171589"/>
                                                          <a:gd name="connsiteY1" fmla="*/ 31241 h 50593"/>
                                                          <a:gd name="connsiteX2" fmla="*/ 133359 w 171589"/>
                                                          <a:gd name="connsiteY2" fmla="*/ 26478 h 50593"/>
                                                          <a:gd name="connsiteX3" fmla="*/ 171459 w 171589"/>
                                                          <a:gd name="connsiteY3" fmla="*/ 285 h 50593"/>
                                                          <a:gd name="connsiteX4" fmla="*/ 142884 w 171589"/>
                                                          <a:gd name="connsiteY4" fmla="*/ 45528 h 50593"/>
                                                          <a:gd name="connsiteX5" fmla="*/ 69065 w 171589"/>
                                                          <a:gd name="connsiteY5" fmla="*/ 47910 h 50593"/>
                                                          <a:gd name="connsiteX6" fmla="*/ 9 w 171589"/>
                                                          <a:gd name="connsiteY6" fmla="*/ 16953 h 50593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171589" h="50593">
                                                            <a:moveTo>
                                                              <a:pt x="9" y="16953"/>
                                                            </a:moveTo>
                                                            <a:cubicBezTo>
                                                              <a:pt x="803" y="14175"/>
                                                              <a:pt x="51602" y="29654"/>
                                                              <a:pt x="73827" y="31241"/>
                                                            </a:cubicBezTo>
                                                            <a:cubicBezTo>
                                                              <a:pt x="96052" y="32828"/>
                                                              <a:pt x="117087" y="31637"/>
                                                              <a:pt x="133359" y="26478"/>
                                                            </a:cubicBezTo>
                                                            <a:cubicBezTo>
                                                              <a:pt x="149631" y="21319"/>
                                                              <a:pt x="169872" y="-2890"/>
                                                              <a:pt x="171459" y="285"/>
                                                            </a:cubicBezTo>
                                                            <a:cubicBezTo>
                                                              <a:pt x="173046" y="3460"/>
                                                              <a:pt x="159950" y="37591"/>
                                                              <a:pt x="142884" y="45528"/>
                                                            </a:cubicBezTo>
                                                            <a:cubicBezTo>
                                                              <a:pt x="125818" y="53465"/>
                                                              <a:pt x="89306" y="50291"/>
                                                              <a:pt x="69065" y="47910"/>
                                                            </a:cubicBezTo>
                                                            <a:cubicBezTo>
                                                              <a:pt x="48824" y="45529"/>
                                                              <a:pt x="-785" y="19731"/>
                                                              <a:pt x="9" y="16953"/>
                                                            </a:cubicBez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AU"/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396" name="Freeform 1395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5361461" y="1648950"/>
                                                        <a:ext cx="508380" cy="244168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508320 w 508380"/>
                                                          <a:gd name="connsiteY0" fmla="*/ 191756 h 244168"/>
                                                          <a:gd name="connsiteX1" fmla="*/ 434502 w 508380"/>
                                                          <a:gd name="connsiteY1" fmla="*/ 84600 h 244168"/>
                                                          <a:gd name="connsiteX2" fmla="*/ 322583 w 508380"/>
                                                          <a:gd name="connsiteY2" fmla="*/ 34594 h 244168"/>
                                                          <a:gd name="connsiteX3" fmla="*/ 210664 w 508380"/>
                                                          <a:gd name="connsiteY3" fmla="*/ 32213 h 244168"/>
                                                          <a:gd name="connsiteX4" fmla="*/ 91602 w 508380"/>
                                                          <a:gd name="connsiteY4" fmla="*/ 94125 h 244168"/>
                                                          <a:gd name="connsiteX5" fmla="*/ 48739 w 508380"/>
                                                          <a:gd name="connsiteY5" fmla="*/ 144131 h 244168"/>
                                                          <a:gd name="connsiteX6" fmla="*/ 1114 w 508380"/>
                                                          <a:gd name="connsiteY6" fmla="*/ 244144 h 244168"/>
                                                          <a:gd name="connsiteX7" fmla="*/ 22545 w 508380"/>
                                                          <a:gd name="connsiteY7" fmla="*/ 134606 h 244168"/>
                                                          <a:gd name="connsiteX8" fmla="*/ 103508 w 508380"/>
                                                          <a:gd name="connsiteY8" fmla="*/ 46500 h 244168"/>
                                                          <a:gd name="connsiteX9" fmla="*/ 232095 w 508380"/>
                                                          <a:gd name="connsiteY9" fmla="*/ 1256 h 244168"/>
                                                          <a:gd name="connsiteX10" fmla="*/ 336870 w 508380"/>
                                                          <a:gd name="connsiteY10" fmla="*/ 15544 h 244168"/>
                                                          <a:gd name="connsiteX11" fmla="*/ 408308 w 508380"/>
                                                          <a:gd name="connsiteY11" fmla="*/ 46500 h 244168"/>
                                                          <a:gd name="connsiteX12" fmla="*/ 446408 w 508380"/>
                                                          <a:gd name="connsiteY12" fmla="*/ 84600 h 244168"/>
                                                          <a:gd name="connsiteX13" fmla="*/ 508320 w 508380"/>
                                                          <a:gd name="connsiteY13" fmla="*/ 191756 h 244168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  <a:cxn ang="0">
                                                            <a:pos x="connsiteX10" y="connsiteY10"/>
                                                          </a:cxn>
                                                          <a:cxn ang="0">
                                                            <a:pos x="connsiteX11" y="connsiteY11"/>
                                                          </a:cxn>
                                                          <a:cxn ang="0">
                                                            <a:pos x="connsiteX12" y="connsiteY12"/>
                                                          </a:cxn>
                                                          <a:cxn ang="0">
                                                            <a:pos x="connsiteX13" y="connsiteY13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508380" h="244168">
                                                            <a:moveTo>
                                                              <a:pt x="508320" y="191756"/>
                                                            </a:moveTo>
                                                            <a:cubicBezTo>
                                                              <a:pt x="506336" y="191756"/>
                                                              <a:pt x="465458" y="110794"/>
                                                              <a:pt x="434502" y="84600"/>
                                                            </a:cubicBezTo>
                                                            <a:cubicBezTo>
                                                              <a:pt x="403546" y="58406"/>
                                                              <a:pt x="359889" y="43325"/>
                                                              <a:pt x="322583" y="34594"/>
                                                            </a:cubicBezTo>
                                                            <a:cubicBezTo>
                                                              <a:pt x="285277" y="25863"/>
                                                              <a:pt x="249161" y="22291"/>
                                                              <a:pt x="210664" y="32213"/>
                                                            </a:cubicBezTo>
                                                            <a:cubicBezTo>
                                                              <a:pt x="172167" y="42135"/>
                                                              <a:pt x="118589" y="75472"/>
                                                              <a:pt x="91602" y="94125"/>
                                                            </a:cubicBezTo>
                                                            <a:cubicBezTo>
                                                              <a:pt x="64615" y="112778"/>
                                                              <a:pt x="63820" y="119128"/>
                                                              <a:pt x="48739" y="144131"/>
                                                            </a:cubicBezTo>
                                                            <a:cubicBezTo>
                                                              <a:pt x="33658" y="169134"/>
                                                              <a:pt x="5480" y="245731"/>
                                                              <a:pt x="1114" y="244144"/>
                                                            </a:cubicBezTo>
                                                            <a:cubicBezTo>
                                                              <a:pt x="-3252" y="242557"/>
                                                              <a:pt x="5479" y="167547"/>
                                                              <a:pt x="22545" y="134606"/>
                                                            </a:cubicBezTo>
                                                            <a:cubicBezTo>
                                                              <a:pt x="39611" y="101665"/>
                                                              <a:pt x="68583" y="68725"/>
                                                              <a:pt x="103508" y="46500"/>
                                                            </a:cubicBezTo>
                                                            <a:cubicBezTo>
                                                              <a:pt x="138433" y="24275"/>
                                                              <a:pt x="193201" y="6415"/>
                                                              <a:pt x="232095" y="1256"/>
                                                            </a:cubicBezTo>
                                                            <a:cubicBezTo>
                                                              <a:pt x="270989" y="-3903"/>
                                                              <a:pt x="307501" y="8003"/>
                                                              <a:pt x="336870" y="15544"/>
                                                            </a:cubicBezTo>
                                                            <a:cubicBezTo>
                                                              <a:pt x="366239" y="23085"/>
                                                              <a:pt x="390052" y="34991"/>
                                                              <a:pt x="408308" y="46500"/>
                                                            </a:cubicBezTo>
                                                            <a:cubicBezTo>
                                                              <a:pt x="426564" y="58009"/>
                                                              <a:pt x="429739" y="61978"/>
                                                              <a:pt x="446408" y="84600"/>
                                                            </a:cubicBezTo>
                                                            <a:cubicBezTo>
                                                              <a:pt x="463077" y="107222"/>
                                                              <a:pt x="510304" y="191756"/>
                                                              <a:pt x="508320" y="191756"/>
                                                            </a:cubicBez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AU"/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397" name="Freeform 1396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5028923" y="1887538"/>
                                                        <a:ext cx="548894" cy="579687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495577 w 548894"/>
                                                          <a:gd name="connsiteY0" fmla="*/ 150812 h 579687"/>
                                                          <a:gd name="connsiteX1" fmla="*/ 519390 w 548894"/>
                                                          <a:gd name="connsiteY1" fmla="*/ 331787 h 579687"/>
                                                          <a:gd name="connsiteX2" fmla="*/ 457477 w 548894"/>
                                                          <a:gd name="connsiteY2" fmla="*/ 469900 h 579687"/>
                                                          <a:gd name="connsiteX3" fmla="*/ 274121 w 548894"/>
                                                          <a:gd name="connsiteY3" fmla="*/ 555625 h 579687"/>
                                                          <a:gd name="connsiteX4" fmla="*/ 169346 w 548894"/>
                                                          <a:gd name="connsiteY4" fmla="*/ 524668 h 579687"/>
                                                          <a:gd name="connsiteX5" fmla="*/ 66952 w 548894"/>
                                                          <a:gd name="connsiteY5" fmla="*/ 441325 h 579687"/>
                                                          <a:gd name="connsiteX6" fmla="*/ 28852 w 548894"/>
                                                          <a:gd name="connsiteY6" fmla="*/ 257968 h 579687"/>
                                                          <a:gd name="connsiteX7" fmla="*/ 88383 w 548894"/>
                                                          <a:gd name="connsiteY7" fmla="*/ 127000 h 579687"/>
                                                          <a:gd name="connsiteX8" fmla="*/ 133627 w 548894"/>
                                                          <a:gd name="connsiteY8" fmla="*/ 57943 h 579687"/>
                                                          <a:gd name="connsiteX9" fmla="*/ 288408 w 548894"/>
                                                          <a:gd name="connsiteY9" fmla="*/ 15081 h 579687"/>
                                                          <a:gd name="connsiteX10" fmla="*/ 374133 w 548894"/>
                                                          <a:gd name="connsiteY10" fmla="*/ 50800 h 579687"/>
                                                          <a:gd name="connsiteX11" fmla="*/ 471765 w 548894"/>
                                                          <a:gd name="connsiteY11" fmla="*/ 96043 h 579687"/>
                                                          <a:gd name="connsiteX12" fmla="*/ 369371 w 548894"/>
                                                          <a:gd name="connsiteY12" fmla="*/ 19843 h 579687"/>
                                                          <a:gd name="connsiteX13" fmla="*/ 266977 w 548894"/>
                                                          <a:gd name="connsiteY13" fmla="*/ 793 h 579687"/>
                                                          <a:gd name="connsiteX14" fmla="*/ 136008 w 548894"/>
                                                          <a:gd name="connsiteY14" fmla="*/ 38893 h 579687"/>
                                                          <a:gd name="connsiteX15" fmla="*/ 33615 w 548894"/>
                                                          <a:gd name="connsiteY15" fmla="*/ 150812 h 579687"/>
                                                          <a:gd name="connsiteX16" fmla="*/ 277 w 548894"/>
                                                          <a:gd name="connsiteY16" fmla="*/ 291306 h 579687"/>
                                                          <a:gd name="connsiteX17" fmla="*/ 47902 w 548894"/>
                                                          <a:gd name="connsiteY17" fmla="*/ 436562 h 579687"/>
                                                          <a:gd name="connsiteX18" fmla="*/ 112196 w 548894"/>
                                                          <a:gd name="connsiteY18" fmla="*/ 522287 h 579687"/>
                                                          <a:gd name="connsiteX19" fmla="*/ 240783 w 548894"/>
                                                          <a:gd name="connsiteY19" fmla="*/ 577056 h 579687"/>
                                                          <a:gd name="connsiteX20" fmla="*/ 364608 w 548894"/>
                                                          <a:gd name="connsiteY20" fmla="*/ 562768 h 579687"/>
                                                          <a:gd name="connsiteX21" fmla="*/ 478908 w 548894"/>
                                                          <a:gd name="connsiteY21" fmla="*/ 491331 h 579687"/>
                                                          <a:gd name="connsiteX22" fmla="*/ 545583 w 548894"/>
                                                          <a:gd name="connsiteY22" fmla="*/ 365125 h 579687"/>
                                                          <a:gd name="connsiteX23" fmla="*/ 536058 w 548894"/>
                                                          <a:gd name="connsiteY23" fmla="*/ 236537 h 579687"/>
                                                          <a:gd name="connsiteX24" fmla="*/ 495577 w 548894"/>
                                                          <a:gd name="connsiteY24" fmla="*/ 150812 h 579687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  <a:cxn ang="0">
                                                            <a:pos x="connsiteX10" y="connsiteY10"/>
                                                          </a:cxn>
                                                          <a:cxn ang="0">
                                                            <a:pos x="connsiteX11" y="connsiteY11"/>
                                                          </a:cxn>
                                                          <a:cxn ang="0">
                                                            <a:pos x="connsiteX12" y="connsiteY12"/>
                                                          </a:cxn>
                                                          <a:cxn ang="0">
                                                            <a:pos x="connsiteX13" y="connsiteY13"/>
                                                          </a:cxn>
                                                          <a:cxn ang="0">
                                                            <a:pos x="connsiteX14" y="connsiteY14"/>
                                                          </a:cxn>
                                                          <a:cxn ang="0">
                                                            <a:pos x="connsiteX15" y="connsiteY15"/>
                                                          </a:cxn>
                                                          <a:cxn ang="0">
                                                            <a:pos x="connsiteX16" y="connsiteY16"/>
                                                          </a:cxn>
                                                          <a:cxn ang="0">
                                                            <a:pos x="connsiteX17" y="connsiteY17"/>
                                                          </a:cxn>
                                                          <a:cxn ang="0">
                                                            <a:pos x="connsiteX18" y="connsiteY18"/>
                                                          </a:cxn>
                                                          <a:cxn ang="0">
                                                            <a:pos x="connsiteX19" y="connsiteY19"/>
                                                          </a:cxn>
                                                          <a:cxn ang="0">
                                                            <a:pos x="connsiteX20" y="connsiteY20"/>
                                                          </a:cxn>
                                                          <a:cxn ang="0">
                                                            <a:pos x="connsiteX21" y="connsiteY21"/>
                                                          </a:cxn>
                                                          <a:cxn ang="0">
                                                            <a:pos x="connsiteX22" y="connsiteY22"/>
                                                          </a:cxn>
                                                          <a:cxn ang="0">
                                                            <a:pos x="connsiteX23" y="connsiteY23"/>
                                                          </a:cxn>
                                                          <a:cxn ang="0">
                                                            <a:pos x="connsiteX24" y="connsiteY24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548894" h="579687">
                                                            <a:moveTo>
                                                              <a:pt x="495577" y="150812"/>
                                                            </a:moveTo>
                                                            <a:cubicBezTo>
                                                              <a:pt x="492799" y="166687"/>
                                                              <a:pt x="525740" y="278606"/>
                                                              <a:pt x="519390" y="331787"/>
                                                            </a:cubicBezTo>
                                                            <a:cubicBezTo>
                                                              <a:pt x="513040" y="384968"/>
                                                              <a:pt x="498355" y="432594"/>
                                                              <a:pt x="457477" y="469900"/>
                                                            </a:cubicBezTo>
                                                            <a:cubicBezTo>
                                                              <a:pt x="416599" y="507206"/>
                                                              <a:pt x="322143" y="546497"/>
                                                              <a:pt x="274121" y="555625"/>
                                                            </a:cubicBezTo>
                                                            <a:cubicBezTo>
                                                              <a:pt x="226099" y="564753"/>
                                                              <a:pt x="203874" y="543718"/>
                                                              <a:pt x="169346" y="524668"/>
                                                            </a:cubicBezTo>
                                                            <a:cubicBezTo>
                                                              <a:pt x="134818" y="505618"/>
                                                              <a:pt x="90368" y="485775"/>
                                                              <a:pt x="66952" y="441325"/>
                                                            </a:cubicBezTo>
                                                            <a:cubicBezTo>
                                                              <a:pt x="43536" y="396875"/>
                                                              <a:pt x="25280" y="310355"/>
                                                              <a:pt x="28852" y="257968"/>
                                                            </a:cubicBezTo>
                                                            <a:cubicBezTo>
                                                              <a:pt x="32424" y="205581"/>
                                                              <a:pt x="70921" y="160337"/>
                                                              <a:pt x="88383" y="127000"/>
                                                            </a:cubicBezTo>
                                                            <a:cubicBezTo>
                                                              <a:pt x="105845" y="93663"/>
                                                              <a:pt x="100290" y="76596"/>
                                                              <a:pt x="133627" y="57943"/>
                                                            </a:cubicBezTo>
                                                            <a:cubicBezTo>
                                                              <a:pt x="166964" y="39290"/>
                                                              <a:pt x="248324" y="16271"/>
                                                              <a:pt x="288408" y="15081"/>
                                                            </a:cubicBezTo>
                                                            <a:cubicBezTo>
                                                              <a:pt x="328492" y="13890"/>
                                                              <a:pt x="343573" y="37306"/>
                                                              <a:pt x="374133" y="50800"/>
                                                            </a:cubicBezTo>
                                                            <a:cubicBezTo>
                                                              <a:pt x="404692" y="64294"/>
                                                              <a:pt x="472559" y="101202"/>
                                                              <a:pt x="471765" y="96043"/>
                                                            </a:cubicBezTo>
                                                            <a:cubicBezTo>
                                                              <a:pt x="470971" y="90883"/>
                                                              <a:pt x="403502" y="35718"/>
                                                              <a:pt x="369371" y="19843"/>
                                                            </a:cubicBezTo>
                                                            <a:cubicBezTo>
                                                              <a:pt x="335240" y="3968"/>
                                                              <a:pt x="305871" y="-2382"/>
                                                              <a:pt x="266977" y="793"/>
                                                            </a:cubicBezTo>
                                                            <a:cubicBezTo>
                                                              <a:pt x="228083" y="3968"/>
                                                              <a:pt x="174902" y="13890"/>
                                                              <a:pt x="136008" y="38893"/>
                                                            </a:cubicBezTo>
                                                            <a:cubicBezTo>
                                                              <a:pt x="97114" y="63896"/>
                                                              <a:pt x="56237" y="108743"/>
                                                              <a:pt x="33615" y="150812"/>
                                                            </a:cubicBezTo>
                                                            <a:cubicBezTo>
                                                              <a:pt x="10993" y="192881"/>
                                                              <a:pt x="-2104" y="243681"/>
                                                              <a:pt x="277" y="291306"/>
                                                            </a:cubicBezTo>
                                                            <a:cubicBezTo>
                                                              <a:pt x="2658" y="338931"/>
                                                              <a:pt x="29249" y="398065"/>
                                                              <a:pt x="47902" y="436562"/>
                                                            </a:cubicBezTo>
                                                            <a:cubicBezTo>
                                                              <a:pt x="66555" y="475059"/>
                                                              <a:pt x="80049" y="498871"/>
                                                              <a:pt x="112196" y="522287"/>
                                                            </a:cubicBezTo>
                                                            <a:cubicBezTo>
                                                              <a:pt x="144343" y="545703"/>
                                                              <a:pt x="198714" y="570309"/>
                                                              <a:pt x="240783" y="577056"/>
                                                            </a:cubicBezTo>
                                                            <a:cubicBezTo>
                                                              <a:pt x="282852" y="583803"/>
                                                              <a:pt x="324921" y="577055"/>
                                                              <a:pt x="364608" y="562768"/>
                                                            </a:cubicBezTo>
                                                            <a:cubicBezTo>
                                                              <a:pt x="404295" y="548481"/>
                                                              <a:pt x="448745" y="524272"/>
                                                              <a:pt x="478908" y="491331"/>
                                                            </a:cubicBezTo>
                                                            <a:cubicBezTo>
                                                              <a:pt x="509071" y="458390"/>
                                                              <a:pt x="536058" y="407591"/>
                                                              <a:pt x="545583" y="365125"/>
                                                            </a:cubicBezTo>
                                                            <a:cubicBezTo>
                                                              <a:pt x="555108" y="322659"/>
                                                              <a:pt x="541614" y="270668"/>
                                                              <a:pt x="536058" y="236537"/>
                                                            </a:cubicBezTo>
                                                            <a:cubicBezTo>
                                                              <a:pt x="530502" y="202406"/>
                                                              <a:pt x="498355" y="134937"/>
                                                              <a:pt x="495577" y="150812"/>
                                                            </a:cubicBez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AU"/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398" name="Freeform 1397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4557206" y="2750266"/>
                                                        <a:ext cx="428599" cy="228678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424369 w 428599"/>
                                                          <a:gd name="connsiteY0" fmla="*/ 78 h 228678"/>
                                                          <a:gd name="connsiteX1" fmla="*/ 402938 w 428599"/>
                                                          <a:gd name="connsiteY1" fmla="*/ 123903 h 228678"/>
                                                          <a:gd name="connsiteX2" fmla="*/ 329119 w 428599"/>
                                                          <a:gd name="connsiteY2" fmla="*/ 195340 h 228678"/>
                                                          <a:gd name="connsiteX3" fmla="*/ 183863 w 428599"/>
                                                          <a:gd name="connsiteY3" fmla="*/ 209628 h 228678"/>
                                                          <a:gd name="connsiteX4" fmla="*/ 90994 w 428599"/>
                                                          <a:gd name="connsiteY4" fmla="*/ 171528 h 228678"/>
                                                          <a:gd name="connsiteX5" fmla="*/ 33844 w 428599"/>
                                                          <a:gd name="connsiteY5" fmla="*/ 116759 h 228678"/>
                                                          <a:gd name="connsiteX6" fmla="*/ 507 w 428599"/>
                                                          <a:gd name="connsiteY6" fmla="*/ 35797 h 228678"/>
                                                          <a:gd name="connsiteX7" fmla="*/ 21938 w 428599"/>
                                                          <a:gd name="connsiteY7" fmla="*/ 154859 h 228678"/>
                                                          <a:gd name="connsiteX8" fmla="*/ 121950 w 428599"/>
                                                          <a:gd name="connsiteY8" fmla="*/ 214390 h 228678"/>
                                                          <a:gd name="connsiteX9" fmla="*/ 205294 w 428599"/>
                                                          <a:gd name="connsiteY9" fmla="*/ 228678 h 228678"/>
                                                          <a:gd name="connsiteX10" fmla="*/ 305307 w 428599"/>
                                                          <a:gd name="connsiteY10" fmla="*/ 223915 h 228678"/>
                                                          <a:gd name="connsiteX11" fmla="*/ 379125 w 428599"/>
                                                          <a:gd name="connsiteY11" fmla="*/ 181053 h 228678"/>
                                                          <a:gd name="connsiteX12" fmla="*/ 421988 w 428599"/>
                                                          <a:gd name="connsiteY12" fmla="*/ 142953 h 228678"/>
                                                          <a:gd name="connsiteX13" fmla="*/ 424369 w 428599"/>
                                                          <a:gd name="connsiteY13" fmla="*/ 78 h 228678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  <a:cxn ang="0">
                                                            <a:pos x="connsiteX10" y="connsiteY10"/>
                                                          </a:cxn>
                                                          <a:cxn ang="0">
                                                            <a:pos x="connsiteX11" y="connsiteY11"/>
                                                          </a:cxn>
                                                          <a:cxn ang="0">
                                                            <a:pos x="connsiteX12" y="connsiteY12"/>
                                                          </a:cxn>
                                                          <a:cxn ang="0">
                                                            <a:pos x="connsiteX13" y="connsiteY13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428599" h="228678">
                                                            <a:moveTo>
                                                              <a:pt x="424369" y="78"/>
                                                            </a:moveTo>
                                                            <a:cubicBezTo>
                                                              <a:pt x="421194" y="-3097"/>
                                                              <a:pt x="418813" y="91359"/>
                                                              <a:pt x="402938" y="123903"/>
                                                            </a:cubicBezTo>
                                                            <a:cubicBezTo>
                                                              <a:pt x="387063" y="156447"/>
                                                              <a:pt x="365631" y="181053"/>
                                                              <a:pt x="329119" y="195340"/>
                                                            </a:cubicBezTo>
                                                            <a:cubicBezTo>
                                                              <a:pt x="292607" y="209627"/>
                                                              <a:pt x="223550" y="213597"/>
                                                              <a:pt x="183863" y="209628"/>
                                                            </a:cubicBezTo>
                                                            <a:cubicBezTo>
                                                              <a:pt x="144175" y="205659"/>
                                                              <a:pt x="115997" y="187006"/>
                                                              <a:pt x="90994" y="171528"/>
                                                            </a:cubicBezTo>
                                                            <a:cubicBezTo>
                                                              <a:pt x="65991" y="156050"/>
                                                              <a:pt x="48925" y="139381"/>
                                                              <a:pt x="33844" y="116759"/>
                                                            </a:cubicBezTo>
                                                            <a:cubicBezTo>
                                                              <a:pt x="18763" y="94137"/>
                                                              <a:pt x="2491" y="29447"/>
                                                              <a:pt x="507" y="35797"/>
                                                            </a:cubicBezTo>
                                                            <a:cubicBezTo>
                                                              <a:pt x="-1477" y="42147"/>
                                                              <a:pt x="1697" y="125094"/>
                                                              <a:pt x="21938" y="154859"/>
                                                            </a:cubicBezTo>
                                                            <a:cubicBezTo>
                                                              <a:pt x="42178" y="184625"/>
                                                              <a:pt x="91391" y="202087"/>
                                                              <a:pt x="121950" y="214390"/>
                                                            </a:cubicBezTo>
                                                            <a:cubicBezTo>
                                                              <a:pt x="152509" y="226693"/>
                                                              <a:pt x="174735" y="227091"/>
                                                              <a:pt x="205294" y="228678"/>
                                                            </a:cubicBezTo>
                                                            <a:lnTo>
                                                              <a:pt x="305307" y="223915"/>
                                                            </a:lnTo>
                                                            <a:cubicBezTo>
                                                              <a:pt x="334279" y="215978"/>
                                                              <a:pt x="359678" y="194547"/>
                                                              <a:pt x="379125" y="181053"/>
                                                            </a:cubicBezTo>
                                                            <a:cubicBezTo>
                                                              <a:pt x="398572" y="167559"/>
                                                              <a:pt x="410876" y="171528"/>
                                                              <a:pt x="421988" y="142953"/>
                                                            </a:cubicBezTo>
                                                            <a:cubicBezTo>
                                                              <a:pt x="433100" y="114378"/>
                                                              <a:pt x="427544" y="3253"/>
                                                              <a:pt x="424369" y="78"/>
                                                            </a:cubicBez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AU"/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399" name="Freeform 1398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4486175" y="2449977"/>
                                                        <a:ext cx="550569" cy="374402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57250 w 550569"/>
                                                          <a:gd name="connsiteY0" fmla="*/ 45573 h 374402"/>
                                                          <a:gd name="connsiteX1" fmla="*/ 100 w 550569"/>
                                                          <a:gd name="connsiteY1" fmla="*/ 195592 h 374402"/>
                                                          <a:gd name="connsiteX2" fmla="*/ 73919 w 550569"/>
                                                          <a:gd name="connsiteY2" fmla="*/ 309892 h 374402"/>
                                                          <a:gd name="connsiteX3" fmla="*/ 166788 w 550569"/>
                                                          <a:gd name="connsiteY3" fmla="*/ 347992 h 374402"/>
                                                          <a:gd name="connsiteX4" fmla="*/ 319188 w 550569"/>
                                                          <a:gd name="connsiteY4" fmla="*/ 374186 h 374402"/>
                                                          <a:gd name="connsiteX5" fmla="*/ 457300 w 550569"/>
                                                          <a:gd name="connsiteY5" fmla="*/ 333704 h 374402"/>
                                                          <a:gd name="connsiteX6" fmla="*/ 521594 w 550569"/>
                                                          <a:gd name="connsiteY6" fmla="*/ 269411 h 374402"/>
                                                          <a:gd name="connsiteX7" fmla="*/ 550169 w 550569"/>
                                                          <a:gd name="connsiteY7" fmla="*/ 143204 h 374402"/>
                                                          <a:gd name="connsiteX8" fmla="*/ 502544 w 550569"/>
                                                          <a:gd name="connsiteY8" fmla="*/ 59861 h 374402"/>
                                                          <a:gd name="connsiteX9" fmla="*/ 450156 w 550569"/>
                                                          <a:gd name="connsiteY9" fmla="*/ 329 h 374402"/>
                                                          <a:gd name="connsiteX10" fmla="*/ 516831 w 550569"/>
                                                          <a:gd name="connsiteY10" fmla="*/ 86054 h 374402"/>
                                                          <a:gd name="connsiteX11" fmla="*/ 516831 w 550569"/>
                                                          <a:gd name="connsiteY11" fmla="*/ 181304 h 374402"/>
                                                          <a:gd name="connsiteX12" fmla="*/ 464444 w 550569"/>
                                                          <a:gd name="connsiteY12" fmla="*/ 295604 h 374402"/>
                                                          <a:gd name="connsiteX13" fmla="*/ 371575 w 550569"/>
                                                          <a:gd name="connsiteY13" fmla="*/ 350373 h 374402"/>
                                                          <a:gd name="connsiteX14" fmla="*/ 259656 w 550569"/>
                                                          <a:gd name="connsiteY14" fmla="*/ 362279 h 374402"/>
                                                          <a:gd name="connsiteX15" fmla="*/ 133450 w 550569"/>
                                                          <a:gd name="connsiteY15" fmla="*/ 326561 h 374402"/>
                                                          <a:gd name="connsiteX16" fmla="*/ 47725 w 550569"/>
                                                          <a:gd name="connsiteY16" fmla="*/ 255123 h 374402"/>
                                                          <a:gd name="connsiteX17" fmla="*/ 26294 w 550569"/>
                                                          <a:gd name="connsiteY17" fmla="*/ 174161 h 374402"/>
                                                          <a:gd name="connsiteX18" fmla="*/ 57250 w 550569"/>
                                                          <a:gd name="connsiteY18" fmla="*/ 45573 h 374402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  <a:cxn ang="0">
                                                            <a:pos x="connsiteX10" y="connsiteY10"/>
                                                          </a:cxn>
                                                          <a:cxn ang="0">
                                                            <a:pos x="connsiteX11" y="connsiteY11"/>
                                                          </a:cxn>
                                                          <a:cxn ang="0">
                                                            <a:pos x="connsiteX12" y="connsiteY12"/>
                                                          </a:cxn>
                                                          <a:cxn ang="0">
                                                            <a:pos x="connsiteX13" y="connsiteY13"/>
                                                          </a:cxn>
                                                          <a:cxn ang="0">
                                                            <a:pos x="connsiteX14" y="connsiteY14"/>
                                                          </a:cxn>
                                                          <a:cxn ang="0">
                                                            <a:pos x="connsiteX15" y="connsiteY15"/>
                                                          </a:cxn>
                                                          <a:cxn ang="0">
                                                            <a:pos x="connsiteX16" y="connsiteY16"/>
                                                          </a:cxn>
                                                          <a:cxn ang="0">
                                                            <a:pos x="connsiteX17" y="connsiteY17"/>
                                                          </a:cxn>
                                                          <a:cxn ang="0">
                                                            <a:pos x="connsiteX18" y="connsiteY18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550569" h="374402">
                                                            <a:moveTo>
                                                              <a:pt x="57250" y="45573"/>
                                                            </a:moveTo>
                                                            <a:cubicBezTo>
                                                              <a:pt x="52885" y="49145"/>
                                                              <a:pt x="-2678" y="151539"/>
                                                              <a:pt x="100" y="195592"/>
                                                            </a:cubicBezTo>
                                                            <a:cubicBezTo>
                                                              <a:pt x="2878" y="239645"/>
                                                              <a:pt x="46138" y="284492"/>
                                                              <a:pt x="73919" y="309892"/>
                                                            </a:cubicBezTo>
                                                            <a:cubicBezTo>
                                                              <a:pt x="101700" y="335292"/>
                                                              <a:pt x="125910" y="337276"/>
                                                              <a:pt x="166788" y="347992"/>
                                                            </a:cubicBezTo>
                                                            <a:cubicBezTo>
                                                              <a:pt x="207666" y="358708"/>
                                                              <a:pt x="270769" y="376567"/>
                                                              <a:pt x="319188" y="374186"/>
                                                            </a:cubicBezTo>
                                                            <a:cubicBezTo>
                                                              <a:pt x="367607" y="371805"/>
                                                              <a:pt x="423566" y="351167"/>
                                                              <a:pt x="457300" y="333704"/>
                                                            </a:cubicBezTo>
                                                            <a:cubicBezTo>
                                                              <a:pt x="491034" y="316242"/>
                                                              <a:pt x="506116" y="301161"/>
                                                              <a:pt x="521594" y="269411"/>
                                                            </a:cubicBezTo>
                                                            <a:cubicBezTo>
                                                              <a:pt x="537072" y="237661"/>
                                                              <a:pt x="553344" y="178129"/>
                                                              <a:pt x="550169" y="143204"/>
                                                            </a:cubicBezTo>
                                                            <a:cubicBezTo>
                                                              <a:pt x="546994" y="108279"/>
                                                              <a:pt x="519213" y="83674"/>
                                                              <a:pt x="502544" y="59861"/>
                                                            </a:cubicBezTo>
                                                            <a:cubicBezTo>
                                                              <a:pt x="485875" y="36048"/>
                                                              <a:pt x="447775" y="-4037"/>
                                                              <a:pt x="450156" y="329"/>
                                                            </a:cubicBezTo>
                                                            <a:cubicBezTo>
                                                              <a:pt x="452537" y="4695"/>
                                                              <a:pt x="505719" y="55892"/>
                                                              <a:pt x="516831" y="86054"/>
                                                            </a:cubicBezTo>
                                                            <a:cubicBezTo>
                                                              <a:pt x="527943" y="116216"/>
                                                              <a:pt x="525562" y="146379"/>
                                                              <a:pt x="516831" y="181304"/>
                                                            </a:cubicBezTo>
                                                            <a:cubicBezTo>
                                                              <a:pt x="508100" y="216229"/>
                                                              <a:pt x="488653" y="267426"/>
                                                              <a:pt x="464444" y="295604"/>
                                                            </a:cubicBezTo>
                                                            <a:cubicBezTo>
                                                              <a:pt x="440235" y="323782"/>
                                                              <a:pt x="405706" y="339261"/>
                                                              <a:pt x="371575" y="350373"/>
                                                            </a:cubicBezTo>
                                                            <a:cubicBezTo>
                                                              <a:pt x="337444" y="361485"/>
                                                              <a:pt x="299344" y="366248"/>
                                                              <a:pt x="259656" y="362279"/>
                                                            </a:cubicBezTo>
                                                            <a:cubicBezTo>
                                                              <a:pt x="219969" y="358310"/>
                                                              <a:pt x="168772" y="344420"/>
                                                              <a:pt x="133450" y="326561"/>
                                                            </a:cubicBezTo>
                                                            <a:cubicBezTo>
                                                              <a:pt x="98128" y="308702"/>
                                                              <a:pt x="65584" y="280523"/>
                                                              <a:pt x="47725" y="255123"/>
                                                            </a:cubicBezTo>
                                                            <a:cubicBezTo>
                                                              <a:pt x="29866" y="229723"/>
                                                              <a:pt x="23913" y="209483"/>
                                                              <a:pt x="26294" y="174161"/>
                                                            </a:cubicBezTo>
                                                            <a:cubicBezTo>
                                                              <a:pt x="28675" y="138839"/>
                                                              <a:pt x="61615" y="42001"/>
                                                              <a:pt x="57250" y="45573"/>
                                                            </a:cubicBez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AU"/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400" name="Freeform 1399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4950543" y="2418508"/>
                                                        <a:ext cx="212104" cy="63684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76 w 212104"/>
                                                          <a:gd name="connsiteY0" fmla="*/ 15130 h 63684"/>
                                                          <a:gd name="connsiteX1" fmla="*/ 90563 w 212104"/>
                                                          <a:gd name="connsiteY1" fmla="*/ 50848 h 63684"/>
                                                          <a:gd name="connsiteX2" fmla="*/ 152476 w 212104"/>
                                                          <a:gd name="connsiteY2" fmla="*/ 27036 h 63684"/>
                                                          <a:gd name="connsiteX3" fmla="*/ 212007 w 212104"/>
                                                          <a:gd name="connsiteY3" fmla="*/ 842 h 63684"/>
                                                          <a:gd name="connsiteX4" fmla="*/ 138188 w 212104"/>
                                                          <a:gd name="connsiteY4" fmla="*/ 60373 h 63684"/>
                                                          <a:gd name="connsiteX5" fmla="*/ 76276 w 212104"/>
                                                          <a:gd name="connsiteY5" fmla="*/ 53230 h 63684"/>
                                                          <a:gd name="connsiteX6" fmla="*/ 76 w 212104"/>
                                                          <a:gd name="connsiteY6" fmla="*/ 15130 h 63684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212104" h="63684">
                                                            <a:moveTo>
                                                              <a:pt x="76" y="15130"/>
                                                            </a:moveTo>
                                                            <a:cubicBezTo>
                                                              <a:pt x="2457" y="14733"/>
                                                              <a:pt x="65163" y="48864"/>
                                                              <a:pt x="90563" y="50848"/>
                                                            </a:cubicBezTo>
                                                            <a:cubicBezTo>
                                                              <a:pt x="115963" y="52832"/>
                                                              <a:pt x="132235" y="35370"/>
                                                              <a:pt x="152476" y="27036"/>
                                                            </a:cubicBezTo>
                                                            <a:cubicBezTo>
                                                              <a:pt x="172717" y="18702"/>
                                                              <a:pt x="214388" y="-4714"/>
                                                              <a:pt x="212007" y="842"/>
                                                            </a:cubicBezTo>
                                                            <a:cubicBezTo>
                                                              <a:pt x="209626" y="6398"/>
                                                              <a:pt x="160810" y="51642"/>
                                                              <a:pt x="138188" y="60373"/>
                                                            </a:cubicBezTo>
                                                            <a:cubicBezTo>
                                                              <a:pt x="115566" y="69104"/>
                                                              <a:pt x="100882" y="58389"/>
                                                              <a:pt x="76276" y="53230"/>
                                                            </a:cubicBezTo>
                                                            <a:cubicBezTo>
                                                              <a:pt x="51670" y="48071"/>
                                                              <a:pt x="-2305" y="15527"/>
                                                              <a:pt x="76" y="15130"/>
                                                            </a:cubicBez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AU"/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401" name="Freeform 1400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4466996" y="2036453"/>
                                                        <a:ext cx="543154" cy="492243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174060 w 543154"/>
                                                          <a:gd name="connsiteY0" fmla="*/ 482910 h 492243"/>
                                                          <a:gd name="connsiteX1" fmla="*/ 59760 w 543154"/>
                                                          <a:gd name="connsiteY1" fmla="*/ 409091 h 492243"/>
                                                          <a:gd name="connsiteX2" fmla="*/ 33567 w 543154"/>
                                                          <a:gd name="connsiteY2" fmla="*/ 237641 h 492243"/>
                                                          <a:gd name="connsiteX3" fmla="*/ 81192 w 543154"/>
                                                          <a:gd name="connsiteY3" fmla="*/ 128103 h 492243"/>
                                                          <a:gd name="connsiteX4" fmla="*/ 157392 w 543154"/>
                                                          <a:gd name="connsiteY4" fmla="*/ 59047 h 492243"/>
                                                          <a:gd name="connsiteX5" fmla="*/ 264548 w 543154"/>
                                                          <a:gd name="connsiteY5" fmla="*/ 23328 h 492243"/>
                                                          <a:gd name="connsiteX6" fmla="*/ 381229 w 543154"/>
                                                          <a:gd name="connsiteY6" fmla="*/ 51903 h 492243"/>
                                                          <a:gd name="connsiteX7" fmla="*/ 464573 w 543154"/>
                                                          <a:gd name="connsiteY7" fmla="*/ 106672 h 492243"/>
                                                          <a:gd name="connsiteX8" fmla="*/ 516960 w 543154"/>
                                                          <a:gd name="connsiteY8" fmla="*/ 232878 h 492243"/>
                                                          <a:gd name="connsiteX9" fmla="*/ 493148 w 543154"/>
                                                          <a:gd name="connsiteY9" fmla="*/ 361466 h 492243"/>
                                                          <a:gd name="connsiteX10" fmla="*/ 388373 w 543154"/>
                                                          <a:gd name="connsiteY10" fmla="*/ 423378 h 492243"/>
                                                          <a:gd name="connsiteX11" fmla="*/ 276454 w 543154"/>
                                                          <a:gd name="connsiteY11" fmla="*/ 490053 h 492243"/>
                                                          <a:gd name="connsiteX12" fmla="*/ 421710 w 543154"/>
                                                          <a:gd name="connsiteY12" fmla="*/ 468622 h 492243"/>
                                                          <a:gd name="connsiteX13" fmla="*/ 509817 w 543154"/>
                                                          <a:gd name="connsiteY13" fmla="*/ 394803 h 492243"/>
                                                          <a:gd name="connsiteX14" fmla="*/ 543154 w 543154"/>
                                                          <a:gd name="connsiteY14" fmla="*/ 294791 h 492243"/>
                                                          <a:gd name="connsiteX15" fmla="*/ 509817 w 543154"/>
                                                          <a:gd name="connsiteY15" fmla="*/ 135247 h 492243"/>
                                                          <a:gd name="connsiteX16" fmla="*/ 469335 w 543154"/>
                                                          <a:gd name="connsiteY16" fmla="*/ 78097 h 492243"/>
                                                          <a:gd name="connsiteX17" fmla="*/ 333604 w 543154"/>
                                                          <a:gd name="connsiteY17" fmla="*/ 1897 h 492243"/>
                                                          <a:gd name="connsiteX18" fmla="*/ 162154 w 543154"/>
                                                          <a:gd name="connsiteY18" fmla="*/ 32853 h 492243"/>
                                                          <a:gd name="connsiteX19" fmla="*/ 54998 w 543154"/>
                                                          <a:gd name="connsiteY19" fmla="*/ 137628 h 492243"/>
                                                          <a:gd name="connsiteX20" fmla="*/ 229 w 543154"/>
                                                          <a:gd name="connsiteY20" fmla="*/ 237641 h 492243"/>
                                                          <a:gd name="connsiteX21" fmla="*/ 38329 w 543154"/>
                                                          <a:gd name="connsiteY21" fmla="*/ 404328 h 492243"/>
                                                          <a:gd name="connsiteX22" fmla="*/ 107385 w 543154"/>
                                                          <a:gd name="connsiteY22" fmla="*/ 456716 h 492243"/>
                                                          <a:gd name="connsiteX23" fmla="*/ 174060 w 543154"/>
                                                          <a:gd name="connsiteY23" fmla="*/ 482910 h 492243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  <a:cxn ang="0">
                                                            <a:pos x="connsiteX10" y="connsiteY10"/>
                                                          </a:cxn>
                                                          <a:cxn ang="0">
                                                            <a:pos x="connsiteX11" y="connsiteY11"/>
                                                          </a:cxn>
                                                          <a:cxn ang="0">
                                                            <a:pos x="connsiteX12" y="connsiteY12"/>
                                                          </a:cxn>
                                                          <a:cxn ang="0">
                                                            <a:pos x="connsiteX13" y="connsiteY13"/>
                                                          </a:cxn>
                                                          <a:cxn ang="0">
                                                            <a:pos x="connsiteX14" y="connsiteY14"/>
                                                          </a:cxn>
                                                          <a:cxn ang="0">
                                                            <a:pos x="connsiteX15" y="connsiteY15"/>
                                                          </a:cxn>
                                                          <a:cxn ang="0">
                                                            <a:pos x="connsiteX16" y="connsiteY16"/>
                                                          </a:cxn>
                                                          <a:cxn ang="0">
                                                            <a:pos x="connsiteX17" y="connsiteY17"/>
                                                          </a:cxn>
                                                          <a:cxn ang="0">
                                                            <a:pos x="connsiteX18" y="connsiteY18"/>
                                                          </a:cxn>
                                                          <a:cxn ang="0">
                                                            <a:pos x="connsiteX19" y="connsiteY19"/>
                                                          </a:cxn>
                                                          <a:cxn ang="0">
                                                            <a:pos x="connsiteX20" y="connsiteY20"/>
                                                          </a:cxn>
                                                          <a:cxn ang="0">
                                                            <a:pos x="connsiteX21" y="connsiteY21"/>
                                                          </a:cxn>
                                                          <a:cxn ang="0">
                                                            <a:pos x="connsiteX22" y="connsiteY22"/>
                                                          </a:cxn>
                                                          <a:cxn ang="0">
                                                            <a:pos x="connsiteX23" y="connsiteY23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543154" h="492243">
                                                            <a:moveTo>
                                                              <a:pt x="174060" y="482910"/>
                                                            </a:moveTo>
                                                            <a:cubicBezTo>
                                                              <a:pt x="166123" y="474973"/>
                                                              <a:pt x="83175" y="449969"/>
                                                              <a:pt x="59760" y="409091"/>
                                                            </a:cubicBezTo>
                                                            <a:cubicBezTo>
                                                              <a:pt x="36345" y="368213"/>
                                                              <a:pt x="29995" y="284472"/>
                                                              <a:pt x="33567" y="237641"/>
                                                            </a:cubicBezTo>
                                                            <a:cubicBezTo>
                                                              <a:pt x="37139" y="190810"/>
                                                              <a:pt x="60554" y="157869"/>
                                                              <a:pt x="81192" y="128103"/>
                                                            </a:cubicBezTo>
                                                            <a:cubicBezTo>
                                                              <a:pt x="101830" y="98337"/>
                                                              <a:pt x="126833" y="76510"/>
                                                              <a:pt x="157392" y="59047"/>
                                                            </a:cubicBezTo>
                                                            <a:cubicBezTo>
                                                              <a:pt x="187951" y="41584"/>
                                                              <a:pt x="227242" y="24519"/>
                                                              <a:pt x="264548" y="23328"/>
                                                            </a:cubicBezTo>
                                                            <a:cubicBezTo>
                                                              <a:pt x="301854" y="22137"/>
                                                              <a:pt x="347892" y="38012"/>
                                                              <a:pt x="381229" y="51903"/>
                                                            </a:cubicBezTo>
                                                            <a:cubicBezTo>
                                                              <a:pt x="414566" y="65794"/>
                                                              <a:pt x="441951" y="76510"/>
                                                              <a:pt x="464573" y="106672"/>
                                                            </a:cubicBezTo>
                                                            <a:cubicBezTo>
                                                              <a:pt x="487195" y="136834"/>
                                                              <a:pt x="512198" y="190412"/>
                                                              <a:pt x="516960" y="232878"/>
                                                            </a:cubicBezTo>
                                                            <a:cubicBezTo>
                                                              <a:pt x="521723" y="275344"/>
                                                              <a:pt x="514579" y="329716"/>
                                                              <a:pt x="493148" y="361466"/>
                                                            </a:cubicBezTo>
                                                            <a:cubicBezTo>
                                                              <a:pt x="471717" y="393216"/>
                                                              <a:pt x="388373" y="423378"/>
                                                              <a:pt x="388373" y="423378"/>
                                                            </a:cubicBezTo>
                                                            <a:cubicBezTo>
                                                              <a:pt x="352257" y="444809"/>
                                                              <a:pt x="270898" y="482512"/>
                                                              <a:pt x="276454" y="490053"/>
                                                            </a:cubicBezTo>
                                                            <a:cubicBezTo>
                                                              <a:pt x="282010" y="497594"/>
                                                              <a:pt x="382816" y="484497"/>
                                                              <a:pt x="421710" y="468622"/>
                                                            </a:cubicBezTo>
                                                            <a:cubicBezTo>
                                                              <a:pt x="460604" y="452747"/>
                                                              <a:pt x="489576" y="423775"/>
                                                              <a:pt x="509817" y="394803"/>
                                                            </a:cubicBezTo>
                                                            <a:cubicBezTo>
                                                              <a:pt x="530058" y="365831"/>
                                                              <a:pt x="543154" y="338050"/>
                                                              <a:pt x="543154" y="294791"/>
                                                            </a:cubicBezTo>
                                                            <a:cubicBezTo>
                                                              <a:pt x="543154" y="251532"/>
                                                              <a:pt x="522120" y="171363"/>
                                                              <a:pt x="509817" y="135247"/>
                                                            </a:cubicBezTo>
                                                            <a:cubicBezTo>
                                                              <a:pt x="497514" y="99131"/>
                                                              <a:pt x="498704" y="100322"/>
                                                              <a:pt x="469335" y="78097"/>
                                                            </a:cubicBezTo>
                                                            <a:cubicBezTo>
                                                              <a:pt x="439966" y="55872"/>
                                                              <a:pt x="384801" y="9438"/>
                                                              <a:pt x="333604" y="1897"/>
                                                            </a:cubicBezTo>
                                                            <a:cubicBezTo>
                                                              <a:pt x="282407" y="-5644"/>
                                                              <a:pt x="208588" y="10231"/>
                                                              <a:pt x="162154" y="32853"/>
                                                            </a:cubicBezTo>
                                                            <a:cubicBezTo>
                                                              <a:pt x="115720" y="55475"/>
                                                              <a:pt x="81985" y="103497"/>
                                                              <a:pt x="54998" y="137628"/>
                                                            </a:cubicBezTo>
                                                            <a:cubicBezTo>
                                                              <a:pt x="28011" y="171759"/>
                                                              <a:pt x="3007" y="193191"/>
                                                              <a:pt x="229" y="237641"/>
                                                            </a:cubicBezTo>
                                                            <a:cubicBezTo>
                                                              <a:pt x="-2549" y="282091"/>
                                                              <a:pt x="20470" y="367815"/>
                                                              <a:pt x="38329" y="404328"/>
                                                            </a:cubicBezTo>
                                                            <a:cubicBezTo>
                                                              <a:pt x="56188" y="440840"/>
                                                              <a:pt x="86351" y="442031"/>
                                                              <a:pt x="107385" y="456716"/>
                                                            </a:cubicBezTo>
                                                            <a:cubicBezTo>
                                                              <a:pt x="128419" y="471400"/>
                                                              <a:pt x="181997" y="490847"/>
                                                              <a:pt x="174060" y="482910"/>
                                                            </a:cubicBez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AU"/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402" name="Freeform 1401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4786018" y="1881035"/>
                                                        <a:ext cx="351223" cy="157315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295 w 351223"/>
                                                          <a:gd name="connsiteY0" fmla="*/ 157315 h 157315"/>
                                                          <a:gd name="connsiteX1" fmla="*/ 74113 w 351223"/>
                                                          <a:gd name="connsiteY1" fmla="*/ 59684 h 157315"/>
                                                          <a:gd name="connsiteX2" fmla="*/ 147932 w 351223"/>
                                                          <a:gd name="connsiteY2" fmla="*/ 19203 h 157315"/>
                                                          <a:gd name="connsiteX3" fmla="*/ 233657 w 351223"/>
                                                          <a:gd name="connsiteY3" fmla="*/ 2534 h 157315"/>
                                                          <a:gd name="connsiteX4" fmla="*/ 350338 w 351223"/>
                                                          <a:gd name="connsiteY4" fmla="*/ 71590 h 157315"/>
                                                          <a:gd name="connsiteX5" fmla="*/ 281282 w 351223"/>
                                                          <a:gd name="connsiteY5" fmla="*/ 35871 h 157315"/>
                                                          <a:gd name="connsiteX6" fmla="*/ 171745 w 351223"/>
                                                          <a:gd name="connsiteY6" fmla="*/ 28728 h 157315"/>
                                                          <a:gd name="connsiteX7" fmla="*/ 102688 w 351223"/>
                                                          <a:gd name="connsiteY7" fmla="*/ 59684 h 157315"/>
                                                          <a:gd name="connsiteX8" fmla="*/ 295 w 351223"/>
                                                          <a:gd name="connsiteY8" fmla="*/ 157315 h 157315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351223" h="157315">
                                                            <a:moveTo>
                                                              <a:pt x="295" y="157315"/>
                                                            </a:moveTo>
                                                            <a:cubicBezTo>
                                                              <a:pt x="-4467" y="157315"/>
                                                              <a:pt x="49507" y="82703"/>
                                                              <a:pt x="74113" y="59684"/>
                                                            </a:cubicBezTo>
                                                            <a:cubicBezTo>
                                                              <a:pt x="98719" y="36665"/>
                                                              <a:pt x="121341" y="28728"/>
                                                              <a:pt x="147932" y="19203"/>
                                                            </a:cubicBezTo>
                                                            <a:cubicBezTo>
                                                              <a:pt x="174523" y="9678"/>
                                                              <a:pt x="199923" y="-6197"/>
                                                              <a:pt x="233657" y="2534"/>
                                                            </a:cubicBezTo>
                                                            <a:cubicBezTo>
                                                              <a:pt x="267391" y="11265"/>
                                                              <a:pt x="342400" y="66034"/>
                                                              <a:pt x="350338" y="71590"/>
                                                            </a:cubicBezTo>
                                                            <a:cubicBezTo>
                                                              <a:pt x="358276" y="77146"/>
                                                              <a:pt x="311047" y="43015"/>
                                                              <a:pt x="281282" y="35871"/>
                                                            </a:cubicBezTo>
                                                            <a:cubicBezTo>
                                                              <a:pt x="251517" y="28727"/>
                                                              <a:pt x="201511" y="24759"/>
                                                              <a:pt x="171745" y="28728"/>
                                                            </a:cubicBezTo>
                                                            <a:cubicBezTo>
                                                              <a:pt x="141979" y="32697"/>
                                                              <a:pt x="129675" y="38253"/>
                                                              <a:pt x="102688" y="59684"/>
                                                            </a:cubicBezTo>
                                                            <a:cubicBezTo>
                                                              <a:pt x="75701" y="81115"/>
                                                              <a:pt x="5057" y="157315"/>
                                                              <a:pt x="295" y="157315"/>
                                                            </a:cubicBez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AU"/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403" name="Freeform 1402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4281363" y="2674262"/>
                                                        <a:ext cx="271782" cy="140516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271587 w 271782"/>
                                                          <a:gd name="connsiteY0" fmla="*/ 76082 h 140516"/>
                                                          <a:gd name="connsiteX1" fmla="*/ 188243 w 271782"/>
                                                          <a:gd name="connsiteY1" fmla="*/ 109419 h 140516"/>
                                                          <a:gd name="connsiteX2" fmla="*/ 92993 w 271782"/>
                                                          <a:gd name="connsiteY2" fmla="*/ 102276 h 140516"/>
                                                          <a:gd name="connsiteX3" fmla="*/ 45368 w 271782"/>
                                                          <a:gd name="connsiteY3" fmla="*/ 40363 h 140516"/>
                                                          <a:gd name="connsiteX4" fmla="*/ 125 w 271782"/>
                                                          <a:gd name="connsiteY4" fmla="*/ 2263 h 140516"/>
                                                          <a:gd name="connsiteX5" fmla="*/ 59656 w 271782"/>
                                                          <a:gd name="connsiteY5" fmla="*/ 107038 h 140516"/>
                                                          <a:gd name="connsiteX6" fmla="*/ 164431 w 271782"/>
                                                          <a:gd name="connsiteY6" fmla="*/ 140376 h 140516"/>
                                                          <a:gd name="connsiteX7" fmla="*/ 271587 w 271782"/>
                                                          <a:gd name="connsiteY7" fmla="*/ 76082 h 140516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271782" h="140516">
                                                            <a:moveTo>
                                                              <a:pt x="271587" y="76082"/>
                                                            </a:moveTo>
                                                            <a:cubicBezTo>
                                                              <a:pt x="275556" y="70922"/>
                                                              <a:pt x="218008" y="105053"/>
                                                              <a:pt x="188243" y="109419"/>
                                                            </a:cubicBezTo>
                                                            <a:cubicBezTo>
                                                              <a:pt x="158478" y="113785"/>
                                                              <a:pt x="116805" y="113785"/>
                                                              <a:pt x="92993" y="102276"/>
                                                            </a:cubicBezTo>
                                                            <a:cubicBezTo>
                                                              <a:pt x="69181" y="90767"/>
                                                              <a:pt x="60846" y="57032"/>
                                                              <a:pt x="45368" y="40363"/>
                                                            </a:cubicBezTo>
                                                            <a:cubicBezTo>
                                                              <a:pt x="29890" y="23694"/>
                                                              <a:pt x="-2256" y="-8849"/>
                                                              <a:pt x="125" y="2263"/>
                                                            </a:cubicBezTo>
                                                            <a:cubicBezTo>
                                                              <a:pt x="2506" y="13375"/>
                                                              <a:pt x="32272" y="84019"/>
                                                              <a:pt x="59656" y="107038"/>
                                                            </a:cubicBezTo>
                                                            <a:cubicBezTo>
                                                              <a:pt x="87040" y="130057"/>
                                                              <a:pt x="130300" y="141963"/>
                                                              <a:pt x="164431" y="140376"/>
                                                            </a:cubicBezTo>
                                                            <a:cubicBezTo>
                                                              <a:pt x="198562" y="138789"/>
                                                              <a:pt x="267618" y="81242"/>
                                                              <a:pt x="271587" y="76082"/>
                                                            </a:cubicBez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AU"/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404" name="Freeform 1403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4081452" y="2323995"/>
                                                        <a:ext cx="362891" cy="366204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147648 w 362891"/>
                                                          <a:gd name="connsiteY0" fmla="*/ 21536 h 366204"/>
                                                          <a:gd name="connsiteX1" fmla="*/ 38111 w 362891"/>
                                                          <a:gd name="connsiteY1" fmla="*/ 69161 h 366204"/>
                                                          <a:gd name="connsiteX2" fmla="*/ 30967 w 362891"/>
                                                          <a:gd name="connsiteY2" fmla="*/ 231086 h 366204"/>
                                                          <a:gd name="connsiteX3" fmla="*/ 78592 w 362891"/>
                                                          <a:gd name="connsiteY3" fmla="*/ 304905 h 366204"/>
                                                          <a:gd name="connsiteX4" fmla="*/ 200036 w 362891"/>
                                                          <a:gd name="connsiteY4" fmla="*/ 343005 h 366204"/>
                                                          <a:gd name="connsiteX5" fmla="*/ 295286 w 362891"/>
                                                          <a:gd name="connsiteY5" fmla="*/ 309668 h 366204"/>
                                                          <a:gd name="connsiteX6" fmla="*/ 328623 w 362891"/>
                                                          <a:gd name="connsiteY6" fmla="*/ 264424 h 366204"/>
                                                          <a:gd name="connsiteX7" fmla="*/ 340529 w 362891"/>
                                                          <a:gd name="connsiteY7" fmla="*/ 159649 h 366204"/>
                                                          <a:gd name="connsiteX8" fmla="*/ 311954 w 362891"/>
                                                          <a:gd name="connsiteY8" fmla="*/ 81068 h 366204"/>
                                                          <a:gd name="connsiteX9" fmla="*/ 269092 w 362891"/>
                                                          <a:gd name="connsiteY9" fmla="*/ 33443 h 366204"/>
                                                          <a:gd name="connsiteX10" fmla="*/ 230992 w 362891"/>
                                                          <a:gd name="connsiteY10" fmla="*/ 2486 h 366204"/>
                                                          <a:gd name="connsiteX11" fmla="*/ 342911 w 362891"/>
                                                          <a:gd name="connsiteY11" fmla="*/ 100118 h 366204"/>
                                                          <a:gd name="connsiteX12" fmla="*/ 361961 w 362891"/>
                                                          <a:gd name="connsiteY12" fmla="*/ 231086 h 366204"/>
                                                          <a:gd name="connsiteX13" fmla="*/ 331004 w 362891"/>
                                                          <a:gd name="connsiteY13" fmla="*/ 297761 h 366204"/>
                                                          <a:gd name="connsiteX14" fmla="*/ 245279 w 362891"/>
                                                          <a:gd name="connsiteY14" fmla="*/ 362055 h 366204"/>
                                                          <a:gd name="connsiteX15" fmla="*/ 119073 w 362891"/>
                                                          <a:gd name="connsiteY15" fmla="*/ 350149 h 366204"/>
                                                          <a:gd name="connsiteX16" fmla="*/ 28586 w 362891"/>
                                                          <a:gd name="connsiteY16" fmla="*/ 271568 h 366204"/>
                                                          <a:gd name="connsiteX17" fmla="*/ 11 w 362891"/>
                                                          <a:gd name="connsiteY17" fmla="*/ 169174 h 366204"/>
                                                          <a:gd name="connsiteX18" fmla="*/ 26204 w 362891"/>
                                                          <a:gd name="connsiteY18" fmla="*/ 71543 h 366204"/>
                                                          <a:gd name="connsiteX19" fmla="*/ 97642 w 362891"/>
                                                          <a:gd name="connsiteY19" fmla="*/ 19155 h 366204"/>
                                                          <a:gd name="connsiteX20" fmla="*/ 147648 w 362891"/>
                                                          <a:gd name="connsiteY20" fmla="*/ 21536 h 366204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  <a:cxn ang="0">
                                                            <a:pos x="connsiteX10" y="connsiteY10"/>
                                                          </a:cxn>
                                                          <a:cxn ang="0">
                                                            <a:pos x="connsiteX11" y="connsiteY11"/>
                                                          </a:cxn>
                                                          <a:cxn ang="0">
                                                            <a:pos x="connsiteX12" y="connsiteY12"/>
                                                          </a:cxn>
                                                          <a:cxn ang="0">
                                                            <a:pos x="connsiteX13" y="connsiteY13"/>
                                                          </a:cxn>
                                                          <a:cxn ang="0">
                                                            <a:pos x="connsiteX14" y="connsiteY14"/>
                                                          </a:cxn>
                                                          <a:cxn ang="0">
                                                            <a:pos x="connsiteX15" y="connsiteY15"/>
                                                          </a:cxn>
                                                          <a:cxn ang="0">
                                                            <a:pos x="connsiteX16" y="connsiteY16"/>
                                                          </a:cxn>
                                                          <a:cxn ang="0">
                                                            <a:pos x="connsiteX17" y="connsiteY17"/>
                                                          </a:cxn>
                                                          <a:cxn ang="0">
                                                            <a:pos x="connsiteX18" y="connsiteY18"/>
                                                          </a:cxn>
                                                          <a:cxn ang="0">
                                                            <a:pos x="connsiteX19" y="connsiteY19"/>
                                                          </a:cxn>
                                                          <a:cxn ang="0">
                                                            <a:pos x="connsiteX20" y="connsiteY20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362891" h="366204">
                                                            <a:moveTo>
                                                              <a:pt x="147648" y="21536"/>
                                                            </a:moveTo>
                                                            <a:cubicBezTo>
                                                              <a:pt x="137726" y="29870"/>
                                                              <a:pt x="57558" y="34236"/>
                                                              <a:pt x="38111" y="69161"/>
                                                            </a:cubicBezTo>
                                                            <a:cubicBezTo>
                                                              <a:pt x="18664" y="104086"/>
                                                              <a:pt x="24220" y="191795"/>
                                                              <a:pt x="30967" y="231086"/>
                                                            </a:cubicBezTo>
                                                            <a:cubicBezTo>
                                                              <a:pt x="37714" y="270377"/>
                                                              <a:pt x="50414" y="286252"/>
                                                              <a:pt x="78592" y="304905"/>
                                                            </a:cubicBezTo>
                                                            <a:cubicBezTo>
                                                              <a:pt x="106770" y="323558"/>
                                                              <a:pt x="163920" y="342211"/>
                                                              <a:pt x="200036" y="343005"/>
                                                            </a:cubicBezTo>
                                                            <a:cubicBezTo>
                                                              <a:pt x="236152" y="343799"/>
                                                              <a:pt x="273855" y="322765"/>
                                                              <a:pt x="295286" y="309668"/>
                                                            </a:cubicBezTo>
                                                            <a:cubicBezTo>
                                                              <a:pt x="316717" y="296571"/>
                                                              <a:pt x="321083" y="289427"/>
                                                              <a:pt x="328623" y="264424"/>
                                                            </a:cubicBezTo>
                                                            <a:cubicBezTo>
                                                              <a:pt x="336163" y="239421"/>
                                                              <a:pt x="343307" y="190208"/>
                                                              <a:pt x="340529" y="159649"/>
                                                            </a:cubicBezTo>
                                                            <a:cubicBezTo>
                                                              <a:pt x="337751" y="129090"/>
                                                              <a:pt x="323860" y="102102"/>
                                                              <a:pt x="311954" y="81068"/>
                                                            </a:cubicBezTo>
                                                            <a:cubicBezTo>
                                                              <a:pt x="300048" y="60034"/>
                                                              <a:pt x="282586" y="46540"/>
                                                              <a:pt x="269092" y="33443"/>
                                                            </a:cubicBezTo>
                                                            <a:cubicBezTo>
                                                              <a:pt x="255598" y="20346"/>
                                                              <a:pt x="218689" y="-8626"/>
                                                              <a:pt x="230992" y="2486"/>
                                                            </a:cubicBezTo>
                                                            <a:cubicBezTo>
                                                              <a:pt x="243295" y="13598"/>
                                                              <a:pt x="321083" y="62018"/>
                                                              <a:pt x="342911" y="100118"/>
                                                            </a:cubicBezTo>
                                                            <a:cubicBezTo>
                                                              <a:pt x="364739" y="138218"/>
                                                              <a:pt x="363946" y="198146"/>
                                                              <a:pt x="361961" y="231086"/>
                                                            </a:cubicBezTo>
                                                            <a:cubicBezTo>
                                                              <a:pt x="359977" y="264027"/>
                                                              <a:pt x="350451" y="275933"/>
                                                              <a:pt x="331004" y="297761"/>
                                                            </a:cubicBezTo>
                                                            <a:cubicBezTo>
                                                              <a:pt x="311557" y="319589"/>
                                                              <a:pt x="280601" y="353324"/>
                                                              <a:pt x="245279" y="362055"/>
                                                            </a:cubicBezTo>
                                                            <a:cubicBezTo>
                                                              <a:pt x="209957" y="370786"/>
                                                              <a:pt x="155189" y="365230"/>
                                                              <a:pt x="119073" y="350149"/>
                                                            </a:cubicBezTo>
                                                            <a:cubicBezTo>
                                                              <a:pt x="82957" y="335068"/>
                                                              <a:pt x="48430" y="301730"/>
                                                              <a:pt x="28586" y="271568"/>
                                                            </a:cubicBezTo>
                                                            <a:cubicBezTo>
                                                              <a:pt x="8742" y="241406"/>
                                                              <a:pt x="408" y="202511"/>
                                                              <a:pt x="11" y="169174"/>
                                                            </a:cubicBezTo>
                                                            <a:cubicBezTo>
                                                              <a:pt x="-386" y="135837"/>
                                                              <a:pt x="9932" y="96546"/>
                                                              <a:pt x="26204" y="71543"/>
                                                            </a:cubicBezTo>
                                                            <a:cubicBezTo>
                                                              <a:pt x="42476" y="46540"/>
                                                              <a:pt x="80576" y="27886"/>
                                                              <a:pt x="97642" y="19155"/>
                                                            </a:cubicBezTo>
                                                            <a:cubicBezTo>
                                                              <a:pt x="114708" y="10424"/>
                                                              <a:pt x="157570" y="13202"/>
                                                              <a:pt x="147648" y="21536"/>
                                                            </a:cubicBez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AU"/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405" name="Freeform 1404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4200516" y="2002578"/>
                                                        <a:ext cx="138177" cy="332483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138122 w 138177"/>
                                                          <a:gd name="connsiteY0" fmla="*/ 53 h 332483"/>
                                                          <a:gd name="connsiteX1" fmla="*/ 45253 w 138177"/>
                                                          <a:gd name="connsiteY1" fmla="*/ 100066 h 332483"/>
                                                          <a:gd name="connsiteX2" fmla="*/ 19059 w 138177"/>
                                                          <a:gd name="connsiteY2" fmla="*/ 207222 h 332483"/>
                                                          <a:gd name="connsiteX3" fmla="*/ 28584 w 138177"/>
                                                          <a:gd name="connsiteY3" fmla="*/ 295328 h 332483"/>
                                                          <a:gd name="connsiteX4" fmla="*/ 33347 w 138177"/>
                                                          <a:gd name="connsiteY4" fmla="*/ 328666 h 332483"/>
                                                          <a:gd name="connsiteX5" fmla="*/ 9 w 138177"/>
                                                          <a:gd name="connsiteY5" fmla="*/ 211985 h 332483"/>
                                                          <a:gd name="connsiteX6" fmla="*/ 30965 w 138177"/>
                                                          <a:gd name="connsiteY6" fmla="*/ 88160 h 332483"/>
                                                          <a:gd name="connsiteX7" fmla="*/ 138122 w 138177"/>
                                                          <a:gd name="connsiteY7" fmla="*/ 53 h 332483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138177" h="332483">
                                                            <a:moveTo>
                                                              <a:pt x="138122" y="53"/>
                                                            </a:moveTo>
                                                            <a:cubicBezTo>
                                                              <a:pt x="140503" y="2037"/>
                                                              <a:pt x="65097" y="65538"/>
                                                              <a:pt x="45253" y="100066"/>
                                                            </a:cubicBezTo>
                                                            <a:cubicBezTo>
                                                              <a:pt x="25409" y="134594"/>
                                                              <a:pt x="21837" y="174678"/>
                                                              <a:pt x="19059" y="207222"/>
                                                            </a:cubicBezTo>
                                                            <a:cubicBezTo>
                                                              <a:pt x="16281" y="239766"/>
                                                              <a:pt x="26203" y="275087"/>
                                                              <a:pt x="28584" y="295328"/>
                                                            </a:cubicBezTo>
                                                            <a:cubicBezTo>
                                                              <a:pt x="30965" y="315569"/>
                                                              <a:pt x="38110" y="342557"/>
                                                              <a:pt x="33347" y="328666"/>
                                                            </a:cubicBezTo>
                                                            <a:cubicBezTo>
                                                              <a:pt x="28584" y="314775"/>
                                                              <a:pt x="406" y="252069"/>
                                                              <a:pt x="9" y="211985"/>
                                                            </a:cubicBezTo>
                                                            <a:cubicBezTo>
                                                              <a:pt x="-388" y="171901"/>
                                                              <a:pt x="11121" y="124276"/>
                                                              <a:pt x="30965" y="88160"/>
                                                            </a:cubicBezTo>
                                                            <a:cubicBezTo>
                                                              <a:pt x="50809" y="52044"/>
                                                              <a:pt x="135741" y="-1931"/>
                                                              <a:pt x="138122" y="53"/>
                                                            </a:cubicBez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AU"/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406" name="Freeform 1405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4416542" y="2404485"/>
                                                        <a:ext cx="85097" cy="39510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677 w 85097"/>
                                                          <a:gd name="connsiteY0" fmla="*/ 17246 h 39510"/>
                                                          <a:gd name="connsiteX1" fmla="*/ 84021 w 85097"/>
                                                          <a:gd name="connsiteY1" fmla="*/ 578 h 39510"/>
                                                          <a:gd name="connsiteX2" fmla="*/ 45921 w 85097"/>
                                                          <a:gd name="connsiteY2" fmla="*/ 38678 h 39510"/>
                                                          <a:gd name="connsiteX3" fmla="*/ 677 w 85097"/>
                                                          <a:gd name="connsiteY3" fmla="*/ 17246 h 39510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85097" h="39510">
                                                            <a:moveTo>
                                                              <a:pt x="677" y="17246"/>
                                                            </a:moveTo>
                                                            <a:cubicBezTo>
                                                              <a:pt x="7027" y="10896"/>
                                                              <a:pt x="76480" y="-2994"/>
                                                              <a:pt x="84021" y="578"/>
                                                            </a:cubicBezTo>
                                                            <a:cubicBezTo>
                                                              <a:pt x="91562" y="4150"/>
                                                              <a:pt x="57431" y="33519"/>
                                                              <a:pt x="45921" y="38678"/>
                                                            </a:cubicBezTo>
                                                            <a:cubicBezTo>
                                                              <a:pt x="34412" y="43837"/>
                                                              <a:pt x="-5673" y="23596"/>
                                                              <a:pt x="677" y="17246"/>
                                                            </a:cubicBez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AU"/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407" name="Freeform 1406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3885753" y="1980209"/>
                                                        <a:ext cx="203224" cy="425493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129035 w 203224"/>
                                                          <a:gd name="connsiteY0" fmla="*/ 991 h 425493"/>
                                                          <a:gd name="connsiteX1" fmla="*/ 43310 w 203224"/>
                                                          <a:gd name="connsiteY1" fmla="*/ 70047 h 425493"/>
                                                          <a:gd name="connsiteX2" fmla="*/ 447 w 203224"/>
                                                          <a:gd name="connsiteY2" fmla="*/ 189110 h 425493"/>
                                                          <a:gd name="connsiteX3" fmla="*/ 26641 w 203224"/>
                                                          <a:gd name="connsiteY3" fmla="*/ 293885 h 425493"/>
                                                          <a:gd name="connsiteX4" fmla="*/ 112366 w 203224"/>
                                                          <a:gd name="connsiteY4" fmla="*/ 405804 h 425493"/>
                                                          <a:gd name="connsiteX5" fmla="*/ 202853 w 203224"/>
                                                          <a:gd name="connsiteY5" fmla="*/ 420091 h 425493"/>
                                                          <a:gd name="connsiteX6" fmla="*/ 76647 w 203224"/>
                                                          <a:gd name="connsiteY6" fmla="*/ 346272 h 425493"/>
                                                          <a:gd name="connsiteX7" fmla="*/ 21878 w 203224"/>
                                                          <a:gd name="connsiteY7" fmla="*/ 210541 h 425493"/>
                                                          <a:gd name="connsiteX8" fmla="*/ 43310 w 203224"/>
                                                          <a:gd name="connsiteY8" fmla="*/ 120054 h 425493"/>
                                                          <a:gd name="connsiteX9" fmla="*/ 129035 w 203224"/>
                                                          <a:gd name="connsiteY9" fmla="*/ 991 h 425493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203224" h="425493">
                                                            <a:moveTo>
                                                              <a:pt x="129035" y="991"/>
                                                            </a:moveTo>
                                                            <a:cubicBezTo>
                                                              <a:pt x="129035" y="-7343"/>
                                                              <a:pt x="64741" y="38694"/>
                                                              <a:pt x="43310" y="70047"/>
                                                            </a:cubicBezTo>
                                                            <a:cubicBezTo>
                                                              <a:pt x="21879" y="101400"/>
                                                              <a:pt x="3225" y="151804"/>
                                                              <a:pt x="447" y="189110"/>
                                                            </a:cubicBezTo>
                                                            <a:cubicBezTo>
                                                              <a:pt x="-2331" y="226416"/>
                                                              <a:pt x="7988" y="257769"/>
                                                              <a:pt x="26641" y="293885"/>
                                                            </a:cubicBezTo>
                                                            <a:cubicBezTo>
                                                              <a:pt x="45294" y="330001"/>
                                                              <a:pt x="82997" y="384770"/>
                                                              <a:pt x="112366" y="405804"/>
                                                            </a:cubicBezTo>
                                                            <a:cubicBezTo>
                                                              <a:pt x="141735" y="426838"/>
                                                              <a:pt x="208806" y="430013"/>
                                                              <a:pt x="202853" y="420091"/>
                                                            </a:cubicBezTo>
                                                            <a:cubicBezTo>
                                                              <a:pt x="196900" y="410169"/>
                                                              <a:pt x="106809" y="381197"/>
                                                              <a:pt x="76647" y="346272"/>
                                                            </a:cubicBezTo>
                                                            <a:cubicBezTo>
                                                              <a:pt x="46484" y="311347"/>
                                                              <a:pt x="27434" y="248244"/>
                                                              <a:pt x="21878" y="210541"/>
                                                            </a:cubicBezTo>
                                                            <a:cubicBezTo>
                                                              <a:pt x="16322" y="172838"/>
                                                              <a:pt x="28229" y="153788"/>
                                                              <a:pt x="43310" y="120054"/>
                                                            </a:cubicBezTo>
                                                            <a:cubicBezTo>
                                                              <a:pt x="58391" y="86320"/>
                                                              <a:pt x="129035" y="9325"/>
                                                              <a:pt x="129035" y="991"/>
                                                            </a:cubicBez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AU"/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408" name="Freeform 1407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4336706" y="1559831"/>
                                                        <a:ext cx="530910" cy="556713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247200 w 530910"/>
                                                          <a:gd name="connsiteY0" fmla="*/ 554719 h 556713"/>
                                                          <a:gd name="connsiteX1" fmla="*/ 85275 w 530910"/>
                                                          <a:gd name="connsiteY1" fmla="*/ 490425 h 556713"/>
                                                          <a:gd name="connsiteX2" fmla="*/ 13838 w 530910"/>
                                                          <a:gd name="connsiteY2" fmla="*/ 276113 h 556713"/>
                                                          <a:gd name="connsiteX3" fmla="*/ 42413 w 530910"/>
                                                          <a:gd name="connsiteY3" fmla="*/ 135619 h 556713"/>
                                                          <a:gd name="connsiteX4" fmla="*/ 159094 w 530910"/>
                                                          <a:gd name="connsiteY4" fmla="*/ 23700 h 556713"/>
                                                          <a:gd name="connsiteX5" fmla="*/ 292444 w 530910"/>
                                                          <a:gd name="connsiteY5" fmla="*/ 18938 h 556713"/>
                                                          <a:gd name="connsiteX6" fmla="*/ 399600 w 530910"/>
                                                          <a:gd name="connsiteY6" fmla="*/ 61800 h 556713"/>
                                                          <a:gd name="connsiteX7" fmla="*/ 482944 w 530910"/>
                                                          <a:gd name="connsiteY7" fmla="*/ 183244 h 556713"/>
                                                          <a:gd name="connsiteX8" fmla="*/ 528188 w 530910"/>
                                                          <a:gd name="connsiteY8" fmla="*/ 342788 h 556713"/>
                                                          <a:gd name="connsiteX9" fmla="*/ 525807 w 530910"/>
                                                          <a:gd name="connsiteY9" fmla="*/ 392794 h 556713"/>
                                                          <a:gd name="connsiteX10" fmla="*/ 525807 w 530910"/>
                                                          <a:gd name="connsiteY10" fmla="*/ 242775 h 556713"/>
                                                          <a:gd name="connsiteX11" fmla="*/ 461513 w 530910"/>
                                                          <a:gd name="connsiteY11" fmla="*/ 118950 h 556713"/>
                                                          <a:gd name="connsiteX12" fmla="*/ 392457 w 530910"/>
                                                          <a:gd name="connsiteY12" fmla="*/ 52275 h 556713"/>
                                                          <a:gd name="connsiteX13" fmla="*/ 273394 w 530910"/>
                                                          <a:gd name="connsiteY13" fmla="*/ 2269 h 556713"/>
                                                          <a:gd name="connsiteX14" fmla="*/ 163857 w 530910"/>
                                                          <a:gd name="connsiteY14" fmla="*/ 14175 h 556713"/>
                                                          <a:gd name="connsiteX15" fmla="*/ 61463 w 530910"/>
                                                          <a:gd name="connsiteY15" fmla="*/ 64182 h 556713"/>
                                                          <a:gd name="connsiteX16" fmla="*/ 11457 w 530910"/>
                                                          <a:gd name="connsiteY16" fmla="*/ 168957 h 556713"/>
                                                          <a:gd name="connsiteX17" fmla="*/ 1932 w 530910"/>
                                                          <a:gd name="connsiteY17" fmla="*/ 328500 h 556713"/>
                                                          <a:gd name="connsiteX18" fmla="*/ 40032 w 530910"/>
                                                          <a:gd name="connsiteY18" fmla="*/ 442800 h 556713"/>
                                                          <a:gd name="connsiteX19" fmla="*/ 85275 w 530910"/>
                                                          <a:gd name="connsiteY19" fmla="*/ 514238 h 556713"/>
                                                          <a:gd name="connsiteX20" fmla="*/ 123375 w 530910"/>
                                                          <a:gd name="connsiteY20" fmla="*/ 538050 h 556713"/>
                                                          <a:gd name="connsiteX21" fmla="*/ 247200 w 530910"/>
                                                          <a:gd name="connsiteY21" fmla="*/ 554719 h 556713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  <a:cxn ang="0">
                                                            <a:pos x="connsiteX10" y="connsiteY10"/>
                                                          </a:cxn>
                                                          <a:cxn ang="0">
                                                            <a:pos x="connsiteX11" y="connsiteY11"/>
                                                          </a:cxn>
                                                          <a:cxn ang="0">
                                                            <a:pos x="connsiteX12" y="connsiteY12"/>
                                                          </a:cxn>
                                                          <a:cxn ang="0">
                                                            <a:pos x="connsiteX13" y="connsiteY13"/>
                                                          </a:cxn>
                                                          <a:cxn ang="0">
                                                            <a:pos x="connsiteX14" y="connsiteY14"/>
                                                          </a:cxn>
                                                          <a:cxn ang="0">
                                                            <a:pos x="connsiteX15" y="connsiteY15"/>
                                                          </a:cxn>
                                                          <a:cxn ang="0">
                                                            <a:pos x="connsiteX16" y="connsiteY16"/>
                                                          </a:cxn>
                                                          <a:cxn ang="0">
                                                            <a:pos x="connsiteX17" y="connsiteY17"/>
                                                          </a:cxn>
                                                          <a:cxn ang="0">
                                                            <a:pos x="connsiteX18" y="connsiteY18"/>
                                                          </a:cxn>
                                                          <a:cxn ang="0">
                                                            <a:pos x="connsiteX19" y="connsiteY19"/>
                                                          </a:cxn>
                                                          <a:cxn ang="0">
                                                            <a:pos x="connsiteX20" y="connsiteY20"/>
                                                          </a:cxn>
                                                          <a:cxn ang="0">
                                                            <a:pos x="connsiteX21" y="connsiteY21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530910" h="556713">
                                                            <a:moveTo>
                                                              <a:pt x="247200" y="554719"/>
                                                            </a:moveTo>
                                                            <a:cubicBezTo>
                                                              <a:pt x="240850" y="546782"/>
                                                              <a:pt x="124169" y="536859"/>
                                                              <a:pt x="85275" y="490425"/>
                                                            </a:cubicBezTo>
                                                            <a:cubicBezTo>
                                                              <a:pt x="46381" y="443991"/>
                                                              <a:pt x="20982" y="335247"/>
                                                              <a:pt x="13838" y="276113"/>
                                                            </a:cubicBezTo>
                                                            <a:cubicBezTo>
                                                              <a:pt x="6694" y="216979"/>
                                                              <a:pt x="18204" y="177688"/>
                                                              <a:pt x="42413" y="135619"/>
                                                            </a:cubicBezTo>
                                                            <a:cubicBezTo>
                                                              <a:pt x="66622" y="93550"/>
                                                              <a:pt x="117422" y="43147"/>
                                                              <a:pt x="159094" y="23700"/>
                                                            </a:cubicBezTo>
                                                            <a:cubicBezTo>
                                                              <a:pt x="200766" y="4253"/>
                                                              <a:pt x="252360" y="12588"/>
                                                              <a:pt x="292444" y="18938"/>
                                                            </a:cubicBezTo>
                                                            <a:cubicBezTo>
                                                              <a:pt x="332528" y="25288"/>
                                                              <a:pt x="367850" y="34416"/>
                                                              <a:pt x="399600" y="61800"/>
                                                            </a:cubicBezTo>
                                                            <a:cubicBezTo>
                                                              <a:pt x="431350" y="89184"/>
                                                              <a:pt x="461513" y="136413"/>
                                                              <a:pt x="482944" y="183244"/>
                                                            </a:cubicBezTo>
                                                            <a:cubicBezTo>
                                                              <a:pt x="504375" y="230075"/>
                                                              <a:pt x="521044" y="307863"/>
                                                              <a:pt x="528188" y="342788"/>
                                                            </a:cubicBezTo>
                                                            <a:cubicBezTo>
                                                              <a:pt x="535332" y="377713"/>
                                                              <a:pt x="526204" y="409463"/>
                                                              <a:pt x="525807" y="392794"/>
                                                            </a:cubicBezTo>
                                                            <a:cubicBezTo>
                                                              <a:pt x="525410" y="376125"/>
                                                              <a:pt x="536523" y="288416"/>
                                                              <a:pt x="525807" y="242775"/>
                                                            </a:cubicBezTo>
                                                            <a:cubicBezTo>
                                                              <a:pt x="515091" y="197134"/>
                                                              <a:pt x="483738" y="150700"/>
                                                              <a:pt x="461513" y="118950"/>
                                                            </a:cubicBezTo>
                                                            <a:cubicBezTo>
                                                              <a:pt x="439288" y="87200"/>
                                                              <a:pt x="423810" y="71722"/>
                                                              <a:pt x="392457" y="52275"/>
                                                            </a:cubicBezTo>
                                                            <a:cubicBezTo>
                                                              <a:pt x="361104" y="32828"/>
                                                              <a:pt x="311494" y="8619"/>
                                                              <a:pt x="273394" y="2269"/>
                                                            </a:cubicBezTo>
                                                            <a:cubicBezTo>
                                                              <a:pt x="235294" y="-4081"/>
                                                              <a:pt x="199179" y="3856"/>
                                                              <a:pt x="163857" y="14175"/>
                                                            </a:cubicBezTo>
                                                            <a:cubicBezTo>
                                                              <a:pt x="128535" y="24494"/>
                                                              <a:pt x="86863" y="38385"/>
                                                              <a:pt x="61463" y="64182"/>
                                                            </a:cubicBezTo>
                                                            <a:cubicBezTo>
                                                              <a:pt x="36063" y="89979"/>
                                                              <a:pt x="21379" y="124904"/>
                                                              <a:pt x="11457" y="168957"/>
                                                            </a:cubicBezTo>
                                                            <a:cubicBezTo>
                                                              <a:pt x="1535" y="213010"/>
                                                              <a:pt x="-2831" y="282859"/>
                                                              <a:pt x="1932" y="328500"/>
                                                            </a:cubicBezTo>
                                                            <a:cubicBezTo>
                                                              <a:pt x="6694" y="374140"/>
                                                              <a:pt x="26141" y="411844"/>
                                                              <a:pt x="40032" y="442800"/>
                                                            </a:cubicBezTo>
                                                            <a:cubicBezTo>
                                                              <a:pt x="53923" y="473756"/>
                                                              <a:pt x="71384" y="498363"/>
                                                              <a:pt x="85275" y="514238"/>
                                                            </a:cubicBezTo>
                                                            <a:cubicBezTo>
                                                              <a:pt x="99165" y="530113"/>
                                                              <a:pt x="103531" y="531303"/>
                                                              <a:pt x="123375" y="538050"/>
                                                            </a:cubicBezTo>
                                                            <a:cubicBezTo>
                                                              <a:pt x="143219" y="544797"/>
                                                              <a:pt x="253550" y="562656"/>
                                                              <a:pt x="247200" y="554719"/>
                                                            </a:cubicBez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AU"/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409" name="Freeform 1408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3940054" y="1500179"/>
                                                        <a:ext cx="477563" cy="581691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477165 w 477563"/>
                                                          <a:gd name="connsiteY0" fmla="*/ 109546 h 581691"/>
                                                          <a:gd name="connsiteX1" fmla="*/ 374771 w 477563"/>
                                                          <a:gd name="connsiteY1" fmla="*/ 28584 h 581691"/>
                                                          <a:gd name="connsiteX2" fmla="*/ 227134 w 477563"/>
                                                          <a:gd name="connsiteY2" fmla="*/ 21440 h 581691"/>
                                                          <a:gd name="connsiteX3" fmla="*/ 77115 w 477563"/>
                                                          <a:gd name="connsiteY3" fmla="*/ 126215 h 581691"/>
                                                          <a:gd name="connsiteX4" fmla="*/ 39015 w 477563"/>
                                                          <a:gd name="connsiteY4" fmla="*/ 276234 h 581691"/>
                                                          <a:gd name="connsiteX5" fmla="*/ 36634 w 477563"/>
                                                          <a:gd name="connsiteY5" fmla="*/ 397677 h 581691"/>
                                                          <a:gd name="connsiteX6" fmla="*/ 77115 w 477563"/>
                                                          <a:gd name="connsiteY6" fmla="*/ 483402 h 581691"/>
                                                          <a:gd name="connsiteX7" fmla="*/ 158077 w 477563"/>
                                                          <a:gd name="connsiteY7" fmla="*/ 533409 h 581691"/>
                                                          <a:gd name="connsiteX8" fmla="*/ 260471 w 477563"/>
                                                          <a:gd name="connsiteY8" fmla="*/ 581034 h 581691"/>
                                                          <a:gd name="connsiteX9" fmla="*/ 308096 w 477563"/>
                                                          <a:gd name="connsiteY9" fmla="*/ 561984 h 581691"/>
                                                          <a:gd name="connsiteX10" fmla="*/ 229515 w 477563"/>
                                                          <a:gd name="connsiteY10" fmla="*/ 573890 h 581691"/>
                                                          <a:gd name="connsiteX11" fmla="*/ 84259 w 477563"/>
                                                          <a:gd name="connsiteY11" fmla="*/ 509596 h 581691"/>
                                                          <a:gd name="connsiteX12" fmla="*/ 24727 w 477563"/>
                                                          <a:gd name="connsiteY12" fmla="*/ 411965 h 581691"/>
                                                          <a:gd name="connsiteX13" fmla="*/ 915 w 477563"/>
                                                          <a:gd name="connsiteY13" fmla="*/ 292902 h 581691"/>
                                                          <a:gd name="connsiteX14" fmla="*/ 53302 w 477563"/>
                                                          <a:gd name="connsiteY14" fmla="*/ 171459 h 581691"/>
                                                          <a:gd name="connsiteX15" fmla="*/ 108071 w 477563"/>
                                                          <a:gd name="connsiteY15" fmla="*/ 71446 h 581691"/>
                                                          <a:gd name="connsiteX16" fmla="*/ 184271 w 477563"/>
                                                          <a:gd name="connsiteY16" fmla="*/ 26202 h 581691"/>
                                                          <a:gd name="connsiteX17" fmla="*/ 272377 w 477563"/>
                                                          <a:gd name="connsiteY17" fmla="*/ 4771 h 581691"/>
                                                          <a:gd name="connsiteX18" fmla="*/ 343815 w 477563"/>
                                                          <a:gd name="connsiteY18" fmla="*/ 2390 h 581691"/>
                                                          <a:gd name="connsiteX19" fmla="*/ 408109 w 477563"/>
                                                          <a:gd name="connsiteY19" fmla="*/ 33346 h 581691"/>
                                                          <a:gd name="connsiteX20" fmla="*/ 477165 w 477563"/>
                                                          <a:gd name="connsiteY20" fmla="*/ 109546 h 581691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  <a:cxn ang="0">
                                                            <a:pos x="connsiteX10" y="connsiteY10"/>
                                                          </a:cxn>
                                                          <a:cxn ang="0">
                                                            <a:pos x="connsiteX11" y="connsiteY11"/>
                                                          </a:cxn>
                                                          <a:cxn ang="0">
                                                            <a:pos x="connsiteX12" y="connsiteY12"/>
                                                          </a:cxn>
                                                          <a:cxn ang="0">
                                                            <a:pos x="connsiteX13" y="connsiteY13"/>
                                                          </a:cxn>
                                                          <a:cxn ang="0">
                                                            <a:pos x="connsiteX14" y="connsiteY14"/>
                                                          </a:cxn>
                                                          <a:cxn ang="0">
                                                            <a:pos x="connsiteX15" y="connsiteY15"/>
                                                          </a:cxn>
                                                          <a:cxn ang="0">
                                                            <a:pos x="connsiteX16" y="connsiteY16"/>
                                                          </a:cxn>
                                                          <a:cxn ang="0">
                                                            <a:pos x="connsiteX17" y="connsiteY17"/>
                                                          </a:cxn>
                                                          <a:cxn ang="0">
                                                            <a:pos x="connsiteX18" y="connsiteY18"/>
                                                          </a:cxn>
                                                          <a:cxn ang="0">
                                                            <a:pos x="connsiteX19" y="connsiteY19"/>
                                                          </a:cxn>
                                                          <a:cxn ang="0">
                                                            <a:pos x="connsiteX20" y="connsiteY20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477563" h="581691">
                                                            <a:moveTo>
                                                              <a:pt x="477165" y="109546"/>
                                                            </a:moveTo>
                                                            <a:cubicBezTo>
                                                              <a:pt x="471609" y="108752"/>
                                                              <a:pt x="416443" y="43268"/>
                                                              <a:pt x="374771" y="28584"/>
                                                            </a:cubicBezTo>
                                                            <a:cubicBezTo>
                                                              <a:pt x="333099" y="13900"/>
                                                              <a:pt x="276743" y="5168"/>
                                                              <a:pt x="227134" y="21440"/>
                                                            </a:cubicBezTo>
                                                            <a:cubicBezTo>
                                                              <a:pt x="177525" y="37712"/>
                                                              <a:pt x="108468" y="83749"/>
                                                              <a:pt x="77115" y="126215"/>
                                                            </a:cubicBezTo>
                                                            <a:cubicBezTo>
                                                              <a:pt x="45762" y="168681"/>
                                                              <a:pt x="45762" y="230990"/>
                                                              <a:pt x="39015" y="276234"/>
                                                            </a:cubicBezTo>
                                                            <a:cubicBezTo>
                                                              <a:pt x="32268" y="321478"/>
                                                              <a:pt x="30284" y="363149"/>
                                                              <a:pt x="36634" y="397677"/>
                                                            </a:cubicBezTo>
                                                            <a:cubicBezTo>
                                                              <a:pt x="42984" y="432205"/>
                                                              <a:pt x="56875" y="460780"/>
                                                              <a:pt x="77115" y="483402"/>
                                                            </a:cubicBezTo>
                                                            <a:cubicBezTo>
                                                              <a:pt x="97355" y="506024"/>
                                                              <a:pt x="127518" y="517137"/>
                                                              <a:pt x="158077" y="533409"/>
                                                            </a:cubicBezTo>
                                                            <a:cubicBezTo>
                                                              <a:pt x="188636" y="549681"/>
                                                              <a:pt x="235468" y="576272"/>
                                                              <a:pt x="260471" y="581034"/>
                                                            </a:cubicBezTo>
                                                            <a:cubicBezTo>
                                                              <a:pt x="285474" y="585796"/>
                                                              <a:pt x="313255" y="563175"/>
                                                              <a:pt x="308096" y="561984"/>
                                                            </a:cubicBezTo>
                                                            <a:cubicBezTo>
                                                              <a:pt x="302937" y="560793"/>
                                                              <a:pt x="266821" y="582621"/>
                                                              <a:pt x="229515" y="573890"/>
                                                            </a:cubicBezTo>
                                                            <a:cubicBezTo>
                                                              <a:pt x="192209" y="565159"/>
                                                              <a:pt x="118390" y="536583"/>
                                                              <a:pt x="84259" y="509596"/>
                                                            </a:cubicBezTo>
                                                            <a:cubicBezTo>
                                                              <a:pt x="50128" y="482609"/>
                                                              <a:pt x="38618" y="448081"/>
                                                              <a:pt x="24727" y="411965"/>
                                                            </a:cubicBezTo>
                                                            <a:cubicBezTo>
                                                              <a:pt x="10836" y="375849"/>
                                                              <a:pt x="-3847" y="332986"/>
                                                              <a:pt x="915" y="292902"/>
                                                            </a:cubicBezTo>
                                                            <a:cubicBezTo>
                                                              <a:pt x="5677" y="252818"/>
                                                              <a:pt x="35443" y="208368"/>
                                                              <a:pt x="53302" y="171459"/>
                                                            </a:cubicBezTo>
                                                            <a:cubicBezTo>
                                                              <a:pt x="71161" y="134550"/>
                                                              <a:pt x="86243" y="95655"/>
                                                              <a:pt x="108071" y="71446"/>
                                                            </a:cubicBezTo>
                                                            <a:cubicBezTo>
                                                              <a:pt x="129899" y="47236"/>
                                                              <a:pt x="156887" y="37314"/>
                                                              <a:pt x="184271" y="26202"/>
                                                            </a:cubicBezTo>
                                                            <a:cubicBezTo>
                                                              <a:pt x="211655" y="15090"/>
                                                              <a:pt x="245786" y="8740"/>
                                                              <a:pt x="272377" y="4771"/>
                                                            </a:cubicBezTo>
                                                            <a:cubicBezTo>
                                                              <a:pt x="298968" y="802"/>
                                                              <a:pt x="321193" y="-2372"/>
                                                              <a:pt x="343815" y="2390"/>
                                                            </a:cubicBezTo>
                                                            <a:cubicBezTo>
                                                              <a:pt x="366437" y="7152"/>
                                                              <a:pt x="387471" y="19455"/>
                                                              <a:pt x="408109" y="33346"/>
                                                            </a:cubicBezTo>
                                                            <a:cubicBezTo>
                                                              <a:pt x="428746" y="47237"/>
                                                              <a:pt x="482721" y="110340"/>
                                                              <a:pt x="477165" y="109546"/>
                                                            </a:cubicBez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AU"/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410" name="Freeform 1409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4145096" y="1171176"/>
                                                        <a:ext cx="322621" cy="336207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55429 w 322621"/>
                                                          <a:gd name="connsiteY0" fmla="*/ 336155 h 336207"/>
                                                          <a:gd name="connsiteX1" fmla="*/ 12567 w 322621"/>
                                                          <a:gd name="connsiteY1" fmla="*/ 219474 h 336207"/>
                                                          <a:gd name="connsiteX2" fmla="*/ 64954 w 322621"/>
                                                          <a:gd name="connsiteY2" fmla="*/ 112318 h 336207"/>
                                                          <a:gd name="connsiteX3" fmla="*/ 157823 w 322621"/>
                                                          <a:gd name="connsiteY3" fmla="*/ 31355 h 336207"/>
                                                          <a:gd name="connsiteX4" fmla="*/ 279267 w 322621"/>
                                                          <a:gd name="connsiteY4" fmla="*/ 24212 h 336207"/>
                                                          <a:gd name="connsiteX5" fmla="*/ 319748 w 322621"/>
                                                          <a:gd name="connsiteY5" fmla="*/ 45643 h 336207"/>
                                                          <a:gd name="connsiteX6" fmla="*/ 210210 w 322621"/>
                                                          <a:gd name="connsiteY6" fmla="*/ 399 h 336207"/>
                                                          <a:gd name="connsiteX7" fmla="*/ 72098 w 322621"/>
                                                          <a:gd name="connsiteY7" fmla="*/ 76599 h 336207"/>
                                                          <a:gd name="connsiteX8" fmla="*/ 10185 w 322621"/>
                                                          <a:gd name="connsiteY8" fmla="*/ 159943 h 336207"/>
                                                          <a:gd name="connsiteX9" fmla="*/ 3042 w 322621"/>
                                                          <a:gd name="connsiteY9" fmla="*/ 233762 h 336207"/>
                                                          <a:gd name="connsiteX10" fmla="*/ 55429 w 322621"/>
                                                          <a:gd name="connsiteY10" fmla="*/ 336155 h 336207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  <a:cxn ang="0">
                                                            <a:pos x="connsiteX10" y="connsiteY10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322621" h="336207">
                                                            <a:moveTo>
                                                              <a:pt x="55429" y="336155"/>
                                                            </a:moveTo>
                                                            <a:cubicBezTo>
                                                              <a:pt x="57016" y="333774"/>
                                                              <a:pt x="10980" y="256780"/>
                                                              <a:pt x="12567" y="219474"/>
                                                            </a:cubicBezTo>
                                                            <a:cubicBezTo>
                                                              <a:pt x="14154" y="182168"/>
                                                              <a:pt x="40745" y="143671"/>
                                                              <a:pt x="64954" y="112318"/>
                                                            </a:cubicBezTo>
                                                            <a:cubicBezTo>
                                                              <a:pt x="89163" y="80965"/>
                                                              <a:pt x="122104" y="46039"/>
                                                              <a:pt x="157823" y="31355"/>
                                                            </a:cubicBezTo>
                                                            <a:cubicBezTo>
                                                              <a:pt x="193542" y="16671"/>
                                                              <a:pt x="252280" y="21831"/>
                                                              <a:pt x="279267" y="24212"/>
                                                            </a:cubicBezTo>
                                                            <a:cubicBezTo>
                                                              <a:pt x="306255" y="26593"/>
                                                              <a:pt x="331257" y="49612"/>
                                                              <a:pt x="319748" y="45643"/>
                                                            </a:cubicBezTo>
                                                            <a:cubicBezTo>
                                                              <a:pt x="308239" y="41674"/>
                                                              <a:pt x="251485" y="-4760"/>
                                                              <a:pt x="210210" y="399"/>
                                                            </a:cubicBezTo>
                                                            <a:cubicBezTo>
                                                              <a:pt x="168935" y="5558"/>
                                                              <a:pt x="105435" y="50008"/>
                                                              <a:pt x="72098" y="76599"/>
                                                            </a:cubicBezTo>
                                                            <a:cubicBezTo>
                                                              <a:pt x="38761" y="103190"/>
                                                              <a:pt x="21694" y="133749"/>
                                                              <a:pt x="10185" y="159943"/>
                                                            </a:cubicBezTo>
                                                            <a:cubicBezTo>
                                                              <a:pt x="-1324" y="186137"/>
                                                              <a:pt x="-2118" y="208362"/>
                                                              <a:pt x="3042" y="233762"/>
                                                            </a:cubicBezTo>
                                                            <a:cubicBezTo>
                                                              <a:pt x="8201" y="259162"/>
                                                              <a:pt x="53842" y="338536"/>
                                                              <a:pt x="55429" y="336155"/>
                                                            </a:cubicBez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AU"/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411" name="Freeform 1410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4454797" y="1033814"/>
                                                        <a:ext cx="500756" cy="522166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81484 w 500756"/>
                                                          <a:gd name="connsiteY0" fmla="*/ 521142 h 522166"/>
                                                          <a:gd name="connsiteX1" fmla="*/ 71959 w 500756"/>
                                                          <a:gd name="connsiteY1" fmla="*/ 444942 h 522166"/>
                                                          <a:gd name="connsiteX2" fmla="*/ 24334 w 500756"/>
                                                          <a:gd name="connsiteY2" fmla="*/ 340167 h 522166"/>
                                                          <a:gd name="connsiteX3" fmla="*/ 522 w 500756"/>
                                                          <a:gd name="connsiteY3" fmla="*/ 240155 h 522166"/>
                                                          <a:gd name="connsiteX4" fmla="*/ 45766 w 500756"/>
                                                          <a:gd name="connsiteY4" fmla="*/ 123474 h 522166"/>
                                                          <a:gd name="connsiteX5" fmla="*/ 98153 w 500756"/>
                                                          <a:gd name="connsiteY5" fmla="*/ 37749 h 522166"/>
                                                          <a:gd name="connsiteX6" fmla="*/ 202928 w 500756"/>
                                                          <a:gd name="connsiteY6" fmla="*/ 2030 h 522166"/>
                                                          <a:gd name="connsiteX7" fmla="*/ 321991 w 500756"/>
                                                          <a:gd name="connsiteY7" fmla="*/ 16317 h 522166"/>
                                                          <a:gd name="connsiteX8" fmla="*/ 460103 w 500756"/>
                                                          <a:gd name="connsiteY8" fmla="*/ 113949 h 522166"/>
                                                          <a:gd name="connsiteX9" fmla="*/ 500584 w 500756"/>
                                                          <a:gd name="connsiteY9" fmla="*/ 202055 h 522166"/>
                                                          <a:gd name="connsiteX10" fmla="*/ 472009 w 500756"/>
                                                          <a:gd name="connsiteY10" fmla="*/ 354455 h 522166"/>
                                                          <a:gd name="connsiteX11" fmla="*/ 410097 w 500756"/>
                                                          <a:gd name="connsiteY11" fmla="*/ 437799 h 522166"/>
                                                          <a:gd name="connsiteX12" fmla="*/ 469628 w 500756"/>
                                                          <a:gd name="connsiteY12" fmla="*/ 323499 h 522166"/>
                                                          <a:gd name="connsiteX13" fmla="*/ 452959 w 500756"/>
                                                          <a:gd name="connsiteY13" fmla="*/ 156811 h 522166"/>
                                                          <a:gd name="connsiteX14" fmla="*/ 422003 w 500756"/>
                                                          <a:gd name="connsiteY14" fmla="*/ 99661 h 522166"/>
                                                          <a:gd name="connsiteX15" fmla="*/ 329134 w 500756"/>
                                                          <a:gd name="connsiteY15" fmla="*/ 35367 h 522166"/>
                                                          <a:gd name="connsiteX16" fmla="*/ 214834 w 500756"/>
                                                          <a:gd name="connsiteY16" fmla="*/ 16317 h 522166"/>
                                                          <a:gd name="connsiteX17" fmla="*/ 98153 w 500756"/>
                                                          <a:gd name="connsiteY17" fmla="*/ 61561 h 522166"/>
                                                          <a:gd name="connsiteX18" fmla="*/ 48147 w 500756"/>
                                                          <a:gd name="connsiteY18" fmla="*/ 178242 h 522166"/>
                                                          <a:gd name="connsiteX19" fmla="*/ 36241 w 500756"/>
                                                          <a:gd name="connsiteY19" fmla="*/ 342549 h 522166"/>
                                                          <a:gd name="connsiteX20" fmla="*/ 93391 w 500756"/>
                                                          <a:gd name="connsiteY20" fmla="*/ 444942 h 522166"/>
                                                          <a:gd name="connsiteX21" fmla="*/ 160066 w 500756"/>
                                                          <a:gd name="connsiteY21" fmla="*/ 475899 h 522166"/>
                                                          <a:gd name="connsiteX22" fmla="*/ 260078 w 500756"/>
                                                          <a:gd name="connsiteY22" fmla="*/ 494949 h 522166"/>
                                                          <a:gd name="connsiteX23" fmla="*/ 343422 w 500756"/>
                                                          <a:gd name="connsiteY23" fmla="*/ 480661 h 522166"/>
                                                          <a:gd name="connsiteX24" fmla="*/ 248172 w 500756"/>
                                                          <a:gd name="connsiteY24" fmla="*/ 504474 h 522166"/>
                                                          <a:gd name="connsiteX25" fmla="*/ 143397 w 500756"/>
                                                          <a:gd name="connsiteY25" fmla="*/ 490186 h 522166"/>
                                                          <a:gd name="connsiteX26" fmla="*/ 81484 w 500756"/>
                                                          <a:gd name="connsiteY26" fmla="*/ 521142 h 522166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  <a:cxn ang="0">
                                                            <a:pos x="connsiteX10" y="connsiteY10"/>
                                                          </a:cxn>
                                                          <a:cxn ang="0">
                                                            <a:pos x="connsiteX11" y="connsiteY11"/>
                                                          </a:cxn>
                                                          <a:cxn ang="0">
                                                            <a:pos x="connsiteX12" y="connsiteY12"/>
                                                          </a:cxn>
                                                          <a:cxn ang="0">
                                                            <a:pos x="connsiteX13" y="connsiteY13"/>
                                                          </a:cxn>
                                                          <a:cxn ang="0">
                                                            <a:pos x="connsiteX14" y="connsiteY14"/>
                                                          </a:cxn>
                                                          <a:cxn ang="0">
                                                            <a:pos x="connsiteX15" y="connsiteY15"/>
                                                          </a:cxn>
                                                          <a:cxn ang="0">
                                                            <a:pos x="connsiteX16" y="connsiteY16"/>
                                                          </a:cxn>
                                                          <a:cxn ang="0">
                                                            <a:pos x="connsiteX17" y="connsiteY17"/>
                                                          </a:cxn>
                                                          <a:cxn ang="0">
                                                            <a:pos x="connsiteX18" y="connsiteY18"/>
                                                          </a:cxn>
                                                          <a:cxn ang="0">
                                                            <a:pos x="connsiteX19" y="connsiteY19"/>
                                                          </a:cxn>
                                                          <a:cxn ang="0">
                                                            <a:pos x="connsiteX20" y="connsiteY20"/>
                                                          </a:cxn>
                                                          <a:cxn ang="0">
                                                            <a:pos x="connsiteX21" y="connsiteY21"/>
                                                          </a:cxn>
                                                          <a:cxn ang="0">
                                                            <a:pos x="connsiteX22" y="connsiteY22"/>
                                                          </a:cxn>
                                                          <a:cxn ang="0">
                                                            <a:pos x="connsiteX23" y="connsiteY23"/>
                                                          </a:cxn>
                                                          <a:cxn ang="0">
                                                            <a:pos x="connsiteX24" y="connsiteY24"/>
                                                          </a:cxn>
                                                          <a:cxn ang="0">
                                                            <a:pos x="connsiteX25" y="connsiteY25"/>
                                                          </a:cxn>
                                                          <a:cxn ang="0">
                                                            <a:pos x="connsiteX26" y="connsiteY26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500756" h="522166">
                                                            <a:moveTo>
                                                              <a:pt x="81484" y="521142"/>
                                                            </a:moveTo>
                                                            <a:cubicBezTo>
                                                              <a:pt x="69578" y="513601"/>
                                                              <a:pt x="81484" y="475104"/>
                                                              <a:pt x="71959" y="444942"/>
                                                            </a:cubicBezTo>
                                                            <a:cubicBezTo>
                                                              <a:pt x="62434" y="414780"/>
                                                              <a:pt x="36240" y="374298"/>
                                                              <a:pt x="24334" y="340167"/>
                                                            </a:cubicBezTo>
                                                            <a:cubicBezTo>
                                                              <a:pt x="12428" y="306036"/>
                                                              <a:pt x="-3050" y="276270"/>
                                                              <a:pt x="522" y="240155"/>
                                                            </a:cubicBezTo>
                                                            <a:cubicBezTo>
                                                              <a:pt x="4094" y="204040"/>
                                                              <a:pt x="29494" y="157208"/>
                                                              <a:pt x="45766" y="123474"/>
                                                            </a:cubicBezTo>
                                                            <a:cubicBezTo>
                                                              <a:pt x="62038" y="89740"/>
                                                              <a:pt x="71959" y="57990"/>
                                                              <a:pt x="98153" y="37749"/>
                                                            </a:cubicBezTo>
                                                            <a:cubicBezTo>
                                                              <a:pt x="124347" y="17508"/>
                                                              <a:pt x="165622" y="5602"/>
                                                              <a:pt x="202928" y="2030"/>
                                                            </a:cubicBezTo>
                                                            <a:cubicBezTo>
                                                              <a:pt x="240234" y="-1542"/>
                                                              <a:pt x="279129" y="-2336"/>
                                                              <a:pt x="321991" y="16317"/>
                                                            </a:cubicBezTo>
                                                            <a:cubicBezTo>
                                                              <a:pt x="364853" y="34970"/>
                                                              <a:pt x="430338" y="82993"/>
                                                              <a:pt x="460103" y="113949"/>
                                                            </a:cubicBezTo>
                                                            <a:cubicBezTo>
                                                              <a:pt x="489869" y="144905"/>
                                                              <a:pt x="498600" y="161971"/>
                                                              <a:pt x="500584" y="202055"/>
                                                            </a:cubicBezTo>
                                                            <a:cubicBezTo>
                                                              <a:pt x="502568" y="242139"/>
                                                              <a:pt x="487090" y="315164"/>
                                                              <a:pt x="472009" y="354455"/>
                                                            </a:cubicBezTo>
                                                            <a:cubicBezTo>
                                                              <a:pt x="456928" y="393746"/>
                                                              <a:pt x="410494" y="442958"/>
                                                              <a:pt x="410097" y="437799"/>
                                                            </a:cubicBezTo>
                                                            <a:cubicBezTo>
                                                              <a:pt x="409700" y="432640"/>
                                                              <a:pt x="462484" y="370330"/>
                                                              <a:pt x="469628" y="323499"/>
                                                            </a:cubicBezTo>
                                                            <a:cubicBezTo>
                                                              <a:pt x="476772" y="276668"/>
                                                              <a:pt x="460897" y="194117"/>
                                                              <a:pt x="452959" y="156811"/>
                                                            </a:cubicBezTo>
                                                            <a:cubicBezTo>
                                                              <a:pt x="445021" y="119505"/>
                                                              <a:pt x="442641" y="119902"/>
                                                              <a:pt x="422003" y="99661"/>
                                                            </a:cubicBezTo>
                                                            <a:cubicBezTo>
                                                              <a:pt x="401365" y="79420"/>
                                                              <a:pt x="363662" y="49258"/>
                                                              <a:pt x="329134" y="35367"/>
                                                            </a:cubicBezTo>
                                                            <a:cubicBezTo>
                                                              <a:pt x="294606" y="21476"/>
                                                              <a:pt x="253331" y="11951"/>
                                                              <a:pt x="214834" y="16317"/>
                                                            </a:cubicBezTo>
                                                            <a:cubicBezTo>
                                                              <a:pt x="176337" y="20683"/>
                                                              <a:pt x="125934" y="34574"/>
                                                              <a:pt x="98153" y="61561"/>
                                                            </a:cubicBezTo>
                                                            <a:cubicBezTo>
                                                              <a:pt x="70372" y="88548"/>
                                                              <a:pt x="58466" y="131411"/>
                                                              <a:pt x="48147" y="178242"/>
                                                            </a:cubicBezTo>
                                                            <a:cubicBezTo>
                                                              <a:pt x="37828" y="225073"/>
                                                              <a:pt x="28700" y="298099"/>
                                                              <a:pt x="36241" y="342549"/>
                                                            </a:cubicBezTo>
                                                            <a:cubicBezTo>
                                                              <a:pt x="43782" y="386999"/>
                                                              <a:pt x="72754" y="422717"/>
                                                              <a:pt x="93391" y="444942"/>
                                                            </a:cubicBezTo>
                                                            <a:cubicBezTo>
                                                              <a:pt x="114028" y="467167"/>
                                                              <a:pt x="132285" y="467565"/>
                                                              <a:pt x="160066" y="475899"/>
                                                            </a:cubicBezTo>
                                                            <a:cubicBezTo>
                                                              <a:pt x="187847" y="484233"/>
                                                              <a:pt x="229519" y="494155"/>
                                                              <a:pt x="260078" y="494949"/>
                                                            </a:cubicBezTo>
                                                            <a:cubicBezTo>
                                                              <a:pt x="290637" y="495743"/>
                                                              <a:pt x="345406" y="479073"/>
                                                              <a:pt x="343422" y="480661"/>
                                                            </a:cubicBezTo>
                                                            <a:cubicBezTo>
                                                              <a:pt x="341438" y="482248"/>
                                                              <a:pt x="281509" y="502887"/>
                                                              <a:pt x="248172" y="504474"/>
                                                            </a:cubicBezTo>
                                                            <a:cubicBezTo>
                                                              <a:pt x="214835" y="506061"/>
                                                              <a:pt x="168003" y="488202"/>
                                                              <a:pt x="143397" y="490186"/>
                                                            </a:cubicBezTo>
                                                            <a:cubicBezTo>
                                                              <a:pt x="118791" y="492170"/>
                                                              <a:pt x="93390" y="528683"/>
                                                              <a:pt x="81484" y="521142"/>
                                                            </a:cubicBez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AU"/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412" name="Freeform 1411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4704111" y="1483491"/>
                                                        <a:ext cx="215679" cy="95278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1239 w 215679"/>
                                                          <a:gd name="connsiteY0" fmla="*/ 95278 h 95278"/>
                                                          <a:gd name="connsiteX1" fmla="*/ 72677 w 215679"/>
                                                          <a:gd name="connsiteY1" fmla="*/ 30984 h 95278"/>
                                                          <a:gd name="connsiteX2" fmla="*/ 151258 w 215679"/>
                                                          <a:gd name="connsiteY2" fmla="*/ 28 h 95278"/>
                                                          <a:gd name="connsiteX3" fmla="*/ 215552 w 215679"/>
                                                          <a:gd name="connsiteY3" fmla="*/ 35747 h 95278"/>
                                                          <a:gd name="connsiteX4" fmla="*/ 134589 w 215679"/>
                                                          <a:gd name="connsiteY4" fmla="*/ 30984 h 95278"/>
                                                          <a:gd name="connsiteX5" fmla="*/ 1239 w 215679"/>
                                                          <a:gd name="connsiteY5" fmla="*/ 95278 h 95278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215679" h="95278">
                                                            <a:moveTo>
                                                              <a:pt x="1239" y="95278"/>
                                                            </a:moveTo>
                                                            <a:cubicBezTo>
                                                              <a:pt x="-9080" y="95278"/>
                                                              <a:pt x="47674" y="46859"/>
                                                              <a:pt x="72677" y="30984"/>
                                                            </a:cubicBezTo>
                                                            <a:cubicBezTo>
                                                              <a:pt x="97680" y="15109"/>
                                                              <a:pt x="127446" y="-766"/>
                                                              <a:pt x="151258" y="28"/>
                                                            </a:cubicBezTo>
                                                            <a:cubicBezTo>
                                                              <a:pt x="175070" y="822"/>
                                                              <a:pt x="218330" y="30588"/>
                                                              <a:pt x="215552" y="35747"/>
                                                            </a:cubicBezTo>
                                                            <a:cubicBezTo>
                                                              <a:pt x="212774" y="40906"/>
                                                              <a:pt x="164751" y="25031"/>
                                                              <a:pt x="134589" y="30984"/>
                                                            </a:cubicBezTo>
                                                            <a:cubicBezTo>
                                                              <a:pt x="104427" y="36937"/>
                                                              <a:pt x="11558" y="95278"/>
                                                              <a:pt x="1239" y="95278"/>
                                                            </a:cubicBez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AU"/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413" name="Freeform 1412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4283865" y="754730"/>
                                                        <a:ext cx="417109" cy="412477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114304 w 417109"/>
                                                          <a:gd name="connsiteY0" fmla="*/ 412083 h 412477"/>
                                                          <a:gd name="connsiteX1" fmla="*/ 38104 w 417109"/>
                                                          <a:gd name="connsiteY1" fmla="*/ 316833 h 412477"/>
                                                          <a:gd name="connsiteX2" fmla="*/ 47629 w 417109"/>
                                                          <a:gd name="connsiteY2" fmla="*/ 171576 h 412477"/>
                                                          <a:gd name="connsiteX3" fmla="*/ 100016 w 417109"/>
                                                          <a:gd name="connsiteY3" fmla="*/ 76326 h 412477"/>
                                                          <a:gd name="connsiteX4" fmla="*/ 169073 w 417109"/>
                                                          <a:gd name="connsiteY4" fmla="*/ 28701 h 412477"/>
                                                          <a:gd name="connsiteX5" fmla="*/ 283373 w 417109"/>
                                                          <a:gd name="connsiteY5" fmla="*/ 38226 h 412477"/>
                                                          <a:gd name="connsiteX6" fmla="*/ 357191 w 417109"/>
                                                          <a:gd name="connsiteY6" fmla="*/ 104901 h 412477"/>
                                                          <a:gd name="connsiteX7" fmla="*/ 390529 w 417109"/>
                                                          <a:gd name="connsiteY7" fmla="*/ 204914 h 412477"/>
                                                          <a:gd name="connsiteX8" fmla="*/ 385766 w 417109"/>
                                                          <a:gd name="connsiteY8" fmla="*/ 278733 h 412477"/>
                                                          <a:gd name="connsiteX9" fmla="*/ 416723 w 417109"/>
                                                          <a:gd name="connsiteY9" fmla="*/ 190626 h 412477"/>
                                                          <a:gd name="connsiteX10" fmla="*/ 397673 w 417109"/>
                                                          <a:gd name="connsiteY10" fmla="*/ 107283 h 412477"/>
                                                          <a:gd name="connsiteX11" fmla="*/ 323854 w 417109"/>
                                                          <a:gd name="connsiteY11" fmla="*/ 23939 h 412477"/>
                                                          <a:gd name="connsiteX12" fmla="*/ 235748 w 417109"/>
                                                          <a:gd name="connsiteY12" fmla="*/ 126 h 412477"/>
                                                          <a:gd name="connsiteX13" fmla="*/ 116685 w 417109"/>
                                                          <a:gd name="connsiteY13" fmla="*/ 31083 h 412477"/>
                                                          <a:gd name="connsiteX14" fmla="*/ 45248 w 417109"/>
                                                          <a:gd name="connsiteY14" fmla="*/ 131095 h 412477"/>
                                                          <a:gd name="connsiteX15" fmla="*/ 4 w 417109"/>
                                                          <a:gd name="connsiteY15" fmla="*/ 223964 h 412477"/>
                                                          <a:gd name="connsiteX16" fmla="*/ 42866 w 417109"/>
                                                          <a:gd name="connsiteY16" fmla="*/ 345408 h 412477"/>
                                                          <a:gd name="connsiteX17" fmla="*/ 114304 w 417109"/>
                                                          <a:gd name="connsiteY17" fmla="*/ 412083 h 412477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  <a:cxn ang="0">
                                                            <a:pos x="connsiteX10" y="connsiteY10"/>
                                                          </a:cxn>
                                                          <a:cxn ang="0">
                                                            <a:pos x="connsiteX11" y="connsiteY11"/>
                                                          </a:cxn>
                                                          <a:cxn ang="0">
                                                            <a:pos x="connsiteX12" y="connsiteY12"/>
                                                          </a:cxn>
                                                          <a:cxn ang="0">
                                                            <a:pos x="connsiteX13" y="connsiteY13"/>
                                                          </a:cxn>
                                                          <a:cxn ang="0">
                                                            <a:pos x="connsiteX14" y="connsiteY14"/>
                                                          </a:cxn>
                                                          <a:cxn ang="0">
                                                            <a:pos x="connsiteX15" y="connsiteY15"/>
                                                          </a:cxn>
                                                          <a:cxn ang="0">
                                                            <a:pos x="connsiteX16" y="connsiteY16"/>
                                                          </a:cxn>
                                                          <a:cxn ang="0">
                                                            <a:pos x="connsiteX17" y="connsiteY17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417109" h="412477">
                                                            <a:moveTo>
                                                              <a:pt x="114304" y="412083"/>
                                                            </a:moveTo>
                                                            <a:cubicBezTo>
                                                              <a:pt x="113510" y="407321"/>
                                                              <a:pt x="49216" y="356917"/>
                                                              <a:pt x="38104" y="316833"/>
                                                            </a:cubicBezTo>
                                                            <a:cubicBezTo>
                                                              <a:pt x="26991" y="276748"/>
                                                              <a:pt x="37310" y="211660"/>
                                                              <a:pt x="47629" y="171576"/>
                                                            </a:cubicBezTo>
                                                            <a:cubicBezTo>
                                                              <a:pt x="57948" y="131492"/>
                                                              <a:pt x="79775" y="100138"/>
                                                              <a:pt x="100016" y="76326"/>
                                                            </a:cubicBezTo>
                                                            <a:cubicBezTo>
                                                              <a:pt x="120257" y="52514"/>
                                                              <a:pt x="138513" y="35051"/>
                                                              <a:pt x="169073" y="28701"/>
                                                            </a:cubicBezTo>
                                                            <a:cubicBezTo>
                                                              <a:pt x="199633" y="22351"/>
                                                              <a:pt x="252020" y="25526"/>
                                                              <a:pt x="283373" y="38226"/>
                                                            </a:cubicBezTo>
                                                            <a:cubicBezTo>
                                                              <a:pt x="314726" y="50926"/>
                                                              <a:pt x="339332" y="77120"/>
                                                              <a:pt x="357191" y="104901"/>
                                                            </a:cubicBezTo>
                                                            <a:cubicBezTo>
                                                              <a:pt x="375050" y="132682"/>
                                                              <a:pt x="385767" y="175942"/>
                                                              <a:pt x="390529" y="204914"/>
                                                            </a:cubicBezTo>
                                                            <a:cubicBezTo>
                                                              <a:pt x="395291" y="233886"/>
                                                              <a:pt x="381400" y="281114"/>
                                                              <a:pt x="385766" y="278733"/>
                                                            </a:cubicBezTo>
                                                            <a:cubicBezTo>
                                                              <a:pt x="390132" y="276352"/>
                                                              <a:pt x="414739" y="219201"/>
                                                              <a:pt x="416723" y="190626"/>
                                                            </a:cubicBezTo>
                                                            <a:cubicBezTo>
                                                              <a:pt x="418707" y="162051"/>
                                                              <a:pt x="413151" y="135064"/>
                                                              <a:pt x="397673" y="107283"/>
                                                            </a:cubicBezTo>
                                                            <a:cubicBezTo>
                                                              <a:pt x="382195" y="79502"/>
                                                              <a:pt x="350841" y="41798"/>
                                                              <a:pt x="323854" y="23939"/>
                                                            </a:cubicBezTo>
                                                            <a:cubicBezTo>
                                                              <a:pt x="296867" y="6080"/>
                                                              <a:pt x="270276" y="-1065"/>
                                                              <a:pt x="235748" y="126"/>
                                                            </a:cubicBezTo>
                                                            <a:cubicBezTo>
                                                              <a:pt x="201220" y="1317"/>
                                                              <a:pt x="148435" y="9255"/>
                                                              <a:pt x="116685" y="31083"/>
                                                            </a:cubicBezTo>
                                                            <a:cubicBezTo>
                                                              <a:pt x="84935" y="52911"/>
                                                              <a:pt x="64695" y="98948"/>
                                                              <a:pt x="45248" y="131095"/>
                                                            </a:cubicBezTo>
                                                            <a:cubicBezTo>
                                                              <a:pt x="25801" y="163242"/>
                                                              <a:pt x="401" y="188245"/>
                                                              <a:pt x="4" y="223964"/>
                                                            </a:cubicBezTo>
                                                            <a:cubicBezTo>
                                                              <a:pt x="-393" y="259683"/>
                                                              <a:pt x="26197" y="313261"/>
                                                              <a:pt x="42866" y="345408"/>
                                                            </a:cubicBezTo>
                                                            <a:cubicBezTo>
                                                              <a:pt x="59535" y="377555"/>
                                                              <a:pt x="115098" y="416845"/>
                                                              <a:pt x="114304" y="412083"/>
                                                            </a:cubicBez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AU"/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414" name="Freeform 1413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4518697" y="570961"/>
                                                        <a:ext cx="371636" cy="183953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916 w 371636"/>
                                                          <a:gd name="connsiteY0" fmla="*/ 183895 h 183953"/>
                                                          <a:gd name="connsiteX1" fmla="*/ 24728 w 371636"/>
                                                          <a:gd name="connsiteY1" fmla="*/ 112458 h 183953"/>
                                                          <a:gd name="connsiteX2" fmla="*/ 84259 w 371636"/>
                                                          <a:gd name="connsiteY2" fmla="*/ 36258 h 183953"/>
                                                          <a:gd name="connsiteX3" fmla="*/ 167603 w 371636"/>
                                                          <a:gd name="connsiteY3" fmla="*/ 539 h 183953"/>
                                                          <a:gd name="connsiteX4" fmla="*/ 248566 w 371636"/>
                                                          <a:gd name="connsiteY4" fmla="*/ 17208 h 183953"/>
                                                          <a:gd name="connsiteX5" fmla="*/ 324766 w 371636"/>
                                                          <a:gd name="connsiteY5" fmla="*/ 50545 h 183953"/>
                                                          <a:gd name="connsiteX6" fmla="*/ 370009 w 371636"/>
                                                          <a:gd name="connsiteY6" fmla="*/ 93408 h 183953"/>
                                                          <a:gd name="connsiteX7" fmla="*/ 267616 w 371636"/>
                                                          <a:gd name="connsiteY7" fmla="*/ 33877 h 183953"/>
                                                          <a:gd name="connsiteX8" fmla="*/ 174747 w 371636"/>
                                                          <a:gd name="connsiteY8" fmla="*/ 17208 h 183953"/>
                                                          <a:gd name="connsiteX9" fmla="*/ 96166 w 371636"/>
                                                          <a:gd name="connsiteY9" fmla="*/ 48164 h 183953"/>
                                                          <a:gd name="connsiteX10" fmla="*/ 53303 w 371636"/>
                                                          <a:gd name="connsiteY10" fmla="*/ 100552 h 183953"/>
                                                          <a:gd name="connsiteX11" fmla="*/ 916 w 371636"/>
                                                          <a:gd name="connsiteY11" fmla="*/ 183895 h 183953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  <a:cxn ang="0">
                                                            <a:pos x="connsiteX10" y="connsiteY10"/>
                                                          </a:cxn>
                                                          <a:cxn ang="0">
                                                            <a:pos x="connsiteX11" y="connsiteY11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371636" h="183953">
                                                            <a:moveTo>
                                                              <a:pt x="916" y="183895"/>
                                                            </a:moveTo>
                                                            <a:cubicBezTo>
                                                              <a:pt x="-3847" y="185879"/>
                                                              <a:pt x="10838" y="137064"/>
                                                              <a:pt x="24728" y="112458"/>
                                                            </a:cubicBezTo>
                                                            <a:cubicBezTo>
                                                              <a:pt x="38618" y="87852"/>
                                                              <a:pt x="60447" y="54911"/>
                                                              <a:pt x="84259" y="36258"/>
                                                            </a:cubicBezTo>
                                                            <a:cubicBezTo>
                                                              <a:pt x="108072" y="17605"/>
                                                              <a:pt x="140219" y="3714"/>
                                                              <a:pt x="167603" y="539"/>
                                                            </a:cubicBezTo>
                                                            <a:cubicBezTo>
                                                              <a:pt x="194987" y="-2636"/>
                                                              <a:pt x="222372" y="8874"/>
                                                              <a:pt x="248566" y="17208"/>
                                                            </a:cubicBezTo>
                                                            <a:cubicBezTo>
                                                              <a:pt x="274760" y="25542"/>
                                                              <a:pt x="304526" y="37845"/>
                                                              <a:pt x="324766" y="50545"/>
                                                            </a:cubicBezTo>
                                                            <a:cubicBezTo>
                                                              <a:pt x="345007" y="63245"/>
                                                              <a:pt x="379534" y="96186"/>
                                                              <a:pt x="370009" y="93408"/>
                                                            </a:cubicBezTo>
                                                            <a:cubicBezTo>
                                                              <a:pt x="360484" y="90630"/>
                                                              <a:pt x="300160" y="46577"/>
                                                              <a:pt x="267616" y="33877"/>
                                                            </a:cubicBezTo>
                                                            <a:cubicBezTo>
                                                              <a:pt x="235072" y="21177"/>
                                                              <a:pt x="203322" y="14827"/>
                                                              <a:pt x="174747" y="17208"/>
                                                            </a:cubicBezTo>
                                                            <a:cubicBezTo>
                                                              <a:pt x="146172" y="19589"/>
                                                              <a:pt x="116407" y="34273"/>
                                                              <a:pt x="96166" y="48164"/>
                                                            </a:cubicBezTo>
                                                            <a:cubicBezTo>
                                                              <a:pt x="75925" y="62055"/>
                                                              <a:pt x="67590" y="81105"/>
                                                              <a:pt x="53303" y="100552"/>
                                                            </a:cubicBezTo>
                                                            <a:cubicBezTo>
                                                              <a:pt x="39016" y="119999"/>
                                                              <a:pt x="5679" y="181911"/>
                                                              <a:pt x="916" y="183895"/>
                                                            </a:cubicBez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AU"/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415" name="Freeform 1414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4953839" y="909633"/>
                                                        <a:ext cx="442847" cy="432800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75361 w 442847"/>
                                                          <a:gd name="connsiteY0" fmla="*/ 66680 h 432800"/>
                                                          <a:gd name="connsiteX1" fmla="*/ 25355 w 442847"/>
                                                          <a:gd name="connsiteY1" fmla="*/ 164311 h 432800"/>
                                                          <a:gd name="connsiteX2" fmla="*/ 13449 w 442847"/>
                                                          <a:gd name="connsiteY2" fmla="*/ 259561 h 432800"/>
                                                          <a:gd name="connsiteX3" fmla="*/ 63455 w 442847"/>
                                                          <a:gd name="connsiteY3" fmla="*/ 392911 h 432800"/>
                                                          <a:gd name="connsiteX4" fmla="*/ 189661 w 442847"/>
                                                          <a:gd name="connsiteY4" fmla="*/ 414342 h 432800"/>
                                                          <a:gd name="connsiteX5" fmla="*/ 294436 w 442847"/>
                                                          <a:gd name="connsiteY5" fmla="*/ 395292 h 432800"/>
                                                          <a:gd name="connsiteX6" fmla="*/ 394449 w 442847"/>
                                                          <a:gd name="connsiteY6" fmla="*/ 352430 h 432800"/>
                                                          <a:gd name="connsiteX7" fmla="*/ 430167 w 442847"/>
                                                          <a:gd name="connsiteY7" fmla="*/ 254798 h 432800"/>
                                                          <a:gd name="connsiteX8" fmla="*/ 406355 w 442847"/>
                                                          <a:gd name="connsiteY8" fmla="*/ 135736 h 432800"/>
                                                          <a:gd name="connsiteX9" fmla="*/ 370636 w 442847"/>
                                                          <a:gd name="connsiteY9" fmla="*/ 66680 h 432800"/>
                                                          <a:gd name="connsiteX10" fmla="*/ 249192 w 442847"/>
                                                          <a:gd name="connsiteY10" fmla="*/ 16673 h 432800"/>
                                                          <a:gd name="connsiteX11" fmla="*/ 137274 w 442847"/>
                                                          <a:gd name="connsiteY11" fmla="*/ 28580 h 432800"/>
                                                          <a:gd name="connsiteX12" fmla="*/ 122986 w 442847"/>
                                                          <a:gd name="connsiteY12" fmla="*/ 23817 h 432800"/>
                                                          <a:gd name="connsiteX13" fmla="*/ 234905 w 442847"/>
                                                          <a:gd name="connsiteY13" fmla="*/ 5 h 432800"/>
                                                          <a:gd name="connsiteX14" fmla="*/ 330155 w 442847"/>
                                                          <a:gd name="connsiteY14" fmla="*/ 26198 h 432800"/>
                                                          <a:gd name="connsiteX15" fmla="*/ 430167 w 442847"/>
                                                          <a:gd name="connsiteY15" fmla="*/ 123830 h 432800"/>
                                                          <a:gd name="connsiteX16" fmla="*/ 437311 w 442847"/>
                                                          <a:gd name="connsiteY16" fmla="*/ 307186 h 432800"/>
                                                          <a:gd name="connsiteX17" fmla="*/ 392067 w 442847"/>
                                                          <a:gd name="connsiteY17" fmla="*/ 395292 h 432800"/>
                                                          <a:gd name="connsiteX18" fmla="*/ 287292 w 442847"/>
                                                          <a:gd name="connsiteY18" fmla="*/ 428630 h 432800"/>
                                                          <a:gd name="connsiteX19" fmla="*/ 130130 w 442847"/>
                                                          <a:gd name="connsiteY19" fmla="*/ 426248 h 432800"/>
                                                          <a:gd name="connsiteX20" fmla="*/ 15830 w 442847"/>
                                                          <a:gd name="connsiteY20" fmla="*/ 373861 h 432800"/>
                                                          <a:gd name="connsiteX21" fmla="*/ 1542 w 442847"/>
                                                          <a:gd name="connsiteY21" fmla="*/ 266705 h 432800"/>
                                                          <a:gd name="connsiteX22" fmla="*/ 6305 w 442847"/>
                                                          <a:gd name="connsiteY22" fmla="*/ 171455 h 432800"/>
                                                          <a:gd name="connsiteX23" fmla="*/ 75361 w 442847"/>
                                                          <a:gd name="connsiteY23" fmla="*/ 66680 h 432800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  <a:cxn ang="0">
                                                            <a:pos x="connsiteX10" y="connsiteY10"/>
                                                          </a:cxn>
                                                          <a:cxn ang="0">
                                                            <a:pos x="connsiteX11" y="connsiteY11"/>
                                                          </a:cxn>
                                                          <a:cxn ang="0">
                                                            <a:pos x="connsiteX12" y="connsiteY12"/>
                                                          </a:cxn>
                                                          <a:cxn ang="0">
                                                            <a:pos x="connsiteX13" y="connsiteY13"/>
                                                          </a:cxn>
                                                          <a:cxn ang="0">
                                                            <a:pos x="connsiteX14" y="connsiteY14"/>
                                                          </a:cxn>
                                                          <a:cxn ang="0">
                                                            <a:pos x="connsiteX15" y="connsiteY15"/>
                                                          </a:cxn>
                                                          <a:cxn ang="0">
                                                            <a:pos x="connsiteX16" y="connsiteY16"/>
                                                          </a:cxn>
                                                          <a:cxn ang="0">
                                                            <a:pos x="connsiteX17" y="connsiteY17"/>
                                                          </a:cxn>
                                                          <a:cxn ang="0">
                                                            <a:pos x="connsiteX18" y="connsiteY18"/>
                                                          </a:cxn>
                                                          <a:cxn ang="0">
                                                            <a:pos x="connsiteX19" y="connsiteY19"/>
                                                          </a:cxn>
                                                          <a:cxn ang="0">
                                                            <a:pos x="connsiteX20" y="connsiteY20"/>
                                                          </a:cxn>
                                                          <a:cxn ang="0">
                                                            <a:pos x="connsiteX21" y="connsiteY21"/>
                                                          </a:cxn>
                                                          <a:cxn ang="0">
                                                            <a:pos x="connsiteX22" y="connsiteY22"/>
                                                          </a:cxn>
                                                          <a:cxn ang="0">
                                                            <a:pos x="connsiteX23" y="connsiteY23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442847" h="432800">
                                                            <a:moveTo>
                                                              <a:pt x="75361" y="66680"/>
                                                            </a:moveTo>
                                                            <a:cubicBezTo>
                                                              <a:pt x="78536" y="65489"/>
                                                              <a:pt x="35674" y="132164"/>
                                                              <a:pt x="25355" y="164311"/>
                                                            </a:cubicBezTo>
                                                            <a:cubicBezTo>
                                                              <a:pt x="15036" y="196458"/>
                                                              <a:pt x="7099" y="221461"/>
                                                              <a:pt x="13449" y="259561"/>
                                                            </a:cubicBezTo>
                                                            <a:cubicBezTo>
                                                              <a:pt x="19799" y="297661"/>
                                                              <a:pt x="34086" y="367114"/>
                                                              <a:pt x="63455" y="392911"/>
                                                            </a:cubicBezTo>
                                                            <a:cubicBezTo>
                                                              <a:pt x="92824" y="418708"/>
                                                              <a:pt x="151164" y="413945"/>
                                                              <a:pt x="189661" y="414342"/>
                                                            </a:cubicBezTo>
                                                            <a:cubicBezTo>
                                                              <a:pt x="228158" y="414739"/>
                                                              <a:pt x="260305" y="405611"/>
                                                              <a:pt x="294436" y="395292"/>
                                                            </a:cubicBezTo>
                                                            <a:cubicBezTo>
                                                              <a:pt x="328567" y="384973"/>
                                                              <a:pt x="371827" y="375846"/>
                                                              <a:pt x="394449" y="352430"/>
                                                            </a:cubicBezTo>
                                                            <a:cubicBezTo>
                                                              <a:pt x="417071" y="329014"/>
                                                              <a:pt x="428183" y="290913"/>
                                                              <a:pt x="430167" y="254798"/>
                                                            </a:cubicBezTo>
                                                            <a:cubicBezTo>
                                                              <a:pt x="432151" y="218683"/>
                                                              <a:pt x="416277" y="167089"/>
                                                              <a:pt x="406355" y="135736"/>
                                                            </a:cubicBezTo>
                                                            <a:cubicBezTo>
                                                              <a:pt x="396433" y="104383"/>
                                                              <a:pt x="396830" y="86524"/>
                                                              <a:pt x="370636" y="66680"/>
                                                            </a:cubicBezTo>
                                                            <a:cubicBezTo>
                                                              <a:pt x="344442" y="46836"/>
                                                              <a:pt x="288086" y="23023"/>
                                                              <a:pt x="249192" y="16673"/>
                                                            </a:cubicBezTo>
                                                            <a:cubicBezTo>
                                                              <a:pt x="210298" y="10323"/>
                                                              <a:pt x="158308" y="27389"/>
                                                              <a:pt x="137274" y="28580"/>
                                                            </a:cubicBezTo>
                                                            <a:cubicBezTo>
                                                              <a:pt x="116240" y="29771"/>
                                                              <a:pt x="106714" y="28579"/>
                                                              <a:pt x="122986" y="23817"/>
                                                            </a:cubicBezTo>
                                                            <a:cubicBezTo>
                                                              <a:pt x="139258" y="19055"/>
                                                              <a:pt x="200377" y="-392"/>
                                                              <a:pt x="234905" y="5"/>
                                                            </a:cubicBezTo>
                                                            <a:cubicBezTo>
                                                              <a:pt x="269433" y="402"/>
                                                              <a:pt x="297611" y="5560"/>
                                                              <a:pt x="330155" y="26198"/>
                                                            </a:cubicBezTo>
                                                            <a:cubicBezTo>
                                                              <a:pt x="362699" y="46835"/>
                                                              <a:pt x="412308" y="76999"/>
                                                              <a:pt x="430167" y="123830"/>
                                                            </a:cubicBezTo>
                                                            <a:cubicBezTo>
                                                              <a:pt x="448026" y="170661"/>
                                                              <a:pt x="443661" y="261942"/>
                                                              <a:pt x="437311" y="307186"/>
                                                            </a:cubicBezTo>
                                                            <a:cubicBezTo>
                                                              <a:pt x="430961" y="352430"/>
                                                              <a:pt x="417070" y="375051"/>
                                                              <a:pt x="392067" y="395292"/>
                                                            </a:cubicBezTo>
                                                            <a:cubicBezTo>
                                                              <a:pt x="367064" y="415533"/>
                                                              <a:pt x="330948" y="423471"/>
                                                              <a:pt x="287292" y="428630"/>
                                                            </a:cubicBezTo>
                                                            <a:cubicBezTo>
                                                              <a:pt x="243636" y="433789"/>
                                                              <a:pt x="175374" y="435376"/>
                                                              <a:pt x="130130" y="426248"/>
                                                            </a:cubicBezTo>
                                                            <a:cubicBezTo>
                                                              <a:pt x="84886" y="417120"/>
                                                              <a:pt x="37261" y="400451"/>
                                                              <a:pt x="15830" y="373861"/>
                                                            </a:cubicBezTo>
                                                            <a:cubicBezTo>
                                                              <a:pt x="-5601" y="347271"/>
                                                              <a:pt x="3130" y="300439"/>
                                                              <a:pt x="1542" y="266705"/>
                                                            </a:cubicBezTo>
                                                            <a:cubicBezTo>
                                                              <a:pt x="-46" y="232971"/>
                                                              <a:pt x="-2426" y="203999"/>
                                                              <a:pt x="6305" y="171455"/>
                                                            </a:cubicBezTo>
                                                            <a:cubicBezTo>
                                                              <a:pt x="15036" y="138911"/>
                                                              <a:pt x="72186" y="67871"/>
                                                              <a:pt x="75361" y="66680"/>
                                                            </a:cubicBez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AU"/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416" name="Freeform 1415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4683919" y="669815"/>
                                                        <a:ext cx="430071" cy="422349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264319 w 430071"/>
                                                          <a:gd name="connsiteY0" fmla="*/ 404129 h 422349"/>
                                                          <a:gd name="connsiteX1" fmla="*/ 123825 w 430071"/>
                                                          <a:gd name="connsiteY1" fmla="*/ 382698 h 422349"/>
                                                          <a:gd name="connsiteX2" fmla="*/ 40481 w 430071"/>
                                                          <a:gd name="connsiteY2" fmla="*/ 282685 h 422349"/>
                                                          <a:gd name="connsiteX3" fmla="*/ 40481 w 430071"/>
                                                          <a:gd name="connsiteY3" fmla="*/ 156479 h 422349"/>
                                                          <a:gd name="connsiteX4" fmla="*/ 102394 w 430071"/>
                                                          <a:gd name="connsiteY4" fmla="*/ 68373 h 422349"/>
                                                          <a:gd name="connsiteX5" fmla="*/ 209550 w 430071"/>
                                                          <a:gd name="connsiteY5" fmla="*/ 20748 h 422349"/>
                                                          <a:gd name="connsiteX6" fmla="*/ 345281 w 430071"/>
                                                          <a:gd name="connsiteY6" fmla="*/ 70754 h 422349"/>
                                                          <a:gd name="connsiteX7" fmla="*/ 395287 w 430071"/>
                                                          <a:gd name="connsiteY7" fmla="*/ 185054 h 422349"/>
                                                          <a:gd name="connsiteX8" fmla="*/ 419100 w 430071"/>
                                                          <a:gd name="connsiteY8" fmla="*/ 223154 h 422349"/>
                                                          <a:gd name="connsiteX9" fmla="*/ 426244 w 430071"/>
                                                          <a:gd name="connsiteY9" fmla="*/ 151716 h 422349"/>
                                                          <a:gd name="connsiteX10" fmla="*/ 359569 w 430071"/>
                                                          <a:gd name="connsiteY10" fmla="*/ 63610 h 422349"/>
                                                          <a:gd name="connsiteX11" fmla="*/ 240506 w 430071"/>
                                                          <a:gd name="connsiteY11" fmla="*/ 1698 h 422349"/>
                                                          <a:gd name="connsiteX12" fmla="*/ 104775 w 430071"/>
                                                          <a:gd name="connsiteY12" fmla="*/ 27891 h 422349"/>
                                                          <a:gd name="connsiteX13" fmla="*/ 19050 w 430071"/>
                                                          <a:gd name="connsiteY13" fmla="*/ 135048 h 422349"/>
                                                          <a:gd name="connsiteX14" fmla="*/ 0 w 430071"/>
                                                          <a:gd name="connsiteY14" fmla="*/ 216010 h 422349"/>
                                                          <a:gd name="connsiteX15" fmla="*/ 19050 w 430071"/>
                                                          <a:gd name="connsiteY15" fmla="*/ 299354 h 422349"/>
                                                          <a:gd name="connsiteX16" fmla="*/ 80962 w 430071"/>
                                                          <a:gd name="connsiteY16" fmla="*/ 380316 h 422349"/>
                                                          <a:gd name="connsiteX17" fmla="*/ 171450 w 430071"/>
                                                          <a:gd name="connsiteY17" fmla="*/ 420798 h 422349"/>
                                                          <a:gd name="connsiteX18" fmla="*/ 264319 w 430071"/>
                                                          <a:gd name="connsiteY18" fmla="*/ 404129 h 422349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  <a:cxn ang="0">
                                                            <a:pos x="connsiteX10" y="connsiteY10"/>
                                                          </a:cxn>
                                                          <a:cxn ang="0">
                                                            <a:pos x="connsiteX11" y="connsiteY11"/>
                                                          </a:cxn>
                                                          <a:cxn ang="0">
                                                            <a:pos x="connsiteX12" y="connsiteY12"/>
                                                          </a:cxn>
                                                          <a:cxn ang="0">
                                                            <a:pos x="connsiteX13" y="connsiteY13"/>
                                                          </a:cxn>
                                                          <a:cxn ang="0">
                                                            <a:pos x="connsiteX14" y="connsiteY14"/>
                                                          </a:cxn>
                                                          <a:cxn ang="0">
                                                            <a:pos x="connsiteX15" y="connsiteY15"/>
                                                          </a:cxn>
                                                          <a:cxn ang="0">
                                                            <a:pos x="connsiteX16" y="connsiteY16"/>
                                                          </a:cxn>
                                                          <a:cxn ang="0">
                                                            <a:pos x="connsiteX17" y="connsiteY17"/>
                                                          </a:cxn>
                                                          <a:cxn ang="0">
                                                            <a:pos x="connsiteX18" y="connsiteY18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430071" h="422349">
                                                            <a:moveTo>
                                                              <a:pt x="264319" y="404129"/>
                                                            </a:moveTo>
                                                            <a:cubicBezTo>
                                                              <a:pt x="256382" y="397779"/>
                                                              <a:pt x="161131" y="402939"/>
                                                              <a:pt x="123825" y="382698"/>
                                                            </a:cubicBezTo>
                                                            <a:cubicBezTo>
                                                              <a:pt x="86519" y="362457"/>
                                                              <a:pt x="54372" y="320388"/>
                                                              <a:pt x="40481" y="282685"/>
                                                            </a:cubicBezTo>
                                                            <a:cubicBezTo>
                                                              <a:pt x="26590" y="244982"/>
                                                              <a:pt x="30162" y="192198"/>
                                                              <a:pt x="40481" y="156479"/>
                                                            </a:cubicBezTo>
                                                            <a:cubicBezTo>
                                                              <a:pt x="50800" y="120760"/>
                                                              <a:pt x="74216" y="90995"/>
                                                              <a:pt x="102394" y="68373"/>
                                                            </a:cubicBezTo>
                                                            <a:cubicBezTo>
                                                              <a:pt x="130572" y="45751"/>
                                                              <a:pt x="169069" y="20351"/>
                                                              <a:pt x="209550" y="20748"/>
                                                            </a:cubicBezTo>
                                                            <a:cubicBezTo>
                                                              <a:pt x="250031" y="21145"/>
                                                              <a:pt x="314325" y="43370"/>
                                                              <a:pt x="345281" y="70754"/>
                                                            </a:cubicBezTo>
                                                            <a:cubicBezTo>
                                                              <a:pt x="376237" y="98138"/>
                                                              <a:pt x="382984" y="159654"/>
                                                              <a:pt x="395287" y="185054"/>
                                                            </a:cubicBezTo>
                                                            <a:cubicBezTo>
                                                              <a:pt x="407590" y="210454"/>
                                                              <a:pt x="413941" y="228710"/>
                                                              <a:pt x="419100" y="223154"/>
                                                            </a:cubicBezTo>
                                                            <a:cubicBezTo>
                                                              <a:pt x="424259" y="217598"/>
                                                              <a:pt x="436166" y="178307"/>
                                                              <a:pt x="426244" y="151716"/>
                                                            </a:cubicBezTo>
                                                            <a:cubicBezTo>
                                                              <a:pt x="416322" y="125125"/>
                                                              <a:pt x="390525" y="88613"/>
                                                              <a:pt x="359569" y="63610"/>
                                                            </a:cubicBezTo>
                                                            <a:cubicBezTo>
                                                              <a:pt x="328613" y="38607"/>
                                                              <a:pt x="282972" y="7651"/>
                                                              <a:pt x="240506" y="1698"/>
                                                            </a:cubicBezTo>
                                                            <a:cubicBezTo>
                                                              <a:pt x="198040" y="-4255"/>
                                                              <a:pt x="141684" y="5666"/>
                                                              <a:pt x="104775" y="27891"/>
                                                            </a:cubicBezTo>
                                                            <a:cubicBezTo>
                                                              <a:pt x="67866" y="50116"/>
                                                              <a:pt x="36513" y="103695"/>
                                                              <a:pt x="19050" y="135048"/>
                                                            </a:cubicBezTo>
                                                            <a:cubicBezTo>
                                                              <a:pt x="1587" y="166401"/>
                                                              <a:pt x="0" y="188626"/>
                                                              <a:pt x="0" y="216010"/>
                                                            </a:cubicBezTo>
                                                            <a:cubicBezTo>
                                                              <a:pt x="0" y="243394"/>
                                                              <a:pt x="5556" y="271970"/>
                                                              <a:pt x="19050" y="299354"/>
                                                            </a:cubicBezTo>
                                                            <a:cubicBezTo>
                                                              <a:pt x="32544" y="326738"/>
                                                              <a:pt x="55562" y="360075"/>
                                                              <a:pt x="80962" y="380316"/>
                                                            </a:cubicBezTo>
                                                            <a:cubicBezTo>
                                                              <a:pt x="106362" y="400557"/>
                                                              <a:pt x="146447" y="414051"/>
                                                              <a:pt x="171450" y="420798"/>
                                                            </a:cubicBezTo>
                                                            <a:cubicBezTo>
                                                              <a:pt x="196453" y="427545"/>
                                                              <a:pt x="272256" y="410479"/>
                                                              <a:pt x="264319" y="404129"/>
                                                            </a:cubicBez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AU"/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417" name="Freeform 1416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4809648" y="406963"/>
                                                        <a:ext cx="443391" cy="171694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477 w 443391"/>
                                                          <a:gd name="connsiteY0" fmla="*/ 171681 h 171694"/>
                                                          <a:gd name="connsiteX1" fmla="*/ 71915 w 443391"/>
                                                          <a:gd name="connsiteY1" fmla="*/ 66906 h 171694"/>
                                                          <a:gd name="connsiteX2" fmla="*/ 198121 w 443391"/>
                                                          <a:gd name="connsiteY2" fmla="*/ 2612 h 171694"/>
                                                          <a:gd name="connsiteX3" fmla="*/ 314802 w 443391"/>
                                                          <a:gd name="connsiteY3" fmla="*/ 21662 h 171694"/>
                                                          <a:gd name="connsiteX4" fmla="*/ 443390 w 443391"/>
                                                          <a:gd name="connsiteY4" fmla="*/ 105006 h 171694"/>
                                                          <a:gd name="connsiteX5" fmla="*/ 317183 w 443391"/>
                                                          <a:gd name="connsiteY5" fmla="*/ 43093 h 171694"/>
                                                          <a:gd name="connsiteX6" fmla="*/ 207646 w 443391"/>
                                                          <a:gd name="connsiteY6" fmla="*/ 26425 h 171694"/>
                                                          <a:gd name="connsiteX7" fmla="*/ 105252 w 443391"/>
                                                          <a:gd name="connsiteY7" fmla="*/ 74050 h 171694"/>
                                                          <a:gd name="connsiteX8" fmla="*/ 477 w 443391"/>
                                                          <a:gd name="connsiteY8" fmla="*/ 171681 h 171694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443391" h="171694">
                                                            <a:moveTo>
                                                              <a:pt x="477" y="171681"/>
                                                            </a:moveTo>
                                                            <a:cubicBezTo>
                                                              <a:pt x="-5079" y="170490"/>
                                                              <a:pt x="38974" y="95084"/>
                                                              <a:pt x="71915" y="66906"/>
                                                            </a:cubicBezTo>
                                                            <a:cubicBezTo>
                                                              <a:pt x="104856" y="38728"/>
                                                              <a:pt x="157640" y="10153"/>
                                                              <a:pt x="198121" y="2612"/>
                                                            </a:cubicBezTo>
                                                            <a:cubicBezTo>
                                                              <a:pt x="238602" y="-4929"/>
                                                              <a:pt x="273924" y="4596"/>
                                                              <a:pt x="314802" y="21662"/>
                                                            </a:cubicBezTo>
                                                            <a:cubicBezTo>
                                                              <a:pt x="355680" y="38728"/>
                                                              <a:pt x="442993" y="101434"/>
                                                              <a:pt x="443390" y="105006"/>
                                                            </a:cubicBezTo>
                                                            <a:cubicBezTo>
                                                              <a:pt x="443787" y="108578"/>
                                                              <a:pt x="356474" y="56190"/>
                                                              <a:pt x="317183" y="43093"/>
                                                            </a:cubicBezTo>
                                                            <a:cubicBezTo>
                                                              <a:pt x="277892" y="29996"/>
                                                              <a:pt x="242968" y="21266"/>
                                                              <a:pt x="207646" y="26425"/>
                                                            </a:cubicBezTo>
                                                            <a:cubicBezTo>
                                                              <a:pt x="172324" y="31584"/>
                                                              <a:pt x="135018" y="51031"/>
                                                              <a:pt x="105252" y="74050"/>
                                                            </a:cubicBezTo>
                                                            <a:cubicBezTo>
                                                              <a:pt x="75486" y="97069"/>
                                                              <a:pt x="6033" y="172872"/>
                                                              <a:pt x="477" y="171681"/>
                                                            </a:cubicBez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AU"/>
                                                      </a:p>
                                                    </p:txBody>
                                                  </p:sp>
                                                  <p:sp>
                                                    <p:nvSpPr>
                                                      <p:cNvPr id="1418" name="Freeform 1417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5069197" y="512105"/>
                                                        <a:ext cx="444104" cy="347812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484 w 444104"/>
                                                          <a:gd name="connsiteY0" fmla="*/ 216558 h 347812"/>
                                                          <a:gd name="connsiteX1" fmla="*/ 40966 w 444104"/>
                                                          <a:gd name="connsiteY1" fmla="*/ 59395 h 347812"/>
                                                          <a:gd name="connsiteX2" fmla="*/ 140978 w 444104"/>
                                                          <a:gd name="connsiteY2" fmla="*/ 23676 h 347812"/>
                                                          <a:gd name="connsiteX3" fmla="*/ 307666 w 444104"/>
                                                          <a:gd name="connsiteY3" fmla="*/ 2245 h 347812"/>
                                                          <a:gd name="connsiteX4" fmla="*/ 395772 w 444104"/>
                                                          <a:gd name="connsiteY4" fmla="*/ 78445 h 347812"/>
                                                          <a:gd name="connsiteX5" fmla="*/ 441016 w 444104"/>
                                                          <a:gd name="connsiteY5" fmla="*/ 195126 h 347812"/>
                                                          <a:gd name="connsiteX6" fmla="*/ 436253 w 444104"/>
                                                          <a:gd name="connsiteY6" fmla="*/ 290376 h 347812"/>
                                                          <a:gd name="connsiteX7" fmla="*/ 405297 w 444104"/>
                                                          <a:gd name="connsiteY7" fmla="*/ 345145 h 347812"/>
                                                          <a:gd name="connsiteX8" fmla="*/ 431491 w 444104"/>
                                                          <a:gd name="connsiteY8" fmla="*/ 207033 h 347812"/>
                                                          <a:gd name="connsiteX9" fmla="*/ 357672 w 444104"/>
                                                          <a:gd name="connsiteY9" fmla="*/ 59395 h 347812"/>
                                                          <a:gd name="connsiteX10" fmla="*/ 250516 w 444104"/>
                                                          <a:gd name="connsiteY10" fmla="*/ 16533 h 347812"/>
                                                          <a:gd name="connsiteX11" fmla="*/ 126691 w 444104"/>
                                                          <a:gd name="connsiteY11" fmla="*/ 42726 h 347812"/>
                                                          <a:gd name="connsiteX12" fmla="*/ 64778 w 444104"/>
                                                          <a:gd name="connsiteY12" fmla="*/ 97495 h 347812"/>
                                                          <a:gd name="connsiteX13" fmla="*/ 484 w 444104"/>
                                                          <a:gd name="connsiteY13" fmla="*/ 216558 h 347812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  <a:cxn ang="0">
                                                            <a:pos x="connsiteX10" y="connsiteY10"/>
                                                          </a:cxn>
                                                          <a:cxn ang="0">
                                                            <a:pos x="connsiteX11" y="connsiteY11"/>
                                                          </a:cxn>
                                                          <a:cxn ang="0">
                                                            <a:pos x="connsiteX12" y="connsiteY12"/>
                                                          </a:cxn>
                                                          <a:cxn ang="0">
                                                            <a:pos x="connsiteX13" y="connsiteY13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444104" h="347812">
                                                            <a:moveTo>
                                                              <a:pt x="484" y="216558"/>
                                                            </a:moveTo>
                                                            <a:cubicBezTo>
                                                              <a:pt x="-3485" y="210208"/>
                                                              <a:pt x="17550" y="91542"/>
                                                              <a:pt x="40966" y="59395"/>
                                                            </a:cubicBezTo>
                                                            <a:cubicBezTo>
                                                              <a:pt x="64382" y="27248"/>
                                                              <a:pt x="96528" y="33201"/>
                                                              <a:pt x="140978" y="23676"/>
                                                            </a:cubicBezTo>
                                                            <a:cubicBezTo>
                                                              <a:pt x="185428" y="14151"/>
                                                              <a:pt x="265200" y="-6883"/>
                                                              <a:pt x="307666" y="2245"/>
                                                            </a:cubicBezTo>
                                                            <a:cubicBezTo>
                                                              <a:pt x="350132" y="11373"/>
                                                              <a:pt x="373547" y="46298"/>
                                                              <a:pt x="395772" y="78445"/>
                                                            </a:cubicBezTo>
                                                            <a:cubicBezTo>
                                                              <a:pt x="417997" y="110592"/>
                                                              <a:pt x="434269" y="159804"/>
                                                              <a:pt x="441016" y="195126"/>
                                                            </a:cubicBezTo>
                                                            <a:cubicBezTo>
                                                              <a:pt x="447763" y="230448"/>
                                                              <a:pt x="442206" y="265373"/>
                                                              <a:pt x="436253" y="290376"/>
                                                            </a:cubicBezTo>
                                                            <a:cubicBezTo>
                                                              <a:pt x="430300" y="315379"/>
                                                              <a:pt x="406091" y="359035"/>
                                                              <a:pt x="405297" y="345145"/>
                                                            </a:cubicBezTo>
                                                            <a:cubicBezTo>
                                                              <a:pt x="404503" y="331255"/>
                                                              <a:pt x="439428" y="254658"/>
                                                              <a:pt x="431491" y="207033"/>
                                                            </a:cubicBezTo>
                                                            <a:cubicBezTo>
                                                              <a:pt x="423554" y="159408"/>
                                                              <a:pt x="387834" y="91145"/>
                                                              <a:pt x="357672" y="59395"/>
                                                            </a:cubicBezTo>
                                                            <a:cubicBezTo>
                                                              <a:pt x="327510" y="27645"/>
                                                              <a:pt x="289013" y="19311"/>
                                                              <a:pt x="250516" y="16533"/>
                                                            </a:cubicBezTo>
                                                            <a:cubicBezTo>
                                                              <a:pt x="212019" y="13755"/>
                                                              <a:pt x="157647" y="29232"/>
                                                              <a:pt x="126691" y="42726"/>
                                                            </a:cubicBezTo>
                                                            <a:cubicBezTo>
                                                              <a:pt x="95735" y="56220"/>
                                                              <a:pt x="79859" y="72889"/>
                                                              <a:pt x="64778" y="97495"/>
                                                            </a:cubicBezTo>
                                                            <a:cubicBezTo>
                                                              <a:pt x="49697" y="122101"/>
                                                              <a:pt x="4453" y="222908"/>
                                                              <a:pt x="484" y="216558"/>
                                                            </a:cubicBez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chemeClr val="tx1">
                                                          <a:lumMod val="95000"/>
                                                          <a:lumOff val="5000"/>
                                                        </a:schemeClr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AU"/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sp>
                                                  <p:nvSpPr>
                                                    <p:cNvPr id="1369" name="Freeform 1368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4898342" y="1334515"/>
                                                      <a:ext cx="532016" cy="571379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connsiteX0" fmla="*/ 92758 w 532016"/>
                                                        <a:gd name="connsiteY0" fmla="*/ 94235 h 571379"/>
                                                        <a:gd name="connsiteX1" fmla="*/ 19733 w 532016"/>
                                                        <a:gd name="connsiteY1" fmla="*/ 211710 h 571379"/>
                                                        <a:gd name="connsiteX2" fmla="*/ 3858 w 532016"/>
                                                        <a:gd name="connsiteY2" fmla="*/ 341885 h 571379"/>
                                                        <a:gd name="connsiteX3" fmla="*/ 80058 w 532016"/>
                                                        <a:gd name="connsiteY3" fmla="*/ 453010 h 571379"/>
                                                        <a:gd name="connsiteX4" fmla="*/ 162608 w 532016"/>
                                                        <a:gd name="connsiteY4" fmla="*/ 513335 h 571379"/>
                                                        <a:gd name="connsiteX5" fmla="*/ 168958 w 532016"/>
                                                        <a:gd name="connsiteY5" fmla="*/ 570485 h 571379"/>
                                                        <a:gd name="connsiteX6" fmla="*/ 232458 w 532016"/>
                                                        <a:gd name="connsiteY6" fmla="*/ 548260 h 571379"/>
                                                        <a:gd name="connsiteX7" fmla="*/ 372158 w 532016"/>
                                                        <a:gd name="connsiteY7" fmla="*/ 548260 h 571379"/>
                                                        <a:gd name="connsiteX8" fmla="*/ 448358 w 532016"/>
                                                        <a:gd name="connsiteY8" fmla="*/ 468885 h 571379"/>
                                                        <a:gd name="connsiteX9" fmla="*/ 495983 w 532016"/>
                                                        <a:gd name="connsiteY9" fmla="*/ 453010 h 571379"/>
                                                        <a:gd name="connsiteX10" fmla="*/ 508683 w 532016"/>
                                                        <a:gd name="connsiteY10" fmla="*/ 408560 h 571379"/>
                                                        <a:gd name="connsiteX11" fmla="*/ 530908 w 532016"/>
                                                        <a:gd name="connsiteY11" fmla="*/ 316485 h 571379"/>
                                                        <a:gd name="connsiteX12" fmla="*/ 470583 w 532016"/>
                                                        <a:gd name="connsiteY12" fmla="*/ 170435 h 571379"/>
                                                        <a:gd name="connsiteX13" fmla="*/ 416608 w 532016"/>
                                                        <a:gd name="connsiteY13" fmla="*/ 52960 h 571379"/>
                                                        <a:gd name="connsiteX14" fmla="*/ 353108 w 532016"/>
                                                        <a:gd name="connsiteY14" fmla="*/ 11685 h 571379"/>
                                                        <a:gd name="connsiteX15" fmla="*/ 191183 w 532016"/>
                                                        <a:gd name="connsiteY15" fmla="*/ 2160 h 571379"/>
                                                        <a:gd name="connsiteX16" fmla="*/ 111808 w 532016"/>
                                                        <a:gd name="connsiteY16" fmla="*/ 46610 h 571379"/>
                                                        <a:gd name="connsiteX17" fmla="*/ 248333 w 532016"/>
                                                        <a:gd name="connsiteY17" fmla="*/ 21210 h 571379"/>
                                                        <a:gd name="connsiteX18" fmla="*/ 413433 w 532016"/>
                                                        <a:gd name="connsiteY18" fmla="*/ 65660 h 571379"/>
                                                        <a:gd name="connsiteX19" fmla="*/ 486458 w 532016"/>
                                                        <a:gd name="connsiteY19" fmla="*/ 221235 h 571379"/>
                                                        <a:gd name="connsiteX20" fmla="*/ 489633 w 532016"/>
                                                        <a:gd name="connsiteY20" fmla="*/ 357760 h 571379"/>
                                                        <a:gd name="connsiteX21" fmla="*/ 432483 w 532016"/>
                                                        <a:gd name="connsiteY21" fmla="*/ 456185 h 571379"/>
                                                        <a:gd name="connsiteX22" fmla="*/ 334058 w 532016"/>
                                                        <a:gd name="connsiteY22" fmla="*/ 526035 h 571379"/>
                                                        <a:gd name="connsiteX23" fmla="*/ 181658 w 532016"/>
                                                        <a:gd name="connsiteY23" fmla="*/ 491110 h 571379"/>
                                                        <a:gd name="connsiteX24" fmla="*/ 64183 w 532016"/>
                                                        <a:gd name="connsiteY24" fmla="*/ 402210 h 571379"/>
                                                        <a:gd name="connsiteX25" fmla="*/ 32433 w 532016"/>
                                                        <a:gd name="connsiteY25" fmla="*/ 252985 h 571379"/>
                                                        <a:gd name="connsiteX26" fmla="*/ 92758 w 532016"/>
                                                        <a:gd name="connsiteY26" fmla="*/ 94235 h 571379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connsiteX0" y="connsiteY0"/>
                                                        </a:cxn>
                                                        <a:cxn ang="0">
                                                          <a:pos x="connsiteX1" y="connsiteY1"/>
                                                        </a:cxn>
                                                        <a:cxn ang="0">
                                                          <a:pos x="connsiteX2" y="connsiteY2"/>
                                                        </a:cxn>
                                                        <a:cxn ang="0">
                                                          <a:pos x="connsiteX3" y="connsiteY3"/>
                                                        </a:cxn>
                                                        <a:cxn ang="0">
                                                          <a:pos x="connsiteX4" y="connsiteY4"/>
                                                        </a:cxn>
                                                        <a:cxn ang="0">
                                                          <a:pos x="connsiteX5" y="connsiteY5"/>
                                                        </a:cxn>
                                                        <a:cxn ang="0">
                                                          <a:pos x="connsiteX6" y="connsiteY6"/>
                                                        </a:cxn>
                                                        <a:cxn ang="0">
                                                          <a:pos x="connsiteX7" y="connsiteY7"/>
                                                        </a:cxn>
                                                        <a:cxn ang="0">
                                                          <a:pos x="connsiteX8" y="connsiteY8"/>
                                                        </a:cxn>
                                                        <a:cxn ang="0">
                                                          <a:pos x="connsiteX9" y="connsiteY9"/>
                                                        </a:cxn>
                                                        <a:cxn ang="0">
                                                          <a:pos x="connsiteX10" y="connsiteY10"/>
                                                        </a:cxn>
                                                        <a:cxn ang="0">
                                                          <a:pos x="connsiteX11" y="connsiteY11"/>
                                                        </a:cxn>
                                                        <a:cxn ang="0">
                                                          <a:pos x="connsiteX12" y="connsiteY12"/>
                                                        </a:cxn>
                                                        <a:cxn ang="0">
                                                          <a:pos x="connsiteX13" y="connsiteY13"/>
                                                        </a:cxn>
                                                        <a:cxn ang="0">
                                                          <a:pos x="connsiteX14" y="connsiteY14"/>
                                                        </a:cxn>
                                                        <a:cxn ang="0">
                                                          <a:pos x="connsiteX15" y="connsiteY15"/>
                                                        </a:cxn>
                                                        <a:cxn ang="0">
                                                          <a:pos x="connsiteX16" y="connsiteY16"/>
                                                        </a:cxn>
                                                        <a:cxn ang="0">
                                                          <a:pos x="connsiteX17" y="connsiteY17"/>
                                                        </a:cxn>
                                                        <a:cxn ang="0">
                                                          <a:pos x="connsiteX18" y="connsiteY18"/>
                                                        </a:cxn>
                                                        <a:cxn ang="0">
                                                          <a:pos x="connsiteX19" y="connsiteY19"/>
                                                        </a:cxn>
                                                        <a:cxn ang="0">
                                                          <a:pos x="connsiteX20" y="connsiteY20"/>
                                                        </a:cxn>
                                                        <a:cxn ang="0">
                                                          <a:pos x="connsiteX21" y="connsiteY21"/>
                                                        </a:cxn>
                                                        <a:cxn ang="0">
                                                          <a:pos x="connsiteX22" y="connsiteY22"/>
                                                        </a:cxn>
                                                        <a:cxn ang="0">
                                                          <a:pos x="connsiteX23" y="connsiteY23"/>
                                                        </a:cxn>
                                                        <a:cxn ang="0">
                                                          <a:pos x="connsiteX24" y="connsiteY24"/>
                                                        </a:cxn>
                                                        <a:cxn ang="0">
                                                          <a:pos x="connsiteX25" y="connsiteY25"/>
                                                        </a:cxn>
                                                        <a:cxn ang="0">
                                                          <a:pos x="connsiteX26" y="connsiteY26"/>
                                                        </a:cxn>
                                                      </a:cxnLst>
                                                      <a:rect l="l" t="t" r="r" b="b"/>
                                                      <a:pathLst>
                                                        <a:path w="532016" h="571379">
                                                          <a:moveTo>
                                                            <a:pt x="92758" y="94235"/>
                                                          </a:moveTo>
                                                          <a:cubicBezTo>
                                                            <a:pt x="90641" y="87356"/>
                                                            <a:pt x="34550" y="170435"/>
                                                            <a:pt x="19733" y="211710"/>
                                                          </a:cubicBezTo>
                                                          <a:cubicBezTo>
                                                            <a:pt x="4916" y="252985"/>
                                                            <a:pt x="-6196" y="301668"/>
                                                            <a:pt x="3858" y="341885"/>
                                                          </a:cubicBezTo>
                                                          <a:cubicBezTo>
                                                            <a:pt x="13912" y="382102"/>
                                                            <a:pt x="53600" y="424435"/>
                                                            <a:pt x="80058" y="453010"/>
                                                          </a:cubicBezTo>
                                                          <a:cubicBezTo>
                                                            <a:pt x="106516" y="481585"/>
                                                            <a:pt x="147791" y="493756"/>
                                                            <a:pt x="162608" y="513335"/>
                                                          </a:cubicBezTo>
                                                          <a:cubicBezTo>
                                                            <a:pt x="177425" y="532914"/>
                                                            <a:pt x="157316" y="564664"/>
                                                            <a:pt x="168958" y="570485"/>
                                                          </a:cubicBezTo>
                                                          <a:cubicBezTo>
                                                            <a:pt x="180600" y="576306"/>
                                                            <a:pt x="198591" y="551964"/>
                                                            <a:pt x="232458" y="548260"/>
                                                          </a:cubicBezTo>
                                                          <a:cubicBezTo>
                                                            <a:pt x="266325" y="544556"/>
                                                            <a:pt x="336175" y="561489"/>
                                                            <a:pt x="372158" y="548260"/>
                                                          </a:cubicBezTo>
                                                          <a:cubicBezTo>
                                                            <a:pt x="408141" y="535031"/>
                                                            <a:pt x="427721" y="484760"/>
                                                            <a:pt x="448358" y="468885"/>
                                                          </a:cubicBezTo>
                                                          <a:cubicBezTo>
                                                            <a:pt x="468996" y="453010"/>
                                                            <a:pt x="485929" y="463064"/>
                                                            <a:pt x="495983" y="453010"/>
                                                          </a:cubicBezTo>
                                                          <a:cubicBezTo>
                                                            <a:pt x="506037" y="442956"/>
                                                            <a:pt x="502862" y="431314"/>
                                                            <a:pt x="508683" y="408560"/>
                                                          </a:cubicBezTo>
                                                          <a:cubicBezTo>
                                                            <a:pt x="514504" y="385806"/>
                                                            <a:pt x="537258" y="356172"/>
                                                            <a:pt x="530908" y="316485"/>
                                                          </a:cubicBezTo>
                                                          <a:cubicBezTo>
                                                            <a:pt x="524558" y="276798"/>
                                                            <a:pt x="489633" y="214356"/>
                                                            <a:pt x="470583" y="170435"/>
                                                          </a:cubicBezTo>
                                                          <a:cubicBezTo>
                                                            <a:pt x="451533" y="126514"/>
                                                            <a:pt x="436187" y="79418"/>
                                                            <a:pt x="416608" y="52960"/>
                                                          </a:cubicBezTo>
                                                          <a:cubicBezTo>
                                                            <a:pt x="397029" y="26502"/>
                                                            <a:pt x="390679" y="20152"/>
                                                            <a:pt x="353108" y="11685"/>
                                                          </a:cubicBezTo>
                                                          <a:cubicBezTo>
                                                            <a:pt x="315537" y="3218"/>
                                                            <a:pt x="231400" y="-3661"/>
                                                            <a:pt x="191183" y="2160"/>
                                                          </a:cubicBezTo>
                                                          <a:cubicBezTo>
                                                            <a:pt x="150966" y="7981"/>
                                                            <a:pt x="102283" y="43435"/>
                                                            <a:pt x="111808" y="46610"/>
                                                          </a:cubicBezTo>
                                                          <a:cubicBezTo>
                                                            <a:pt x="121333" y="49785"/>
                                                            <a:pt x="198062" y="18035"/>
                                                            <a:pt x="248333" y="21210"/>
                                                          </a:cubicBezTo>
                                                          <a:cubicBezTo>
                                                            <a:pt x="298604" y="24385"/>
                                                            <a:pt x="373746" y="32323"/>
                                                            <a:pt x="413433" y="65660"/>
                                                          </a:cubicBezTo>
                                                          <a:cubicBezTo>
                                                            <a:pt x="453120" y="98997"/>
                                                            <a:pt x="473758" y="172552"/>
                                                            <a:pt x="486458" y="221235"/>
                                                          </a:cubicBezTo>
                                                          <a:cubicBezTo>
                                                            <a:pt x="499158" y="269918"/>
                                                            <a:pt x="498629" y="318602"/>
                                                            <a:pt x="489633" y="357760"/>
                                                          </a:cubicBezTo>
                                                          <a:cubicBezTo>
                                                            <a:pt x="480637" y="396918"/>
                                                            <a:pt x="458412" y="428139"/>
                                                            <a:pt x="432483" y="456185"/>
                                                          </a:cubicBezTo>
                                                          <a:cubicBezTo>
                                                            <a:pt x="406554" y="484231"/>
                                                            <a:pt x="375862" y="520214"/>
                                                            <a:pt x="334058" y="526035"/>
                                                          </a:cubicBezTo>
                                                          <a:cubicBezTo>
                                                            <a:pt x="292254" y="531856"/>
                                                            <a:pt x="226637" y="511747"/>
                                                            <a:pt x="181658" y="491110"/>
                                                          </a:cubicBezTo>
                                                          <a:cubicBezTo>
                                                            <a:pt x="136679" y="470473"/>
                                                            <a:pt x="89054" y="441897"/>
                                                            <a:pt x="64183" y="402210"/>
                                                          </a:cubicBezTo>
                                                          <a:cubicBezTo>
                                                            <a:pt x="39312" y="362523"/>
                                                            <a:pt x="28729" y="301668"/>
                                                            <a:pt x="32433" y="252985"/>
                                                          </a:cubicBezTo>
                                                          <a:cubicBezTo>
                                                            <a:pt x="36137" y="204302"/>
                                                            <a:pt x="94875" y="101114"/>
                                                            <a:pt x="92758" y="94235"/>
                                                          </a:cubicBezTo>
                                                          <a:close/>
                                                        </a:path>
                                                      </a:pathLst>
                                                    </a:custGeom>
                                                    <a:solidFill>
                                                      <a:schemeClr val="tx1">
                                                        <a:lumMod val="95000"/>
                                                        <a:lumOff val="5000"/>
                                                      </a:schemeClr>
                                                    </a:solidFill>
                                                    <a:ln>
                                                      <a:noFill/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AU"/>
                                                    </a:p>
                                                  </p:txBody>
                                                </p:sp>
                                                <p:sp>
                                                  <p:nvSpPr>
                                                    <p:cNvPr id="1370" name="Freeform 1369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5316624" y="1203168"/>
                                                      <a:ext cx="442870" cy="197009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connsiteX0" fmla="*/ 1501 w 442870"/>
                                                        <a:gd name="connsiteY0" fmla="*/ 197007 h 197009"/>
                                                        <a:gd name="connsiteX1" fmla="*/ 23726 w 442870"/>
                                                        <a:gd name="connsiteY1" fmla="*/ 89057 h 197009"/>
                                                        <a:gd name="connsiteX2" fmla="*/ 112626 w 442870"/>
                                                        <a:gd name="connsiteY2" fmla="*/ 35082 h 197009"/>
                                                        <a:gd name="connsiteX3" fmla="*/ 242801 w 442870"/>
                                                        <a:gd name="connsiteY3" fmla="*/ 157 h 197009"/>
                                                        <a:gd name="connsiteX4" fmla="*/ 338051 w 442870"/>
                                                        <a:gd name="connsiteY4" fmla="*/ 25557 h 197009"/>
                                                        <a:gd name="connsiteX5" fmla="*/ 442826 w 442870"/>
                                                        <a:gd name="connsiteY5" fmla="*/ 98582 h 197009"/>
                                                        <a:gd name="connsiteX6" fmla="*/ 325351 w 442870"/>
                                                        <a:gd name="connsiteY6" fmla="*/ 31907 h 197009"/>
                                                        <a:gd name="connsiteX7" fmla="*/ 160251 w 442870"/>
                                                        <a:gd name="connsiteY7" fmla="*/ 41432 h 197009"/>
                                                        <a:gd name="connsiteX8" fmla="*/ 55476 w 442870"/>
                                                        <a:gd name="connsiteY8" fmla="*/ 92232 h 197009"/>
                                                        <a:gd name="connsiteX9" fmla="*/ 1501 w 442870"/>
                                                        <a:gd name="connsiteY9" fmla="*/ 197007 h 197009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connsiteX0" y="connsiteY0"/>
                                                        </a:cxn>
                                                        <a:cxn ang="0">
                                                          <a:pos x="connsiteX1" y="connsiteY1"/>
                                                        </a:cxn>
                                                        <a:cxn ang="0">
                                                          <a:pos x="connsiteX2" y="connsiteY2"/>
                                                        </a:cxn>
                                                        <a:cxn ang="0">
                                                          <a:pos x="connsiteX3" y="connsiteY3"/>
                                                        </a:cxn>
                                                        <a:cxn ang="0">
                                                          <a:pos x="connsiteX4" y="connsiteY4"/>
                                                        </a:cxn>
                                                        <a:cxn ang="0">
                                                          <a:pos x="connsiteX5" y="connsiteY5"/>
                                                        </a:cxn>
                                                        <a:cxn ang="0">
                                                          <a:pos x="connsiteX6" y="connsiteY6"/>
                                                        </a:cxn>
                                                        <a:cxn ang="0">
                                                          <a:pos x="connsiteX7" y="connsiteY7"/>
                                                        </a:cxn>
                                                        <a:cxn ang="0">
                                                          <a:pos x="connsiteX8" y="connsiteY8"/>
                                                        </a:cxn>
                                                        <a:cxn ang="0">
                                                          <a:pos x="connsiteX9" y="connsiteY9"/>
                                                        </a:cxn>
                                                      </a:cxnLst>
                                                      <a:rect l="l" t="t" r="r" b="b"/>
                                                      <a:pathLst>
                                                        <a:path w="442870" h="197009">
                                                          <a:moveTo>
                                                            <a:pt x="1501" y="197007"/>
                                                          </a:moveTo>
                                                          <a:cubicBezTo>
                                                            <a:pt x="-3791" y="196478"/>
                                                            <a:pt x="5205" y="116044"/>
                                                            <a:pt x="23726" y="89057"/>
                                                          </a:cubicBezTo>
                                                          <a:cubicBezTo>
                                                            <a:pt x="42247" y="62070"/>
                                                            <a:pt x="76114" y="49899"/>
                                                            <a:pt x="112626" y="35082"/>
                                                          </a:cubicBezTo>
                                                          <a:cubicBezTo>
                                                            <a:pt x="149138" y="20265"/>
                                                            <a:pt x="205230" y="1744"/>
                                                            <a:pt x="242801" y="157"/>
                                                          </a:cubicBezTo>
                                                          <a:cubicBezTo>
                                                            <a:pt x="280372" y="-1430"/>
                                                            <a:pt x="304713" y="9153"/>
                                                            <a:pt x="338051" y="25557"/>
                                                          </a:cubicBezTo>
                                                          <a:cubicBezTo>
                                                            <a:pt x="371389" y="41961"/>
                                                            <a:pt x="444943" y="97524"/>
                                                            <a:pt x="442826" y="98582"/>
                                                          </a:cubicBezTo>
                                                          <a:cubicBezTo>
                                                            <a:pt x="440709" y="99640"/>
                                                            <a:pt x="372447" y="41432"/>
                                                            <a:pt x="325351" y="31907"/>
                                                          </a:cubicBezTo>
                                                          <a:cubicBezTo>
                                                            <a:pt x="278255" y="22382"/>
                                                            <a:pt x="205230" y="31378"/>
                                                            <a:pt x="160251" y="41432"/>
                                                          </a:cubicBezTo>
                                                          <a:cubicBezTo>
                                                            <a:pt x="115272" y="51486"/>
                                                            <a:pt x="80347" y="70536"/>
                                                            <a:pt x="55476" y="92232"/>
                                                          </a:cubicBezTo>
                                                          <a:cubicBezTo>
                                                            <a:pt x="30605" y="113928"/>
                                                            <a:pt x="6793" y="197536"/>
                                                            <a:pt x="1501" y="197007"/>
                                                          </a:cubicBezTo>
                                                          <a:close/>
                                                        </a:path>
                                                      </a:pathLst>
                                                    </a:custGeom>
                                                    <a:solidFill>
                                                      <a:schemeClr val="tx1">
                                                        <a:lumMod val="95000"/>
                                                        <a:lumOff val="5000"/>
                                                      </a:schemeClr>
                                                    </a:solidFill>
                                                    <a:ln>
                                                      <a:noFill/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AU"/>
                                                    </a:p>
                                                  </p:txBody>
                                                </p:sp>
                                                <p:sp>
                                                  <p:nvSpPr>
                                                    <p:cNvPr id="1371" name="Freeform 1370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5678444" y="1246976"/>
                                                      <a:ext cx="479039" cy="485746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connsiteX0" fmla="*/ 239756 w 479039"/>
                                                        <a:gd name="connsiteY0" fmla="*/ 799 h 485746"/>
                                                        <a:gd name="connsiteX1" fmla="*/ 81006 w 479039"/>
                                                        <a:gd name="connsiteY1" fmla="*/ 48424 h 485746"/>
                                                        <a:gd name="connsiteX2" fmla="*/ 7981 w 479039"/>
                                                        <a:gd name="connsiteY2" fmla="*/ 159549 h 485746"/>
                                                        <a:gd name="connsiteX3" fmla="*/ 7981 w 479039"/>
                                                        <a:gd name="connsiteY3" fmla="*/ 353224 h 485746"/>
                                                        <a:gd name="connsiteX4" fmla="*/ 61956 w 479039"/>
                                                        <a:gd name="connsiteY4" fmla="*/ 435774 h 485746"/>
                                                        <a:gd name="connsiteX5" fmla="*/ 169906 w 479039"/>
                                                        <a:gd name="connsiteY5" fmla="*/ 483399 h 485746"/>
                                                        <a:gd name="connsiteX6" fmla="*/ 357231 w 479039"/>
                                                        <a:gd name="connsiteY6" fmla="*/ 470699 h 485746"/>
                                                        <a:gd name="connsiteX7" fmla="*/ 436606 w 479039"/>
                                                        <a:gd name="connsiteY7" fmla="*/ 404024 h 485746"/>
                                                        <a:gd name="connsiteX8" fmla="*/ 477881 w 479039"/>
                                                        <a:gd name="connsiteY8" fmla="*/ 311949 h 485746"/>
                                                        <a:gd name="connsiteX9" fmla="*/ 455656 w 479039"/>
                                                        <a:gd name="connsiteY9" fmla="*/ 118274 h 485746"/>
                                                        <a:gd name="connsiteX10" fmla="*/ 338181 w 479039"/>
                                                        <a:gd name="connsiteY10" fmla="*/ 3974 h 485746"/>
                                                        <a:gd name="connsiteX11" fmla="*/ 427081 w 479039"/>
                                                        <a:gd name="connsiteY11" fmla="*/ 115099 h 485746"/>
                                                        <a:gd name="connsiteX12" fmla="*/ 471531 w 479039"/>
                                                        <a:gd name="connsiteY12" fmla="*/ 229399 h 485746"/>
                                                        <a:gd name="connsiteX13" fmla="*/ 446131 w 479039"/>
                                                        <a:gd name="connsiteY13" fmla="*/ 324649 h 485746"/>
                                                        <a:gd name="connsiteX14" fmla="*/ 350881 w 479039"/>
                                                        <a:gd name="connsiteY14" fmla="*/ 429424 h 485746"/>
                                                        <a:gd name="connsiteX15" fmla="*/ 166731 w 479039"/>
                                                        <a:gd name="connsiteY15" fmla="*/ 461174 h 485746"/>
                                                        <a:gd name="connsiteX16" fmla="*/ 58781 w 479039"/>
                                                        <a:gd name="connsiteY16" fmla="*/ 365924 h 485746"/>
                                                        <a:gd name="connsiteX17" fmla="*/ 17506 w 479039"/>
                                                        <a:gd name="connsiteY17" fmla="*/ 229399 h 485746"/>
                                                        <a:gd name="connsiteX18" fmla="*/ 61956 w 479039"/>
                                                        <a:gd name="connsiteY18" fmla="*/ 83349 h 485746"/>
                                                        <a:gd name="connsiteX19" fmla="*/ 239756 w 479039"/>
                                                        <a:gd name="connsiteY19" fmla="*/ 799 h 485746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connsiteX0" y="connsiteY0"/>
                                                        </a:cxn>
                                                        <a:cxn ang="0">
                                                          <a:pos x="connsiteX1" y="connsiteY1"/>
                                                        </a:cxn>
                                                        <a:cxn ang="0">
                                                          <a:pos x="connsiteX2" y="connsiteY2"/>
                                                        </a:cxn>
                                                        <a:cxn ang="0">
                                                          <a:pos x="connsiteX3" y="connsiteY3"/>
                                                        </a:cxn>
                                                        <a:cxn ang="0">
                                                          <a:pos x="connsiteX4" y="connsiteY4"/>
                                                        </a:cxn>
                                                        <a:cxn ang="0">
                                                          <a:pos x="connsiteX5" y="connsiteY5"/>
                                                        </a:cxn>
                                                        <a:cxn ang="0">
                                                          <a:pos x="connsiteX6" y="connsiteY6"/>
                                                        </a:cxn>
                                                        <a:cxn ang="0">
                                                          <a:pos x="connsiteX7" y="connsiteY7"/>
                                                        </a:cxn>
                                                        <a:cxn ang="0">
                                                          <a:pos x="connsiteX8" y="connsiteY8"/>
                                                        </a:cxn>
                                                        <a:cxn ang="0">
                                                          <a:pos x="connsiteX9" y="connsiteY9"/>
                                                        </a:cxn>
                                                        <a:cxn ang="0">
                                                          <a:pos x="connsiteX10" y="connsiteY10"/>
                                                        </a:cxn>
                                                        <a:cxn ang="0">
                                                          <a:pos x="connsiteX11" y="connsiteY11"/>
                                                        </a:cxn>
                                                        <a:cxn ang="0">
                                                          <a:pos x="connsiteX12" y="connsiteY12"/>
                                                        </a:cxn>
                                                        <a:cxn ang="0">
                                                          <a:pos x="connsiteX13" y="connsiteY13"/>
                                                        </a:cxn>
                                                        <a:cxn ang="0">
                                                          <a:pos x="connsiteX14" y="connsiteY14"/>
                                                        </a:cxn>
                                                        <a:cxn ang="0">
                                                          <a:pos x="connsiteX15" y="connsiteY15"/>
                                                        </a:cxn>
                                                        <a:cxn ang="0">
                                                          <a:pos x="connsiteX16" y="connsiteY16"/>
                                                        </a:cxn>
                                                        <a:cxn ang="0">
                                                          <a:pos x="connsiteX17" y="connsiteY17"/>
                                                        </a:cxn>
                                                        <a:cxn ang="0">
                                                          <a:pos x="connsiteX18" y="connsiteY18"/>
                                                        </a:cxn>
                                                        <a:cxn ang="0">
                                                          <a:pos x="connsiteX19" y="connsiteY19"/>
                                                        </a:cxn>
                                                      </a:cxnLst>
                                                      <a:rect l="l" t="t" r="r" b="b"/>
                                                      <a:pathLst>
                                                        <a:path w="479039" h="485746">
                                                          <a:moveTo>
                                                            <a:pt x="239756" y="799"/>
                                                          </a:moveTo>
                                                          <a:cubicBezTo>
                                                            <a:pt x="242931" y="-5022"/>
                                                            <a:pt x="119635" y="21966"/>
                                                            <a:pt x="81006" y="48424"/>
                                                          </a:cubicBezTo>
                                                          <a:cubicBezTo>
                                                            <a:pt x="42377" y="74882"/>
                                                            <a:pt x="20152" y="108749"/>
                                                            <a:pt x="7981" y="159549"/>
                                                          </a:cubicBezTo>
                                                          <a:cubicBezTo>
                                                            <a:pt x="-4190" y="210349"/>
                                                            <a:pt x="-1015" y="307187"/>
                                                            <a:pt x="7981" y="353224"/>
                                                          </a:cubicBezTo>
                                                          <a:cubicBezTo>
                                                            <a:pt x="16977" y="399261"/>
                                                            <a:pt x="34969" y="414078"/>
                                                            <a:pt x="61956" y="435774"/>
                                                          </a:cubicBezTo>
                                                          <a:cubicBezTo>
                                                            <a:pt x="88943" y="457470"/>
                                                            <a:pt x="120694" y="477578"/>
                                                            <a:pt x="169906" y="483399"/>
                                                          </a:cubicBezTo>
                                                          <a:cubicBezTo>
                                                            <a:pt x="219118" y="489220"/>
                                                            <a:pt x="312781" y="483928"/>
                                                            <a:pt x="357231" y="470699"/>
                                                          </a:cubicBezTo>
                                                          <a:cubicBezTo>
                                                            <a:pt x="401681" y="457470"/>
                                                            <a:pt x="416498" y="430482"/>
                                                            <a:pt x="436606" y="404024"/>
                                                          </a:cubicBezTo>
                                                          <a:cubicBezTo>
                                                            <a:pt x="456714" y="377566"/>
                                                            <a:pt x="474706" y="359574"/>
                                                            <a:pt x="477881" y="311949"/>
                                                          </a:cubicBezTo>
                                                          <a:cubicBezTo>
                                                            <a:pt x="481056" y="264324"/>
                                                            <a:pt x="478939" y="169603"/>
                                                            <a:pt x="455656" y="118274"/>
                                                          </a:cubicBezTo>
                                                          <a:cubicBezTo>
                                                            <a:pt x="432373" y="66945"/>
                                                            <a:pt x="342944" y="4503"/>
                                                            <a:pt x="338181" y="3974"/>
                                                          </a:cubicBezTo>
                                                          <a:cubicBezTo>
                                                            <a:pt x="333419" y="3445"/>
                                                            <a:pt x="404856" y="77528"/>
                                                            <a:pt x="427081" y="115099"/>
                                                          </a:cubicBezTo>
                                                          <a:cubicBezTo>
                                                            <a:pt x="449306" y="152670"/>
                                                            <a:pt x="468356" y="194474"/>
                                                            <a:pt x="471531" y="229399"/>
                                                          </a:cubicBezTo>
                                                          <a:cubicBezTo>
                                                            <a:pt x="474706" y="264324"/>
                                                            <a:pt x="466239" y="291312"/>
                                                            <a:pt x="446131" y="324649"/>
                                                          </a:cubicBezTo>
                                                          <a:cubicBezTo>
                                                            <a:pt x="426023" y="357987"/>
                                                            <a:pt x="397448" y="406670"/>
                                                            <a:pt x="350881" y="429424"/>
                                                          </a:cubicBezTo>
                                                          <a:cubicBezTo>
                                                            <a:pt x="304314" y="452178"/>
                                                            <a:pt x="215414" y="471757"/>
                                                            <a:pt x="166731" y="461174"/>
                                                          </a:cubicBezTo>
                                                          <a:cubicBezTo>
                                                            <a:pt x="118048" y="450591"/>
                                                            <a:pt x="83652" y="404553"/>
                                                            <a:pt x="58781" y="365924"/>
                                                          </a:cubicBezTo>
                                                          <a:cubicBezTo>
                                                            <a:pt x="33910" y="327295"/>
                                                            <a:pt x="16977" y="276495"/>
                                                            <a:pt x="17506" y="229399"/>
                                                          </a:cubicBezTo>
                                                          <a:cubicBezTo>
                                                            <a:pt x="18035" y="182303"/>
                                                            <a:pt x="27031" y="121449"/>
                                                            <a:pt x="61956" y="83349"/>
                                                          </a:cubicBezTo>
                                                          <a:cubicBezTo>
                                                            <a:pt x="96881" y="45249"/>
                                                            <a:pt x="236581" y="6620"/>
                                                            <a:pt x="239756" y="799"/>
                                                          </a:cubicBezTo>
                                                          <a:close/>
                                                        </a:path>
                                                      </a:pathLst>
                                                    </a:custGeom>
                                                    <a:solidFill>
                                                      <a:schemeClr val="tx1">
                                                        <a:lumMod val="95000"/>
                                                        <a:lumOff val="5000"/>
                                                      </a:schemeClr>
                                                    </a:solidFill>
                                                    <a:ln>
                                                      <a:noFill/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AU"/>
                                                    </a:p>
                                                  </p:txBody>
                                                </p:sp>
                                                <p:sp>
                                                  <p:nvSpPr>
                                                    <p:cNvPr id="1372" name="Freeform 1371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5311717" y="856638"/>
                                                      <a:ext cx="273520" cy="96604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connsiteX0" fmla="*/ 58 w 273520"/>
                                                        <a:gd name="connsiteY0" fmla="*/ 95862 h 96604"/>
                                                        <a:gd name="connsiteX1" fmla="*/ 85783 w 273520"/>
                                                        <a:gd name="connsiteY1" fmla="*/ 6962 h 96604"/>
                                                        <a:gd name="connsiteX2" fmla="*/ 190558 w 273520"/>
                                                        <a:gd name="connsiteY2" fmla="*/ 10137 h 96604"/>
                                                        <a:gd name="connsiteX3" fmla="*/ 273108 w 273520"/>
                                                        <a:gd name="connsiteY3" fmla="*/ 45062 h 96604"/>
                                                        <a:gd name="connsiteX4" fmla="*/ 155633 w 273520"/>
                                                        <a:gd name="connsiteY4" fmla="*/ 22837 h 96604"/>
                                                        <a:gd name="connsiteX5" fmla="*/ 98483 w 273520"/>
                                                        <a:gd name="connsiteY5" fmla="*/ 48237 h 96604"/>
                                                        <a:gd name="connsiteX6" fmla="*/ 58 w 273520"/>
                                                        <a:gd name="connsiteY6" fmla="*/ 95862 h 96604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connsiteX0" y="connsiteY0"/>
                                                        </a:cxn>
                                                        <a:cxn ang="0">
                                                          <a:pos x="connsiteX1" y="connsiteY1"/>
                                                        </a:cxn>
                                                        <a:cxn ang="0">
                                                          <a:pos x="connsiteX2" y="connsiteY2"/>
                                                        </a:cxn>
                                                        <a:cxn ang="0">
                                                          <a:pos x="connsiteX3" y="connsiteY3"/>
                                                        </a:cxn>
                                                        <a:cxn ang="0">
                                                          <a:pos x="connsiteX4" y="connsiteY4"/>
                                                        </a:cxn>
                                                        <a:cxn ang="0">
                                                          <a:pos x="connsiteX5" y="connsiteY5"/>
                                                        </a:cxn>
                                                        <a:cxn ang="0">
                                                          <a:pos x="connsiteX6" y="connsiteY6"/>
                                                        </a:cxn>
                                                      </a:cxnLst>
                                                      <a:rect l="l" t="t" r="r" b="b"/>
                                                      <a:pathLst>
                                                        <a:path w="273520" h="96604">
                                                          <a:moveTo>
                                                            <a:pt x="58" y="95862"/>
                                                          </a:moveTo>
                                                          <a:cubicBezTo>
                                                            <a:pt x="-2059" y="88983"/>
                                                            <a:pt x="54033" y="21249"/>
                                                            <a:pt x="85783" y="6962"/>
                                                          </a:cubicBezTo>
                                                          <a:cubicBezTo>
                                                            <a:pt x="117533" y="-7326"/>
                                                            <a:pt x="159337" y="3787"/>
                                                            <a:pt x="190558" y="10137"/>
                                                          </a:cubicBezTo>
                                                          <a:cubicBezTo>
                                                            <a:pt x="221779" y="16487"/>
                                                            <a:pt x="278929" y="42945"/>
                                                            <a:pt x="273108" y="45062"/>
                                                          </a:cubicBezTo>
                                                          <a:cubicBezTo>
                                                            <a:pt x="267287" y="47179"/>
                                                            <a:pt x="184737" y="22308"/>
                                                            <a:pt x="155633" y="22837"/>
                                                          </a:cubicBezTo>
                                                          <a:cubicBezTo>
                                                            <a:pt x="126529" y="23366"/>
                                                            <a:pt x="121237" y="36595"/>
                                                            <a:pt x="98483" y="48237"/>
                                                          </a:cubicBezTo>
                                                          <a:cubicBezTo>
                                                            <a:pt x="75729" y="59879"/>
                                                            <a:pt x="2175" y="102741"/>
                                                            <a:pt x="58" y="95862"/>
                                                          </a:cubicBezTo>
                                                          <a:close/>
                                                        </a:path>
                                                      </a:pathLst>
                                                    </a:custGeom>
                                                    <a:solidFill>
                                                      <a:schemeClr val="tx1">
                                                        <a:lumMod val="95000"/>
                                                        <a:lumOff val="5000"/>
                                                      </a:schemeClr>
                                                    </a:solidFill>
                                                    <a:ln>
                                                      <a:noFill/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AU"/>
                                                    </a:p>
                                                  </p:txBody>
                                                </p:sp>
                                                <p:sp>
                                                  <p:nvSpPr>
                                                    <p:cNvPr id="1373" name="Freeform 1372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5549110" y="716235"/>
                                                      <a:ext cx="571535" cy="538779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connsiteX0" fmla="*/ 83340 w 571535"/>
                                                        <a:gd name="connsiteY0" fmla="*/ 398190 h 538779"/>
                                                        <a:gd name="connsiteX1" fmla="*/ 26190 w 571535"/>
                                                        <a:gd name="connsiteY1" fmla="*/ 233090 h 538779"/>
                                                        <a:gd name="connsiteX2" fmla="*/ 99215 w 571535"/>
                                                        <a:gd name="connsiteY2" fmla="*/ 96565 h 538779"/>
                                                        <a:gd name="connsiteX3" fmla="*/ 257965 w 571535"/>
                                                        <a:gd name="connsiteY3" fmla="*/ 23540 h 538779"/>
                                                        <a:gd name="connsiteX4" fmla="*/ 426240 w 571535"/>
                                                        <a:gd name="connsiteY4" fmla="*/ 71165 h 538779"/>
                                                        <a:gd name="connsiteX5" fmla="*/ 537365 w 571535"/>
                                                        <a:gd name="connsiteY5" fmla="*/ 153715 h 538779"/>
                                                        <a:gd name="connsiteX6" fmla="*/ 543715 w 571535"/>
                                                        <a:gd name="connsiteY6" fmla="*/ 306115 h 538779"/>
                                                        <a:gd name="connsiteX7" fmla="*/ 464340 w 571535"/>
                                                        <a:gd name="connsiteY7" fmla="*/ 433115 h 538779"/>
                                                        <a:gd name="connsiteX8" fmla="*/ 356390 w 571535"/>
                                                        <a:gd name="connsiteY8" fmla="*/ 483915 h 538779"/>
                                                        <a:gd name="connsiteX9" fmla="*/ 226215 w 571535"/>
                                                        <a:gd name="connsiteY9" fmla="*/ 506140 h 538779"/>
                                                        <a:gd name="connsiteX10" fmla="*/ 118265 w 571535"/>
                                                        <a:gd name="connsiteY10" fmla="*/ 464865 h 538779"/>
                                                        <a:gd name="connsiteX11" fmla="*/ 134140 w 571535"/>
                                                        <a:gd name="connsiteY11" fmla="*/ 502965 h 538779"/>
                                                        <a:gd name="connsiteX12" fmla="*/ 127790 w 571535"/>
                                                        <a:gd name="connsiteY12" fmla="*/ 537890 h 538779"/>
                                                        <a:gd name="connsiteX13" fmla="*/ 156365 w 571535"/>
                                                        <a:gd name="connsiteY13" fmla="*/ 528365 h 538779"/>
                                                        <a:gd name="connsiteX14" fmla="*/ 251615 w 571535"/>
                                                        <a:gd name="connsiteY14" fmla="*/ 528365 h 538779"/>
                                                        <a:gd name="connsiteX15" fmla="*/ 423065 w 571535"/>
                                                        <a:gd name="connsiteY15" fmla="*/ 487090 h 538779"/>
                                                        <a:gd name="connsiteX16" fmla="*/ 537365 w 571535"/>
                                                        <a:gd name="connsiteY16" fmla="*/ 398190 h 538779"/>
                                                        <a:gd name="connsiteX17" fmla="*/ 569115 w 571535"/>
                                                        <a:gd name="connsiteY17" fmla="*/ 252140 h 538779"/>
                                                        <a:gd name="connsiteX18" fmla="*/ 553240 w 571535"/>
                                                        <a:gd name="connsiteY18" fmla="*/ 118790 h 538779"/>
                                                        <a:gd name="connsiteX19" fmla="*/ 426240 w 571535"/>
                                                        <a:gd name="connsiteY19" fmla="*/ 26715 h 538779"/>
                                                        <a:gd name="connsiteX20" fmla="*/ 248440 w 571535"/>
                                                        <a:gd name="connsiteY20" fmla="*/ 1315 h 538779"/>
                                                        <a:gd name="connsiteX21" fmla="*/ 127790 w 571535"/>
                                                        <a:gd name="connsiteY21" fmla="*/ 58465 h 538779"/>
                                                        <a:gd name="connsiteX22" fmla="*/ 10315 w 571535"/>
                                                        <a:gd name="connsiteY22" fmla="*/ 179115 h 538779"/>
                                                        <a:gd name="connsiteX23" fmla="*/ 13490 w 571535"/>
                                                        <a:gd name="connsiteY23" fmla="*/ 293415 h 538779"/>
                                                        <a:gd name="connsiteX24" fmla="*/ 83340 w 571535"/>
                                                        <a:gd name="connsiteY24" fmla="*/ 398190 h 538779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connsiteX0" y="connsiteY0"/>
                                                        </a:cxn>
                                                        <a:cxn ang="0">
                                                          <a:pos x="connsiteX1" y="connsiteY1"/>
                                                        </a:cxn>
                                                        <a:cxn ang="0">
                                                          <a:pos x="connsiteX2" y="connsiteY2"/>
                                                        </a:cxn>
                                                        <a:cxn ang="0">
                                                          <a:pos x="connsiteX3" y="connsiteY3"/>
                                                        </a:cxn>
                                                        <a:cxn ang="0">
                                                          <a:pos x="connsiteX4" y="connsiteY4"/>
                                                        </a:cxn>
                                                        <a:cxn ang="0">
                                                          <a:pos x="connsiteX5" y="connsiteY5"/>
                                                        </a:cxn>
                                                        <a:cxn ang="0">
                                                          <a:pos x="connsiteX6" y="connsiteY6"/>
                                                        </a:cxn>
                                                        <a:cxn ang="0">
                                                          <a:pos x="connsiteX7" y="connsiteY7"/>
                                                        </a:cxn>
                                                        <a:cxn ang="0">
                                                          <a:pos x="connsiteX8" y="connsiteY8"/>
                                                        </a:cxn>
                                                        <a:cxn ang="0">
                                                          <a:pos x="connsiteX9" y="connsiteY9"/>
                                                        </a:cxn>
                                                        <a:cxn ang="0">
                                                          <a:pos x="connsiteX10" y="connsiteY10"/>
                                                        </a:cxn>
                                                        <a:cxn ang="0">
                                                          <a:pos x="connsiteX11" y="connsiteY11"/>
                                                        </a:cxn>
                                                        <a:cxn ang="0">
                                                          <a:pos x="connsiteX12" y="connsiteY12"/>
                                                        </a:cxn>
                                                        <a:cxn ang="0">
                                                          <a:pos x="connsiteX13" y="connsiteY13"/>
                                                        </a:cxn>
                                                        <a:cxn ang="0">
                                                          <a:pos x="connsiteX14" y="connsiteY14"/>
                                                        </a:cxn>
                                                        <a:cxn ang="0">
                                                          <a:pos x="connsiteX15" y="connsiteY15"/>
                                                        </a:cxn>
                                                        <a:cxn ang="0">
                                                          <a:pos x="connsiteX16" y="connsiteY16"/>
                                                        </a:cxn>
                                                        <a:cxn ang="0">
                                                          <a:pos x="connsiteX17" y="connsiteY17"/>
                                                        </a:cxn>
                                                        <a:cxn ang="0">
                                                          <a:pos x="connsiteX18" y="connsiteY18"/>
                                                        </a:cxn>
                                                        <a:cxn ang="0">
                                                          <a:pos x="connsiteX19" y="connsiteY19"/>
                                                        </a:cxn>
                                                        <a:cxn ang="0">
                                                          <a:pos x="connsiteX20" y="connsiteY20"/>
                                                        </a:cxn>
                                                        <a:cxn ang="0">
                                                          <a:pos x="connsiteX21" y="connsiteY21"/>
                                                        </a:cxn>
                                                        <a:cxn ang="0">
                                                          <a:pos x="connsiteX22" y="connsiteY22"/>
                                                        </a:cxn>
                                                        <a:cxn ang="0">
                                                          <a:pos x="connsiteX23" y="connsiteY23"/>
                                                        </a:cxn>
                                                        <a:cxn ang="0">
                                                          <a:pos x="connsiteX24" y="connsiteY24"/>
                                                        </a:cxn>
                                                      </a:cxnLst>
                                                      <a:rect l="l" t="t" r="r" b="b"/>
                                                      <a:pathLst>
                                                        <a:path w="571535" h="538779">
                                                          <a:moveTo>
                                                            <a:pt x="83340" y="398190"/>
                                                          </a:moveTo>
                                                          <a:cubicBezTo>
                                                            <a:pt x="85457" y="388136"/>
                                                            <a:pt x="23544" y="283361"/>
                                                            <a:pt x="26190" y="233090"/>
                                                          </a:cubicBezTo>
                                                          <a:cubicBezTo>
                                                            <a:pt x="28836" y="182819"/>
                                                            <a:pt x="60586" y="131490"/>
                                                            <a:pt x="99215" y="96565"/>
                                                          </a:cubicBezTo>
                                                          <a:cubicBezTo>
                                                            <a:pt x="137844" y="61640"/>
                                                            <a:pt x="203461" y="27773"/>
                                                            <a:pt x="257965" y="23540"/>
                                                          </a:cubicBezTo>
                                                          <a:cubicBezTo>
                                                            <a:pt x="312469" y="19307"/>
                                                            <a:pt x="379673" y="49469"/>
                                                            <a:pt x="426240" y="71165"/>
                                                          </a:cubicBezTo>
                                                          <a:cubicBezTo>
                                                            <a:pt x="472807" y="92861"/>
                                                            <a:pt x="517786" y="114557"/>
                                                            <a:pt x="537365" y="153715"/>
                                                          </a:cubicBezTo>
                                                          <a:cubicBezTo>
                                                            <a:pt x="556944" y="192873"/>
                                                            <a:pt x="555886" y="259548"/>
                                                            <a:pt x="543715" y="306115"/>
                                                          </a:cubicBezTo>
                                                          <a:cubicBezTo>
                                                            <a:pt x="531544" y="352682"/>
                                                            <a:pt x="495561" y="403482"/>
                                                            <a:pt x="464340" y="433115"/>
                                                          </a:cubicBezTo>
                                                          <a:cubicBezTo>
                                                            <a:pt x="433119" y="462748"/>
                                                            <a:pt x="396077" y="471744"/>
                                                            <a:pt x="356390" y="483915"/>
                                                          </a:cubicBezTo>
                                                          <a:cubicBezTo>
                                                            <a:pt x="316703" y="496086"/>
                                                            <a:pt x="265902" y="509315"/>
                                                            <a:pt x="226215" y="506140"/>
                                                          </a:cubicBezTo>
                                                          <a:cubicBezTo>
                                                            <a:pt x="186528" y="502965"/>
                                                            <a:pt x="133611" y="465394"/>
                                                            <a:pt x="118265" y="464865"/>
                                                          </a:cubicBezTo>
                                                          <a:cubicBezTo>
                                                            <a:pt x="102919" y="464336"/>
                                                            <a:pt x="132553" y="490794"/>
                                                            <a:pt x="134140" y="502965"/>
                                                          </a:cubicBezTo>
                                                          <a:cubicBezTo>
                                                            <a:pt x="135727" y="515136"/>
                                                            <a:pt x="124086" y="533657"/>
                                                            <a:pt x="127790" y="537890"/>
                                                          </a:cubicBezTo>
                                                          <a:cubicBezTo>
                                                            <a:pt x="131494" y="542123"/>
                                                            <a:pt x="135728" y="529952"/>
                                                            <a:pt x="156365" y="528365"/>
                                                          </a:cubicBezTo>
                                                          <a:cubicBezTo>
                                                            <a:pt x="177002" y="526778"/>
                                                            <a:pt x="207165" y="535244"/>
                                                            <a:pt x="251615" y="528365"/>
                                                          </a:cubicBezTo>
                                                          <a:cubicBezTo>
                                                            <a:pt x="296065" y="521486"/>
                                                            <a:pt x="375440" y="508786"/>
                                                            <a:pt x="423065" y="487090"/>
                                                          </a:cubicBezTo>
                                                          <a:cubicBezTo>
                                                            <a:pt x="470690" y="465394"/>
                                                            <a:pt x="513023" y="437348"/>
                                                            <a:pt x="537365" y="398190"/>
                                                          </a:cubicBezTo>
                                                          <a:cubicBezTo>
                                                            <a:pt x="561707" y="359032"/>
                                                            <a:pt x="566469" y="298707"/>
                                                            <a:pt x="569115" y="252140"/>
                                                          </a:cubicBezTo>
                                                          <a:cubicBezTo>
                                                            <a:pt x="571761" y="205573"/>
                                                            <a:pt x="577052" y="156361"/>
                                                            <a:pt x="553240" y="118790"/>
                                                          </a:cubicBezTo>
                                                          <a:cubicBezTo>
                                                            <a:pt x="529428" y="81219"/>
                                                            <a:pt x="477040" y="46294"/>
                                                            <a:pt x="426240" y="26715"/>
                                                          </a:cubicBezTo>
                                                          <a:cubicBezTo>
                                                            <a:pt x="375440" y="7136"/>
                                                            <a:pt x="298182" y="-3977"/>
                                                            <a:pt x="248440" y="1315"/>
                                                          </a:cubicBezTo>
                                                          <a:cubicBezTo>
                                                            <a:pt x="198698" y="6607"/>
                                                            <a:pt x="167478" y="28832"/>
                                                            <a:pt x="127790" y="58465"/>
                                                          </a:cubicBezTo>
                                                          <a:cubicBezTo>
                                                            <a:pt x="88103" y="88098"/>
                                                            <a:pt x="29365" y="139957"/>
                                                            <a:pt x="10315" y="179115"/>
                                                          </a:cubicBezTo>
                                                          <a:cubicBezTo>
                                                            <a:pt x="-8735" y="218273"/>
                                                            <a:pt x="2377" y="257432"/>
                                                            <a:pt x="13490" y="293415"/>
                                                          </a:cubicBezTo>
                                                          <a:cubicBezTo>
                                                            <a:pt x="24603" y="329398"/>
                                                            <a:pt x="81223" y="408244"/>
                                                            <a:pt x="83340" y="398190"/>
                                                          </a:cubicBezTo>
                                                          <a:close/>
                                                        </a:path>
                                                      </a:pathLst>
                                                    </a:custGeom>
                                                    <a:solidFill>
                                                      <a:schemeClr val="tx1">
                                                        <a:lumMod val="95000"/>
                                                        <a:lumOff val="5000"/>
                                                      </a:schemeClr>
                                                    </a:solidFill>
                                                    <a:ln>
                                                      <a:noFill/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AU"/>
                                                    </a:p>
                                                  </p:txBody>
                                                </p:sp>
                                                <p:sp>
                                                  <p:nvSpPr>
                                                    <p:cNvPr id="1374" name="Freeform 1373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5978187" y="1065022"/>
                                                      <a:ext cx="414754" cy="173259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connsiteX0" fmla="*/ 338 w 414754"/>
                                                        <a:gd name="connsiteY0" fmla="*/ 173228 h 173259"/>
                                                        <a:gd name="connsiteX1" fmla="*/ 54313 w 414754"/>
                                                        <a:gd name="connsiteY1" fmla="*/ 87503 h 173259"/>
                                                        <a:gd name="connsiteX2" fmla="*/ 130513 w 414754"/>
                                                        <a:gd name="connsiteY2" fmla="*/ 17653 h 173259"/>
                                                        <a:gd name="connsiteX3" fmla="*/ 267038 w 414754"/>
                                                        <a:gd name="connsiteY3" fmla="*/ 1778 h 173259"/>
                                                        <a:gd name="connsiteX4" fmla="*/ 374988 w 414754"/>
                                                        <a:gd name="connsiteY4" fmla="*/ 49403 h 173259"/>
                                                        <a:gd name="connsiteX5" fmla="*/ 413088 w 414754"/>
                                                        <a:gd name="connsiteY5" fmla="*/ 90678 h 173259"/>
                                                        <a:gd name="connsiteX6" fmla="*/ 327363 w 414754"/>
                                                        <a:gd name="connsiteY6" fmla="*/ 43053 h 173259"/>
                                                        <a:gd name="connsiteX7" fmla="*/ 200363 w 414754"/>
                                                        <a:gd name="connsiteY7" fmla="*/ 17653 h 173259"/>
                                                        <a:gd name="connsiteX8" fmla="*/ 127338 w 414754"/>
                                                        <a:gd name="connsiteY8" fmla="*/ 52578 h 173259"/>
                                                        <a:gd name="connsiteX9" fmla="*/ 79713 w 414754"/>
                                                        <a:gd name="connsiteY9" fmla="*/ 97028 h 173259"/>
                                                        <a:gd name="connsiteX10" fmla="*/ 338 w 414754"/>
                                                        <a:gd name="connsiteY10" fmla="*/ 173228 h 173259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connsiteX0" y="connsiteY0"/>
                                                        </a:cxn>
                                                        <a:cxn ang="0">
                                                          <a:pos x="connsiteX1" y="connsiteY1"/>
                                                        </a:cxn>
                                                        <a:cxn ang="0">
                                                          <a:pos x="connsiteX2" y="connsiteY2"/>
                                                        </a:cxn>
                                                        <a:cxn ang="0">
                                                          <a:pos x="connsiteX3" y="connsiteY3"/>
                                                        </a:cxn>
                                                        <a:cxn ang="0">
                                                          <a:pos x="connsiteX4" y="connsiteY4"/>
                                                        </a:cxn>
                                                        <a:cxn ang="0">
                                                          <a:pos x="connsiteX5" y="connsiteY5"/>
                                                        </a:cxn>
                                                        <a:cxn ang="0">
                                                          <a:pos x="connsiteX6" y="connsiteY6"/>
                                                        </a:cxn>
                                                        <a:cxn ang="0">
                                                          <a:pos x="connsiteX7" y="connsiteY7"/>
                                                        </a:cxn>
                                                        <a:cxn ang="0">
                                                          <a:pos x="connsiteX8" y="connsiteY8"/>
                                                        </a:cxn>
                                                        <a:cxn ang="0">
                                                          <a:pos x="connsiteX9" y="connsiteY9"/>
                                                        </a:cxn>
                                                        <a:cxn ang="0">
                                                          <a:pos x="connsiteX10" y="connsiteY10"/>
                                                        </a:cxn>
                                                      </a:cxnLst>
                                                      <a:rect l="l" t="t" r="r" b="b"/>
                                                      <a:pathLst>
                                                        <a:path w="414754" h="173259">
                                                          <a:moveTo>
                                                            <a:pt x="338" y="173228"/>
                                                          </a:moveTo>
                                                          <a:cubicBezTo>
                                                            <a:pt x="-3895" y="171641"/>
                                                            <a:pt x="32617" y="113432"/>
                                                            <a:pt x="54313" y="87503"/>
                                                          </a:cubicBezTo>
                                                          <a:cubicBezTo>
                                                            <a:pt x="76009" y="61574"/>
                                                            <a:pt x="95059" y="31940"/>
                                                            <a:pt x="130513" y="17653"/>
                                                          </a:cubicBezTo>
                                                          <a:cubicBezTo>
                                                            <a:pt x="165967" y="3365"/>
                                                            <a:pt x="226292" y="-3514"/>
                                                            <a:pt x="267038" y="1778"/>
                                                          </a:cubicBezTo>
                                                          <a:cubicBezTo>
                                                            <a:pt x="307784" y="7070"/>
                                                            <a:pt x="350646" y="34586"/>
                                                            <a:pt x="374988" y="49403"/>
                                                          </a:cubicBezTo>
                                                          <a:cubicBezTo>
                                                            <a:pt x="399330" y="64220"/>
                                                            <a:pt x="421025" y="91736"/>
                                                            <a:pt x="413088" y="90678"/>
                                                          </a:cubicBezTo>
                                                          <a:cubicBezTo>
                                                            <a:pt x="405151" y="89620"/>
                                                            <a:pt x="362817" y="55224"/>
                                                            <a:pt x="327363" y="43053"/>
                                                          </a:cubicBezTo>
                                                          <a:cubicBezTo>
                                                            <a:pt x="291909" y="30882"/>
                                                            <a:pt x="233700" y="16066"/>
                                                            <a:pt x="200363" y="17653"/>
                                                          </a:cubicBezTo>
                                                          <a:cubicBezTo>
                                                            <a:pt x="167026" y="19240"/>
                                                            <a:pt x="147446" y="39349"/>
                                                            <a:pt x="127338" y="52578"/>
                                                          </a:cubicBezTo>
                                                          <a:cubicBezTo>
                                                            <a:pt x="107230" y="65807"/>
                                                            <a:pt x="98763" y="77449"/>
                                                            <a:pt x="79713" y="97028"/>
                                                          </a:cubicBezTo>
                                                          <a:cubicBezTo>
                                                            <a:pt x="60663" y="116607"/>
                                                            <a:pt x="4571" y="174815"/>
                                                            <a:pt x="338" y="173228"/>
                                                          </a:cubicBezTo>
                                                          <a:close/>
                                                        </a:path>
                                                      </a:pathLst>
                                                    </a:custGeom>
                                                    <a:solidFill>
                                                      <a:schemeClr val="tx1">
                                                        <a:lumMod val="95000"/>
                                                        <a:lumOff val="5000"/>
                                                      </a:schemeClr>
                                                    </a:solidFill>
                                                    <a:ln>
                                                      <a:noFill/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AU"/>
                                                    </a:p>
                                                  </p:txBody>
                                                </p:sp>
                                                <p:sp>
                                                  <p:nvSpPr>
                                                    <p:cNvPr id="1375" name="Freeform 1374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6301791" y="1081579"/>
                                                      <a:ext cx="543899" cy="614122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connsiteX0" fmla="*/ 473659 w 543899"/>
                                                        <a:gd name="connsiteY0" fmla="*/ 509096 h 614122"/>
                                                        <a:gd name="connsiteX1" fmla="*/ 397459 w 543899"/>
                                                        <a:gd name="connsiteY1" fmla="*/ 563071 h 614122"/>
                                                        <a:gd name="connsiteX2" fmla="*/ 206959 w 543899"/>
                                                        <a:gd name="connsiteY2" fmla="*/ 569421 h 614122"/>
                                                        <a:gd name="connsiteX3" fmla="*/ 95834 w 543899"/>
                                                        <a:gd name="connsiteY3" fmla="*/ 515446 h 614122"/>
                                                        <a:gd name="connsiteX4" fmla="*/ 32334 w 543899"/>
                                                        <a:gd name="connsiteY4" fmla="*/ 340821 h 614122"/>
                                                        <a:gd name="connsiteX5" fmla="*/ 51384 w 543899"/>
                                                        <a:gd name="connsiteY5" fmla="*/ 169371 h 614122"/>
                                                        <a:gd name="connsiteX6" fmla="*/ 127584 w 543899"/>
                                                        <a:gd name="connsiteY6" fmla="*/ 77296 h 614122"/>
                                                        <a:gd name="connsiteX7" fmla="*/ 241884 w 543899"/>
                                                        <a:gd name="connsiteY7" fmla="*/ 23321 h 614122"/>
                                                        <a:gd name="connsiteX8" fmla="*/ 391109 w 543899"/>
                                                        <a:gd name="connsiteY8" fmla="*/ 58246 h 614122"/>
                                                        <a:gd name="connsiteX9" fmla="*/ 473659 w 543899"/>
                                                        <a:gd name="connsiteY9" fmla="*/ 124921 h 614122"/>
                                                        <a:gd name="connsiteX10" fmla="*/ 543509 w 543899"/>
                                                        <a:gd name="connsiteY10" fmla="*/ 242396 h 614122"/>
                                                        <a:gd name="connsiteX11" fmla="*/ 441909 w 543899"/>
                                                        <a:gd name="connsiteY11" fmla="*/ 51896 h 614122"/>
                                                        <a:gd name="connsiteX12" fmla="*/ 283159 w 543899"/>
                                                        <a:gd name="connsiteY12" fmla="*/ 1096 h 614122"/>
                                                        <a:gd name="connsiteX13" fmla="*/ 156159 w 543899"/>
                                                        <a:gd name="connsiteY13" fmla="*/ 26496 h 614122"/>
                                                        <a:gd name="connsiteX14" fmla="*/ 45034 w 543899"/>
                                                        <a:gd name="connsiteY14" fmla="*/ 131271 h 614122"/>
                                                        <a:gd name="connsiteX15" fmla="*/ 3759 w 543899"/>
                                                        <a:gd name="connsiteY15" fmla="*/ 245571 h 614122"/>
                                                        <a:gd name="connsiteX16" fmla="*/ 6934 w 543899"/>
                                                        <a:gd name="connsiteY16" fmla="*/ 404321 h 614122"/>
                                                        <a:gd name="connsiteX17" fmla="*/ 48209 w 543899"/>
                                                        <a:gd name="connsiteY17" fmla="*/ 499571 h 614122"/>
                                                        <a:gd name="connsiteX18" fmla="*/ 105359 w 543899"/>
                                                        <a:gd name="connsiteY18" fmla="*/ 563071 h 614122"/>
                                                        <a:gd name="connsiteX19" fmla="*/ 149809 w 543899"/>
                                                        <a:gd name="connsiteY19" fmla="*/ 604346 h 614122"/>
                                                        <a:gd name="connsiteX20" fmla="*/ 257759 w 543899"/>
                                                        <a:gd name="connsiteY20" fmla="*/ 613871 h 614122"/>
                                                        <a:gd name="connsiteX21" fmla="*/ 359359 w 543899"/>
                                                        <a:gd name="connsiteY21" fmla="*/ 597996 h 614122"/>
                                                        <a:gd name="connsiteX22" fmla="*/ 416509 w 543899"/>
                                                        <a:gd name="connsiteY22" fmla="*/ 575771 h 614122"/>
                                                        <a:gd name="connsiteX23" fmla="*/ 473659 w 543899"/>
                                                        <a:gd name="connsiteY23" fmla="*/ 509096 h 614122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connsiteX0" y="connsiteY0"/>
                                                        </a:cxn>
                                                        <a:cxn ang="0">
                                                          <a:pos x="connsiteX1" y="connsiteY1"/>
                                                        </a:cxn>
                                                        <a:cxn ang="0">
                                                          <a:pos x="connsiteX2" y="connsiteY2"/>
                                                        </a:cxn>
                                                        <a:cxn ang="0">
                                                          <a:pos x="connsiteX3" y="connsiteY3"/>
                                                        </a:cxn>
                                                        <a:cxn ang="0">
                                                          <a:pos x="connsiteX4" y="connsiteY4"/>
                                                        </a:cxn>
                                                        <a:cxn ang="0">
                                                          <a:pos x="connsiteX5" y="connsiteY5"/>
                                                        </a:cxn>
                                                        <a:cxn ang="0">
                                                          <a:pos x="connsiteX6" y="connsiteY6"/>
                                                        </a:cxn>
                                                        <a:cxn ang="0">
                                                          <a:pos x="connsiteX7" y="connsiteY7"/>
                                                        </a:cxn>
                                                        <a:cxn ang="0">
                                                          <a:pos x="connsiteX8" y="connsiteY8"/>
                                                        </a:cxn>
                                                        <a:cxn ang="0">
                                                          <a:pos x="connsiteX9" y="connsiteY9"/>
                                                        </a:cxn>
                                                        <a:cxn ang="0">
                                                          <a:pos x="connsiteX10" y="connsiteY10"/>
                                                        </a:cxn>
                                                        <a:cxn ang="0">
                                                          <a:pos x="connsiteX11" y="connsiteY11"/>
                                                        </a:cxn>
                                                        <a:cxn ang="0">
                                                          <a:pos x="connsiteX12" y="connsiteY12"/>
                                                        </a:cxn>
                                                        <a:cxn ang="0">
                                                          <a:pos x="connsiteX13" y="connsiteY13"/>
                                                        </a:cxn>
                                                        <a:cxn ang="0">
                                                          <a:pos x="connsiteX14" y="connsiteY14"/>
                                                        </a:cxn>
                                                        <a:cxn ang="0">
                                                          <a:pos x="connsiteX15" y="connsiteY15"/>
                                                        </a:cxn>
                                                        <a:cxn ang="0">
                                                          <a:pos x="connsiteX16" y="connsiteY16"/>
                                                        </a:cxn>
                                                        <a:cxn ang="0">
                                                          <a:pos x="connsiteX17" y="connsiteY17"/>
                                                        </a:cxn>
                                                        <a:cxn ang="0">
                                                          <a:pos x="connsiteX18" y="connsiteY18"/>
                                                        </a:cxn>
                                                        <a:cxn ang="0">
                                                          <a:pos x="connsiteX19" y="connsiteY19"/>
                                                        </a:cxn>
                                                        <a:cxn ang="0">
                                                          <a:pos x="connsiteX20" y="connsiteY20"/>
                                                        </a:cxn>
                                                        <a:cxn ang="0">
                                                          <a:pos x="connsiteX21" y="connsiteY21"/>
                                                        </a:cxn>
                                                        <a:cxn ang="0">
                                                          <a:pos x="connsiteX22" y="connsiteY22"/>
                                                        </a:cxn>
                                                        <a:cxn ang="0">
                                                          <a:pos x="connsiteX23" y="connsiteY23"/>
                                                        </a:cxn>
                                                      </a:cxnLst>
                                                      <a:rect l="l" t="t" r="r" b="b"/>
                                                      <a:pathLst>
                                                        <a:path w="543899" h="614122">
                                                          <a:moveTo>
                                                            <a:pt x="473659" y="509096"/>
                                                          </a:moveTo>
                                                          <a:cubicBezTo>
                                                            <a:pt x="470484" y="506979"/>
                                                            <a:pt x="441909" y="553017"/>
                                                            <a:pt x="397459" y="563071"/>
                                                          </a:cubicBezTo>
                                                          <a:cubicBezTo>
                                                            <a:pt x="353009" y="573125"/>
                                                            <a:pt x="257230" y="577358"/>
                                                            <a:pt x="206959" y="569421"/>
                                                          </a:cubicBezTo>
                                                          <a:cubicBezTo>
                                                            <a:pt x="156688" y="561484"/>
                                                            <a:pt x="124938" y="553546"/>
                                                            <a:pt x="95834" y="515446"/>
                                                          </a:cubicBezTo>
                                                          <a:cubicBezTo>
                                                            <a:pt x="66730" y="477346"/>
                                                            <a:pt x="39742" y="398500"/>
                                                            <a:pt x="32334" y="340821"/>
                                                          </a:cubicBezTo>
                                                          <a:cubicBezTo>
                                                            <a:pt x="24926" y="283142"/>
                                                            <a:pt x="35509" y="213292"/>
                                                            <a:pt x="51384" y="169371"/>
                                                          </a:cubicBezTo>
                                                          <a:cubicBezTo>
                                                            <a:pt x="67259" y="125450"/>
                                                            <a:pt x="95834" y="101638"/>
                                                            <a:pt x="127584" y="77296"/>
                                                          </a:cubicBezTo>
                                                          <a:cubicBezTo>
                                                            <a:pt x="159334" y="52954"/>
                                                            <a:pt x="197963" y="26496"/>
                                                            <a:pt x="241884" y="23321"/>
                                                          </a:cubicBezTo>
                                                          <a:cubicBezTo>
                                                            <a:pt x="285805" y="20146"/>
                                                            <a:pt x="352480" y="41313"/>
                                                            <a:pt x="391109" y="58246"/>
                                                          </a:cubicBezTo>
                                                          <a:cubicBezTo>
                                                            <a:pt x="429738" y="75179"/>
                                                            <a:pt x="448259" y="94229"/>
                                                            <a:pt x="473659" y="124921"/>
                                                          </a:cubicBezTo>
                                                          <a:cubicBezTo>
                                                            <a:pt x="499059" y="155613"/>
                                                            <a:pt x="548801" y="254567"/>
                                                            <a:pt x="543509" y="242396"/>
                                                          </a:cubicBezTo>
                                                          <a:cubicBezTo>
                                                            <a:pt x="538217" y="230225"/>
                                                            <a:pt x="485301" y="92113"/>
                                                            <a:pt x="441909" y="51896"/>
                                                          </a:cubicBezTo>
                                                          <a:cubicBezTo>
                                                            <a:pt x="398517" y="11679"/>
                                                            <a:pt x="330784" y="5329"/>
                                                            <a:pt x="283159" y="1096"/>
                                                          </a:cubicBezTo>
                                                          <a:cubicBezTo>
                                                            <a:pt x="235534" y="-3137"/>
                                                            <a:pt x="195846" y="4800"/>
                                                            <a:pt x="156159" y="26496"/>
                                                          </a:cubicBezTo>
                                                          <a:cubicBezTo>
                                                            <a:pt x="116471" y="48192"/>
                                                            <a:pt x="70434" y="94759"/>
                                                            <a:pt x="45034" y="131271"/>
                                                          </a:cubicBezTo>
                                                          <a:cubicBezTo>
                                                            <a:pt x="19634" y="167783"/>
                                                            <a:pt x="10109" y="200063"/>
                                                            <a:pt x="3759" y="245571"/>
                                                          </a:cubicBezTo>
                                                          <a:cubicBezTo>
                                                            <a:pt x="-2591" y="291079"/>
                                                            <a:pt x="-474" y="361988"/>
                                                            <a:pt x="6934" y="404321"/>
                                                          </a:cubicBezTo>
                                                          <a:cubicBezTo>
                                                            <a:pt x="14342" y="446654"/>
                                                            <a:pt x="31805" y="473113"/>
                                                            <a:pt x="48209" y="499571"/>
                                                          </a:cubicBezTo>
                                                          <a:cubicBezTo>
                                                            <a:pt x="64613" y="526029"/>
                                                            <a:pt x="88426" y="545609"/>
                                                            <a:pt x="105359" y="563071"/>
                                                          </a:cubicBezTo>
                                                          <a:cubicBezTo>
                                                            <a:pt x="122292" y="580533"/>
                                                            <a:pt x="124409" y="595879"/>
                                                            <a:pt x="149809" y="604346"/>
                                                          </a:cubicBezTo>
                                                          <a:cubicBezTo>
                                                            <a:pt x="175209" y="612813"/>
                                                            <a:pt x="222834" y="614929"/>
                                                            <a:pt x="257759" y="613871"/>
                                                          </a:cubicBezTo>
                                                          <a:cubicBezTo>
                                                            <a:pt x="292684" y="612813"/>
                                                            <a:pt x="332901" y="604346"/>
                                                            <a:pt x="359359" y="597996"/>
                                                          </a:cubicBezTo>
                                                          <a:cubicBezTo>
                                                            <a:pt x="385817" y="591646"/>
                                                            <a:pt x="395872" y="590058"/>
                                                            <a:pt x="416509" y="575771"/>
                                                          </a:cubicBezTo>
                                                          <a:cubicBezTo>
                                                            <a:pt x="437146" y="561484"/>
                                                            <a:pt x="476834" y="511213"/>
                                                            <a:pt x="473659" y="509096"/>
                                                          </a:cubicBezTo>
                                                          <a:close/>
                                                        </a:path>
                                                      </a:pathLst>
                                                    </a:custGeom>
                                                    <a:solidFill>
                                                      <a:schemeClr val="tx1">
                                                        <a:lumMod val="95000"/>
                                                        <a:lumOff val="5000"/>
                                                      </a:schemeClr>
                                                    </a:solidFill>
                                                    <a:ln>
                                                      <a:noFill/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AU"/>
                                                    </a:p>
                                                  </p:txBody>
                                                </p:sp>
                                                <p:sp>
                                                  <p:nvSpPr>
                                                    <p:cNvPr id="1376" name="Freeform 1375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6600718" y="606539"/>
                                                      <a:ext cx="543356" cy="558902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connsiteX0" fmla="*/ 368407 w 543356"/>
                                                        <a:gd name="connsiteY0" fmla="*/ 514236 h 558902"/>
                                                        <a:gd name="connsiteX1" fmla="*/ 222357 w 543356"/>
                                                        <a:gd name="connsiteY1" fmla="*/ 533286 h 558902"/>
                                                        <a:gd name="connsiteX2" fmla="*/ 79482 w 543356"/>
                                                        <a:gd name="connsiteY2" fmla="*/ 479311 h 558902"/>
                                                        <a:gd name="connsiteX3" fmla="*/ 28682 w 543356"/>
                                                        <a:gd name="connsiteY3" fmla="*/ 320561 h 558902"/>
                                                        <a:gd name="connsiteX4" fmla="*/ 69957 w 543356"/>
                                                        <a:gd name="connsiteY4" fmla="*/ 130061 h 558902"/>
                                                        <a:gd name="connsiteX5" fmla="*/ 184257 w 543356"/>
                                                        <a:gd name="connsiteY5" fmla="*/ 50686 h 558902"/>
                                                        <a:gd name="connsiteX6" fmla="*/ 298557 w 543356"/>
                                                        <a:gd name="connsiteY6" fmla="*/ 22111 h 558902"/>
                                                        <a:gd name="connsiteX7" fmla="*/ 435082 w 543356"/>
                                                        <a:gd name="connsiteY7" fmla="*/ 85611 h 558902"/>
                                                        <a:gd name="connsiteX8" fmla="*/ 517632 w 543356"/>
                                                        <a:gd name="connsiteY8" fmla="*/ 196736 h 558902"/>
                                                        <a:gd name="connsiteX9" fmla="*/ 508107 w 543356"/>
                                                        <a:gd name="connsiteY9" fmla="*/ 336436 h 558902"/>
                                                        <a:gd name="connsiteX10" fmla="*/ 460482 w 543356"/>
                                                        <a:gd name="connsiteY10" fmla="*/ 469786 h 558902"/>
                                                        <a:gd name="connsiteX11" fmla="*/ 527157 w 543356"/>
                                                        <a:gd name="connsiteY11" fmla="*/ 371361 h 558902"/>
                                                        <a:gd name="connsiteX12" fmla="*/ 539857 w 543356"/>
                                                        <a:gd name="connsiteY12" fmla="*/ 238011 h 558902"/>
                                                        <a:gd name="connsiteX13" fmla="*/ 476357 w 543356"/>
                                                        <a:gd name="connsiteY13" fmla="*/ 98311 h 558902"/>
                                                        <a:gd name="connsiteX14" fmla="*/ 406507 w 543356"/>
                                                        <a:gd name="connsiteY14" fmla="*/ 22111 h 558902"/>
                                                        <a:gd name="connsiteX15" fmla="*/ 231882 w 543356"/>
                                                        <a:gd name="connsiteY15" fmla="*/ 3061 h 558902"/>
                                                        <a:gd name="connsiteX16" fmla="*/ 98532 w 543356"/>
                                                        <a:gd name="connsiteY16" fmla="*/ 76086 h 558902"/>
                                                        <a:gd name="connsiteX17" fmla="*/ 31857 w 543356"/>
                                                        <a:gd name="connsiteY17" fmla="*/ 168161 h 558902"/>
                                                        <a:gd name="connsiteX18" fmla="*/ 107 w 543356"/>
                                                        <a:gd name="connsiteY18" fmla="*/ 304686 h 558902"/>
                                                        <a:gd name="connsiteX19" fmla="*/ 22332 w 543356"/>
                                                        <a:gd name="connsiteY19" fmla="*/ 434861 h 558902"/>
                                                        <a:gd name="connsiteX20" fmla="*/ 44557 w 543356"/>
                                                        <a:gd name="connsiteY20" fmla="*/ 476136 h 558902"/>
                                                        <a:gd name="connsiteX21" fmla="*/ 130282 w 543356"/>
                                                        <a:gd name="connsiteY21" fmla="*/ 533286 h 558902"/>
                                                        <a:gd name="connsiteX22" fmla="*/ 292207 w 543356"/>
                                                        <a:gd name="connsiteY22" fmla="*/ 558686 h 558902"/>
                                                        <a:gd name="connsiteX23" fmla="*/ 368407 w 543356"/>
                                                        <a:gd name="connsiteY23" fmla="*/ 514236 h 558902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connsiteX0" y="connsiteY0"/>
                                                        </a:cxn>
                                                        <a:cxn ang="0">
                                                          <a:pos x="connsiteX1" y="connsiteY1"/>
                                                        </a:cxn>
                                                        <a:cxn ang="0">
                                                          <a:pos x="connsiteX2" y="connsiteY2"/>
                                                        </a:cxn>
                                                        <a:cxn ang="0">
                                                          <a:pos x="connsiteX3" y="connsiteY3"/>
                                                        </a:cxn>
                                                        <a:cxn ang="0">
                                                          <a:pos x="connsiteX4" y="connsiteY4"/>
                                                        </a:cxn>
                                                        <a:cxn ang="0">
                                                          <a:pos x="connsiteX5" y="connsiteY5"/>
                                                        </a:cxn>
                                                        <a:cxn ang="0">
                                                          <a:pos x="connsiteX6" y="connsiteY6"/>
                                                        </a:cxn>
                                                        <a:cxn ang="0">
                                                          <a:pos x="connsiteX7" y="connsiteY7"/>
                                                        </a:cxn>
                                                        <a:cxn ang="0">
                                                          <a:pos x="connsiteX8" y="connsiteY8"/>
                                                        </a:cxn>
                                                        <a:cxn ang="0">
                                                          <a:pos x="connsiteX9" y="connsiteY9"/>
                                                        </a:cxn>
                                                        <a:cxn ang="0">
                                                          <a:pos x="connsiteX10" y="connsiteY10"/>
                                                        </a:cxn>
                                                        <a:cxn ang="0">
                                                          <a:pos x="connsiteX11" y="connsiteY11"/>
                                                        </a:cxn>
                                                        <a:cxn ang="0">
                                                          <a:pos x="connsiteX12" y="connsiteY12"/>
                                                        </a:cxn>
                                                        <a:cxn ang="0">
                                                          <a:pos x="connsiteX13" y="connsiteY13"/>
                                                        </a:cxn>
                                                        <a:cxn ang="0">
                                                          <a:pos x="connsiteX14" y="connsiteY14"/>
                                                        </a:cxn>
                                                        <a:cxn ang="0">
                                                          <a:pos x="connsiteX15" y="connsiteY15"/>
                                                        </a:cxn>
                                                        <a:cxn ang="0">
                                                          <a:pos x="connsiteX16" y="connsiteY16"/>
                                                        </a:cxn>
                                                        <a:cxn ang="0">
                                                          <a:pos x="connsiteX17" y="connsiteY17"/>
                                                        </a:cxn>
                                                        <a:cxn ang="0">
                                                          <a:pos x="connsiteX18" y="connsiteY18"/>
                                                        </a:cxn>
                                                        <a:cxn ang="0">
                                                          <a:pos x="connsiteX19" y="connsiteY19"/>
                                                        </a:cxn>
                                                        <a:cxn ang="0">
                                                          <a:pos x="connsiteX20" y="connsiteY20"/>
                                                        </a:cxn>
                                                        <a:cxn ang="0">
                                                          <a:pos x="connsiteX21" y="connsiteY21"/>
                                                        </a:cxn>
                                                        <a:cxn ang="0">
                                                          <a:pos x="connsiteX22" y="connsiteY22"/>
                                                        </a:cxn>
                                                        <a:cxn ang="0">
                                                          <a:pos x="connsiteX23" y="connsiteY23"/>
                                                        </a:cxn>
                                                      </a:cxnLst>
                                                      <a:rect l="l" t="t" r="r" b="b"/>
                                                      <a:pathLst>
                                                        <a:path w="543356" h="558902">
                                                          <a:moveTo>
                                                            <a:pt x="368407" y="514236"/>
                                                          </a:moveTo>
                                                          <a:cubicBezTo>
                                                            <a:pt x="356765" y="510003"/>
                                                            <a:pt x="270511" y="539107"/>
                                                            <a:pt x="222357" y="533286"/>
                                                          </a:cubicBezTo>
                                                          <a:cubicBezTo>
                                                            <a:pt x="174203" y="527465"/>
                                                            <a:pt x="111761" y="514765"/>
                                                            <a:pt x="79482" y="479311"/>
                                                          </a:cubicBezTo>
                                                          <a:cubicBezTo>
                                                            <a:pt x="47203" y="443857"/>
                                                            <a:pt x="30270" y="378769"/>
                                                            <a:pt x="28682" y="320561"/>
                                                          </a:cubicBezTo>
                                                          <a:cubicBezTo>
                                                            <a:pt x="27094" y="262353"/>
                                                            <a:pt x="44028" y="175040"/>
                                                            <a:pt x="69957" y="130061"/>
                                                          </a:cubicBezTo>
                                                          <a:cubicBezTo>
                                                            <a:pt x="95886" y="85082"/>
                                                            <a:pt x="146157" y="68678"/>
                                                            <a:pt x="184257" y="50686"/>
                                                          </a:cubicBezTo>
                                                          <a:cubicBezTo>
                                                            <a:pt x="222357" y="32694"/>
                                                            <a:pt x="256753" y="16290"/>
                                                            <a:pt x="298557" y="22111"/>
                                                          </a:cubicBezTo>
                                                          <a:cubicBezTo>
                                                            <a:pt x="340361" y="27932"/>
                                                            <a:pt x="398570" y="56507"/>
                                                            <a:pt x="435082" y="85611"/>
                                                          </a:cubicBezTo>
                                                          <a:cubicBezTo>
                                                            <a:pt x="471594" y="114715"/>
                                                            <a:pt x="505461" y="154932"/>
                                                            <a:pt x="517632" y="196736"/>
                                                          </a:cubicBezTo>
                                                          <a:cubicBezTo>
                                                            <a:pt x="529803" y="238540"/>
                                                            <a:pt x="517632" y="290928"/>
                                                            <a:pt x="508107" y="336436"/>
                                                          </a:cubicBezTo>
                                                          <a:cubicBezTo>
                                                            <a:pt x="498582" y="381944"/>
                                                            <a:pt x="457307" y="463965"/>
                                                            <a:pt x="460482" y="469786"/>
                                                          </a:cubicBezTo>
                                                          <a:cubicBezTo>
                                                            <a:pt x="463657" y="475607"/>
                                                            <a:pt x="513928" y="409990"/>
                                                            <a:pt x="527157" y="371361"/>
                                                          </a:cubicBezTo>
                                                          <a:cubicBezTo>
                                                            <a:pt x="540386" y="332732"/>
                                                            <a:pt x="548324" y="283519"/>
                                                            <a:pt x="539857" y="238011"/>
                                                          </a:cubicBezTo>
                                                          <a:cubicBezTo>
                                                            <a:pt x="531390" y="192503"/>
                                                            <a:pt x="498582" y="134294"/>
                                                            <a:pt x="476357" y="98311"/>
                                                          </a:cubicBezTo>
                                                          <a:cubicBezTo>
                                                            <a:pt x="454132" y="62328"/>
                                                            <a:pt x="447253" y="37986"/>
                                                            <a:pt x="406507" y="22111"/>
                                                          </a:cubicBezTo>
                                                          <a:cubicBezTo>
                                                            <a:pt x="365761" y="6236"/>
                                                            <a:pt x="283211" y="-5935"/>
                                                            <a:pt x="231882" y="3061"/>
                                                          </a:cubicBezTo>
                                                          <a:cubicBezTo>
                                                            <a:pt x="180553" y="12057"/>
                                                            <a:pt x="131870" y="48569"/>
                                                            <a:pt x="98532" y="76086"/>
                                                          </a:cubicBezTo>
                                                          <a:cubicBezTo>
                                                            <a:pt x="65194" y="103603"/>
                                                            <a:pt x="48261" y="130061"/>
                                                            <a:pt x="31857" y="168161"/>
                                                          </a:cubicBezTo>
                                                          <a:cubicBezTo>
                                                            <a:pt x="15453" y="206261"/>
                                                            <a:pt x="1694" y="260236"/>
                                                            <a:pt x="107" y="304686"/>
                                                          </a:cubicBezTo>
                                                          <a:cubicBezTo>
                                                            <a:pt x="-1481" y="349136"/>
                                                            <a:pt x="14924" y="406286"/>
                                                            <a:pt x="22332" y="434861"/>
                                                          </a:cubicBezTo>
                                                          <a:cubicBezTo>
                                                            <a:pt x="29740" y="463436"/>
                                                            <a:pt x="26565" y="459732"/>
                                                            <a:pt x="44557" y="476136"/>
                                                          </a:cubicBezTo>
                                                          <a:cubicBezTo>
                                                            <a:pt x="62549" y="492540"/>
                                                            <a:pt x="89007" y="519528"/>
                                                            <a:pt x="130282" y="533286"/>
                                                          </a:cubicBezTo>
                                                          <a:cubicBezTo>
                                                            <a:pt x="171557" y="547044"/>
                                                            <a:pt x="250403" y="560803"/>
                                                            <a:pt x="292207" y="558686"/>
                                                          </a:cubicBezTo>
                                                          <a:cubicBezTo>
                                                            <a:pt x="334011" y="556569"/>
                                                            <a:pt x="380049" y="518469"/>
                                                            <a:pt x="368407" y="514236"/>
                                                          </a:cubicBezTo>
                                                          <a:close/>
                                                        </a:path>
                                                      </a:pathLst>
                                                    </a:custGeom>
                                                    <a:solidFill>
                                                      <a:schemeClr val="tx1">
                                                        <a:lumMod val="95000"/>
                                                        <a:lumOff val="5000"/>
                                                      </a:schemeClr>
                                                    </a:solidFill>
                                                    <a:ln>
                                                      <a:noFill/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AU"/>
                                                    </a:p>
                                                  </p:txBody>
                                                </p:sp>
                                                <p:sp>
                                                  <p:nvSpPr>
                                                    <p:cNvPr id="1377" name="Freeform 1376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7035651" y="614909"/>
                                                      <a:ext cx="303476" cy="194833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connsiteX0" fmla="*/ 3324 w 303476"/>
                                                        <a:gd name="connsiteY0" fmla="*/ 48666 h 194833"/>
                                                        <a:gd name="connsiteX1" fmla="*/ 63649 w 303476"/>
                                                        <a:gd name="connsiteY1" fmla="*/ 7391 h 194833"/>
                                                        <a:gd name="connsiteX2" fmla="*/ 174774 w 303476"/>
                                                        <a:gd name="connsiteY2" fmla="*/ 4216 h 194833"/>
                                                        <a:gd name="connsiteX3" fmla="*/ 231924 w 303476"/>
                                                        <a:gd name="connsiteY3" fmla="*/ 51841 h 194833"/>
                                                        <a:gd name="connsiteX4" fmla="*/ 285899 w 303476"/>
                                                        <a:gd name="connsiteY4" fmla="*/ 112166 h 194833"/>
                                                        <a:gd name="connsiteX5" fmla="*/ 301774 w 303476"/>
                                                        <a:gd name="connsiteY5" fmla="*/ 194716 h 194833"/>
                                                        <a:gd name="connsiteX6" fmla="*/ 250974 w 303476"/>
                                                        <a:gd name="connsiteY6" fmla="*/ 93116 h 194833"/>
                                                        <a:gd name="connsiteX7" fmla="*/ 162074 w 303476"/>
                                                        <a:gd name="connsiteY7" fmla="*/ 23266 h 194833"/>
                                                        <a:gd name="connsiteX8" fmla="*/ 3324 w 303476"/>
                                                        <a:gd name="connsiteY8" fmla="*/ 48666 h 194833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connsiteX0" y="connsiteY0"/>
                                                        </a:cxn>
                                                        <a:cxn ang="0">
                                                          <a:pos x="connsiteX1" y="connsiteY1"/>
                                                        </a:cxn>
                                                        <a:cxn ang="0">
                                                          <a:pos x="connsiteX2" y="connsiteY2"/>
                                                        </a:cxn>
                                                        <a:cxn ang="0">
                                                          <a:pos x="connsiteX3" y="connsiteY3"/>
                                                        </a:cxn>
                                                        <a:cxn ang="0">
                                                          <a:pos x="connsiteX4" y="connsiteY4"/>
                                                        </a:cxn>
                                                        <a:cxn ang="0">
                                                          <a:pos x="connsiteX5" y="connsiteY5"/>
                                                        </a:cxn>
                                                        <a:cxn ang="0">
                                                          <a:pos x="connsiteX6" y="connsiteY6"/>
                                                        </a:cxn>
                                                        <a:cxn ang="0">
                                                          <a:pos x="connsiteX7" y="connsiteY7"/>
                                                        </a:cxn>
                                                        <a:cxn ang="0">
                                                          <a:pos x="connsiteX8" y="connsiteY8"/>
                                                        </a:cxn>
                                                      </a:cxnLst>
                                                      <a:rect l="l" t="t" r="r" b="b"/>
                                                      <a:pathLst>
                                                        <a:path w="303476" h="194833">
                                                          <a:moveTo>
                                                            <a:pt x="3324" y="48666"/>
                                                          </a:moveTo>
                                                          <a:cubicBezTo>
                                                            <a:pt x="-13080" y="46020"/>
                                                            <a:pt x="35074" y="14799"/>
                                                            <a:pt x="63649" y="7391"/>
                                                          </a:cubicBezTo>
                                                          <a:cubicBezTo>
                                                            <a:pt x="92224" y="-17"/>
                                                            <a:pt x="146728" y="-3192"/>
                                                            <a:pt x="174774" y="4216"/>
                                                          </a:cubicBezTo>
                                                          <a:cubicBezTo>
                                                            <a:pt x="202820" y="11624"/>
                                                            <a:pt x="213403" y="33849"/>
                                                            <a:pt x="231924" y="51841"/>
                                                          </a:cubicBezTo>
                                                          <a:cubicBezTo>
                                                            <a:pt x="250445" y="69833"/>
                                                            <a:pt x="274257" y="88353"/>
                                                            <a:pt x="285899" y="112166"/>
                                                          </a:cubicBezTo>
                                                          <a:cubicBezTo>
                                                            <a:pt x="297541" y="135979"/>
                                                            <a:pt x="307595" y="197891"/>
                                                            <a:pt x="301774" y="194716"/>
                                                          </a:cubicBezTo>
                                                          <a:cubicBezTo>
                                                            <a:pt x="295953" y="191541"/>
                                                            <a:pt x="274257" y="121691"/>
                                                            <a:pt x="250974" y="93116"/>
                                                          </a:cubicBezTo>
                                                          <a:cubicBezTo>
                                                            <a:pt x="227691" y="64541"/>
                                                            <a:pt x="203349" y="31733"/>
                                                            <a:pt x="162074" y="23266"/>
                                                          </a:cubicBezTo>
                                                          <a:cubicBezTo>
                                                            <a:pt x="120799" y="14799"/>
                                                            <a:pt x="19728" y="51312"/>
                                                            <a:pt x="3324" y="48666"/>
                                                          </a:cubicBezTo>
                                                          <a:close/>
                                                        </a:path>
                                                      </a:pathLst>
                                                    </a:custGeom>
                                                    <a:solidFill>
                                                      <a:schemeClr val="tx1">
                                                        <a:lumMod val="95000"/>
                                                        <a:lumOff val="5000"/>
                                                      </a:schemeClr>
                                                    </a:solidFill>
                                                    <a:ln>
                                                      <a:noFill/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AU"/>
                                                    </a:p>
                                                  </p:txBody>
                                                </p:sp>
                                                <p:sp>
                                                  <p:nvSpPr>
                                                    <p:cNvPr id="1378" name="Freeform 1377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7075116" y="1044076"/>
                                                      <a:ext cx="97658" cy="54486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connsiteX0" fmla="*/ 1959 w 97658"/>
                                                        <a:gd name="connsiteY0" fmla="*/ 499 h 54486"/>
                                                        <a:gd name="connsiteX1" fmla="*/ 97209 w 97658"/>
                                                        <a:gd name="connsiteY1" fmla="*/ 29074 h 54486"/>
                                                        <a:gd name="connsiteX2" fmla="*/ 36884 w 97658"/>
                                                        <a:gd name="connsiteY2" fmla="*/ 54474 h 54486"/>
                                                        <a:gd name="connsiteX3" fmla="*/ 1959 w 97658"/>
                                                        <a:gd name="connsiteY3" fmla="*/ 499 h 54486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connsiteX0" y="connsiteY0"/>
                                                        </a:cxn>
                                                        <a:cxn ang="0">
                                                          <a:pos x="connsiteX1" y="connsiteY1"/>
                                                        </a:cxn>
                                                        <a:cxn ang="0">
                                                          <a:pos x="connsiteX2" y="connsiteY2"/>
                                                        </a:cxn>
                                                        <a:cxn ang="0">
                                                          <a:pos x="connsiteX3" y="connsiteY3"/>
                                                        </a:cxn>
                                                      </a:cxnLst>
                                                      <a:rect l="l" t="t" r="r" b="b"/>
                                                      <a:pathLst>
                                                        <a:path w="97658" h="54486">
                                                          <a:moveTo>
                                                            <a:pt x="1959" y="499"/>
                                                          </a:moveTo>
                                                          <a:cubicBezTo>
                                                            <a:pt x="12013" y="-3734"/>
                                                            <a:pt x="91388" y="20078"/>
                                                            <a:pt x="97209" y="29074"/>
                                                          </a:cubicBezTo>
                                                          <a:cubicBezTo>
                                                            <a:pt x="103030" y="38070"/>
                                                            <a:pt x="50642" y="55003"/>
                                                            <a:pt x="36884" y="54474"/>
                                                          </a:cubicBezTo>
                                                          <a:cubicBezTo>
                                                            <a:pt x="23126" y="53945"/>
                                                            <a:pt x="-8095" y="4732"/>
                                                            <a:pt x="1959" y="499"/>
                                                          </a:cubicBezTo>
                                                          <a:close/>
                                                        </a:path>
                                                      </a:pathLst>
                                                    </a:custGeom>
                                                    <a:solidFill>
                                                      <a:schemeClr val="tx1">
                                                        <a:lumMod val="95000"/>
                                                        <a:lumOff val="5000"/>
                                                      </a:schemeClr>
                                                    </a:solidFill>
                                                    <a:ln>
                                                      <a:noFill/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AU"/>
                                                    </a:p>
                                                  </p:txBody>
                                                </p:sp>
                                                <p:sp>
                                                  <p:nvSpPr>
                                                    <p:cNvPr id="1379" name="Freeform 1378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6114587" y="612705"/>
                                                      <a:ext cx="626350" cy="511386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connsiteX0" fmla="*/ 187788 w 626350"/>
                                                        <a:gd name="connsiteY0" fmla="*/ 34995 h 511386"/>
                                                        <a:gd name="connsiteX1" fmla="*/ 98888 w 626350"/>
                                                        <a:gd name="connsiteY1" fmla="*/ 92145 h 511386"/>
                                                        <a:gd name="connsiteX2" fmla="*/ 38563 w 626350"/>
                                                        <a:gd name="connsiteY2" fmla="*/ 206445 h 511386"/>
                                                        <a:gd name="connsiteX3" fmla="*/ 54438 w 626350"/>
                                                        <a:gd name="connsiteY3" fmla="*/ 352495 h 511386"/>
                                                        <a:gd name="connsiteX4" fmla="*/ 121113 w 626350"/>
                                                        <a:gd name="connsiteY4" fmla="*/ 428695 h 511386"/>
                                                        <a:gd name="connsiteX5" fmla="*/ 302088 w 626350"/>
                                                        <a:gd name="connsiteY5" fmla="*/ 447745 h 511386"/>
                                                        <a:gd name="connsiteX6" fmla="*/ 397338 w 626350"/>
                                                        <a:gd name="connsiteY6" fmla="*/ 358845 h 511386"/>
                                                        <a:gd name="connsiteX7" fmla="*/ 444963 w 626350"/>
                                                        <a:gd name="connsiteY7" fmla="*/ 250895 h 511386"/>
                                                        <a:gd name="connsiteX8" fmla="*/ 400513 w 626350"/>
                                                        <a:gd name="connsiteY8" fmla="*/ 114370 h 511386"/>
                                                        <a:gd name="connsiteX9" fmla="*/ 333838 w 626350"/>
                                                        <a:gd name="connsiteY9" fmla="*/ 54045 h 511386"/>
                                                        <a:gd name="connsiteX10" fmla="*/ 254463 w 626350"/>
                                                        <a:gd name="connsiteY10" fmla="*/ 12770 h 511386"/>
                                                        <a:gd name="connsiteX11" fmla="*/ 397338 w 626350"/>
                                                        <a:gd name="connsiteY11" fmla="*/ 54045 h 511386"/>
                                                        <a:gd name="connsiteX12" fmla="*/ 432263 w 626350"/>
                                                        <a:gd name="connsiteY12" fmla="*/ 19120 h 511386"/>
                                                        <a:gd name="connsiteX13" fmla="*/ 498938 w 626350"/>
                                                        <a:gd name="connsiteY13" fmla="*/ 70 h 511386"/>
                                                        <a:gd name="connsiteX14" fmla="*/ 597363 w 626350"/>
                                                        <a:gd name="connsiteY14" fmla="*/ 25470 h 511386"/>
                                                        <a:gd name="connsiteX15" fmla="*/ 619588 w 626350"/>
                                                        <a:gd name="connsiteY15" fmla="*/ 38170 h 511386"/>
                                                        <a:gd name="connsiteX16" fmla="*/ 492588 w 626350"/>
                                                        <a:gd name="connsiteY16" fmla="*/ 28645 h 511386"/>
                                                        <a:gd name="connsiteX17" fmla="*/ 438613 w 626350"/>
                                                        <a:gd name="connsiteY17" fmla="*/ 85795 h 511386"/>
                                                        <a:gd name="connsiteX18" fmla="*/ 473538 w 626350"/>
                                                        <a:gd name="connsiteY18" fmla="*/ 161995 h 511386"/>
                                                        <a:gd name="connsiteX19" fmla="*/ 457663 w 626350"/>
                                                        <a:gd name="connsiteY19" fmla="*/ 288995 h 511386"/>
                                                        <a:gd name="connsiteX20" fmla="*/ 416388 w 626350"/>
                                                        <a:gd name="connsiteY20" fmla="*/ 381070 h 511386"/>
                                                        <a:gd name="connsiteX21" fmla="*/ 378288 w 626350"/>
                                                        <a:gd name="connsiteY21" fmla="*/ 435045 h 511386"/>
                                                        <a:gd name="connsiteX22" fmla="*/ 375113 w 626350"/>
                                                        <a:gd name="connsiteY22" fmla="*/ 476320 h 511386"/>
                                                        <a:gd name="connsiteX23" fmla="*/ 333838 w 626350"/>
                                                        <a:gd name="connsiteY23" fmla="*/ 460445 h 511386"/>
                                                        <a:gd name="connsiteX24" fmla="*/ 251288 w 626350"/>
                                                        <a:gd name="connsiteY24" fmla="*/ 482670 h 511386"/>
                                                        <a:gd name="connsiteX25" fmla="*/ 263988 w 626350"/>
                                                        <a:gd name="connsiteY25" fmla="*/ 511245 h 511386"/>
                                                        <a:gd name="connsiteX26" fmla="*/ 187788 w 626350"/>
                                                        <a:gd name="connsiteY26" fmla="*/ 469970 h 511386"/>
                                                        <a:gd name="connsiteX27" fmla="*/ 117938 w 626350"/>
                                                        <a:gd name="connsiteY27" fmla="*/ 447745 h 511386"/>
                                                        <a:gd name="connsiteX28" fmla="*/ 54438 w 626350"/>
                                                        <a:gd name="connsiteY28" fmla="*/ 466795 h 511386"/>
                                                        <a:gd name="connsiteX29" fmla="*/ 70313 w 626350"/>
                                                        <a:gd name="connsiteY29" fmla="*/ 428695 h 511386"/>
                                                        <a:gd name="connsiteX30" fmla="*/ 22688 w 626350"/>
                                                        <a:gd name="connsiteY30" fmla="*/ 346145 h 511386"/>
                                                        <a:gd name="connsiteX31" fmla="*/ 463 w 626350"/>
                                                        <a:gd name="connsiteY31" fmla="*/ 247720 h 511386"/>
                                                        <a:gd name="connsiteX32" fmla="*/ 41738 w 626350"/>
                                                        <a:gd name="connsiteY32" fmla="*/ 146120 h 511386"/>
                                                        <a:gd name="connsiteX33" fmla="*/ 92538 w 626350"/>
                                                        <a:gd name="connsiteY33" fmla="*/ 41345 h 511386"/>
                                                        <a:gd name="connsiteX34" fmla="*/ 187788 w 626350"/>
                                                        <a:gd name="connsiteY34" fmla="*/ 34995 h 511386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connsiteX0" y="connsiteY0"/>
                                                        </a:cxn>
                                                        <a:cxn ang="0">
                                                          <a:pos x="connsiteX1" y="connsiteY1"/>
                                                        </a:cxn>
                                                        <a:cxn ang="0">
                                                          <a:pos x="connsiteX2" y="connsiteY2"/>
                                                        </a:cxn>
                                                        <a:cxn ang="0">
                                                          <a:pos x="connsiteX3" y="connsiteY3"/>
                                                        </a:cxn>
                                                        <a:cxn ang="0">
                                                          <a:pos x="connsiteX4" y="connsiteY4"/>
                                                        </a:cxn>
                                                        <a:cxn ang="0">
                                                          <a:pos x="connsiteX5" y="connsiteY5"/>
                                                        </a:cxn>
                                                        <a:cxn ang="0">
                                                          <a:pos x="connsiteX6" y="connsiteY6"/>
                                                        </a:cxn>
                                                        <a:cxn ang="0">
                                                          <a:pos x="connsiteX7" y="connsiteY7"/>
                                                        </a:cxn>
                                                        <a:cxn ang="0">
                                                          <a:pos x="connsiteX8" y="connsiteY8"/>
                                                        </a:cxn>
                                                        <a:cxn ang="0">
                                                          <a:pos x="connsiteX9" y="connsiteY9"/>
                                                        </a:cxn>
                                                        <a:cxn ang="0">
                                                          <a:pos x="connsiteX10" y="connsiteY10"/>
                                                        </a:cxn>
                                                        <a:cxn ang="0">
                                                          <a:pos x="connsiteX11" y="connsiteY11"/>
                                                        </a:cxn>
                                                        <a:cxn ang="0">
                                                          <a:pos x="connsiteX12" y="connsiteY12"/>
                                                        </a:cxn>
                                                        <a:cxn ang="0">
                                                          <a:pos x="connsiteX13" y="connsiteY13"/>
                                                        </a:cxn>
                                                        <a:cxn ang="0">
                                                          <a:pos x="connsiteX14" y="connsiteY14"/>
                                                        </a:cxn>
                                                        <a:cxn ang="0">
                                                          <a:pos x="connsiteX15" y="connsiteY15"/>
                                                        </a:cxn>
                                                        <a:cxn ang="0">
                                                          <a:pos x="connsiteX16" y="connsiteY16"/>
                                                        </a:cxn>
                                                        <a:cxn ang="0">
                                                          <a:pos x="connsiteX17" y="connsiteY17"/>
                                                        </a:cxn>
                                                        <a:cxn ang="0">
                                                          <a:pos x="connsiteX18" y="connsiteY18"/>
                                                        </a:cxn>
                                                        <a:cxn ang="0">
                                                          <a:pos x="connsiteX19" y="connsiteY19"/>
                                                        </a:cxn>
                                                        <a:cxn ang="0">
                                                          <a:pos x="connsiteX20" y="connsiteY20"/>
                                                        </a:cxn>
                                                        <a:cxn ang="0">
                                                          <a:pos x="connsiteX21" y="connsiteY21"/>
                                                        </a:cxn>
                                                        <a:cxn ang="0">
                                                          <a:pos x="connsiteX22" y="connsiteY22"/>
                                                        </a:cxn>
                                                        <a:cxn ang="0">
                                                          <a:pos x="connsiteX23" y="connsiteY23"/>
                                                        </a:cxn>
                                                        <a:cxn ang="0">
                                                          <a:pos x="connsiteX24" y="connsiteY24"/>
                                                        </a:cxn>
                                                        <a:cxn ang="0">
                                                          <a:pos x="connsiteX25" y="connsiteY25"/>
                                                        </a:cxn>
                                                        <a:cxn ang="0">
                                                          <a:pos x="connsiteX26" y="connsiteY26"/>
                                                        </a:cxn>
                                                        <a:cxn ang="0">
                                                          <a:pos x="connsiteX27" y="connsiteY27"/>
                                                        </a:cxn>
                                                        <a:cxn ang="0">
                                                          <a:pos x="connsiteX28" y="connsiteY28"/>
                                                        </a:cxn>
                                                        <a:cxn ang="0">
                                                          <a:pos x="connsiteX29" y="connsiteY29"/>
                                                        </a:cxn>
                                                        <a:cxn ang="0">
                                                          <a:pos x="connsiteX30" y="connsiteY30"/>
                                                        </a:cxn>
                                                        <a:cxn ang="0">
                                                          <a:pos x="connsiteX31" y="connsiteY31"/>
                                                        </a:cxn>
                                                        <a:cxn ang="0">
                                                          <a:pos x="connsiteX32" y="connsiteY32"/>
                                                        </a:cxn>
                                                        <a:cxn ang="0">
                                                          <a:pos x="connsiteX33" y="connsiteY33"/>
                                                        </a:cxn>
                                                        <a:cxn ang="0">
                                                          <a:pos x="connsiteX34" y="connsiteY34"/>
                                                        </a:cxn>
                                                      </a:cxnLst>
                                                      <a:rect l="l" t="t" r="r" b="b"/>
                                                      <a:pathLst>
                                                        <a:path w="626350" h="511386">
                                                          <a:moveTo>
                                                            <a:pt x="187788" y="34995"/>
                                                          </a:moveTo>
                                                          <a:cubicBezTo>
                                                            <a:pt x="188846" y="43462"/>
                                                            <a:pt x="123759" y="63570"/>
                                                            <a:pt x="98888" y="92145"/>
                                                          </a:cubicBezTo>
                                                          <a:cubicBezTo>
                                                            <a:pt x="74017" y="120720"/>
                                                            <a:pt x="45971" y="163053"/>
                                                            <a:pt x="38563" y="206445"/>
                                                          </a:cubicBezTo>
                                                          <a:cubicBezTo>
                                                            <a:pt x="31155" y="249837"/>
                                                            <a:pt x="40680" y="315453"/>
                                                            <a:pt x="54438" y="352495"/>
                                                          </a:cubicBezTo>
                                                          <a:cubicBezTo>
                                                            <a:pt x="68196" y="389537"/>
                                                            <a:pt x="79838" y="412820"/>
                                                            <a:pt x="121113" y="428695"/>
                                                          </a:cubicBezTo>
                                                          <a:cubicBezTo>
                                                            <a:pt x="162388" y="444570"/>
                                                            <a:pt x="256051" y="459387"/>
                                                            <a:pt x="302088" y="447745"/>
                                                          </a:cubicBezTo>
                                                          <a:cubicBezTo>
                                                            <a:pt x="348125" y="436103"/>
                                                            <a:pt x="373525" y="391653"/>
                                                            <a:pt x="397338" y="358845"/>
                                                          </a:cubicBezTo>
                                                          <a:cubicBezTo>
                                                            <a:pt x="421151" y="326037"/>
                                                            <a:pt x="444434" y="291641"/>
                                                            <a:pt x="444963" y="250895"/>
                                                          </a:cubicBezTo>
                                                          <a:cubicBezTo>
                                                            <a:pt x="445492" y="210149"/>
                                                            <a:pt x="419034" y="147178"/>
                                                            <a:pt x="400513" y="114370"/>
                                                          </a:cubicBezTo>
                                                          <a:cubicBezTo>
                                                            <a:pt x="381992" y="81562"/>
                                                            <a:pt x="358180" y="70978"/>
                                                            <a:pt x="333838" y="54045"/>
                                                          </a:cubicBezTo>
                                                          <a:cubicBezTo>
                                                            <a:pt x="309496" y="37112"/>
                                                            <a:pt x="243880" y="12770"/>
                                                            <a:pt x="254463" y="12770"/>
                                                          </a:cubicBezTo>
                                                          <a:cubicBezTo>
                                                            <a:pt x="265046" y="12770"/>
                                                            <a:pt x="367705" y="52987"/>
                                                            <a:pt x="397338" y="54045"/>
                                                          </a:cubicBezTo>
                                                          <a:cubicBezTo>
                                                            <a:pt x="426971" y="55103"/>
                                                            <a:pt x="415330" y="28116"/>
                                                            <a:pt x="432263" y="19120"/>
                                                          </a:cubicBezTo>
                                                          <a:cubicBezTo>
                                                            <a:pt x="449196" y="10124"/>
                                                            <a:pt x="471421" y="-988"/>
                                                            <a:pt x="498938" y="70"/>
                                                          </a:cubicBezTo>
                                                          <a:cubicBezTo>
                                                            <a:pt x="526455" y="1128"/>
                                                            <a:pt x="577255" y="19120"/>
                                                            <a:pt x="597363" y="25470"/>
                                                          </a:cubicBezTo>
                                                          <a:cubicBezTo>
                                                            <a:pt x="617471" y="31820"/>
                                                            <a:pt x="637050" y="37641"/>
                                                            <a:pt x="619588" y="38170"/>
                                                          </a:cubicBezTo>
                                                          <a:cubicBezTo>
                                                            <a:pt x="602126" y="38699"/>
                                                            <a:pt x="522751" y="20707"/>
                                                            <a:pt x="492588" y="28645"/>
                                                          </a:cubicBezTo>
                                                          <a:cubicBezTo>
                                                            <a:pt x="462425" y="36583"/>
                                                            <a:pt x="441788" y="63570"/>
                                                            <a:pt x="438613" y="85795"/>
                                                          </a:cubicBezTo>
                                                          <a:cubicBezTo>
                                                            <a:pt x="435438" y="108020"/>
                                                            <a:pt x="470363" y="128128"/>
                                                            <a:pt x="473538" y="161995"/>
                                                          </a:cubicBezTo>
                                                          <a:cubicBezTo>
                                                            <a:pt x="476713" y="195862"/>
                                                            <a:pt x="467188" y="252483"/>
                                                            <a:pt x="457663" y="288995"/>
                                                          </a:cubicBezTo>
                                                          <a:cubicBezTo>
                                                            <a:pt x="448138" y="325507"/>
                                                            <a:pt x="429617" y="356728"/>
                                                            <a:pt x="416388" y="381070"/>
                                                          </a:cubicBezTo>
                                                          <a:cubicBezTo>
                                                            <a:pt x="403159" y="405412"/>
                                                            <a:pt x="385167" y="419170"/>
                                                            <a:pt x="378288" y="435045"/>
                                                          </a:cubicBezTo>
                                                          <a:cubicBezTo>
                                                            <a:pt x="371409" y="450920"/>
                                                            <a:pt x="382521" y="472087"/>
                                                            <a:pt x="375113" y="476320"/>
                                                          </a:cubicBezTo>
                                                          <a:cubicBezTo>
                                                            <a:pt x="367705" y="480553"/>
                                                            <a:pt x="354475" y="459387"/>
                                                            <a:pt x="333838" y="460445"/>
                                                          </a:cubicBezTo>
                                                          <a:cubicBezTo>
                                                            <a:pt x="313201" y="461503"/>
                                                            <a:pt x="262930" y="474203"/>
                                                            <a:pt x="251288" y="482670"/>
                                                          </a:cubicBezTo>
                                                          <a:cubicBezTo>
                                                            <a:pt x="239646" y="491137"/>
                                                            <a:pt x="274571" y="513362"/>
                                                            <a:pt x="263988" y="511245"/>
                                                          </a:cubicBezTo>
                                                          <a:cubicBezTo>
                                                            <a:pt x="253405" y="509128"/>
                                                            <a:pt x="212130" y="480553"/>
                                                            <a:pt x="187788" y="469970"/>
                                                          </a:cubicBezTo>
                                                          <a:cubicBezTo>
                                                            <a:pt x="163446" y="459387"/>
                                                            <a:pt x="140163" y="448274"/>
                                                            <a:pt x="117938" y="447745"/>
                                                          </a:cubicBezTo>
                                                          <a:cubicBezTo>
                                                            <a:pt x="95713" y="447216"/>
                                                            <a:pt x="62376" y="469970"/>
                                                            <a:pt x="54438" y="466795"/>
                                                          </a:cubicBezTo>
                                                          <a:cubicBezTo>
                                                            <a:pt x="46500" y="463620"/>
                                                            <a:pt x="75605" y="448803"/>
                                                            <a:pt x="70313" y="428695"/>
                                                          </a:cubicBezTo>
                                                          <a:cubicBezTo>
                                                            <a:pt x="65021" y="408587"/>
                                                            <a:pt x="34330" y="376307"/>
                                                            <a:pt x="22688" y="346145"/>
                                                          </a:cubicBezTo>
                                                          <a:cubicBezTo>
                                                            <a:pt x="11046" y="315983"/>
                                                            <a:pt x="-2712" y="281057"/>
                                                            <a:pt x="463" y="247720"/>
                                                          </a:cubicBezTo>
                                                          <a:cubicBezTo>
                                                            <a:pt x="3638" y="214383"/>
                                                            <a:pt x="26392" y="180516"/>
                                                            <a:pt x="41738" y="146120"/>
                                                          </a:cubicBezTo>
                                                          <a:cubicBezTo>
                                                            <a:pt x="57084" y="111724"/>
                                                            <a:pt x="69784" y="60395"/>
                                                            <a:pt x="92538" y="41345"/>
                                                          </a:cubicBezTo>
                                                          <a:cubicBezTo>
                                                            <a:pt x="115292" y="22295"/>
                                                            <a:pt x="186730" y="26528"/>
                                                            <a:pt x="187788" y="34995"/>
                                                          </a:cubicBezTo>
                                                          <a:close/>
                                                        </a:path>
                                                      </a:pathLst>
                                                    </a:custGeom>
                                                    <a:solidFill>
                                                      <a:schemeClr val="tx1">
                                                        <a:lumMod val="95000"/>
                                                        <a:lumOff val="5000"/>
                                                      </a:schemeClr>
                                                    </a:solidFill>
                                                    <a:ln>
                                                      <a:noFill/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AU"/>
                                                    </a:p>
                                                  </p:txBody>
                                                </p:sp>
                                                <p:sp>
                                                  <p:nvSpPr>
                                                    <p:cNvPr id="1380" name="Freeform 1379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5940392" y="592775"/>
                                                      <a:ext cx="307569" cy="134939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connsiteX0" fmla="*/ 33 w 307569"/>
                                                        <a:gd name="connsiteY0" fmla="*/ 134300 h 134939"/>
                                                        <a:gd name="connsiteX1" fmla="*/ 85758 w 307569"/>
                                                        <a:gd name="connsiteY1" fmla="*/ 7300 h 134939"/>
                                                        <a:gd name="connsiteX2" fmla="*/ 241333 w 307569"/>
                                                        <a:gd name="connsiteY2" fmla="*/ 20000 h 134939"/>
                                                        <a:gd name="connsiteX3" fmla="*/ 304833 w 307569"/>
                                                        <a:gd name="connsiteY3" fmla="*/ 58100 h 134939"/>
                                                        <a:gd name="connsiteX4" fmla="*/ 158783 w 307569"/>
                                                        <a:gd name="connsiteY4" fmla="*/ 23175 h 134939"/>
                                                        <a:gd name="connsiteX5" fmla="*/ 76233 w 307569"/>
                                                        <a:gd name="connsiteY5" fmla="*/ 54925 h 134939"/>
                                                        <a:gd name="connsiteX6" fmla="*/ 33 w 307569"/>
                                                        <a:gd name="connsiteY6" fmla="*/ 134300 h 134939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connsiteX0" y="connsiteY0"/>
                                                        </a:cxn>
                                                        <a:cxn ang="0">
                                                          <a:pos x="connsiteX1" y="connsiteY1"/>
                                                        </a:cxn>
                                                        <a:cxn ang="0">
                                                          <a:pos x="connsiteX2" y="connsiteY2"/>
                                                        </a:cxn>
                                                        <a:cxn ang="0">
                                                          <a:pos x="connsiteX3" y="connsiteY3"/>
                                                        </a:cxn>
                                                        <a:cxn ang="0">
                                                          <a:pos x="connsiteX4" y="connsiteY4"/>
                                                        </a:cxn>
                                                        <a:cxn ang="0">
                                                          <a:pos x="connsiteX5" y="connsiteY5"/>
                                                        </a:cxn>
                                                        <a:cxn ang="0">
                                                          <a:pos x="connsiteX6" y="connsiteY6"/>
                                                        </a:cxn>
                                                      </a:cxnLst>
                                                      <a:rect l="l" t="t" r="r" b="b"/>
                                                      <a:pathLst>
                                                        <a:path w="307569" h="134939">
                                                          <a:moveTo>
                                                            <a:pt x="33" y="134300"/>
                                                          </a:moveTo>
                                                          <a:cubicBezTo>
                                                            <a:pt x="1621" y="126362"/>
                                                            <a:pt x="45541" y="26350"/>
                                                            <a:pt x="85758" y="7300"/>
                                                          </a:cubicBezTo>
                                                          <a:cubicBezTo>
                                                            <a:pt x="125975" y="-11750"/>
                                                            <a:pt x="204821" y="11533"/>
                                                            <a:pt x="241333" y="20000"/>
                                                          </a:cubicBezTo>
                                                          <a:cubicBezTo>
                                                            <a:pt x="277846" y="28467"/>
                                                            <a:pt x="318591" y="57571"/>
                                                            <a:pt x="304833" y="58100"/>
                                                          </a:cubicBezTo>
                                                          <a:cubicBezTo>
                                                            <a:pt x="291075" y="58629"/>
                                                            <a:pt x="196883" y="23704"/>
                                                            <a:pt x="158783" y="23175"/>
                                                          </a:cubicBezTo>
                                                          <a:cubicBezTo>
                                                            <a:pt x="120683" y="22646"/>
                                                            <a:pt x="98987" y="35875"/>
                                                            <a:pt x="76233" y="54925"/>
                                                          </a:cubicBezTo>
                                                          <a:cubicBezTo>
                                                            <a:pt x="53479" y="73975"/>
                                                            <a:pt x="-1555" y="142238"/>
                                                            <a:pt x="33" y="134300"/>
                                                          </a:cubicBezTo>
                                                          <a:close/>
                                                        </a:path>
                                                      </a:pathLst>
                                                    </a:custGeom>
                                                    <a:solidFill>
                                                      <a:schemeClr val="tx1">
                                                        <a:lumMod val="95000"/>
                                                        <a:lumOff val="5000"/>
                                                      </a:schemeClr>
                                                    </a:solidFill>
                                                    <a:ln>
                                                      <a:noFill/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AU"/>
                                                    </a:p>
                                                  </p:txBody>
                                                </p:sp>
                                                <p:sp>
                                                  <p:nvSpPr>
                                                    <p:cNvPr id="1381" name="Freeform 1380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5234478" y="249454"/>
                                                      <a:ext cx="442553" cy="271265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connsiteX0" fmla="*/ 7447 w 442553"/>
                                                        <a:gd name="connsiteY0" fmla="*/ 271246 h 271265"/>
                                                        <a:gd name="connsiteX1" fmla="*/ 7447 w 442553"/>
                                                        <a:gd name="connsiteY1" fmla="*/ 137896 h 271265"/>
                                                        <a:gd name="connsiteX2" fmla="*/ 99522 w 442553"/>
                                                        <a:gd name="connsiteY2" fmla="*/ 42646 h 271265"/>
                                                        <a:gd name="connsiteX3" fmla="*/ 204297 w 442553"/>
                                                        <a:gd name="connsiteY3" fmla="*/ 1371 h 271265"/>
                                                        <a:gd name="connsiteX4" fmla="*/ 315422 w 442553"/>
                                                        <a:gd name="connsiteY4" fmla="*/ 14071 h 271265"/>
                                                        <a:gd name="connsiteX5" fmla="*/ 369397 w 442553"/>
                                                        <a:gd name="connsiteY5" fmla="*/ 55346 h 271265"/>
                                                        <a:gd name="connsiteX6" fmla="*/ 442422 w 442553"/>
                                                        <a:gd name="connsiteY6" fmla="*/ 195046 h 271265"/>
                                                        <a:gd name="connsiteX7" fmla="*/ 350347 w 442553"/>
                                                        <a:gd name="connsiteY7" fmla="*/ 55346 h 271265"/>
                                                        <a:gd name="connsiteX8" fmla="*/ 264622 w 442553"/>
                                                        <a:gd name="connsiteY8" fmla="*/ 17246 h 271265"/>
                                                        <a:gd name="connsiteX9" fmla="*/ 169372 w 442553"/>
                                                        <a:gd name="connsiteY9" fmla="*/ 36296 h 271265"/>
                                                        <a:gd name="connsiteX10" fmla="*/ 74122 w 442553"/>
                                                        <a:gd name="connsiteY10" fmla="*/ 90271 h 271265"/>
                                                        <a:gd name="connsiteX11" fmla="*/ 23322 w 442553"/>
                                                        <a:gd name="connsiteY11" fmla="*/ 147421 h 271265"/>
                                                        <a:gd name="connsiteX12" fmla="*/ 7447 w 442553"/>
                                                        <a:gd name="connsiteY12" fmla="*/ 271246 h 271265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connsiteX0" y="connsiteY0"/>
                                                        </a:cxn>
                                                        <a:cxn ang="0">
                                                          <a:pos x="connsiteX1" y="connsiteY1"/>
                                                        </a:cxn>
                                                        <a:cxn ang="0">
                                                          <a:pos x="connsiteX2" y="connsiteY2"/>
                                                        </a:cxn>
                                                        <a:cxn ang="0">
                                                          <a:pos x="connsiteX3" y="connsiteY3"/>
                                                        </a:cxn>
                                                        <a:cxn ang="0">
                                                          <a:pos x="connsiteX4" y="connsiteY4"/>
                                                        </a:cxn>
                                                        <a:cxn ang="0">
                                                          <a:pos x="connsiteX5" y="connsiteY5"/>
                                                        </a:cxn>
                                                        <a:cxn ang="0">
                                                          <a:pos x="connsiteX6" y="connsiteY6"/>
                                                        </a:cxn>
                                                        <a:cxn ang="0">
                                                          <a:pos x="connsiteX7" y="connsiteY7"/>
                                                        </a:cxn>
                                                        <a:cxn ang="0">
                                                          <a:pos x="connsiteX8" y="connsiteY8"/>
                                                        </a:cxn>
                                                        <a:cxn ang="0">
                                                          <a:pos x="connsiteX9" y="connsiteY9"/>
                                                        </a:cxn>
                                                        <a:cxn ang="0">
                                                          <a:pos x="connsiteX10" y="connsiteY10"/>
                                                        </a:cxn>
                                                        <a:cxn ang="0">
                                                          <a:pos x="connsiteX11" y="connsiteY11"/>
                                                        </a:cxn>
                                                        <a:cxn ang="0">
                                                          <a:pos x="connsiteX12" y="connsiteY12"/>
                                                        </a:cxn>
                                                      </a:cxnLst>
                                                      <a:rect l="l" t="t" r="r" b="b"/>
                                                      <a:pathLst>
                                                        <a:path w="442553" h="271265">
                                                          <a:moveTo>
                                                            <a:pt x="7447" y="271246"/>
                                                          </a:moveTo>
                                                          <a:cubicBezTo>
                                                            <a:pt x="4801" y="269658"/>
                                                            <a:pt x="-7899" y="175996"/>
                                                            <a:pt x="7447" y="137896"/>
                                                          </a:cubicBezTo>
                                                          <a:cubicBezTo>
                                                            <a:pt x="22793" y="99796"/>
                                                            <a:pt x="66714" y="65400"/>
                                                            <a:pt x="99522" y="42646"/>
                                                          </a:cubicBezTo>
                                                          <a:cubicBezTo>
                                                            <a:pt x="132330" y="19892"/>
                                                            <a:pt x="168314" y="6133"/>
                                                            <a:pt x="204297" y="1371"/>
                                                          </a:cubicBezTo>
                                                          <a:cubicBezTo>
                                                            <a:pt x="240280" y="-3391"/>
                                                            <a:pt x="287905" y="5075"/>
                                                            <a:pt x="315422" y="14071"/>
                                                          </a:cubicBezTo>
                                                          <a:cubicBezTo>
                                                            <a:pt x="342939" y="23067"/>
                                                            <a:pt x="348230" y="25184"/>
                                                            <a:pt x="369397" y="55346"/>
                                                          </a:cubicBezTo>
                                                          <a:cubicBezTo>
                                                            <a:pt x="390564" y="85508"/>
                                                            <a:pt x="445597" y="195046"/>
                                                            <a:pt x="442422" y="195046"/>
                                                          </a:cubicBezTo>
                                                          <a:cubicBezTo>
                                                            <a:pt x="439247" y="195046"/>
                                                            <a:pt x="379980" y="84979"/>
                                                            <a:pt x="350347" y="55346"/>
                                                          </a:cubicBezTo>
                                                          <a:cubicBezTo>
                                                            <a:pt x="320714" y="25713"/>
                                                            <a:pt x="294785" y="20421"/>
                                                            <a:pt x="264622" y="17246"/>
                                                          </a:cubicBezTo>
                                                          <a:cubicBezTo>
                                                            <a:pt x="234459" y="14071"/>
                                                            <a:pt x="201122" y="24125"/>
                                                            <a:pt x="169372" y="36296"/>
                                                          </a:cubicBezTo>
                                                          <a:cubicBezTo>
                                                            <a:pt x="137622" y="48467"/>
                                                            <a:pt x="98464" y="71750"/>
                                                            <a:pt x="74122" y="90271"/>
                                                          </a:cubicBezTo>
                                                          <a:cubicBezTo>
                                                            <a:pt x="49780" y="108792"/>
                                                            <a:pt x="38139" y="118317"/>
                                                            <a:pt x="23322" y="147421"/>
                                                          </a:cubicBezTo>
                                                          <a:cubicBezTo>
                                                            <a:pt x="8505" y="176525"/>
                                                            <a:pt x="10093" y="272834"/>
                                                            <a:pt x="7447" y="271246"/>
                                                          </a:cubicBezTo>
                                                          <a:close/>
                                                        </a:path>
                                                      </a:pathLst>
                                                    </a:custGeom>
                                                    <a:solidFill>
                                                      <a:schemeClr val="tx1">
                                                        <a:lumMod val="95000"/>
                                                        <a:lumOff val="5000"/>
                                                      </a:schemeClr>
                                                    </a:solidFill>
                                                    <a:ln>
                                                      <a:noFill/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AU"/>
                                                    </a:p>
                                                  </p:txBody>
                                                </p:sp>
                                                <p:sp>
                                                  <p:nvSpPr>
                                                    <p:cNvPr id="1382" name="Freeform 1381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5400659" y="418952"/>
                                                      <a:ext cx="279455" cy="99316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connsiteX0" fmla="*/ 16 w 279455"/>
                                                        <a:gd name="connsiteY0" fmla="*/ 98573 h 99316"/>
                                                        <a:gd name="connsiteX1" fmla="*/ 76216 w 279455"/>
                                                        <a:gd name="connsiteY1" fmla="*/ 16023 h 99316"/>
                                                        <a:gd name="connsiteX2" fmla="*/ 165116 w 279455"/>
                                                        <a:gd name="connsiteY2" fmla="*/ 148 h 99316"/>
                                                        <a:gd name="connsiteX3" fmla="*/ 279416 w 279455"/>
                                                        <a:gd name="connsiteY3" fmla="*/ 19198 h 99316"/>
                                                        <a:gd name="connsiteX4" fmla="*/ 152416 w 279455"/>
                                                        <a:gd name="connsiteY4" fmla="*/ 19198 h 99316"/>
                                                        <a:gd name="connsiteX5" fmla="*/ 69866 w 279455"/>
                                                        <a:gd name="connsiteY5" fmla="*/ 54123 h 99316"/>
                                                        <a:gd name="connsiteX6" fmla="*/ 16 w 279455"/>
                                                        <a:gd name="connsiteY6" fmla="*/ 98573 h 99316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connsiteX0" y="connsiteY0"/>
                                                        </a:cxn>
                                                        <a:cxn ang="0">
                                                          <a:pos x="connsiteX1" y="connsiteY1"/>
                                                        </a:cxn>
                                                        <a:cxn ang="0">
                                                          <a:pos x="connsiteX2" y="connsiteY2"/>
                                                        </a:cxn>
                                                        <a:cxn ang="0">
                                                          <a:pos x="connsiteX3" y="connsiteY3"/>
                                                        </a:cxn>
                                                        <a:cxn ang="0">
                                                          <a:pos x="connsiteX4" y="connsiteY4"/>
                                                        </a:cxn>
                                                        <a:cxn ang="0">
                                                          <a:pos x="connsiteX5" y="connsiteY5"/>
                                                        </a:cxn>
                                                        <a:cxn ang="0">
                                                          <a:pos x="connsiteX6" y="connsiteY6"/>
                                                        </a:cxn>
                                                      </a:cxnLst>
                                                      <a:rect l="l" t="t" r="r" b="b"/>
                                                      <a:pathLst>
                                                        <a:path w="279455" h="99316">
                                                          <a:moveTo>
                                                            <a:pt x="16" y="98573"/>
                                                          </a:moveTo>
                                                          <a:cubicBezTo>
                                                            <a:pt x="1074" y="92223"/>
                                                            <a:pt x="48699" y="32427"/>
                                                            <a:pt x="76216" y="16023"/>
                                                          </a:cubicBezTo>
                                                          <a:cubicBezTo>
                                                            <a:pt x="103733" y="-381"/>
                                                            <a:pt x="131249" y="-381"/>
                                                            <a:pt x="165116" y="148"/>
                                                          </a:cubicBezTo>
                                                          <a:cubicBezTo>
                                                            <a:pt x="198983" y="677"/>
                                                            <a:pt x="281533" y="16023"/>
                                                            <a:pt x="279416" y="19198"/>
                                                          </a:cubicBezTo>
                                                          <a:cubicBezTo>
                                                            <a:pt x="277299" y="22373"/>
                                                            <a:pt x="187341" y="13377"/>
                                                            <a:pt x="152416" y="19198"/>
                                                          </a:cubicBezTo>
                                                          <a:cubicBezTo>
                                                            <a:pt x="117491" y="25019"/>
                                                            <a:pt x="91562" y="39306"/>
                                                            <a:pt x="69866" y="54123"/>
                                                          </a:cubicBezTo>
                                                          <a:cubicBezTo>
                                                            <a:pt x="48170" y="68940"/>
                                                            <a:pt x="-1042" y="104923"/>
                                                            <a:pt x="16" y="98573"/>
                                                          </a:cubicBezTo>
                                                          <a:close/>
                                                        </a:path>
                                                      </a:pathLst>
                                                    </a:custGeom>
                                                    <a:solidFill>
                                                      <a:schemeClr val="tx1">
                                                        <a:lumMod val="95000"/>
                                                        <a:lumOff val="5000"/>
                                                      </a:schemeClr>
                                                    </a:solidFill>
                                                    <a:ln>
                                                      <a:noFill/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AU"/>
                                                    </a:p>
                                                  </p:txBody>
                                                </p:sp>
                                                <p:sp>
                                                  <p:nvSpPr>
                                                    <p:cNvPr id="1383" name="Freeform 1382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5600551" y="339693"/>
                                                      <a:ext cx="462819" cy="409672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connsiteX0" fmla="*/ 127149 w 462819"/>
                                                        <a:gd name="connsiteY0" fmla="*/ 409607 h 409672"/>
                                                        <a:gd name="connsiteX1" fmla="*/ 50949 w 462819"/>
                                                        <a:gd name="connsiteY1" fmla="*/ 339757 h 409672"/>
                                                        <a:gd name="connsiteX2" fmla="*/ 44599 w 462819"/>
                                                        <a:gd name="connsiteY2" fmla="*/ 146082 h 409672"/>
                                                        <a:gd name="connsiteX3" fmla="*/ 133499 w 462819"/>
                                                        <a:gd name="connsiteY3" fmla="*/ 69882 h 409672"/>
                                                        <a:gd name="connsiteX4" fmla="*/ 247799 w 462819"/>
                                                        <a:gd name="connsiteY4" fmla="*/ 38132 h 409672"/>
                                                        <a:gd name="connsiteX5" fmla="*/ 365274 w 462819"/>
                                                        <a:gd name="connsiteY5" fmla="*/ 76232 h 409672"/>
                                                        <a:gd name="connsiteX6" fmla="*/ 416074 w 462819"/>
                                                        <a:gd name="connsiteY6" fmla="*/ 146082 h 409672"/>
                                                        <a:gd name="connsiteX7" fmla="*/ 460524 w 462819"/>
                                                        <a:gd name="connsiteY7" fmla="*/ 257207 h 409672"/>
                                                        <a:gd name="connsiteX8" fmla="*/ 447824 w 462819"/>
                                                        <a:gd name="connsiteY8" fmla="*/ 123857 h 409672"/>
                                                        <a:gd name="connsiteX9" fmla="*/ 374799 w 462819"/>
                                                        <a:gd name="connsiteY9" fmla="*/ 44482 h 409672"/>
                                                        <a:gd name="connsiteX10" fmla="*/ 279549 w 462819"/>
                                                        <a:gd name="connsiteY10" fmla="*/ 32 h 409672"/>
                                                        <a:gd name="connsiteX11" fmla="*/ 104924 w 462819"/>
                                                        <a:gd name="connsiteY11" fmla="*/ 50832 h 409672"/>
                                                        <a:gd name="connsiteX12" fmla="*/ 38249 w 462819"/>
                                                        <a:gd name="connsiteY12" fmla="*/ 104807 h 409672"/>
                                                        <a:gd name="connsiteX13" fmla="*/ 149 w 462819"/>
                                                        <a:gd name="connsiteY13" fmla="*/ 225457 h 409672"/>
                                                        <a:gd name="connsiteX14" fmla="*/ 28724 w 462819"/>
                                                        <a:gd name="connsiteY14" fmla="*/ 330232 h 409672"/>
                                                        <a:gd name="connsiteX15" fmla="*/ 127149 w 462819"/>
                                                        <a:gd name="connsiteY15" fmla="*/ 409607 h 409672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connsiteX0" y="connsiteY0"/>
                                                        </a:cxn>
                                                        <a:cxn ang="0">
                                                          <a:pos x="connsiteX1" y="connsiteY1"/>
                                                        </a:cxn>
                                                        <a:cxn ang="0">
                                                          <a:pos x="connsiteX2" y="connsiteY2"/>
                                                        </a:cxn>
                                                        <a:cxn ang="0">
                                                          <a:pos x="connsiteX3" y="connsiteY3"/>
                                                        </a:cxn>
                                                        <a:cxn ang="0">
                                                          <a:pos x="connsiteX4" y="connsiteY4"/>
                                                        </a:cxn>
                                                        <a:cxn ang="0">
                                                          <a:pos x="connsiteX5" y="connsiteY5"/>
                                                        </a:cxn>
                                                        <a:cxn ang="0">
                                                          <a:pos x="connsiteX6" y="connsiteY6"/>
                                                        </a:cxn>
                                                        <a:cxn ang="0">
                                                          <a:pos x="connsiteX7" y="connsiteY7"/>
                                                        </a:cxn>
                                                        <a:cxn ang="0">
                                                          <a:pos x="connsiteX8" y="connsiteY8"/>
                                                        </a:cxn>
                                                        <a:cxn ang="0">
                                                          <a:pos x="connsiteX9" y="connsiteY9"/>
                                                        </a:cxn>
                                                        <a:cxn ang="0">
                                                          <a:pos x="connsiteX10" y="connsiteY10"/>
                                                        </a:cxn>
                                                        <a:cxn ang="0">
                                                          <a:pos x="connsiteX11" y="connsiteY11"/>
                                                        </a:cxn>
                                                        <a:cxn ang="0">
                                                          <a:pos x="connsiteX12" y="connsiteY12"/>
                                                        </a:cxn>
                                                        <a:cxn ang="0">
                                                          <a:pos x="connsiteX13" y="connsiteY13"/>
                                                        </a:cxn>
                                                        <a:cxn ang="0">
                                                          <a:pos x="connsiteX14" y="connsiteY14"/>
                                                        </a:cxn>
                                                        <a:cxn ang="0">
                                                          <a:pos x="connsiteX15" y="connsiteY15"/>
                                                        </a:cxn>
                                                      </a:cxnLst>
                                                      <a:rect l="l" t="t" r="r" b="b"/>
                                                      <a:pathLst>
                                                        <a:path w="462819" h="409672">
                                                          <a:moveTo>
                                                            <a:pt x="127149" y="409607"/>
                                                          </a:moveTo>
                                                          <a:cubicBezTo>
                                                            <a:pt x="130853" y="411194"/>
                                                            <a:pt x="64707" y="383678"/>
                                                            <a:pt x="50949" y="339757"/>
                                                          </a:cubicBezTo>
                                                          <a:cubicBezTo>
                                                            <a:pt x="37191" y="295836"/>
                                                            <a:pt x="30841" y="191061"/>
                                                            <a:pt x="44599" y="146082"/>
                                                          </a:cubicBezTo>
                                                          <a:cubicBezTo>
                                                            <a:pt x="58357" y="101103"/>
                                                            <a:pt x="99632" y="87874"/>
                                                            <a:pt x="133499" y="69882"/>
                                                          </a:cubicBezTo>
                                                          <a:cubicBezTo>
                                                            <a:pt x="167366" y="51890"/>
                                                            <a:pt x="209170" y="37074"/>
                                                            <a:pt x="247799" y="38132"/>
                                                          </a:cubicBezTo>
                                                          <a:cubicBezTo>
                                                            <a:pt x="286428" y="39190"/>
                                                            <a:pt x="337228" y="58240"/>
                                                            <a:pt x="365274" y="76232"/>
                                                          </a:cubicBezTo>
                                                          <a:cubicBezTo>
                                                            <a:pt x="393320" y="94224"/>
                                                            <a:pt x="400199" y="115920"/>
                                                            <a:pt x="416074" y="146082"/>
                                                          </a:cubicBezTo>
                                                          <a:cubicBezTo>
                                                            <a:pt x="431949" y="176244"/>
                                                            <a:pt x="455232" y="260911"/>
                                                            <a:pt x="460524" y="257207"/>
                                                          </a:cubicBezTo>
                                                          <a:cubicBezTo>
                                                            <a:pt x="465816" y="253503"/>
                                                            <a:pt x="462112" y="159311"/>
                                                            <a:pt x="447824" y="123857"/>
                                                          </a:cubicBezTo>
                                                          <a:cubicBezTo>
                                                            <a:pt x="433537" y="88403"/>
                                                            <a:pt x="402845" y="65119"/>
                                                            <a:pt x="374799" y="44482"/>
                                                          </a:cubicBezTo>
                                                          <a:cubicBezTo>
                                                            <a:pt x="346753" y="23844"/>
                                                            <a:pt x="324528" y="-1026"/>
                                                            <a:pt x="279549" y="32"/>
                                                          </a:cubicBezTo>
                                                          <a:cubicBezTo>
                                                            <a:pt x="234570" y="1090"/>
                                                            <a:pt x="145141" y="33370"/>
                                                            <a:pt x="104924" y="50832"/>
                                                          </a:cubicBezTo>
                                                          <a:cubicBezTo>
                                                            <a:pt x="64707" y="68294"/>
                                                            <a:pt x="55712" y="75703"/>
                                                            <a:pt x="38249" y="104807"/>
                                                          </a:cubicBezTo>
                                                          <a:cubicBezTo>
                                                            <a:pt x="20786" y="133911"/>
                                                            <a:pt x="1736" y="187886"/>
                                                            <a:pt x="149" y="225457"/>
                                                          </a:cubicBezTo>
                                                          <a:cubicBezTo>
                                                            <a:pt x="-1438" y="263028"/>
                                                            <a:pt x="9674" y="299540"/>
                                                            <a:pt x="28724" y="330232"/>
                                                          </a:cubicBezTo>
                                                          <a:cubicBezTo>
                                                            <a:pt x="47774" y="360924"/>
                                                            <a:pt x="123445" y="408020"/>
                                                            <a:pt x="127149" y="409607"/>
                                                          </a:cubicBezTo>
                                                          <a:close/>
                                                        </a:path>
                                                      </a:pathLst>
                                                    </a:custGeom>
                                                    <a:solidFill>
                                                      <a:schemeClr val="tx1">
                                                        <a:lumMod val="95000"/>
                                                        <a:lumOff val="5000"/>
                                                      </a:schemeClr>
                                                    </a:solidFill>
                                                    <a:ln>
                                                      <a:noFill/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AU"/>
                                                    </a:p>
                                                  </p:txBody>
                                                </p:sp>
                                                <p:sp>
                                                  <p:nvSpPr>
                                                    <p:cNvPr id="1384" name="Freeform 1383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5607043" y="183536"/>
                                                      <a:ext cx="384189" cy="194401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connsiteX0" fmla="*/ 7 w 384189"/>
                                                        <a:gd name="connsiteY0" fmla="*/ 124439 h 194401"/>
                                                        <a:gd name="connsiteX1" fmla="*/ 57157 w 384189"/>
                                                        <a:gd name="connsiteY1" fmla="*/ 26014 h 194401"/>
                                                        <a:gd name="connsiteX2" fmla="*/ 171457 w 384189"/>
                                                        <a:gd name="connsiteY2" fmla="*/ 614 h 194401"/>
                                                        <a:gd name="connsiteX3" fmla="*/ 327032 w 384189"/>
                                                        <a:gd name="connsiteY3" fmla="*/ 26014 h 194401"/>
                                                        <a:gd name="connsiteX4" fmla="*/ 384182 w 384189"/>
                                                        <a:gd name="connsiteY4" fmla="*/ 194289 h 194401"/>
                                                        <a:gd name="connsiteX5" fmla="*/ 330207 w 384189"/>
                                                        <a:gd name="connsiteY5" fmla="*/ 51414 h 194401"/>
                                                        <a:gd name="connsiteX6" fmla="*/ 222257 w 384189"/>
                                                        <a:gd name="connsiteY6" fmla="*/ 10139 h 194401"/>
                                                        <a:gd name="connsiteX7" fmla="*/ 95257 w 384189"/>
                                                        <a:gd name="connsiteY7" fmla="*/ 35539 h 194401"/>
                                                        <a:gd name="connsiteX8" fmla="*/ 60332 w 384189"/>
                                                        <a:gd name="connsiteY8" fmla="*/ 60939 h 194401"/>
                                                        <a:gd name="connsiteX9" fmla="*/ 7 w 384189"/>
                                                        <a:gd name="connsiteY9" fmla="*/ 124439 h 194401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connsiteX0" y="connsiteY0"/>
                                                        </a:cxn>
                                                        <a:cxn ang="0">
                                                          <a:pos x="connsiteX1" y="connsiteY1"/>
                                                        </a:cxn>
                                                        <a:cxn ang="0">
                                                          <a:pos x="connsiteX2" y="connsiteY2"/>
                                                        </a:cxn>
                                                        <a:cxn ang="0">
                                                          <a:pos x="connsiteX3" y="connsiteY3"/>
                                                        </a:cxn>
                                                        <a:cxn ang="0">
                                                          <a:pos x="connsiteX4" y="connsiteY4"/>
                                                        </a:cxn>
                                                        <a:cxn ang="0">
                                                          <a:pos x="connsiteX5" y="connsiteY5"/>
                                                        </a:cxn>
                                                        <a:cxn ang="0">
                                                          <a:pos x="connsiteX6" y="connsiteY6"/>
                                                        </a:cxn>
                                                        <a:cxn ang="0">
                                                          <a:pos x="connsiteX7" y="connsiteY7"/>
                                                        </a:cxn>
                                                        <a:cxn ang="0">
                                                          <a:pos x="connsiteX8" y="connsiteY8"/>
                                                        </a:cxn>
                                                        <a:cxn ang="0">
                                                          <a:pos x="connsiteX9" y="connsiteY9"/>
                                                        </a:cxn>
                                                      </a:cxnLst>
                                                      <a:rect l="l" t="t" r="r" b="b"/>
                                                      <a:pathLst>
                                                        <a:path w="384189" h="194401">
                                                          <a:moveTo>
                                                            <a:pt x="7" y="124439"/>
                                                          </a:moveTo>
                                                          <a:cubicBezTo>
                                                            <a:pt x="-522" y="118618"/>
                                                            <a:pt x="28582" y="46651"/>
                                                            <a:pt x="57157" y="26014"/>
                                                          </a:cubicBezTo>
                                                          <a:cubicBezTo>
                                                            <a:pt x="85732" y="5377"/>
                                                            <a:pt x="126478" y="614"/>
                                                            <a:pt x="171457" y="614"/>
                                                          </a:cubicBezTo>
                                                          <a:cubicBezTo>
                                                            <a:pt x="216436" y="614"/>
                                                            <a:pt x="291578" y="-6265"/>
                                                            <a:pt x="327032" y="26014"/>
                                                          </a:cubicBezTo>
                                                          <a:cubicBezTo>
                                                            <a:pt x="362486" y="58293"/>
                                                            <a:pt x="383653" y="190056"/>
                                                            <a:pt x="384182" y="194289"/>
                                                          </a:cubicBezTo>
                                                          <a:cubicBezTo>
                                                            <a:pt x="384711" y="198522"/>
                                                            <a:pt x="357194" y="82106"/>
                                                            <a:pt x="330207" y="51414"/>
                                                          </a:cubicBezTo>
                                                          <a:cubicBezTo>
                                                            <a:pt x="303220" y="20722"/>
                                                            <a:pt x="261415" y="12785"/>
                                                            <a:pt x="222257" y="10139"/>
                                                          </a:cubicBezTo>
                                                          <a:cubicBezTo>
                                                            <a:pt x="183099" y="7493"/>
                                                            <a:pt x="122245" y="27072"/>
                                                            <a:pt x="95257" y="35539"/>
                                                          </a:cubicBezTo>
                                                          <a:cubicBezTo>
                                                            <a:pt x="68269" y="44006"/>
                                                            <a:pt x="72503" y="43477"/>
                                                            <a:pt x="60332" y="60939"/>
                                                          </a:cubicBezTo>
                                                          <a:cubicBezTo>
                                                            <a:pt x="48161" y="78401"/>
                                                            <a:pt x="536" y="130260"/>
                                                            <a:pt x="7" y="124439"/>
                                                          </a:cubicBezTo>
                                                          <a:close/>
                                                        </a:path>
                                                      </a:pathLst>
                                                    </a:custGeom>
                                                    <a:solidFill>
                                                      <a:schemeClr val="tx1">
                                                        <a:lumMod val="95000"/>
                                                        <a:lumOff val="5000"/>
                                                      </a:schemeClr>
                                                    </a:solidFill>
                                                    <a:ln>
                                                      <a:noFill/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AU"/>
                                                    </a:p>
                                                  </p:txBody>
                                                </p:sp>
                                                <p:sp>
                                                  <p:nvSpPr>
                                                    <p:cNvPr id="1385" name="Freeform 1384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5975253" y="303334"/>
                                                      <a:ext cx="244572" cy="71356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connsiteX0" fmla="*/ 97 w 244572"/>
                                                        <a:gd name="connsiteY0" fmla="*/ 71316 h 71356"/>
                                                        <a:gd name="connsiteX1" fmla="*/ 79472 w 244572"/>
                                                        <a:gd name="connsiteY1" fmla="*/ 10991 h 71356"/>
                                                        <a:gd name="connsiteX2" fmla="*/ 181072 w 244572"/>
                                                        <a:gd name="connsiteY2" fmla="*/ 4641 h 71356"/>
                                                        <a:gd name="connsiteX3" fmla="*/ 244572 w 244572"/>
                                                        <a:gd name="connsiteY3" fmla="*/ 61791 h 71356"/>
                                                        <a:gd name="connsiteX4" fmla="*/ 181072 w 244572"/>
                                                        <a:gd name="connsiteY4" fmla="*/ 23691 h 71356"/>
                                                        <a:gd name="connsiteX5" fmla="*/ 95347 w 244572"/>
                                                        <a:gd name="connsiteY5" fmla="*/ 20516 h 71356"/>
                                                        <a:gd name="connsiteX6" fmla="*/ 97 w 244572"/>
                                                        <a:gd name="connsiteY6" fmla="*/ 71316 h 71356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connsiteX0" y="connsiteY0"/>
                                                        </a:cxn>
                                                        <a:cxn ang="0">
                                                          <a:pos x="connsiteX1" y="connsiteY1"/>
                                                        </a:cxn>
                                                        <a:cxn ang="0">
                                                          <a:pos x="connsiteX2" y="connsiteY2"/>
                                                        </a:cxn>
                                                        <a:cxn ang="0">
                                                          <a:pos x="connsiteX3" y="connsiteY3"/>
                                                        </a:cxn>
                                                        <a:cxn ang="0">
                                                          <a:pos x="connsiteX4" y="connsiteY4"/>
                                                        </a:cxn>
                                                        <a:cxn ang="0">
                                                          <a:pos x="connsiteX5" y="connsiteY5"/>
                                                        </a:cxn>
                                                        <a:cxn ang="0">
                                                          <a:pos x="connsiteX6" y="connsiteY6"/>
                                                        </a:cxn>
                                                      </a:cxnLst>
                                                      <a:rect l="l" t="t" r="r" b="b"/>
                                                      <a:pathLst>
                                                        <a:path w="244572" h="71356">
                                                          <a:moveTo>
                                                            <a:pt x="97" y="71316"/>
                                                          </a:moveTo>
                                                          <a:cubicBezTo>
                                                            <a:pt x="-2549" y="69728"/>
                                                            <a:pt x="49310" y="22103"/>
                                                            <a:pt x="79472" y="10991"/>
                                                          </a:cubicBezTo>
                                                          <a:cubicBezTo>
                                                            <a:pt x="109634" y="-121"/>
                                                            <a:pt x="153555" y="-3826"/>
                                                            <a:pt x="181072" y="4641"/>
                                                          </a:cubicBezTo>
                                                          <a:cubicBezTo>
                                                            <a:pt x="208589" y="13108"/>
                                                            <a:pt x="244572" y="58616"/>
                                                            <a:pt x="244572" y="61791"/>
                                                          </a:cubicBezTo>
                                                          <a:cubicBezTo>
                                                            <a:pt x="244572" y="64966"/>
                                                            <a:pt x="205943" y="30570"/>
                                                            <a:pt x="181072" y="23691"/>
                                                          </a:cubicBezTo>
                                                          <a:cubicBezTo>
                                                            <a:pt x="156201" y="16812"/>
                                                            <a:pt x="123922" y="13637"/>
                                                            <a:pt x="95347" y="20516"/>
                                                          </a:cubicBezTo>
                                                          <a:cubicBezTo>
                                                            <a:pt x="66772" y="27395"/>
                                                            <a:pt x="2743" y="72904"/>
                                                            <a:pt x="97" y="71316"/>
                                                          </a:cubicBezTo>
                                                          <a:close/>
                                                        </a:path>
                                                      </a:pathLst>
                                                    </a:custGeom>
                                                    <a:solidFill>
                                                      <a:schemeClr val="tx1">
                                                        <a:lumMod val="95000"/>
                                                        <a:lumOff val="5000"/>
                                                      </a:schemeClr>
                                                    </a:solidFill>
                                                    <a:ln>
                                                      <a:noFill/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AU"/>
                                                    </a:p>
                                                  </p:txBody>
                                                </p:sp>
                                                <p:sp>
                                                  <p:nvSpPr>
                                                    <p:cNvPr id="1386" name="Freeform 1385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6162609" y="274460"/>
                                                      <a:ext cx="502895" cy="344667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connsiteX0" fmla="*/ 47691 w 502895"/>
                                                        <a:gd name="connsiteY0" fmla="*/ 344665 h 344667"/>
                                                        <a:gd name="connsiteX1" fmla="*/ 22291 w 502895"/>
                                                        <a:gd name="connsiteY1" fmla="*/ 230365 h 344667"/>
                                                        <a:gd name="connsiteX2" fmla="*/ 69916 w 502895"/>
                                                        <a:gd name="connsiteY2" fmla="*/ 128765 h 344667"/>
                                                        <a:gd name="connsiteX3" fmla="*/ 168341 w 502895"/>
                                                        <a:gd name="connsiteY3" fmla="*/ 49390 h 344667"/>
                                                        <a:gd name="connsiteX4" fmla="*/ 346141 w 502895"/>
                                                        <a:gd name="connsiteY4" fmla="*/ 46215 h 344667"/>
                                                        <a:gd name="connsiteX5" fmla="*/ 441391 w 502895"/>
                                                        <a:gd name="connsiteY5" fmla="*/ 125590 h 344667"/>
                                                        <a:gd name="connsiteX6" fmla="*/ 476316 w 502895"/>
                                                        <a:gd name="connsiteY6" fmla="*/ 246240 h 344667"/>
                                                        <a:gd name="connsiteX7" fmla="*/ 482666 w 502895"/>
                                                        <a:gd name="connsiteY7" fmla="*/ 338315 h 344667"/>
                                                        <a:gd name="connsiteX8" fmla="*/ 501716 w 502895"/>
                                                        <a:gd name="connsiteY8" fmla="*/ 198615 h 344667"/>
                                                        <a:gd name="connsiteX9" fmla="*/ 444566 w 502895"/>
                                                        <a:gd name="connsiteY9" fmla="*/ 84315 h 344667"/>
                                                        <a:gd name="connsiteX10" fmla="*/ 317566 w 502895"/>
                                                        <a:gd name="connsiteY10" fmla="*/ 14465 h 344667"/>
                                                        <a:gd name="connsiteX11" fmla="*/ 193741 w 502895"/>
                                                        <a:gd name="connsiteY11" fmla="*/ 4940 h 344667"/>
                                                        <a:gd name="connsiteX12" fmla="*/ 88966 w 502895"/>
                                                        <a:gd name="connsiteY12" fmla="*/ 74790 h 344667"/>
                                                        <a:gd name="connsiteX13" fmla="*/ 25466 w 502895"/>
                                                        <a:gd name="connsiteY13" fmla="*/ 141465 h 344667"/>
                                                        <a:gd name="connsiteX14" fmla="*/ 66 w 502895"/>
                                                        <a:gd name="connsiteY14" fmla="*/ 227190 h 344667"/>
                                                        <a:gd name="connsiteX15" fmla="*/ 47691 w 502895"/>
                                                        <a:gd name="connsiteY15" fmla="*/ 344665 h 344667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connsiteX0" y="connsiteY0"/>
                                                        </a:cxn>
                                                        <a:cxn ang="0">
                                                          <a:pos x="connsiteX1" y="connsiteY1"/>
                                                        </a:cxn>
                                                        <a:cxn ang="0">
                                                          <a:pos x="connsiteX2" y="connsiteY2"/>
                                                        </a:cxn>
                                                        <a:cxn ang="0">
                                                          <a:pos x="connsiteX3" y="connsiteY3"/>
                                                        </a:cxn>
                                                        <a:cxn ang="0">
                                                          <a:pos x="connsiteX4" y="connsiteY4"/>
                                                        </a:cxn>
                                                        <a:cxn ang="0">
                                                          <a:pos x="connsiteX5" y="connsiteY5"/>
                                                        </a:cxn>
                                                        <a:cxn ang="0">
                                                          <a:pos x="connsiteX6" y="connsiteY6"/>
                                                        </a:cxn>
                                                        <a:cxn ang="0">
                                                          <a:pos x="connsiteX7" y="connsiteY7"/>
                                                        </a:cxn>
                                                        <a:cxn ang="0">
                                                          <a:pos x="connsiteX8" y="connsiteY8"/>
                                                        </a:cxn>
                                                        <a:cxn ang="0">
                                                          <a:pos x="connsiteX9" y="connsiteY9"/>
                                                        </a:cxn>
                                                        <a:cxn ang="0">
                                                          <a:pos x="connsiteX10" y="connsiteY10"/>
                                                        </a:cxn>
                                                        <a:cxn ang="0">
                                                          <a:pos x="connsiteX11" y="connsiteY11"/>
                                                        </a:cxn>
                                                        <a:cxn ang="0">
                                                          <a:pos x="connsiteX12" y="connsiteY12"/>
                                                        </a:cxn>
                                                        <a:cxn ang="0">
                                                          <a:pos x="connsiteX13" y="connsiteY13"/>
                                                        </a:cxn>
                                                        <a:cxn ang="0">
                                                          <a:pos x="connsiteX14" y="connsiteY14"/>
                                                        </a:cxn>
                                                        <a:cxn ang="0">
                                                          <a:pos x="connsiteX15" y="connsiteY15"/>
                                                        </a:cxn>
                                                      </a:cxnLst>
                                                      <a:rect l="l" t="t" r="r" b="b"/>
                                                      <a:pathLst>
                                                        <a:path w="502895" h="344667">
                                                          <a:moveTo>
                                                            <a:pt x="47691" y="344665"/>
                                                          </a:moveTo>
                                                          <a:cubicBezTo>
                                                            <a:pt x="51395" y="345194"/>
                                                            <a:pt x="18587" y="266348"/>
                                                            <a:pt x="22291" y="230365"/>
                                                          </a:cubicBezTo>
                                                          <a:cubicBezTo>
                                                            <a:pt x="25995" y="194382"/>
                                                            <a:pt x="45574" y="158927"/>
                                                            <a:pt x="69916" y="128765"/>
                                                          </a:cubicBezTo>
                                                          <a:cubicBezTo>
                                                            <a:pt x="94258" y="98602"/>
                                                            <a:pt x="122304" y="63148"/>
                                                            <a:pt x="168341" y="49390"/>
                                                          </a:cubicBezTo>
                                                          <a:cubicBezTo>
                                                            <a:pt x="214379" y="35632"/>
                                                            <a:pt x="300633" y="33515"/>
                                                            <a:pt x="346141" y="46215"/>
                                                          </a:cubicBezTo>
                                                          <a:cubicBezTo>
                                                            <a:pt x="391649" y="58915"/>
                                                            <a:pt x="419695" y="92252"/>
                                                            <a:pt x="441391" y="125590"/>
                                                          </a:cubicBezTo>
                                                          <a:cubicBezTo>
                                                            <a:pt x="463087" y="158927"/>
                                                            <a:pt x="469437" y="210786"/>
                                                            <a:pt x="476316" y="246240"/>
                                                          </a:cubicBezTo>
                                                          <a:cubicBezTo>
                                                            <a:pt x="483195" y="281694"/>
                                                            <a:pt x="478433" y="346252"/>
                                                            <a:pt x="482666" y="338315"/>
                                                          </a:cubicBezTo>
                                                          <a:cubicBezTo>
                                                            <a:pt x="486899" y="330378"/>
                                                            <a:pt x="508066" y="240948"/>
                                                            <a:pt x="501716" y="198615"/>
                                                          </a:cubicBezTo>
                                                          <a:cubicBezTo>
                                                            <a:pt x="495366" y="156282"/>
                                                            <a:pt x="475258" y="115007"/>
                                                            <a:pt x="444566" y="84315"/>
                                                          </a:cubicBezTo>
                                                          <a:cubicBezTo>
                                                            <a:pt x="413874" y="53623"/>
                                                            <a:pt x="359370" y="27694"/>
                                                            <a:pt x="317566" y="14465"/>
                                                          </a:cubicBezTo>
                                                          <a:cubicBezTo>
                                                            <a:pt x="275762" y="1236"/>
                                                            <a:pt x="231841" y="-5114"/>
                                                            <a:pt x="193741" y="4940"/>
                                                          </a:cubicBezTo>
                                                          <a:cubicBezTo>
                                                            <a:pt x="155641" y="14994"/>
                                                            <a:pt x="117012" y="52036"/>
                                                            <a:pt x="88966" y="74790"/>
                                                          </a:cubicBezTo>
                                                          <a:cubicBezTo>
                                                            <a:pt x="60920" y="97544"/>
                                                            <a:pt x="40283" y="116065"/>
                                                            <a:pt x="25466" y="141465"/>
                                                          </a:cubicBezTo>
                                                          <a:cubicBezTo>
                                                            <a:pt x="10649" y="166865"/>
                                                            <a:pt x="-992" y="195440"/>
                                                            <a:pt x="66" y="227190"/>
                                                          </a:cubicBezTo>
                                                          <a:cubicBezTo>
                                                            <a:pt x="1124" y="258940"/>
                                                            <a:pt x="43987" y="344136"/>
                                                            <a:pt x="47691" y="344665"/>
                                                          </a:cubicBezTo>
                                                          <a:close/>
                                                        </a:path>
                                                      </a:pathLst>
                                                    </a:custGeom>
                                                    <a:solidFill>
                                                      <a:schemeClr val="tx1">
                                                        <a:lumMod val="95000"/>
                                                        <a:lumOff val="5000"/>
                                                      </a:schemeClr>
                                                    </a:solidFill>
                                                    <a:ln>
                                                      <a:noFill/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AU"/>
                                                    </a:p>
                                                  </p:txBody>
                                                </p:sp>
                                                <p:sp>
                                                  <p:nvSpPr>
                                                    <p:cNvPr id="1387" name="Freeform 1386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6635740" y="301338"/>
                                                      <a:ext cx="466971" cy="334841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connsiteX0" fmla="*/ 10 w 466971"/>
                                                        <a:gd name="connsiteY0" fmla="*/ 57437 h 334841"/>
                                                        <a:gd name="connsiteX1" fmla="*/ 117485 w 466971"/>
                                                        <a:gd name="connsiteY1" fmla="*/ 287 h 334841"/>
                                                        <a:gd name="connsiteX2" fmla="*/ 292110 w 466971"/>
                                                        <a:gd name="connsiteY2" fmla="*/ 38387 h 334841"/>
                                                        <a:gd name="connsiteX3" fmla="*/ 412760 w 466971"/>
                                                        <a:gd name="connsiteY3" fmla="*/ 105062 h 334841"/>
                                                        <a:gd name="connsiteX4" fmla="*/ 466735 w 466971"/>
                                                        <a:gd name="connsiteY4" fmla="*/ 270162 h 334841"/>
                                                        <a:gd name="connsiteX5" fmla="*/ 431810 w 466971"/>
                                                        <a:gd name="connsiteY5" fmla="*/ 333662 h 334841"/>
                                                        <a:gd name="connsiteX6" fmla="*/ 415935 w 466971"/>
                                                        <a:gd name="connsiteY6" fmla="*/ 222537 h 334841"/>
                                                        <a:gd name="connsiteX7" fmla="*/ 336560 w 466971"/>
                                                        <a:gd name="connsiteY7" fmla="*/ 76487 h 334841"/>
                                                        <a:gd name="connsiteX8" fmla="*/ 219085 w 466971"/>
                                                        <a:gd name="connsiteY8" fmla="*/ 19337 h 334841"/>
                                                        <a:gd name="connsiteX9" fmla="*/ 111135 w 466971"/>
                                                        <a:gd name="connsiteY9" fmla="*/ 9812 h 334841"/>
                                                        <a:gd name="connsiteX10" fmla="*/ 10 w 466971"/>
                                                        <a:gd name="connsiteY10" fmla="*/ 57437 h 334841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connsiteX0" y="connsiteY0"/>
                                                        </a:cxn>
                                                        <a:cxn ang="0">
                                                          <a:pos x="connsiteX1" y="connsiteY1"/>
                                                        </a:cxn>
                                                        <a:cxn ang="0">
                                                          <a:pos x="connsiteX2" y="connsiteY2"/>
                                                        </a:cxn>
                                                        <a:cxn ang="0">
                                                          <a:pos x="connsiteX3" y="connsiteY3"/>
                                                        </a:cxn>
                                                        <a:cxn ang="0">
                                                          <a:pos x="connsiteX4" y="connsiteY4"/>
                                                        </a:cxn>
                                                        <a:cxn ang="0">
                                                          <a:pos x="connsiteX5" y="connsiteY5"/>
                                                        </a:cxn>
                                                        <a:cxn ang="0">
                                                          <a:pos x="connsiteX6" y="connsiteY6"/>
                                                        </a:cxn>
                                                        <a:cxn ang="0">
                                                          <a:pos x="connsiteX7" y="connsiteY7"/>
                                                        </a:cxn>
                                                        <a:cxn ang="0">
                                                          <a:pos x="connsiteX8" y="connsiteY8"/>
                                                        </a:cxn>
                                                        <a:cxn ang="0">
                                                          <a:pos x="connsiteX9" y="connsiteY9"/>
                                                        </a:cxn>
                                                        <a:cxn ang="0">
                                                          <a:pos x="connsiteX10" y="connsiteY10"/>
                                                        </a:cxn>
                                                      </a:cxnLst>
                                                      <a:rect l="l" t="t" r="r" b="b"/>
                                                      <a:pathLst>
                                                        <a:path w="466971" h="334841">
                                                          <a:moveTo>
                                                            <a:pt x="10" y="57437"/>
                                                          </a:moveTo>
                                                          <a:cubicBezTo>
                                                            <a:pt x="1068" y="55849"/>
                                                            <a:pt x="68802" y="3462"/>
                                                            <a:pt x="117485" y="287"/>
                                                          </a:cubicBezTo>
                                                          <a:cubicBezTo>
                                                            <a:pt x="166168" y="-2888"/>
                                                            <a:pt x="242898" y="20925"/>
                                                            <a:pt x="292110" y="38387"/>
                                                          </a:cubicBezTo>
                                                          <a:cubicBezTo>
                                                            <a:pt x="341322" y="55849"/>
                                                            <a:pt x="383656" y="66433"/>
                                                            <a:pt x="412760" y="105062"/>
                                                          </a:cubicBezTo>
                                                          <a:cubicBezTo>
                                                            <a:pt x="441864" y="143691"/>
                                                            <a:pt x="463560" y="232062"/>
                                                            <a:pt x="466735" y="270162"/>
                                                          </a:cubicBezTo>
                                                          <a:cubicBezTo>
                                                            <a:pt x="469910" y="308262"/>
                                                            <a:pt x="440277" y="341600"/>
                                                            <a:pt x="431810" y="333662"/>
                                                          </a:cubicBezTo>
                                                          <a:cubicBezTo>
                                                            <a:pt x="423343" y="325725"/>
                                                            <a:pt x="431810" y="265399"/>
                                                            <a:pt x="415935" y="222537"/>
                                                          </a:cubicBezTo>
                                                          <a:cubicBezTo>
                                                            <a:pt x="400060" y="179675"/>
                                                            <a:pt x="369368" y="110354"/>
                                                            <a:pt x="336560" y="76487"/>
                                                          </a:cubicBezTo>
                                                          <a:cubicBezTo>
                                                            <a:pt x="303752" y="42620"/>
                                                            <a:pt x="256656" y="30449"/>
                                                            <a:pt x="219085" y="19337"/>
                                                          </a:cubicBezTo>
                                                          <a:cubicBezTo>
                                                            <a:pt x="181514" y="8224"/>
                                                            <a:pt x="142885" y="5050"/>
                                                            <a:pt x="111135" y="9812"/>
                                                          </a:cubicBezTo>
                                                          <a:cubicBezTo>
                                                            <a:pt x="79385" y="14574"/>
                                                            <a:pt x="-1048" y="59025"/>
                                                            <a:pt x="10" y="57437"/>
                                                          </a:cubicBezTo>
                                                          <a:close/>
                                                        </a:path>
                                                      </a:pathLst>
                                                    </a:custGeom>
                                                    <a:solidFill>
                                                      <a:schemeClr val="tx1">
                                                        <a:lumMod val="95000"/>
                                                        <a:lumOff val="5000"/>
                                                      </a:schemeClr>
                                                    </a:solidFill>
                                                    <a:ln>
                                                      <a:noFill/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AU"/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</p:grpSp>
                                            <p:sp>
                                              <p:nvSpPr>
                                                <p:cNvPr id="1361" name="Freeform 1360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6667498" y="3333749"/>
                                                  <a:ext cx="182159" cy="194125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180977 w 182159"/>
                                                    <a:gd name="connsiteY0" fmla="*/ 1 h 194125"/>
                                                    <a:gd name="connsiteX1" fmla="*/ 147640 w 182159"/>
                                                    <a:gd name="connsiteY1" fmla="*/ 104776 h 194125"/>
                                                    <a:gd name="connsiteX2" fmla="*/ 109540 w 182159"/>
                                                    <a:gd name="connsiteY2" fmla="*/ 150020 h 194125"/>
                                                    <a:gd name="connsiteX3" fmla="*/ 57152 w 182159"/>
                                                    <a:gd name="connsiteY3" fmla="*/ 157164 h 194125"/>
                                                    <a:gd name="connsiteX4" fmla="*/ 2 w 182159"/>
                                                    <a:gd name="connsiteY4" fmla="*/ 123826 h 194125"/>
                                                    <a:gd name="connsiteX5" fmla="*/ 59533 w 182159"/>
                                                    <a:gd name="connsiteY5" fmla="*/ 188120 h 194125"/>
                                                    <a:gd name="connsiteX6" fmla="*/ 126208 w 182159"/>
                                                    <a:gd name="connsiteY6" fmla="*/ 188120 h 194125"/>
                                                    <a:gd name="connsiteX7" fmla="*/ 150021 w 182159"/>
                                                    <a:gd name="connsiteY7" fmla="*/ 159545 h 194125"/>
                                                    <a:gd name="connsiteX8" fmla="*/ 171452 w 182159"/>
                                                    <a:gd name="connsiteY8" fmla="*/ 107157 h 194125"/>
                                                    <a:gd name="connsiteX9" fmla="*/ 180977 w 182159"/>
                                                    <a:gd name="connsiteY9" fmla="*/ 1 h 194125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182159" h="194125">
                                                      <a:moveTo>
                                                        <a:pt x="180977" y="1"/>
                                                      </a:moveTo>
                                                      <a:cubicBezTo>
                                                        <a:pt x="177008" y="-396"/>
                                                        <a:pt x="159546" y="79773"/>
                                                        <a:pt x="147640" y="104776"/>
                                                      </a:cubicBezTo>
                                                      <a:cubicBezTo>
                                                        <a:pt x="135734" y="129779"/>
                                                        <a:pt x="124621" y="141289"/>
                                                        <a:pt x="109540" y="150020"/>
                                                      </a:cubicBezTo>
                                                      <a:cubicBezTo>
                                                        <a:pt x="94459" y="158751"/>
                                                        <a:pt x="75408" y="161530"/>
                                                        <a:pt x="57152" y="157164"/>
                                                      </a:cubicBezTo>
                                                      <a:cubicBezTo>
                                                        <a:pt x="38896" y="152798"/>
                                                        <a:pt x="-395" y="118667"/>
                                                        <a:pt x="2" y="123826"/>
                                                      </a:cubicBezTo>
                                                      <a:cubicBezTo>
                                                        <a:pt x="399" y="128985"/>
                                                        <a:pt x="38499" y="177404"/>
                                                        <a:pt x="59533" y="188120"/>
                                                      </a:cubicBezTo>
                                                      <a:cubicBezTo>
                                                        <a:pt x="80567" y="198836"/>
                                                        <a:pt x="111127" y="192883"/>
                                                        <a:pt x="126208" y="188120"/>
                                                      </a:cubicBezTo>
                                                      <a:cubicBezTo>
                                                        <a:pt x="141289" y="183358"/>
                                                        <a:pt x="142480" y="173039"/>
                                                        <a:pt x="150021" y="159545"/>
                                                      </a:cubicBezTo>
                                                      <a:cubicBezTo>
                                                        <a:pt x="157562" y="146051"/>
                                                        <a:pt x="164705" y="128191"/>
                                                        <a:pt x="171452" y="107157"/>
                                                      </a:cubicBezTo>
                                                      <a:cubicBezTo>
                                                        <a:pt x="178199" y="86123"/>
                                                        <a:pt x="184946" y="398"/>
                                                        <a:pt x="180977" y="1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rgbClr val="1D1D1D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362" name="Freeform 1361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6260271" y="3126087"/>
                                                  <a:ext cx="121745" cy="169635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121479 w 121745"/>
                                                    <a:gd name="connsiteY0" fmla="*/ 494 h 169635"/>
                                                    <a:gd name="connsiteX1" fmla="*/ 107192 w 121745"/>
                                                    <a:gd name="connsiteY1" fmla="*/ 88601 h 169635"/>
                                                    <a:gd name="connsiteX2" fmla="*/ 78617 w 121745"/>
                                                    <a:gd name="connsiteY2" fmla="*/ 138607 h 169635"/>
                                                    <a:gd name="connsiteX3" fmla="*/ 35 w 121745"/>
                                                    <a:gd name="connsiteY3" fmla="*/ 140988 h 169635"/>
                                                    <a:gd name="connsiteX4" fmla="*/ 69092 w 121745"/>
                                                    <a:gd name="connsiteY4" fmla="*/ 169563 h 169635"/>
                                                    <a:gd name="connsiteX5" fmla="*/ 111954 w 121745"/>
                                                    <a:gd name="connsiteY5" fmla="*/ 131463 h 169635"/>
                                                    <a:gd name="connsiteX6" fmla="*/ 121479 w 121745"/>
                                                    <a:gd name="connsiteY6" fmla="*/ 494 h 169635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121745" h="169635">
                                                      <a:moveTo>
                                                        <a:pt x="121479" y="494"/>
                                                      </a:moveTo>
                                                      <a:cubicBezTo>
                                                        <a:pt x="120685" y="-6650"/>
                                                        <a:pt x="114336" y="65582"/>
                                                        <a:pt x="107192" y="88601"/>
                                                      </a:cubicBezTo>
                                                      <a:cubicBezTo>
                                                        <a:pt x="100048" y="111620"/>
                                                        <a:pt x="96476" y="129876"/>
                                                        <a:pt x="78617" y="138607"/>
                                                      </a:cubicBezTo>
                                                      <a:cubicBezTo>
                                                        <a:pt x="60758" y="147338"/>
                                                        <a:pt x="1622" y="135829"/>
                                                        <a:pt x="35" y="140988"/>
                                                      </a:cubicBezTo>
                                                      <a:cubicBezTo>
                                                        <a:pt x="-1552" y="146147"/>
                                                        <a:pt x="50439" y="171151"/>
                                                        <a:pt x="69092" y="169563"/>
                                                      </a:cubicBezTo>
                                                      <a:cubicBezTo>
                                                        <a:pt x="87745" y="167976"/>
                                                        <a:pt x="102032" y="158054"/>
                                                        <a:pt x="111954" y="131463"/>
                                                      </a:cubicBezTo>
                                                      <a:cubicBezTo>
                                                        <a:pt x="121876" y="104872"/>
                                                        <a:pt x="122273" y="7638"/>
                                                        <a:pt x="121479" y="494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rgbClr val="1D1D1D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363" name="Freeform 1362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6705589" y="3267546"/>
                                                  <a:ext cx="119077" cy="142948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11 w 119077"/>
                                                    <a:gd name="connsiteY0" fmla="*/ 142404 h 142948"/>
                                                    <a:gd name="connsiteX1" fmla="*/ 21442 w 119077"/>
                                                    <a:gd name="connsiteY1" fmla="*/ 85254 h 142948"/>
                                                    <a:gd name="connsiteX2" fmla="*/ 71449 w 119077"/>
                                                    <a:gd name="connsiteY2" fmla="*/ 30485 h 142948"/>
                                                    <a:gd name="connsiteX3" fmla="*/ 119074 w 119077"/>
                                                    <a:gd name="connsiteY3" fmla="*/ 11435 h 142948"/>
                                                    <a:gd name="connsiteX4" fmla="*/ 73830 w 119077"/>
                                                    <a:gd name="connsiteY4" fmla="*/ 1910 h 142948"/>
                                                    <a:gd name="connsiteX5" fmla="*/ 23824 w 119077"/>
                                                    <a:gd name="connsiteY5" fmla="*/ 49535 h 142948"/>
                                                    <a:gd name="connsiteX6" fmla="*/ 11 w 119077"/>
                                                    <a:gd name="connsiteY6" fmla="*/ 142404 h 142948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119077" h="142948">
                                                      <a:moveTo>
                                                        <a:pt x="11" y="142404"/>
                                                      </a:moveTo>
                                                      <a:cubicBezTo>
                                                        <a:pt x="-386" y="148357"/>
                                                        <a:pt x="9536" y="103907"/>
                                                        <a:pt x="21442" y="85254"/>
                                                      </a:cubicBezTo>
                                                      <a:cubicBezTo>
                                                        <a:pt x="33348" y="66601"/>
                                                        <a:pt x="55177" y="42788"/>
                                                        <a:pt x="71449" y="30485"/>
                                                      </a:cubicBezTo>
                                                      <a:cubicBezTo>
                                                        <a:pt x="87721" y="18182"/>
                                                        <a:pt x="118677" y="16197"/>
                                                        <a:pt x="119074" y="11435"/>
                                                      </a:cubicBezTo>
                                                      <a:cubicBezTo>
                                                        <a:pt x="119471" y="6673"/>
                                                        <a:pt x="89705" y="-4440"/>
                                                        <a:pt x="73830" y="1910"/>
                                                      </a:cubicBezTo>
                                                      <a:cubicBezTo>
                                                        <a:pt x="57955" y="8260"/>
                                                        <a:pt x="37318" y="27310"/>
                                                        <a:pt x="23824" y="49535"/>
                                                      </a:cubicBezTo>
                                                      <a:cubicBezTo>
                                                        <a:pt x="10330" y="71760"/>
                                                        <a:pt x="408" y="136451"/>
                                                        <a:pt x="11" y="142404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rgbClr val="363636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364" name="Freeform 1363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6303072" y="3095182"/>
                                                  <a:ext cx="82388" cy="119953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96 w 82388"/>
                                                    <a:gd name="connsiteY0" fmla="*/ 119507 h 119953"/>
                                                    <a:gd name="connsiteX1" fmla="*/ 16765 w 82388"/>
                                                    <a:gd name="connsiteY1" fmla="*/ 67119 h 119953"/>
                                                    <a:gd name="connsiteX2" fmla="*/ 81059 w 82388"/>
                                                    <a:gd name="connsiteY2" fmla="*/ 19494 h 119953"/>
                                                    <a:gd name="connsiteX3" fmla="*/ 57246 w 82388"/>
                                                    <a:gd name="connsiteY3" fmla="*/ 444 h 119953"/>
                                                    <a:gd name="connsiteX4" fmla="*/ 21527 w 82388"/>
                                                    <a:gd name="connsiteY4" fmla="*/ 36163 h 119953"/>
                                                    <a:gd name="connsiteX5" fmla="*/ 96 w 82388"/>
                                                    <a:gd name="connsiteY5" fmla="*/ 119507 h 119953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82388" h="119953">
                                                      <a:moveTo>
                                                        <a:pt x="96" y="119507"/>
                                                      </a:moveTo>
                                                      <a:cubicBezTo>
                                                        <a:pt x="-698" y="124666"/>
                                                        <a:pt x="3271" y="83788"/>
                                                        <a:pt x="16765" y="67119"/>
                                                      </a:cubicBezTo>
                                                      <a:cubicBezTo>
                                                        <a:pt x="30259" y="50450"/>
                                                        <a:pt x="74312" y="30606"/>
                                                        <a:pt x="81059" y="19494"/>
                                                      </a:cubicBezTo>
                                                      <a:cubicBezTo>
                                                        <a:pt x="87806" y="8382"/>
                                                        <a:pt x="67168" y="-2334"/>
                                                        <a:pt x="57246" y="444"/>
                                                      </a:cubicBezTo>
                                                      <a:cubicBezTo>
                                                        <a:pt x="47324" y="3222"/>
                                                        <a:pt x="32639" y="18304"/>
                                                        <a:pt x="21527" y="36163"/>
                                                      </a:cubicBezTo>
                                                      <a:cubicBezTo>
                                                        <a:pt x="10415" y="54022"/>
                                                        <a:pt x="890" y="114348"/>
                                                        <a:pt x="96" y="119507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rgbClr val="363636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</p:grpSp>
                                        </p:grpSp>
                                      </p:grpSp>
                                    </p:grpSp>
                                  </p:grp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  <p:sp>
                  <p:nvSpPr>
                    <p:cNvPr id="1243" name="Freeform 1242"/>
                    <p:cNvSpPr/>
                    <p:nvPr/>
                  </p:nvSpPr>
                  <p:spPr>
                    <a:xfrm>
                      <a:off x="6085362" y="2804527"/>
                      <a:ext cx="1248908" cy="724488"/>
                    </a:xfrm>
                    <a:custGeom>
                      <a:avLst/>
                      <a:gdLst>
                        <a:gd name="connsiteX0" fmla="*/ 1113 w 1248908"/>
                        <a:gd name="connsiteY0" fmla="*/ 207754 h 724488"/>
                        <a:gd name="connsiteX1" fmla="*/ 91601 w 1248908"/>
                        <a:gd name="connsiteY1" fmla="*/ 200611 h 724488"/>
                        <a:gd name="connsiteX2" fmla="*/ 155894 w 1248908"/>
                        <a:gd name="connsiteY2" fmla="*/ 93454 h 724488"/>
                        <a:gd name="connsiteX3" fmla="*/ 260669 w 1248908"/>
                        <a:gd name="connsiteY3" fmla="*/ 586 h 724488"/>
                        <a:gd name="connsiteX4" fmla="*/ 255907 w 1248908"/>
                        <a:gd name="connsiteY4" fmla="*/ 138698 h 724488"/>
                        <a:gd name="connsiteX5" fmla="*/ 320201 w 1248908"/>
                        <a:gd name="connsiteY5" fmla="*/ 188704 h 724488"/>
                        <a:gd name="connsiteX6" fmla="*/ 432119 w 1248908"/>
                        <a:gd name="connsiteY6" fmla="*/ 191086 h 724488"/>
                        <a:gd name="connsiteX7" fmla="*/ 479744 w 1248908"/>
                        <a:gd name="connsiteY7" fmla="*/ 112504 h 724488"/>
                        <a:gd name="connsiteX8" fmla="*/ 522607 w 1248908"/>
                        <a:gd name="connsiteY8" fmla="*/ 226804 h 724488"/>
                        <a:gd name="connsiteX9" fmla="*/ 570232 w 1248908"/>
                        <a:gd name="connsiteY9" fmla="*/ 303004 h 724488"/>
                        <a:gd name="connsiteX10" fmla="*/ 651194 w 1248908"/>
                        <a:gd name="connsiteY10" fmla="*/ 291098 h 724488"/>
                        <a:gd name="connsiteX11" fmla="*/ 722632 w 1248908"/>
                        <a:gd name="connsiteY11" fmla="*/ 198229 h 724488"/>
                        <a:gd name="connsiteX12" fmla="*/ 848838 w 1248908"/>
                        <a:gd name="connsiteY12" fmla="*/ 386348 h 724488"/>
                        <a:gd name="connsiteX13" fmla="*/ 901226 w 1248908"/>
                        <a:gd name="connsiteY13" fmla="*/ 429211 h 724488"/>
                        <a:gd name="connsiteX14" fmla="*/ 1039338 w 1248908"/>
                        <a:gd name="connsiteY14" fmla="*/ 245854 h 724488"/>
                        <a:gd name="connsiteX15" fmla="*/ 1063151 w 1248908"/>
                        <a:gd name="connsiteY15" fmla="*/ 462548 h 724488"/>
                        <a:gd name="connsiteX16" fmla="*/ 1079819 w 1248908"/>
                        <a:gd name="connsiteY16" fmla="*/ 560179 h 724488"/>
                        <a:gd name="connsiteX17" fmla="*/ 1163163 w 1248908"/>
                        <a:gd name="connsiteY17" fmla="*/ 533986 h 724488"/>
                        <a:gd name="connsiteX18" fmla="*/ 1232219 w 1248908"/>
                        <a:gd name="connsiteY18" fmla="*/ 257761 h 724488"/>
                        <a:gd name="connsiteX19" fmla="*/ 1246507 w 1248908"/>
                        <a:gd name="connsiteY19" fmla="*/ 495886 h 724488"/>
                        <a:gd name="connsiteX20" fmla="*/ 1194119 w 1248908"/>
                        <a:gd name="connsiteY20" fmla="*/ 636379 h 724488"/>
                        <a:gd name="connsiteX21" fmla="*/ 1094107 w 1248908"/>
                        <a:gd name="connsiteY21" fmla="*/ 724486 h 724488"/>
                        <a:gd name="connsiteX22" fmla="*/ 975044 w 1248908"/>
                        <a:gd name="connsiteY22" fmla="*/ 633998 h 724488"/>
                        <a:gd name="connsiteX23" fmla="*/ 977426 w 1248908"/>
                        <a:gd name="connsiteY23" fmla="*/ 581611 h 724488"/>
                        <a:gd name="connsiteX24" fmla="*/ 886938 w 1248908"/>
                        <a:gd name="connsiteY24" fmla="*/ 526842 h 724488"/>
                        <a:gd name="connsiteX25" fmla="*/ 791688 w 1248908"/>
                        <a:gd name="connsiteY25" fmla="*/ 445879 h 724488"/>
                        <a:gd name="connsiteX26" fmla="*/ 710726 w 1248908"/>
                        <a:gd name="connsiteY26" fmla="*/ 426829 h 724488"/>
                        <a:gd name="connsiteX27" fmla="*/ 555944 w 1248908"/>
                        <a:gd name="connsiteY27" fmla="*/ 419686 h 724488"/>
                        <a:gd name="connsiteX28" fmla="*/ 408307 w 1248908"/>
                        <a:gd name="connsiteY28" fmla="*/ 341104 h 724488"/>
                        <a:gd name="connsiteX29" fmla="*/ 327344 w 1248908"/>
                        <a:gd name="connsiteY29" fmla="*/ 279192 h 724488"/>
                        <a:gd name="connsiteX30" fmla="*/ 253526 w 1248908"/>
                        <a:gd name="connsiteY30" fmla="*/ 229186 h 724488"/>
                        <a:gd name="connsiteX31" fmla="*/ 177326 w 1248908"/>
                        <a:gd name="connsiteY31" fmla="*/ 264904 h 724488"/>
                        <a:gd name="connsiteX32" fmla="*/ 136844 w 1248908"/>
                        <a:gd name="connsiteY32" fmla="*/ 319673 h 724488"/>
                        <a:gd name="connsiteX33" fmla="*/ 48738 w 1248908"/>
                        <a:gd name="connsiteY33" fmla="*/ 276811 h 724488"/>
                        <a:gd name="connsiteX34" fmla="*/ 1113 w 1248908"/>
                        <a:gd name="connsiteY34" fmla="*/ 207754 h 7244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</a:cxnLst>
                      <a:rect l="l" t="t" r="r" b="b"/>
                      <a:pathLst>
                        <a:path w="1248908" h="724488">
                          <a:moveTo>
                            <a:pt x="1113" y="207754"/>
                          </a:moveTo>
                          <a:cubicBezTo>
                            <a:pt x="8257" y="195054"/>
                            <a:pt x="65804" y="219661"/>
                            <a:pt x="91601" y="200611"/>
                          </a:cubicBezTo>
                          <a:cubicBezTo>
                            <a:pt x="117398" y="181561"/>
                            <a:pt x="127716" y="126791"/>
                            <a:pt x="155894" y="93454"/>
                          </a:cubicBezTo>
                          <a:cubicBezTo>
                            <a:pt x="184072" y="60117"/>
                            <a:pt x="244000" y="-6955"/>
                            <a:pt x="260669" y="586"/>
                          </a:cubicBezTo>
                          <a:cubicBezTo>
                            <a:pt x="277338" y="8127"/>
                            <a:pt x="245985" y="107345"/>
                            <a:pt x="255907" y="138698"/>
                          </a:cubicBezTo>
                          <a:cubicBezTo>
                            <a:pt x="265829" y="170051"/>
                            <a:pt x="290832" y="179973"/>
                            <a:pt x="320201" y="188704"/>
                          </a:cubicBezTo>
                          <a:cubicBezTo>
                            <a:pt x="349570" y="197435"/>
                            <a:pt x="405529" y="203786"/>
                            <a:pt x="432119" y="191086"/>
                          </a:cubicBezTo>
                          <a:cubicBezTo>
                            <a:pt x="458709" y="178386"/>
                            <a:pt x="464663" y="106551"/>
                            <a:pt x="479744" y="112504"/>
                          </a:cubicBezTo>
                          <a:cubicBezTo>
                            <a:pt x="494825" y="118457"/>
                            <a:pt x="507526" y="195054"/>
                            <a:pt x="522607" y="226804"/>
                          </a:cubicBezTo>
                          <a:cubicBezTo>
                            <a:pt x="537688" y="258554"/>
                            <a:pt x="548801" y="292288"/>
                            <a:pt x="570232" y="303004"/>
                          </a:cubicBezTo>
                          <a:cubicBezTo>
                            <a:pt x="591663" y="313720"/>
                            <a:pt x="625794" y="308561"/>
                            <a:pt x="651194" y="291098"/>
                          </a:cubicBezTo>
                          <a:cubicBezTo>
                            <a:pt x="676594" y="273635"/>
                            <a:pt x="689691" y="182354"/>
                            <a:pt x="722632" y="198229"/>
                          </a:cubicBezTo>
                          <a:cubicBezTo>
                            <a:pt x="755573" y="214104"/>
                            <a:pt x="819072" y="347851"/>
                            <a:pt x="848838" y="386348"/>
                          </a:cubicBezTo>
                          <a:cubicBezTo>
                            <a:pt x="878604" y="424845"/>
                            <a:pt x="869476" y="452627"/>
                            <a:pt x="901226" y="429211"/>
                          </a:cubicBezTo>
                          <a:cubicBezTo>
                            <a:pt x="932976" y="405795"/>
                            <a:pt x="1012351" y="240298"/>
                            <a:pt x="1039338" y="245854"/>
                          </a:cubicBezTo>
                          <a:cubicBezTo>
                            <a:pt x="1066325" y="251410"/>
                            <a:pt x="1056404" y="410161"/>
                            <a:pt x="1063151" y="462548"/>
                          </a:cubicBezTo>
                          <a:cubicBezTo>
                            <a:pt x="1069898" y="514935"/>
                            <a:pt x="1063150" y="548273"/>
                            <a:pt x="1079819" y="560179"/>
                          </a:cubicBezTo>
                          <a:cubicBezTo>
                            <a:pt x="1096488" y="572085"/>
                            <a:pt x="1137763" y="584389"/>
                            <a:pt x="1163163" y="533986"/>
                          </a:cubicBezTo>
                          <a:cubicBezTo>
                            <a:pt x="1188563" y="483583"/>
                            <a:pt x="1218328" y="264111"/>
                            <a:pt x="1232219" y="257761"/>
                          </a:cubicBezTo>
                          <a:cubicBezTo>
                            <a:pt x="1246110" y="251411"/>
                            <a:pt x="1252857" y="432783"/>
                            <a:pt x="1246507" y="495886"/>
                          </a:cubicBezTo>
                          <a:cubicBezTo>
                            <a:pt x="1240157" y="558989"/>
                            <a:pt x="1219519" y="598279"/>
                            <a:pt x="1194119" y="636379"/>
                          </a:cubicBezTo>
                          <a:cubicBezTo>
                            <a:pt x="1168719" y="674479"/>
                            <a:pt x="1130619" y="724883"/>
                            <a:pt x="1094107" y="724486"/>
                          </a:cubicBezTo>
                          <a:cubicBezTo>
                            <a:pt x="1057595" y="724089"/>
                            <a:pt x="994491" y="657811"/>
                            <a:pt x="975044" y="633998"/>
                          </a:cubicBezTo>
                          <a:cubicBezTo>
                            <a:pt x="955597" y="610185"/>
                            <a:pt x="992110" y="599470"/>
                            <a:pt x="977426" y="581611"/>
                          </a:cubicBezTo>
                          <a:cubicBezTo>
                            <a:pt x="962742" y="563752"/>
                            <a:pt x="917894" y="549464"/>
                            <a:pt x="886938" y="526842"/>
                          </a:cubicBezTo>
                          <a:cubicBezTo>
                            <a:pt x="855982" y="504220"/>
                            <a:pt x="821057" y="462548"/>
                            <a:pt x="791688" y="445879"/>
                          </a:cubicBezTo>
                          <a:cubicBezTo>
                            <a:pt x="762319" y="429210"/>
                            <a:pt x="750017" y="431194"/>
                            <a:pt x="710726" y="426829"/>
                          </a:cubicBezTo>
                          <a:cubicBezTo>
                            <a:pt x="671435" y="422464"/>
                            <a:pt x="606347" y="433973"/>
                            <a:pt x="555944" y="419686"/>
                          </a:cubicBezTo>
                          <a:cubicBezTo>
                            <a:pt x="505541" y="405399"/>
                            <a:pt x="446407" y="364520"/>
                            <a:pt x="408307" y="341104"/>
                          </a:cubicBezTo>
                          <a:cubicBezTo>
                            <a:pt x="370207" y="317688"/>
                            <a:pt x="353141" y="297845"/>
                            <a:pt x="327344" y="279192"/>
                          </a:cubicBezTo>
                          <a:cubicBezTo>
                            <a:pt x="301547" y="260539"/>
                            <a:pt x="278529" y="231567"/>
                            <a:pt x="253526" y="229186"/>
                          </a:cubicBezTo>
                          <a:cubicBezTo>
                            <a:pt x="228523" y="226805"/>
                            <a:pt x="196773" y="249823"/>
                            <a:pt x="177326" y="264904"/>
                          </a:cubicBezTo>
                          <a:cubicBezTo>
                            <a:pt x="157879" y="279985"/>
                            <a:pt x="158275" y="317689"/>
                            <a:pt x="136844" y="319673"/>
                          </a:cubicBezTo>
                          <a:cubicBezTo>
                            <a:pt x="115413" y="321657"/>
                            <a:pt x="74931" y="290702"/>
                            <a:pt x="48738" y="276811"/>
                          </a:cubicBezTo>
                          <a:cubicBezTo>
                            <a:pt x="22545" y="262920"/>
                            <a:pt x="-6031" y="220454"/>
                            <a:pt x="1113" y="207754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244" name="Freeform 1243"/>
                    <p:cNvSpPr/>
                    <p:nvPr/>
                  </p:nvSpPr>
                  <p:spPr>
                    <a:xfrm>
                      <a:off x="6805545" y="2695220"/>
                      <a:ext cx="722328" cy="1061073"/>
                    </a:xfrm>
                    <a:custGeom>
                      <a:avLst/>
                      <a:gdLst>
                        <a:gd name="connsiteX0" fmla="*/ 500130 w 722328"/>
                        <a:gd name="connsiteY0" fmla="*/ 355 h 1061073"/>
                        <a:gd name="connsiteX1" fmla="*/ 604905 w 722328"/>
                        <a:gd name="connsiteY1" fmla="*/ 74174 h 1061073"/>
                        <a:gd name="connsiteX2" fmla="*/ 683486 w 722328"/>
                        <a:gd name="connsiteY2" fmla="*/ 207524 h 1061073"/>
                        <a:gd name="connsiteX3" fmla="*/ 721586 w 722328"/>
                        <a:gd name="connsiteY3" fmla="*/ 386118 h 1061073"/>
                        <a:gd name="connsiteX4" fmla="*/ 704918 w 722328"/>
                        <a:gd name="connsiteY4" fmla="*/ 562330 h 1061073"/>
                        <a:gd name="connsiteX5" fmla="*/ 659674 w 722328"/>
                        <a:gd name="connsiteY5" fmla="*/ 738543 h 1061073"/>
                        <a:gd name="connsiteX6" fmla="*/ 566805 w 722328"/>
                        <a:gd name="connsiteY6" fmla="*/ 857605 h 1061073"/>
                        <a:gd name="connsiteX7" fmla="*/ 462030 w 722328"/>
                        <a:gd name="connsiteY7" fmla="*/ 952855 h 1061073"/>
                        <a:gd name="connsiteX8" fmla="*/ 362018 w 722328"/>
                        <a:gd name="connsiteY8" fmla="*/ 1012386 h 1061073"/>
                        <a:gd name="connsiteX9" fmla="*/ 238193 w 722328"/>
                        <a:gd name="connsiteY9" fmla="*/ 1043343 h 1061073"/>
                        <a:gd name="connsiteX10" fmla="*/ 150086 w 722328"/>
                        <a:gd name="connsiteY10" fmla="*/ 1060011 h 1061073"/>
                        <a:gd name="connsiteX11" fmla="*/ 83411 w 722328"/>
                        <a:gd name="connsiteY11" fmla="*/ 1057630 h 1061073"/>
                        <a:gd name="connsiteX12" fmla="*/ 68 w 722328"/>
                        <a:gd name="connsiteY12" fmla="*/ 1043343 h 1061073"/>
                        <a:gd name="connsiteX13" fmla="*/ 97699 w 722328"/>
                        <a:gd name="connsiteY13" fmla="*/ 979049 h 1061073"/>
                        <a:gd name="connsiteX14" fmla="*/ 190568 w 722328"/>
                        <a:gd name="connsiteY14" fmla="*/ 943330 h 1061073"/>
                        <a:gd name="connsiteX15" fmla="*/ 342968 w 722328"/>
                        <a:gd name="connsiteY15" fmla="*/ 886180 h 1061073"/>
                        <a:gd name="connsiteX16" fmla="*/ 526324 w 722328"/>
                        <a:gd name="connsiteY16" fmla="*/ 771880 h 1061073"/>
                        <a:gd name="connsiteX17" fmla="*/ 638243 w 722328"/>
                        <a:gd name="connsiteY17" fmla="*/ 543280 h 1061073"/>
                        <a:gd name="connsiteX18" fmla="*/ 633480 w 722328"/>
                        <a:gd name="connsiteY18" fmla="*/ 269436 h 1061073"/>
                        <a:gd name="connsiteX19" fmla="*/ 581093 w 722328"/>
                        <a:gd name="connsiteY19" fmla="*/ 102749 h 1061073"/>
                        <a:gd name="connsiteX20" fmla="*/ 500130 w 722328"/>
                        <a:gd name="connsiteY20" fmla="*/ 355 h 10610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722328" h="1061073">
                          <a:moveTo>
                            <a:pt x="500130" y="355"/>
                          </a:moveTo>
                          <a:cubicBezTo>
                            <a:pt x="504099" y="-4407"/>
                            <a:pt x="574346" y="39646"/>
                            <a:pt x="604905" y="74174"/>
                          </a:cubicBezTo>
                          <a:cubicBezTo>
                            <a:pt x="635464" y="108702"/>
                            <a:pt x="664039" y="155533"/>
                            <a:pt x="683486" y="207524"/>
                          </a:cubicBezTo>
                          <a:cubicBezTo>
                            <a:pt x="702933" y="259515"/>
                            <a:pt x="718014" y="326984"/>
                            <a:pt x="721586" y="386118"/>
                          </a:cubicBezTo>
                          <a:cubicBezTo>
                            <a:pt x="725158" y="445252"/>
                            <a:pt x="715237" y="503593"/>
                            <a:pt x="704918" y="562330"/>
                          </a:cubicBezTo>
                          <a:cubicBezTo>
                            <a:pt x="694599" y="621067"/>
                            <a:pt x="682693" y="689330"/>
                            <a:pt x="659674" y="738543"/>
                          </a:cubicBezTo>
                          <a:cubicBezTo>
                            <a:pt x="636655" y="787756"/>
                            <a:pt x="599746" y="821886"/>
                            <a:pt x="566805" y="857605"/>
                          </a:cubicBezTo>
                          <a:cubicBezTo>
                            <a:pt x="533864" y="893324"/>
                            <a:pt x="496161" y="927058"/>
                            <a:pt x="462030" y="952855"/>
                          </a:cubicBezTo>
                          <a:cubicBezTo>
                            <a:pt x="427899" y="978652"/>
                            <a:pt x="399324" y="997305"/>
                            <a:pt x="362018" y="1012386"/>
                          </a:cubicBezTo>
                          <a:cubicBezTo>
                            <a:pt x="324712" y="1027467"/>
                            <a:pt x="273515" y="1035406"/>
                            <a:pt x="238193" y="1043343"/>
                          </a:cubicBezTo>
                          <a:cubicBezTo>
                            <a:pt x="202871" y="1051280"/>
                            <a:pt x="175883" y="1057630"/>
                            <a:pt x="150086" y="1060011"/>
                          </a:cubicBezTo>
                          <a:cubicBezTo>
                            <a:pt x="124289" y="1062392"/>
                            <a:pt x="108414" y="1060408"/>
                            <a:pt x="83411" y="1057630"/>
                          </a:cubicBezTo>
                          <a:cubicBezTo>
                            <a:pt x="58408" y="1054852"/>
                            <a:pt x="-2313" y="1056440"/>
                            <a:pt x="68" y="1043343"/>
                          </a:cubicBezTo>
                          <a:cubicBezTo>
                            <a:pt x="2449" y="1030246"/>
                            <a:pt x="65949" y="995718"/>
                            <a:pt x="97699" y="979049"/>
                          </a:cubicBezTo>
                          <a:cubicBezTo>
                            <a:pt x="129449" y="962380"/>
                            <a:pt x="190568" y="943330"/>
                            <a:pt x="190568" y="943330"/>
                          </a:cubicBezTo>
                          <a:cubicBezTo>
                            <a:pt x="231446" y="927852"/>
                            <a:pt x="287009" y="914755"/>
                            <a:pt x="342968" y="886180"/>
                          </a:cubicBezTo>
                          <a:cubicBezTo>
                            <a:pt x="398927" y="857605"/>
                            <a:pt x="477111" y="829030"/>
                            <a:pt x="526324" y="771880"/>
                          </a:cubicBezTo>
                          <a:cubicBezTo>
                            <a:pt x="575537" y="714730"/>
                            <a:pt x="620384" y="627021"/>
                            <a:pt x="638243" y="543280"/>
                          </a:cubicBezTo>
                          <a:cubicBezTo>
                            <a:pt x="656102" y="459539"/>
                            <a:pt x="643005" y="342858"/>
                            <a:pt x="633480" y="269436"/>
                          </a:cubicBezTo>
                          <a:cubicBezTo>
                            <a:pt x="623955" y="196014"/>
                            <a:pt x="602524" y="144421"/>
                            <a:pt x="581093" y="102749"/>
                          </a:cubicBezTo>
                          <a:cubicBezTo>
                            <a:pt x="559662" y="61077"/>
                            <a:pt x="496161" y="5117"/>
                            <a:pt x="500130" y="355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245" name="Freeform 1244"/>
                    <p:cNvSpPr/>
                    <p:nvPr/>
                  </p:nvSpPr>
                  <p:spPr>
                    <a:xfrm>
                      <a:off x="6710363" y="2492062"/>
                      <a:ext cx="396601" cy="120280"/>
                    </a:xfrm>
                    <a:custGeom>
                      <a:avLst/>
                      <a:gdLst>
                        <a:gd name="connsiteX0" fmla="*/ 0 w 396601"/>
                        <a:gd name="connsiteY0" fmla="*/ 15394 h 120280"/>
                        <a:gd name="connsiteX1" fmla="*/ 154781 w 396601"/>
                        <a:gd name="connsiteY1" fmla="*/ 1107 h 120280"/>
                        <a:gd name="connsiteX2" fmla="*/ 295275 w 396601"/>
                        <a:gd name="connsiteY2" fmla="*/ 41588 h 120280"/>
                        <a:gd name="connsiteX3" fmla="*/ 395287 w 396601"/>
                        <a:gd name="connsiteY3" fmla="*/ 120169 h 120280"/>
                        <a:gd name="connsiteX4" fmla="*/ 223837 w 396601"/>
                        <a:gd name="connsiteY4" fmla="*/ 58257 h 120280"/>
                        <a:gd name="connsiteX5" fmla="*/ 107156 w 396601"/>
                        <a:gd name="connsiteY5" fmla="*/ 32063 h 120280"/>
                        <a:gd name="connsiteX6" fmla="*/ 0 w 396601"/>
                        <a:gd name="connsiteY6" fmla="*/ 15394 h 120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96601" h="120280">
                          <a:moveTo>
                            <a:pt x="0" y="15394"/>
                          </a:moveTo>
                          <a:cubicBezTo>
                            <a:pt x="52784" y="6067"/>
                            <a:pt x="105569" y="-3259"/>
                            <a:pt x="154781" y="1107"/>
                          </a:cubicBezTo>
                          <a:cubicBezTo>
                            <a:pt x="203994" y="5473"/>
                            <a:pt x="255191" y="21744"/>
                            <a:pt x="295275" y="41588"/>
                          </a:cubicBezTo>
                          <a:cubicBezTo>
                            <a:pt x="335359" y="61432"/>
                            <a:pt x="407193" y="117391"/>
                            <a:pt x="395287" y="120169"/>
                          </a:cubicBezTo>
                          <a:cubicBezTo>
                            <a:pt x="383381" y="122947"/>
                            <a:pt x="271859" y="72941"/>
                            <a:pt x="223837" y="58257"/>
                          </a:cubicBezTo>
                          <a:cubicBezTo>
                            <a:pt x="175815" y="43573"/>
                            <a:pt x="107156" y="32063"/>
                            <a:pt x="107156" y="32063"/>
                          </a:cubicBezTo>
                          <a:lnTo>
                            <a:pt x="0" y="15394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246" name="Freeform 1245"/>
                    <p:cNvSpPr/>
                    <p:nvPr/>
                  </p:nvSpPr>
                  <p:spPr>
                    <a:xfrm>
                      <a:off x="6474616" y="2407419"/>
                      <a:ext cx="159776" cy="154907"/>
                    </a:xfrm>
                    <a:custGeom>
                      <a:avLst/>
                      <a:gdLst>
                        <a:gd name="connsiteX0" fmla="*/ 45247 w 159776"/>
                        <a:gd name="connsiteY0" fmla="*/ 25 h 154907"/>
                        <a:gd name="connsiteX1" fmla="*/ 3 w 159776"/>
                        <a:gd name="connsiteY1" fmla="*/ 90512 h 154907"/>
                        <a:gd name="connsiteX2" fmla="*/ 47628 w 159776"/>
                        <a:gd name="connsiteY2" fmla="*/ 154806 h 154907"/>
                        <a:gd name="connsiteX3" fmla="*/ 159547 w 159776"/>
                        <a:gd name="connsiteY3" fmla="*/ 104800 h 154907"/>
                        <a:gd name="connsiteX4" fmla="*/ 76203 w 159776"/>
                        <a:gd name="connsiteY4" fmla="*/ 80987 h 154907"/>
                        <a:gd name="connsiteX5" fmla="*/ 45247 w 159776"/>
                        <a:gd name="connsiteY5" fmla="*/ 25 h 1549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59776" h="154907">
                          <a:moveTo>
                            <a:pt x="45247" y="25"/>
                          </a:moveTo>
                          <a:cubicBezTo>
                            <a:pt x="32547" y="1612"/>
                            <a:pt x="-394" y="64715"/>
                            <a:pt x="3" y="90512"/>
                          </a:cubicBezTo>
                          <a:cubicBezTo>
                            <a:pt x="400" y="116309"/>
                            <a:pt x="21037" y="152425"/>
                            <a:pt x="47628" y="154806"/>
                          </a:cubicBezTo>
                          <a:cubicBezTo>
                            <a:pt x="74219" y="157187"/>
                            <a:pt x="154785" y="117103"/>
                            <a:pt x="159547" y="104800"/>
                          </a:cubicBezTo>
                          <a:cubicBezTo>
                            <a:pt x="164309" y="92497"/>
                            <a:pt x="93666" y="90909"/>
                            <a:pt x="76203" y="80987"/>
                          </a:cubicBezTo>
                          <a:cubicBezTo>
                            <a:pt x="58740" y="71065"/>
                            <a:pt x="57947" y="-1562"/>
                            <a:pt x="45247" y="25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247" name="Freeform 1246"/>
                    <p:cNvSpPr/>
                    <p:nvPr/>
                  </p:nvSpPr>
                  <p:spPr>
                    <a:xfrm>
                      <a:off x="6953246" y="2608195"/>
                      <a:ext cx="361954" cy="379074"/>
                    </a:xfrm>
                    <a:custGeom>
                      <a:avLst/>
                      <a:gdLst>
                        <a:gd name="connsiteX0" fmla="*/ 2385 w 361954"/>
                        <a:gd name="connsiteY0" fmla="*/ 6418 h 379074"/>
                        <a:gd name="connsiteX1" fmla="*/ 190504 w 361954"/>
                        <a:gd name="connsiteY1" fmla="*/ 87380 h 379074"/>
                        <a:gd name="connsiteX2" fmla="*/ 278610 w 361954"/>
                        <a:gd name="connsiteY2" fmla="*/ 204061 h 379074"/>
                        <a:gd name="connsiteX3" fmla="*/ 361954 w 361954"/>
                        <a:gd name="connsiteY3" fmla="*/ 377893 h 379074"/>
                        <a:gd name="connsiteX4" fmla="*/ 278610 w 361954"/>
                        <a:gd name="connsiteY4" fmla="*/ 111193 h 379074"/>
                        <a:gd name="connsiteX5" fmla="*/ 97635 w 361954"/>
                        <a:gd name="connsiteY5" fmla="*/ 18324 h 379074"/>
                        <a:gd name="connsiteX6" fmla="*/ 2385 w 361954"/>
                        <a:gd name="connsiteY6" fmla="*/ 6418 h 37907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361954" h="379074">
                          <a:moveTo>
                            <a:pt x="2385" y="6418"/>
                          </a:moveTo>
                          <a:cubicBezTo>
                            <a:pt x="17863" y="17927"/>
                            <a:pt x="144467" y="54440"/>
                            <a:pt x="190504" y="87380"/>
                          </a:cubicBezTo>
                          <a:cubicBezTo>
                            <a:pt x="236541" y="120320"/>
                            <a:pt x="250035" y="155642"/>
                            <a:pt x="278610" y="204061"/>
                          </a:cubicBezTo>
                          <a:cubicBezTo>
                            <a:pt x="307185" y="252480"/>
                            <a:pt x="361954" y="393371"/>
                            <a:pt x="361954" y="377893"/>
                          </a:cubicBezTo>
                          <a:cubicBezTo>
                            <a:pt x="361954" y="362415"/>
                            <a:pt x="322663" y="171121"/>
                            <a:pt x="278610" y="111193"/>
                          </a:cubicBezTo>
                          <a:cubicBezTo>
                            <a:pt x="234557" y="51265"/>
                            <a:pt x="145260" y="37771"/>
                            <a:pt x="97635" y="18324"/>
                          </a:cubicBezTo>
                          <a:cubicBezTo>
                            <a:pt x="50010" y="-1123"/>
                            <a:pt x="-13093" y="-5091"/>
                            <a:pt x="2385" y="6418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248" name="Freeform 1247"/>
                    <p:cNvSpPr/>
                    <p:nvPr/>
                  </p:nvSpPr>
                  <p:spPr>
                    <a:xfrm>
                      <a:off x="6333166" y="3626644"/>
                      <a:ext cx="527339" cy="143639"/>
                    </a:xfrm>
                    <a:custGeom>
                      <a:avLst/>
                      <a:gdLst>
                        <a:gd name="connsiteX0" fmla="*/ 3340 w 527339"/>
                        <a:gd name="connsiteY0" fmla="*/ 45244 h 143639"/>
                        <a:gd name="connsiteX1" fmla="*/ 91447 w 527339"/>
                        <a:gd name="connsiteY1" fmla="*/ 52387 h 143639"/>
                        <a:gd name="connsiteX2" fmla="*/ 124784 w 527339"/>
                        <a:gd name="connsiteY2" fmla="*/ 0 h 143639"/>
                        <a:gd name="connsiteX3" fmla="*/ 289090 w 527339"/>
                        <a:gd name="connsiteY3" fmla="*/ 23812 h 143639"/>
                        <a:gd name="connsiteX4" fmla="*/ 446253 w 527339"/>
                        <a:gd name="connsiteY4" fmla="*/ 45244 h 143639"/>
                        <a:gd name="connsiteX5" fmla="*/ 527215 w 527339"/>
                        <a:gd name="connsiteY5" fmla="*/ 61912 h 143639"/>
                        <a:gd name="connsiteX6" fmla="*/ 429584 w 527339"/>
                        <a:gd name="connsiteY6" fmla="*/ 97631 h 143639"/>
                        <a:gd name="connsiteX7" fmla="*/ 248609 w 527339"/>
                        <a:gd name="connsiteY7" fmla="*/ 61912 h 143639"/>
                        <a:gd name="connsiteX8" fmla="*/ 150978 w 527339"/>
                        <a:gd name="connsiteY8" fmla="*/ 30956 h 143639"/>
                        <a:gd name="connsiteX9" fmla="*/ 122403 w 527339"/>
                        <a:gd name="connsiteY9" fmla="*/ 83344 h 143639"/>
                        <a:gd name="connsiteX10" fmla="*/ 143834 w 527339"/>
                        <a:gd name="connsiteY10" fmla="*/ 119062 h 143639"/>
                        <a:gd name="connsiteX11" fmla="*/ 79540 w 527339"/>
                        <a:gd name="connsiteY11" fmla="*/ 142875 h 143639"/>
                        <a:gd name="connsiteX12" fmla="*/ 24772 w 527339"/>
                        <a:gd name="connsiteY12" fmla="*/ 130969 h 143639"/>
                        <a:gd name="connsiteX13" fmla="*/ 3340 w 527339"/>
                        <a:gd name="connsiteY13" fmla="*/ 45244 h 1436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527339" h="143639">
                          <a:moveTo>
                            <a:pt x="3340" y="45244"/>
                          </a:moveTo>
                          <a:cubicBezTo>
                            <a:pt x="14452" y="32147"/>
                            <a:pt x="71206" y="59928"/>
                            <a:pt x="91447" y="52387"/>
                          </a:cubicBezTo>
                          <a:cubicBezTo>
                            <a:pt x="111688" y="44846"/>
                            <a:pt x="91844" y="4762"/>
                            <a:pt x="124784" y="0"/>
                          </a:cubicBezTo>
                          <a:lnTo>
                            <a:pt x="289090" y="23812"/>
                          </a:lnTo>
                          <a:lnTo>
                            <a:pt x="446253" y="45244"/>
                          </a:lnTo>
                          <a:cubicBezTo>
                            <a:pt x="485940" y="51594"/>
                            <a:pt x="529993" y="53181"/>
                            <a:pt x="527215" y="61912"/>
                          </a:cubicBezTo>
                          <a:cubicBezTo>
                            <a:pt x="524437" y="70643"/>
                            <a:pt x="476018" y="97631"/>
                            <a:pt x="429584" y="97631"/>
                          </a:cubicBezTo>
                          <a:cubicBezTo>
                            <a:pt x="383150" y="97631"/>
                            <a:pt x="295043" y="73025"/>
                            <a:pt x="248609" y="61912"/>
                          </a:cubicBezTo>
                          <a:cubicBezTo>
                            <a:pt x="202175" y="50800"/>
                            <a:pt x="172012" y="27384"/>
                            <a:pt x="150978" y="30956"/>
                          </a:cubicBezTo>
                          <a:cubicBezTo>
                            <a:pt x="129944" y="34528"/>
                            <a:pt x="123594" y="68660"/>
                            <a:pt x="122403" y="83344"/>
                          </a:cubicBezTo>
                          <a:cubicBezTo>
                            <a:pt x="121212" y="98028"/>
                            <a:pt x="150978" y="109140"/>
                            <a:pt x="143834" y="119062"/>
                          </a:cubicBezTo>
                          <a:cubicBezTo>
                            <a:pt x="136690" y="128984"/>
                            <a:pt x="99384" y="140891"/>
                            <a:pt x="79540" y="142875"/>
                          </a:cubicBezTo>
                          <a:cubicBezTo>
                            <a:pt x="59696" y="144859"/>
                            <a:pt x="38266" y="143669"/>
                            <a:pt x="24772" y="130969"/>
                          </a:cubicBezTo>
                          <a:cubicBezTo>
                            <a:pt x="11278" y="118269"/>
                            <a:pt x="-7772" y="58341"/>
                            <a:pt x="3340" y="45244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249" name="Freeform 1248"/>
                    <p:cNvSpPr/>
                    <p:nvPr/>
                  </p:nvSpPr>
                  <p:spPr>
                    <a:xfrm>
                      <a:off x="6089062" y="3326525"/>
                      <a:ext cx="302239" cy="265729"/>
                    </a:xfrm>
                    <a:custGeom>
                      <a:avLst/>
                      <a:gdLst>
                        <a:gd name="connsiteX0" fmla="*/ 2176 w 302239"/>
                        <a:gd name="connsiteY0" fmla="*/ 81 h 265729"/>
                        <a:gd name="connsiteX1" fmla="*/ 142669 w 302239"/>
                        <a:gd name="connsiteY1" fmla="*/ 135813 h 265729"/>
                        <a:gd name="connsiteX2" fmla="*/ 302213 w 302239"/>
                        <a:gd name="connsiteY2" fmla="*/ 264400 h 265729"/>
                        <a:gd name="connsiteX3" fmla="*/ 154576 w 302239"/>
                        <a:gd name="connsiteY3" fmla="*/ 197725 h 265729"/>
                        <a:gd name="connsiteX4" fmla="*/ 64088 w 302239"/>
                        <a:gd name="connsiteY4" fmla="*/ 116763 h 265729"/>
                        <a:gd name="connsiteX5" fmla="*/ 2176 w 302239"/>
                        <a:gd name="connsiteY5" fmla="*/ 81 h 26572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02239" h="265729">
                          <a:moveTo>
                            <a:pt x="2176" y="81"/>
                          </a:moveTo>
                          <a:cubicBezTo>
                            <a:pt x="15273" y="3256"/>
                            <a:pt x="92663" y="91760"/>
                            <a:pt x="142669" y="135813"/>
                          </a:cubicBezTo>
                          <a:cubicBezTo>
                            <a:pt x="192675" y="179866"/>
                            <a:pt x="300229" y="254081"/>
                            <a:pt x="302213" y="264400"/>
                          </a:cubicBezTo>
                          <a:cubicBezTo>
                            <a:pt x="304197" y="274719"/>
                            <a:pt x="194263" y="222331"/>
                            <a:pt x="154576" y="197725"/>
                          </a:cubicBezTo>
                          <a:cubicBezTo>
                            <a:pt x="114889" y="173119"/>
                            <a:pt x="89885" y="145735"/>
                            <a:pt x="64088" y="116763"/>
                          </a:cubicBezTo>
                          <a:cubicBezTo>
                            <a:pt x="38291" y="87791"/>
                            <a:pt x="-10921" y="-3094"/>
                            <a:pt x="2176" y="81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250" name="Freeform 1249"/>
                    <p:cNvSpPr/>
                    <p:nvPr/>
                  </p:nvSpPr>
                  <p:spPr>
                    <a:xfrm>
                      <a:off x="6971803" y="3495675"/>
                      <a:ext cx="118618" cy="151963"/>
                    </a:xfrm>
                    <a:custGeom>
                      <a:avLst/>
                      <a:gdLst>
                        <a:gd name="connsiteX0" fmla="*/ 57647 w 118618"/>
                        <a:gd name="connsiteY0" fmla="*/ 0 h 151963"/>
                        <a:gd name="connsiteX1" fmla="*/ 60028 w 118618"/>
                        <a:gd name="connsiteY1" fmla="*/ 59531 h 151963"/>
                        <a:gd name="connsiteX2" fmla="*/ 497 w 118618"/>
                        <a:gd name="connsiteY2" fmla="*/ 150019 h 151963"/>
                        <a:gd name="connsiteX3" fmla="*/ 98128 w 118618"/>
                        <a:gd name="connsiteY3" fmla="*/ 116681 h 151963"/>
                        <a:gd name="connsiteX4" fmla="*/ 117178 w 118618"/>
                        <a:gd name="connsiteY4" fmla="*/ 59531 h 151963"/>
                        <a:gd name="connsiteX5" fmla="*/ 57647 w 118618"/>
                        <a:gd name="connsiteY5" fmla="*/ 0 h 15196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18618" h="151963">
                          <a:moveTo>
                            <a:pt x="57647" y="0"/>
                          </a:moveTo>
                          <a:cubicBezTo>
                            <a:pt x="48122" y="0"/>
                            <a:pt x="69553" y="34528"/>
                            <a:pt x="60028" y="59531"/>
                          </a:cubicBezTo>
                          <a:cubicBezTo>
                            <a:pt x="50503" y="84534"/>
                            <a:pt x="-5853" y="140494"/>
                            <a:pt x="497" y="150019"/>
                          </a:cubicBezTo>
                          <a:cubicBezTo>
                            <a:pt x="6847" y="159544"/>
                            <a:pt x="78681" y="131762"/>
                            <a:pt x="98128" y="116681"/>
                          </a:cubicBezTo>
                          <a:cubicBezTo>
                            <a:pt x="117575" y="101600"/>
                            <a:pt x="121147" y="78581"/>
                            <a:pt x="117178" y="59531"/>
                          </a:cubicBezTo>
                          <a:cubicBezTo>
                            <a:pt x="113209" y="40481"/>
                            <a:pt x="67172" y="0"/>
                            <a:pt x="57647" y="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251" name="Freeform 1250"/>
                    <p:cNvSpPr/>
                    <p:nvPr/>
                  </p:nvSpPr>
                  <p:spPr>
                    <a:xfrm>
                      <a:off x="6690570" y="3721894"/>
                      <a:ext cx="252183" cy="244504"/>
                    </a:xfrm>
                    <a:custGeom>
                      <a:avLst/>
                      <a:gdLst>
                        <a:gd name="connsiteX0" fmla="*/ 86468 w 252183"/>
                        <a:gd name="connsiteY0" fmla="*/ 7144 h 244504"/>
                        <a:gd name="connsiteX1" fmla="*/ 81705 w 252183"/>
                        <a:gd name="connsiteY1" fmla="*/ 92869 h 244504"/>
                        <a:gd name="connsiteX2" fmla="*/ 200768 w 252183"/>
                        <a:gd name="connsiteY2" fmla="*/ 133350 h 244504"/>
                        <a:gd name="connsiteX3" fmla="*/ 250774 w 252183"/>
                        <a:gd name="connsiteY3" fmla="*/ 242887 h 244504"/>
                        <a:gd name="connsiteX4" fmla="*/ 150761 w 252183"/>
                        <a:gd name="connsiteY4" fmla="*/ 197644 h 244504"/>
                        <a:gd name="connsiteX5" fmla="*/ 65036 w 252183"/>
                        <a:gd name="connsiteY5" fmla="*/ 180975 h 244504"/>
                        <a:gd name="connsiteX6" fmla="*/ 7886 w 252183"/>
                        <a:gd name="connsiteY6" fmla="*/ 116681 h 244504"/>
                        <a:gd name="connsiteX7" fmla="*/ 743 w 252183"/>
                        <a:gd name="connsiteY7" fmla="*/ 35719 h 244504"/>
                        <a:gd name="connsiteX8" fmla="*/ 10268 w 252183"/>
                        <a:gd name="connsiteY8" fmla="*/ 0 h 24450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52183" h="244504">
                          <a:moveTo>
                            <a:pt x="86468" y="7144"/>
                          </a:moveTo>
                          <a:cubicBezTo>
                            <a:pt x="74561" y="39489"/>
                            <a:pt x="62655" y="71835"/>
                            <a:pt x="81705" y="92869"/>
                          </a:cubicBezTo>
                          <a:cubicBezTo>
                            <a:pt x="100755" y="113903"/>
                            <a:pt x="172590" y="108347"/>
                            <a:pt x="200768" y="133350"/>
                          </a:cubicBezTo>
                          <a:cubicBezTo>
                            <a:pt x="228946" y="158353"/>
                            <a:pt x="259108" y="232171"/>
                            <a:pt x="250774" y="242887"/>
                          </a:cubicBezTo>
                          <a:cubicBezTo>
                            <a:pt x="242440" y="253603"/>
                            <a:pt x="181717" y="207963"/>
                            <a:pt x="150761" y="197644"/>
                          </a:cubicBezTo>
                          <a:cubicBezTo>
                            <a:pt x="119805" y="187325"/>
                            <a:pt x="88848" y="194469"/>
                            <a:pt x="65036" y="180975"/>
                          </a:cubicBezTo>
                          <a:cubicBezTo>
                            <a:pt x="41224" y="167481"/>
                            <a:pt x="18601" y="140890"/>
                            <a:pt x="7886" y="116681"/>
                          </a:cubicBezTo>
                          <a:cubicBezTo>
                            <a:pt x="-2829" y="92472"/>
                            <a:pt x="346" y="55166"/>
                            <a:pt x="743" y="35719"/>
                          </a:cubicBezTo>
                          <a:cubicBezTo>
                            <a:pt x="1140" y="16272"/>
                            <a:pt x="5704" y="8136"/>
                            <a:pt x="10268" y="0"/>
                          </a:cubicBezTo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252" name="Freeform 1251"/>
                    <p:cNvSpPr/>
                    <p:nvPr/>
                  </p:nvSpPr>
                  <p:spPr>
                    <a:xfrm>
                      <a:off x="6896033" y="3812168"/>
                      <a:ext cx="237230" cy="265602"/>
                    </a:xfrm>
                    <a:custGeom>
                      <a:avLst/>
                      <a:gdLst>
                        <a:gd name="connsiteX0" fmla="*/ 214380 w 237230"/>
                        <a:gd name="connsiteY0" fmla="*/ 264532 h 265602"/>
                        <a:gd name="connsiteX1" fmla="*/ 142942 w 237230"/>
                        <a:gd name="connsiteY1" fmla="*/ 174045 h 265602"/>
                        <a:gd name="connsiteX2" fmla="*/ 104842 w 237230"/>
                        <a:gd name="connsiteY2" fmla="*/ 85938 h 265602"/>
                        <a:gd name="connsiteX3" fmla="*/ 67 w 237230"/>
                        <a:gd name="connsiteY3" fmla="*/ 213 h 265602"/>
                        <a:gd name="connsiteX4" fmla="*/ 121511 w 237230"/>
                        <a:gd name="connsiteY4" fmla="*/ 64507 h 265602"/>
                        <a:gd name="connsiteX5" fmla="*/ 190567 w 237230"/>
                        <a:gd name="connsiteY5" fmla="*/ 154995 h 265602"/>
                        <a:gd name="connsiteX6" fmla="*/ 235811 w 237230"/>
                        <a:gd name="connsiteY6" fmla="*/ 219288 h 265602"/>
                        <a:gd name="connsiteX7" fmla="*/ 214380 w 237230"/>
                        <a:gd name="connsiteY7" fmla="*/ 264532 h 26560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37230" h="265602">
                          <a:moveTo>
                            <a:pt x="214380" y="264532"/>
                          </a:moveTo>
                          <a:cubicBezTo>
                            <a:pt x="198902" y="256992"/>
                            <a:pt x="161198" y="203811"/>
                            <a:pt x="142942" y="174045"/>
                          </a:cubicBezTo>
                          <a:cubicBezTo>
                            <a:pt x="124686" y="144279"/>
                            <a:pt x="128654" y="114910"/>
                            <a:pt x="104842" y="85938"/>
                          </a:cubicBezTo>
                          <a:cubicBezTo>
                            <a:pt x="81030" y="56966"/>
                            <a:pt x="-2711" y="3785"/>
                            <a:pt x="67" y="213"/>
                          </a:cubicBezTo>
                          <a:cubicBezTo>
                            <a:pt x="2845" y="-3359"/>
                            <a:pt x="89761" y="38710"/>
                            <a:pt x="121511" y="64507"/>
                          </a:cubicBezTo>
                          <a:cubicBezTo>
                            <a:pt x="153261" y="90304"/>
                            <a:pt x="171517" y="129198"/>
                            <a:pt x="190567" y="154995"/>
                          </a:cubicBezTo>
                          <a:cubicBezTo>
                            <a:pt x="209617" y="180792"/>
                            <a:pt x="230255" y="200635"/>
                            <a:pt x="235811" y="219288"/>
                          </a:cubicBezTo>
                          <a:cubicBezTo>
                            <a:pt x="241367" y="237941"/>
                            <a:pt x="229858" y="272072"/>
                            <a:pt x="214380" y="264532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</p:grpSp>
              <p:sp>
                <p:nvSpPr>
                  <p:cNvPr id="1223" name="Freeform 1222"/>
                  <p:cNvSpPr/>
                  <p:nvPr/>
                </p:nvSpPr>
                <p:spPr>
                  <a:xfrm>
                    <a:off x="6026397" y="3755199"/>
                    <a:ext cx="501987" cy="552198"/>
                  </a:xfrm>
                  <a:custGeom>
                    <a:avLst/>
                    <a:gdLst>
                      <a:gd name="connsiteX0" fmla="*/ 498228 w 501987"/>
                      <a:gd name="connsiteY0" fmla="*/ 32 h 552198"/>
                      <a:gd name="connsiteX1" fmla="*/ 393453 w 501987"/>
                      <a:gd name="connsiteY1" fmla="*/ 47657 h 552198"/>
                      <a:gd name="connsiteX2" fmla="*/ 345828 w 501987"/>
                      <a:gd name="connsiteY2" fmla="*/ 104807 h 552198"/>
                      <a:gd name="connsiteX3" fmla="*/ 281534 w 501987"/>
                      <a:gd name="connsiteY3" fmla="*/ 128620 h 552198"/>
                      <a:gd name="connsiteX4" fmla="*/ 219622 w 501987"/>
                      <a:gd name="connsiteY4" fmla="*/ 57182 h 552198"/>
                      <a:gd name="connsiteX5" fmla="*/ 236291 w 501987"/>
                      <a:gd name="connsiteY5" fmla="*/ 119095 h 552198"/>
                      <a:gd name="connsiteX6" fmla="*/ 138659 w 501987"/>
                      <a:gd name="connsiteY6" fmla="*/ 50039 h 552198"/>
                      <a:gd name="connsiteX7" fmla="*/ 131516 w 501987"/>
                      <a:gd name="connsiteY7" fmla="*/ 54801 h 552198"/>
                      <a:gd name="connsiteX8" fmla="*/ 126753 w 501987"/>
                      <a:gd name="connsiteY8" fmla="*/ 76232 h 552198"/>
                      <a:gd name="connsiteX9" fmla="*/ 102941 w 501987"/>
                      <a:gd name="connsiteY9" fmla="*/ 16701 h 552198"/>
                      <a:gd name="connsiteX10" fmla="*/ 95797 w 501987"/>
                      <a:gd name="connsiteY10" fmla="*/ 78614 h 552198"/>
                      <a:gd name="connsiteX11" fmla="*/ 95797 w 501987"/>
                      <a:gd name="connsiteY11" fmla="*/ 104807 h 552198"/>
                      <a:gd name="connsiteX12" fmla="*/ 67222 w 501987"/>
                      <a:gd name="connsiteY12" fmla="*/ 135764 h 552198"/>
                      <a:gd name="connsiteX13" fmla="*/ 547 w 501987"/>
                      <a:gd name="connsiteY13" fmla="*/ 161957 h 552198"/>
                      <a:gd name="connsiteX14" fmla="*/ 107703 w 501987"/>
                      <a:gd name="connsiteY14" fmla="*/ 171482 h 552198"/>
                      <a:gd name="connsiteX15" fmla="*/ 100559 w 501987"/>
                      <a:gd name="connsiteY15" fmla="*/ 228632 h 552198"/>
                      <a:gd name="connsiteX16" fmla="*/ 169616 w 501987"/>
                      <a:gd name="connsiteY16" fmla="*/ 195295 h 552198"/>
                      <a:gd name="connsiteX17" fmla="*/ 200572 w 501987"/>
                      <a:gd name="connsiteY17" fmla="*/ 245301 h 552198"/>
                      <a:gd name="connsiteX18" fmla="*/ 233909 w 501987"/>
                      <a:gd name="connsiteY18" fmla="*/ 207201 h 552198"/>
                      <a:gd name="connsiteX19" fmla="*/ 252959 w 501987"/>
                      <a:gd name="connsiteY19" fmla="*/ 328645 h 552198"/>
                      <a:gd name="connsiteX20" fmla="*/ 272009 w 501987"/>
                      <a:gd name="connsiteY20" fmla="*/ 228632 h 552198"/>
                      <a:gd name="connsiteX21" fmla="*/ 324397 w 501987"/>
                      <a:gd name="connsiteY21" fmla="*/ 271495 h 552198"/>
                      <a:gd name="connsiteX22" fmla="*/ 338684 w 501987"/>
                      <a:gd name="connsiteY22" fmla="*/ 350076 h 552198"/>
                      <a:gd name="connsiteX23" fmla="*/ 350591 w 501987"/>
                      <a:gd name="connsiteY23" fmla="*/ 478664 h 552198"/>
                      <a:gd name="connsiteX24" fmla="*/ 455366 w 501987"/>
                      <a:gd name="connsiteY24" fmla="*/ 550101 h 552198"/>
                      <a:gd name="connsiteX25" fmla="*/ 393453 w 501987"/>
                      <a:gd name="connsiteY25" fmla="*/ 400082 h 552198"/>
                      <a:gd name="connsiteX26" fmla="*/ 364878 w 501987"/>
                      <a:gd name="connsiteY26" fmla="*/ 240539 h 552198"/>
                      <a:gd name="connsiteX27" fmla="*/ 372022 w 501987"/>
                      <a:gd name="connsiteY27" fmla="*/ 211964 h 552198"/>
                      <a:gd name="connsiteX28" fmla="*/ 410122 w 501987"/>
                      <a:gd name="connsiteY28" fmla="*/ 190532 h 552198"/>
                      <a:gd name="connsiteX29" fmla="*/ 445841 w 501987"/>
                      <a:gd name="connsiteY29" fmla="*/ 140526 h 552198"/>
                      <a:gd name="connsiteX30" fmla="*/ 464891 w 501987"/>
                      <a:gd name="connsiteY30" fmla="*/ 109570 h 552198"/>
                      <a:gd name="connsiteX31" fmla="*/ 460128 w 501987"/>
                      <a:gd name="connsiteY31" fmla="*/ 83376 h 552198"/>
                      <a:gd name="connsiteX32" fmla="*/ 476797 w 501987"/>
                      <a:gd name="connsiteY32" fmla="*/ 54801 h 552198"/>
                      <a:gd name="connsiteX33" fmla="*/ 498228 w 501987"/>
                      <a:gd name="connsiteY33" fmla="*/ 32 h 5521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</a:cxnLst>
                    <a:rect l="l" t="t" r="r" b="b"/>
                    <a:pathLst>
                      <a:path w="501987" h="552198">
                        <a:moveTo>
                          <a:pt x="498228" y="32"/>
                        </a:moveTo>
                        <a:cubicBezTo>
                          <a:pt x="484337" y="-1159"/>
                          <a:pt x="418853" y="30194"/>
                          <a:pt x="393453" y="47657"/>
                        </a:cubicBezTo>
                        <a:cubicBezTo>
                          <a:pt x="368053" y="65120"/>
                          <a:pt x="364481" y="91313"/>
                          <a:pt x="345828" y="104807"/>
                        </a:cubicBezTo>
                        <a:cubicBezTo>
                          <a:pt x="327175" y="118301"/>
                          <a:pt x="302568" y="136557"/>
                          <a:pt x="281534" y="128620"/>
                        </a:cubicBezTo>
                        <a:cubicBezTo>
                          <a:pt x="260500" y="120683"/>
                          <a:pt x="227163" y="58770"/>
                          <a:pt x="219622" y="57182"/>
                        </a:cubicBezTo>
                        <a:cubicBezTo>
                          <a:pt x="212081" y="55594"/>
                          <a:pt x="249785" y="120285"/>
                          <a:pt x="236291" y="119095"/>
                        </a:cubicBezTo>
                        <a:cubicBezTo>
                          <a:pt x="222797" y="117905"/>
                          <a:pt x="156121" y="60755"/>
                          <a:pt x="138659" y="50039"/>
                        </a:cubicBezTo>
                        <a:cubicBezTo>
                          <a:pt x="121197" y="39323"/>
                          <a:pt x="133500" y="50436"/>
                          <a:pt x="131516" y="54801"/>
                        </a:cubicBezTo>
                        <a:cubicBezTo>
                          <a:pt x="129532" y="59166"/>
                          <a:pt x="131515" y="82582"/>
                          <a:pt x="126753" y="76232"/>
                        </a:cubicBezTo>
                        <a:cubicBezTo>
                          <a:pt x="121991" y="69882"/>
                          <a:pt x="108100" y="16304"/>
                          <a:pt x="102941" y="16701"/>
                        </a:cubicBezTo>
                        <a:cubicBezTo>
                          <a:pt x="97782" y="17098"/>
                          <a:pt x="96988" y="63930"/>
                          <a:pt x="95797" y="78614"/>
                        </a:cubicBezTo>
                        <a:cubicBezTo>
                          <a:pt x="94606" y="93298"/>
                          <a:pt x="100560" y="95282"/>
                          <a:pt x="95797" y="104807"/>
                        </a:cubicBezTo>
                        <a:cubicBezTo>
                          <a:pt x="91034" y="114332"/>
                          <a:pt x="83097" y="126239"/>
                          <a:pt x="67222" y="135764"/>
                        </a:cubicBezTo>
                        <a:cubicBezTo>
                          <a:pt x="51347" y="145289"/>
                          <a:pt x="-6200" y="156004"/>
                          <a:pt x="547" y="161957"/>
                        </a:cubicBezTo>
                        <a:cubicBezTo>
                          <a:pt x="7294" y="167910"/>
                          <a:pt x="91034" y="160370"/>
                          <a:pt x="107703" y="171482"/>
                        </a:cubicBezTo>
                        <a:cubicBezTo>
                          <a:pt x="124372" y="182594"/>
                          <a:pt x="90240" y="224663"/>
                          <a:pt x="100559" y="228632"/>
                        </a:cubicBezTo>
                        <a:cubicBezTo>
                          <a:pt x="110878" y="232601"/>
                          <a:pt x="152947" y="192517"/>
                          <a:pt x="169616" y="195295"/>
                        </a:cubicBezTo>
                        <a:cubicBezTo>
                          <a:pt x="186285" y="198073"/>
                          <a:pt x="189856" y="243317"/>
                          <a:pt x="200572" y="245301"/>
                        </a:cubicBezTo>
                        <a:cubicBezTo>
                          <a:pt x="211288" y="247285"/>
                          <a:pt x="225178" y="193310"/>
                          <a:pt x="233909" y="207201"/>
                        </a:cubicBezTo>
                        <a:cubicBezTo>
                          <a:pt x="242640" y="221092"/>
                          <a:pt x="246609" y="325073"/>
                          <a:pt x="252959" y="328645"/>
                        </a:cubicBezTo>
                        <a:cubicBezTo>
                          <a:pt x="259309" y="332217"/>
                          <a:pt x="260103" y="238157"/>
                          <a:pt x="272009" y="228632"/>
                        </a:cubicBezTo>
                        <a:cubicBezTo>
                          <a:pt x="283915" y="219107"/>
                          <a:pt x="313285" y="251254"/>
                          <a:pt x="324397" y="271495"/>
                        </a:cubicBezTo>
                        <a:cubicBezTo>
                          <a:pt x="335509" y="291736"/>
                          <a:pt x="334318" y="315548"/>
                          <a:pt x="338684" y="350076"/>
                        </a:cubicBezTo>
                        <a:cubicBezTo>
                          <a:pt x="343050" y="384604"/>
                          <a:pt x="331144" y="445327"/>
                          <a:pt x="350591" y="478664"/>
                        </a:cubicBezTo>
                        <a:cubicBezTo>
                          <a:pt x="370038" y="512002"/>
                          <a:pt x="448222" y="563198"/>
                          <a:pt x="455366" y="550101"/>
                        </a:cubicBezTo>
                        <a:cubicBezTo>
                          <a:pt x="462510" y="537004"/>
                          <a:pt x="408534" y="451675"/>
                          <a:pt x="393453" y="400082"/>
                        </a:cubicBezTo>
                        <a:cubicBezTo>
                          <a:pt x="378372" y="348489"/>
                          <a:pt x="368450" y="271892"/>
                          <a:pt x="364878" y="240539"/>
                        </a:cubicBezTo>
                        <a:cubicBezTo>
                          <a:pt x="361306" y="209186"/>
                          <a:pt x="364481" y="220298"/>
                          <a:pt x="372022" y="211964"/>
                        </a:cubicBezTo>
                        <a:cubicBezTo>
                          <a:pt x="379563" y="203630"/>
                          <a:pt x="397819" y="202438"/>
                          <a:pt x="410122" y="190532"/>
                        </a:cubicBezTo>
                        <a:cubicBezTo>
                          <a:pt x="422425" y="178626"/>
                          <a:pt x="436713" y="154020"/>
                          <a:pt x="445841" y="140526"/>
                        </a:cubicBezTo>
                        <a:cubicBezTo>
                          <a:pt x="454969" y="127032"/>
                          <a:pt x="462510" y="119095"/>
                          <a:pt x="464891" y="109570"/>
                        </a:cubicBezTo>
                        <a:cubicBezTo>
                          <a:pt x="467272" y="100045"/>
                          <a:pt x="458144" y="92504"/>
                          <a:pt x="460128" y="83376"/>
                        </a:cubicBezTo>
                        <a:cubicBezTo>
                          <a:pt x="462112" y="74248"/>
                          <a:pt x="470050" y="65120"/>
                          <a:pt x="476797" y="54801"/>
                        </a:cubicBezTo>
                        <a:cubicBezTo>
                          <a:pt x="483544" y="44482"/>
                          <a:pt x="512119" y="1223"/>
                          <a:pt x="498228" y="3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1224" name="Freeform 1223"/>
                  <p:cNvSpPr/>
                  <p:nvPr/>
                </p:nvSpPr>
                <p:spPr>
                  <a:xfrm>
                    <a:off x="5940984" y="3254879"/>
                    <a:ext cx="334584" cy="441725"/>
                  </a:xfrm>
                  <a:custGeom>
                    <a:avLst/>
                    <a:gdLst>
                      <a:gd name="connsiteX0" fmla="*/ 331229 w 334584"/>
                      <a:gd name="connsiteY0" fmla="*/ 357477 h 441725"/>
                      <a:gd name="connsiteX1" fmla="*/ 243122 w 334584"/>
                      <a:gd name="connsiteY1" fmla="*/ 286040 h 441725"/>
                      <a:gd name="connsiteX2" fmla="*/ 140729 w 334584"/>
                      <a:gd name="connsiteY2" fmla="*/ 143165 h 441725"/>
                      <a:gd name="connsiteX3" fmla="*/ 66910 w 334584"/>
                      <a:gd name="connsiteY3" fmla="*/ 102684 h 441725"/>
                      <a:gd name="connsiteX4" fmla="*/ 235 w 334584"/>
                      <a:gd name="connsiteY4" fmla="*/ 2671 h 441725"/>
                      <a:gd name="connsiteX5" fmla="*/ 90722 w 334584"/>
                      <a:gd name="connsiteY5" fmla="*/ 221746 h 441725"/>
                      <a:gd name="connsiteX6" fmla="*/ 233597 w 334584"/>
                      <a:gd name="connsiteY6" fmla="*/ 412246 h 441725"/>
                      <a:gd name="connsiteX7" fmla="*/ 269316 w 334584"/>
                      <a:gd name="connsiteY7" fmla="*/ 440821 h 441725"/>
                      <a:gd name="connsiteX8" fmla="*/ 312179 w 334584"/>
                      <a:gd name="connsiteY8" fmla="*/ 409865 h 441725"/>
                      <a:gd name="connsiteX9" fmla="*/ 331229 w 334584"/>
                      <a:gd name="connsiteY9" fmla="*/ 357477 h 4417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34584" h="441725">
                        <a:moveTo>
                          <a:pt x="331229" y="357477"/>
                        </a:moveTo>
                        <a:cubicBezTo>
                          <a:pt x="319719" y="336839"/>
                          <a:pt x="274872" y="321759"/>
                          <a:pt x="243122" y="286040"/>
                        </a:cubicBezTo>
                        <a:cubicBezTo>
                          <a:pt x="211372" y="250321"/>
                          <a:pt x="170098" y="173724"/>
                          <a:pt x="140729" y="143165"/>
                        </a:cubicBezTo>
                        <a:cubicBezTo>
                          <a:pt x="111360" y="112606"/>
                          <a:pt x="90326" y="126100"/>
                          <a:pt x="66910" y="102684"/>
                        </a:cubicBezTo>
                        <a:cubicBezTo>
                          <a:pt x="43494" y="79268"/>
                          <a:pt x="-3734" y="-17173"/>
                          <a:pt x="235" y="2671"/>
                        </a:cubicBezTo>
                        <a:cubicBezTo>
                          <a:pt x="4204" y="22515"/>
                          <a:pt x="51828" y="153484"/>
                          <a:pt x="90722" y="221746"/>
                        </a:cubicBezTo>
                        <a:cubicBezTo>
                          <a:pt x="129616" y="290008"/>
                          <a:pt x="203831" y="375734"/>
                          <a:pt x="233597" y="412246"/>
                        </a:cubicBezTo>
                        <a:cubicBezTo>
                          <a:pt x="263363" y="448759"/>
                          <a:pt x="256219" y="441218"/>
                          <a:pt x="269316" y="440821"/>
                        </a:cubicBezTo>
                        <a:cubicBezTo>
                          <a:pt x="282413" y="440424"/>
                          <a:pt x="302654" y="418596"/>
                          <a:pt x="312179" y="409865"/>
                        </a:cubicBezTo>
                        <a:cubicBezTo>
                          <a:pt x="321704" y="401134"/>
                          <a:pt x="342739" y="378115"/>
                          <a:pt x="331229" y="357477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1225" name="Freeform 1224"/>
                  <p:cNvSpPr/>
                  <p:nvPr/>
                </p:nvSpPr>
                <p:spPr>
                  <a:xfrm>
                    <a:off x="6475360" y="3778515"/>
                    <a:ext cx="454078" cy="405672"/>
                  </a:xfrm>
                  <a:custGeom>
                    <a:avLst/>
                    <a:gdLst>
                      <a:gd name="connsiteX0" fmla="*/ 73078 w 454078"/>
                      <a:gd name="connsiteY0" fmla="*/ 5291 h 405672"/>
                      <a:gd name="connsiteX1" fmla="*/ 113559 w 454078"/>
                      <a:gd name="connsiteY1" fmla="*/ 110066 h 405672"/>
                      <a:gd name="connsiteX2" fmla="*/ 246909 w 454078"/>
                      <a:gd name="connsiteY2" fmla="*/ 236273 h 405672"/>
                      <a:gd name="connsiteX3" fmla="*/ 454078 w 454078"/>
                      <a:gd name="connsiteY3" fmla="*/ 405341 h 405672"/>
                      <a:gd name="connsiteX4" fmla="*/ 249290 w 454078"/>
                      <a:gd name="connsiteY4" fmla="*/ 276754 h 405672"/>
                      <a:gd name="connsiteX5" fmla="*/ 139753 w 454078"/>
                      <a:gd name="connsiteY5" fmla="*/ 181504 h 405672"/>
                      <a:gd name="connsiteX6" fmla="*/ 75459 w 454078"/>
                      <a:gd name="connsiteY6" fmla="*/ 93398 h 405672"/>
                      <a:gd name="connsiteX7" fmla="*/ 51646 w 454078"/>
                      <a:gd name="connsiteY7" fmla="*/ 69585 h 405672"/>
                      <a:gd name="connsiteX8" fmla="*/ 1640 w 454078"/>
                      <a:gd name="connsiteY8" fmla="*/ 93398 h 405672"/>
                      <a:gd name="connsiteX9" fmla="*/ 15928 w 454078"/>
                      <a:gd name="connsiteY9" fmla="*/ 24341 h 405672"/>
                      <a:gd name="connsiteX10" fmla="*/ 73078 w 454078"/>
                      <a:gd name="connsiteY10" fmla="*/ 5291 h 40567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454078" h="405672">
                        <a:moveTo>
                          <a:pt x="73078" y="5291"/>
                        </a:moveTo>
                        <a:cubicBezTo>
                          <a:pt x="89350" y="19578"/>
                          <a:pt x="84587" y="71569"/>
                          <a:pt x="113559" y="110066"/>
                        </a:cubicBezTo>
                        <a:cubicBezTo>
                          <a:pt x="142531" y="148563"/>
                          <a:pt x="190156" y="187061"/>
                          <a:pt x="246909" y="236273"/>
                        </a:cubicBezTo>
                        <a:cubicBezTo>
                          <a:pt x="303662" y="285485"/>
                          <a:pt x="453681" y="398594"/>
                          <a:pt x="454078" y="405341"/>
                        </a:cubicBezTo>
                        <a:cubicBezTo>
                          <a:pt x="454475" y="412088"/>
                          <a:pt x="301677" y="314060"/>
                          <a:pt x="249290" y="276754"/>
                        </a:cubicBezTo>
                        <a:cubicBezTo>
                          <a:pt x="196903" y="239448"/>
                          <a:pt x="168725" y="212063"/>
                          <a:pt x="139753" y="181504"/>
                        </a:cubicBezTo>
                        <a:cubicBezTo>
                          <a:pt x="110781" y="150945"/>
                          <a:pt x="90144" y="112051"/>
                          <a:pt x="75459" y="93398"/>
                        </a:cubicBezTo>
                        <a:cubicBezTo>
                          <a:pt x="60774" y="74745"/>
                          <a:pt x="63949" y="69585"/>
                          <a:pt x="51646" y="69585"/>
                        </a:cubicBezTo>
                        <a:cubicBezTo>
                          <a:pt x="39343" y="69585"/>
                          <a:pt x="7593" y="100939"/>
                          <a:pt x="1640" y="93398"/>
                        </a:cubicBezTo>
                        <a:cubicBezTo>
                          <a:pt x="-4313" y="85857"/>
                          <a:pt x="7197" y="40216"/>
                          <a:pt x="15928" y="24341"/>
                        </a:cubicBezTo>
                        <a:cubicBezTo>
                          <a:pt x="24659" y="8466"/>
                          <a:pt x="56806" y="-8996"/>
                          <a:pt x="73078" y="529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1226" name="Freeform 1225"/>
                  <p:cNvSpPr/>
                  <p:nvPr/>
                </p:nvSpPr>
                <p:spPr>
                  <a:xfrm>
                    <a:off x="6245817" y="4115378"/>
                    <a:ext cx="129922" cy="607853"/>
                  </a:xfrm>
                  <a:custGeom>
                    <a:avLst/>
                    <a:gdLst>
                      <a:gd name="connsiteX0" fmla="*/ 31158 w 129922"/>
                      <a:gd name="connsiteY0" fmla="*/ 6566 h 607853"/>
                      <a:gd name="connsiteX1" fmla="*/ 202 w 129922"/>
                      <a:gd name="connsiteY1" fmla="*/ 235166 h 607853"/>
                      <a:gd name="connsiteX2" fmla="*/ 24014 w 129922"/>
                      <a:gd name="connsiteY2" fmla="*/ 430428 h 607853"/>
                      <a:gd name="connsiteX3" fmla="*/ 128789 w 129922"/>
                      <a:gd name="connsiteY3" fmla="*/ 606641 h 607853"/>
                      <a:gd name="connsiteX4" fmla="*/ 76402 w 129922"/>
                      <a:gd name="connsiteY4" fmla="*/ 339941 h 607853"/>
                      <a:gd name="connsiteX5" fmla="*/ 26396 w 129922"/>
                      <a:gd name="connsiteY5" fmla="*/ 87528 h 607853"/>
                      <a:gd name="connsiteX6" fmla="*/ 31158 w 129922"/>
                      <a:gd name="connsiteY6" fmla="*/ 6566 h 60785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29922" h="607853">
                        <a:moveTo>
                          <a:pt x="31158" y="6566"/>
                        </a:moveTo>
                        <a:cubicBezTo>
                          <a:pt x="26792" y="31172"/>
                          <a:pt x="1393" y="164522"/>
                          <a:pt x="202" y="235166"/>
                        </a:cubicBezTo>
                        <a:cubicBezTo>
                          <a:pt x="-989" y="305810"/>
                          <a:pt x="2583" y="368516"/>
                          <a:pt x="24014" y="430428"/>
                        </a:cubicBezTo>
                        <a:cubicBezTo>
                          <a:pt x="45445" y="492340"/>
                          <a:pt x="120058" y="621722"/>
                          <a:pt x="128789" y="606641"/>
                        </a:cubicBezTo>
                        <a:cubicBezTo>
                          <a:pt x="137520" y="591560"/>
                          <a:pt x="93467" y="426460"/>
                          <a:pt x="76402" y="339941"/>
                        </a:cubicBezTo>
                        <a:cubicBezTo>
                          <a:pt x="59337" y="253422"/>
                          <a:pt x="30365" y="144678"/>
                          <a:pt x="26396" y="87528"/>
                        </a:cubicBezTo>
                        <a:cubicBezTo>
                          <a:pt x="22427" y="30378"/>
                          <a:pt x="35524" y="-18040"/>
                          <a:pt x="31158" y="6566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1227" name="Freeform 1226"/>
                  <p:cNvSpPr/>
                  <p:nvPr/>
                </p:nvSpPr>
                <p:spPr>
                  <a:xfrm>
                    <a:off x="5973784" y="4252698"/>
                    <a:ext cx="157936" cy="403752"/>
                  </a:xfrm>
                  <a:custGeom>
                    <a:avLst/>
                    <a:gdLst>
                      <a:gd name="connsiteX0" fmla="*/ 105547 w 157936"/>
                      <a:gd name="connsiteY0" fmla="*/ 215 h 403752"/>
                      <a:gd name="connsiteX1" fmla="*/ 81735 w 157936"/>
                      <a:gd name="connsiteY1" fmla="*/ 224052 h 403752"/>
                      <a:gd name="connsiteX2" fmla="*/ 157935 w 157936"/>
                      <a:gd name="connsiteY2" fmla="*/ 400265 h 403752"/>
                      <a:gd name="connsiteX3" fmla="*/ 79354 w 157936"/>
                      <a:gd name="connsiteY3" fmla="*/ 343115 h 403752"/>
                      <a:gd name="connsiteX4" fmla="*/ 772 w 157936"/>
                      <a:gd name="connsiteY4" fmla="*/ 364546 h 403752"/>
                      <a:gd name="connsiteX5" fmla="*/ 41254 w 157936"/>
                      <a:gd name="connsiteY5" fmla="*/ 185952 h 403752"/>
                      <a:gd name="connsiteX6" fmla="*/ 105547 w 157936"/>
                      <a:gd name="connsiteY6" fmla="*/ 215 h 4037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57936" h="403752">
                        <a:moveTo>
                          <a:pt x="105547" y="215"/>
                        </a:moveTo>
                        <a:cubicBezTo>
                          <a:pt x="112294" y="6565"/>
                          <a:pt x="73004" y="157377"/>
                          <a:pt x="81735" y="224052"/>
                        </a:cubicBezTo>
                        <a:cubicBezTo>
                          <a:pt x="90466" y="290727"/>
                          <a:pt x="158332" y="380421"/>
                          <a:pt x="157935" y="400265"/>
                        </a:cubicBezTo>
                        <a:cubicBezTo>
                          <a:pt x="157538" y="420109"/>
                          <a:pt x="105548" y="349068"/>
                          <a:pt x="79354" y="343115"/>
                        </a:cubicBezTo>
                        <a:cubicBezTo>
                          <a:pt x="53160" y="337162"/>
                          <a:pt x="7122" y="390740"/>
                          <a:pt x="772" y="364546"/>
                        </a:cubicBezTo>
                        <a:cubicBezTo>
                          <a:pt x="-5578" y="338352"/>
                          <a:pt x="28951" y="242308"/>
                          <a:pt x="41254" y="185952"/>
                        </a:cubicBezTo>
                        <a:cubicBezTo>
                          <a:pt x="53557" y="129596"/>
                          <a:pt x="98800" y="-6135"/>
                          <a:pt x="105547" y="215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1228" name="Freeform 1227"/>
                  <p:cNvSpPr/>
                  <p:nvPr/>
                </p:nvSpPr>
                <p:spPr>
                  <a:xfrm>
                    <a:off x="5477229" y="4124312"/>
                    <a:ext cx="297471" cy="176231"/>
                  </a:xfrm>
                  <a:custGeom>
                    <a:avLst/>
                    <a:gdLst>
                      <a:gd name="connsiteX0" fmla="*/ 6790 w 297471"/>
                      <a:gd name="connsiteY0" fmla="*/ 176226 h 176231"/>
                      <a:gd name="connsiteX1" fmla="*/ 59177 w 297471"/>
                      <a:gd name="connsiteY1" fmla="*/ 61926 h 176231"/>
                      <a:gd name="connsiteX2" fmla="*/ 294921 w 297471"/>
                      <a:gd name="connsiteY2" fmla="*/ 13 h 176231"/>
                      <a:gd name="connsiteX3" fmla="*/ 175859 w 297471"/>
                      <a:gd name="connsiteY3" fmla="*/ 57163 h 176231"/>
                      <a:gd name="connsiteX4" fmla="*/ 6790 w 297471"/>
                      <a:gd name="connsiteY4" fmla="*/ 176226 h 1762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97471" h="176231">
                        <a:moveTo>
                          <a:pt x="6790" y="176226"/>
                        </a:moveTo>
                        <a:cubicBezTo>
                          <a:pt x="-12657" y="177020"/>
                          <a:pt x="11155" y="91295"/>
                          <a:pt x="59177" y="61926"/>
                        </a:cubicBezTo>
                        <a:cubicBezTo>
                          <a:pt x="107199" y="32557"/>
                          <a:pt x="275474" y="807"/>
                          <a:pt x="294921" y="13"/>
                        </a:cubicBezTo>
                        <a:cubicBezTo>
                          <a:pt x="314368" y="-781"/>
                          <a:pt x="217531" y="32557"/>
                          <a:pt x="175859" y="57163"/>
                        </a:cubicBezTo>
                        <a:cubicBezTo>
                          <a:pt x="134187" y="81769"/>
                          <a:pt x="26237" y="175432"/>
                          <a:pt x="6790" y="176226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1229" name="Freeform 1228"/>
                  <p:cNvSpPr/>
                  <p:nvPr/>
                </p:nvSpPr>
                <p:spPr>
                  <a:xfrm>
                    <a:off x="5688798" y="4119010"/>
                    <a:ext cx="240539" cy="211923"/>
                  </a:xfrm>
                  <a:custGeom>
                    <a:avLst/>
                    <a:gdLst>
                      <a:gd name="connsiteX0" fmla="*/ 8 w 240539"/>
                      <a:gd name="connsiteY0" fmla="*/ 210103 h 211923"/>
                      <a:gd name="connsiteX1" fmla="*/ 159552 w 240539"/>
                      <a:gd name="connsiteY1" fmla="*/ 162478 h 211923"/>
                      <a:gd name="connsiteX2" fmla="*/ 240515 w 240539"/>
                      <a:gd name="connsiteY2" fmla="*/ 553 h 211923"/>
                      <a:gd name="connsiteX3" fmla="*/ 152408 w 240539"/>
                      <a:gd name="connsiteY3" fmla="*/ 112471 h 211923"/>
                      <a:gd name="connsiteX4" fmla="*/ 8 w 240539"/>
                      <a:gd name="connsiteY4" fmla="*/ 210103 h 2119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40539" h="211923">
                        <a:moveTo>
                          <a:pt x="8" y="210103"/>
                        </a:moveTo>
                        <a:cubicBezTo>
                          <a:pt x="1199" y="218437"/>
                          <a:pt x="119468" y="197403"/>
                          <a:pt x="159552" y="162478"/>
                        </a:cubicBezTo>
                        <a:cubicBezTo>
                          <a:pt x="199636" y="127553"/>
                          <a:pt x="241706" y="8887"/>
                          <a:pt x="240515" y="553"/>
                        </a:cubicBezTo>
                        <a:cubicBezTo>
                          <a:pt x="239324" y="-7781"/>
                          <a:pt x="185349" y="80324"/>
                          <a:pt x="152408" y="112471"/>
                        </a:cubicBezTo>
                        <a:cubicBezTo>
                          <a:pt x="119467" y="144618"/>
                          <a:pt x="-1183" y="201769"/>
                          <a:pt x="8" y="210103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1230" name="Freeform 1229"/>
                  <p:cNvSpPr/>
                  <p:nvPr/>
                </p:nvSpPr>
                <p:spPr>
                  <a:xfrm>
                    <a:off x="6486594" y="4603289"/>
                    <a:ext cx="109566" cy="254877"/>
                  </a:xfrm>
                  <a:custGeom>
                    <a:avLst/>
                    <a:gdLst>
                      <a:gd name="connsiteX0" fmla="*/ 16600 w 109566"/>
                      <a:gd name="connsiteY0" fmla="*/ 244936 h 254877"/>
                      <a:gd name="connsiteX1" fmla="*/ 11837 w 109566"/>
                      <a:gd name="connsiteY1" fmla="*/ 61580 h 254877"/>
                      <a:gd name="connsiteX2" fmla="*/ 4694 w 109566"/>
                      <a:gd name="connsiteY2" fmla="*/ 6811 h 254877"/>
                      <a:gd name="connsiteX3" fmla="*/ 90419 w 109566"/>
                      <a:gd name="connsiteY3" fmla="*/ 197311 h 254877"/>
                      <a:gd name="connsiteX4" fmla="*/ 107087 w 109566"/>
                      <a:gd name="connsiteY4" fmla="*/ 254461 h 254877"/>
                      <a:gd name="connsiteX5" fmla="*/ 52319 w 109566"/>
                      <a:gd name="connsiteY5" fmla="*/ 175880 h 254877"/>
                      <a:gd name="connsiteX6" fmla="*/ 16600 w 109566"/>
                      <a:gd name="connsiteY6" fmla="*/ 244936 h 2548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09566" h="254877">
                        <a:moveTo>
                          <a:pt x="16600" y="244936"/>
                        </a:moveTo>
                        <a:cubicBezTo>
                          <a:pt x="9853" y="225886"/>
                          <a:pt x="13821" y="101267"/>
                          <a:pt x="11837" y="61580"/>
                        </a:cubicBezTo>
                        <a:cubicBezTo>
                          <a:pt x="9853" y="21893"/>
                          <a:pt x="-8403" y="-15811"/>
                          <a:pt x="4694" y="6811"/>
                        </a:cubicBezTo>
                        <a:cubicBezTo>
                          <a:pt x="17791" y="29433"/>
                          <a:pt x="73353" y="156036"/>
                          <a:pt x="90419" y="197311"/>
                        </a:cubicBezTo>
                        <a:cubicBezTo>
                          <a:pt x="107485" y="238586"/>
                          <a:pt x="113437" y="258033"/>
                          <a:pt x="107087" y="254461"/>
                        </a:cubicBezTo>
                        <a:cubicBezTo>
                          <a:pt x="100737" y="250889"/>
                          <a:pt x="67797" y="179849"/>
                          <a:pt x="52319" y="175880"/>
                        </a:cubicBezTo>
                        <a:cubicBezTo>
                          <a:pt x="36841" y="171911"/>
                          <a:pt x="23347" y="263986"/>
                          <a:pt x="16600" y="244936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1231" name="Freeform 1230"/>
                  <p:cNvSpPr/>
                  <p:nvPr/>
                </p:nvSpPr>
                <p:spPr>
                  <a:xfrm>
                    <a:off x="5421359" y="4308978"/>
                    <a:ext cx="1331793" cy="688520"/>
                  </a:xfrm>
                  <a:custGeom>
                    <a:avLst/>
                    <a:gdLst>
                      <a:gd name="connsiteX0" fmla="*/ 1074691 w 1331793"/>
                      <a:gd name="connsiteY0" fmla="*/ 32041 h 688520"/>
                      <a:gd name="connsiteX1" fmla="*/ 1172322 w 1331793"/>
                      <a:gd name="connsiteY1" fmla="*/ 315410 h 688520"/>
                      <a:gd name="connsiteX2" fmla="*/ 1241379 w 1331793"/>
                      <a:gd name="connsiteY2" fmla="*/ 501147 h 688520"/>
                      <a:gd name="connsiteX3" fmla="*/ 1184229 w 1331793"/>
                      <a:gd name="connsiteY3" fmla="*/ 610685 h 688520"/>
                      <a:gd name="connsiteX4" fmla="*/ 1065166 w 1331793"/>
                      <a:gd name="connsiteY4" fmla="*/ 558297 h 688520"/>
                      <a:gd name="connsiteX5" fmla="*/ 969916 w 1331793"/>
                      <a:gd name="connsiteY5" fmla="*/ 458285 h 688520"/>
                      <a:gd name="connsiteX6" fmla="*/ 791322 w 1331793"/>
                      <a:gd name="connsiteY6" fmla="*/ 377322 h 688520"/>
                      <a:gd name="connsiteX7" fmla="*/ 581772 w 1331793"/>
                      <a:gd name="connsiteY7" fmla="*/ 370178 h 688520"/>
                      <a:gd name="connsiteX8" fmla="*/ 367460 w 1331793"/>
                      <a:gd name="connsiteY8" fmla="*/ 243972 h 688520"/>
                      <a:gd name="connsiteX9" fmla="*/ 262685 w 1331793"/>
                      <a:gd name="connsiteY9" fmla="*/ 108241 h 688520"/>
                      <a:gd name="connsiteX10" fmla="*/ 334122 w 1331793"/>
                      <a:gd name="connsiteY10" fmla="*/ 246353 h 688520"/>
                      <a:gd name="connsiteX11" fmla="*/ 205535 w 1331793"/>
                      <a:gd name="connsiteY11" fmla="*/ 115385 h 688520"/>
                      <a:gd name="connsiteX12" fmla="*/ 84091 w 1331793"/>
                      <a:gd name="connsiteY12" fmla="*/ 27278 h 688520"/>
                      <a:gd name="connsiteX13" fmla="*/ 747 w 1331793"/>
                      <a:gd name="connsiteY13" fmla="*/ 3466 h 688520"/>
                      <a:gd name="connsiteX14" fmla="*/ 131716 w 1331793"/>
                      <a:gd name="connsiteY14" fmla="*/ 91572 h 688520"/>
                      <a:gd name="connsiteX15" fmla="*/ 215060 w 1331793"/>
                      <a:gd name="connsiteY15" fmla="*/ 201110 h 688520"/>
                      <a:gd name="connsiteX16" fmla="*/ 326979 w 1331793"/>
                      <a:gd name="connsiteY16" fmla="*/ 293978 h 688520"/>
                      <a:gd name="connsiteX17" fmla="*/ 429372 w 1331793"/>
                      <a:gd name="connsiteY17" fmla="*/ 353510 h 688520"/>
                      <a:gd name="connsiteX18" fmla="*/ 569866 w 1331793"/>
                      <a:gd name="connsiteY18" fmla="*/ 408278 h 688520"/>
                      <a:gd name="connsiteX19" fmla="*/ 722266 w 1331793"/>
                      <a:gd name="connsiteY19" fmla="*/ 398753 h 688520"/>
                      <a:gd name="connsiteX20" fmla="*/ 893716 w 1331793"/>
                      <a:gd name="connsiteY20" fmla="*/ 436853 h 688520"/>
                      <a:gd name="connsiteX21" fmla="*/ 991347 w 1331793"/>
                      <a:gd name="connsiteY21" fmla="*/ 541628 h 688520"/>
                      <a:gd name="connsiteX22" fmla="*/ 1069929 w 1331793"/>
                      <a:gd name="connsiteY22" fmla="*/ 624972 h 688520"/>
                      <a:gd name="connsiteX23" fmla="*/ 1186610 w 1331793"/>
                      <a:gd name="connsiteY23" fmla="*/ 648785 h 688520"/>
                      <a:gd name="connsiteX24" fmla="*/ 1279479 w 1331793"/>
                      <a:gd name="connsiteY24" fmla="*/ 665453 h 688520"/>
                      <a:gd name="connsiteX25" fmla="*/ 1322341 w 1331793"/>
                      <a:gd name="connsiteY25" fmla="*/ 682122 h 688520"/>
                      <a:gd name="connsiteX26" fmla="*/ 1329485 w 1331793"/>
                      <a:gd name="connsiteY26" fmla="*/ 548772 h 688520"/>
                      <a:gd name="connsiteX27" fmla="*/ 1291385 w 1331793"/>
                      <a:gd name="connsiteY27" fmla="*/ 358272 h 688520"/>
                      <a:gd name="connsiteX28" fmla="*/ 1208041 w 1331793"/>
                      <a:gd name="connsiteY28" fmla="*/ 208253 h 688520"/>
                      <a:gd name="connsiteX29" fmla="*/ 1074691 w 1331793"/>
                      <a:gd name="connsiteY29" fmla="*/ 32041 h 6885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</a:cxnLst>
                    <a:rect l="l" t="t" r="r" b="b"/>
                    <a:pathLst>
                      <a:path w="1331793" h="688520">
                        <a:moveTo>
                          <a:pt x="1074691" y="32041"/>
                        </a:moveTo>
                        <a:cubicBezTo>
                          <a:pt x="1068738" y="49901"/>
                          <a:pt x="1144541" y="237226"/>
                          <a:pt x="1172322" y="315410"/>
                        </a:cubicBezTo>
                        <a:cubicBezTo>
                          <a:pt x="1200103" y="393594"/>
                          <a:pt x="1239395" y="451935"/>
                          <a:pt x="1241379" y="501147"/>
                        </a:cubicBezTo>
                        <a:cubicBezTo>
                          <a:pt x="1243363" y="550359"/>
                          <a:pt x="1213598" y="601160"/>
                          <a:pt x="1184229" y="610685"/>
                        </a:cubicBezTo>
                        <a:cubicBezTo>
                          <a:pt x="1154860" y="620210"/>
                          <a:pt x="1100885" y="583697"/>
                          <a:pt x="1065166" y="558297"/>
                        </a:cubicBezTo>
                        <a:cubicBezTo>
                          <a:pt x="1029447" y="532897"/>
                          <a:pt x="1015557" y="488448"/>
                          <a:pt x="969916" y="458285"/>
                        </a:cubicBezTo>
                        <a:cubicBezTo>
                          <a:pt x="924275" y="428123"/>
                          <a:pt x="856013" y="392007"/>
                          <a:pt x="791322" y="377322"/>
                        </a:cubicBezTo>
                        <a:cubicBezTo>
                          <a:pt x="726631" y="362638"/>
                          <a:pt x="652416" y="392403"/>
                          <a:pt x="581772" y="370178"/>
                        </a:cubicBezTo>
                        <a:cubicBezTo>
                          <a:pt x="511128" y="347953"/>
                          <a:pt x="420641" y="287628"/>
                          <a:pt x="367460" y="243972"/>
                        </a:cubicBezTo>
                        <a:cubicBezTo>
                          <a:pt x="314279" y="200316"/>
                          <a:pt x="268241" y="107844"/>
                          <a:pt x="262685" y="108241"/>
                        </a:cubicBezTo>
                        <a:cubicBezTo>
                          <a:pt x="257129" y="108638"/>
                          <a:pt x="343647" y="245162"/>
                          <a:pt x="334122" y="246353"/>
                        </a:cubicBezTo>
                        <a:cubicBezTo>
                          <a:pt x="324597" y="247544"/>
                          <a:pt x="247207" y="151898"/>
                          <a:pt x="205535" y="115385"/>
                        </a:cubicBezTo>
                        <a:cubicBezTo>
                          <a:pt x="163863" y="78872"/>
                          <a:pt x="118222" y="45931"/>
                          <a:pt x="84091" y="27278"/>
                        </a:cubicBezTo>
                        <a:cubicBezTo>
                          <a:pt x="49960" y="8625"/>
                          <a:pt x="-7190" y="-7250"/>
                          <a:pt x="747" y="3466"/>
                        </a:cubicBezTo>
                        <a:cubicBezTo>
                          <a:pt x="8684" y="14182"/>
                          <a:pt x="95997" y="58631"/>
                          <a:pt x="131716" y="91572"/>
                        </a:cubicBezTo>
                        <a:cubicBezTo>
                          <a:pt x="167435" y="124513"/>
                          <a:pt x="182516" y="167376"/>
                          <a:pt x="215060" y="201110"/>
                        </a:cubicBezTo>
                        <a:cubicBezTo>
                          <a:pt x="247604" y="234844"/>
                          <a:pt x="291260" y="268578"/>
                          <a:pt x="326979" y="293978"/>
                        </a:cubicBezTo>
                        <a:cubicBezTo>
                          <a:pt x="362698" y="319378"/>
                          <a:pt x="388891" y="334460"/>
                          <a:pt x="429372" y="353510"/>
                        </a:cubicBezTo>
                        <a:cubicBezTo>
                          <a:pt x="469853" y="372560"/>
                          <a:pt x="521050" y="400738"/>
                          <a:pt x="569866" y="408278"/>
                        </a:cubicBezTo>
                        <a:cubicBezTo>
                          <a:pt x="618682" y="415818"/>
                          <a:pt x="668291" y="393990"/>
                          <a:pt x="722266" y="398753"/>
                        </a:cubicBezTo>
                        <a:cubicBezTo>
                          <a:pt x="776241" y="403516"/>
                          <a:pt x="848869" y="413041"/>
                          <a:pt x="893716" y="436853"/>
                        </a:cubicBezTo>
                        <a:cubicBezTo>
                          <a:pt x="938563" y="460665"/>
                          <a:pt x="991347" y="541628"/>
                          <a:pt x="991347" y="541628"/>
                        </a:cubicBezTo>
                        <a:cubicBezTo>
                          <a:pt x="1020716" y="572981"/>
                          <a:pt x="1037385" y="607113"/>
                          <a:pt x="1069929" y="624972"/>
                        </a:cubicBezTo>
                        <a:cubicBezTo>
                          <a:pt x="1102473" y="642831"/>
                          <a:pt x="1151685" y="642038"/>
                          <a:pt x="1186610" y="648785"/>
                        </a:cubicBezTo>
                        <a:cubicBezTo>
                          <a:pt x="1221535" y="655532"/>
                          <a:pt x="1256857" y="659897"/>
                          <a:pt x="1279479" y="665453"/>
                        </a:cubicBezTo>
                        <a:cubicBezTo>
                          <a:pt x="1302101" y="671009"/>
                          <a:pt x="1314007" y="701569"/>
                          <a:pt x="1322341" y="682122"/>
                        </a:cubicBezTo>
                        <a:cubicBezTo>
                          <a:pt x="1330675" y="662675"/>
                          <a:pt x="1334644" y="602747"/>
                          <a:pt x="1329485" y="548772"/>
                        </a:cubicBezTo>
                        <a:cubicBezTo>
                          <a:pt x="1324326" y="494797"/>
                          <a:pt x="1311626" y="415025"/>
                          <a:pt x="1291385" y="358272"/>
                        </a:cubicBezTo>
                        <a:cubicBezTo>
                          <a:pt x="1271144" y="301519"/>
                          <a:pt x="1244157" y="265403"/>
                          <a:pt x="1208041" y="208253"/>
                        </a:cubicBezTo>
                        <a:cubicBezTo>
                          <a:pt x="1171925" y="151103"/>
                          <a:pt x="1080644" y="14181"/>
                          <a:pt x="1074691" y="3204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1232" name="Freeform 1231"/>
                  <p:cNvSpPr/>
                  <p:nvPr/>
                </p:nvSpPr>
                <p:spPr>
                  <a:xfrm>
                    <a:off x="5207794" y="4338638"/>
                    <a:ext cx="361950" cy="226218"/>
                  </a:xfrm>
                  <a:custGeom>
                    <a:avLst/>
                    <a:gdLst>
                      <a:gd name="connsiteX0" fmla="*/ 0 w 361950"/>
                      <a:gd name="connsiteY0" fmla="*/ 0 h 226218"/>
                      <a:gd name="connsiteX1" fmla="*/ 100012 w 361950"/>
                      <a:gd name="connsiteY1" fmla="*/ 19050 h 226218"/>
                      <a:gd name="connsiteX2" fmla="*/ 238125 w 361950"/>
                      <a:gd name="connsiteY2" fmla="*/ 64293 h 226218"/>
                      <a:gd name="connsiteX3" fmla="*/ 361950 w 361950"/>
                      <a:gd name="connsiteY3" fmla="*/ 123825 h 226218"/>
                      <a:gd name="connsiteX4" fmla="*/ 280987 w 361950"/>
                      <a:gd name="connsiteY4" fmla="*/ 226218 h 226218"/>
                      <a:gd name="connsiteX5" fmla="*/ 92869 w 361950"/>
                      <a:gd name="connsiteY5" fmla="*/ 133350 h 226218"/>
                      <a:gd name="connsiteX6" fmla="*/ 16669 w 361950"/>
                      <a:gd name="connsiteY6" fmla="*/ 50006 h 226218"/>
                      <a:gd name="connsiteX7" fmla="*/ 0 w 361950"/>
                      <a:gd name="connsiteY7" fmla="*/ 0 h 2262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1950" h="226218">
                        <a:moveTo>
                          <a:pt x="0" y="0"/>
                        </a:moveTo>
                        <a:lnTo>
                          <a:pt x="100012" y="19050"/>
                        </a:lnTo>
                        <a:lnTo>
                          <a:pt x="238125" y="64293"/>
                        </a:lnTo>
                        <a:lnTo>
                          <a:pt x="361950" y="123825"/>
                        </a:lnTo>
                        <a:lnTo>
                          <a:pt x="280987" y="226218"/>
                        </a:lnTo>
                        <a:lnTo>
                          <a:pt x="92869" y="133350"/>
                        </a:lnTo>
                        <a:lnTo>
                          <a:pt x="16669" y="500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1233" name="Freeform 1232"/>
                  <p:cNvSpPr/>
                  <p:nvPr/>
                </p:nvSpPr>
                <p:spPr>
                  <a:xfrm>
                    <a:off x="5603081" y="4562475"/>
                    <a:ext cx="402432" cy="295275"/>
                  </a:xfrm>
                  <a:custGeom>
                    <a:avLst/>
                    <a:gdLst>
                      <a:gd name="connsiteX0" fmla="*/ 0 w 402432"/>
                      <a:gd name="connsiteY0" fmla="*/ 78581 h 295275"/>
                      <a:gd name="connsiteX1" fmla="*/ 80963 w 402432"/>
                      <a:gd name="connsiteY1" fmla="*/ 0 h 295275"/>
                      <a:gd name="connsiteX2" fmla="*/ 159544 w 402432"/>
                      <a:gd name="connsiteY2" fmla="*/ 71438 h 295275"/>
                      <a:gd name="connsiteX3" fmla="*/ 338138 w 402432"/>
                      <a:gd name="connsiteY3" fmla="*/ 140494 h 295275"/>
                      <a:gd name="connsiteX4" fmla="*/ 402432 w 402432"/>
                      <a:gd name="connsiteY4" fmla="*/ 154781 h 295275"/>
                      <a:gd name="connsiteX5" fmla="*/ 390525 w 402432"/>
                      <a:gd name="connsiteY5" fmla="*/ 295275 h 295275"/>
                      <a:gd name="connsiteX6" fmla="*/ 273844 w 402432"/>
                      <a:gd name="connsiteY6" fmla="*/ 271463 h 295275"/>
                      <a:gd name="connsiteX7" fmla="*/ 104775 w 402432"/>
                      <a:gd name="connsiteY7" fmla="*/ 223838 h 295275"/>
                      <a:gd name="connsiteX8" fmla="*/ 0 w 402432"/>
                      <a:gd name="connsiteY8" fmla="*/ 78581 h 2952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02432" h="295275">
                        <a:moveTo>
                          <a:pt x="0" y="78581"/>
                        </a:moveTo>
                        <a:lnTo>
                          <a:pt x="80963" y="0"/>
                        </a:lnTo>
                        <a:lnTo>
                          <a:pt x="159544" y="71438"/>
                        </a:lnTo>
                        <a:lnTo>
                          <a:pt x="338138" y="140494"/>
                        </a:lnTo>
                        <a:lnTo>
                          <a:pt x="402432" y="154781"/>
                        </a:lnTo>
                        <a:lnTo>
                          <a:pt x="390525" y="295275"/>
                        </a:lnTo>
                        <a:lnTo>
                          <a:pt x="273844" y="271463"/>
                        </a:lnTo>
                        <a:lnTo>
                          <a:pt x="104775" y="223838"/>
                        </a:lnTo>
                        <a:lnTo>
                          <a:pt x="0" y="78581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1234" name="Freeform 1233"/>
                  <p:cNvSpPr/>
                  <p:nvPr/>
                </p:nvSpPr>
                <p:spPr>
                  <a:xfrm>
                    <a:off x="6100763" y="4714875"/>
                    <a:ext cx="616743" cy="309563"/>
                  </a:xfrm>
                  <a:custGeom>
                    <a:avLst/>
                    <a:gdLst>
                      <a:gd name="connsiteX0" fmla="*/ 0 w 616743"/>
                      <a:gd name="connsiteY0" fmla="*/ 161925 h 309563"/>
                      <a:gd name="connsiteX1" fmla="*/ 69056 w 616743"/>
                      <a:gd name="connsiteY1" fmla="*/ 0 h 309563"/>
                      <a:gd name="connsiteX2" fmla="*/ 197643 w 616743"/>
                      <a:gd name="connsiteY2" fmla="*/ 23813 h 309563"/>
                      <a:gd name="connsiteX3" fmla="*/ 311943 w 616743"/>
                      <a:gd name="connsiteY3" fmla="*/ 114300 h 309563"/>
                      <a:gd name="connsiteX4" fmla="*/ 414337 w 616743"/>
                      <a:gd name="connsiteY4" fmla="*/ 240506 h 309563"/>
                      <a:gd name="connsiteX5" fmla="*/ 545306 w 616743"/>
                      <a:gd name="connsiteY5" fmla="*/ 250031 h 309563"/>
                      <a:gd name="connsiteX6" fmla="*/ 592931 w 616743"/>
                      <a:gd name="connsiteY6" fmla="*/ 257175 h 309563"/>
                      <a:gd name="connsiteX7" fmla="*/ 616743 w 616743"/>
                      <a:gd name="connsiteY7" fmla="*/ 280988 h 309563"/>
                      <a:gd name="connsiteX8" fmla="*/ 554831 w 616743"/>
                      <a:gd name="connsiteY8" fmla="*/ 309563 h 309563"/>
                      <a:gd name="connsiteX9" fmla="*/ 421481 w 616743"/>
                      <a:gd name="connsiteY9" fmla="*/ 297656 h 309563"/>
                      <a:gd name="connsiteX10" fmla="*/ 302418 w 616743"/>
                      <a:gd name="connsiteY10" fmla="*/ 300038 h 309563"/>
                      <a:gd name="connsiteX11" fmla="*/ 190500 w 616743"/>
                      <a:gd name="connsiteY11" fmla="*/ 259556 h 309563"/>
                      <a:gd name="connsiteX12" fmla="*/ 154781 w 616743"/>
                      <a:gd name="connsiteY12" fmla="*/ 209550 h 309563"/>
                      <a:gd name="connsiteX13" fmla="*/ 0 w 616743"/>
                      <a:gd name="connsiteY13" fmla="*/ 161925 h 3095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616743" h="309563">
                        <a:moveTo>
                          <a:pt x="0" y="161925"/>
                        </a:moveTo>
                        <a:lnTo>
                          <a:pt x="69056" y="0"/>
                        </a:lnTo>
                        <a:lnTo>
                          <a:pt x="197643" y="23813"/>
                        </a:lnTo>
                        <a:lnTo>
                          <a:pt x="311943" y="114300"/>
                        </a:lnTo>
                        <a:lnTo>
                          <a:pt x="414337" y="240506"/>
                        </a:lnTo>
                        <a:lnTo>
                          <a:pt x="545306" y="250031"/>
                        </a:lnTo>
                        <a:lnTo>
                          <a:pt x="592931" y="257175"/>
                        </a:lnTo>
                        <a:lnTo>
                          <a:pt x="616743" y="280988"/>
                        </a:lnTo>
                        <a:lnTo>
                          <a:pt x="554831" y="309563"/>
                        </a:lnTo>
                        <a:lnTo>
                          <a:pt x="421481" y="297656"/>
                        </a:lnTo>
                        <a:lnTo>
                          <a:pt x="302418" y="300038"/>
                        </a:lnTo>
                        <a:lnTo>
                          <a:pt x="190500" y="259556"/>
                        </a:lnTo>
                        <a:lnTo>
                          <a:pt x="154781" y="209550"/>
                        </a:lnTo>
                        <a:lnTo>
                          <a:pt x="0" y="161925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1235" name="Freeform 1234"/>
                  <p:cNvSpPr/>
                  <p:nvPr/>
                </p:nvSpPr>
                <p:spPr>
                  <a:xfrm>
                    <a:off x="5221759" y="4333579"/>
                    <a:ext cx="257508" cy="210148"/>
                  </a:xfrm>
                  <a:custGeom>
                    <a:avLst/>
                    <a:gdLst>
                      <a:gd name="connsiteX0" fmla="*/ 257497 w 257508"/>
                      <a:gd name="connsiteY0" fmla="*/ 105071 h 210148"/>
                      <a:gd name="connsiteX1" fmla="*/ 119385 w 257508"/>
                      <a:gd name="connsiteY1" fmla="*/ 86021 h 210148"/>
                      <a:gd name="connsiteX2" fmla="*/ 240829 w 257508"/>
                      <a:gd name="connsiteY2" fmla="*/ 209846 h 210148"/>
                      <a:gd name="connsiteX3" fmla="*/ 97954 w 257508"/>
                      <a:gd name="connsiteY3" fmla="*/ 119359 h 210148"/>
                      <a:gd name="connsiteX4" fmla="*/ 21754 w 257508"/>
                      <a:gd name="connsiteY4" fmla="*/ 69352 h 210148"/>
                      <a:gd name="connsiteX5" fmla="*/ 7466 w 257508"/>
                      <a:gd name="connsiteY5" fmla="*/ 296 h 210148"/>
                      <a:gd name="connsiteX6" fmla="*/ 126529 w 257508"/>
                      <a:gd name="connsiteY6" fmla="*/ 45540 h 210148"/>
                      <a:gd name="connsiteX7" fmla="*/ 257497 w 257508"/>
                      <a:gd name="connsiteY7" fmla="*/ 105071 h 21014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7508" h="210148">
                        <a:moveTo>
                          <a:pt x="257497" y="105071"/>
                        </a:moveTo>
                        <a:cubicBezTo>
                          <a:pt x="256306" y="111818"/>
                          <a:pt x="122163" y="68558"/>
                          <a:pt x="119385" y="86021"/>
                        </a:cubicBezTo>
                        <a:cubicBezTo>
                          <a:pt x="116607" y="103483"/>
                          <a:pt x="244401" y="204290"/>
                          <a:pt x="240829" y="209846"/>
                        </a:cubicBezTo>
                        <a:cubicBezTo>
                          <a:pt x="237257" y="215402"/>
                          <a:pt x="134467" y="142775"/>
                          <a:pt x="97954" y="119359"/>
                        </a:cubicBezTo>
                        <a:cubicBezTo>
                          <a:pt x="61441" y="95943"/>
                          <a:pt x="36835" y="89196"/>
                          <a:pt x="21754" y="69352"/>
                        </a:cubicBezTo>
                        <a:cubicBezTo>
                          <a:pt x="6673" y="49508"/>
                          <a:pt x="-9997" y="4265"/>
                          <a:pt x="7466" y="296"/>
                        </a:cubicBezTo>
                        <a:cubicBezTo>
                          <a:pt x="24929" y="-3673"/>
                          <a:pt x="90017" y="33237"/>
                          <a:pt x="126529" y="45540"/>
                        </a:cubicBezTo>
                        <a:cubicBezTo>
                          <a:pt x="163041" y="57843"/>
                          <a:pt x="258688" y="98324"/>
                          <a:pt x="257497" y="105071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1236" name="Freeform 1235"/>
                  <p:cNvSpPr/>
                  <p:nvPr/>
                </p:nvSpPr>
                <p:spPr>
                  <a:xfrm>
                    <a:off x="5595886" y="4554461"/>
                    <a:ext cx="204839" cy="213326"/>
                  </a:xfrm>
                  <a:custGeom>
                    <a:avLst/>
                    <a:gdLst>
                      <a:gd name="connsiteX0" fmla="*/ 204839 w 204839"/>
                      <a:gd name="connsiteY0" fmla="*/ 96120 h 213326"/>
                      <a:gd name="connsiteX1" fmla="*/ 104827 w 204839"/>
                      <a:gd name="connsiteY1" fmla="*/ 88977 h 213326"/>
                      <a:gd name="connsiteX2" fmla="*/ 121495 w 204839"/>
                      <a:gd name="connsiteY2" fmla="*/ 212802 h 213326"/>
                      <a:gd name="connsiteX3" fmla="*/ 38152 w 204839"/>
                      <a:gd name="connsiteY3" fmla="*/ 131839 h 213326"/>
                      <a:gd name="connsiteX4" fmla="*/ 52 w 204839"/>
                      <a:gd name="connsiteY4" fmla="*/ 91358 h 213326"/>
                      <a:gd name="connsiteX5" fmla="*/ 45295 w 204839"/>
                      <a:gd name="connsiteY5" fmla="*/ 55639 h 213326"/>
                      <a:gd name="connsiteX6" fmla="*/ 85777 w 204839"/>
                      <a:gd name="connsiteY6" fmla="*/ 870 h 213326"/>
                      <a:gd name="connsiteX7" fmla="*/ 104827 w 204839"/>
                      <a:gd name="connsiteY7" fmla="*/ 24683 h 213326"/>
                      <a:gd name="connsiteX8" fmla="*/ 150070 w 204839"/>
                      <a:gd name="connsiteY8" fmla="*/ 60402 h 213326"/>
                      <a:gd name="connsiteX9" fmla="*/ 204839 w 204839"/>
                      <a:gd name="connsiteY9" fmla="*/ 96120 h 21332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04839" h="213326">
                        <a:moveTo>
                          <a:pt x="204839" y="96120"/>
                        </a:moveTo>
                        <a:cubicBezTo>
                          <a:pt x="161778" y="82825"/>
                          <a:pt x="118718" y="69530"/>
                          <a:pt x="104827" y="88977"/>
                        </a:cubicBezTo>
                        <a:cubicBezTo>
                          <a:pt x="90936" y="108424"/>
                          <a:pt x="132607" y="205658"/>
                          <a:pt x="121495" y="212802"/>
                        </a:cubicBezTo>
                        <a:cubicBezTo>
                          <a:pt x="110382" y="219946"/>
                          <a:pt x="58392" y="152080"/>
                          <a:pt x="38152" y="131839"/>
                        </a:cubicBezTo>
                        <a:cubicBezTo>
                          <a:pt x="17912" y="111598"/>
                          <a:pt x="-1138" y="104058"/>
                          <a:pt x="52" y="91358"/>
                        </a:cubicBezTo>
                        <a:cubicBezTo>
                          <a:pt x="1242" y="78658"/>
                          <a:pt x="31007" y="70720"/>
                          <a:pt x="45295" y="55639"/>
                        </a:cubicBezTo>
                        <a:cubicBezTo>
                          <a:pt x="59582" y="40558"/>
                          <a:pt x="75855" y="6029"/>
                          <a:pt x="85777" y="870"/>
                        </a:cubicBezTo>
                        <a:cubicBezTo>
                          <a:pt x="95699" y="-4289"/>
                          <a:pt x="94111" y="14761"/>
                          <a:pt x="104827" y="24683"/>
                        </a:cubicBezTo>
                        <a:cubicBezTo>
                          <a:pt x="115543" y="34605"/>
                          <a:pt x="150070" y="60402"/>
                          <a:pt x="150070" y="60402"/>
                        </a:cubicBezTo>
                        <a:lnTo>
                          <a:pt x="204839" y="96120"/>
                        </a:ln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1237" name="Freeform 1236"/>
                  <p:cNvSpPr/>
                  <p:nvPr/>
                </p:nvSpPr>
                <p:spPr>
                  <a:xfrm>
                    <a:off x="6099569" y="4718298"/>
                    <a:ext cx="216040" cy="262561"/>
                  </a:xfrm>
                  <a:custGeom>
                    <a:avLst/>
                    <a:gdLst>
                      <a:gd name="connsiteX0" fmla="*/ 53581 w 216040"/>
                      <a:gd name="connsiteY0" fmla="*/ 13246 h 262561"/>
                      <a:gd name="connsiteX1" fmla="*/ 5956 w 216040"/>
                      <a:gd name="connsiteY1" fmla="*/ 125165 h 262561"/>
                      <a:gd name="connsiteX2" fmla="*/ 8337 w 216040"/>
                      <a:gd name="connsiteY2" fmla="*/ 179933 h 262561"/>
                      <a:gd name="connsiteX3" fmla="*/ 75012 w 216040"/>
                      <a:gd name="connsiteY3" fmla="*/ 179933 h 262561"/>
                      <a:gd name="connsiteX4" fmla="*/ 177406 w 216040"/>
                      <a:gd name="connsiteY4" fmla="*/ 210890 h 262561"/>
                      <a:gd name="connsiteX5" fmla="*/ 215506 w 216040"/>
                      <a:gd name="connsiteY5" fmla="*/ 260896 h 262561"/>
                      <a:gd name="connsiteX6" fmla="*/ 153594 w 216040"/>
                      <a:gd name="connsiteY6" fmla="*/ 144215 h 262561"/>
                      <a:gd name="connsiteX7" fmla="*/ 153594 w 216040"/>
                      <a:gd name="connsiteY7" fmla="*/ 60871 h 262561"/>
                      <a:gd name="connsiteX8" fmla="*/ 191694 w 216040"/>
                      <a:gd name="connsiteY8" fmla="*/ 34677 h 262561"/>
                      <a:gd name="connsiteX9" fmla="*/ 129781 w 216040"/>
                      <a:gd name="connsiteY9" fmla="*/ 6102 h 262561"/>
                      <a:gd name="connsiteX10" fmla="*/ 53581 w 216040"/>
                      <a:gd name="connsiteY10" fmla="*/ 13246 h 2625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16040" h="262561">
                        <a:moveTo>
                          <a:pt x="53581" y="13246"/>
                        </a:moveTo>
                        <a:cubicBezTo>
                          <a:pt x="32943" y="33090"/>
                          <a:pt x="13497" y="97384"/>
                          <a:pt x="5956" y="125165"/>
                        </a:cubicBezTo>
                        <a:cubicBezTo>
                          <a:pt x="-1585" y="152946"/>
                          <a:pt x="-3172" y="170805"/>
                          <a:pt x="8337" y="179933"/>
                        </a:cubicBezTo>
                        <a:cubicBezTo>
                          <a:pt x="19846" y="189061"/>
                          <a:pt x="46834" y="174774"/>
                          <a:pt x="75012" y="179933"/>
                        </a:cubicBezTo>
                        <a:cubicBezTo>
                          <a:pt x="103190" y="185092"/>
                          <a:pt x="153990" y="197396"/>
                          <a:pt x="177406" y="210890"/>
                        </a:cubicBezTo>
                        <a:cubicBezTo>
                          <a:pt x="200822" y="224384"/>
                          <a:pt x="219475" y="272008"/>
                          <a:pt x="215506" y="260896"/>
                        </a:cubicBezTo>
                        <a:cubicBezTo>
                          <a:pt x="211537" y="249784"/>
                          <a:pt x="163913" y="177552"/>
                          <a:pt x="153594" y="144215"/>
                        </a:cubicBezTo>
                        <a:cubicBezTo>
                          <a:pt x="143275" y="110878"/>
                          <a:pt x="147244" y="79127"/>
                          <a:pt x="153594" y="60871"/>
                        </a:cubicBezTo>
                        <a:cubicBezTo>
                          <a:pt x="159944" y="42615"/>
                          <a:pt x="195663" y="43805"/>
                          <a:pt x="191694" y="34677"/>
                        </a:cubicBezTo>
                        <a:cubicBezTo>
                          <a:pt x="187725" y="25549"/>
                          <a:pt x="152800" y="12055"/>
                          <a:pt x="129781" y="6102"/>
                        </a:cubicBezTo>
                        <a:cubicBezTo>
                          <a:pt x="106762" y="149"/>
                          <a:pt x="74219" y="-6598"/>
                          <a:pt x="53581" y="13246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1238" name="Freeform 1237"/>
                  <p:cNvSpPr/>
                  <p:nvPr/>
                </p:nvSpPr>
                <p:spPr>
                  <a:xfrm>
                    <a:off x="6419737" y="4845619"/>
                    <a:ext cx="304997" cy="173113"/>
                  </a:xfrm>
                  <a:custGeom>
                    <a:avLst/>
                    <a:gdLst>
                      <a:gd name="connsiteX0" fmla="*/ 113 w 304997"/>
                      <a:gd name="connsiteY0" fmla="*/ 225 h 173113"/>
                      <a:gd name="connsiteX1" fmla="*/ 64407 w 304997"/>
                      <a:gd name="connsiteY1" fmla="*/ 131194 h 173113"/>
                      <a:gd name="connsiteX2" fmla="*/ 16782 w 304997"/>
                      <a:gd name="connsiteY2" fmla="*/ 171675 h 173113"/>
                      <a:gd name="connsiteX3" fmla="*/ 159657 w 304997"/>
                      <a:gd name="connsiteY3" fmla="*/ 164531 h 173113"/>
                      <a:gd name="connsiteX4" fmla="*/ 254907 w 304997"/>
                      <a:gd name="connsiteY4" fmla="*/ 169294 h 173113"/>
                      <a:gd name="connsiteX5" fmla="*/ 304913 w 304997"/>
                      <a:gd name="connsiteY5" fmla="*/ 155006 h 173113"/>
                      <a:gd name="connsiteX6" fmla="*/ 264432 w 304997"/>
                      <a:gd name="connsiteY6" fmla="*/ 126431 h 173113"/>
                      <a:gd name="connsiteX7" fmla="*/ 178707 w 304997"/>
                      <a:gd name="connsiteY7" fmla="*/ 131194 h 173113"/>
                      <a:gd name="connsiteX8" fmla="*/ 83457 w 304997"/>
                      <a:gd name="connsiteY8" fmla="*/ 100237 h 173113"/>
                      <a:gd name="connsiteX9" fmla="*/ 113 w 304997"/>
                      <a:gd name="connsiteY9" fmla="*/ 225 h 1731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04997" h="173113">
                        <a:moveTo>
                          <a:pt x="113" y="225"/>
                        </a:moveTo>
                        <a:cubicBezTo>
                          <a:pt x="-3062" y="5385"/>
                          <a:pt x="61629" y="102619"/>
                          <a:pt x="64407" y="131194"/>
                        </a:cubicBezTo>
                        <a:cubicBezTo>
                          <a:pt x="67185" y="159769"/>
                          <a:pt x="907" y="166119"/>
                          <a:pt x="16782" y="171675"/>
                        </a:cubicBezTo>
                        <a:cubicBezTo>
                          <a:pt x="32657" y="177231"/>
                          <a:pt x="119970" y="164928"/>
                          <a:pt x="159657" y="164531"/>
                        </a:cubicBezTo>
                        <a:cubicBezTo>
                          <a:pt x="199344" y="164134"/>
                          <a:pt x="230698" y="170881"/>
                          <a:pt x="254907" y="169294"/>
                        </a:cubicBezTo>
                        <a:cubicBezTo>
                          <a:pt x="279116" y="167707"/>
                          <a:pt x="303326" y="162150"/>
                          <a:pt x="304913" y="155006"/>
                        </a:cubicBezTo>
                        <a:cubicBezTo>
                          <a:pt x="306501" y="147862"/>
                          <a:pt x="285466" y="130400"/>
                          <a:pt x="264432" y="126431"/>
                        </a:cubicBezTo>
                        <a:cubicBezTo>
                          <a:pt x="243398" y="122462"/>
                          <a:pt x="208869" y="135560"/>
                          <a:pt x="178707" y="131194"/>
                        </a:cubicBezTo>
                        <a:cubicBezTo>
                          <a:pt x="148545" y="126828"/>
                          <a:pt x="110841" y="120478"/>
                          <a:pt x="83457" y="100237"/>
                        </a:cubicBezTo>
                        <a:cubicBezTo>
                          <a:pt x="56073" y="79996"/>
                          <a:pt x="3288" y="-4935"/>
                          <a:pt x="113" y="225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1239" name="Freeform 1238"/>
                  <p:cNvSpPr/>
                  <p:nvPr/>
                </p:nvSpPr>
                <p:spPr>
                  <a:xfrm>
                    <a:off x="5078236" y="4491038"/>
                    <a:ext cx="608325" cy="481233"/>
                  </a:xfrm>
                  <a:custGeom>
                    <a:avLst/>
                    <a:gdLst>
                      <a:gd name="connsiteX0" fmla="*/ 508177 w 608325"/>
                      <a:gd name="connsiteY0" fmla="*/ 0 h 481233"/>
                      <a:gd name="connsiteX1" fmla="*/ 491508 w 608325"/>
                      <a:gd name="connsiteY1" fmla="*/ 107156 h 481233"/>
                      <a:gd name="connsiteX2" fmla="*/ 408164 w 608325"/>
                      <a:gd name="connsiteY2" fmla="*/ 230981 h 481233"/>
                      <a:gd name="connsiteX3" fmla="*/ 289102 w 608325"/>
                      <a:gd name="connsiteY3" fmla="*/ 350043 h 481233"/>
                      <a:gd name="connsiteX4" fmla="*/ 234333 w 608325"/>
                      <a:gd name="connsiteY4" fmla="*/ 423862 h 481233"/>
                      <a:gd name="connsiteX5" fmla="*/ 162895 w 608325"/>
                      <a:gd name="connsiteY5" fmla="*/ 352425 h 481233"/>
                      <a:gd name="connsiteX6" fmla="*/ 105745 w 608325"/>
                      <a:gd name="connsiteY6" fmla="*/ 242887 h 481233"/>
                      <a:gd name="connsiteX7" fmla="*/ 29545 w 608325"/>
                      <a:gd name="connsiteY7" fmla="*/ 228600 h 481233"/>
                      <a:gd name="connsiteX8" fmla="*/ 970 w 608325"/>
                      <a:gd name="connsiteY8" fmla="*/ 302418 h 481233"/>
                      <a:gd name="connsiteX9" fmla="*/ 60502 w 608325"/>
                      <a:gd name="connsiteY9" fmla="*/ 373856 h 481233"/>
                      <a:gd name="connsiteX10" fmla="*/ 148608 w 608325"/>
                      <a:gd name="connsiteY10" fmla="*/ 440531 h 481233"/>
                      <a:gd name="connsiteX11" fmla="*/ 222427 w 608325"/>
                      <a:gd name="connsiteY11" fmla="*/ 481012 h 481233"/>
                      <a:gd name="connsiteX12" fmla="*/ 312914 w 608325"/>
                      <a:gd name="connsiteY12" fmla="*/ 452437 h 481233"/>
                      <a:gd name="connsiteX13" fmla="*/ 341489 w 608325"/>
                      <a:gd name="connsiteY13" fmla="*/ 366712 h 481233"/>
                      <a:gd name="connsiteX14" fmla="*/ 386733 w 608325"/>
                      <a:gd name="connsiteY14" fmla="*/ 321468 h 481233"/>
                      <a:gd name="connsiteX15" fmla="*/ 474839 w 608325"/>
                      <a:gd name="connsiteY15" fmla="*/ 216693 h 481233"/>
                      <a:gd name="connsiteX16" fmla="*/ 517702 w 608325"/>
                      <a:gd name="connsiteY16" fmla="*/ 145256 h 481233"/>
                      <a:gd name="connsiteX17" fmla="*/ 601045 w 608325"/>
                      <a:gd name="connsiteY17" fmla="*/ 83343 h 481233"/>
                      <a:gd name="connsiteX18" fmla="*/ 598664 w 608325"/>
                      <a:gd name="connsiteY18" fmla="*/ 61912 h 4812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608325" h="481233">
                        <a:moveTo>
                          <a:pt x="508177" y="0"/>
                        </a:moveTo>
                        <a:cubicBezTo>
                          <a:pt x="508177" y="34329"/>
                          <a:pt x="508177" y="68659"/>
                          <a:pt x="491508" y="107156"/>
                        </a:cubicBezTo>
                        <a:cubicBezTo>
                          <a:pt x="474839" y="145653"/>
                          <a:pt x="441898" y="190500"/>
                          <a:pt x="408164" y="230981"/>
                        </a:cubicBezTo>
                        <a:cubicBezTo>
                          <a:pt x="374430" y="271462"/>
                          <a:pt x="318074" y="317896"/>
                          <a:pt x="289102" y="350043"/>
                        </a:cubicBezTo>
                        <a:cubicBezTo>
                          <a:pt x="260130" y="382190"/>
                          <a:pt x="255367" y="423465"/>
                          <a:pt x="234333" y="423862"/>
                        </a:cubicBezTo>
                        <a:cubicBezTo>
                          <a:pt x="213299" y="424259"/>
                          <a:pt x="184326" y="382587"/>
                          <a:pt x="162895" y="352425"/>
                        </a:cubicBezTo>
                        <a:cubicBezTo>
                          <a:pt x="141464" y="322263"/>
                          <a:pt x="127970" y="263524"/>
                          <a:pt x="105745" y="242887"/>
                        </a:cubicBezTo>
                        <a:cubicBezTo>
                          <a:pt x="83520" y="222250"/>
                          <a:pt x="47008" y="218678"/>
                          <a:pt x="29545" y="228600"/>
                        </a:cubicBezTo>
                        <a:cubicBezTo>
                          <a:pt x="12082" y="238522"/>
                          <a:pt x="-4189" y="278209"/>
                          <a:pt x="970" y="302418"/>
                        </a:cubicBezTo>
                        <a:cubicBezTo>
                          <a:pt x="6129" y="326627"/>
                          <a:pt x="35896" y="350837"/>
                          <a:pt x="60502" y="373856"/>
                        </a:cubicBezTo>
                        <a:cubicBezTo>
                          <a:pt x="85108" y="396875"/>
                          <a:pt x="121621" y="422672"/>
                          <a:pt x="148608" y="440531"/>
                        </a:cubicBezTo>
                        <a:cubicBezTo>
                          <a:pt x="175595" y="458390"/>
                          <a:pt x="195043" y="479028"/>
                          <a:pt x="222427" y="481012"/>
                        </a:cubicBezTo>
                        <a:cubicBezTo>
                          <a:pt x="249811" y="482996"/>
                          <a:pt x="293070" y="471487"/>
                          <a:pt x="312914" y="452437"/>
                        </a:cubicBezTo>
                        <a:cubicBezTo>
                          <a:pt x="332758" y="433387"/>
                          <a:pt x="329186" y="388540"/>
                          <a:pt x="341489" y="366712"/>
                        </a:cubicBezTo>
                        <a:cubicBezTo>
                          <a:pt x="353792" y="344884"/>
                          <a:pt x="364508" y="346471"/>
                          <a:pt x="386733" y="321468"/>
                        </a:cubicBezTo>
                        <a:cubicBezTo>
                          <a:pt x="408958" y="296465"/>
                          <a:pt x="453011" y="246062"/>
                          <a:pt x="474839" y="216693"/>
                        </a:cubicBezTo>
                        <a:cubicBezTo>
                          <a:pt x="496667" y="187324"/>
                          <a:pt x="496668" y="167481"/>
                          <a:pt x="517702" y="145256"/>
                        </a:cubicBezTo>
                        <a:cubicBezTo>
                          <a:pt x="538736" y="123031"/>
                          <a:pt x="587551" y="97234"/>
                          <a:pt x="601045" y="83343"/>
                        </a:cubicBezTo>
                        <a:cubicBezTo>
                          <a:pt x="614539" y="69452"/>
                          <a:pt x="606601" y="65682"/>
                          <a:pt x="598664" y="61912"/>
                        </a:cubicBezTo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1240" name="Freeform 1239"/>
                  <p:cNvSpPr/>
                  <p:nvPr/>
                </p:nvSpPr>
                <p:spPr>
                  <a:xfrm>
                    <a:off x="5916979" y="4713255"/>
                    <a:ext cx="250518" cy="485119"/>
                  </a:xfrm>
                  <a:custGeom>
                    <a:avLst/>
                    <a:gdLst>
                      <a:gd name="connsiteX0" fmla="*/ 109965 w 250518"/>
                      <a:gd name="connsiteY0" fmla="*/ 11145 h 485119"/>
                      <a:gd name="connsiteX1" fmla="*/ 157590 w 250518"/>
                      <a:gd name="connsiteY1" fmla="*/ 113539 h 485119"/>
                      <a:gd name="connsiteX2" fmla="*/ 138540 w 250518"/>
                      <a:gd name="connsiteY2" fmla="*/ 268320 h 485119"/>
                      <a:gd name="connsiteX3" fmla="*/ 81390 w 250518"/>
                      <a:gd name="connsiteY3" fmla="*/ 377858 h 485119"/>
                      <a:gd name="connsiteX4" fmla="*/ 427 w 250518"/>
                      <a:gd name="connsiteY4" fmla="*/ 408814 h 485119"/>
                      <a:gd name="connsiteX5" fmla="*/ 52815 w 250518"/>
                      <a:gd name="connsiteY5" fmla="*/ 461201 h 485119"/>
                      <a:gd name="connsiteX6" fmla="*/ 126634 w 250518"/>
                      <a:gd name="connsiteY6" fmla="*/ 485014 h 485119"/>
                      <a:gd name="connsiteX7" fmla="*/ 188546 w 250518"/>
                      <a:gd name="connsiteY7" fmla="*/ 468345 h 485119"/>
                      <a:gd name="connsiteX8" fmla="*/ 121871 w 250518"/>
                      <a:gd name="connsiteY8" fmla="*/ 432626 h 485119"/>
                      <a:gd name="connsiteX9" fmla="*/ 152827 w 250518"/>
                      <a:gd name="connsiteY9" fmla="*/ 320708 h 485119"/>
                      <a:gd name="connsiteX10" fmla="*/ 193309 w 250518"/>
                      <a:gd name="connsiteY10" fmla="*/ 192120 h 485119"/>
                      <a:gd name="connsiteX11" fmla="*/ 236171 w 250518"/>
                      <a:gd name="connsiteY11" fmla="*/ 44483 h 485119"/>
                      <a:gd name="connsiteX12" fmla="*/ 248077 w 250518"/>
                      <a:gd name="connsiteY12" fmla="*/ 1620 h 485119"/>
                      <a:gd name="connsiteX13" fmla="*/ 193309 w 250518"/>
                      <a:gd name="connsiteY13" fmla="*/ 8764 h 485119"/>
                      <a:gd name="connsiteX14" fmla="*/ 109965 w 250518"/>
                      <a:gd name="connsiteY14" fmla="*/ 11145 h 4851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250518" h="485119">
                        <a:moveTo>
                          <a:pt x="109965" y="11145"/>
                        </a:moveTo>
                        <a:cubicBezTo>
                          <a:pt x="104012" y="28608"/>
                          <a:pt x="152828" y="70677"/>
                          <a:pt x="157590" y="113539"/>
                        </a:cubicBezTo>
                        <a:cubicBezTo>
                          <a:pt x="162353" y="156402"/>
                          <a:pt x="151240" y="224267"/>
                          <a:pt x="138540" y="268320"/>
                        </a:cubicBezTo>
                        <a:cubicBezTo>
                          <a:pt x="125840" y="312373"/>
                          <a:pt x="104409" y="354442"/>
                          <a:pt x="81390" y="377858"/>
                        </a:cubicBezTo>
                        <a:cubicBezTo>
                          <a:pt x="58371" y="401274"/>
                          <a:pt x="5190" y="394923"/>
                          <a:pt x="427" y="408814"/>
                        </a:cubicBezTo>
                        <a:cubicBezTo>
                          <a:pt x="-4336" y="422705"/>
                          <a:pt x="31781" y="448501"/>
                          <a:pt x="52815" y="461201"/>
                        </a:cubicBezTo>
                        <a:cubicBezTo>
                          <a:pt x="73849" y="473901"/>
                          <a:pt x="104012" y="483823"/>
                          <a:pt x="126634" y="485014"/>
                        </a:cubicBezTo>
                        <a:cubicBezTo>
                          <a:pt x="149256" y="486205"/>
                          <a:pt x="189340" y="477076"/>
                          <a:pt x="188546" y="468345"/>
                        </a:cubicBezTo>
                        <a:cubicBezTo>
                          <a:pt x="187752" y="459614"/>
                          <a:pt x="127824" y="457232"/>
                          <a:pt x="121871" y="432626"/>
                        </a:cubicBezTo>
                        <a:cubicBezTo>
                          <a:pt x="115918" y="408020"/>
                          <a:pt x="140921" y="360792"/>
                          <a:pt x="152827" y="320708"/>
                        </a:cubicBezTo>
                        <a:cubicBezTo>
                          <a:pt x="164733" y="280624"/>
                          <a:pt x="179418" y="238157"/>
                          <a:pt x="193309" y="192120"/>
                        </a:cubicBezTo>
                        <a:cubicBezTo>
                          <a:pt x="207200" y="146083"/>
                          <a:pt x="227043" y="76233"/>
                          <a:pt x="236171" y="44483"/>
                        </a:cubicBezTo>
                        <a:cubicBezTo>
                          <a:pt x="245299" y="12733"/>
                          <a:pt x="255221" y="7573"/>
                          <a:pt x="248077" y="1620"/>
                        </a:cubicBezTo>
                        <a:cubicBezTo>
                          <a:pt x="240933" y="-4333"/>
                          <a:pt x="214740" y="7970"/>
                          <a:pt x="193309" y="8764"/>
                        </a:cubicBezTo>
                        <a:cubicBezTo>
                          <a:pt x="171878" y="9558"/>
                          <a:pt x="115918" y="-6318"/>
                          <a:pt x="109965" y="11145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1241" name="Freeform 1240"/>
                  <p:cNvSpPr/>
                  <p:nvPr/>
                </p:nvSpPr>
                <p:spPr>
                  <a:xfrm>
                    <a:off x="5885092" y="5209926"/>
                    <a:ext cx="381465" cy="105405"/>
                  </a:xfrm>
                  <a:custGeom>
                    <a:avLst/>
                    <a:gdLst>
                      <a:gd name="connsiteX0" fmla="*/ 1358 w 381465"/>
                      <a:gd name="connsiteY0" fmla="*/ 16918 h 105405"/>
                      <a:gd name="connsiteX1" fmla="*/ 103752 w 381465"/>
                      <a:gd name="connsiteY1" fmla="*/ 35968 h 105405"/>
                      <a:gd name="connsiteX2" fmla="*/ 232339 w 381465"/>
                      <a:gd name="connsiteY2" fmla="*/ 14537 h 105405"/>
                      <a:gd name="connsiteX3" fmla="*/ 299014 w 381465"/>
                      <a:gd name="connsiteY3" fmla="*/ 249 h 105405"/>
                      <a:gd name="connsiteX4" fmla="*/ 375214 w 381465"/>
                      <a:gd name="connsiteY4" fmla="*/ 26443 h 105405"/>
                      <a:gd name="connsiteX5" fmla="*/ 368071 w 381465"/>
                      <a:gd name="connsiteY5" fmla="*/ 71687 h 105405"/>
                      <a:gd name="connsiteX6" fmla="*/ 296633 w 381465"/>
                      <a:gd name="connsiteY6" fmla="*/ 105024 h 105405"/>
                      <a:gd name="connsiteX7" fmla="*/ 132327 w 381465"/>
                      <a:gd name="connsiteY7" fmla="*/ 88355 h 105405"/>
                      <a:gd name="connsiteX8" fmla="*/ 51364 w 381465"/>
                      <a:gd name="connsiteY8" fmla="*/ 66924 h 105405"/>
                      <a:gd name="connsiteX9" fmla="*/ 1358 w 381465"/>
                      <a:gd name="connsiteY9" fmla="*/ 16918 h 1054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81465" h="105405">
                        <a:moveTo>
                          <a:pt x="1358" y="16918"/>
                        </a:moveTo>
                        <a:cubicBezTo>
                          <a:pt x="10089" y="11759"/>
                          <a:pt x="65255" y="36365"/>
                          <a:pt x="103752" y="35968"/>
                        </a:cubicBezTo>
                        <a:cubicBezTo>
                          <a:pt x="142249" y="35571"/>
                          <a:pt x="199795" y="20490"/>
                          <a:pt x="232339" y="14537"/>
                        </a:cubicBezTo>
                        <a:cubicBezTo>
                          <a:pt x="264883" y="8584"/>
                          <a:pt x="275201" y="-1735"/>
                          <a:pt x="299014" y="249"/>
                        </a:cubicBezTo>
                        <a:cubicBezTo>
                          <a:pt x="322827" y="2233"/>
                          <a:pt x="363705" y="14537"/>
                          <a:pt x="375214" y="26443"/>
                        </a:cubicBezTo>
                        <a:cubicBezTo>
                          <a:pt x="386723" y="38349"/>
                          <a:pt x="381168" y="58590"/>
                          <a:pt x="368071" y="71687"/>
                        </a:cubicBezTo>
                        <a:cubicBezTo>
                          <a:pt x="354974" y="84784"/>
                          <a:pt x="335924" y="102246"/>
                          <a:pt x="296633" y="105024"/>
                        </a:cubicBezTo>
                        <a:cubicBezTo>
                          <a:pt x="257342" y="107802"/>
                          <a:pt x="173205" y="94705"/>
                          <a:pt x="132327" y="88355"/>
                        </a:cubicBezTo>
                        <a:cubicBezTo>
                          <a:pt x="91449" y="82005"/>
                          <a:pt x="74780" y="75655"/>
                          <a:pt x="51364" y="66924"/>
                        </a:cubicBezTo>
                        <a:cubicBezTo>
                          <a:pt x="27948" y="58193"/>
                          <a:pt x="-7373" y="22077"/>
                          <a:pt x="1358" y="1691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2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</p:grpSp>
            <p:sp>
              <p:nvSpPr>
                <p:cNvPr id="1221" name="Freeform 1220"/>
                <p:cNvSpPr/>
                <p:nvPr/>
              </p:nvSpPr>
              <p:spPr>
                <a:xfrm>
                  <a:off x="5674519" y="3270961"/>
                  <a:ext cx="315458" cy="770225"/>
                </a:xfrm>
                <a:custGeom>
                  <a:avLst/>
                  <a:gdLst>
                    <a:gd name="connsiteX0" fmla="*/ 169069 w 315458"/>
                    <a:gd name="connsiteY0" fmla="*/ 3258 h 770225"/>
                    <a:gd name="connsiteX1" fmla="*/ 97631 w 315458"/>
                    <a:gd name="connsiteY1" fmla="*/ 174708 h 770225"/>
                    <a:gd name="connsiteX2" fmla="*/ 85725 w 315458"/>
                    <a:gd name="connsiteY2" fmla="*/ 291389 h 770225"/>
                    <a:gd name="connsiteX3" fmla="*/ 102394 w 315458"/>
                    <a:gd name="connsiteY3" fmla="*/ 400927 h 770225"/>
                    <a:gd name="connsiteX4" fmla="*/ 0 w 315458"/>
                    <a:gd name="connsiteY4" fmla="*/ 512845 h 770225"/>
                    <a:gd name="connsiteX5" fmla="*/ 102394 w 315458"/>
                    <a:gd name="connsiteY5" fmla="*/ 717633 h 770225"/>
                    <a:gd name="connsiteX6" fmla="*/ 64294 w 315458"/>
                    <a:gd name="connsiteY6" fmla="*/ 581902 h 770225"/>
                    <a:gd name="connsiteX7" fmla="*/ 111919 w 315458"/>
                    <a:gd name="connsiteY7" fmla="*/ 439027 h 770225"/>
                    <a:gd name="connsiteX8" fmla="*/ 133350 w 315458"/>
                    <a:gd name="connsiteY8" fmla="*/ 591427 h 770225"/>
                    <a:gd name="connsiteX9" fmla="*/ 190500 w 315458"/>
                    <a:gd name="connsiteY9" fmla="*/ 722395 h 770225"/>
                    <a:gd name="connsiteX10" fmla="*/ 197644 w 315458"/>
                    <a:gd name="connsiteY10" fmla="*/ 760495 h 770225"/>
                    <a:gd name="connsiteX11" fmla="*/ 183356 w 315458"/>
                    <a:gd name="connsiteY11" fmla="*/ 555708 h 770225"/>
                    <a:gd name="connsiteX12" fmla="*/ 197644 w 315458"/>
                    <a:gd name="connsiteY12" fmla="*/ 393783 h 770225"/>
                    <a:gd name="connsiteX13" fmla="*/ 147637 w 315458"/>
                    <a:gd name="connsiteY13" fmla="*/ 229477 h 770225"/>
                    <a:gd name="connsiteX14" fmla="*/ 154781 w 315458"/>
                    <a:gd name="connsiteY14" fmla="*/ 169945 h 770225"/>
                    <a:gd name="connsiteX15" fmla="*/ 214312 w 315458"/>
                    <a:gd name="connsiteY15" fmla="*/ 286627 h 770225"/>
                    <a:gd name="connsiteX16" fmla="*/ 190500 w 315458"/>
                    <a:gd name="connsiteY16" fmla="*/ 472364 h 770225"/>
                    <a:gd name="connsiteX17" fmla="*/ 257175 w 315458"/>
                    <a:gd name="connsiteY17" fmla="*/ 591427 h 770225"/>
                    <a:gd name="connsiteX18" fmla="*/ 283369 w 315458"/>
                    <a:gd name="connsiteY18" fmla="*/ 698583 h 770225"/>
                    <a:gd name="connsiteX19" fmla="*/ 314325 w 315458"/>
                    <a:gd name="connsiteY19" fmla="*/ 605714 h 770225"/>
                    <a:gd name="connsiteX20" fmla="*/ 240506 w 315458"/>
                    <a:gd name="connsiteY20" fmla="*/ 498558 h 770225"/>
                    <a:gd name="connsiteX21" fmla="*/ 214312 w 315458"/>
                    <a:gd name="connsiteY21" fmla="*/ 424739 h 770225"/>
                    <a:gd name="connsiteX22" fmla="*/ 233362 w 315458"/>
                    <a:gd name="connsiteY22" fmla="*/ 312820 h 770225"/>
                    <a:gd name="connsiteX23" fmla="*/ 242887 w 315458"/>
                    <a:gd name="connsiteY23" fmla="*/ 250908 h 770225"/>
                    <a:gd name="connsiteX24" fmla="*/ 169069 w 315458"/>
                    <a:gd name="connsiteY24" fmla="*/ 158039 h 770225"/>
                    <a:gd name="connsiteX25" fmla="*/ 159544 w 315458"/>
                    <a:gd name="connsiteY25" fmla="*/ 69933 h 770225"/>
                    <a:gd name="connsiteX26" fmla="*/ 169069 w 315458"/>
                    <a:gd name="connsiteY26" fmla="*/ 3258 h 770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315458" h="770225">
                      <a:moveTo>
                        <a:pt x="169069" y="3258"/>
                      </a:moveTo>
                      <a:cubicBezTo>
                        <a:pt x="158750" y="20721"/>
                        <a:pt x="111522" y="126686"/>
                        <a:pt x="97631" y="174708"/>
                      </a:cubicBezTo>
                      <a:cubicBezTo>
                        <a:pt x="83740" y="222730"/>
                        <a:pt x="84931" y="253686"/>
                        <a:pt x="85725" y="291389"/>
                      </a:cubicBezTo>
                      <a:cubicBezTo>
                        <a:pt x="86519" y="329092"/>
                        <a:pt x="116681" y="364018"/>
                        <a:pt x="102394" y="400927"/>
                      </a:cubicBezTo>
                      <a:cubicBezTo>
                        <a:pt x="88107" y="437836"/>
                        <a:pt x="0" y="460061"/>
                        <a:pt x="0" y="512845"/>
                      </a:cubicBezTo>
                      <a:cubicBezTo>
                        <a:pt x="0" y="565629"/>
                        <a:pt x="91678" y="706124"/>
                        <a:pt x="102394" y="717633"/>
                      </a:cubicBezTo>
                      <a:cubicBezTo>
                        <a:pt x="113110" y="729142"/>
                        <a:pt x="62707" y="628336"/>
                        <a:pt x="64294" y="581902"/>
                      </a:cubicBezTo>
                      <a:cubicBezTo>
                        <a:pt x="65881" y="535468"/>
                        <a:pt x="100410" y="437440"/>
                        <a:pt x="111919" y="439027"/>
                      </a:cubicBezTo>
                      <a:cubicBezTo>
                        <a:pt x="123428" y="440614"/>
                        <a:pt x="120253" y="544199"/>
                        <a:pt x="133350" y="591427"/>
                      </a:cubicBezTo>
                      <a:cubicBezTo>
                        <a:pt x="146447" y="638655"/>
                        <a:pt x="179784" y="694217"/>
                        <a:pt x="190500" y="722395"/>
                      </a:cubicBezTo>
                      <a:cubicBezTo>
                        <a:pt x="201216" y="750573"/>
                        <a:pt x="198835" y="788276"/>
                        <a:pt x="197644" y="760495"/>
                      </a:cubicBezTo>
                      <a:cubicBezTo>
                        <a:pt x="196453" y="732714"/>
                        <a:pt x="183356" y="616827"/>
                        <a:pt x="183356" y="555708"/>
                      </a:cubicBezTo>
                      <a:cubicBezTo>
                        <a:pt x="183356" y="494589"/>
                        <a:pt x="203597" y="448155"/>
                        <a:pt x="197644" y="393783"/>
                      </a:cubicBezTo>
                      <a:cubicBezTo>
                        <a:pt x="191691" y="339411"/>
                        <a:pt x="154781" y="266783"/>
                        <a:pt x="147637" y="229477"/>
                      </a:cubicBezTo>
                      <a:cubicBezTo>
                        <a:pt x="140493" y="192171"/>
                        <a:pt x="143668" y="160420"/>
                        <a:pt x="154781" y="169945"/>
                      </a:cubicBezTo>
                      <a:cubicBezTo>
                        <a:pt x="165893" y="179470"/>
                        <a:pt x="208359" y="236224"/>
                        <a:pt x="214312" y="286627"/>
                      </a:cubicBezTo>
                      <a:cubicBezTo>
                        <a:pt x="220265" y="337030"/>
                        <a:pt x="183356" y="421564"/>
                        <a:pt x="190500" y="472364"/>
                      </a:cubicBezTo>
                      <a:cubicBezTo>
                        <a:pt x="197644" y="523164"/>
                        <a:pt x="241697" y="553724"/>
                        <a:pt x="257175" y="591427"/>
                      </a:cubicBezTo>
                      <a:cubicBezTo>
                        <a:pt x="272653" y="629130"/>
                        <a:pt x="273844" y="696202"/>
                        <a:pt x="283369" y="698583"/>
                      </a:cubicBezTo>
                      <a:cubicBezTo>
                        <a:pt x="292894" y="700964"/>
                        <a:pt x="321469" y="639051"/>
                        <a:pt x="314325" y="605714"/>
                      </a:cubicBezTo>
                      <a:cubicBezTo>
                        <a:pt x="307181" y="572377"/>
                        <a:pt x="257175" y="528720"/>
                        <a:pt x="240506" y="498558"/>
                      </a:cubicBezTo>
                      <a:cubicBezTo>
                        <a:pt x="223837" y="468396"/>
                        <a:pt x="215503" y="455695"/>
                        <a:pt x="214312" y="424739"/>
                      </a:cubicBezTo>
                      <a:cubicBezTo>
                        <a:pt x="213121" y="393783"/>
                        <a:pt x="228600" y="341792"/>
                        <a:pt x="233362" y="312820"/>
                      </a:cubicBezTo>
                      <a:cubicBezTo>
                        <a:pt x="238124" y="283848"/>
                        <a:pt x="253602" y="276705"/>
                        <a:pt x="242887" y="250908"/>
                      </a:cubicBezTo>
                      <a:cubicBezTo>
                        <a:pt x="232172" y="225111"/>
                        <a:pt x="182960" y="188202"/>
                        <a:pt x="169069" y="158039"/>
                      </a:cubicBezTo>
                      <a:cubicBezTo>
                        <a:pt x="155178" y="127876"/>
                        <a:pt x="159544" y="96920"/>
                        <a:pt x="159544" y="69933"/>
                      </a:cubicBezTo>
                      <a:cubicBezTo>
                        <a:pt x="159544" y="42946"/>
                        <a:pt x="179388" y="-14205"/>
                        <a:pt x="169069" y="3258"/>
                      </a:cubicBezTo>
                      <a:close/>
                    </a:path>
                  </a:pathLst>
                </a:custGeom>
                <a:solidFill>
                  <a:srgbClr val="000000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1205" name="Freeform 1204"/>
              <p:cNvSpPr/>
              <p:nvPr/>
            </p:nvSpPr>
            <p:spPr>
              <a:xfrm>
                <a:off x="5662603" y="3960087"/>
                <a:ext cx="343847" cy="192816"/>
              </a:xfrm>
              <a:custGeom>
                <a:avLst/>
                <a:gdLst>
                  <a:gd name="connsiteX0" fmla="*/ 302428 w 343847"/>
                  <a:gd name="connsiteY0" fmla="*/ 16601 h 192816"/>
                  <a:gd name="connsiteX1" fmla="*/ 342910 w 343847"/>
                  <a:gd name="connsiteY1" fmla="*/ 66607 h 192816"/>
                  <a:gd name="connsiteX2" fmla="*/ 261947 w 343847"/>
                  <a:gd name="connsiteY2" fmla="*/ 97563 h 192816"/>
                  <a:gd name="connsiteX3" fmla="*/ 252422 w 343847"/>
                  <a:gd name="connsiteY3" fmla="*/ 145188 h 192816"/>
                  <a:gd name="connsiteX4" fmla="*/ 150028 w 343847"/>
                  <a:gd name="connsiteY4" fmla="*/ 154713 h 192816"/>
                  <a:gd name="connsiteX5" fmla="*/ 128597 w 343847"/>
                  <a:gd name="connsiteY5" fmla="*/ 192813 h 192816"/>
                  <a:gd name="connsiteX6" fmla="*/ 64303 w 343847"/>
                  <a:gd name="connsiteY6" fmla="*/ 152332 h 192816"/>
                  <a:gd name="connsiteX7" fmla="*/ 21441 w 343847"/>
                  <a:gd name="connsiteY7" fmla="*/ 154713 h 192816"/>
                  <a:gd name="connsiteX8" fmla="*/ 10 w 343847"/>
                  <a:gd name="connsiteY8" fmla="*/ 107088 h 192816"/>
                  <a:gd name="connsiteX9" fmla="*/ 23822 w 343847"/>
                  <a:gd name="connsiteY9" fmla="*/ 83276 h 192816"/>
                  <a:gd name="connsiteX10" fmla="*/ 71447 w 343847"/>
                  <a:gd name="connsiteY10" fmla="*/ 85657 h 192816"/>
                  <a:gd name="connsiteX11" fmla="*/ 107166 w 343847"/>
                  <a:gd name="connsiteY11" fmla="*/ 78513 h 192816"/>
                  <a:gd name="connsiteX12" fmla="*/ 140503 w 343847"/>
                  <a:gd name="connsiteY12" fmla="*/ 95182 h 192816"/>
                  <a:gd name="connsiteX13" fmla="*/ 207178 w 343847"/>
                  <a:gd name="connsiteY13" fmla="*/ 52319 h 192816"/>
                  <a:gd name="connsiteX14" fmla="*/ 247660 w 343847"/>
                  <a:gd name="connsiteY14" fmla="*/ 2313 h 192816"/>
                  <a:gd name="connsiteX15" fmla="*/ 302428 w 343847"/>
                  <a:gd name="connsiteY15" fmla="*/ 16601 h 19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43847" h="192816">
                    <a:moveTo>
                      <a:pt x="302428" y="16601"/>
                    </a:moveTo>
                    <a:cubicBezTo>
                      <a:pt x="318303" y="27317"/>
                      <a:pt x="349657" y="53113"/>
                      <a:pt x="342910" y="66607"/>
                    </a:cubicBezTo>
                    <a:cubicBezTo>
                      <a:pt x="336163" y="80101"/>
                      <a:pt x="277028" y="84466"/>
                      <a:pt x="261947" y="97563"/>
                    </a:cubicBezTo>
                    <a:cubicBezTo>
                      <a:pt x="246866" y="110660"/>
                      <a:pt x="271075" y="135663"/>
                      <a:pt x="252422" y="145188"/>
                    </a:cubicBezTo>
                    <a:cubicBezTo>
                      <a:pt x="233769" y="154713"/>
                      <a:pt x="170665" y="146776"/>
                      <a:pt x="150028" y="154713"/>
                    </a:cubicBezTo>
                    <a:cubicBezTo>
                      <a:pt x="129390" y="162651"/>
                      <a:pt x="142884" y="193210"/>
                      <a:pt x="128597" y="192813"/>
                    </a:cubicBezTo>
                    <a:cubicBezTo>
                      <a:pt x="114310" y="192416"/>
                      <a:pt x="82162" y="158682"/>
                      <a:pt x="64303" y="152332"/>
                    </a:cubicBezTo>
                    <a:cubicBezTo>
                      <a:pt x="46444" y="145982"/>
                      <a:pt x="32156" y="162254"/>
                      <a:pt x="21441" y="154713"/>
                    </a:cubicBezTo>
                    <a:cubicBezTo>
                      <a:pt x="10726" y="147172"/>
                      <a:pt x="-387" y="118994"/>
                      <a:pt x="10" y="107088"/>
                    </a:cubicBezTo>
                    <a:cubicBezTo>
                      <a:pt x="407" y="95182"/>
                      <a:pt x="11916" y="86848"/>
                      <a:pt x="23822" y="83276"/>
                    </a:cubicBezTo>
                    <a:cubicBezTo>
                      <a:pt x="35728" y="79704"/>
                      <a:pt x="57556" y="86451"/>
                      <a:pt x="71447" y="85657"/>
                    </a:cubicBezTo>
                    <a:cubicBezTo>
                      <a:pt x="85338" y="84863"/>
                      <a:pt x="95657" y="76926"/>
                      <a:pt x="107166" y="78513"/>
                    </a:cubicBezTo>
                    <a:cubicBezTo>
                      <a:pt x="118675" y="80100"/>
                      <a:pt x="123834" y="99548"/>
                      <a:pt x="140503" y="95182"/>
                    </a:cubicBezTo>
                    <a:cubicBezTo>
                      <a:pt x="157172" y="90816"/>
                      <a:pt x="189319" y="67797"/>
                      <a:pt x="207178" y="52319"/>
                    </a:cubicBezTo>
                    <a:cubicBezTo>
                      <a:pt x="225037" y="36841"/>
                      <a:pt x="232182" y="9457"/>
                      <a:pt x="247660" y="2313"/>
                    </a:cubicBezTo>
                    <a:cubicBezTo>
                      <a:pt x="263138" y="-4831"/>
                      <a:pt x="286553" y="5885"/>
                      <a:pt x="302428" y="16601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06" name="Freeform 1205"/>
              <p:cNvSpPr/>
              <p:nvPr/>
            </p:nvSpPr>
            <p:spPr>
              <a:xfrm>
                <a:off x="6118209" y="4086788"/>
                <a:ext cx="182358" cy="597541"/>
              </a:xfrm>
              <a:custGeom>
                <a:avLst/>
                <a:gdLst>
                  <a:gd name="connsiteX0" fmla="*/ 63516 w 182358"/>
                  <a:gd name="connsiteY0" fmla="*/ 5787 h 597541"/>
                  <a:gd name="connsiteX1" fmla="*/ 16 w 182358"/>
                  <a:gd name="connsiteY1" fmla="*/ 285187 h 597541"/>
                  <a:gd name="connsiteX2" fmla="*/ 57166 w 182358"/>
                  <a:gd name="connsiteY2" fmla="*/ 482037 h 597541"/>
                  <a:gd name="connsiteX3" fmla="*/ 50816 w 182358"/>
                  <a:gd name="connsiteY3" fmla="*/ 545537 h 597541"/>
                  <a:gd name="connsiteX4" fmla="*/ 180991 w 182358"/>
                  <a:gd name="connsiteY4" fmla="*/ 593162 h 597541"/>
                  <a:gd name="connsiteX5" fmla="*/ 117491 w 182358"/>
                  <a:gd name="connsiteY5" fmla="*/ 431237 h 597541"/>
                  <a:gd name="connsiteX6" fmla="*/ 92091 w 182358"/>
                  <a:gd name="connsiteY6" fmla="*/ 129612 h 597541"/>
                  <a:gd name="connsiteX7" fmla="*/ 120666 w 182358"/>
                  <a:gd name="connsiteY7" fmla="*/ 8962 h 597541"/>
                  <a:gd name="connsiteX8" fmla="*/ 73041 w 182358"/>
                  <a:gd name="connsiteY8" fmla="*/ 88337 h 597541"/>
                  <a:gd name="connsiteX9" fmla="*/ 63516 w 182358"/>
                  <a:gd name="connsiteY9" fmla="*/ 5787 h 5975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2358" h="597541">
                    <a:moveTo>
                      <a:pt x="63516" y="5787"/>
                    </a:moveTo>
                    <a:cubicBezTo>
                      <a:pt x="51345" y="38595"/>
                      <a:pt x="1074" y="205812"/>
                      <a:pt x="16" y="285187"/>
                    </a:cubicBezTo>
                    <a:cubicBezTo>
                      <a:pt x="-1042" y="364562"/>
                      <a:pt x="48699" y="438645"/>
                      <a:pt x="57166" y="482037"/>
                    </a:cubicBezTo>
                    <a:cubicBezTo>
                      <a:pt x="65633" y="525429"/>
                      <a:pt x="30179" y="527016"/>
                      <a:pt x="50816" y="545537"/>
                    </a:cubicBezTo>
                    <a:cubicBezTo>
                      <a:pt x="71453" y="564058"/>
                      <a:pt x="169879" y="612212"/>
                      <a:pt x="180991" y="593162"/>
                    </a:cubicBezTo>
                    <a:cubicBezTo>
                      <a:pt x="192103" y="574112"/>
                      <a:pt x="132308" y="508495"/>
                      <a:pt x="117491" y="431237"/>
                    </a:cubicBezTo>
                    <a:cubicBezTo>
                      <a:pt x="102674" y="353979"/>
                      <a:pt x="91562" y="199991"/>
                      <a:pt x="92091" y="129612"/>
                    </a:cubicBezTo>
                    <a:cubicBezTo>
                      <a:pt x="92620" y="59233"/>
                      <a:pt x="123841" y="15841"/>
                      <a:pt x="120666" y="8962"/>
                    </a:cubicBezTo>
                    <a:cubicBezTo>
                      <a:pt x="117491" y="2083"/>
                      <a:pt x="83095" y="86220"/>
                      <a:pt x="73041" y="88337"/>
                    </a:cubicBezTo>
                    <a:cubicBezTo>
                      <a:pt x="62987" y="90454"/>
                      <a:pt x="75687" y="-27021"/>
                      <a:pt x="63516" y="5787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07" name="Freeform 1206"/>
              <p:cNvSpPr/>
              <p:nvPr/>
            </p:nvSpPr>
            <p:spPr>
              <a:xfrm>
                <a:off x="5701726" y="4082735"/>
                <a:ext cx="417430" cy="587805"/>
              </a:xfrm>
              <a:custGeom>
                <a:avLst/>
                <a:gdLst>
                  <a:gd name="connsiteX0" fmla="*/ 574 w 417430"/>
                  <a:gd name="connsiteY0" fmla="*/ 273365 h 587805"/>
                  <a:gd name="connsiteX1" fmla="*/ 86299 w 417430"/>
                  <a:gd name="connsiteY1" fmla="*/ 308290 h 587805"/>
                  <a:gd name="connsiteX2" fmla="*/ 216474 w 417430"/>
                  <a:gd name="connsiteY2" fmla="*/ 187640 h 587805"/>
                  <a:gd name="connsiteX3" fmla="*/ 416499 w 417430"/>
                  <a:gd name="connsiteY3" fmla="*/ 315 h 587805"/>
                  <a:gd name="connsiteX4" fmla="*/ 289499 w 417430"/>
                  <a:gd name="connsiteY4" fmla="*/ 235265 h 587805"/>
                  <a:gd name="connsiteX5" fmla="*/ 245049 w 417430"/>
                  <a:gd name="connsiteY5" fmla="*/ 394015 h 587805"/>
                  <a:gd name="connsiteX6" fmla="*/ 248224 w 417430"/>
                  <a:gd name="connsiteY6" fmla="*/ 514665 h 587805"/>
                  <a:gd name="connsiteX7" fmla="*/ 279974 w 417430"/>
                  <a:gd name="connsiteY7" fmla="*/ 587690 h 587805"/>
                  <a:gd name="connsiteX8" fmla="*/ 168849 w 417430"/>
                  <a:gd name="connsiteY8" fmla="*/ 498790 h 587805"/>
                  <a:gd name="connsiteX9" fmla="*/ 54549 w 417430"/>
                  <a:gd name="connsiteY9" fmla="*/ 400365 h 587805"/>
                  <a:gd name="connsiteX10" fmla="*/ 574 w 417430"/>
                  <a:gd name="connsiteY10" fmla="*/ 273365 h 587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7430" h="587805">
                    <a:moveTo>
                      <a:pt x="574" y="273365"/>
                    </a:moveTo>
                    <a:cubicBezTo>
                      <a:pt x="5866" y="258019"/>
                      <a:pt x="50316" y="322577"/>
                      <a:pt x="86299" y="308290"/>
                    </a:cubicBezTo>
                    <a:cubicBezTo>
                      <a:pt x="122282" y="294003"/>
                      <a:pt x="216474" y="187640"/>
                      <a:pt x="216474" y="187640"/>
                    </a:cubicBezTo>
                    <a:cubicBezTo>
                      <a:pt x="271507" y="136311"/>
                      <a:pt x="404328" y="-7622"/>
                      <a:pt x="416499" y="315"/>
                    </a:cubicBezTo>
                    <a:cubicBezTo>
                      <a:pt x="428670" y="8252"/>
                      <a:pt x="318074" y="169648"/>
                      <a:pt x="289499" y="235265"/>
                    </a:cubicBezTo>
                    <a:cubicBezTo>
                      <a:pt x="260924" y="300882"/>
                      <a:pt x="251928" y="347448"/>
                      <a:pt x="245049" y="394015"/>
                    </a:cubicBezTo>
                    <a:cubicBezTo>
                      <a:pt x="238170" y="440582"/>
                      <a:pt x="242403" y="482386"/>
                      <a:pt x="248224" y="514665"/>
                    </a:cubicBezTo>
                    <a:cubicBezTo>
                      <a:pt x="254045" y="546944"/>
                      <a:pt x="293203" y="590336"/>
                      <a:pt x="279974" y="587690"/>
                    </a:cubicBezTo>
                    <a:cubicBezTo>
                      <a:pt x="266745" y="585044"/>
                      <a:pt x="206420" y="530011"/>
                      <a:pt x="168849" y="498790"/>
                    </a:cubicBezTo>
                    <a:cubicBezTo>
                      <a:pt x="131278" y="467569"/>
                      <a:pt x="81536" y="434232"/>
                      <a:pt x="54549" y="400365"/>
                    </a:cubicBezTo>
                    <a:cubicBezTo>
                      <a:pt x="27562" y="366498"/>
                      <a:pt x="-4718" y="288711"/>
                      <a:pt x="574" y="273365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08" name="Freeform 1207"/>
              <p:cNvSpPr/>
              <p:nvPr/>
            </p:nvSpPr>
            <p:spPr>
              <a:xfrm>
                <a:off x="5575284" y="4139520"/>
                <a:ext cx="312894" cy="191497"/>
              </a:xfrm>
              <a:custGeom>
                <a:avLst/>
                <a:gdLst>
                  <a:gd name="connsiteX0" fmla="*/ 16 w 312894"/>
                  <a:gd name="connsiteY0" fmla="*/ 181655 h 191497"/>
                  <a:gd name="connsiteX1" fmla="*/ 85741 w 312894"/>
                  <a:gd name="connsiteY1" fmla="*/ 86405 h 191497"/>
                  <a:gd name="connsiteX2" fmla="*/ 311166 w 312894"/>
                  <a:gd name="connsiteY2" fmla="*/ 680 h 191497"/>
                  <a:gd name="connsiteX3" fmla="*/ 184166 w 312894"/>
                  <a:gd name="connsiteY3" fmla="*/ 134030 h 191497"/>
                  <a:gd name="connsiteX4" fmla="*/ 79391 w 312894"/>
                  <a:gd name="connsiteY4" fmla="*/ 181655 h 191497"/>
                  <a:gd name="connsiteX5" fmla="*/ 16 w 312894"/>
                  <a:gd name="connsiteY5" fmla="*/ 181655 h 191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2894" h="191497">
                    <a:moveTo>
                      <a:pt x="16" y="181655"/>
                    </a:moveTo>
                    <a:cubicBezTo>
                      <a:pt x="1074" y="165780"/>
                      <a:pt x="33883" y="116567"/>
                      <a:pt x="85741" y="86405"/>
                    </a:cubicBezTo>
                    <a:cubicBezTo>
                      <a:pt x="137599" y="56242"/>
                      <a:pt x="294762" y="-7258"/>
                      <a:pt x="311166" y="680"/>
                    </a:cubicBezTo>
                    <a:cubicBezTo>
                      <a:pt x="327570" y="8617"/>
                      <a:pt x="222795" y="103867"/>
                      <a:pt x="184166" y="134030"/>
                    </a:cubicBezTo>
                    <a:cubicBezTo>
                      <a:pt x="145537" y="164192"/>
                      <a:pt x="109553" y="171601"/>
                      <a:pt x="79391" y="181655"/>
                    </a:cubicBezTo>
                    <a:cubicBezTo>
                      <a:pt x="49229" y="191709"/>
                      <a:pt x="-1042" y="197530"/>
                      <a:pt x="16" y="181655"/>
                    </a:cubicBez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09" name="Freeform 1208"/>
              <p:cNvSpPr/>
              <p:nvPr/>
            </p:nvSpPr>
            <p:spPr>
              <a:xfrm>
                <a:off x="5293528" y="4235201"/>
                <a:ext cx="286227" cy="203514"/>
              </a:xfrm>
              <a:custGeom>
                <a:avLst/>
                <a:gdLst>
                  <a:gd name="connsiteX0" fmla="*/ 151597 w 286227"/>
                  <a:gd name="connsiteY0" fmla="*/ 249 h 203514"/>
                  <a:gd name="connsiteX1" fmla="*/ 91272 w 286227"/>
                  <a:gd name="connsiteY1" fmla="*/ 70099 h 203514"/>
                  <a:gd name="connsiteX2" fmla="*/ 180172 w 286227"/>
                  <a:gd name="connsiteY2" fmla="*/ 133599 h 203514"/>
                  <a:gd name="connsiteX3" fmla="*/ 284947 w 286227"/>
                  <a:gd name="connsiteY3" fmla="*/ 203449 h 203514"/>
                  <a:gd name="connsiteX4" fmla="*/ 103972 w 286227"/>
                  <a:gd name="connsiteY4" fmla="*/ 120899 h 203514"/>
                  <a:gd name="connsiteX5" fmla="*/ 2372 w 286227"/>
                  <a:gd name="connsiteY5" fmla="*/ 92324 h 203514"/>
                  <a:gd name="connsiteX6" fmla="*/ 40472 w 286227"/>
                  <a:gd name="connsiteY6" fmla="*/ 47874 h 203514"/>
                  <a:gd name="connsiteX7" fmla="*/ 151597 w 286227"/>
                  <a:gd name="connsiteY7" fmla="*/ 249 h 203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6227" h="203514">
                    <a:moveTo>
                      <a:pt x="151597" y="249"/>
                    </a:moveTo>
                    <a:cubicBezTo>
                      <a:pt x="160064" y="3953"/>
                      <a:pt x="86509" y="47874"/>
                      <a:pt x="91272" y="70099"/>
                    </a:cubicBezTo>
                    <a:cubicBezTo>
                      <a:pt x="96034" y="92324"/>
                      <a:pt x="147893" y="111374"/>
                      <a:pt x="180172" y="133599"/>
                    </a:cubicBezTo>
                    <a:cubicBezTo>
                      <a:pt x="212451" y="155824"/>
                      <a:pt x="297647" y="205566"/>
                      <a:pt x="284947" y="203449"/>
                    </a:cubicBezTo>
                    <a:cubicBezTo>
                      <a:pt x="272247" y="201332"/>
                      <a:pt x="151068" y="139420"/>
                      <a:pt x="103972" y="120899"/>
                    </a:cubicBezTo>
                    <a:cubicBezTo>
                      <a:pt x="56876" y="102378"/>
                      <a:pt x="12955" y="104495"/>
                      <a:pt x="2372" y="92324"/>
                    </a:cubicBezTo>
                    <a:cubicBezTo>
                      <a:pt x="-8211" y="80153"/>
                      <a:pt x="18776" y="60574"/>
                      <a:pt x="40472" y="47874"/>
                    </a:cubicBezTo>
                    <a:cubicBezTo>
                      <a:pt x="62168" y="35174"/>
                      <a:pt x="143130" y="-3455"/>
                      <a:pt x="151597" y="249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10" name="Freeform 1209"/>
              <p:cNvSpPr/>
              <p:nvPr/>
            </p:nvSpPr>
            <p:spPr>
              <a:xfrm>
                <a:off x="5959272" y="3936922"/>
                <a:ext cx="125819" cy="235090"/>
              </a:xfrm>
              <a:custGeom>
                <a:avLst/>
                <a:gdLst>
                  <a:gd name="connsiteX0" fmla="*/ 124028 w 125819"/>
                  <a:gd name="connsiteY0" fmla="*/ 78 h 235090"/>
                  <a:gd name="connsiteX1" fmla="*/ 79578 w 125819"/>
                  <a:gd name="connsiteY1" fmla="*/ 101678 h 235090"/>
                  <a:gd name="connsiteX2" fmla="*/ 203 w 125819"/>
                  <a:gd name="connsiteY2" fmla="*/ 235028 h 235090"/>
                  <a:gd name="connsiteX3" fmla="*/ 104978 w 125819"/>
                  <a:gd name="connsiteY3" fmla="*/ 117553 h 235090"/>
                  <a:gd name="connsiteX4" fmla="*/ 124028 w 125819"/>
                  <a:gd name="connsiteY4" fmla="*/ 78 h 235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5819" h="235090">
                    <a:moveTo>
                      <a:pt x="124028" y="78"/>
                    </a:moveTo>
                    <a:cubicBezTo>
                      <a:pt x="119795" y="-2568"/>
                      <a:pt x="100215" y="62520"/>
                      <a:pt x="79578" y="101678"/>
                    </a:cubicBezTo>
                    <a:cubicBezTo>
                      <a:pt x="58941" y="140836"/>
                      <a:pt x="-4030" y="232382"/>
                      <a:pt x="203" y="235028"/>
                    </a:cubicBezTo>
                    <a:cubicBezTo>
                      <a:pt x="4436" y="237674"/>
                      <a:pt x="83811" y="156182"/>
                      <a:pt x="104978" y="117553"/>
                    </a:cubicBezTo>
                    <a:cubicBezTo>
                      <a:pt x="126145" y="78924"/>
                      <a:pt x="128261" y="2724"/>
                      <a:pt x="124028" y="78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11" name="Freeform 1210"/>
              <p:cNvSpPr/>
              <p:nvPr/>
            </p:nvSpPr>
            <p:spPr>
              <a:xfrm>
                <a:off x="6322904" y="4085312"/>
                <a:ext cx="232142" cy="742090"/>
              </a:xfrm>
              <a:custGeom>
                <a:avLst/>
                <a:gdLst>
                  <a:gd name="connsiteX0" fmla="*/ 20746 w 232142"/>
                  <a:gd name="connsiteY0" fmla="*/ 913 h 742090"/>
                  <a:gd name="connsiteX1" fmla="*/ 1696 w 232142"/>
                  <a:gd name="connsiteY1" fmla="*/ 223163 h 742090"/>
                  <a:gd name="connsiteX2" fmla="*/ 68371 w 232142"/>
                  <a:gd name="connsiteY2" fmla="*/ 404138 h 742090"/>
                  <a:gd name="connsiteX3" fmla="*/ 93771 w 232142"/>
                  <a:gd name="connsiteY3" fmla="*/ 569238 h 742090"/>
                  <a:gd name="connsiteX4" fmla="*/ 147746 w 232142"/>
                  <a:gd name="connsiteY4" fmla="*/ 740688 h 742090"/>
                  <a:gd name="connsiteX5" fmla="*/ 128696 w 232142"/>
                  <a:gd name="connsiteY5" fmla="*/ 470813 h 742090"/>
                  <a:gd name="connsiteX6" fmla="*/ 100121 w 232142"/>
                  <a:gd name="connsiteY6" fmla="*/ 312063 h 742090"/>
                  <a:gd name="connsiteX7" fmla="*/ 100121 w 232142"/>
                  <a:gd name="connsiteY7" fmla="*/ 280313 h 742090"/>
                  <a:gd name="connsiteX8" fmla="*/ 166796 w 232142"/>
                  <a:gd name="connsiteY8" fmla="*/ 420013 h 742090"/>
                  <a:gd name="connsiteX9" fmla="*/ 208071 w 232142"/>
                  <a:gd name="connsiteY9" fmla="*/ 518438 h 742090"/>
                  <a:gd name="connsiteX10" fmla="*/ 230296 w 232142"/>
                  <a:gd name="connsiteY10" fmla="*/ 537488 h 742090"/>
                  <a:gd name="connsiteX11" fmla="*/ 160446 w 232142"/>
                  <a:gd name="connsiteY11" fmla="*/ 312063 h 742090"/>
                  <a:gd name="connsiteX12" fmla="*/ 77896 w 232142"/>
                  <a:gd name="connsiteY12" fmla="*/ 223163 h 742090"/>
                  <a:gd name="connsiteX13" fmla="*/ 30271 w 232142"/>
                  <a:gd name="connsiteY13" fmla="*/ 146963 h 742090"/>
                  <a:gd name="connsiteX14" fmla="*/ 20746 w 232142"/>
                  <a:gd name="connsiteY14" fmla="*/ 913 h 7420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32142" h="742090">
                    <a:moveTo>
                      <a:pt x="20746" y="913"/>
                    </a:moveTo>
                    <a:cubicBezTo>
                      <a:pt x="15983" y="13613"/>
                      <a:pt x="-6241" y="155959"/>
                      <a:pt x="1696" y="223163"/>
                    </a:cubicBezTo>
                    <a:cubicBezTo>
                      <a:pt x="9633" y="290367"/>
                      <a:pt x="53025" y="346459"/>
                      <a:pt x="68371" y="404138"/>
                    </a:cubicBezTo>
                    <a:cubicBezTo>
                      <a:pt x="83717" y="461817"/>
                      <a:pt x="80542" y="513146"/>
                      <a:pt x="93771" y="569238"/>
                    </a:cubicBezTo>
                    <a:cubicBezTo>
                      <a:pt x="107000" y="625330"/>
                      <a:pt x="141925" y="757092"/>
                      <a:pt x="147746" y="740688"/>
                    </a:cubicBezTo>
                    <a:cubicBezTo>
                      <a:pt x="153567" y="724284"/>
                      <a:pt x="136634" y="542251"/>
                      <a:pt x="128696" y="470813"/>
                    </a:cubicBezTo>
                    <a:cubicBezTo>
                      <a:pt x="120759" y="399376"/>
                      <a:pt x="104883" y="343813"/>
                      <a:pt x="100121" y="312063"/>
                    </a:cubicBezTo>
                    <a:cubicBezTo>
                      <a:pt x="95359" y="280313"/>
                      <a:pt x="89009" y="262322"/>
                      <a:pt x="100121" y="280313"/>
                    </a:cubicBezTo>
                    <a:cubicBezTo>
                      <a:pt x="111233" y="298304"/>
                      <a:pt x="148804" y="380325"/>
                      <a:pt x="166796" y="420013"/>
                    </a:cubicBezTo>
                    <a:cubicBezTo>
                      <a:pt x="184788" y="459701"/>
                      <a:pt x="197488" y="498859"/>
                      <a:pt x="208071" y="518438"/>
                    </a:cubicBezTo>
                    <a:cubicBezTo>
                      <a:pt x="218654" y="538017"/>
                      <a:pt x="238233" y="571884"/>
                      <a:pt x="230296" y="537488"/>
                    </a:cubicBezTo>
                    <a:cubicBezTo>
                      <a:pt x="222359" y="503092"/>
                      <a:pt x="185846" y="364451"/>
                      <a:pt x="160446" y="312063"/>
                    </a:cubicBezTo>
                    <a:cubicBezTo>
                      <a:pt x="135046" y="259676"/>
                      <a:pt x="99592" y="250680"/>
                      <a:pt x="77896" y="223163"/>
                    </a:cubicBezTo>
                    <a:cubicBezTo>
                      <a:pt x="56200" y="195646"/>
                      <a:pt x="41913" y="182417"/>
                      <a:pt x="30271" y="146963"/>
                    </a:cubicBezTo>
                    <a:cubicBezTo>
                      <a:pt x="18629" y="111509"/>
                      <a:pt x="25509" y="-11787"/>
                      <a:pt x="20746" y="913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12" name="Freeform 1211"/>
              <p:cNvSpPr/>
              <p:nvPr/>
            </p:nvSpPr>
            <p:spPr>
              <a:xfrm>
                <a:off x="6160782" y="3724243"/>
                <a:ext cx="209059" cy="75826"/>
              </a:xfrm>
              <a:custGeom>
                <a:avLst/>
                <a:gdLst>
                  <a:gd name="connsiteX0" fmla="*/ 2610 w 209059"/>
                  <a:gd name="connsiteY0" fmla="*/ 48311 h 75826"/>
                  <a:gd name="connsiteX1" fmla="*/ 34360 w 209059"/>
                  <a:gd name="connsiteY1" fmla="*/ 3861 h 75826"/>
                  <a:gd name="connsiteX2" fmla="*/ 113735 w 209059"/>
                  <a:gd name="connsiteY2" fmla="*/ 10211 h 75826"/>
                  <a:gd name="connsiteX3" fmla="*/ 208985 w 209059"/>
                  <a:gd name="connsiteY3" fmla="*/ 73711 h 75826"/>
                  <a:gd name="connsiteX4" fmla="*/ 97860 w 209059"/>
                  <a:gd name="connsiteY4" fmla="*/ 61011 h 75826"/>
                  <a:gd name="connsiteX5" fmla="*/ 2610 w 209059"/>
                  <a:gd name="connsiteY5" fmla="*/ 48311 h 75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9059" h="75826">
                    <a:moveTo>
                      <a:pt x="2610" y="48311"/>
                    </a:moveTo>
                    <a:cubicBezTo>
                      <a:pt x="-7973" y="38786"/>
                      <a:pt x="15839" y="10211"/>
                      <a:pt x="34360" y="3861"/>
                    </a:cubicBezTo>
                    <a:cubicBezTo>
                      <a:pt x="52881" y="-2489"/>
                      <a:pt x="84631" y="-1431"/>
                      <a:pt x="113735" y="10211"/>
                    </a:cubicBezTo>
                    <a:cubicBezTo>
                      <a:pt x="142839" y="21853"/>
                      <a:pt x="211631" y="65244"/>
                      <a:pt x="208985" y="73711"/>
                    </a:cubicBezTo>
                    <a:cubicBezTo>
                      <a:pt x="206339" y="82178"/>
                      <a:pt x="129081" y="62598"/>
                      <a:pt x="97860" y="61011"/>
                    </a:cubicBezTo>
                    <a:cubicBezTo>
                      <a:pt x="66639" y="59424"/>
                      <a:pt x="13193" y="57836"/>
                      <a:pt x="2610" y="48311"/>
                    </a:cubicBezTo>
                    <a:close/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13" name="Freeform 1212"/>
              <p:cNvSpPr/>
              <p:nvPr/>
            </p:nvSpPr>
            <p:spPr>
              <a:xfrm>
                <a:off x="6159500" y="2556440"/>
                <a:ext cx="754489" cy="364649"/>
              </a:xfrm>
              <a:custGeom>
                <a:avLst/>
                <a:gdLst>
                  <a:gd name="connsiteX0" fmla="*/ 0 w 754489"/>
                  <a:gd name="connsiteY0" fmla="*/ 364560 h 364649"/>
                  <a:gd name="connsiteX1" fmla="*/ 120650 w 754489"/>
                  <a:gd name="connsiteY1" fmla="*/ 189935 h 364649"/>
                  <a:gd name="connsiteX2" fmla="*/ 247650 w 754489"/>
                  <a:gd name="connsiteY2" fmla="*/ 69285 h 364649"/>
                  <a:gd name="connsiteX3" fmla="*/ 409575 w 754489"/>
                  <a:gd name="connsiteY3" fmla="*/ 12135 h 364649"/>
                  <a:gd name="connsiteX4" fmla="*/ 600075 w 754489"/>
                  <a:gd name="connsiteY4" fmla="*/ 2610 h 364649"/>
                  <a:gd name="connsiteX5" fmla="*/ 752475 w 754489"/>
                  <a:gd name="connsiteY5" fmla="*/ 47060 h 364649"/>
                  <a:gd name="connsiteX6" fmla="*/ 488950 w 754489"/>
                  <a:gd name="connsiteY6" fmla="*/ 31185 h 364649"/>
                  <a:gd name="connsiteX7" fmla="*/ 254000 w 754489"/>
                  <a:gd name="connsiteY7" fmla="*/ 94685 h 364649"/>
                  <a:gd name="connsiteX8" fmla="*/ 120650 w 754489"/>
                  <a:gd name="connsiteY8" fmla="*/ 212160 h 364649"/>
                  <a:gd name="connsiteX9" fmla="*/ 0 w 754489"/>
                  <a:gd name="connsiteY9" fmla="*/ 364560 h 364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754489" h="364649">
                    <a:moveTo>
                      <a:pt x="0" y="364560"/>
                    </a:moveTo>
                    <a:cubicBezTo>
                      <a:pt x="0" y="360856"/>
                      <a:pt x="79375" y="239147"/>
                      <a:pt x="120650" y="189935"/>
                    </a:cubicBezTo>
                    <a:cubicBezTo>
                      <a:pt x="161925" y="140723"/>
                      <a:pt x="199496" y="98918"/>
                      <a:pt x="247650" y="69285"/>
                    </a:cubicBezTo>
                    <a:cubicBezTo>
                      <a:pt x="295804" y="39652"/>
                      <a:pt x="350838" y="23247"/>
                      <a:pt x="409575" y="12135"/>
                    </a:cubicBezTo>
                    <a:cubicBezTo>
                      <a:pt x="468312" y="1023"/>
                      <a:pt x="542925" y="-3211"/>
                      <a:pt x="600075" y="2610"/>
                    </a:cubicBezTo>
                    <a:cubicBezTo>
                      <a:pt x="657225" y="8431"/>
                      <a:pt x="770996" y="42297"/>
                      <a:pt x="752475" y="47060"/>
                    </a:cubicBezTo>
                    <a:cubicBezTo>
                      <a:pt x="733954" y="51823"/>
                      <a:pt x="572029" y="23248"/>
                      <a:pt x="488950" y="31185"/>
                    </a:cubicBezTo>
                    <a:cubicBezTo>
                      <a:pt x="405871" y="39122"/>
                      <a:pt x="315383" y="64523"/>
                      <a:pt x="254000" y="94685"/>
                    </a:cubicBezTo>
                    <a:cubicBezTo>
                      <a:pt x="192617" y="124847"/>
                      <a:pt x="161925" y="168239"/>
                      <a:pt x="120650" y="212160"/>
                    </a:cubicBezTo>
                    <a:cubicBezTo>
                      <a:pt x="79375" y="256081"/>
                      <a:pt x="0" y="368264"/>
                      <a:pt x="0" y="364560"/>
                    </a:cubicBez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14" name="Freeform 1213"/>
              <p:cNvSpPr/>
              <p:nvPr/>
            </p:nvSpPr>
            <p:spPr>
              <a:xfrm>
                <a:off x="7276962" y="2755811"/>
                <a:ext cx="112565" cy="635757"/>
              </a:xfrm>
              <a:custGeom>
                <a:avLst/>
                <a:gdLst>
                  <a:gd name="connsiteX0" fmla="*/ 138 w 112565"/>
                  <a:gd name="connsiteY0" fmla="*/ 89 h 635757"/>
                  <a:gd name="connsiteX1" fmla="*/ 82688 w 112565"/>
                  <a:gd name="connsiteY1" fmla="*/ 260439 h 635757"/>
                  <a:gd name="connsiteX2" fmla="*/ 85863 w 112565"/>
                  <a:gd name="connsiteY2" fmla="*/ 479514 h 635757"/>
                  <a:gd name="connsiteX3" fmla="*/ 50938 w 112565"/>
                  <a:gd name="connsiteY3" fmla="*/ 631914 h 635757"/>
                  <a:gd name="connsiteX4" fmla="*/ 101738 w 112565"/>
                  <a:gd name="connsiteY4" fmla="*/ 558889 h 635757"/>
                  <a:gd name="connsiteX5" fmla="*/ 104913 w 112565"/>
                  <a:gd name="connsiteY5" fmla="*/ 235039 h 635757"/>
                  <a:gd name="connsiteX6" fmla="*/ 138 w 112565"/>
                  <a:gd name="connsiteY6" fmla="*/ 89 h 635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565" h="635757">
                    <a:moveTo>
                      <a:pt x="138" y="89"/>
                    </a:moveTo>
                    <a:cubicBezTo>
                      <a:pt x="-3566" y="4322"/>
                      <a:pt x="68401" y="180535"/>
                      <a:pt x="82688" y="260439"/>
                    </a:cubicBezTo>
                    <a:cubicBezTo>
                      <a:pt x="96975" y="340343"/>
                      <a:pt x="91155" y="417602"/>
                      <a:pt x="85863" y="479514"/>
                    </a:cubicBezTo>
                    <a:cubicBezTo>
                      <a:pt x="80571" y="541427"/>
                      <a:pt x="48292" y="618685"/>
                      <a:pt x="50938" y="631914"/>
                    </a:cubicBezTo>
                    <a:cubicBezTo>
                      <a:pt x="53584" y="645143"/>
                      <a:pt x="92742" y="625035"/>
                      <a:pt x="101738" y="558889"/>
                    </a:cubicBezTo>
                    <a:cubicBezTo>
                      <a:pt x="110734" y="492743"/>
                      <a:pt x="119200" y="326585"/>
                      <a:pt x="104913" y="235039"/>
                    </a:cubicBezTo>
                    <a:cubicBezTo>
                      <a:pt x="90626" y="143493"/>
                      <a:pt x="3842" y="-4144"/>
                      <a:pt x="138" y="89"/>
                    </a:cubicBez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15" name="Freeform 1214"/>
              <p:cNvSpPr/>
              <p:nvPr/>
            </p:nvSpPr>
            <p:spPr>
              <a:xfrm>
                <a:off x="6353995" y="2800201"/>
                <a:ext cx="95083" cy="154667"/>
              </a:xfrm>
              <a:custGeom>
                <a:avLst/>
                <a:gdLst>
                  <a:gd name="connsiteX0" fmla="*/ 94430 w 95083"/>
                  <a:gd name="connsiteY0" fmla="*/ 152549 h 154667"/>
                  <a:gd name="connsiteX1" fmla="*/ 49980 w 95083"/>
                  <a:gd name="connsiteY1" fmla="*/ 108099 h 154667"/>
                  <a:gd name="connsiteX2" fmla="*/ 40455 w 95083"/>
                  <a:gd name="connsiteY2" fmla="*/ 149 h 154667"/>
                  <a:gd name="connsiteX3" fmla="*/ 2355 w 95083"/>
                  <a:gd name="connsiteY3" fmla="*/ 85874 h 154667"/>
                  <a:gd name="connsiteX4" fmla="*/ 11880 w 95083"/>
                  <a:gd name="connsiteY4" fmla="*/ 139849 h 154667"/>
                  <a:gd name="connsiteX5" fmla="*/ 94430 w 95083"/>
                  <a:gd name="connsiteY5" fmla="*/ 152549 h 154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5083" h="154667">
                    <a:moveTo>
                      <a:pt x="94430" y="152549"/>
                    </a:moveTo>
                    <a:cubicBezTo>
                      <a:pt x="100780" y="147257"/>
                      <a:pt x="58976" y="133499"/>
                      <a:pt x="49980" y="108099"/>
                    </a:cubicBezTo>
                    <a:cubicBezTo>
                      <a:pt x="40984" y="82699"/>
                      <a:pt x="48392" y="3853"/>
                      <a:pt x="40455" y="149"/>
                    </a:cubicBezTo>
                    <a:cubicBezTo>
                      <a:pt x="32518" y="-3555"/>
                      <a:pt x="7117" y="62591"/>
                      <a:pt x="2355" y="85874"/>
                    </a:cubicBezTo>
                    <a:cubicBezTo>
                      <a:pt x="-2408" y="109157"/>
                      <a:pt x="-291" y="126620"/>
                      <a:pt x="11880" y="139849"/>
                    </a:cubicBezTo>
                    <a:cubicBezTo>
                      <a:pt x="24051" y="153078"/>
                      <a:pt x="88080" y="157841"/>
                      <a:pt x="94430" y="152549"/>
                    </a:cubicBezTo>
                    <a:close/>
                  </a:path>
                </a:pathLst>
              </a:custGeom>
              <a:solidFill>
                <a:srgbClr val="FFFFFF">
                  <a:alpha val="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16" name="Freeform 1215"/>
              <p:cNvSpPr/>
              <p:nvPr/>
            </p:nvSpPr>
            <p:spPr>
              <a:xfrm>
                <a:off x="6614882" y="2818720"/>
                <a:ext cx="133800" cy="248295"/>
              </a:xfrm>
              <a:custGeom>
                <a:avLst/>
                <a:gdLst>
                  <a:gd name="connsiteX0" fmla="*/ 7374 w 133800"/>
                  <a:gd name="connsiteY0" fmla="*/ 680 h 248295"/>
                  <a:gd name="connsiteX1" fmla="*/ 2612 w 133800"/>
                  <a:gd name="connsiteY1" fmla="*/ 95930 h 248295"/>
                  <a:gd name="connsiteX2" fmla="*/ 33568 w 133800"/>
                  <a:gd name="connsiteY2" fmla="*/ 217374 h 248295"/>
                  <a:gd name="connsiteX3" fmla="*/ 95481 w 133800"/>
                  <a:gd name="connsiteY3" fmla="*/ 245949 h 248295"/>
                  <a:gd name="connsiteX4" fmla="*/ 133581 w 133800"/>
                  <a:gd name="connsiteY4" fmla="*/ 238805 h 248295"/>
                  <a:gd name="connsiteX5" fmla="*/ 78812 w 133800"/>
                  <a:gd name="connsiteY5" fmla="*/ 176893 h 248295"/>
                  <a:gd name="connsiteX6" fmla="*/ 90718 w 133800"/>
                  <a:gd name="connsiteY6" fmla="*/ 86405 h 248295"/>
                  <a:gd name="connsiteX7" fmla="*/ 52618 w 133800"/>
                  <a:gd name="connsiteY7" fmla="*/ 55449 h 248295"/>
                  <a:gd name="connsiteX8" fmla="*/ 7374 w 133800"/>
                  <a:gd name="connsiteY8" fmla="*/ 680 h 248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3800" h="248295">
                    <a:moveTo>
                      <a:pt x="7374" y="680"/>
                    </a:moveTo>
                    <a:cubicBezTo>
                      <a:pt x="-960" y="7427"/>
                      <a:pt x="-1754" y="59814"/>
                      <a:pt x="2612" y="95930"/>
                    </a:cubicBezTo>
                    <a:cubicBezTo>
                      <a:pt x="6978" y="132046"/>
                      <a:pt x="18090" y="192371"/>
                      <a:pt x="33568" y="217374"/>
                    </a:cubicBezTo>
                    <a:cubicBezTo>
                      <a:pt x="49046" y="242377"/>
                      <a:pt x="78812" y="242377"/>
                      <a:pt x="95481" y="245949"/>
                    </a:cubicBezTo>
                    <a:cubicBezTo>
                      <a:pt x="112150" y="249521"/>
                      <a:pt x="136359" y="250314"/>
                      <a:pt x="133581" y="238805"/>
                    </a:cubicBezTo>
                    <a:cubicBezTo>
                      <a:pt x="130803" y="227296"/>
                      <a:pt x="85956" y="202293"/>
                      <a:pt x="78812" y="176893"/>
                    </a:cubicBezTo>
                    <a:cubicBezTo>
                      <a:pt x="71668" y="151493"/>
                      <a:pt x="95084" y="106646"/>
                      <a:pt x="90718" y="86405"/>
                    </a:cubicBezTo>
                    <a:cubicBezTo>
                      <a:pt x="86352" y="66164"/>
                      <a:pt x="62937" y="71721"/>
                      <a:pt x="52618" y="55449"/>
                    </a:cubicBezTo>
                    <a:cubicBezTo>
                      <a:pt x="42299" y="39177"/>
                      <a:pt x="15708" y="-6067"/>
                      <a:pt x="7374" y="680"/>
                    </a:cubicBezTo>
                    <a:close/>
                  </a:path>
                </a:pathLst>
              </a:custGeom>
              <a:solidFill>
                <a:srgbClr val="FFFFFF">
                  <a:alpha val="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17" name="Freeform 1216"/>
              <p:cNvSpPr/>
              <p:nvPr/>
            </p:nvSpPr>
            <p:spPr>
              <a:xfrm>
                <a:off x="6833806" y="2965429"/>
                <a:ext cx="151127" cy="249259"/>
              </a:xfrm>
              <a:custGeom>
                <a:avLst/>
                <a:gdLst>
                  <a:gd name="connsiteX0" fmla="*/ 382 w 151127"/>
                  <a:gd name="connsiteY0" fmla="*/ 3990 h 249259"/>
                  <a:gd name="connsiteX1" fmla="*/ 86107 w 151127"/>
                  <a:gd name="connsiteY1" fmla="*/ 132577 h 249259"/>
                  <a:gd name="connsiteX2" fmla="*/ 145638 w 151127"/>
                  <a:gd name="connsiteY2" fmla="*/ 249259 h 249259"/>
                  <a:gd name="connsiteX3" fmla="*/ 138494 w 151127"/>
                  <a:gd name="connsiteY3" fmla="*/ 132577 h 249259"/>
                  <a:gd name="connsiteX4" fmla="*/ 57532 w 151127"/>
                  <a:gd name="connsiteY4" fmla="*/ 42090 h 249259"/>
                  <a:gd name="connsiteX5" fmla="*/ 382 w 151127"/>
                  <a:gd name="connsiteY5" fmla="*/ 3990 h 249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1127" h="249259">
                    <a:moveTo>
                      <a:pt x="382" y="3990"/>
                    </a:moveTo>
                    <a:cubicBezTo>
                      <a:pt x="5144" y="19071"/>
                      <a:pt x="61898" y="91699"/>
                      <a:pt x="86107" y="132577"/>
                    </a:cubicBezTo>
                    <a:cubicBezTo>
                      <a:pt x="110316" y="173455"/>
                      <a:pt x="136907" y="249259"/>
                      <a:pt x="145638" y="249259"/>
                    </a:cubicBezTo>
                    <a:cubicBezTo>
                      <a:pt x="154369" y="249259"/>
                      <a:pt x="153178" y="167105"/>
                      <a:pt x="138494" y="132577"/>
                    </a:cubicBezTo>
                    <a:cubicBezTo>
                      <a:pt x="123810" y="98049"/>
                      <a:pt x="78566" y="64315"/>
                      <a:pt x="57532" y="42090"/>
                    </a:cubicBezTo>
                    <a:cubicBezTo>
                      <a:pt x="36498" y="19865"/>
                      <a:pt x="-4380" y="-11091"/>
                      <a:pt x="382" y="3990"/>
                    </a:cubicBezTo>
                    <a:close/>
                  </a:path>
                </a:pathLst>
              </a:custGeom>
              <a:solidFill>
                <a:srgbClr val="FFFFFF">
                  <a:alpha val="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18" name="Freeform 1217"/>
              <p:cNvSpPr/>
              <p:nvPr/>
            </p:nvSpPr>
            <p:spPr>
              <a:xfrm>
                <a:off x="7154373" y="3054660"/>
                <a:ext cx="103744" cy="226964"/>
              </a:xfrm>
              <a:custGeom>
                <a:avLst/>
                <a:gdLst>
                  <a:gd name="connsiteX0" fmla="*/ 1283 w 103744"/>
                  <a:gd name="connsiteY0" fmla="*/ 484 h 226964"/>
                  <a:gd name="connsiteX1" fmla="*/ 44146 w 103744"/>
                  <a:gd name="connsiteY1" fmla="*/ 110021 h 226964"/>
                  <a:gd name="connsiteX2" fmla="*/ 13190 w 103744"/>
                  <a:gd name="connsiteY2" fmla="*/ 226703 h 226964"/>
                  <a:gd name="connsiteX3" fmla="*/ 103677 w 103744"/>
                  <a:gd name="connsiteY3" fmla="*/ 76684 h 226964"/>
                  <a:gd name="connsiteX4" fmla="*/ 1283 w 103744"/>
                  <a:gd name="connsiteY4" fmla="*/ 484 h 226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3744" h="226964">
                    <a:moveTo>
                      <a:pt x="1283" y="484"/>
                    </a:moveTo>
                    <a:cubicBezTo>
                      <a:pt x="-8639" y="6040"/>
                      <a:pt x="42162" y="72318"/>
                      <a:pt x="44146" y="110021"/>
                    </a:cubicBezTo>
                    <a:cubicBezTo>
                      <a:pt x="46130" y="147724"/>
                      <a:pt x="3268" y="232259"/>
                      <a:pt x="13190" y="226703"/>
                    </a:cubicBezTo>
                    <a:cubicBezTo>
                      <a:pt x="23112" y="221147"/>
                      <a:pt x="106455" y="115181"/>
                      <a:pt x="103677" y="76684"/>
                    </a:cubicBezTo>
                    <a:cubicBezTo>
                      <a:pt x="100899" y="38187"/>
                      <a:pt x="11205" y="-5072"/>
                      <a:pt x="1283" y="484"/>
                    </a:cubicBezTo>
                    <a:close/>
                  </a:path>
                </a:pathLst>
              </a:custGeom>
              <a:solidFill>
                <a:srgbClr val="FFFFFF">
                  <a:alpha val="5098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19" name="Freeform 1218"/>
              <p:cNvSpPr/>
              <p:nvPr/>
            </p:nvSpPr>
            <p:spPr>
              <a:xfrm>
                <a:off x="5800031" y="3057309"/>
                <a:ext cx="150233" cy="133194"/>
              </a:xfrm>
              <a:custGeom>
                <a:avLst/>
                <a:gdLst>
                  <a:gd name="connsiteX0" fmla="*/ 121344 w 150233"/>
                  <a:gd name="connsiteY0" fmla="*/ 216 h 133194"/>
                  <a:gd name="connsiteX1" fmla="*/ 89594 w 150233"/>
                  <a:gd name="connsiteY1" fmla="*/ 54191 h 133194"/>
                  <a:gd name="connsiteX2" fmla="*/ 45144 w 150233"/>
                  <a:gd name="connsiteY2" fmla="*/ 76416 h 133194"/>
                  <a:gd name="connsiteX3" fmla="*/ 694 w 150233"/>
                  <a:gd name="connsiteY3" fmla="*/ 76416 h 133194"/>
                  <a:gd name="connsiteX4" fmla="*/ 22919 w 150233"/>
                  <a:gd name="connsiteY4" fmla="*/ 130391 h 133194"/>
                  <a:gd name="connsiteX5" fmla="*/ 86419 w 150233"/>
                  <a:gd name="connsiteY5" fmla="*/ 124041 h 133194"/>
                  <a:gd name="connsiteX6" fmla="*/ 121344 w 150233"/>
                  <a:gd name="connsiteY6" fmla="*/ 111341 h 133194"/>
                  <a:gd name="connsiteX7" fmla="*/ 149919 w 150233"/>
                  <a:gd name="connsiteY7" fmla="*/ 76416 h 133194"/>
                  <a:gd name="connsiteX8" fmla="*/ 121344 w 150233"/>
                  <a:gd name="connsiteY8" fmla="*/ 216 h 133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0233" h="133194">
                    <a:moveTo>
                      <a:pt x="121344" y="216"/>
                    </a:moveTo>
                    <a:cubicBezTo>
                      <a:pt x="111290" y="-3488"/>
                      <a:pt x="102294" y="41491"/>
                      <a:pt x="89594" y="54191"/>
                    </a:cubicBezTo>
                    <a:cubicBezTo>
                      <a:pt x="76894" y="66891"/>
                      <a:pt x="59961" y="72712"/>
                      <a:pt x="45144" y="76416"/>
                    </a:cubicBezTo>
                    <a:cubicBezTo>
                      <a:pt x="30327" y="80120"/>
                      <a:pt x="4398" y="67420"/>
                      <a:pt x="694" y="76416"/>
                    </a:cubicBezTo>
                    <a:cubicBezTo>
                      <a:pt x="-3010" y="85412"/>
                      <a:pt x="8632" y="122454"/>
                      <a:pt x="22919" y="130391"/>
                    </a:cubicBezTo>
                    <a:cubicBezTo>
                      <a:pt x="37206" y="138328"/>
                      <a:pt x="70015" y="127216"/>
                      <a:pt x="86419" y="124041"/>
                    </a:cubicBezTo>
                    <a:cubicBezTo>
                      <a:pt x="102823" y="120866"/>
                      <a:pt x="110761" y="119278"/>
                      <a:pt x="121344" y="111341"/>
                    </a:cubicBezTo>
                    <a:cubicBezTo>
                      <a:pt x="131927" y="103404"/>
                      <a:pt x="146744" y="92291"/>
                      <a:pt x="149919" y="76416"/>
                    </a:cubicBezTo>
                    <a:cubicBezTo>
                      <a:pt x="153094" y="60541"/>
                      <a:pt x="131398" y="3920"/>
                      <a:pt x="121344" y="216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1111" name="Group 1110"/>
            <p:cNvGrpSpPr/>
            <p:nvPr/>
          </p:nvGrpSpPr>
          <p:grpSpPr>
            <a:xfrm>
              <a:off x="3955002" y="228784"/>
              <a:ext cx="4085750" cy="2683886"/>
              <a:chOff x="3955002" y="228784"/>
              <a:chExt cx="4085750" cy="2683886"/>
            </a:xfrm>
            <a:solidFill>
              <a:srgbClr val="FFFFFF">
                <a:alpha val="69804"/>
              </a:srgbClr>
            </a:solidFill>
          </p:grpSpPr>
          <p:sp>
            <p:nvSpPr>
              <p:cNvPr id="1147" name="Freeform 1146"/>
              <p:cNvSpPr/>
              <p:nvPr/>
            </p:nvSpPr>
            <p:spPr>
              <a:xfrm>
                <a:off x="5760617" y="1846549"/>
                <a:ext cx="341907" cy="439683"/>
              </a:xfrm>
              <a:custGeom>
                <a:avLst/>
                <a:gdLst>
                  <a:gd name="connsiteX0" fmla="*/ 113133 w 341907"/>
                  <a:gd name="connsiteY0" fmla="*/ 433101 h 439683"/>
                  <a:gd name="connsiteX1" fmla="*/ 144883 w 341907"/>
                  <a:gd name="connsiteY1" fmla="*/ 172751 h 439683"/>
                  <a:gd name="connsiteX2" fmla="*/ 341733 w 341907"/>
                  <a:gd name="connsiteY2" fmla="*/ 33051 h 439683"/>
                  <a:gd name="connsiteX3" fmla="*/ 176633 w 341907"/>
                  <a:gd name="connsiteY3" fmla="*/ 7651 h 439683"/>
                  <a:gd name="connsiteX4" fmla="*/ 17883 w 341907"/>
                  <a:gd name="connsiteY4" fmla="*/ 141001 h 439683"/>
                  <a:gd name="connsiteX5" fmla="*/ 11533 w 341907"/>
                  <a:gd name="connsiteY5" fmla="*/ 344201 h 439683"/>
                  <a:gd name="connsiteX6" fmla="*/ 113133 w 341907"/>
                  <a:gd name="connsiteY6" fmla="*/ 433101 h 4396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1907" h="439683">
                    <a:moveTo>
                      <a:pt x="113133" y="433101"/>
                    </a:moveTo>
                    <a:cubicBezTo>
                      <a:pt x="135358" y="404526"/>
                      <a:pt x="106783" y="239426"/>
                      <a:pt x="144883" y="172751"/>
                    </a:cubicBezTo>
                    <a:cubicBezTo>
                      <a:pt x="182983" y="106076"/>
                      <a:pt x="336441" y="60568"/>
                      <a:pt x="341733" y="33051"/>
                    </a:cubicBezTo>
                    <a:cubicBezTo>
                      <a:pt x="347025" y="5534"/>
                      <a:pt x="230608" y="-10341"/>
                      <a:pt x="176633" y="7651"/>
                    </a:cubicBezTo>
                    <a:cubicBezTo>
                      <a:pt x="122658" y="25643"/>
                      <a:pt x="45400" y="84909"/>
                      <a:pt x="17883" y="141001"/>
                    </a:cubicBezTo>
                    <a:cubicBezTo>
                      <a:pt x="-9634" y="197093"/>
                      <a:pt x="-109" y="297634"/>
                      <a:pt x="11533" y="344201"/>
                    </a:cubicBezTo>
                    <a:cubicBezTo>
                      <a:pt x="23175" y="390768"/>
                      <a:pt x="90908" y="461676"/>
                      <a:pt x="113133" y="4331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48" name="Freeform 1147"/>
              <p:cNvSpPr/>
              <p:nvPr/>
            </p:nvSpPr>
            <p:spPr>
              <a:xfrm>
                <a:off x="5432088" y="1712803"/>
                <a:ext cx="353404" cy="131765"/>
              </a:xfrm>
              <a:custGeom>
                <a:avLst/>
                <a:gdLst>
                  <a:gd name="connsiteX0" fmla="*/ 3512 w 353404"/>
                  <a:gd name="connsiteY0" fmla="*/ 128697 h 131765"/>
                  <a:gd name="connsiteX1" fmla="*/ 79712 w 353404"/>
                  <a:gd name="connsiteY1" fmla="*/ 33447 h 131765"/>
                  <a:gd name="connsiteX2" fmla="*/ 238462 w 353404"/>
                  <a:gd name="connsiteY2" fmla="*/ 1697 h 131765"/>
                  <a:gd name="connsiteX3" fmla="*/ 352762 w 353404"/>
                  <a:gd name="connsiteY3" fmla="*/ 77897 h 131765"/>
                  <a:gd name="connsiteX4" fmla="*/ 187662 w 353404"/>
                  <a:gd name="connsiteY4" fmla="*/ 103297 h 131765"/>
                  <a:gd name="connsiteX5" fmla="*/ 3512 w 353404"/>
                  <a:gd name="connsiteY5" fmla="*/ 128697 h 131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3404" h="131765">
                    <a:moveTo>
                      <a:pt x="3512" y="128697"/>
                    </a:moveTo>
                    <a:cubicBezTo>
                      <a:pt x="-14480" y="117055"/>
                      <a:pt x="40554" y="54614"/>
                      <a:pt x="79712" y="33447"/>
                    </a:cubicBezTo>
                    <a:cubicBezTo>
                      <a:pt x="118870" y="12280"/>
                      <a:pt x="192954" y="-5711"/>
                      <a:pt x="238462" y="1697"/>
                    </a:cubicBezTo>
                    <a:cubicBezTo>
                      <a:pt x="283970" y="9105"/>
                      <a:pt x="361229" y="60964"/>
                      <a:pt x="352762" y="77897"/>
                    </a:cubicBezTo>
                    <a:cubicBezTo>
                      <a:pt x="344295" y="94830"/>
                      <a:pt x="249045" y="90597"/>
                      <a:pt x="187662" y="103297"/>
                    </a:cubicBezTo>
                    <a:cubicBezTo>
                      <a:pt x="126279" y="115997"/>
                      <a:pt x="21504" y="140339"/>
                      <a:pt x="3512" y="1286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49" name="Freeform 1148"/>
              <p:cNvSpPr/>
              <p:nvPr/>
            </p:nvSpPr>
            <p:spPr>
              <a:xfrm>
                <a:off x="4513394" y="2089427"/>
                <a:ext cx="287213" cy="379758"/>
              </a:xfrm>
              <a:custGeom>
                <a:avLst/>
                <a:gdLst>
                  <a:gd name="connsiteX0" fmla="*/ 172906 w 287213"/>
                  <a:gd name="connsiteY0" fmla="*/ 374373 h 379758"/>
                  <a:gd name="connsiteX1" fmla="*/ 58606 w 287213"/>
                  <a:gd name="connsiteY1" fmla="*/ 241023 h 379758"/>
                  <a:gd name="connsiteX2" fmla="*/ 122106 w 287213"/>
                  <a:gd name="connsiteY2" fmla="*/ 82273 h 379758"/>
                  <a:gd name="connsiteX3" fmla="*/ 287206 w 287213"/>
                  <a:gd name="connsiteY3" fmla="*/ 12423 h 379758"/>
                  <a:gd name="connsiteX4" fmla="*/ 128456 w 287213"/>
                  <a:gd name="connsiteY4" fmla="*/ 18773 h 379758"/>
                  <a:gd name="connsiteX5" fmla="*/ 1456 w 287213"/>
                  <a:gd name="connsiteY5" fmla="*/ 196573 h 379758"/>
                  <a:gd name="connsiteX6" fmla="*/ 64956 w 287213"/>
                  <a:gd name="connsiteY6" fmla="*/ 336273 h 379758"/>
                  <a:gd name="connsiteX7" fmla="*/ 172906 w 287213"/>
                  <a:gd name="connsiteY7" fmla="*/ 374373 h 379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7213" h="379758">
                    <a:moveTo>
                      <a:pt x="172906" y="374373"/>
                    </a:moveTo>
                    <a:cubicBezTo>
                      <a:pt x="171848" y="358498"/>
                      <a:pt x="67073" y="289706"/>
                      <a:pt x="58606" y="241023"/>
                    </a:cubicBezTo>
                    <a:cubicBezTo>
                      <a:pt x="50139" y="192340"/>
                      <a:pt x="84006" y="120373"/>
                      <a:pt x="122106" y="82273"/>
                    </a:cubicBezTo>
                    <a:cubicBezTo>
                      <a:pt x="160206" y="44173"/>
                      <a:pt x="286148" y="23006"/>
                      <a:pt x="287206" y="12423"/>
                    </a:cubicBezTo>
                    <a:cubicBezTo>
                      <a:pt x="288264" y="1840"/>
                      <a:pt x="176081" y="-11919"/>
                      <a:pt x="128456" y="18773"/>
                    </a:cubicBezTo>
                    <a:cubicBezTo>
                      <a:pt x="80831" y="49465"/>
                      <a:pt x="12039" y="143656"/>
                      <a:pt x="1456" y="196573"/>
                    </a:cubicBezTo>
                    <a:cubicBezTo>
                      <a:pt x="-9127" y="249490"/>
                      <a:pt x="40614" y="303465"/>
                      <a:pt x="64956" y="336273"/>
                    </a:cubicBezTo>
                    <a:cubicBezTo>
                      <a:pt x="89298" y="369081"/>
                      <a:pt x="173964" y="390248"/>
                      <a:pt x="172906" y="3743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50" name="Freeform 1149"/>
              <p:cNvSpPr/>
              <p:nvPr/>
            </p:nvSpPr>
            <p:spPr>
              <a:xfrm>
                <a:off x="6363830" y="1123477"/>
                <a:ext cx="228074" cy="391437"/>
              </a:xfrm>
              <a:custGeom>
                <a:avLst/>
                <a:gdLst>
                  <a:gd name="connsiteX0" fmla="*/ 100470 w 228074"/>
                  <a:gd name="connsiteY0" fmla="*/ 387823 h 391437"/>
                  <a:gd name="connsiteX1" fmla="*/ 94120 w 228074"/>
                  <a:gd name="connsiteY1" fmla="*/ 203673 h 391437"/>
                  <a:gd name="connsiteX2" fmla="*/ 227470 w 228074"/>
                  <a:gd name="connsiteY2" fmla="*/ 13173 h 391437"/>
                  <a:gd name="connsiteX3" fmla="*/ 138570 w 228074"/>
                  <a:gd name="connsiteY3" fmla="*/ 32223 h 391437"/>
                  <a:gd name="connsiteX4" fmla="*/ 24270 w 228074"/>
                  <a:gd name="connsiteY4" fmla="*/ 159223 h 391437"/>
                  <a:gd name="connsiteX5" fmla="*/ 5220 w 228074"/>
                  <a:gd name="connsiteY5" fmla="*/ 311623 h 391437"/>
                  <a:gd name="connsiteX6" fmla="*/ 100470 w 228074"/>
                  <a:gd name="connsiteY6" fmla="*/ 387823 h 391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28074" h="391437">
                    <a:moveTo>
                      <a:pt x="100470" y="387823"/>
                    </a:moveTo>
                    <a:cubicBezTo>
                      <a:pt x="115287" y="369831"/>
                      <a:pt x="72953" y="266115"/>
                      <a:pt x="94120" y="203673"/>
                    </a:cubicBezTo>
                    <a:cubicBezTo>
                      <a:pt x="115287" y="141231"/>
                      <a:pt x="220062" y="41748"/>
                      <a:pt x="227470" y="13173"/>
                    </a:cubicBezTo>
                    <a:cubicBezTo>
                      <a:pt x="234878" y="-15402"/>
                      <a:pt x="172437" y="7881"/>
                      <a:pt x="138570" y="32223"/>
                    </a:cubicBezTo>
                    <a:cubicBezTo>
                      <a:pt x="104703" y="56565"/>
                      <a:pt x="46495" y="112656"/>
                      <a:pt x="24270" y="159223"/>
                    </a:cubicBezTo>
                    <a:cubicBezTo>
                      <a:pt x="2045" y="205790"/>
                      <a:pt x="-6422" y="270348"/>
                      <a:pt x="5220" y="311623"/>
                    </a:cubicBezTo>
                    <a:cubicBezTo>
                      <a:pt x="16862" y="352898"/>
                      <a:pt x="85653" y="405815"/>
                      <a:pt x="100470" y="38782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51" name="Freeform 1150"/>
              <p:cNvSpPr/>
              <p:nvPr/>
            </p:nvSpPr>
            <p:spPr>
              <a:xfrm>
                <a:off x="4343297" y="793919"/>
                <a:ext cx="209659" cy="280593"/>
              </a:xfrm>
              <a:custGeom>
                <a:avLst/>
                <a:gdLst>
                  <a:gd name="connsiteX0" fmla="*/ 89003 w 209659"/>
                  <a:gd name="connsiteY0" fmla="*/ 279231 h 280593"/>
                  <a:gd name="connsiteX1" fmla="*/ 69953 w 209659"/>
                  <a:gd name="connsiteY1" fmla="*/ 114131 h 280593"/>
                  <a:gd name="connsiteX2" fmla="*/ 209653 w 209659"/>
                  <a:gd name="connsiteY2" fmla="*/ 6181 h 280593"/>
                  <a:gd name="connsiteX3" fmla="*/ 63603 w 209659"/>
                  <a:gd name="connsiteY3" fmla="*/ 31581 h 280593"/>
                  <a:gd name="connsiteX4" fmla="*/ 103 w 209659"/>
                  <a:gd name="connsiteY4" fmla="*/ 183981 h 280593"/>
                  <a:gd name="connsiteX5" fmla="*/ 89003 w 209659"/>
                  <a:gd name="connsiteY5" fmla="*/ 279231 h 280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9659" h="280593">
                    <a:moveTo>
                      <a:pt x="89003" y="279231"/>
                    </a:moveTo>
                    <a:cubicBezTo>
                      <a:pt x="100645" y="267589"/>
                      <a:pt x="49845" y="159639"/>
                      <a:pt x="69953" y="114131"/>
                    </a:cubicBezTo>
                    <a:cubicBezTo>
                      <a:pt x="90061" y="68623"/>
                      <a:pt x="210711" y="19939"/>
                      <a:pt x="209653" y="6181"/>
                    </a:cubicBezTo>
                    <a:cubicBezTo>
                      <a:pt x="208595" y="-7577"/>
                      <a:pt x="98528" y="1948"/>
                      <a:pt x="63603" y="31581"/>
                    </a:cubicBezTo>
                    <a:cubicBezTo>
                      <a:pt x="28678" y="61214"/>
                      <a:pt x="-2014" y="142706"/>
                      <a:pt x="103" y="183981"/>
                    </a:cubicBezTo>
                    <a:cubicBezTo>
                      <a:pt x="2220" y="225256"/>
                      <a:pt x="77361" y="290873"/>
                      <a:pt x="89003" y="2792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52" name="Freeform 1151"/>
              <p:cNvSpPr/>
              <p:nvPr/>
            </p:nvSpPr>
            <p:spPr>
              <a:xfrm>
                <a:off x="4550702" y="2533449"/>
                <a:ext cx="186542" cy="222528"/>
              </a:xfrm>
              <a:custGeom>
                <a:avLst/>
                <a:gdLst>
                  <a:gd name="connsiteX0" fmla="*/ 14948 w 186542"/>
                  <a:gd name="connsiteY0" fmla="*/ 201 h 222528"/>
                  <a:gd name="connsiteX1" fmla="*/ 8598 w 186542"/>
                  <a:gd name="connsiteY1" fmla="*/ 120851 h 222528"/>
                  <a:gd name="connsiteX2" fmla="*/ 110198 w 186542"/>
                  <a:gd name="connsiteY2" fmla="*/ 197051 h 222528"/>
                  <a:gd name="connsiteX3" fmla="*/ 186398 w 186542"/>
                  <a:gd name="connsiteY3" fmla="*/ 216101 h 222528"/>
                  <a:gd name="connsiteX4" fmla="*/ 91148 w 186542"/>
                  <a:gd name="connsiteY4" fmla="*/ 95451 h 222528"/>
                  <a:gd name="connsiteX5" fmla="*/ 14948 w 186542"/>
                  <a:gd name="connsiteY5" fmla="*/ 201 h 222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6542" h="222528">
                    <a:moveTo>
                      <a:pt x="14948" y="201"/>
                    </a:moveTo>
                    <a:cubicBezTo>
                      <a:pt x="1190" y="4434"/>
                      <a:pt x="-7277" y="88043"/>
                      <a:pt x="8598" y="120851"/>
                    </a:cubicBezTo>
                    <a:cubicBezTo>
                      <a:pt x="24473" y="153659"/>
                      <a:pt x="80565" y="181176"/>
                      <a:pt x="110198" y="197051"/>
                    </a:cubicBezTo>
                    <a:cubicBezTo>
                      <a:pt x="139831" y="212926"/>
                      <a:pt x="189573" y="233034"/>
                      <a:pt x="186398" y="216101"/>
                    </a:cubicBezTo>
                    <a:cubicBezTo>
                      <a:pt x="183223" y="199168"/>
                      <a:pt x="115490" y="131434"/>
                      <a:pt x="91148" y="95451"/>
                    </a:cubicBezTo>
                    <a:cubicBezTo>
                      <a:pt x="66806" y="59468"/>
                      <a:pt x="28706" y="-4032"/>
                      <a:pt x="14948" y="20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53" name="Freeform 1152"/>
              <p:cNvSpPr/>
              <p:nvPr/>
            </p:nvSpPr>
            <p:spPr>
              <a:xfrm>
                <a:off x="4988204" y="974634"/>
                <a:ext cx="315568" cy="257981"/>
              </a:xfrm>
              <a:custGeom>
                <a:avLst/>
                <a:gdLst>
                  <a:gd name="connsiteX0" fmla="*/ 79096 w 315568"/>
                  <a:gd name="connsiteY0" fmla="*/ 225516 h 257981"/>
                  <a:gd name="connsiteX1" fmla="*/ 85446 w 315568"/>
                  <a:gd name="connsiteY1" fmla="*/ 104866 h 257981"/>
                  <a:gd name="connsiteX2" fmla="*/ 218796 w 315568"/>
                  <a:gd name="connsiteY2" fmla="*/ 9616 h 257981"/>
                  <a:gd name="connsiteX3" fmla="*/ 314046 w 315568"/>
                  <a:gd name="connsiteY3" fmla="*/ 3266 h 257981"/>
                  <a:gd name="connsiteX4" fmla="*/ 142596 w 315568"/>
                  <a:gd name="connsiteY4" fmla="*/ 9616 h 257981"/>
                  <a:gd name="connsiteX5" fmla="*/ 28296 w 315568"/>
                  <a:gd name="connsiteY5" fmla="*/ 79466 h 257981"/>
                  <a:gd name="connsiteX6" fmla="*/ 2896 w 315568"/>
                  <a:gd name="connsiteY6" fmla="*/ 244566 h 257981"/>
                  <a:gd name="connsiteX7" fmla="*/ 79096 w 315568"/>
                  <a:gd name="connsiteY7" fmla="*/ 225516 h 257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5568" h="257981">
                    <a:moveTo>
                      <a:pt x="79096" y="225516"/>
                    </a:moveTo>
                    <a:cubicBezTo>
                      <a:pt x="92854" y="202233"/>
                      <a:pt x="62163" y="140849"/>
                      <a:pt x="85446" y="104866"/>
                    </a:cubicBezTo>
                    <a:cubicBezTo>
                      <a:pt x="108729" y="68883"/>
                      <a:pt x="180696" y="26549"/>
                      <a:pt x="218796" y="9616"/>
                    </a:cubicBezTo>
                    <a:cubicBezTo>
                      <a:pt x="256896" y="-7317"/>
                      <a:pt x="326746" y="3266"/>
                      <a:pt x="314046" y="3266"/>
                    </a:cubicBezTo>
                    <a:cubicBezTo>
                      <a:pt x="301346" y="3266"/>
                      <a:pt x="190221" y="-3084"/>
                      <a:pt x="142596" y="9616"/>
                    </a:cubicBezTo>
                    <a:cubicBezTo>
                      <a:pt x="94971" y="22316"/>
                      <a:pt x="51579" y="40308"/>
                      <a:pt x="28296" y="79466"/>
                    </a:cubicBezTo>
                    <a:cubicBezTo>
                      <a:pt x="5013" y="118624"/>
                      <a:pt x="-5571" y="214933"/>
                      <a:pt x="2896" y="244566"/>
                    </a:cubicBezTo>
                    <a:cubicBezTo>
                      <a:pt x="11363" y="274199"/>
                      <a:pt x="65338" y="248799"/>
                      <a:pt x="79096" y="2255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54" name="Freeform 1153"/>
              <p:cNvSpPr/>
              <p:nvPr/>
            </p:nvSpPr>
            <p:spPr>
              <a:xfrm>
                <a:off x="4959837" y="1390251"/>
                <a:ext cx="312485" cy="309481"/>
              </a:xfrm>
              <a:custGeom>
                <a:avLst/>
                <a:gdLst>
                  <a:gd name="connsiteX0" fmla="*/ 158263 w 355226"/>
                  <a:gd name="connsiteY0" fmla="*/ 349649 h 351811"/>
                  <a:gd name="connsiteX1" fmla="*/ 145563 w 355226"/>
                  <a:gd name="connsiteY1" fmla="*/ 190899 h 351811"/>
                  <a:gd name="connsiteX2" fmla="*/ 209063 w 355226"/>
                  <a:gd name="connsiteY2" fmla="*/ 114699 h 351811"/>
                  <a:gd name="connsiteX3" fmla="*/ 355113 w 355226"/>
                  <a:gd name="connsiteY3" fmla="*/ 13099 h 351811"/>
                  <a:gd name="connsiteX4" fmla="*/ 183663 w 355226"/>
                  <a:gd name="connsiteY4" fmla="*/ 13099 h 351811"/>
                  <a:gd name="connsiteX5" fmla="*/ 43963 w 355226"/>
                  <a:gd name="connsiteY5" fmla="*/ 121049 h 351811"/>
                  <a:gd name="connsiteX6" fmla="*/ 5863 w 355226"/>
                  <a:gd name="connsiteY6" fmla="*/ 273449 h 351811"/>
                  <a:gd name="connsiteX7" fmla="*/ 158263 w 355226"/>
                  <a:gd name="connsiteY7" fmla="*/ 349649 h 351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5226" h="351811">
                    <a:moveTo>
                      <a:pt x="158263" y="349649"/>
                    </a:moveTo>
                    <a:cubicBezTo>
                      <a:pt x="181546" y="335891"/>
                      <a:pt x="137096" y="230057"/>
                      <a:pt x="145563" y="190899"/>
                    </a:cubicBezTo>
                    <a:cubicBezTo>
                      <a:pt x="154030" y="151741"/>
                      <a:pt x="174138" y="144332"/>
                      <a:pt x="209063" y="114699"/>
                    </a:cubicBezTo>
                    <a:cubicBezTo>
                      <a:pt x="243988" y="85066"/>
                      <a:pt x="359346" y="30032"/>
                      <a:pt x="355113" y="13099"/>
                    </a:cubicBezTo>
                    <a:cubicBezTo>
                      <a:pt x="350880" y="-3834"/>
                      <a:pt x="235521" y="-4893"/>
                      <a:pt x="183663" y="13099"/>
                    </a:cubicBezTo>
                    <a:cubicBezTo>
                      <a:pt x="131805" y="31091"/>
                      <a:pt x="73596" y="77657"/>
                      <a:pt x="43963" y="121049"/>
                    </a:cubicBezTo>
                    <a:cubicBezTo>
                      <a:pt x="14330" y="164441"/>
                      <a:pt x="-12129" y="238524"/>
                      <a:pt x="5863" y="273449"/>
                    </a:cubicBezTo>
                    <a:cubicBezTo>
                      <a:pt x="23855" y="308374"/>
                      <a:pt x="134980" y="363407"/>
                      <a:pt x="158263" y="3496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55" name="Freeform 1154"/>
              <p:cNvSpPr/>
              <p:nvPr/>
            </p:nvSpPr>
            <p:spPr>
              <a:xfrm>
                <a:off x="5716198" y="1274713"/>
                <a:ext cx="285424" cy="347302"/>
              </a:xfrm>
              <a:custGeom>
                <a:avLst/>
                <a:gdLst>
                  <a:gd name="connsiteX0" fmla="*/ 119452 w 285424"/>
                  <a:gd name="connsiteY0" fmla="*/ 344537 h 347302"/>
                  <a:gd name="connsiteX1" fmla="*/ 81352 w 285424"/>
                  <a:gd name="connsiteY1" fmla="*/ 173087 h 347302"/>
                  <a:gd name="connsiteX2" fmla="*/ 189302 w 285424"/>
                  <a:gd name="connsiteY2" fmla="*/ 46087 h 347302"/>
                  <a:gd name="connsiteX3" fmla="*/ 284552 w 285424"/>
                  <a:gd name="connsiteY3" fmla="*/ 1637 h 347302"/>
                  <a:gd name="connsiteX4" fmla="*/ 132152 w 285424"/>
                  <a:gd name="connsiteY4" fmla="*/ 20687 h 347302"/>
                  <a:gd name="connsiteX5" fmla="*/ 11502 w 285424"/>
                  <a:gd name="connsiteY5" fmla="*/ 122287 h 347302"/>
                  <a:gd name="connsiteX6" fmla="*/ 17852 w 285424"/>
                  <a:gd name="connsiteY6" fmla="*/ 268337 h 347302"/>
                  <a:gd name="connsiteX7" fmla="*/ 119452 w 285424"/>
                  <a:gd name="connsiteY7" fmla="*/ 344537 h 3473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5424" h="347302">
                    <a:moveTo>
                      <a:pt x="119452" y="344537"/>
                    </a:moveTo>
                    <a:cubicBezTo>
                      <a:pt x="130035" y="328662"/>
                      <a:pt x="69710" y="222829"/>
                      <a:pt x="81352" y="173087"/>
                    </a:cubicBezTo>
                    <a:cubicBezTo>
                      <a:pt x="92994" y="123345"/>
                      <a:pt x="155435" y="74662"/>
                      <a:pt x="189302" y="46087"/>
                    </a:cubicBezTo>
                    <a:cubicBezTo>
                      <a:pt x="223169" y="17512"/>
                      <a:pt x="294077" y="5870"/>
                      <a:pt x="284552" y="1637"/>
                    </a:cubicBezTo>
                    <a:cubicBezTo>
                      <a:pt x="275027" y="-2596"/>
                      <a:pt x="177660" y="579"/>
                      <a:pt x="132152" y="20687"/>
                    </a:cubicBezTo>
                    <a:cubicBezTo>
                      <a:pt x="86644" y="40795"/>
                      <a:pt x="30552" y="81012"/>
                      <a:pt x="11502" y="122287"/>
                    </a:cubicBezTo>
                    <a:cubicBezTo>
                      <a:pt x="-7548" y="163562"/>
                      <a:pt x="-1198" y="232354"/>
                      <a:pt x="17852" y="268337"/>
                    </a:cubicBezTo>
                    <a:cubicBezTo>
                      <a:pt x="36902" y="304320"/>
                      <a:pt x="108869" y="360412"/>
                      <a:pt x="119452" y="34453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56" name="Freeform 1155"/>
              <p:cNvSpPr/>
              <p:nvPr/>
            </p:nvSpPr>
            <p:spPr>
              <a:xfrm>
                <a:off x="4505348" y="1066252"/>
                <a:ext cx="251387" cy="367001"/>
              </a:xfrm>
              <a:custGeom>
                <a:avLst/>
                <a:gdLst>
                  <a:gd name="connsiteX0" fmla="*/ 142852 w 251387"/>
                  <a:gd name="connsiteY0" fmla="*/ 362498 h 367001"/>
                  <a:gd name="connsiteX1" fmla="*/ 66652 w 251387"/>
                  <a:gd name="connsiteY1" fmla="*/ 210098 h 367001"/>
                  <a:gd name="connsiteX2" fmla="*/ 142852 w 251387"/>
                  <a:gd name="connsiteY2" fmla="*/ 70398 h 367001"/>
                  <a:gd name="connsiteX3" fmla="*/ 250802 w 251387"/>
                  <a:gd name="connsiteY3" fmla="*/ 6898 h 367001"/>
                  <a:gd name="connsiteX4" fmla="*/ 92052 w 251387"/>
                  <a:gd name="connsiteY4" fmla="*/ 19598 h 367001"/>
                  <a:gd name="connsiteX5" fmla="*/ 3152 w 251387"/>
                  <a:gd name="connsiteY5" fmla="*/ 165648 h 367001"/>
                  <a:gd name="connsiteX6" fmla="*/ 28552 w 251387"/>
                  <a:gd name="connsiteY6" fmla="*/ 311698 h 367001"/>
                  <a:gd name="connsiteX7" fmla="*/ 142852 w 251387"/>
                  <a:gd name="connsiteY7" fmla="*/ 362498 h 3670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1387" h="367001">
                    <a:moveTo>
                      <a:pt x="142852" y="362498"/>
                    </a:moveTo>
                    <a:cubicBezTo>
                      <a:pt x="149202" y="345565"/>
                      <a:pt x="66652" y="258781"/>
                      <a:pt x="66652" y="210098"/>
                    </a:cubicBezTo>
                    <a:cubicBezTo>
                      <a:pt x="66652" y="161415"/>
                      <a:pt x="112160" y="104265"/>
                      <a:pt x="142852" y="70398"/>
                    </a:cubicBezTo>
                    <a:cubicBezTo>
                      <a:pt x="173544" y="36531"/>
                      <a:pt x="259269" y="15365"/>
                      <a:pt x="250802" y="6898"/>
                    </a:cubicBezTo>
                    <a:cubicBezTo>
                      <a:pt x="242335" y="-1569"/>
                      <a:pt x="133327" y="-6860"/>
                      <a:pt x="92052" y="19598"/>
                    </a:cubicBezTo>
                    <a:cubicBezTo>
                      <a:pt x="50777" y="46056"/>
                      <a:pt x="13735" y="116965"/>
                      <a:pt x="3152" y="165648"/>
                    </a:cubicBezTo>
                    <a:cubicBezTo>
                      <a:pt x="-7431" y="214331"/>
                      <a:pt x="10560" y="277831"/>
                      <a:pt x="28552" y="311698"/>
                    </a:cubicBezTo>
                    <a:cubicBezTo>
                      <a:pt x="46544" y="345565"/>
                      <a:pt x="136502" y="379431"/>
                      <a:pt x="142852" y="36249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57" name="Freeform 1156"/>
              <p:cNvSpPr/>
              <p:nvPr/>
            </p:nvSpPr>
            <p:spPr>
              <a:xfrm>
                <a:off x="4402432" y="1629331"/>
                <a:ext cx="221158" cy="434869"/>
              </a:xfrm>
              <a:custGeom>
                <a:avLst/>
                <a:gdLst>
                  <a:gd name="connsiteX0" fmla="*/ 220368 w 221158"/>
                  <a:gd name="connsiteY0" fmla="*/ 2619 h 434869"/>
                  <a:gd name="connsiteX1" fmla="*/ 74318 w 221158"/>
                  <a:gd name="connsiteY1" fmla="*/ 21669 h 434869"/>
                  <a:gd name="connsiteX2" fmla="*/ 4468 w 221158"/>
                  <a:gd name="connsiteY2" fmla="*/ 142319 h 434869"/>
                  <a:gd name="connsiteX3" fmla="*/ 23518 w 221158"/>
                  <a:gd name="connsiteY3" fmla="*/ 307419 h 434869"/>
                  <a:gd name="connsiteX4" fmla="*/ 156868 w 221158"/>
                  <a:gd name="connsiteY4" fmla="*/ 434419 h 434869"/>
                  <a:gd name="connsiteX5" fmla="*/ 93368 w 221158"/>
                  <a:gd name="connsiteY5" fmla="*/ 262969 h 434869"/>
                  <a:gd name="connsiteX6" fmla="*/ 131468 w 221158"/>
                  <a:gd name="connsiteY6" fmla="*/ 53419 h 434869"/>
                  <a:gd name="connsiteX7" fmla="*/ 220368 w 221158"/>
                  <a:gd name="connsiteY7" fmla="*/ 2619 h 434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1158" h="434869">
                    <a:moveTo>
                      <a:pt x="220368" y="2619"/>
                    </a:moveTo>
                    <a:cubicBezTo>
                      <a:pt x="210843" y="-2673"/>
                      <a:pt x="110301" y="-1614"/>
                      <a:pt x="74318" y="21669"/>
                    </a:cubicBezTo>
                    <a:cubicBezTo>
                      <a:pt x="38335" y="44952"/>
                      <a:pt x="12935" y="94694"/>
                      <a:pt x="4468" y="142319"/>
                    </a:cubicBezTo>
                    <a:cubicBezTo>
                      <a:pt x="-3999" y="189944"/>
                      <a:pt x="-1882" y="258736"/>
                      <a:pt x="23518" y="307419"/>
                    </a:cubicBezTo>
                    <a:cubicBezTo>
                      <a:pt x="48918" y="356102"/>
                      <a:pt x="145226" y="441827"/>
                      <a:pt x="156868" y="434419"/>
                    </a:cubicBezTo>
                    <a:cubicBezTo>
                      <a:pt x="168510" y="427011"/>
                      <a:pt x="97601" y="326469"/>
                      <a:pt x="93368" y="262969"/>
                    </a:cubicBezTo>
                    <a:cubicBezTo>
                      <a:pt x="89135" y="199469"/>
                      <a:pt x="112418" y="94694"/>
                      <a:pt x="131468" y="53419"/>
                    </a:cubicBezTo>
                    <a:cubicBezTo>
                      <a:pt x="150518" y="12144"/>
                      <a:pt x="229893" y="7911"/>
                      <a:pt x="220368" y="261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58" name="Freeform 1157"/>
              <p:cNvSpPr/>
              <p:nvPr/>
            </p:nvSpPr>
            <p:spPr>
              <a:xfrm>
                <a:off x="5083362" y="1933219"/>
                <a:ext cx="237969" cy="382211"/>
              </a:xfrm>
              <a:custGeom>
                <a:avLst/>
                <a:gdLst>
                  <a:gd name="connsiteX0" fmla="*/ 212538 w 237969"/>
                  <a:gd name="connsiteY0" fmla="*/ 378181 h 382211"/>
                  <a:gd name="connsiteX1" fmla="*/ 79188 w 237969"/>
                  <a:gd name="connsiteY1" fmla="*/ 257531 h 382211"/>
                  <a:gd name="connsiteX2" fmla="*/ 85538 w 237969"/>
                  <a:gd name="connsiteY2" fmla="*/ 149581 h 382211"/>
                  <a:gd name="connsiteX3" fmla="*/ 237938 w 237969"/>
                  <a:gd name="connsiteY3" fmla="*/ 9881 h 382211"/>
                  <a:gd name="connsiteX4" fmla="*/ 98238 w 237969"/>
                  <a:gd name="connsiteY4" fmla="*/ 28931 h 382211"/>
                  <a:gd name="connsiteX5" fmla="*/ 9338 w 237969"/>
                  <a:gd name="connsiteY5" fmla="*/ 168631 h 382211"/>
                  <a:gd name="connsiteX6" fmla="*/ 22038 w 237969"/>
                  <a:gd name="connsiteY6" fmla="*/ 333731 h 382211"/>
                  <a:gd name="connsiteX7" fmla="*/ 212538 w 237969"/>
                  <a:gd name="connsiteY7" fmla="*/ 378181 h 382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7969" h="382211">
                    <a:moveTo>
                      <a:pt x="212538" y="378181"/>
                    </a:moveTo>
                    <a:cubicBezTo>
                      <a:pt x="222063" y="365481"/>
                      <a:pt x="100355" y="295631"/>
                      <a:pt x="79188" y="257531"/>
                    </a:cubicBezTo>
                    <a:cubicBezTo>
                      <a:pt x="58021" y="219431"/>
                      <a:pt x="59080" y="190856"/>
                      <a:pt x="85538" y="149581"/>
                    </a:cubicBezTo>
                    <a:cubicBezTo>
                      <a:pt x="111996" y="108306"/>
                      <a:pt x="235821" y="29989"/>
                      <a:pt x="237938" y="9881"/>
                    </a:cubicBezTo>
                    <a:cubicBezTo>
                      <a:pt x="240055" y="-10227"/>
                      <a:pt x="136338" y="2473"/>
                      <a:pt x="98238" y="28931"/>
                    </a:cubicBezTo>
                    <a:cubicBezTo>
                      <a:pt x="60138" y="55389"/>
                      <a:pt x="22038" y="117831"/>
                      <a:pt x="9338" y="168631"/>
                    </a:cubicBezTo>
                    <a:cubicBezTo>
                      <a:pt x="-3362" y="219431"/>
                      <a:pt x="-6537" y="294573"/>
                      <a:pt x="22038" y="333731"/>
                    </a:cubicBezTo>
                    <a:cubicBezTo>
                      <a:pt x="50613" y="372889"/>
                      <a:pt x="203013" y="390881"/>
                      <a:pt x="212538" y="3781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59" name="Freeform 1158"/>
              <p:cNvSpPr/>
              <p:nvPr/>
            </p:nvSpPr>
            <p:spPr>
              <a:xfrm>
                <a:off x="4856419" y="1936393"/>
                <a:ext cx="194129" cy="83196"/>
              </a:xfrm>
              <a:custGeom>
                <a:avLst/>
                <a:gdLst>
                  <a:gd name="connsiteX0" fmla="*/ 191831 w 194129"/>
                  <a:gd name="connsiteY0" fmla="*/ 6707 h 83196"/>
                  <a:gd name="connsiteX1" fmla="*/ 77531 w 194129"/>
                  <a:gd name="connsiteY1" fmla="*/ 6707 h 83196"/>
                  <a:gd name="connsiteX2" fmla="*/ 1331 w 194129"/>
                  <a:gd name="connsiteY2" fmla="*/ 82907 h 83196"/>
                  <a:gd name="connsiteX3" fmla="*/ 141031 w 194129"/>
                  <a:gd name="connsiteY3" fmla="*/ 32107 h 83196"/>
                  <a:gd name="connsiteX4" fmla="*/ 191831 w 194129"/>
                  <a:gd name="connsiteY4" fmla="*/ 6707 h 831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4129" h="83196">
                    <a:moveTo>
                      <a:pt x="191831" y="6707"/>
                    </a:moveTo>
                    <a:cubicBezTo>
                      <a:pt x="181248" y="2474"/>
                      <a:pt x="109281" y="-5993"/>
                      <a:pt x="77531" y="6707"/>
                    </a:cubicBezTo>
                    <a:cubicBezTo>
                      <a:pt x="45781" y="19407"/>
                      <a:pt x="-9252" y="78674"/>
                      <a:pt x="1331" y="82907"/>
                    </a:cubicBezTo>
                    <a:cubicBezTo>
                      <a:pt x="11914" y="87140"/>
                      <a:pt x="107164" y="43749"/>
                      <a:pt x="141031" y="32107"/>
                    </a:cubicBezTo>
                    <a:cubicBezTo>
                      <a:pt x="174898" y="20465"/>
                      <a:pt x="202414" y="10940"/>
                      <a:pt x="191831" y="670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60" name="Freeform 1159"/>
              <p:cNvSpPr/>
              <p:nvPr/>
            </p:nvSpPr>
            <p:spPr>
              <a:xfrm>
                <a:off x="3993592" y="1531061"/>
                <a:ext cx="350019" cy="463373"/>
              </a:xfrm>
              <a:custGeom>
                <a:avLst/>
                <a:gdLst>
                  <a:gd name="connsiteX0" fmla="*/ 222808 w 350019"/>
                  <a:gd name="connsiteY0" fmla="*/ 437439 h 463373"/>
                  <a:gd name="connsiteX1" fmla="*/ 83108 w 350019"/>
                  <a:gd name="connsiteY1" fmla="*/ 361239 h 463373"/>
                  <a:gd name="connsiteX2" fmla="*/ 102158 w 350019"/>
                  <a:gd name="connsiteY2" fmla="*/ 177089 h 463373"/>
                  <a:gd name="connsiteX3" fmla="*/ 178358 w 350019"/>
                  <a:gd name="connsiteY3" fmla="*/ 62789 h 463373"/>
                  <a:gd name="connsiteX4" fmla="*/ 349808 w 350019"/>
                  <a:gd name="connsiteY4" fmla="*/ 18339 h 463373"/>
                  <a:gd name="connsiteX5" fmla="*/ 210108 w 350019"/>
                  <a:gd name="connsiteY5" fmla="*/ 5639 h 463373"/>
                  <a:gd name="connsiteX6" fmla="*/ 51358 w 350019"/>
                  <a:gd name="connsiteY6" fmla="*/ 107239 h 463373"/>
                  <a:gd name="connsiteX7" fmla="*/ 558 w 350019"/>
                  <a:gd name="connsiteY7" fmla="*/ 329489 h 463373"/>
                  <a:gd name="connsiteX8" fmla="*/ 76758 w 350019"/>
                  <a:gd name="connsiteY8" fmla="*/ 456489 h 463373"/>
                  <a:gd name="connsiteX9" fmla="*/ 222808 w 350019"/>
                  <a:gd name="connsiteY9" fmla="*/ 437439 h 463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0019" h="463373">
                    <a:moveTo>
                      <a:pt x="222808" y="437439"/>
                    </a:moveTo>
                    <a:cubicBezTo>
                      <a:pt x="223866" y="421564"/>
                      <a:pt x="103216" y="404631"/>
                      <a:pt x="83108" y="361239"/>
                    </a:cubicBezTo>
                    <a:cubicBezTo>
                      <a:pt x="63000" y="317847"/>
                      <a:pt x="86283" y="226831"/>
                      <a:pt x="102158" y="177089"/>
                    </a:cubicBezTo>
                    <a:cubicBezTo>
                      <a:pt x="118033" y="127347"/>
                      <a:pt x="137083" y="89247"/>
                      <a:pt x="178358" y="62789"/>
                    </a:cubicBezTo>
                    <a:cubicBezTo>
                      <a:pt x="219633" y="36331"/>
                      <a:pt x="344516" y="27864"/>
                      <a:pt x="349808" y="18339"/>
                    </a:cubicBezTo>
                    <a:cubicBezTo>
                      <a:pt x="355100" y="8814"/>
                      <a:pt x="259850" y="-9178"/>
                      <a:pt x="210108" y="5639"/>
                    </a:cubicBezTo>
                    <a:cubicBezTo>
                      <a:pt x="160366" y="20456"/>
                      <a:pt x="86283" y="53264"/>
                      <a:pt x="51358" y="107239"/>
                    </a:cubicBezTo>
                    <a:cubicBezTo>
                      <a:pt x="16433" y="161214"/>
                      <a:pt x="-3675" y="271281"/>
                      <a:pt x="558" y="329489"/>
                    </a:cubicBezTo>
                    <a:cubicBezTo>
                      <a:pt x="4791" y="387697"/>
                      <a:pt x="38658" y="438497"/>
                      <a:pt x="76758" y="456489"/>
                    </a:cubicBezTo>
                    <a:cubicBezTo>
                      <a:pt x="114858" y="474481"/>
                      <a:pt x="221750" y="453314"/>
                      <a:pt x="222808" y="4374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61" name="Freeform 1160"/>
              <p:cNvSpPr/>
              <p:nvPr/>
            </p:nvSpPr>
            <p:spPr>
              <a:xfrm>
                <a:off x="5358356" y="1250928"/>
                <a:ext cx="331287" cy="260869"/>
              </a:xfrm>
              <a:custGeom>
                <a:avLst/>
                <a:gdLst>
                  <a:gd name="connsiteX0" fmla="*/ 70894 w 331287"/>
                  <a:gd name="connsiteY0" fmla="*/ 260372 h 260869"/>
                  <a:gd name="connsiteX1" fmla="*/ 89944 w 331287"/>
                  <a:gd name="connsiteY1" fmla="*/ 107972 h 260869"/>
                  <a:gd name="connsiteX2" fmla="*/ 197894 w 331287"/>
                  <a:gd name="connsiteY2" fmla="*/ 57172 h 260869"/>
                  <a:gd name="connsiteX3" fmla="*/ 331244 w 331287"/>
                  <a:gd name="connsiteY3" fmla="*/ 44472 h 260869"/>
                  <a:gd name="connsiteX4" fmla="*/ 210594 w 331287"/>
                  <a:gd name="connsiteY4" fmla="*/ 22 h 260869"/>
                  <a:gd name="connsiteX5" fmla="*/ 45494 w 331287"/>
                  <a:gd name="connsiteY5" fmla="*/ 50822 h 260869"/>
                  <a:gd name="connsiteX6" fmla="*/ 1044 w 331287"/>
                  <a:gd name="connsiteY6" fmla="*/ 152422 h 260869"/>
                  <a:gd name="connsiteX7" fmla="*/ 70894 w 331287"/>
                  <a:gd name="connsiteY7" fmla="*/ 260372 h 260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1287" h="260869">
                    <a:moveTo>
                      <a:pt x="70894" y="260372"/>
                    </a:moveTo>
                    <a:cubicBezTo>
                      <a:pt x="85711" y="252964"/>
                      <a:pt x="68777" y="141839"/>
                      <a:pt x="89944" y="107972"/>
                    </a:cubicBezTo>
                    <a:cubicBezTo>
                      <a:pt x="111111" y="74105"/>
                      <a:pt x="157677" y="67755"/>
                      <a:pt x="197894" y="57172"/>
                    </a:cubicBezTo>
                    <a:cubicBezTo>
                      <a:pt x="238111" y="46589"/>
                      <a:pt x="329127" y="53997"/>
                      <a:pt x="331244" y="44472"/>
                    </a:cubicBezTo>
                    <a:cubicBezTo>
                      <a:pt x="333361" y="34947"/>
                      <a:pt x="258219" y="-1036"/>
                      <a:pt x="210594" y="22"/>
                    </a:cubicBezTo>
                    <a:cubicBezTo>
                      <a:pt x="162969" y="1080"/>
                      <a:pt x="80419" y="25422"/>
                      <a:pt x="45494" y="50822"/>
                    </a:cubicBezTo>
                    <a:cubicBezTo>
                      <a:pt x="10569" y="76222"/>
                      <a:pt x="-4248" y="114322"/>
                      <a:pt x="1044" y="152422"/>
                    </a:cubicBezTo>
                    <a:cubicBezTo>
                      <a:pt x="6336" y="190522"/>
                      <a:pt x="56077" y="267780"/>
                      <a:pt x="70894" y="2603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62" name="Freeform 1161"/>
              <p:cNvSpPr/>
              <p:nvPr/>
            </p:nvSpPr>
            <p:spPr>
              <a:xfrm>
                <a:off x="4254077" y="2063116"/>
                <a:ext cx="128221" cy="248701"/>
              </a:xfrm>
              <a:custGeom>
                <a:avLst/>
                <a:gdLst>
                  <a:gd name="connsiteX0" fmla="*/ 114723 w 128221"/>
                  <a:gd name="connsiteY0" fmla="*/ 634 h 248701"/>
                  <a:gd name="connsiteX1" fmla="*/ 63923 w 128221"/>
                  <a:gd name="connsiteY1" fmla="*/ 76834 h 248701"/>
                  <a:gd name="connsiteX2" fmla="*/ 63923 w 128221"/>
                  <a:gd name="connsiteY2" fmla="*/ 165734 h 248701"/>
                  <a:gd name="connsiteX3" fmla="*/ 127423 w 128221"/>
                  <a:gd name="connsiteY3" fmla="*/ 248284 h 248701"/>
                  <a:gd name="connsiteX4" fmla="*/ 13123 w 128221"/>
                  <a:gd name="connsiteY4" fmla="*/ 191134 h 248701"/>
                  <a:gd name="connsiteX5" fmla="*/ 13123 w 128221"/>
                  <a:gd name="connsiteY5" fmla="*/ 51434 h 248701"/>
                  <a:gd name="connsiteX6" fmla="*/ 114723 w 128221"/>
                  <a:gd name="connsiteY6" fmla="*/ 634 h 248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8221" h="248701">
                    <a:moveTo>
                      <a:pt x="114723" y="634"/>
                    </a:moveTo>
                    <a:cubicBezTo>
                      <a:pt x="123190" y="4867"/>
                      <a:pt x="72390" y="49317"/>
                      <a:pt x="63923" y="76834"/>
                    </a:cubicBezTo>
                    <a:cubicBezTo>
                      <a:pt x="55456" y="104351"/>
                      <a:pt x="53340" y="137159"/>
                      <a:pt x="63923" y="165734"/>
                    </a:cubicBezTo>
                    <a:cubicBezTo>
                      <a:pt x="74506" y="194309"/>
                      <a:pt x="135890" y="244051"/>
                      <a:pt x="127423" y="248284"/>
                    </a:cubicBezTo>
                    <a:cubicBezTo>
                      <a:pt x="118956" y="252517"/>
                      <a:pt x="32173" y="223942"/>
                      <a:pt x="13123" y="191134"/>
                    </a:cubicBezTo>
                    <a:cubicBezTo>
                      <a:pt x="-5927" y="158326"/>
                      <a:pt x="-2752" y="89534"/>
                      <a:pt x="13123" y="51434"/>
                    </a:cubicBezTo>
                    <a:cubicBezTo>
                      <a:pt x="28998" y="13334"/>
                      <a:pt x="106256" y="-3599"/>
                      <a:pt x="114723" y="6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63" name="Freeform 1162"/>
              <p:cNvSpPr/>
              <p:nvPr/>
            </p:nvSpPr>
            <p:spPr>
              <a:xfrm>
                <a:off x="6341661" y="1764648"/>
                <a:ext cx="402039" cy="405464"/>
              </a:xfrm>
              <a:custGeom>
                <a:avLst/>
                <a:gdLst>
                  <a:gd name="connsiteX0" fmla="*/ 71839 w 402039"/>
                  <a:gd name="connsiteY0" fmla="*/ 381652 h 405464"/>
                  <a:gd name="connsiteX1" fmla="*/ 116289 w 402039"/>
                  <a:gd name="connsiteY1" fmla="*/ 191152 h 405464"/>
                  <a:gd name="connsiteX2" fmla="*/ 268689 w 402039"/>
                  <a:gd name="connsiteY2" fmla="*/ 127652 h 405464"/>
                  <a:gd name="connsiteX3" fmla="*/ 402039 w 402039"/>
                  <a:gd name="connsiteY3" fmla="*/ 165752 h 405464"/>
                  <a:gd name="connsiteX4" fmla="*/ 268689 w 402039"/>
                  <a:gd name="connsiteY4" fmla="*/ 7002 h 405464"/>
                  <a:gd name="connsiteX5" fmla="*/ 78189 w 402039"/>
                  <a:gd name="connsiteY5" fmla="*/ 45102 h 405464"/>
                  <a:gd name="connsiteX6" fmla="*/ 8339 w 402039"/>
                  <a:gd name="connsiteY6" fmla="*/ 197502 h 405464"/>
                  <a:gd name="connsiteX7" fmla="*/ 8339 w 402039"/>
                  <a:gd name="connsiteY7" fmla="*/ 381652 h 405464"/>
                  <a:gd name="connsiteX8" fmla="*/ 71839 w 402039"/>
                  <a:gd name="connsiteY8" fmla="*/ 381652 h 405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2039" h="405464">
                    <a:moveTo>
                      <a:pt x="71839" y="381652"/>
                    </a:moveTo>
                    <a:cubicBezTo>
                      <a:pt x="89831" y="349902"/>
                      <a:pt x="83481" y="233485"/>
                      <a:pt x="116289" y="191152"/>
                    </a:cubicBezTo>
                    <a:cubicBezTo>
                      <a:pt x="149097" y="148819"/>
                      <a:pt x="221064" y="131885"/>
                      <a:pt x="268689" y="127652"/>
                    </a:cubicBezTo>
                    <a:cubicBezTo>
                      <a:pt x="316314" y="123419"/>
                      <a:pt x="402039" y="185860"/>
                      <a:pt x="402039" y="165752"/>
                    </a:cubicBezTo>
                    <a:cubicBezTo>
                      <a:pt x="402039" y="145644"/>
                      <a:pt x="322664" y="27110"/>
                      <a:pt x="268689" y="7002"/>
                    </a:cubicBezTo>
                    <a:cubicBezTo>
                      <a:pt x="214714" y="-13106"/>
                      <a:pt x="121581" y="13352"/>
                      <a:pt x="78189" y="45102"/>
                    </a:cubicBezTo>
                    <a:cubicBezTo>
                      <a:pt x="34797" y="76852"/>
                      <a:pt x="19981" y="141410"/>
                      <a:pt x="8339" y="197502"/>
                    </a:cubicBezTo>
                    <a:cubicBezTo>
                      <a:pt x="-3303" y="253594"/>
                      <a:pt x="-2244" y="349902"/>
                      <a:pt x="8339" y="381652"/>
                    </a:cubicBezTo>
                    <a:cubicBezTo>
                      <a:pt x="18922" y="413402"/>
                      <a:pt x="53847" y="413402"/>
                      <a:pt x="71839" y="3816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64" name="Freeform 1163"/>
              <p:cNvSpPr/>
              <p:nvPr/>
            </p:nvSpPr>
            <p:spPr>
              <a:xfrm>
                <a:off x="6906814" y="1130234"/>
                <a:ext cx="315807" cy="228791"/>
              </a:xfrm>
              <a:custGeom>
                <a:avLst/>
                <a:gdLst>
                  <a:gd name="connsiteX0" fmla="*/ 8336 w 315807"/>
                  <a:gd name="connsiteY0" fmla="*/ 228666 h 228791"/>
                  <a:gd name="connsiteX1" fmla="*/ 65486 w 315807"/>
                  <a:gd name="connsiteY1" fmla="*/ 101666 h 228791"/>
                  <a:gd name="connsiteX2" fmla="*/ 313136 w 315807"/>
                  <a:gd name="connsiteY2" fmla="*/ 63566 h 228791"/>
                  <a:gd name="connsiteX3" fmla="*/ 186136 w 315807"/>
                  <a:gd name="connsiteY3" fmla="*/ 66 h 228791"/>
                  <a:gd name="connsiteX4" fmla="*/ 21036 w 315807"/>
                  <a:gd name="connsiteY4" fmla="*/ 76266 h 228791"/>
                  <a:gd name="connsiteX5" fmla="*/ 8336 w 315807"/>
                  <a:gd name="connsiteY5" fmla="*/ 228666 h 228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5807" h="228791">
                    <a:moveTo>
                      <a:pt x="8336" y="228666"/>
                    </a:moveTo>
                    <a:cubicBezTo>
                      <a:pt x="15744" y="232899"/>
                      <a:pt x="14686" y="129183"/>
                      <a:pt x="65486" y="101666"/>
                    </a:cubicBezTo>
                    <a:cubicBezTo>
                      <a:pt x="116286" y="74149"/>
                      <a:pt x="293028" y="80499"/>
                      <a:pt x="313136" y="63566"/>
                    </a:cubicBezTo>
                    <a:cubicBezTo>
                      <a:pt x="333244" y="46633"/>
                      <a:pt x="234819" y="-2051"/>
                      <a:pt x="186136" y="66"/>
                    </a:cubicBezTo>
                    <a:cubicBezTo>
                      <a:pt x="137453" y="2183"/>
                      <a:pt x="52786" y="44516"/>
                      <a:pt x="21036" y="76266"/>
                    </a:cubicBezTo>
                    <a:cubicBezTo>
                      <a:pt x="-10714" y="108016"/>
                      <a:pt x="928" y="224433"/>
                      <a:pt x="8336" y="2286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65" name="Freeform 1164"/>
              <p:cNvSpPr/>
              <p:nvPr/>
            </p:nvSpPr>
            <p:spPr>
              <a:xfrm>
                <a:off x="5594048" y="755451"/>
                <a:ext cx="387725" cy="267498"/>
              </a:xfrm>
              <a:custGeom>
                <a:avLst/>
                <a:gdLst>
                  <a:gd name="connsiteX0" fmla="*/ 76502 w 387725"/>
                  <a:gd name="connsiteY0" fmla="*/ 266899 h 267498"/>
                  <a:gd name="connsiteX1" fmla="*/ 95552 w 387725"/>
                  <a:gd name="connsiteY1" fmla="*/ 158949 h 267498"/>
                  <a:gd name="connsiteX2" fmla="*/ 241602 w 387725"/>
                  <a:gd name="connsiteY2" fmla="*/ 57349 h 267498"/>
                  <a:gd name="connsiteX3" fmla="*/ 387652 w 387725"/>
                  <a:gd name="connsiteY3" fmla="*/ 70049 h 267498"/>
                  <a:gd name="connsiteX4" fmla="*/ 222552 w 387725"/>
                  <a:gd name="connsiteY4" fmla="*/ 199 h 267498"/>
                  <a:gd name="connsiteX5" fmla="*/ 70152 w 387725"/>
                  <a:gd name="connsiteY5" fmla="*/ 95449 h 267498"/>
                  <a:gd name="connsiteX6" fmla="*/ 302 w 387725"/>
                  <a:gd name="connsiteY6" fmla="*/ 197049 h 267498"/>
                  <a:gd name="connsiteX7" fmla="*/ 76502 w 387725"/>
                  <a:gd name="connsiteY7" fmla="*/ 266899 h 267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7725" h="267498">
                    <a:moveTo>
                      <a:pt x="76502" y="266899"/>
                    </a:moveTo>
                    <a:cubicBezTo>
                      <a:pt x="92377" y="260549"/>
                      <a:pt x="68035" y="193874"/>
                      <a:pt x="95552" y="158949"/>
                    </a:cubicBezTo>
                    <a:cubicBezTo>
                      <a:pt x="123069" y="124024"/>
                      <a:pt x="192919" y="72166"/>
                      <a:pt x="241602" y="57349"/>
                    </a:cubicBezTo>
                    <a:cubicBezTo>
                      <a:pt x="290285" y="42532"/>
                      <a:pt x="390827" y="79574"/>
                      <a:pt x="387652" y="70049"/>
                    </a:cubicBezTo>
                    <a:cubicBezTo>
                      <a:pt x="384477" y="60524"/>
                      <a:pt x="275469" y="-4034"/>
                      <a:pt x="222552" y="199"/>
                    </a:cubicBezTo>
                    <a:cubicBezTo>
                      <a:pt x="169635" y="4432"/>
                      <a:pt x="107194" y="62641"/>
                      <a:pt x="70152" y="95449"/>
                    </a:cubicBezTo>
                    <a:cubicBezTo>
                      <a:pt x="33110" y="128257"/>
                      <a:pt x="5594" y="166357"/>
                      <a:pt x="302" y="197049"/>
                    </a:cubicBezTo>
                    <a:cubicBezTo>
                      <a:pt x="-4990" y="227741"/>
                      <a:pt x="60627" y="273249"/>
                      <a:pt x="76502" y="2668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66" name="Freeform 1165"/>
              <p:cNvSpPr/>
              <p:nvPr/>
            </p:nvSpPr>
            <p:spPr>
              <a:xfrm>
                <a:off x="5687656" y="399859"/>
                <a:ext cx="261939" cy="197049"/>
              </a:xfrm>
              <a:custGeom>
                <a:avLst/>
                <a:gdLst>
                  <a:gd name="connsiteX0" fmla="*/ 27344 w 261939"/>
                  <a:gd name="connsiteY0" fmla="*/ 197041 h 197049"/>
                  <a:gd name="connsiteX1" fmla="*/ 78144 w 261939"/>
                  <a:gd name="connsiteY1" fmla="*/ 76391 h 197049"/>
                  <a:gd name="connsiteX2" fmla="*/ 255944 w 261939"/>
                  <a:gd name="connsiteY2" fmla="*/ 38291 h 197049"/>
                  <a:gd name="connsiteX3" fmla="*/ 205144 w 261939"/>
                  <a:gd name="connsiteY3" fmla="*/ 191 h 197049"/>
                  <a:gd name="connsiteX4" fmla="*/ 59094 w 261939"/>
                  <a:gd name="connsiteY4" fmla="*/ 25591 h 197049"/>
                  <a:gd name="connsiteX5" fmla="*/ 1944 w 261939"/>
                  <a:gd name="connsiteY5" fmla="*/ 70041 h 197049"/>
                  <a:gd name="connsiteX6" fmla="*/ 27344 w 261939"/>
                  <a:gd name="connsiteY6" fmla="*/ 197041 h 197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1939" h="197049">
                    <a:moveTo>
                      <a:pt x="27344" y="197041"/>
                    </a:moveTo>
                    <a:cubicBezTo>
                      <a:pt x="40044" y="198099"/>
                      <a:pt x="40044" y="102849"/>
                      <a:pt x="78144" y="76391"/>
                    </a:cubicBezTo>
                    <a:cubicBezTo>
                      <a:pt x="116244" y="49933"/>
                      <a:pt x="234777" y="50991"/>
                      <a:pt x="255944" y="38291"/>
                    </a:cubicBezTo>
                    <a:cubicBezTo>
                      <a:pt x="277111" y="25591"/>
                      <a:pt x="237952" y="2308"/>
                      <a:pt x="205144" y="191"/>
                    </a:cubicBezTo>
                    <a:cubicBezTo>
                      <a:pt x="172336" y="-1926"/>
                      <a:pt x="92961" y="13949"/>
                      <a:pt x="59094" y="25591"/>
                    </a:cubicBezTo>
                    <a:cubicBezTo>
                      <a:pt x="25227" y="37233"/>
                      <a:pt x="10411" y="39349"/>
                      <a:pt x="1944" y="70041"/>
                    </a:cubicBezTo>
                    <a:cubicBezTo>
                      <a:pt x="-6523" y="100733"/>
                      <a:pt x="14644" y="195983"/>
                      <a:pt x="27344" y="1970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67" name="Freeform 1166"/>
              <p:cNvSpPr/>
              <p:nvPr/>
            </p:nvSpPr>
            <p:spPr>
              <a:xfrm>
                <a:off x="6870700" y="1923893"/>
                <a:ext cx="356978" cy="402628"/>
              </a:xfrm>
              <a:custGeom>
                <a:avLst/>
                <a:gdLst>
                  <a:gd name="connsiteX0" fmla="*/ 82550 w 356978"/>
                  <a:gd name="connsiteY0" fmla="*/ 400207 h 402628"/>
                  <a:gd name="connsiteX1" fmla="*/ 63500 w 356978"/>
                  <a:gd name="connsiteY1" fmla="*/ 247807 h 402628"/>
                  <a:gd name="connsiteX2" fmla="*/ 184150 w 356978"/>
                  <a:gd name="connsiteY2" fmla="*/ 127157 h 402628"/>
                  <a:gd name="connsiteX3" fmla="*/ 355600 w 356978"/>
                  <a:gd name="connsiteY3" fmla="*/ 63657 h 402628"/>
                  <a:gd name="connsiteX4" fmla="*/ 254000 w 356978"/>
                  <a:gd name="connsiteY4" fmla="*/ 157 h 402628"/>
                  <a:gd name="connsiteX5" fmla="*/ 63500 w 356978"/>
                  <a:gd name="connsiteY5" fmla="*/ 82707 h 402628"/>
                  <a:gd name="connsiteX6" fmla="*/ 0 w 356978"/>
                  <a:gd name="connsiteY6" fmla="*/ 241457 h 402628"/>
                  <a:gd name="connsiteX7" fmla="*/ 63500 w 356978"/>
                  <a:gd name="connsiteY7" fmla="*/ 336707 h 402628"/>
                  <a:gd name="connsiteX8" fmla="*/ 82550 w 356978"/>
                  <a:gd name="connsiteY8" fmla="*/ 400207 h 4026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6978" h="402628">
                    <a:moveTo>
                      <a:pt x="82550" y="400207"/>
                    </a:moveTo>
                    <a:cubicBezTo>
                      <a:pt x="82550" y="385390"/>
                      <a:pt x="46567" y="293315"/>
                      <a:pt x="63500" y="247807"/>
                    </a:cubicBezTo>
                    <a:cubicBezTo>
                      <a:pt x="80433" y="202299"/>
                      <a:pt x="135467" y="157849"/>
                      <a:pt x="184150" y="127157"/>
                    </a:cubicBezTo>
                    <a:cubicBezTo>
                      <a:pt x="232833" y="96465"/>
                      <a:pt x="343958" y="84824"/>
                      <a:pt x="355600" y="63657"/>
                    </a:cubicBezTo>
                    <a:cubicBezTo>
                      <a:pt x="367242" y="42490"/>
                      <a:pt x="302683" y="-3018"/>
                      <a:pt x="254000" y="157"/>
                    </a:cubicBezTo>
                    <a:cubicBezTo>
                      <a:pt x="205317" y="3332"/>
                      <a:pt x="105833" y="42490"/>
                      <a:pt x="63500" y="82707"/>
                    </a:cubicBezTo>
                    <a:cubicBezTo>
                      <a:pt x="21167" y="122924"/>
                      <a:pt x="0" y="199124"/>
                      <a:pt x="0" y="241457"/>
                    </a:cubicBezTo>
                    <a:cubicBezTo>
                      <a:pt x="0" y="283790"/>
                      <a:pt x="51858" y="315540"/>
                      <a:pt x="63500" y="336707"/>
                    </a:cubicBezTo>
                    <a:cubicBezTo>
                      <a:pt x="75142" y="357874"/>
                      <a:pt x="82550" y="415024"/>
                      <a:pt x="82550" y="40020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68" name="Freeform 1167"/>
              <p:cNvSpPr/>
              <p:nvPr/>
            </p:nvSpPr>
            <p:spPr>
              <a:xfrm>
                <a:off x="6063787" y="1144567"/>
                <a:ext cx="248459" cy="77709"/>
              </a:xfrm>
              <a:custGeom>
                <a:avLst/>
                <a:gdLst>
                  <a:gd name="connsiteX0" fmla="*/ 463 w 248459"/>
                  <a:gd name="connsiteY0" fmla="*/ 74633 h 77709"/>
                  <a:gd name="connsiteX1" fmla="*/ 95713 w 248459"/>
                  <a:gd name="connsiteY1" fmla="*/ 11133 h 77709"/>
                  <a:gd name="connsiteX2" fmla="*/ 248113 w 248459"/>
                  <a:gd name="connsiteY2" fmla="*/ 4783 h 77709"/>
                  <a:gd name="connsiteX3" fmla="*/ 133813 w 248459"/>
                  <a:gd name="connsiteY3" fmla="*/ 61933 h 77709"/>
                  <a:gd name="connsiteX4" fmla="*/ 463 w 248459"/>
                  <a:gd name="connsiteY4" fmla="*/ 74633 h 777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459" h="77709">
                    <a:moveTo>
                      <a:pt x="463" y="74633"/>
                    </a:moveTo>
                    <a:cubicBezTo>
                      <a:pt x="-5887" y="66166"/>
                      <a:pt x="54438" y="22775"/>
                      <a:pt x="95713" y="11133"/>
                    </a:cubicBezTo>
                    <a:cubicBezTo>
                      <a:pt x="136988" y="-509"/>
                      <a:pt x="241763" y="-3684"/>
                      <a:pt x="248113" y="4783"/>
                    </a:cubicBezTo>
                    <a:cubicBezTo>
                      <a:pt x="254463" y="13250"/>
                      <a:pt x="171913" y="51350"/>
                      <a:pt x="133813" y="61933"/>
                    </a:cubicBezTo>
                    <a:cubicBezTo>
                      <a:pt x="95713" y="72516"/>
                      <a:pt x="6813" y="83100"/>
                      <a:pt x="463" y="7463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69" name="Freeform 1168"/>
              <p:cNvSpPr/>
              <p:nvPr/>
            </p:nvSpPr>
            <p:spPr>
              <a:xfrm>
                <a:off x="4194252" y="1215595"/>
                <a:ext cx="212894" cy="266073"/>
              </a:xfrm>
              <a:custGeom>
                <a:avLst/>
                <a:gdLst>
                  <a:gd name="connsiteX0" fmla="*/ 174548 w 212894"/>
                  <a:gd name="connsiteY0" fmla="*/ 263955 h 266073"/>
                  <a:gd name="connsiteX1" fmla="*/ 130098 w 212894"/>
                  <a:gd name="connsiteY1" fmla="*/ 168705 h 266073"/>
                  <a:gd name="connsiteX2" fmla="*/ 212648 w 212894"/>
                  <a:gd name="connsiteY2" fmla="*/ 9955 h 266073"/>
                  <a:gd name="connsiteX3" fmla="*/ 98348 w 212894"/>
                  <a:gd name="connsiteY3" fmla="*/ 29005 h 266073"/>
                  <a:gd name="connsiteX4" fmla="*/ 3098 w 212894"/>
                  <a:gd name="connsiteY4" fmla="*/ 130605 h 266073"/>
                  <a:gd name="connsiteX5" fmla="*/ 34848 w 212894"/>
                  <a:gd name="connsiteY5" fmla="*/ 225855 h 266073"/>
                  <a:gd name="connsiteX6" fmla="*/ 174548 w 212894"/>
                  <a:gd name="connsiteY6" fmla="*/ 263955 h 266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894" h="266073">
                    <a:moveTo>
                      <a:pt x="174548" y="263955"/>
                    </a:moveTo>
                    <a:cubicBezTo>
                      <a:pt x="190423" y="254430"/>
                      <a:pt x="123748" y="211038"/>
                      <a:pt x="130098" y="168705"/>
                    </a:cubicBezTo>
                    <a:cubicBezTo>
                      <a:pt x="136448" y="126372"/>
                      <a:pt x="217940" y="33238"/>
                      <a:pt x="212648" y="9955"/>
                    </a:cubicBezTo>
                    <a:cubicBezTo>
                      <a:pt x="207356" y="-13328"/>
                      <a:pt x="133273" y="8897"/>
                      <a:pt x="98348" y="29005"/>
                    </a:cubicBezTo>
                    <a:cubicBezTo>
                      <a:pt x="63423" y="49113"/>
                      <a:pt x="13681" y="97797"/>
                      <a:pt x="3098" y="130605"/>
                    </a:cubicBezTo>
                    <a:cubicBezTo>
                      <a:pt x="-7485" y="163413"/>
                      <a:pt x="10506" y="202572"/>
                      <a:pt x="34848" y="225855"/>
                    </a:cubicBezTo>
                    <a:cubicBezTo>
                      <a:pt x="59190" y="249138"/>
                      <a:pt x="158673" y="273480"/>
                      <a:pt x="174548" y="26395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70" name="Freeform 1169"/>
              <p:cNvSpPr/>
              <p:nvPr/>
            </p:nvSpPr>
            <p:spPr>
              <a:xfrm>
                <a:off x="4132900" y="2349215"/>
                <a:ext cx="242426" cy="263739"/>
              </a:xfrm>
              <a:custGeom>
                <a:avLst/>
                <a:gdLst>
                  <a:gd name="connsiteX0" fmla="*/ 108900 w 242426"/>
                  <a:gd name="connsiteY0" fmla="*/ 254285 h 263739"/>
                  <a:gd name="connsiteX1" fmla="*/ 51750 w 242426"/>
                  <a:gd name="connsiteY1" fmla="*/ 152685 h 263739"/>
                  <a:gd name="connsiteX2" fmla="*/ 108900 w 242426"/>
                  <a:gd name="connsiteY2" fmla="*/ 32035 h 263739"/>
                  <a:gd name="connsiteX3" fmla="*/ 242250 w 242426"/>
                  <a:gd name="connsiteY3" fmla="*/ 70135 h 263739"/>
                  <a:gd name="connsiteX4" fmla="*/ 134300 w 242426"/>
                  <a:gd name="connsiteY4" fmla="*/ 285 h 263739"/>
                  <a:gd name="connsiteX5" fmla="*/ 7300 w 242426"/>
                  <a:gd name="connsiteY5" fmla="*/ 101885 h 263739"/>
                  <a:gd name="connsiteX6" fmla="*/ 20000 w 242426"/>
                  <a:gd name="connsiteY6" fmla="*/ 216185 h 263739"/>
                  <a:gd name="connsiteX7" fmla="*/ 58100 w 242426"/>
                  <a:gd name="connsiteY7" fmla="*/ 254285 h 263739"/>
                  <a:gd name="connsiteX8" fmla="*/ 108900 w 242426"/>
                  <a:gd name="connsiteY8" fmla="*/ 254285 h 263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2426" h="263739">
                    <a:moveTo>
                      <a:pt x="108900" y="254285"/>
                    </a:moveTo>
                    <a:cubicBezTo>
                      <a:pt x="107842" y="237352"/>
                      <a:pt x="51750" y="189727"/>
                      <a:pt x="51750" y="152685"/>
                    </a:cubicBezTo>
                    <a:cubicBezTo>
                      <a:pt x="51750" y="115643"/>
                      <a:pt x="77150" y="45793"/>
                      <a:pt x="108900" y="32035"/>
                    </a:cubicBezTo>
                    <a:cubicBezTo>
                      <a:pt x="140650" y="18277"/>
                      <a:pt x="238017" y="75427"/>
                      <a:pt x="242250" y="70135"/>
                    </a:cubicBezTo>
                    <a:cubicBezTo>
                      <a:pt x="246483" y="64843"/>
                      <a:pt x="173458" y="-5007"/>
                      <a:pt x="134300" y="285"/>
                    </a:cubicBezTo>
                    <a:cubicBezTo>
                      <a:pt x="95142" y="5577"/>
                      <a:pt x="26350" y="65902"/>
                      <a:pt x="7300" y="101885"/>
                    </a:cubicBezTo>
                    <a:cubicBezTo>
                      <a:pt x="-11750" y="137868"/>
                      <a:pt x="11533" y="190785"/>
                      <a:pt x="20000" y="216185"/>
                    </a:cubicBezTo>
                    <a:cubicBezTo>
                      <a:pt x="28467" y="241585"/>
                      <a:pt x="42225" y="246877"/>
                      <a:pt x="58100" y="254285"/>
                    </a:cubicBezTo>
                    <a:cubicBezTo>
                      <a:pt x="73975" y="261693"/>
                      <a:pt x="109958" y="271218"/>
                      <a:pt x="108900" y="25428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71" name="Freeform 1170"/>
              <p:cNvSpPr/>
              <p:nvPr/>
            </p:nvSpPr>
            <p:spPr>
              <a:xfrm>
                <a:off x="3955002" y="2063315"/>
                <a:ext cx="140837" cy="274733"/>
              </a:xfrm>
              <a:custGeom>
                <a:avLst/>
                <a:gdLst>
                  <a:gd name="connsiteX0" fmla="*/ 39148 w 140837"/>
                  <a:gd name="connsiteY0" fmla="*/ 435 h 274733"/>
                  <a:gd name="connsiteX1" fmla="*/ 1048 w 140837"/>
                  <a:gd name="connsiteY1" fmla="*/ 140135 h 274733"/>
                  <a:gd name="connsiteX2" fmla="*/ 83598 w 140837"/>
                  <a:gd name="connsiteY2" fmla="*/ 260785 h 274733"/>
                  <a:gd name="connsiteX3" fmla="*/ 140748 w 140837"/>
                  <a:gd name="connsiteY3" fmla="*/ 254435 h 274733"/>
                  <a:gd name="connsiteX4" fmla="*/ 70898 w 140837"/>
                  <a:gd name="connsiteY4" fmla="*/ 102035 h 274733"/>
                  <a:gd name="connsiteX5" fmla="*/ 39148 w 140837"/>
                  <a:gd name="connsiteY5" fmla="*/ 435 h 274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837" h="274733">
                    <a:moveTo>
                      <a:pt x="39148" y="435"/>
                    </a:moveTo>
                    <a:cubicBezTo>
                      <a:pt x="27506" y="6785"/>
                      <a:pt x="-6360" y="96743"/>
                      <a:pt x="1048" y="140135"/>
                    </a:cubicBezTo>
                    <a:cubicBezTo>
                      <a:pt x="8456" y="183527"/>
                      <a:pt x="60315" y="241735"/>
                      <a:pt x="83598" y="260785"/>
                    </a:cubicBezTo>
                    <a:cubicBezTo>
                      <a:pt x="106881" y="279835"/>
                      <a:pt x="142865" y="280893"/>
                      <a:pt x="140748" y="254435"/>
                    </a:cubicBezTo>
                    <a:cubicBezTo>
                      <a:pt x="138631" y="227977"/>
                      <a:pt x="86773" y="145427"/>
                      <a:pt x="70898" y="102035"/>
                    </a:cubicBezTo>
                    <a:cubicBezTo>
                      <a:pt x="55023" y="58643"/>
                      <a:pt x="50790" y="-5915"/>
                      <a:pt x="39148" y="43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72" name="Freeform 1171"/>
              <p:cNvSpPr/>
              <p:nvPr/>
            </p:nvSpPr>
            <p:spPr>
              <a:xfrm>
                <a:off x="4782428" y="726246"/>
                <a:ext cx="240422" cy="208689"/>
              </a:xfrm>
              <a:custGeom>
                <a:avLst/>
                <a:gdLst>
                  <a:gd name="connsiteX0" fmla="*/ 11822 w 240422"/>
                  <a:gd name="connsiteY0" fmla="*/ 207204 h 208689"/>
                  <a:gd name="connsiteX1" fmla="*/ 37222 w 240422"/>
                  <a:gd name="connsiteY1" fmla="*/ 111954 h 208689"/>
                  <a:gd name="connsiteX2" fmla="*/ 138822 w 240422"/>
                  <a:gd name="connsiteY2" fmla="*/ 67504 h 208689"/>
                  <a:gd name="connsiteX3" fmla="*/ 240422 w 240422"/>
                  <a:gd name="connsiteY3" fmla="*/ 67504 h 208689"/>
                  <a:gd name="connsiteX4" fmla="*/ 138822 w 240422"/>
                  <a:gd name="connsiteY4" fmla="*/ 4004 h 208689"/>
                  <a:gd name="connsiteX5" fmla="*/ 11822 w 240422"/>
                  <a:gd name="connsiteY5" fmla="*/ 29404 h 208689"/>
                  <a:gd name="connsiteX6" fmla="*/ 11822 w 240422"/>
                  <a:gd name="connsiteY6" fmla="*/ 207204 h 208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0422" h="208689">
                    <a:moveTo>
                      <a:pt x="11822" y="207204"/>
                    </a:moveTo>
                    <a:cubicBezTo>
                      <a:pt x="16055" y="220962"/>
                      <a:pt x="16055" y="135237"/>
                      <a:pt x="37222" y="111954"/>
                    </a:cubicBezTo>
                    <a:cubicBezTo>
                      <a:pt x="58389" y="88671"/>
                      <a:pt x="104955" y="74912"/>
                      <a:pt x="138822" y="67504"/>
                    </a:cubicBezTo>
                    <a:cubicBezTo>
                      <a:pt x="172689" y="60096"/>
                      <a:pt x="240422" y="78087"/>
                      <a:pt x="240422" y="67504"/>
                    </a:cubicBezTo>
                    <a:cubicBezTo>
                      <a:pt x="240422" y="56921"/>
                      <a:pt x="176922" y="10354"/>
                      <a:pt x="138822" y="4004"/>
                    </a:cubicBezTo>
                    <a:cubicBezTo>
                      <a:pt x="100722" y="-2346"/>
                      <a:pt x="36164" y="-5521"/>
                      <a:pt x="11822" y="29404"/>
                    </a:cubicBezTo>
                    <a:cubicBezTo>
                      <a:pt x="-12520" y="64329"/>
                      <a:pt x="7589" y="193446"/>
                      <a:pt x="11822" y="20720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73" name="Freeform 1172"/>
              <p:cNvSpPr/>
              <p:nvPr/>
            </p:nvSpPr>
            <p:spPr>
              <a:xfrm>
                <a:off x="5104940" y="572291"/>
                <a:ext cx="369614" cy="191582"/>
              </a:xfrm>
              <a:custGeom>
                <a:avLst/>
                <a:gdLst>
                  <a:gd name="connsiteX0" fmla="*/ 460 w 369614"/>
                  <a:gd name="connsiteY0" fmla="*/ 189709 h 191582"/>
                  <a:gd name="connsiteX1" fmla="*/ 83010 w 369614"/>
                  <a:gd name="connsiteY1" fmla="*/ 43659 h 191582"/>
                  <a:gd name="connsiteX2" fmla="*/ 273510 w 369614"/>
                  <a:gd name="connsiteY2" fmla="*/ 5559 h 191582"/>
                  <a:gd name="connsiteX3" fmla="*/ 368760 w 369614"/>
                  <a:gd name="connsiteY3" fmla="*/ 145259 h 191582"/>
                  <a:gd name="connsiteX4" fmla="*/ 222710 w 369614"/>
                  <a:gd name="connsiteY4" fmla="*/ 37309 h 191582"/>
                  <a:gd name="connsiteX5" fmla="*/ 57610 w 369614"/>
                  <a:gd name="connsiteY5" fmla="*/ 119859 h 191582"/>
                  <a:gd name="connsiteX6" fmla="*/ 460 w 369614"/>
                  <a:gd name="connsiteY6" fmla="*/ 189709 h 191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69614" h="191582">
                    <a:moveTo>
                      <a:pt x="460" y="189709"/>
                    </a:moveTo>
                    <a:cubicBezTo>
                      <a:pt x="4693" y="177009"/>
                      <a:pt x="37502" y="74351"/>
                      <a:pt x="83010" y="43659"/>
                    </a:cubicBezTo>
                    <a:cubicBezTo>
                      <a:pt x="128518" y="12967"/>
                      <a:pt x="225885" y="-11374"/>
                      <a:pt x="273510" y="5559"/>
                    </a:cubicBezTo>
                    <a:cubicBezTo>
                      <a:pt x="321135" y="22492"/>
                      <a:pt x="377227" y="139967"/>
                      <a:pt x="368760" y="145259"/>
                    </a:cubicBezTo>
                    <a:cubicBezTo>
                      <a:pt x="360293" y="150551"/>
                      <a:pt x="274568" y="41542"/>
                      <a:pt x="222710" y="37309"/>
                    </a:cubicBezTo>
                    <a:cubicBezTo>
                      <a:pt x="170852" y="33076"/>
                      <a:pt x="93593" y="92342"/>
                      <a:pt x="57610" y="119859"/>
                    </a:cubicBezTo>
                    <a:cubicBezTo>
                      <a:pt x="21627" y="147376"/>
                      <a:pt x="-3773" y="202409"/>
                      <a:pt x="460" y="1897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74" name="Freeform 1173"/>
              <p:cNvSpPr/>
              <p:nvPr/>
            </p:nvSpPr>
            <p:spPr>
              <a:xfrm>
                <a:off x="6084932" y="1637106"/>
                <a:ext cx="316110" cy="135254"/>
              </a:xfrm>
              <a:custGeom>
                <a:avLst/>
                <a:gdLst>
                  <a:gd name="connsiteX0" fmla="*/ 4718 w 316110"/>
                  <a:gd name="connsiteY0" fmla="*/ 134544 h 135254"/>
                  <a:gd name="connsiteX1" fmla="*/ 55518 w 316110"/>
                  <a:gd name="connsiteY1" fmla="*/ 13894 h 135254"/>
                  <a:gd name="connsiteX2" fmla="*/ 195218 w 316110"/>
                  <a:gd name="connsiteY2" fmla="*/ 7544 h 135254"/>
                  <a:gd name="connsiteX3" fmla="*/ 315868 w 316110"/>
                  <a:gd name="connsiteY3" fmla="*/ 58344 h 135254"/>
                  <a:gd name="connsiteX4" fmla="*/ 163468 w 316110"/>
                  <a:gd name="connsiteY4" fmla="*/ 64694 h 135254"/>
                  <a:gd name="connsiteX5" fmla="*/ 4718 w 316110"/>
                  <a:gd name="connsiteY5" fmla="*/ 134544 h 13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6110" h="135254">
                    <a:moveTo>
                      <a:pt x="4718" y="134544"/>
                    </a:moveTo>
                    <a:cubicBezTo>
                      <a:pt x="-13274" y="126077"/>
                      <a:pt x="23768" y="35061"/>
                      <a:pt x="55518" y="13894"/>
                    </a:cubicBezTo>
                    <a:cubicBezTo>
                      <a:pt x="87268" y="-7273"/>
                      <a:pt x="151826" y="136"/>
                      <a:pt x="195218" y="7544"/>
                    </a:cubicBezTo>
                    <a:cubicBezTo>
                      <a:pt x="238610" y="14952"/>
                      <a:pt x="321160" y="48819"/>
                      <a:pt x="315868" y="58344"/>
                    </a:cubicBezTo>
                    <a:cubicBezTo>
                      <a:pt x="310576" y="67869"/>
                      <a:pt x="213210" y="56227"/>
                      <a:pt x="163468" y="64694"/>
                    </a:cubicBezTo>
                    <a:cubicBezTo>
                      <a:pt x="113726" y="73161"/>
                      <a:pt x="22710" y="143011"/>
                      <a:pt x="4718" y="1345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75" name="Freeform 1174"/>
              <p:cNvSpPr/>
              <p:nvPr/>
            </p:nvSpPr>
            <p:spPr>
              <a:xfrm>
                <a:off x="6736285" y="1678987"/>
                <a:ext cx="344600" cy="150406"/>
              </a:xfrm>
              <a:custGeom>
                <a:avLst/>
                <a:gdLst>
                  <a:gd name="connsiteX0" fmla="*/ 1065 w 344600"/>
                  <a:gd name="connsiteY0" fmla="*/ 60913 h 150406"/>
                  <a:gd name="connsiteX1" fmla="*/ 115365 w 344600"/>
                  <a:gd name="connsiteY1" fmla="*/ 16463 h 150406"/>
                  <a:gd name="connsiteX2" fmla="*/ 236015 w 344600"/>
                  <a:gd name="connsiteY2" fmla="*/ 10113 h 150406"/>
                  <a:gd name="connsiteX3" fmla="*/ 343965 w 344600"/>
                  <a:gd name="connsiteY3" fmla="*/ 149813 h 150406"/>
                  <a:gd name="connsiteX4" fmla="*/ 185215 w 344600"/>
                  <a:gd name="connsiteY4" fmla="*/ 60913 h 150406"/>
                  <a:gd name="connsiteX5" fmla="*/ 1065 w 344600"/>
                  <a:gd name="connsiteY5" fmla="*/ 60913 h 150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4600" h="150406">
                    <a:moveTo>
                      <a:pt x="1065" y="60913"/>
                    </a:moveTo>
                    <a:cubicBezTo>
                      <a:pt x="-10577" y="53505"/>
                      <a:pt x="76207" y="24930"/>
                      <a:pt x="115365" y="16463"/>
                    </a:cubicBezTo>
                    <a:cubicBezTo>
                      <a:pt x="154523" y="7996"/>
                      <a:pt x="197915" y="-12112"/>
                      <a:pt x="236015" y="10113"/>
                    </a:cubicBezTo>
                    <a:cubicBezTo>
                      <a:pt x="274115" y="32338"/>
                      <a:pt x="352432" y="141346"/>
                      <a:pt x="343965" y="149813"/>
                    </a:cubicBezTo>
                    <a:cubicBezTo>
                      <a:pt x="335498" y="158280"/>
                      <a:pt x="240248" y="73613"/>
                      <a:pt x="185215" y="60913"/>
                    </a:cubicBezTo>
                    <a:cubicBezTo>
                      <a:pt x="130182" y="48213"/>
                      <a:pt x="12707" y="68321"/>
                      <a:pt x="1065" y="609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76" name="Freeform 1175"/>
              <p:cNvSpPr/>
              <p:nvPr/>
            </p:nvSpPr>
            <p:spPr>
              <a:xfrm>
                <a:off x="7178526" y="1453223"/>
                <a:ext cx="340067" cy="384451"/>
              </a:xfrm>
              <a:custGeom>
                <a:avLst/>
                <a:gdLst>
                  <a:gd name="connsiteX0" fmla="*/ 123974 w 340067"/>
                  <a:gd name="connsiteY0" fmla="*/ 337477 h 384451"/>
                  <a:gd name="connsiteX1" fmla="*/ 66824 w 340067"/>
                  <a:gd name="connsiteY1" fmla="*/ 166027 h 384451"/>
                  <a:gd name="connsiteX2" fmla="*/ 162074 w 340067"/>
                  <a:gd name="connsiteY2" fmla="*/ 77127 h 384451"/>
                  <a:gd name="connsiteX3" fmla="*/ 339874 w 340067"/>
                  <a:gd name="connsiteY3" fmla="*/ 140627 h 384451"/>
                  <a:gd name="connsiteX4" fmla="*/ 193824 w 340067"/>
                  <a:gd name="connsiteY4" fmla="*/ 7277 h 384451"/>
                  <a:gd name="connsiteX5" fmla="*/ 60474 w 340067"/>
                  <a:gd name="connsiteY5" fmla="*/ 32677 h 384451"/>
                  <a:gd name="connsiteX6" fmla="*/ 3324 w 340067"/>
                  <a:gd name="connsiteY6" fmla="*/ 159677 h 384451"/>
                  <a:gd name="connsiteX7" fmla="*/ 16024 w 340067"/>
                  <a:gd name="connsiteY7" fmla="*/ 312077 h 384451"/>
                  <a:gd name="connsiteX8" fmla="*/ 92224 w 340067"/>
                  <a:gd name="connsiteY8" fmla="*/ 381927 h 384451"/>
                  <a:gd name="connsiteX9" fmla="*/ 123974 w 340067"/>
                  <a:gd name="connsiteY9" fmla="*/ 337477 h 384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40067" h="384451">
                    <a:moveTo>
                      <a:pt x="123974" y="337477"/>
                    </a:moveTo>
                    <a:cubicBezTo>
                      <a:pt x="119741" y="301494"/>
                      <a:pt x="60474" y="209419"/>
                      <a:pt x="66824" y="166027"/>
                    </a:cubicBezTo>
                    <a:cubicBezTo>
                      <a:pt x="73174" y="122635"/>
                      <a:pt x="116566" y="81360"/>
                      <a:pt x="162074" y="77127"/>
                    </a:cubicBezTo>
                    <a:cubicBezTo>
                      <a:pt x="207582" y="72894"/>
                      <a:pt x="334582" y="152269"/>
                      <a:pt x="339874" y="140627"/>
                    </a:cubicBezTo>
                    <a:cubicBezTo>
                      <a:pt x="345166" y="128985"/>
                      <a:pt x="240391" y="25269"/>
                      <a:pt x="193824" y="7277"/>
                    </a:cubicBezTo>
                    <a:cubicBezTo>
                      <a:pt x="147257" y="-10715"/>
                      <a:pt x="92224" y="7277"/>
                      <a:pt x="60474" y="32677"/>
                    </a:cubicBezTo>
                    <a:cubicBezTo>
                      <a:pt x="28724" y="58077"/>
                      <a:pt x="10732" y="113110"/>
                      <a:pt x="3324" y="159677"/>
                    </a:cubicBezTo>
                    <a:cubicBezTo>
                      <a:pt x="-4084" y="206244"/>
                      <a:pt x="1207" y="275035"/>
                      <a:pt x="16024" y="312077"/>
                    </a:cubicBezTo>
                    <a:cubicBezTo>
                      <a:pt x="30841" y="349119"/>
                      <a:pt x="76349" y="372402"/>
                      <a:pt x="92224" y="381927"/>
                    </a:cubicBezTo>
                    <a:cubicBezTo>
                      <a:pt x="108099" y="391452"/>
                      <a:pt x="128207" y="373460"/>
                      <a:pt x="123974" y="3374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77" name="Freeform 1176"/>
              <p:cNvSpPr/>
              <p:nvPr/>
            </p:nvSpPr>
            <p:spPr>
              <a:xfrm>
                <a:off x="5374562" y="920750"/>
                <a:ext cx="156298" cy="64695"/>
              </a:xfrm>
              <a:custGeom>
                <a:avLst/>
                <a:gdLst>
                  <a:gd name="connsiteX0" fmla="*/ 3888 w 156298"/>
                  <a:gd name="connsiteY0" fmla="*/ 57150 h 64695"/>
                  <a:gd name="connsiteX1" fmla="*/ 54688 w 156298"/>
                  <a:gd name="connsiteY1" fmla="*/ 0 h 64695"/>
                  <a:gd name="connsiteX2" fmla="*/ 156288 w 156298"/>
                  <a:gd name="connsiteY2" fmla="*/ 57150 h 64695"/>
                  <a:gd name="connsiteX3" fmla="*/ 3888 w 156298"/>
                  <a:gd name="connsiteY3" fmla="*/ 57150 h 64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6298" h="64695">
                    <a:moveTo>
                      <a:pt x="3888" y="57150"/>
                    </a:moveTo>
                    <a:cubicBezTo>
                      <a:pt x="-13045" y="47625"/>
                      <a:pt x="29288" y="0"/>
                      <a:pt x="54688" y="0"/>
                    </a:cubicBezTo>
                    <a:cubicBezTo>
                      <a:pt x="80088" y="0"/>
                      <a:pt x="157346" y="46567"/>
                      <a:pt x="156288" y="57150"/>
                    </a:cubicBezTo>
                    <a:cubicBezTo>
                      <a:pt x="155230" y="67733"/>
                      <a:pt x="20821" y="66675"/>
                      <a:pt x="3888" y="5715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78" name="Freeform 1177"/>
              <p:cNvSpPr/>
              <p:nvPr/>
            </p:nvSpPr>
            <p:spPr>
              <a:xfrm>
                <a:off x="6000750" y="634193"/>
                <a:ext cx="165100" cy="77007"/>
              </a:xfrm>
              <a:custGeom>
                <a:avLst/>
                <a:gdLst>
                  <a:gd name="connsiteX0" fmla="*/ 0 w 165100"/>
                  <a:gd name="connsiteY0" fmla="*/ 77007 h 77007"/>
                  <a:gd name="connsiteX1" fmla="*/ 76200 w 165100"/>
                  <a:gd name="connsiteY1" fmla="*/ 807 h 77007"/>
                  <a:gd name="connsiteX2" fmla="*/ 165100 w 165100"/>
                  <a:gd name="connsiteY2" fmla="*/ 38907 h 77007"/>
                  <a:gd name="connsiteX3" fmla="*/ 76200 w 165100"/>
                  <a:gd name="connsiteY3" fmla="*/ 70657 h 77007"/>
                  <a:gd name="connsiteX4" fmla="*/ 0 w 165100"/>
                  <a:gd name="connsiteY4" fmla="*/ 77007 h 77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5100" h="77007">
                    <a:moveTo>
                      <a:pt x="0" y="77007"/>
                    </a:moveTo>
                    <a:cubicBezTo>
                      <a:pt x="24341" y="42082"/>
                      <a:pt x="48683" y="7157"/>
                      <a:pt x="76200" y="807"/>
                    </a:cubicBezTo>
                    <a:cubicBezTo>
                      <a:pt x="103717" y="-5543"/>
                      <a:pt x="165100" y="27265"/>
                      <a:pt x="165100" y="38907"/>
                    </a:cubicBezTo>
                    <a:cubicBezTo>
                      <a:pt x="165100" y="50549"/>
                      <a:pt x="76200" y="70657"/>
                      <a:pt x="76200" y="70657"/>
                    </a:cubicBezTo>
                    <a:lnTo>
                      <a:pt x="0" y="7700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79" name="Freeform 1178"/>
              <p:cNvSpPr/>
              <p:nvPr/>
            </p:nvSpPr>
            <p:spPr>
              <a:xfrm>
                <a:off x="6190865" y="675019"/>
                <a:ext cx="320909" cy="245957"/>
              </a:xfrm>
              <a:custGeom>
                <a:avLst/>
                <a:gdLst>
                  <a:gd name="connsiteX0" fmla="*/ 57535 w 320909"/>
                  <a:gd name="connsiteY0" fmla="*/ 245731 h 245957"/>
                  <a:gd name="connsiteX1" fmla="*/ 70235 w 320909"/>
                  <a:gd name="connsiteY1" fmla="*/ 131431 h 245957"/>
                  <a:gd name="connsiteX2" fmla="*/ 146435 w 320909"/>
                  <a:gd name="connsiteY2" fmla="*/ 74281 h 245957"/>
                  <a:gd name="connsiteX3" fmla="*/ 317885 w 320909"/>
                  <a:gd name="connsiteY3" fmla="*/ 137781 h 245957"/>
                  <a:gd name="connsiteX4" fmla="*/ 241685 w 320909"/>
                  <a:gd name="connsiteY4" fmla="*/ 10781 h 245957"/>
                  <a:gd name="connsiteX5" fmla="*/ 63885 w 320909"/>
                  <a:gd name="connsiteY5" fmla="*/ 23481 h 245957"/>
                  <a:gd name="connsiteX6" fmla="*/ 385 w 320909"/>
                  <a:gd name="connsiteY6" fmla="*/ 156831 h 245957"/>
                  <a:gd name="connsiteX7" fmla="*/ 57535 w 320909"/>
                  <a:gd name="connsiteY7" fmla="*/ 245731 h 245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0909" h="245957">
                    <a:moveTo>
                      <a:pt x="57535" y="245731"/>
                    </a:moveTo>
                    <a:cubicBezTo>
                      <a:pt x="69177" y="241498"/>
                      <a:pt x="55418" y="160006"/>
                      <a:pt x="70235" y="131431"/>
                    </a:cubicBezTo>
                    <a:cubicBezTo>
                      <a:pt x="85052" y="102856"/>
                      <a:pt x="105160" y="73223"/>
                      <a:pt x="146435" y="74281"/>
                    </a:cubicBezTo>
                    <a:cubicBezTo>
                      <a:pt x="187710" y="75339"/>
                      <a:pt x="302010" y="148364"/>
                      <a:pt x="317885" y="137781"/>
                    </a:cubicBezTo>
                    <a:cubicBezTo>
                      <a:pt x="333760" y="127198"/>
                      <a:pt x="284018" y="29831"/>
                      <a:pt x="241685" y="10781"/>
                    </a:cubicBezTo>
                    <a:cubicBezTo>
                      <a:pt x="199352" y="-8269"/>
                      <a:pt x="104102" y="-861"/>
                      <a:pt x="63885" y="23481"/>
                    </a:cubicBezTo>
                    <a:cubicBezTo>
                      <a:pt x="23668" y="47823"/>
                      <a:pt x="5677" y="119789"/>
                      <a:pt x="385" y="156831"/>
                    </a:cubicBezTo>
                    <a:cubicBezTo>
                      <a:pt x="-4907" y="193873"/>
                      <a:pt x="45893" y="249964"/>
                      <a:pt x="57535" y="24573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80" name="Freeform 1179"/>
              <p:cNvSpPr/>
              <p:nvPr/>
            </p:nvSpPr>
            <p:spPr>
              <a:xfrm>
                <a:off x="7359650" y="1926288"/>
                <a:ext cx="338408" cy="296271"/>
              </a:xfrm>
              <a:custGeom>
                <a:avLst/>
                <a:gdLst>
                  <a:gd name="connsiteX0" fmla="*/ 88900 w 338408"/>
                  <a:gd name="connsiteY0" fmla="*/ 296212 h 296271"/>
                  <a:gd name="connsiteX1" fmla="*/ 63500 w 338408"/>
                  <a:gd name="connsiteY1" fmla="*/ 137462 h 296271"/>
                  <a:gd name="connsiteX2" fmla="*/ 139700 w 338408"/>
                  <a:gd name="connsiteY2" fmla="*/ 73962 h 296271"/>
                  <a:gd name="connsiteX3" fmla="*/ 336550 w 338408"/>
                  <a:gd name="connsiteY3" fmla="*/ 105712 h 296271"/>
                  <a:gd name="connsiteX4" fmla="*/ 228600 w 338408"/>
                  <a:gd name="connsiteY4" fmla="*/ 4112 h 296271"/>
                  <a:gd name="connsiteX5" fmla="*/ 63500 w 338408"/>
                  <a:gd name="connsiteY5" fmla="*/ 29512 h 296271"/>
                  <a:gd name="connsiteX6" fmla="*/ 0 w 338408"/>
                  <a:gd name="connsiteY6" fmla="*/ 118412 h 296271"/>
                  <a:gd name="connsiteX7" fmla="*/ 88900 w 338408"/>
                  <a:gd name="connsiteY7" fmla="*/ 296212 h 296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38408" h="296271">
                    <a:moveTo>
                      <a:pt x="88900" y="296212"/>
                    </a:moveTo>
                    <a:cubicBezTo>
                      <a:pt x="99483" y="299387"/>
                      <a:pt x="55033" y="174504"/>
                      <a:pt x="63500" y="137462"/>
                    </a:cubicBezTo>
                    <a:cubicBezTo>
                      <a:pt x="71967" y="100420"/>
                      <a:pt x="94192" y="79254"/>
                      <a:pt x="139700" y="73962"/>
                    </a:cubicBezTo>
                    <a:cubicBezTo>
                      <a:pt x="185208" y="68670"/>
                      <a:pt x="321734" y="117354"/>
                      <a:pt x="336550" y="105712"/>
                    </a:cubicBezTo>
                    <a:cubicBezTo>
                      <a:pt x="351366" y="94070"/>
                      <a:pt x="274108" y="16812"/>
                      <a:pt x="228600" y="4112"/>
                    </a:cubicBezTo>
                    <a:cubicBezTo>
                      <a:pt x="183092" y="-8588"/>
                      <a:pt x="101600" y="10462"/>
                      <a:pt x="63500" y="29512"/>
                    </a:cubicBezTo>
                    <a:cubicBezTo>
                      <a:pt x="25400" y="48562"/>
                      <a:pt x="0" y="77137"/>
                      <a:pt x="0" y="118412"/>
                    </a:cubicBezTo>
                    <a:cubicBezTo>
                      <a:pt x="0" y="159687"/>
                      <a:pt x="78317" y="293037"/>
                      <a:pt x="88900" y="29621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81" name="Freeform 1180"/>
              <p:cNvSpPr/>
              <p:nvPr/>
            </p:nvSpPr>
            <p:spPr>
              <a:xfrm>
                <a:off x="7657838" y="1661773"/>
                <a:ext cx="148559" cy="168315"/>
              </a:xfrm>
              <a:custGeom>
                <a:avLst/>
                <a:gdLst>
                  <a:gd name="connsiteX0" fmla="*/ 262 w 148559"/>
                  <a:gd name="connsiteY0" fmla="*/ 1927 h 168315"/>
                  <a:gd name="connsiteX1" fmla="*/ 95512 w 148559"/>
                  <a:gd name="connsiteY1" fmla="*/ 103527 h 168315"/>
                  <a:gd name="connsiteX2" fmla="*/ 146312 w 148559"/>
                  <a:gd name="connsiteY2" fmla="*/ 167027 h 168315"/>
                  <a:gd name="connsiteX3" fmla="*/ 127262 w 148559"/>
                  <a:gd name="connsiteY3" fmla="*/ 46377 h 168315"/>
                  <a:gd name="connsiteX4" fmla="*/ 262 w 148559"/>
                  <a:gd name="connsiteY4" fmla="*/ 1927 h 168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559" h="168315">
                    <a:moveTo>
                      <a:pt x="262" y="1927"/>
                    </a:moveTo>
                    <a:cubicBezTo>
                      <a:pt x="-5030" y="11452"/>
                      <a:pt x="71170" y="76010"/>
                      <a:pt x="95512" y="103527"/>
                    </a:cubicBezTo>
                    <a:cubicBezTo>
                      <a:pt x="119854" y="131044"/>
                      <a:pt x="141020" y="176552"/>
                      <a:pt x="146312" y="167027"/>
                    </a:cubicBezTo>
                    <a:cubicBezTo>
                      <a:pt x="151604" y="157502"/>
                      <a:pt x="148429" y="72835"/>
                      <a:pt x="127262" y="46377"/>
                    </a:cubicBezTo>
                    <a:cubicBezTo>
                      <a:pt x="106095" y="19919"/>
                      <a:pt x="5554" y="-7598"/>
                      <a:pt x="262" y="19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82" name="Freeform 1181"/>
              <p:cNvSpPr/>
              <p:nvPr/>
            </p:nvSpPr>
            <p:spPr>
              <a:xfrm>
                <a:off x="7599875" y="1211541"/>
                <a:ext cx="318751" cy="331583"/>
              </a:xfrm>
              <a:custGeom>
                <a:avLst/>
                <a:gdLst>
                  <a:gd name="connsiteX0" fmla="*/ 89975 w 318751"/>
                  <a:gd name="connsiteY0" fmla="*/ 331509 h 331583"/>
                  <a:gd name="connsiteX1" fmla="*/ 64575 w 318751"/>
                  <a:gd name="connsiteY1" fmla="*/ 191809 h 331583"/>
                  <a:gd name="connsiteX2" fmla="*/ 166175 w 318751"/>
                  <a:gd name="connsiteY2" fmla="*/ 71159 h 331583"/>
                  <a:gd name="connsiteX3" fmla="*/ 318575 w 318751"/>
                  <a:gd name="connsiteY3" fmla="*/ 39409 h 331583"/>
                  <a:gd name="connsiteX4" fmla="*/ 134425 w 318751"/>
                  <a:gd name="connsiteY4" fmla="*/ 1309 h 331583"/>
                  <a:gd name="connsiteX5" fmla="*/ 32825 w 318751"/>
                  <a:gd name="connsiteY5" fmla="*/ 90209 h 331583"/>
                  <a:gd name="connsiteX6" fmla="*/ 1075 w 318751"/>
                  <a:gd name="connsiteY6" fmla="*/ 172759 h 331583"/>
                  <a:gd name="connsiteX7" fmla="*/ 89975 w 318751"/>
                  <a:gd name="connsiteY7" fmla="*/ 331509 h 3315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18751" h="331583">
                    <a:moveTo>
                      <a:pt x="89975" y="331509"/>
                    </a:moveTo>
                    <a:cubicBezTo>
                      <a:pt x="100558" y="334684"/>
                      <a:pt x="51875" y="235201"/>
                      <a:pt x="64575" y="191809"/>
                    </a:cubicBezTo>
                    <a:cubicBezTo>
                      <a:pt x="77275" y="148417"/>
                      <a:pt x="123842" y="96559"/>
                      <a:pt x="166175" y="71159"/>
                    </a:cubicBezTo>
                    <a:cubicBezTo>
                      <a:pt x="208508" y="45759"/>
                      <a:pt x="323867" y="51051"/>
                      <a:pt x="318575" y="39409"/>
                    </a:cubicBezTo>
                    <a:cubicBezTo>
                      <a:pt x="313283" y="27767"/>
                      <a:pt x="182050" y="-7158"/>
                      <a:pt x="134425" y="1309"/>
                    </a:cubicBezTo>
                    <a:cubicBezTo>
                      <a:pt x="86800" y="9776"/>
                      <a:pt x="55050" y="61634"/>
                      <a:pt x="32825" y="90209"/>
                    </a:cubicBezTo>
                    <a:cubicBezTo>
                      <a:pt x="10600" y="118784"/>
                      <a:pt x="-4217" y="136776"/>
                      <a:pt x="1075" y="172759"/>
                    </a:cubicBezTo>
                    <a:cubicBezTo>
                      <a:pt x="6367" y="208742"/>
                      <a:pt x="79392" y="328334"/>
                      <a:pt x="89975" y="3315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83" name="Freeform 1182"/>
              <p:cNvSpPr/>
              <p:nvPr/>
            </p:nvSpPr>
            <p:spPr>
              <a:xfrm>
                <a:off x="6642000" y="663958"/>
                <a:ext cx="324533" cy="396524"/>
              </a:xfrm>
              <a:custGeom>
                <a:avLst/>
                <a:gdLst>
                  <a:gd name="connsiteX0" fmla="*/ 152500 w 324533"/>
                  <a:gd name="connsiteY0" fmla="*/ 377442 h 396524"/>
                  <a:gd name="connsiteX1" fmla="*/ 127100 w 324533"/>
                  <a:gd name="connsiteY1" fmla="*/ 237742 h 396524"/>
                  <a:gd name="connsiteX2" fmla="*/ 152500 w 324533"/>
                  <a:gd name="connsiteY2" fmla="*/ 98042 h 396524"/>
                  <a:gd name="connsiteX3" fmla="*/ 323950 w 324533"/>
                  <a:gd name="connsiteY3" fmla="*/ 34542 h 396524"/>
                  <a:gd name="connsiteX4" fmla="*/ 203300 w 324533"/>
                  <a:gd name="connsiteY4" fmla="*/ 2792 h 396524"/>
                  <a:gd name="connsiteX5" fmla="*/ 63600 w 324533"/>
                  <a:gd name="connsiteY5" fmla="*/ 104392 h 396524"/>
                  <a:gd name="connsiteX6" fmla="*/ 100 w 324533"/>
                  <a:gd name="connsiteY6" fmla="*/ 212342 h 396524"/>
                  <a:gd name="connsiteX7" fmla="*/ 76300 w 324533"/>
                  <a:gd name="connsiteY7" fmla="*/ 377442 h 396524"/>
                  <a:gd name="connsiteX8" fmla="*/ 152500 w 324533"/>
                  <a:gd name="connsiteY8" fmla="*/ 377442 h 3965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4533" h="396524">
                    <a:moveTo>
                      <a:pt x="152500" y="377442"/>
                    </a:moveTo>
                    <a:cubicBezTo>
                      <a:pt x="160967" y="354159"/>
                      <a:pt x="127100" y="284309"/>
                      <a:pt x="127100" y="237742"/>
                    </a:cubicBezTo>
                    <a:cubicBezTo>
                      <a:pt x="127100" y="191175"/>
                      <a:pt x="119692" y="131909"/>
                      <a:pt x="152500" y="98042"/>
                    </a:cubicBezTo>
                    <a:cubicBezTo>
                      <a:pt x="185308" y="64175"/>
                      <a:pt x="315483" y="50417"/>
                      <a:pt x="323950" y="34542"/>
                    </a:cubicBezTo>
                    <a:cubicBezTo>
                      <a:pt x="332417" y="18667"/>
                      <a:pt x="246692" y="-8850"/>
                      <a:pt x="203300" y="2792"/>
                    </a:cubicBezTo>
                    <a:cubicBezTo>
                      <a:pt x="159908" y="14434"/>
                      <a:pt x="97467" y="69467"/>
                      <a:pt x="63600" y="104392"/>
                    </a:cubicBezTo>
                    <a:cubicBezTo>
                      <a:pt x="29733" y="139317"/>
                      <a:pt x="-2017" y="166834"/>
                      <a:pt x="100" y="212342"/>
                    </a:cubicBezTo>
                    <a:cubicBezTo>
                      <a:pt x="2217" y="257850"/>
                      <a:pt x="56192" y="349925"/>
                      <a:pt x="76300" y="377442"/>
                    </a:cubicBezTo>
                    <a:cubicBezTo>
                      <a:pt x="96408" y="404959"/>
                      <a:pt x="144033" y="400725"/>
                      <a:pt x="152500" y="3774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84" name="Freeform 1183"/>
              <p:cNvSpPr/>
              <p:nvPr/>
            </p:nvSpPr>
            <p:spPr>
              <a:xfrm>
                <a:off x="4610916" y="2812930"/>
                <a:ext cx="323070" cy="99740"/>
              </a:xfrm>
              <a:custGeom>
                <a:avLst/>
                <a:gdLst>
                  <a:gd name="connsiteX0" fmla="*/ 5534 w 323070"/>
                  <a:gd name="connsiteY0" fmla="*/ 120 h 99740"/>
                  <a:gd name="connsiteX1" fmla="*/ 56334 w 323070"/>
                  <a:gd name="connsiteY1" fmla="*/ 89020 h 99740"/>
                  <a:gd name="connsiteX2" fmla="*/ 170634 w 323070"/>
                  <a:gd name="connsiteY2" fmla="*/ 95370 h 99740"/>
                  <a:gd name="connsiteX3" fmla="*/ 323034 w 323070"/>
                  <a:gd name="connsiteY3" fmla="*/ 63620 h 99740"/>
                  <a:gd name="connsiteX4" fmla="*/ 183334 w 323070"/>
                  <a:gd name="connsiteY4" fmla="*/ 69970 h 99740"/>
                  <a:gd name="connsiteX5" fmla="*/ 5534 w 323070"/>
                  <a:gd name="connsiteY5" fmla="*/ 120 h 99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3070" h="99740">
                    <a:moveTo>
                      <a:pt x="5534" y="120"/>
                    </a:moveTo>
                    <a:cubicBezTo>
                      <a:pt x="-15633" y="3295"/>
                      <a:pt x="28817" y="73145"/>
                      <a:pt x="56334" y="89020"/>
                    </a:cubicBezTo>
                    <a:cubicBezTo>
                      <a:pt x="83851" y="104895"/>
                      <a:pt x="126184" y="99603"/>
                      <a:pt x="170634" y="95370"/>
                    </a:cubicBezTo>
                    <a:cubicBezTo>
                      <a:pt x="215084" y="91137"/>
                      <a:pt x="320917" y="67853"/>
                      <a:pt x="323034" y="63620"/>
                    </a:cubicBezTo>
                    <a:cubicBezTo>
                      <a:pt x="325151" y="59387"/>
                      <a:pt x="235192" y="82670"/>
                      <a:pt x="183334" y="69970"/>
                    </a:cubicBezTo>
                    <a:cubicBezTo>
                      <a:pt x="131476" y="57270"/>
                      <a:pt x="26701" y="-3055"/>
                      <a:pt x="5534" y="1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85" name="Freeform 1184"/>
              <p:cNvSpPr/>
              <p:nvPr/>
            </p:nvSpPr>
            <p:spPr>
              <a:xfrm>
                <a:off x="7815921" y="1968777"/>
                <a:ext cx="141355" cy="266574"/>
              </a:xfrm>
              <a:custGeom>
                <a:avLst/>
                <a:gdLst>
                  <a:gd name="connsiteX0" fmla="*/ 929 w 141355"/>
                  <a:gd name="connsiteY0" fmla="*/ 6073 h 266574"/>
                  <a:gd name="connsiteX1" fmla="*/ 64429 w 141355"/>
                  <a:gd name="connsiteY1" fmla="*/ 120373 h 266574"/>
                  <a:gd name="connsiteX2" fmla="*/ 39029 w 141355"/>
                  <a:gd name="connsiteY2" fmla="*/ 266423 h 266574"/>
                  <a:gd name="connsiteX3" fmla="*/ 134279 w 141355"/>
                  <a:gd name="connsiteY3" fmla="*/ 145773 h 266574"/>
                  <a:gd name="connsiteX4" fmla="*/ 121579 w 141355"/>
                  <a:gd name="connsiteY4" fmla="*/ 31473 h 266574"/>
                  <a:gd name="connsiteX5" fmla="*/ 929 w 141355"/>
                  <a:gd name="connsiteY5" fmla="*/ 6073 h 266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1355" h="266574">
                    <a:moveTo>
                      <a:pt x="929" y="6073"/>
                    </a:moveTo>
                    <a:cubicBezTo>
                      <a:pt x="-8596" y="20890"/>
                      <a:pt x="58079" y="76981"/>
                      <a:pt x="64429" y="120373"/>
                    </a:cubicBezTo>
                    <a:cubicBezTo>
                      <a:pt x="70779" y="163765"/>
                      <a:pt x="27387" y="262190"/>
                      <a:pt x="39029" y="266423"/>
                    </a:cubicBezTo>
                    <a:cubicBezTo>
                      <a:pt x="50671" y="270656"/>
                      <a:pt x="120521" y="184931"/>
                      <a:pt x="134279" y="145773"/>
                    </a:cubicBezTo>
                    <a:cubicBezTo>
                      <a:pt x="148037" y="106615"/>
                      <a:pt x="140629" y="57931"/>
                      <a:pt x="121579" y="31473"/>
                    </a:cubicBezTo>
                    <a:cubicBezTo>
                      <a:pt x="102529" y="5015"/>
                      <a:pt x="10454" y="-8744"/>
                      <a:pt x="929" y="607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86" name="Freeform 1185"/>
              <p:cNvSpPr/>
              <p:nvPr/>
            </p:nvSpPr>
            <p:spPr>
              <a:xfrm>
                <a:off x="7911589" y="1636884"/>
                <a:ext cx="129163" cy="179527"/>
              </a:xfrm>
              <a:custGeom>
                <a:avLst/>
                <a:gdLst>
                  <a:gd name="connsiteX0" fmla="*/ 511 w 129163"/>
                  <a:gd name="connsiteY0" fmla="*/ 33166 h 179527"/>
                  <a:gd name="connsiteX1" fmla="*/ 83061 w 129163"/>
                  <a:gd name="connsiteY1" fmla="*/ 96666 h 179527"/>
                  <a:gd name="connsiteX2" fmla="*/ 102111 w 129163"/>
                  <a:gd name="connsiteY2" fmla="*/ 179216 h 179527"/>
                  <a:gd name="connsiteX3" fmla="*/ 127511 w 129163"/>
                  <a:gd name="connsiteY3" fmla="*/ 64916 h 179527"/>
                  <a:gd name="connsiteX4" fmla="*/ 51311 w 129163"/>
                  <a:gd name="connsiteY4" fmla="*/ 1416 h 179527"/>
                  <a:gd name="connsiteX5" fmla="*/ 511 w 129163"/>
                  <a:gd name="connsiteY5" fmla="*/ 33166 h 1795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9163" h="179527">
                    <a:moveTo>
                      <a:pt x="511" y="33166"/>
                    </a:moveTo>
                    <a:cubicBezTo>
                      <a:pt x="5803" y="49041"/>
                      <a:pt x="66128" y="72324"/>
                      <a:pt x="83061" y="96666"/>
                    </a:cubicBezTo>
                    <a:cubicBezTo>
                      <a:pt x="99994" y="121008"/>
                      <a:pt x="94703" y="184508"/>
                      <a:pt x="102111" y="179216"/>
                    </a:cubicBezTo>
                    <a:cubicBezTo>
                      <a:pt x="109519" y="173924"/>
                      <a:pt x="135978" y="94549"/>
                      <a:pt x="127511" y="64916"/>
                    </a:cubicBezTo>
                    <a:cubicBezTo>
                      <a:pt x="119044" y="35283"/>
                      <a:pt x="70361" y="8824"/>
                      <a:pt x="51311" y="1416"/>
                    </a:cubicBezTo>
                    <a:cubicBezTo>
                      <a:pt x="32261" y="-5992"/>
                      <a:pt x="-4781" y="17291"/>
                      <a:pt x="511" y="331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87" name="Freeform 1186"/>
              <p:cNvSpPr/>
              <p:nvPr/>
            </p:nvSpPr>
            <p:spPr>
              <a:xfrm>
                <a:off x="4863406" y="468325"/>
                <a:ext cx="308094" cy="98682"/>
              </a:xfrm>
              <a:custGeom>
                <a:avLst/>
                <a:gdLst>
                  <a:gd name="connsiteX0" fmla="*/ 694 w 308094"/>
                  <a:gd name="connsiteY0" fmla="*/ 96825 h 98682"/>
                  <a:gd name="connsiteX1" fmla="*/ 108644 w 308094"/>
                  <a:gd name="connsiteY1" fmla="*/ 7925 h 98682"/>
                  <a:gd name="connsiteX2" fmla="*/ 273744 w 308094"/>
                  <a:gd name="connsiteY2" fmla="*/ 7925 h 98682"/>
                  <a:gd name="connsiteX3" fmla="*/ 299144 w 308094"/>
                  <a:gd name="connsiteY3" fmla="*/ 39675 h 98682"/>
                  <a:gd name="connsiteX4" fmla="*/ 159444 w 308094"/>
                  <a:gd name="connsiteY4" fmla="*/ 65075 h 98682"/>
                  <a:gd name="connsiteX5" fmla="*/ 694 w 308094"/>
                  <a:gd name="connsiteY5" fmla="*/ 96825 h 98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8094" h="98682">
                    <a:moveTo>
                      <a:pt x="694" y="96825"/>
                    </a:moveTo>
                    <a:cubicBezTo>
                      <a:pt x="-7773" y="87300"/>
                      <a:pt x="63136" y="22742"/>
                      <a:pt x="108644" y="7925"/>
                    </a:cubicBezTo>
                    <a:cubicBezTo>
                      <a:pt x="154152" y="-6892"/>
                      <a:pt x="241994" y="2633"/>
                      <a:pt x="273744" y="7925"/>
                    </a:cubicBezTo>
                    <a:cubicBezTo>
                      <a:pt x="305494" y="13217"/>
                      <a:pt x="318194" y="30150"/>
                      <a:pt x="299144" y="39675"/>
                    </a:cubicBezTo>
                    <a:cubicBezTo>
                      <a:pt x="280094" y="49200"/>
                      <a:pt x="207069" y="53433"/>
                      <a:pt x="159444" y="65075"/>
                    </a:cubicBezTo>
                    <a:cubicBezTo>
                      <a:pt x="111819" y="76717"/>
                      <a:pt x="9161" y="106350"/>
                      <a:pt x="694" y="9682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88" name="Freeform 1187"/>
              <p:cNvSpPr/>
              <p:nvPr/>
            </p:nvSpPr>
            <p:spPr>
              <a:xfrm>
                <a:off x="4577597" y="624378"/>
                <a:ext cx="248839" cy="93816"/>
              </a:xfrm>
              <a:custGeom>
                <a:avLst/>
                <a:gdLst>
                  <a:gd name="connsiteX0" fmla="*/ 753 w 248839"/>
                  <a:gd name="connsiteY0" fmla="*/ 93172 h 93816"/>
                  <a:gd name="connsiteX1" fmla="*/ 83303 w 248839"/>
                  <a:gd name="connsiteY1" fmla="*/ 4272 h 93816"/>
                  <a:gd name="connsiteX2" fmla="*/ 248403 w 248839"/>
                  <a:gd name="connsiteY2" fmla="*/ 16972 h 93816"/>
                  <a:gd name="connsiteX3" fmla="*/ 127753 w 248839"/>
                  <a:gd name="connsiteY3" fmla="*/ 42372 h 93816"/>
                  <a:gd name="connsiteX4" fmla="*/ 753 w 248839"/>
                  <a:gd name="connsiteY4" fmla="*/ 93172 h 93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839" h="93816">
                    <a:moveTo>
                      <a:pt x="753" y="93172"/>
                    </a:moveTo>
                    <a:cubicBezTo>
                      <a:pt x="-6655" y="86822"/>
                      <a:pt x="42028" y="16972"/>
                      <a:pt x="83303" y="4272"/>
                    </a:cubicBezTo>
                    <a:cubicBezTo>
                      <a:pt x="124578" y="-8428"/>
                      <a:pt x="240995" y="10622"/>
                      <a:pt x="248403" y="16972"/>
                    </a:cubicBezTo>
                    <a:cubicBezTo>
                      <a:pt x="255811" y="23322"/>
                      <a:pt x="166911" y="27555"/>
                      <a:pt x="127753" y="42372"/>
                    </a:cubicBezTo>
                    <a:cubicBezTo>
                      <a:pt x="88595" y="57189"/>
                      <a:pt x="8161" y="99522"/>
                      <a:pt x="753" y="9317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89" name="Freeform 1188"/>
              <p:cNvSpPr/>
              <p:nvPr/>
            </p:nvSpPr>
            <p:spPr>
              <a:xfrm>
                <a:off x="5275537" y="307289"/>
                <a:ext cx="262421" cy="150137"/>
              </a:xfrm>
              <a:custGeom>
                <a:avLst/>
                <a:gdLst>
                  <a:gd name="connsiteX0" fmla="*/ 1313 w 262421"/>
                  <a:gd name="connsiteY0" fmla="*/ 149911 h 150137"/>
                  <a:gd name="connsiteX1" fmla="*/ 64813 w 262421"/>
                  <a:gd name="connsiteY1" fmla="*/ 48311 h 150137"/>
                  <a:gd name="connsiteX2" fmla="*/ 172763 w 262421"/>
                  <a:gd name="connsiteY2" fmla="*/ 3861 h 150137"/>
                  <a:gd name="connsiteX3" fmla="*/ 261663 w 262421"/>
                  <a:gd name="connsiteY3" fmla="*/ 10211 h 150137"/>
                  <a:gd name="connsiteX4" fmla="*/ 121963 w 262421"/>
                  <a:gd name="connsiteY4" fmla="*/ 73711 h 150137"/>
                  <a:gd name="connsiteX5" fmla="*/ 1313 w 262421"/>
                  <a:gd name="connsiteY5" fmla="*/ 149911 h 1501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2421" h="150137">
                    <a:moveTo>
                      <a:pt x="1313" y="149911"/>
                    </a:moveTo>
                    <a:cubicBezTo>
                      <a:pt x="-8212" y="145678"/>
                      <a:pt x="36238" y="72653"/>
                      <a:pt x="64813" y="48311"/>
                    </a:cubicBezTo>
                    <a:cubicBezTo>
                      <a:pt x="93388" y="23969"/>
                      <a:pt x="139955" y="10211"/>
                      <a:pt x="172763" y="3861"/>
                    </a:cubicBezTo>
                    <a:cubicBezTo>
                      <a:pt x="205571" y="-2489"/>
                      <a:pt x="270130" y="-1431"/>
                      <a:pt x="261663" y="10211"/>
                    </a:cubicBezTo>
                    <a:cubicBezTo>
                      <a:pt x="253196" y="21853"/>
                      <a:pt x="163238" y="49369"/>
                      <a:pt x="121963" y="73711"/>
                    </a:cubicBezTo>
                    <a:cubicBezTo>
                      <a:pt x="80688" y="98053"/>
                      <a:pt x="10838" y="154144"/>
                      <a:pt x="1313" y="14991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90" name="Freeform 1189"/>
              <p:cNvSpPr/>
              <p:nvPr/>
            </p:nvSpPr>
            <p:spPr>
              <a:xfrm>
                <a:off x="5662789" y="228784"/>
                <a:ext cx="285517" cy="95293"/>
              </a:xfrm>
              <a:custGeom>
                <a:avLst/>
                <a:gdLst>
                  <a:gd name="connsiteX0" fmla="*/ 1411 w 285517"/>
                  <a:gd name="connsiteY0" fmla="*/ 69666 h 95293"/>
                  <a:gd name="connsiteX1" fmla="*/ 64911 w 285517"/>
                  <a:gd name="connsiteY1" fmla="*/ 6166 h 95293"/>
                  <a:gd name="connsiteX2" fmla="*/ 249061 w 285517"/>
                  <a:gd name="connsiteY2" fmla="*/ 12516 h 95293"/>
                  <a:gd name="connsiteX3" fmla="*/ 274461 w 285517"/>
                  <a:gd name="connsiteY3" fmla="*/ 95066 h 95293"/>
                  <a:gd name="connsiteX4" fmla="*/ 115711 w 285517"/>
                  <a:gd name="connsiteY4" fmla="*/ 37916 h 95293"/>
                  <a:gd name="connsiteX5" fmla="*/ 1411 w 285517"/>
                  <a:gd name="connsiteY5" fmla="*/ 69666 h 952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517" h="95293">
                    <a:moveTo>
                      <a:pt x="1411" y="69666"/>
                    </a:moveTo>
                    <a:cubicBezTo>
                      <a:pt x="-7056" y="64374"/>
                      <a:pt x="23636" y="15691"/>
                      <a:pt x="64911" y="6166"/>
                    </a:cubicBezTo>
                    <a:cubicBezTo>
                      <a:pt x="106186" y="-3359"/>
                      <a:pt x="214136" y="-2301"/>
                      <a:pt x="249061" y="12516"/>
                    </a:cubicBezTo>
                    <a:cubicBezTo>
                      <a:pt x="283986" y="27333"/>
                      <a:pt x="296686" y="90833"/>
                      <a:pt x="274461" y="95066"/>
                    </a:cubicBezTo>
                    <a:cubicBezTo>
                      <a:pt x="252236" y="99299"/>
                      <a:pt x="161219" y="43208"/>
                      <a:pt x="115711" y="37916"/>
                    </a:cubicBezTo>
                    <a:cubicBezTo>
                      <a:pt x="70203" y="32624"/>
                      <a:pt x="9878" y="74958"/>
                      <a:pt x="1411" y="6966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91" name="Freeform 1190"/>
              <p:cNvSpPr/>
              <p:nvPr/>
            </p:nvSpPr>
            <p:spPr>
              <a:xfrm>
                <a:off x="5454427" y="477016"/>
                <a:ext cx="140542" cy="59613"/>
              </a:xfrm>
              <a:custGeom>
                <a:avLst/>
                <a:gdLst>
                  <a:gd name="connsiteX0" fmla="*/ 223 w 140542"/>
                  <a:gd name="connsiteY0" fmla="*/ 43684 h 59613"/>
                  <a:gd name="connsiteX1" fmla="*/ 76423 w 140542"/>
                  <a:gd name="connsiteY1" fmla="*/ 5584 h 59613"/>
                  <a:gd name="connsiteX2" fmla="*/ 139923 w 140542"/>
                  <a:gd name="connsiteY2" fmla="*/ 5584 h 59613"/>
                  <a:gd name="connsiteX3" fmla="*/ 101823 w 140542"/>
                  <a:gd name="connsiteY3" fmla="*/ 56384 h 59613"/>
                  <a:gd name="connsiteX4" fmla="*/ 223 w 140542"/>
                  <a:gd name="connsiteY4" fmla="*/ 43684 h 59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542" h="59613">
                    <a:moveTo>
                      <a:pt x="223" y="43684"/>
                    </a:moveTo>
                    <a:cubicBezTo>
                      <a:pt x="-4010" y="35217"/>
                      <a:pt x="53140" y="11934"/>
                      <a:pt x="76423" y="5584"/>
                    </a:cubicBezTo>
                    <a:cubicBezTo>
                      <a:pt x="99706" y="-766"/>
                      <a:pt x="135690" y="-2883"/>
                      <a:pt x="139923" y="5584"/>
                    </a:cubicBezTo>
                    <a:cubicBezTo>
                      <a:pt x="144156" y="14051"/>
                      <a:pt x="126165" y="46859"/>
                      <a:pt x="101823" y="56384"/>
                    </a:cubicBezTo>
                    <a:cubicBezTo>
                      <a:pt x="77481" y="65909"/>
                      <a:pt x="4456" y="52151"/>
                      <a:pt x="223" y="4368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92" name="Freeform 1191"/>
              <p:cNvSpPr/>
              <p:nvPr/>
            </p:nvSpPr>
            <p:spPr>
              <a:xfrm>
                <a:off x="6232361" y="368196"/>
                <a:ext cx="328138" cy="171885"/>
              </a:xfrm>
              <a:custGeom>
                <a:avLst/>
                <a:gdLst>
                  <a:gd name="connsiteX0" fmla="*/ 3339 w 328138"/>
                  <a:gd name="connsiteY0" fmla="*/ 171554 h 171885"/>
                  <a:gd name="connsiteX1" fmla="*/ 47789 w 328138"/>
                  <a:gd name="connsiteY1" fmla="*/ 25504 h 171885"/>
                  <a:gd name="connsiteX2" fmla="*/ 193839 w 328138"/>
                  <a:gd name="connsiteY2" fmla="*/ 104 h 171885"/>
                  <a:gd name="connsiteX3" fmla="*/ 327189 w 328138"/>
                  <a:gd name="connsiteY3" fmla="*/ 25504 h 171885"/>
                  <a:gd name="connsiteX4" fmla="*/ 123989 w 328138"/>
                  <a:gd name="connsiteY4" fmla="*/ 63604 h 171885"/>
                  <a:gd name="connsiteX5" fmla="*/ 3339 w 328138"/>
                  <a:gd name="connsiteY5" fmla="*/ 171554 h 1718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8138" h="171885">
                    <a:moveTo>
                      <a:pt x="3339" y="171554"/>
                    </a:moveTo>
                    <a:cubicBezTo>
                      <a:pt x="-9361" y="165204"/>
                      <a:pt x="16039" y="54079"/>
                      <a:pt x="47789" y="25504"/>
                    </a:cubicBezTo>
                    <a:cubicBezTo>
                      <a:pt x="79539" y="-3071"/>
                      <a:pt x="147272" y="104"/>
                      <a:pt x="193839" y="104"/>
                    </a:cubicBezTo>
                    <a:cubicBezTo>
                      <a:pt x="240406" y="104"/>
                      <a:pt x="338831" y="14921"/>
                      <a:pt x="327189" y="25504"/>
                    </a:cubicBezTo>
                    <a:cubicBezTo>
                      <a:pt x="315547" y="36087"/>
                      <a:pt x="180081" y="36087"/>
                      <a:pt x="123989" y="63604"/>
                    </a:cubicBezTo>
                    <a:cubicBezTo>
                      <a:pt x="67897" y="91121"/>
                      <a:pt x="16039" y="177904"/>
                      <a:pt x="3339" y="17155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93" name="Freeform 1192"/>
              <p:cNvSpPr/>
              <p:nvPr/>
            </p:nvSpPr>
            <p:spPr>
              <a:xfrm>
                <a:off x="7207141" y="830676"/>
                <a:ext cx="273312" cy="243654"/>
              </a:xfrm>
              <a:custGeom>
                <a:avLst/>
                <a:gdLst>
                  <a:gd name="connsiteX0" fmla="*/ 120759 w 273312"/>
                  <a:gd name="connsiteY0" fmla="*/ 236124 h 243654"/>
                  <a:gd name="connsiteX1" fmla="*/ 69959 w 273312"/>
                  <a:gd name="connsiteY1" fmla="*/ 128174 h 243654"/>
                  <a:gd name="connsiteX2" fmla="*/ 158859 w 273312"/>
                  <a:gd name="connsiteY2" fmla="*/ 45624 h 243654"/>
                  <a:gd name="connsiteX3" fmla="*/ 273159 w 273312"/>
                  <a:gd name="connsiteY3" fmla="*/ 1174 h 243654"/>
                  <a:gd name="connsiteX4" fmla="*/ 133459 w 273312"/>
                  <a:gd name="connsiteY4" fmla="*/ 20224 h 243654"/>
                  <a:gd name="connsiteX5" fmla="*/ 12809 w 273312"/>
                  <a:gd name="connsiteY5" fmla="*/ 96424 h 243654"/>
                  <a:gd name="connsiteX6" fmla="*/ 12809 w 273312"/>
                  <a:gd name="connsiteY6" fmla="*/ 217074 h 243654"/>
                  <a:gd name="connsiteX7" fmla="*/ 120759 w 273312"/>
                  <a:gd name="connsiteY7" fmla="*/ 236124 h 243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3312" h="243654">
                    <a:moveTo>
                      <a:pt x="120759" y="236124"/>
                    </a:moveTo>
                    <a:cubicBezTo>
                      <a:pt x="130284" y="221307"/>
                      <a:pt x="63609" y="159924"/>
                      <a:pt x="69959" y="128174"/>
                    </a:cubicBezTo>
                    <a:cubicBezTo>
                      <a:pt x="76309" y="96424"/>
                      <a:pt x="124992" y="66791"/>
                      <a:pt x="158859" y="45624"/>
                    </a:cubicBezTo>
                    <a:cubicBezTo>
                      <a:pt x="192726" y="24457"/>
                      <a:pt x="277392" y="5407"/>
                      <a:pt x="273159" y="1174"/>
                    </a:cubicBezTo>
                    <a:cubicBezTo>
                      <a:pt x="268926" y="-3059"/>
                      <a:pt x="176851" y="4349"/>
                      <a:pt x="133459" y="20224"/>
                    </a:cubicBezTo>
                    <a:cubicBezTo>
                      <a:pt x="90067" y="36099"/>
                      <a:pt x="32917" y="63616"/>
                      <a:pt x="12809" y="96424"/>
                    </a:cubicBezTo>
                    <a:cubicBezTo>
                      <a:pt x="-7299" y="129232"/>
                      <a:pt x="-949" y="190616"/>
                      <a:pt x="12809" y="217074"/>
                    </a:cubicBezTo>
                    <a:cubicBezTo>
                      <a:pt x="26567" y="243532"/>
                      <a:pt x="111234" y="250941"/>
                      <a:pt x="120759" y="23612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94" name="Freeform 1193"/>
              <p:cNvSpPr/>
              <p:nvPr/>
            </p:nvSpPr>
            <p:spPr>
              <a:xfrm>
                <a:off x="6705557" y="342886"/>
                <a:ext cx="311290" cy="230817"/>
              </a:xfrm>
              <a:custGeom>
                <a:avLst/>
                <a:gdLst>
                  <a:gd name="connsiteX0" fmla="*/ 43 w 311290"/>
                  <a:gd name="connsiteY0" fmla="*/ 63514 h 230817"/>
                  <a:gd name="connsiteX1" fmla="*/ 127043 w 311290"/>
                  <a:gd name="connsiteY1" fmla="*/ 44464 h 230817"/>
                  <a:gd name="connsiteX2" fmla="*/ 234993 w 311290"/>
                  <a:gd name="connsiteY2" fmla="*/ 139714 h 230817"/>
                  <a:gd name="connsiteX3" fmla="*/ 311193 w 311290"/>
                  <a:gd name="connsiteY3" fmla="*/ 228614 h 230817"/>
                  <a:gd name="connsiteX4" fmla="*/ 247693 w 311290"/>
                  <a:gd name="connsiteY4" fmla="*/ 44464 h 230817"/>
                  <a:gd name="connsiteX5" fmla="*/ 114343 w 311290"/>
                  <a:gd name="connsiteY5" fmla="*/ 14 h 230817"/>
                  <a:gd name="connsiteX6" fmla="*/ 43 w 311290"/>
                  <a:gd name="connsiteY6" fmla="*/ 63514 h 230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290" h="230817">
                    <a:moveTo>
                      <a:pt x="43" y="63514"/>
                    </a:moveTo>
                    <a:cubicBezTo>
                      <a:pt x="2160" y="70922"/>
                      <a:pt x="87885" y="31764"/>
                      <a:pt x="127043" y="44464"/>
                    </a:cubicBezTo>
                    <a:cubicBezTo>
                      <a:pt x="166201" y="57164"/>
                      <a:pt x="204301" y="109022"/>
                      <a:pt x="234993" y="139714"/>
                    </a:cubicBezTo>
                    <a:cubicBezTo>
                      <a:pt x="265685" y="170406"/>
                      <a:pt x="309076" y="244489"/>
                      <a:pt x="311193" y="228614"/>
                    </a:cubicBezTo>
                    <a:cubicBezTo>
                      <a:pt x="313310" y="212739"/>
                      <a:pt x="280501" y="82564"/>
                      <a:pt x="247693" y="44464"/>
                    </a:cubicBezTo>
                    <a:cubicBezTo>
                      <a:pt x="214885" y="6364"/>
                      <a:pt x="154560" y="1072"/>
                      <a:pt x="114343" y="14"/>
                    </a:cubicBezTo>
                    <a:cubicBezTo>
                      <a:pt x="74126" y="-1044"/>
                      <a:pt x="-2074" y="56106"/>
                      <a:pt x="43" y="6351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95" name="Freeform 1194"/>
              <p:cNvSpPr/>
              <p:nvPr/>
            </p:nvSpPr>
            <p:spPr>
              <a:xfrm>
                <a:off x="7124533" y="669189"/>
                <a:ext cx="178005" cy="105978"/>
              </a:xfrm>
              <a:custGeom>
                <a:avLst/>
                <a:gdLst>
                  <a:gd name="connsiteX0" fmla="*/ 167 w 178005"/>
                  <a:gd name="connsiteY0" fmla="*/ 22961 h 105978"/>
                  <a:gd name="connsiteX1" fmla="*/ 63667 w 178005"/>
                  <a:gd name="connsiteY1" fmla="*/ 3911 h 105978"/>
                  <a:gd name="connsiteX2" fmla="*/ 177967 w 178005"/>
                  <a:gd name="connsiteY2" fmla="*/ 105511 h 105978"/>
                  <a:gd name="connsiteX3" fmla="*/ 50967 w 178005"/>
                  <a:gd name="connsiteY3" fmla="*/ 42011 h 105978"/>
                  <a:gd name="connsiteX4" fmla="*/ 167 w 178005"/>
                  <a:gd name="connsiteY4" fmla="*/ 22961 h 105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005" h="105978">
                    <a:moveTo>
                      <a:pt x="167" y="22961"/>
                    </a:moveTo>
                    <a:cubicBezTo>
                      <a:pt x="2284" y="16611"/>
                      <a:pt x="34034" y="-9847"/>
                      <a:pt x="63667" y="3911"/>
                    </a:cubicBezTo>
                    <a:cubicBezTo>
                      <a:pt x="93300" y="17669"/>
                      <a:pt x="180084" y="99161"/>
                      <a:pt x="177967" y="105511"/>
                    </a:cubicBezTo>
                    <a:cubicBezTo>
                      <a:pt x="175850" y="111861"/>
                      <a:pt x="85892" y="51536"/>
                      <a:pt x="50967" y="42011"/>
                    </a:cubicBezTo>
                    <a:cubicBezTo>
                      <a:pt x="16042" y="32486"/>
                      <a:pt x="-1950" y="29311"/>
                      <a:pt x="167" y="229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96" name="Freeform 1195"/>
              <p:cNvSpPr/>
              <p:nvPr/>
            </p:nvSpPr>
            <p:spPr>
              <a:xfrm>
                <a:off x="6019611" y="349212"/>
                <a:ext cx="153112" cy="70182"/>
              </a:xfrm>
              <a:custGeom>
                <a:avLst/>
                <a:gdLst>
                  <a:gd name="connsiteX0" fmla="*/ 189 w 153112"/>
                  <a:gd name="connsiteY0" fmla="*/ 38138 h 70182"/>
                  <a:gd name="connsiteX1" fmla="*/ 89089 w 153112"/>
                  <a:gd name="connsiteY1" fmla="*/ 38 h 70182"/>
                  <a:gd name="connsiteX2" fmla="*/ 152589 w 153112"/>
                  <a:gd name="connsiteY2" fmla="*/ 31788 h 70182"/>
                  <a:gd name="connsiteX3" fmla="*/ 114489 w 153112"/>
                  <a:gd name="connsiteY3" fmla="*/ 69888 h 70182"/>
                  <a:gd name="connsiteX4" fmla="*/ 189 w 153112"/>
                  <a:gd name="connsiteY4" fmla="*/ 38138 h 70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3112" h="70182">
                    <a:moveTo>
                      <a:pt x="189" y="38138"/>
                    </a:moveTo>
                    <a:cubicBezTo>
                      <a:pt x="-4044" y="26496"/>
                      <a:pt x="63689" y="1096"/>
                      <a:pt x="89089" y="38"/>
                    </a:cubicBezTo>
                    <a:cubicBezTo>
                      <a:pt x="114489" y="-1020"/>
                      <a:pt x="148356" y="20146"/>
                      <a:pt x="152589" y="31788"/>
                    </a:cubicBezTo>
                    <a:cubicBezTo>
                      <a:pt x="156822" y="43430"/>
                      <a:pt x="134597" y="66713"/>
                      <a:pt x="114489" y="69888"/>
                    </a:cubicBezTo>
                    <a:cubicBezTo>
                      <a:pt x="94381" y="73063"/>
                      <a:pt x="4422" y="49780"/>
                      <a:pt x="189" y="3813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97" name="Freeform 1196"/>
              <p:cNvSpPr/>
              <p:nvPr/>
            </p:nvSpPr>
            <p:spPr>
              <a:xfrm>
                <a:off x="6184900" y="2361487"/>
                <a:ext cx="241300" cy="70753"/>
              </a:xfrm>
              <a:custGeom>
                <a:avLst/>
                <a:gdLst>
                  <a:gd name="connsiteX0" fmla="*/ 0 w 241300"/>
                  <a:gd name="connsiteY0" fmla="*/ 713 h 70753"/>
                  <a:gd name="connsiteX1" fmla="*/ 107950 w 241300"/>
                  <a:gd name="connsiteY1" fmla="*/ 32463 h 70753"/>
                  <a:gd name="connsiteX2" fmla="*/ 241300 w 241300"/>
                  <a:gd name="connsiteY2" fmla="*/ 713 h 70753"/>
                  <a:gd name="connsiteX3" fmla="*/ 107950 w 241300"/>
                  <a:gd name="connsiteY3" fmla="*/ 70563 h 70753"/>
                  <a:gd name="connsiteX4" fmla="*/ 0 w 241300"/>
                  <a:gd name="connsiteY4" fmla="*/ 713 h 70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1300" h="70753">
                    <a:moveTo>
                      <a:pt x="0" y="713"/>
                    </a:moveTo>
                    <a:cubicBezTo>
                      <a:pt x="0" y="-5637"/>
                      <a:pt x="67733" y="32463"/>
                      <a:pt x="107950" y="32463"/>
                    </a:cubicBezTo>
                    <a:cubicBezTo>
                      <a:pt x="148167" y="32463"/>
                      <a:pt x="241300" y="-5637"/>
                      <a:pt x="241300" y="713"/>
                    </a:cubicBezTo>
                    <a:cubicBezTo>
                      <a:pt x="241300" y="7063"/>
                      <a:pt x="151342" y="66330"/>
                      <a:pt x="107950" y="70563"/>
                    </a:cubicBezTo>
                    <a:cubicBezTo>
                      <a:pt x="64558" y="74796"/>
                      <a:pt x="0" y="7063"/>
                      <a:pt x="0" y="71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98" name="Freeform 1197"/>
              <p:cNvSpPr/>
              <p:nvPr/>
            </p:nvSpPr>
            <p:spPr>
              <a:xfrm>
                <a:off x="5479541" y="2353897"/>
                <a:ext cx="311662" cy="156304"/>
              </a:xfrm>
              <a:custGeom>
                <a:avLst/>
                <a:gdLst>
                  <a:gd name="connsiteX0" fmla="*/ 254509 w 311662"/>
                  <a:gd name="connsiteY0" fmla="*/ 1953 h 156304"/>
                  <a:gd name="connsiteX1" fmla="*/ 159259 w 311662"/>
                  <a:gd name="connsiteY1" fmla="*/ 109903 h 156304"/>
                  <a:gd name="connsiteX2" fmla="*/ 509 w 311662"/>
                  <a:gd name="connsiteY2" fmla="*/ 84503 h 156304"/>
                  <a:gd name="connsiteX3" fmla="*/ 114809 w 311662"/>
                  <a:gd name="connsiteY3" fmla="*/ 154353 h 156304"/>
                  <a:gd name="connsiteX4" fmla="*/ 279909 w 311662"/>
                  <a:gd name="connsiteY4" fmla="*/ 128953 h 156304"/>
                  <a:gd name="connsiteX5" fmla="*/ 311659 w 311662"/>
                  <a:gd name="connsiteY5" fmla="*/ 46403 h 156304"/>
                  <a:gd name="connsiteX6" fmla="*/ 254509 w 311662"/>
                  <a:gd name="connsiteY6" fmla="*/ 1953 h 1563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11662" h="156304">
                    <a:moveTo>
                      <a:pt x="254509" y="1953"/>
                    </a:moveTo>
                    <a:cubicBezTo>
                      <a:pt x="229109" y="12536"/>
                      <a:pt x="201592" y="96145"/>
                      <a:pt x="159259" y="109903"/>
                    </a:cubicBezTo>
                    <a:cubicBezTo>
                      <a:pt x="116926" y="123661"/>
                      <a:pt x="7917" y="77095"/>
                      <a:pt x="509" y="84503"/>
                    </a:cubicBezTo>
                    <a:cubicBezTo>
                      <a:pt x="-6899" y="91911"/>
                      <a:pt x="68242" y="146945"/>
                      <a:pt x="114809" y="154353"/>
                    </a:cubicBezTo>
                    <a:cubicBezTo>
                      <a:pt x="161376" y="161761"/>
                      <a:pt x="247101" y="146945"/>
                      <a:pt x="279909" y="128953"/>
                    </a:cubicBezTo>
                    <a:cubicBezTo>
                      <a:pt x="312717" y="110961"/>
                      <a:pt x="311659" y="66511"/>
                      <a:pt x="311659" y="46403"/>
                    </a:cubicBezTo>
                    <a:cubicBezTo>
                      <a:pt x="311659" y="26295"/>
                      <a:pt x="279909" y="-8630"/>
                      <a:pt x="254509" y="19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99" name="Freeform 1198"/>
              <p:cNvSpPr/>
              <p:nvPr/>
            </p:nvSpPr>
            <p:spPr>
              <a:xfrm>
                <a:off x="7363596" y="2347566"/>
                <a:ext cx="281926" cy="184587"/>
              </a:xfrm>
              <a:custGeom>
                <a:avLst/>
                <a:gdLst>
                  <a:gd name="connsiteX0" fmla="*/ 192904 w 281926"/>
                  <a:gd name="connsiteY0" fmla="*/ 1934 h 184587"/>
                  <a:gd name="connsiteX1" fmla="*/ 104004 w 281926"/>
                  <a:gd name="connsiteY1" fmla="*/ 135284 h 184587"/>
                  <a:gd name="connsiteX2" fmla="*/ 2404 w 281926"/>
                  <a:gd name="connsiteY2" fmla="*/ 160684 h 184587"/>
                  <a:gd name="connsiteX3" fmla="*/ 211954 w 281926"/>
                  <a:gd name="connsiteY3" fmla="*/ 179734 h 184587"/>
                  <a:gd name="connsiteX4" fmla="*/ 281804 w 281926"/>
                  <a:gd name="connsiteY4" fmla="*/ 65434 h 184587"/>
                  <a:gd name="connsiteX5" fmla="*/ 192904 w 281926"/>
                  <a:gd name="connsiteY5" fmla="*/ 1934 h 1845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1926" h="184587">
                    <a:moveTo>
                      <a:pt x="192904" y="1934"/>
                    </a:moveTo>
                    <a:cubicBezTo>
                      <a:pt x="163271" y="13576"/>
                      <a:pt x="135754" y="108826"/>
                      <a:pt x="104004" y="135284"/>
                    </a:cubicBezTo>
                    <a:cubicBezTo>
                      <a:pt x="72254" y="161742"/>
                      <a:pt x="-15588" y="153276"/>
                      <a:pt x="2404" y="160684"/>
                    </a:cubicBezTo>
                    <a:cubicBezTo>
                      <a:pt x="20396" y="168092"/>
                      <a:pt x="165387" y="195609"/>
                      <a:pt x="211954" y="179734"/>
                    </a:cubicBezTo>
                    <a:cubicBezTo>
                      <a:pt x="258521" y="163859"/>
                      <a:pt x="283921" y="97184"/>
                      <a:pt x="281804" y="65434"/>
                    </a:cubicBezTo>
                    <a:cubicBezTo>
                      <a:pt x="279687" y="33684"/>
                      <a:pt x="222537" y="-9708"/>
                      <a:pt x="192904" y="193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00" name="Freeform 1199"/>
              <p:cNvSpPr/>
              <p:nvPr/>
            </p:nvSpPr>
            <p:spPr>
              <a:xfrm>
                <a:off x="7352121" y="2603403"/>
                <a:ext cx="119301" cy="158896"/>
              </a:xfrm>
              <a:custGeom>
                <a:avLst/>
                <a:gdLst>
                  <a:gd name="connsiteX0" fmla="*/ 1179 w 119301"/>
                  <a:gd name="connsiteY0" fmla="*/ 97 h 158896"/>
                  <a:gd name="connsiteX1" fmla="*/ 58329 w 119301"/>
                  <a:gd name="connsiteY1" fmla="*/ 57247 h 158896"/>
                  <a:gd name="connsiteX2" fmla="*/ 96429 w 119301"/>
                  <a:gd name="connsiteY2" fmla="*/ 158847 h 158896"/>
                  <a:gd name="connsiteX3" fmla="*/ 115479 w 119301"/>
                  <a:gd name="connsiteY3" fmla="*/ 69947 h 158896"/>
                  <a:gd name="connsiteX4" fmla="*/ 1179 w 119301"/>
                  <a:gd name="connsiteY4" fmla="*/ 97 h 15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301" h="158896">
                    <a:moveTo>
                      <a:pt x="1179" y="97"/>
                    </a:moveTo>
                    <a:cubicBezTo>
                      <a:pt x="-8346" y="-2020"/>
                      <a:pt x="42454" y="30789"/>
                      <a:pt x="58329" y="57247"/>
                    </a:cubicBezTo>
                    <a:cubicBezTo>
                      <a:pt x="74204" y="83705"/>
                      <a:pt x="86904" y="156730"/>
                      <a:pt x="96429" y="158847"/>
                    </a:cubicBezTo>
                    <a:cubicBezTo>
                      <a:pt x="105954" y="160964"/>
                      <a:pt x="128179" y="94289"/>
                      <a:pt x="115479" y="69947"/>
                    </a:cubicBezTo>
                    <a:cubicBezTo>
                      <a:pt x="102779" y="45605"/>
                      <a:pt x="10704" y="2214"/>
                      <a:pt x="1179" y="9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01" name="Freeform 1200"/>
              <p:cNvSpPr/>
              <p:nvPr/>
            </p:nvSpPr>
            <p:spPr>
              <a:xfrm>
                <a:off x="6675832" y="2311359"/>
                <a:ext cx="152097" cy="140009"/>
              </a:xfrm>
              <a:custGeom>
                <a:avLst/>
                <a:gdLst>
                  <a:gd name="connsiteX0" fmla="*/ 10718 w 152097"/>
                  <a:gd name="connsiteY0" fmla="*/ 41 h 140009"/>
                  <a:gd name="connsiteX1" fmla="*/ 86918 w 152097"/>
                  <a:gd name="connsiteY1" fmla="*/ 101641 h 140009"/>
                  <a:gd name="connsiteX2" fmla="*/ 150418 w 152097"/>
                  <a:gd name="connsiteY2" fmla="*/ 139741 h 140009"/>
                  <a:gd name="connsiteX3" fmla="*/ 17068 w 152097"/>
                  <a:gd name="connsiteY3" fmla="*/ 114341 h 140009"/>
                  <a:gd name="connsiteX4" fmla="*/ 10718 w 152097"/>
                  <a:gd name="connsiteY4" fmla="*/ 41 h 14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097" h="140009">
                    <a:moveTo>
                      <a:pt x="10718" y="41"/>
                    </a:moveTo>
                    <a:cubicBezTo>
                      <a:pt x="22360" y="-2076"/>
                      <a:pt x="63635" y="78358"/>
                      <a:pt x="86918" y="101641"/>
                    </a:cubicBezTo>
                    <a:cubicBezTo>
                      <a:pt x="110201" y="124924"/>
                      <a:pt x="162060" y="137624"/>
                      <a:pt x="150418" y="139741"/>
                    </a:cubicBezTo>
                    <a:cubicBezTo>
                      <a:pt x="138776" y="141858"/>
                      <a:pt x="42468" y="131274"/>
                      <a:pt x="17068" y="114341"/>
                    </a:cubicBezTo>
                    <a:cubicBezTo>
                      <a:pt x="-8332" y="97408"/>
                      <a:pt x="-924" y="2158"/>
                      <a:pt x="10718" y="4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02" name="Freeform 1201"/>
              <p:cNvSpPr/>
              <p:nvPr/>
            </p:nvSpPr>
            <p:spPr>
              <a:xfrm>
                <a:off x="5128075" y="2495421"/>
                <a:ext cx="123875" cy="140089"/>
              </a:xfrm>
              <a:custGeom>
                <a:avLst/>
                <a:gdLst>
                  <a:gd name="connsiteX0" fmla="*/ 97975 w 123875"/>
                  <a:gd name="connsiteY0" fmla="*/ 129 h 140089"/>
                  <a:gd name="connsiteX1" fmla="*/ 40825 w 123875"/>
                  <a:gd name="connsiteY1" fmla="*/ 76329 h 140089"/>
                  <a:gd name="connsiteX2" fmla="*/ 2725 w 123875"/>
                  <a:gd name="connsiteY2" fmla="*/ 139829 h 140089"/>
                  <a:gd name="connsiteX3" fmla="*/ 117025 w 123875"/>
                  <a:gd name="connsiteY3" fmla="*/ 95379 h 140089"/>
                  <a:gd name="connsiteX4" fmla="*/ 97975 w 123875"/>
                  <a:gd name="connsiteY4" fmla="*/ 129 h 140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875" h="140089">
                    <a:moveTo>
                      <a:pt x="97975" y="129"/>
                    </a:moveTo>
                    <a:cubicBezTo>
                      <a:pt x="85275" y="-3046"/>
                      <a:pt x="56700" y="53046"/>
                      <a:pt x="40825" y="76329"/>
                    </a:cubicBezTo>
                    <a:cubicBezTo>
                      <a:pt x="24950" y="99612"/>
                      <a:pt x="-9975" y="136654"/>
                      <a:pt x="2725" y="139829"/>
                    </a:cubicBezTo>
                    <a:cubicBezTo>
                      <a:pt x="15425" y="143004"/>
                      <a:pt x="97975" y="116545"/>
                      <a:pt x="117025" y="95379"/>
                    </a:cubicBezTo>
                    <a:cubicBezTo>
                      <a:pt x="136075" y="74213"/>
                      <a:pt x="110675" y="3304"/>
                      <a:pt x="97975" y="12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03" name="Freeform 1202"/>
              <p:cNvSpPr/>
              <p:nvPr/>
            </p:nvSpPr>
            <p:spPr>
              <a:xfrm>
                <a:off x="7561971" y="2508250"/>
                <a:ext cx="123400" cy="190500"/>
              </a:xfrm>
              <a:custGeom>
                <a:avLst/>
                <a:gdLst>
                  <a:gd name="connsiteX0" fmla="*/ 102479 w 123400"/>
                  <a:gd name="connsiteY0" fmla="*/ 0 h 190500"/>
                  <a:gd name="connsiteX1" fmla="*/ 64379 w 123400"/>
                  <a:gd name="connsiteY1" fmla="*/ 120650 h 190500"/>
                  <a:gd name="connsiteX2" fmla="*/ 879 w 123400"/>
                  <a:gd name="connsiteY2" fmla="*/ 190500 h 190500"/>
                  <a:gd name="connsiteX3" fmla="*/ 115179 w 123400"/>
                  <a:gd name="connsiteY3" fmla="*/ 120650 h 190500"/>
                  <a:gd name="connsiteX4" fmla="*/ 102479 w 123400"/>
                  <a:gd name="connsiteY4" fmla="*/ 0 h 190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3400" h="190500">
                    <a:moveTo>
                      <a:pt x="102479" y="0"/>
                    </a:moveTo>
                    <a:cubicBezTo>
                      <a:pt x="94012" y="0"/>
                      <a:pt x="81312" y="88900"/>
                      <a:pt x="64379" y="120650"/>
                    </a:cubicBezTo>
                    <a:cubicBezTo>
                      <a:pt x="47446" y="152400"/>
                      <a:pt x="-7588" y="190500"/>
                      <a:pt x="879" y="190500"/>
                    </a:cubicBezTo>
                    <a:cubicBezTo>
                      <a:pt x="9346" y="190500"/>
                      <a:pt x="94012" y="151342"/>
                      <a:pt x="115179" y="120650"/>
                    </a:cubicBezTo>
                    <a:cubicBezTo>
                      <a:pt x="136346" y="89958"/>
                      <a:pt x="110946" y="0"/>
                      <a:pt x="102479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1112" name="Group 1111"/>
            <p:cNvGrpSpPr/>
            <p:nvPr/>
          </p:nvGrpSpPr>
          <p:grpSpPr>
            <a:xfrm>
              <a:off x="4019507" y="301385"/>
              <a:ext cx="4010071" cy="2622900"/>
              <a:chOff x="4019507" y="301385"/>
              <a:chExt cx="4010071" cy="2622900"/>
            </a:xfrm>
            <a:solidFill>
              <a:srgbClr val="000000">
                <a:alpha val="20000"/>
              </a:srgbClr>
            </a:solidFill>
          </p:grpSpPr>
          <p:sp>
            <p:nvSpPr>
              <p:cNvPr id="1114" name="Freeform 1113"/>
              <p:cNvSpPr/>
              <p:nvPr/>
            </p:nvSpPr>
            <p:spPr>
              <a:xfrm>
                <a:off x="5028197" y="2597107"/>
                <a:ext cx="320919" cy="292868"/>
              </a:xfrm>
              <a:custGeom>
                <a:avLst/>
                <a:gdLst>
                  <a:gd name="connsiteX0" fmla="*/ 197853 w 320919"/>
                  <a:gd name="connsiteY0" fmla="*/ 63543 h 292868"/>
                  <a:gd name="connsiteX1" fmla="*/ 77203 w 320919"/>
                  <a:gd name="connsiteY1" fmla="*/ 136568 h 292868"/>
                  <a:gd name="connsiteX2" fmla="*/ 143878 w 320919"/>
                  <a:gd name="connsiteY2" fmla="*/ 200068 h 292868"/>
                  <a:gd name="connsiteX3" fmla="*/ 242303 w 320919"/>
                  <a:gd name="connsiteY3" fmla="*/ 149268 h 292868"/>
                  <a:gd name="connsiteX4" fmla="*/ 308978 w 320919"/>
                  <a:gd name="connsiteY4" fmla="*/ 43 h 292868"/>
                  <a:gd name="connsiteX5" fmla="*/ 308978 w 320919"/>
                  <a:gd name="connsiteY5" fmla="*/ 165143 h 292868"/>
                  <a:gd name="connsiteX6" fmla="*/ 188328 w 320919"/>
                  <a:gd name="connsiteY6" fmla="*/ 257218 h 292868"/>
                  <a:gd name="connsiteX7" fmla="*/ 80378 w 320919"/>
                  <a:gd name="connsiteY7" fmla="*/ 285793 h 292868"/>
                  <a:gd name="connsiteX8" fmla="*/ 1003 w 320919"/>
                  <a:gd name="connsiteY8" fmla="*/ 133393 h 292868"/>
                  <a:gd name="connsiteX9" fmla="*/ 45453 w 320919"/>
                  <a:gd name="connsiteY9" fmla="*/ 92118 h 292868"/>
                  <a:gd name="connsiteX10" fmla="*/ 197853 w 320919"/>
                  <a:gd name="connsiteY10" fmla="*/ 63543 h 29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0919" h="292868">
                    <a:moveTo>
                      <a:pt x="197853" y="63543"/>
                    </a:moveTo>
                    <a:cubicBezTo>
                      <a:pt x="203145" y="70951"/>
                      <a:pt x="86199" y="113814"/>
                      <a:pt x="77203" y="136568"/>
                    </a:cubicBezTo>
                    <a:cubicBezTo>
                      <a:pt x="68207" y="159322"/>
                      <a:pt x="116361" y="197951"/>
                      <a:pt x="143878" y="200068"/>
                    </a:cubicBezTo>
                    <a:cubicBezTo>
                      <a:pt x="171395" y="202185"/>
                      <a:pt x="214786" y="182606"/>
                      <a:pt x="242303" y="149268"/>
                    </a:cubicBezTo>
                    <a:cubicBezTo>
                      <a:pt x="269820" y="115930"/>
                      <a:pt x="297865" y="-2603"/>
                      <a:pt x="308978" y="43"/>
                    </a:cubicBezTo>
                    <a:cubicBezTo>
                      <a:pt x="320091" y="2689"/>
                      <a:pt x="329086" y="122281"/>
                      <a:pt x="308978" y="165143"/>
                    </a:cubicBezTo>
                    <a:cubicBezTo>
                      <a:pt x="288870" y="208005"/>
                      <a:pt x="226428" y="237110"/>
                      <a:pt x="188328" y="257218"/>
                    </a:cubicBezTo>
                    <a:cubicBezTo>
                      <a:pt x="150228" y="277326"/>
                      <a:pt x="111599" y="306430"/>
                      <a:pt x="80378" y="285793"/>
                    </a:cubicBezTo>
                    <a:cubicBezTo>
                      <a:pt x="49157" y="265156"/>
                      <a:pt x="6824" y="165672"/>
                      <a:pt x="1003" y="133393"/>
                    </a:cubicBezTo>
                    <a:cubicBezTo>
                      <a:pt x="-4818" y="101114"/>
                      <a:pt x="15291" y="101643"/>
                      <a:pt x="45453" y="92118"/>
                    </a:cubicBezTo>
                    <a:cubicBezTo>
                      <a:pt x="75615" y="82593"/>
                      <a:pt x="192561" y="56135"/>
                      <a:pt x="197853" y="6354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15" name="Freeform 1114"/>
              <p:cNvSpPr/>
              <p:nvPr/>
            </p:nvSpPr>
            <p:spPr>
              <a:xfrm>
                <a:off x="5359462" y="2536238"/>
                <a:ext cx="258770" cy="183761"/>
              </a:xfrm>
              <a:custGeom>
                <a:avLst/>
                <a:gdLst>
                  <a:gd name="connsiteX0" fmla="*/ 3113 w 258770"/>
                  <a:gd name="connsiteY0" fmla="*/ 587 h 183761"/>
                  <a:gd name="connsiteX1" fmla="*/ 104713 w 258770"/>
                  <a:gd name="connsiteY1" fmla="*/ 45037 h 183761"/>
                  <a:gd name="connsiteX2" fmla="*/ 187263 w 258770"/>
                  <a:gd name="connsiteY2" fmla="*/ 22812 h 183761"/>
                  <a:gd name="connsiteX3" fmla="*/ 257113 w 258770"/>
                  <a:gd name="connsiteY3" fmla="*/ 51387 h 183761"/>
                  <a:gd name="connsiteX4" fmla="*/ 225363 w 258770"/>
                  <a:gd name="connsiteY4" fmla="*/ 143462 h 183761"/>
                  <a:gd name="connsiteX5" fmla="*/ 101538 w 258770"/>
                  <a:gd name="connsiteY5" fmla="*/ 181562 h 183761"/>
                  <a:gd name="connsiteX6" fmla="*/ 31688 w 258770"/>
                  <a:gd name="connsiteY6" fmla="*/ 83137 h 183761"/>
                  <a:gd name="connsiteX7" fmla="*/ 3113 w 258770"/>
                  <a:gd name="connsiteY7" fmla="*/ 587 h 18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8770" h="183761">
                    <a:moveTo>
                      <a:pt x="3113" y="587"/>
                    </a:moveTo>
                    <a:cubicBezTo>
                      <a:pt x="15284" y="-5763"/>
                      <a:pt x="74021" y="41333"/>
                      <a:pt x="104713" y="45037"/>
                    </a:cubicBezTo>
                    <a:cubicBezTo>
                      <a:pt x="135405" y="48741"/>
                      <a:pt x="161863" y="21754"/>
                      <a:pt x="187263" y="22812"/>
                    </a:cubicBezTo>
                    <a:cubicBezTo>
                      <a:pt x="212663" y="23870"/>
                      <a:pt x="250763" y="31279"/>
                      <a:pt x="257113" y="51387"/>
                    </a:cubicBezTo>
                    <a:cubicBezTo>
                      <a:pt x="263463" y="71495"/>
                      <a:pt x="251292" y="121766"/>
                      <a:pt x="225363" y="143462"/>
                    </a:cubicBezTo>
                    <a:cubicBezTo>
                      <a:pt x="199434" y="165158"/>
                      <a:pt x="133817" y="191616"/>
                      <a:pt x="101538" y="181562"/>
                    </a:cubicBezTo>
                    <a:cubicBezTo>
                      <a:pt x="69259" y="171508"/>
                      <a:pt x="45976" y="111183"/>
                      <a:pt x="31688" y="83137"/>
                    </a:cubicBezTo>
                    <a:cubicBezTo>
                      <a:pt x="17401" y="55091"/>
                      <a:pt x="-9058" y="6937"/>
                      <a:pt x="3113" y="58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16" name="Freeform 1115"/>
              <p:cNvSpPr/>
              <p:nvPr/>
            </p:nvSpPr>
            <p:spPr>
              <a:xfrm>
                <a:off x="5343251" y="2756180"/>
                <a:ext cx="279681" cy="168105"/>
              </a:xfrm>
              <a:custGeom>
                <a:avLst/>
                <a:gdLst>
                  <a:gd name="connsiteX0" fmla="*/ 274 w 279681"/>
                  <a:gd name="connsiteY0" fmla="*/ 82270 h 168105"/>
                  <a:gd name="connsiteX1" fmla="*/ 117749 w 279681"/>
                  <a:gd name="connsiteY1" fmla="*/ 94970 h 168105"/>
                  <a:gd name="connsiteX2" fmla="*/ 219349 w 279681"/>
                  <a:gd name="connsiteY2" fmla="*/ 37820 h 168105"/>
                  <a:gd name="connsiteX3" fmla="*/ 279674 w 279681"/>
                  <a:gd name="connsiteY3" fmla="*/ 2895 h 168105"/>
                  <a:gd name="connsiteX4" fmla="*/ 222524 w 279681"/>
                  <a:gd name="connsiteY4" fmla="*/ 114020 h 168105"/>
                  <a:gd name="connsiteX5" fmla="*/ 89174 w 279681"/>
                  <a:gd name="connsiteY5" fmla="*/ 167995 h 168105"/>
                  <a:gd name="connsiteX6" fmla="*/ 274 w 279681"/>
                  <a:gd name="connsiteY6" fmla="*/ 82270 h 168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9681" h="168105">
                    <a:moveTo>
                      <a:pt x="274" y="82270"/>
                    </a:moveTo>
                    <a:cubicBezTo>
                      <a:pt x="5036" y="70099"/>
                      <a:pt x="81237" y="102378"/>
                      <a:pt x="117749" y="94970"/>
                    </a:cubicBezTo>
                    <a:cubicBezTo>
                      <a:pt x="154261" y="87562"/>
                      <a:pt x="192362" y="53166"/>
                      <a:pt x="219349" y="37820"/>
                    </a:cubicBezTo>
                    <a:cubicBezTo>
                      <a:pt x="246336" y="22474"/>
                      <a:pt x="279145" y="-9805"/>
                      <a:pt x="279674" y="2895"/>
                    </a:cubicBezTo>
                    <a:cubicBezTo>
                      <a:pt x="280203" y="15595"/>
                      <a:pt x="254274" y="86503"/>
                      <a:pt x="222524" y="114020"/>
                    </a:cubicBezTo>
                    <a:cubicBezTo>
                      <a:pt x="190774" y="141537"/>
                      <a:pt x="124628" y="170112"/>
                      <a:pt x="89174" y="167995"/>
                    </a:cubicBezTo>
                    <a:cubicBezTo>
                      <a:pt x="53720" y="165878"/>
                      <a:pt x="-4488" y="94441"/>
                      <a:pt x="274" y="8227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17" name="Freeform 1116"/>
              <p:cNvSpPr/>
              <p:nvPr/>
            </p:nvSpPr>
            <p:spPr>
              <a:xfrm>
                <a:off x="5654908" y="2727023"/>
                <a:ext cx="301663" cy="109463"/>
              </a:xfrm>
              <a:custGeom>
                <a:avLst/>
                <a:gdLst>
                  <a:gd name="connsiteX0" fmla="*/ 9292 w 301663"/>
                  <a:gd name="connsiteY0" fmla="*/ 35227 h 109463"/>
                  <a:gd name="connsiteX1" fmla="*/ 155342 w 301663"/>
                  <a:gd name="connsiteY1" fmla="*/ 54277 h 109463"/>
                  <a:gd name="connsiteX2" fmla="*/ 282342 w 301663"/>
                  <a:gd name="connsiteY2" fmla="*/ 302 h 109463"/>
                  <a:gd name="connsiteX3" fmla="*/ 275992 w 301663"/>
                  <a:gd name="connsiteY3" fmla="*/ 82852 h 109463"/>
                  <a:gd name="connsiteX4" fmla="*/ 44217 w 301663"/>
                  <a:gd name="connsiteY4" fmla="*/ 108252 h 109463"/>
                  <a:gd name="connsiteX5" fmla="*/ 9292 w 301663"/>
                  <a:gd name="connsiteY5" fmla="*/ 35227 h 109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1663" h="109463">
                    <a:moveTo>
                      <a:pt x="9292" y="35227"/>
                    </a:moveTo>
                    <a:cubicBezTo>
                      <a:pt x="27813" y="26231"/>
                      <a:pt x="109834" y="60098"/>
                      <a:pt x="155342" y="54277"/>
                    </a:cubicBezTo>
                    <a:cubicBezTo>
                      <a:pt x="200850" y="48456"/>
                      <a:pt x="262234" y="-4460"/>
                      <a:pt x="282342" y="302"/>
                    </a:cubicBezTo>
                    <a:cubicBezTo>
                      <a:pt x="302450" y="5064"/>
                      <a:pt x="315680" y="64860"/>
                      <a:pt x="275992" y="82852"/>
                    </a:cubicBezTo>
                    <a:cubicBezTo>
                      <a:pt x="236304" y="100844"/>
                      <a:pt x="89725" y="113544"/>
                      <a:pt x="44217" y="108252"/>
                    </a:cubicBezTo>
                    <a:cubicBezTo>
                      <a:pt x="-1291" y="102960"/>
                      <a:pt x="-9229" y="44223"/>
                      <a:pt x="9292" y="3522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18" name="Freeform 1117"/>
              <p:cNvSpPr/>
              <p:nvPr/>
            </p:nvSpPr>
            <p:spPr>
              <a:xfrm>
                <a:off x="5699105" y="2434630"/>
                <a:ext cx="341147" cy="248916"/>
              </a:xfrm>
              <a:custGeom>
                <a:avLst/>
                <a:gdLst>
                  <a:gd name="connsiteX0" fmla="*/ 222270 w 341147"/>
                  <a:gd name="connsiteY0" fmla="*/ 595 h 248916"/>
                  <a:gd name="connsiteX1" fmla="*/ 209570 w 341147"/>
                  <a:gd name="connsiteY1" fmla="*/ 140295 h 248916"/>
                  <a:gd name="connsiteX2" fmla="*/ 73045 w 341147"/>
                  <a:gd name="connsiteY2" fmla="*/ 191095 h 248916"/>
                  <a:gd name="connsiteX3" fmla="*/ 20 w 341147"/>
                  <a:gd name="connsiteY3" fmla="*/ 162520 h 248916"/>
                  <a:gd name="connsiteX4" fmla="*/ 79395 w 341147"/>
                  <a:gd name="connsiteY4" fmla="*/ 245070 h 248916"/>
                  <a:gd name="connsiteX5" fmla="*/ 254020 w 341147"/>
                  <a:gd name="connsiteY5" fmla="*/ 229195 h 248916"/>
                  <a:gd name="connsiteX6" fmla="*/ 339745 w 341147"/>
                  <a:gd name="connsiteY6" fmla="*/ 175220 h 248916"/>
                  <a:gd name="connsiteX7" fmla="*/ 301645 w 341147"/>
                  <a:gd name="connsiteY7" fmla="*/ 92670 h 248916"/>
                  <a:gd name="connsiteX8" fmla="*/ 222270 w 341147"/>
                  <a:gd name="connsiteY8" fmla="*/ 595 h 248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41147" h="248916">
                    <a:moveTo>
                      <a:pt x="222270" y="595"/>
                    </a:moveTo>
                    <a:cubicBezTo>
                      <a:pt x="206924" y="8532"/>
                      <a:pt x="234441" y="108545"/>
                      <a:pt x="209570" y="140295"/>
                    </a:cubicBezTo>
                    <a:cubicBezTo>
                      <a:pt x="184699" y="172045"/>
                      <a:pt x="107970" y="187391"/>
                      <a:pt x="73045" y="191095"/>
                    </a:cubicBezTo>
                    <a:cubicBezTo>
                      <a:pt x="38120" y="194799"/>
                      <a:pt x="-1038" y="153524"/>
                      <a:pt x="20" y="162520"/>
                    </a:cubicBezTo>
                    <a:cubicBezTo>
                      <a:pt x="1078" y="171516"/>
                      <a:pt x="37062" y="233958"/>
                      <a:pt x="79395" y="245070"/>
                    </a:cubicBezTo>
                    <a:cubicBezTo>
                      <a:pt x="121728" y="256182"/>
                      <a:pt x="210628" y="240837"/>
                      <a:pt x="254020" y="229195"/>
                    </a:cubicBezTo>
                    <a:cubicBezTo>
                      <a:pt x="297412" y="217553"/>
                      <a:pt x="331808" y="197974"/>
                      <a:pt x="339745" y="175220"/>
                    </a:cubicBezTo>
                    <a:cubicBezTo>
                      <a:pt x="347683" y="152466"/>
                      <a:pt x="320166" y="119128"/>
                      <a:pt x="301645" y="92670"/>
                    </a:cubicBezTo>
                    <a:cubicBezTo>
                      <a:pt x="283124" y="66212"/>
                      <a:pt x="237616" y="-7342"/>
                      <a:pt x="222270" y="5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19" name="Freeform 1118"/>
              <p:cNvSpPr/>
              <p:nvPr/>
            </p:nvSpPr>
            <p:spPr>
              <a:xfrm>
                <a:off x="6003283" y="2720900"/>
                <a:ext cx="109265" cy="170741"/>
              </a:xfrm>
              <a:custGeom>
                <a:avLst/>
                <a:gdLst>
                  <a:gd name="connsiteX0" fmla="*/ 10167 w 109265"/>
                  <a:gd name="connsiteY0" fmla="*/ 75 h 170741"/>
                  <a:gd name="connsiteX1" fmla="*/ 10167 w 109265"/>
                  <a:gd name="connsiteY1" fmla="*/ 101675 h 170741"/>
                  <a:gd name="connsiteX2" fmla="*/ 80017 w 109265"/>
                  <a:gd name="connsiteY2" fmla="*/ 168350 h 170741"/>
                  <a:gd name="connsiteX3" fmla="*/ 102242 w 109265"/>
                  <a:gd name="connsiteY3" fmla="*/ 149300 h 170741"/>
                  <a:gd name="connsiteX4" fmla="*/ 102242 w 109265"/>
                  <a:gd name="connsiteY4" fmla="*/ 85800 h 170741"/>
                  <a:gd name="connsiteX5" fmla="*/ 10167 w 109265"/>
                  <a:gd name="connsiteY5" fmla="*/ 75 h 170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9265" h="170741">
                    <a:moveTo>
                      <a:pt x="10167" y="75"/>
                    </a:moveTo>
                    <a:cubicBezTo>
                      <a:pt x="-5179" y="2721"/>
                      <a:pt x="-1475" y="73629"/>
                      <a:pt x="10167" y="101675"/>
                    </a:cubicBezTo>
                    <a:cubicBezTo>
                      <a:pt x="21809" y="129721"/>
                      <a:pt x="64671" y="160413"/>
                      <a:pt x="80017" y="168350"/>
                    </a:cubicBezTo>
                    <a:cubicBezTo>
                      <a:pt x="95363" y="176287"/>
                      <a:pt x="98538" y="163058"/>
                      <a:pt x="102242" y="149300"/>
                    </a:cubicBezTo>
                    <a:cubicBezTo>
                      <a:pt x="105946" y="135542"/>
                      <a:pt x="116000" y="106438"/>
                      <a:pt x="102242" y="85800"/>
                    </a:cubicBezTo>
                    <a:cubicBezTo>
                      <a:pt x="88484" y="65162"/>
                      <a:pt x="25513" y="-2571"/>
                      <a:pt x="10167" y="7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20" name="Freeform 1119"/>
              <p:cNvSpPr/>
              <p:nvPr/>
            </p:nvSpPr>
            <p:spPr>
              <a:xfrm>
                <a:off x="6086199" y="2460444"/>
                <a:ext cx="184426" cy="233584"/>
              </a:xfrm>
              <a:custGeom>
                <a:avLst/>
                <a:gdLst>
                  <a:gd name="connsiteX0" fmla="*/ 3451 w 184426"/>
                  <a:gd name="connsiteY0" fmla="*/ 181 h 233584"/>
                  <a:gd name="connsiteX1" fmla="*/ 22501 w 184426"/>
                  <a:gd name="connsiteY1" fmla="*/ 171631 h 233584"/>
                  <a:gd name="connsiteX2" fmla="*/ 86001 w 184426"/>
                  <a:gd name="connsiteY2" fmla="*/ 231956 h 233584"/>
                  <a:gd name="connsiteX3" fmla="*/ 184426 w 184426"/>
                  <a:gd name="connsiteY3" fmla="*/ 209731 h 233584"/>
                  <a:gd name="connsiteX4" fmla="*/ 86001 w 184426"/>
                  <a:gd name="connsiteY4" fmla="*/ 139881 h 233584"/>
                  <a:gd name="connsiteX5" fmla="*/ 3451 w 184426"/>
                  <a:gd name="connsiteY5" fmla="*/ 181 h 2335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4426" h="233584">
                    <a:moveTo>
                      <a:pt x="3451" y="181"/>
                    </a:moveTo>
                    <a:cubicBezTo>
                      <a:pt x="-7132" y="5473"/>
                      <a:pt x="8743" y="133002"/>
                      <a:pt x="22501" y="171631"/>
                    </a:cubicBezTo>
                    <a:cubicBezTo>
                      <a:pt x="36259" y="210260"/>
                      <a:pt x="59014" y="225606"/>
                      <a:pt x="86001" y="231956"/>
                    </a:cubicBezTo>
                    <a:cubicBezTo>
                      <a:pt x="112988" y="238306"/>
                      <a:pt x="184426" y="225077"/>
                      <a:pt x="184426" y="209731"/>
                    </a:cubicBezTo>
                    <a:cubicBezTo>
                      <a:pt x="184426" y="194385"/>
                      <a:pt x="116693" y="173218"/>
                      <a:pt x="86001" y="139881"/>
                    </a:cubicBezTo>
                    <a:cubicBezTo>
                      <a:pt x="55309" y="106544"/>
                      <a:pt x="14034" y="-5111"/>
                      <a:pt x="3451" y="18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21" name="Freeform 1120"/>
              <p:cNvSpPr/>
              <p:nvPr/>
            </p:nvSpPr>
            <p:spPr>
              <a:xfrm>
                <a:off x="4688798" y="2482333"/>
                <a:ext cx="289602" cy="283217"/>
              </a:xfrm>
              <a:custGeom>
                <a:avLst/>
                <a:gdLst>
                  <a:gd name="connsiteX0" fmla="*/ 677 w 289602"/>
                  <a:gd name="connsiteY0" fmla="*/ 51317 h 283217"/>
                  <a:gd name="connsiteX1" fmla="*/ 134027 w 289602"/>
                  <a:gd name="connsiteY1" fmla="*/ 108467 h 283217"/>
                  <a:gd name="connsiteX2" fmla="*/ 165777 w 289602"/>
                  <a:gd name="connsiteY2" fmla="*/ 216417 h 283217"/>
                  <a:gd name="connsiteX3" fmla="*/ 153077 w 289602"/>
                  <a:gd name="connsiteY3" fmla="*/ 283092 h 283217"/>
                  <a:gd name="connsiteX4" fmla="*/ 261027 w 289602"/>
                  <a:gd name="connsiteY4" fmla="*/ 229117 h 283217"/>
                  <a:gd name="connsiteX5" fmla="*/ 289602 w 289602"/>
                  <a:gd name="connsiteY5" fmla="*/ 95767 h 283217"/>
                  <a:gd name="connsiteX6" fmla="*/ 261027 w 289602"/>
                  <a:gd name="connsiteY6" fmla="*/ 517 h 283217"/>
                  <a:gd name="connsiteX7" fmla="*/ 197527 w 289602"/>
                  <a:gd name="connsiteY7" fmla="*/ 57667 h 283217"/>
                  <a:gd name="connsiteX8" fmla="*/ 677 w 289602"/>
                  <a:gd name="connsiteY8" fmla="*/ 51317 h 283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9602" h="283217">
                    <a:moveTo>
                      <a:pt x="677" y="51317"/>
                    </a:moveTo>
                    <a:cubicBezTo>
                      <a:pt x="-9906" y="59784"/>
                      <a:pt x="106510" y="80950"/>
                      <a:pt x="134027" y="108467"/>
                    </a:cubicBezTo>
                    <a:cubicBezTo>
                      <a:pt x="161544" y="135984"/>
                      <a:pt x="162602" y="187313"/>
                      <a:pt x="165777" y="216417"/>
                    </a:cubicBezTo>
                    <a:cubicBezTo>
                      <a:pt x="168952" y="245521"/>
                      <a:pt x="137202" y="280975"/>
                      <a:pt x="153077" y="283092"/>
                    </a:cubicBezTo>
                    <a:cubicBezTo>
                      <a:pt x="168952" y="285209"/>
                      <a:pt x="238273" y="260338"/>
                      <a:pt x="261027" y="229117"/>
                    </a:cubicBezTo>
                    <a:cubicBezTo>
                      <a:pt x="283781" y="197896"/>
                      <a:pt x="289602" y="133867"/>
                      <a:pt x="289602" y="95767"/>
                    </a:cubicBezTo>
                    <a:cubicBezTo>
                      <a:pt x="289602" y="57667"/>
                      <a:pt x="276373" y="6867"/>
                      <a:pt x="261027" y="517"/>
                    </a:cubicBezTo>
                    <a:cubicBezTo>
                      <a:pt x="245681" y="-5833"/>
                      <a:pt x="237744" y="48142"/>
                      <a:pt x="197527" y="57667"/>
                    </a:cubicBezTo>
                    <a:cubicBezTo>
                      <a:pt x="157310" y="67192"/>
                      <a:pt x="11260" y="42850"/>
                      <a:pt x="677" y="513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22" name="Freeform 1121"/>
              <p:cNvSpPr/>
              <p:nvPr/>
            </p:nvSpPr>
            <p:spPr>
              <a:xfrm>
                <a:off x="5002104" y="2431883"/>
                <a:ext cx="252535" cy="206508"/>
              </a:xfrm>
              <a:custGeom>
                <a:avLst/>
                <a:gdLst>
                  <a:gd name="connsiteX0" fmla="*/ 252521 w 252535"/>
                  <a:gd name="connsiteY0" fmla="*/ 47792 h 206508"/>
                  <a:gd name="connsiteX1" fmla="*/ 163621 w 252535"/>
                  <a:gd name="connsiteY1" fmla="*/ 47792 h 206508"/>
                  <a:gd name="connsiteX2" fmla="*/ 96946 w 252535"/>
                  <a:gd name="connsiteY2" fmla="*/ 127167 h 206508"/>
                  <a:gd name="connsiteX3" fmla="*/ 74721 w 252535"/>
                  <a:gd name="connsiteY3" fmla="*/ 193842 h 206508"/>
                  <a:gd name="connsiteX4" fmla="*/ 49321 w 252535"/>
                  <a:gd name="connsiteY4" fmla="*/ 200192 h 206508"/>
                  <a:gd name="connsiteX5" fmla="*/ 33446 w 252535"/>
                  <a:gd name="connsiteY5" fmla="*/ 123992 h 206508"/>
                  <a:gd name="connsiteX6" fmla="*/ 1696 w 252535"/>
                  <a:gd name="connsiteY6" fmla="*/ 44617 h 206508"/>
                  <a:gd name="connsiteX7" fmla="*/ 90596 w 252535"/>
                  <a:gd name="connsiteY7" fmla="*/ 54142 h 206508"/>
                  <a:gd name="connsiteX8" fmla="*/ 169971 w 252535"/>
                  <a:gd name="connsiteY8" fmla="*/ 167 h 206508"/>
                  <a:gd name="connsiteX9" fmla="*/ 252521 w 252535"/>
                  <a:gd name="connsiteY9" fmla="*/ 47792 h 206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52535" h="206508">
                    <a:moveTo>
                      <a:pt x="252521" y="47792"/>
                    </a:moveTo>
                    <a:cubicBezTo>
                      <a:pt x="251463" y="55729"/>
                      <a:pt x="189550" y="34563"/>
                      <a:pt x="163621" y="47792"/>
                    </a:cubicBezTo>
                    <a:cubicBezTo>
                      <a:pt x="137692" y="61021"/>
                      <a:pt x="111763" y="102825"/>
                      <a:pt x="96946" y="127167"/>
                    </a:cubicBezTo>
                    <a:cubicBezTo>
                      <a:pt x="82129" y="151509"/>
                      <a:pt x="82658" y="181671"/>
                      <a:pt x="74721" y="193842"/>
                    </a:cubicBezTo>
                    <a:cubicBezTo>
                      <a:pt x="66784" y="206013"/>
                      <a:pt x="56200" y="211834"/>
                      <a:pt x="49321" y="200192"/>
                    </a:cubicBezTo>
                    <a:cubicBezTo>
                      <a:pt x="42442" y="188550"/>
                      <a:pt x="41383" y="149921"/>
                      <a:pt x="33446" y="123992"/>
                    </a:cubicBezTo>
                    <a:cubicBezTo>
                      <a:pt x="25509" y="98063"/>
                      <a:pt x="-7829" y="56259"/>
                      <a:pt x="1696" y="44617"/>
                    </a:cubicBezTo>
                    <a:cubicBezTo>
                      <a:pt x="11221" y="32975"/>
                      <a:pt x="62550" y="61550"/>
                      <a:pt x="90596" y="54142"/>
                    </a:cubicBezTo>
                    <a:cubicBezTo>
                      <a:pt x="118642" y="46734"/>
                      <a:pt x="143513" y="3342"/>
                      <a:pt x="169971" y="167"/>
                    </a:cubicBezTo>
                    <a:cubicBezTo>
                      <a:pt x="196429" y="-3008"/>
                      <a:pt x="253579" y="39855"/>
                      <a:pt x="252521" y="4779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23" name="Freeform 1122"/>
              <p:cNvSpPr/>
              <p:nvPr/>
            </p:nvSpPr>
            <p:spPr>
              <a:xfrm>
                <a:off x="5244349" y="1936750"/>
                <a:ext cx="550049" cy="485833"/>
              </a:xfrm>
              <a:custGeom>
                <a:avLst/>
                <a:gdLst>
                  <a:gd name="connsiteX0" fmla="*/ 242051 w 550049"/>
                  <a:gd name="connsiteY0" fmla="*/ 469900 h 485833"/>
                  <a:gd name="connsiteX1" fmla="*/ 388101 w 550049"/>
                  <a:gd name="connsiteY1" fmla="*/ 419100 h 485833"/>
                  <a:gd name="connsiteX2" fmla="*/ 489701 w 550049"/>
                  <a:gd name="connsiteY2" fmla="*/ 393700 h 485833"/>
                  <a:gd name="connsiteX3" fmla="*/ 550026 w 550049"/>
                  <a:gd name="connsiteY3" fmla="*/ 393700 h 485833"/>
                  <a:gd name="connsiteX4" fmla="*/ 483351 w 550049"/>
                  <a:gd name="connsiteY4" fmla="*/ 279400 h 485833"/>
                  <a:gd name="connsiteX5" fmla="*/ 492876 w 550049"/>
                  <a:gd name="connsiteY5" fmla="*/ 92075 h 485833"/>
                  <a:gd name="connsiteX6" fmla="*/ 416676 w 550049"/>
                  <a:gd name="connsiteY6" fmla="*/ 171450 h 485833"/>
                  <a:gd name="connsiteX7" fmla="*/ 203951 w 550049"/>
                  <a:gd name="connsiteY7" fmla="*/ 0 h 485833"/>
                  <a:gd name="connsiteX8" fmla="*/ 242051 w 550049"/>
                  <a:gd name="connsiteY8" fmla="*/ 171450 h 485833"/>
                  <a:gd name="connsiteX9" fmla="*/ 184901 w 550049"/>
                  <a:gd name="connsiteY9" fmla="*/ 355600 h 485833"/>
                  <a:gd name="connsiteX10" fmla="*/ 105526 w 550049"/>
                  <a:gd name="connsiteY10" fmla="*/ 444500 h 485833"/>
                  <a:gd name="connsiteX11" fmla="*/ 751 w 550049"/>
                  <a:gd name="connsiteY11" fmla="*/ 485775 h 485833"/>
                  <a:gd name="connsiteX12" fmla="*/ 162676 w 550049"/>
                  <a:gd name="connsiteY12" fmla="*/ 454025 h 485833"/>
                  <a:gd name="connsiteX13" fmla="*/ 242051 w 550049"/>
                  <a:gd name="connsiteY13" fmla="*/ 469900 h 485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50049" h="485833">
                    <a:moveTo>
                      <a:pt x="242051" y="469900"/>
                    </a:moveTo>
                    <a:cubicBezTo>
                      <a:pt x="279622" y="464079"/>
                      <a:pt x="346826" y="431800"/>
                      <a:pt x="388101" y="419100"/>
                    </a:cubicBezTo>
                    <a:cubicBezTo>
                      <a:pt x="429376" y="406400"/>
                      <a:pt x="462714" y="397933"/>
                      <a:pt x="489701" y="393700"/>
                    </a:cubicBezTo>
                    <a:cubicBezTo>
                      <a:pt x="516689" y="389467"/>
                      <a:pt x="551084" y="412750"/>
                      <a:pt x="550026" y="393700"/>
                    </a:cubicBezTo>
                    <a:cubicBezTo>
                      <a:pt x="548968" y="374650"/>
                      <a:pt x="492876" y="329671"/>
                      <a:pt x="483351" y="279400"/>
                    </a:cubicBezTo>
                    <a:cubicBezTo>
                      <a:pt x="473826" y="229129"/>
                      <a:pt x="503988" y="110066"/>
                      <a:pt x="492876" y="92075"/>
                    </a:cubicBezTo>
                    <a:cubicBezTo>
                      <a:pt x="481764" y="74084"/>
                      <a:pt x="464830" y="186796"/>
                      <a:pt x="416676" y="171450"/>
                    </a:cubicBezTo>
                    <a:cubicBezTo>
                      <a:pt x="368522" y="156104"/>
                      <a:pt x="233055" y="0"/>
                      <a:pt x="203951" y="0"/>
                    </a:cubicBezTo>
                    <a:cubicBezTo>
                      <a:pt x="174847" y="0"/>
                      <a:pt x="245226" y="112183"/>
                      <a:pt x="242051" y="171450"/>
                    </a:cubicBezTo>
                    <a:cubicBezTo>
                      <a:pt x="238876" y="230717"/>
                      <a:pt x="207655" y="310092"/>
                      <a:pt x="184901" y="355600"/>
                    </a:cubicBezTo>
                    <a:cubicBezTo>
                      <a:pt x="162147" y="401108"/>
                      <a:pt x="136218" y="422804"/>
                      <a:pt x="105526" y="444500"/>
                    </a:cubicBezTo>
                    <a:cubicBezTo>
                      <a:pt x="74834" y="466196"/>
                      <a:pt x="-8774" y="484188"/>
                      <a:pt x="751" y="485775"/>
                    </a:cubicBezTo>
                    <a:cubicBezTo>
                      <a:pt x="10276" y="487363"/>
                      <a:pt x="126693" y="456142"/>
                      <a:pt x="162676" y="454025"/>
                    </a:cubicBezTo>
                    <a:cubicBezTo>
                      <a:pt x="198659" y="451908"/>
                      <a:pt x="204480" y="475721"/>
                      <a:pt x="242051" y="46990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24" name="Freeform 1123"/>
              <p:cNvSpPr/>
              <p:nvPr/>
            </p:nvSpPr>
            <p:spPr>
              <a:xfrm>
                <a:off x="5852870" y="1942430"/>
                <a:ext cx="1149509" cy="535091"/>
              </a:xfrm>
              <a:custGeom>
                <a:avLst/>
                <a:gdLst>
                  <a:gd name="connsiteX0" fmla="*/ 8180 w 1149509"/>
                  <a:gd name="connsiteY0" fmla="*/ 388020 h 535091"/>
                  <a:gd name="connsiteX1" fmla="*/ 217730 w 1149509"/>
                  <a:gd name="connsiteY1" fmla="*/ 318170 h 535091"/>
                  <a:gd name="connsiteX2" fmla="*/ 246305 w 1149509"/>
                  <a:gd name="connsiteY2" fmla="*/ 165770 h 535091"/>
                  <a:gd name="connsiteX3" fmla="*/ 281230 w 1149509"/>
                  <a:gd name="connsiteY3" fmla="*/ 3845 h 535091"/>
                  <a:gd name="connsiteX4" fmla="*/ 363780 w 1149509"/>
                  <a:gd name="connsiteY4" fmla="*/ 60995 h 535091"/>
                  <a:gd name="connsiteX5" fmla="*/ 436805 w 1149509"/>
                  <a:gd name="connsiteY5" fmla="*/ 175295 h 535091"/>
                  <a:gd name="connsiteX6" fmla="*/ 519355 w 1149509"/>
                  <a:gd name="connsiteY6" fmla="*/ 305470 h 535091"/>
                  <a:gd name="connsiteX7" fmla="*/ 700330 w 1149509"/>
                  <a:gd name="connsiteY7" fmla="*/ 292770 h 535091"/>
                  <a:gd name="connsiteX8" fmla="*/ 782880 w 1149509"/>
                  <a:gd name="connsiteY8" fmla="*/ 172120 h 535091"/>
                  <a:gd name="connsiteX9" fmla="*/ 849555 w 1149509"/>
                  <a:gd name="connsiteY9" fmla="*/ 57820 h 535091"/>
                  <a:gd name="connsiteX10" fmla="*/ 925755 w 1149509"/>
                  <a:gd name="connsiteY10" fmla="*/ 127670 h 535091"/>
                  <a:gd name="connsiteX11" fmla="*/ 957505 w 1149509"/>
                  <a:gd name="connsiteY11" fmla="*/ 229270 h 535091"/>
                  <a:gd name="connsiteX12" fmla="*/ 1011480 w 1149509"/>
                  <a:gd name="connsiteY12" fmla="*/ 388020 h 535091"/>
                  <a:gd name="connsiteX13" fmla="*/ 1106730 w 1149509"/>
                  <a:gd name="connsiteY13" fmla="*/ 445170 h 535091"/>
                  <a:gd name="connsiteX14" fmla="*/ 1144830 w 1149509"/>
                  <a:gd name="connsiteY14" fmla="*/ 473745 h 535091"/>
                  <a:gd name="connsiteX15" fmla="*/ 1005130 w 1149509"/>
                  <a:gd name="connsiteY15" fmla="*/ 454695 h 535091"/>
                  <a:gd name="connsiteX16" fmla="*/ 922580 w 1149509"/>
                  <a:gd name="connsiteY16" fmla="*/ 372145 h 535091"/>
                  <a:gd name="connsiteX17" fmla="*/ 827330 w 1149509"/>
                  <a:gd name="connsiteY17" fmla="*/ 349920 h 535091"/>
                  <a:gd name="connsiteX18" fmla="*/ 760655 w 1149509"/>
                  <a:gd name="connsiteY18" fmla="*/ 413420 h 535091"/>
                  <a:gd name="connsiteX19" fmla="*/ 811455 w 1149509"/>
                  <a:gd name="connsiteY19" fmla="*/ 527720 h 535091"/>
                  <a:gd name="connsiteX20" fmla="*/ 747955 w 1149509"/>
                  <a:gd name="connsiteY20" fmla="*/ 480095 h 535091"/>
                  <a:gd name="connsiteX21" fmla="*/ 706680 w 1149509"/>
                  <a:gd name="connsiteY21" fmla="*/ 432470 h 535091"/>
                  <a:gd name="connsiteX22" fmla="*/ 601905 w 1149509"/>
                  <a:gd name="connsiteY22" fmla="*/ 470570 h 535091"/>
                  <a:gd name="connsiteX23" fmla="*/ 601905 w 1149509"/>
                  <a:gd name="connsiteY23" fmla="*/ 426120 h 535091"/>
                  <a:gd name="connsiteX24" fmla="*/ 519355 w 1149509"/>
                  <a:gd name="connsiteY24" fmla="*/ 381670 h 535091"/>
                  <a:gd name="connsiteX25" fmla="*/ 398705 w 1149509"/>
                  <a:gd name="connsiteY25" fmla="*/ 384845 h 535091"/>
                  <a:gd name="connsiteX26" fmla="*/ 281230 w 1149509"/>
                  <a:gd name="connsiteY26" fmla="*/ 441995 h 535091"/>
                  <a:gd name="connsiteX27" fmla="*/ 373305 w 1149509"/>
                  <a:gd name="connsiteY27" fmla="*/ 530895 h 535091"/>
                  <a:gd name="connsiteX28" fmla="*/ 287580 w 1149509"/>
                  <a:gd name="connsiteY28" fmla="*/ 521370 h 535091"/>
                  <a:gd name="connsiteX29" fmla="*/ 220905 w 1149509"/>
                  <a:gd name="connsiteY29" fmla="*/ 527720 h 535091"/>
                  <a:gd name="connsiteX30" fmla="*/ 189155 w 1149509"/>
                  <a:gd name="connsiteY30" fmla="*/ 492795 h 535091"/>
                  <a:gd name="connsiteX31" fmla="*/ 55805 w 1149509"/>
                  <a:gd name="connsiteY31" fmla="*/ 445170 h 535091"/>
                  <a:gd name="connsiteX32" fmla="*/ 8180 w 1149509"/>
                  <a:gd name="connsiteY32" fmla="*/ 388020 h 535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149509" h="535091">
                    <a:moveTo>
                      <a:pt x="8180" y="388020"/>
                    </a:moveTo>
                    <a:cubicBezTo>
                      <a:pt x="35168" y="366853"/>
                      <a:pt x="178043" y="355212"/>
                      <a:pt x="217730" y="318170"/>
                    </a:cubicBezTo>
                    <a:cubicBezTo>
                      <a:pt x="257418" y="281128"/>
                      <a:pt x="235722" y="218158"/>
                      <a:pt x="246305" y="165770"/>
                    </a:cubicBezTo>
                    <a:cubicBezTo>
                      <a:pt x="256888" y="113382"/>
                      <a:pt x="261651" y="21307"/>
                      <a:pt x="281230" y="3845"/>
                    </a:cubicBezTo>
                    <a:cubicBezTo>
                      <a:pt x="300809" y="-13617"/>
                      <a:pt x="337851" y="32420"/>
                      <a:pt x="363780" y="60995"/>
                    </a:cubicBezTo>
                    <a:cubicBezTo>
                      <a:pt x="389709" y="89570"/>
                      <a:pt x="436805" y="175295"/>
                      <a:pt x="436805" y="175295"/>
                    </a:cubicBezTo>
                    <a:cubicBezTo>
                      <a:pt x="462734" y="216041"/>
                      <a:pt x="475434" y="285891"/>
                      <a:pt x="519355" y="305470"/>
                    </a:cubicBezTo>
                    <a:cubicBezTo>
                      <a:pt x="563276" y="325049"/>
                      <a:pt x="656409" y="314995"/>
                      <a:pt x="700330" y="292770"/>
                    </a:cubicBezTo>
                    <a:cubicBezTo>
                      <a:pt x="744251" y="270545"/>
                      <a:pt x="758009" y="211278"/>
                      <a:pt x="782880" y="172120"/>
                    </a:cubicBezTo>
                    <a:cubicBezTo>
                      <a:pt x="807751" y="132962"/>
                      <a:pt x="825743" y="65228"/>
                      <a:pt x="849555" y="57820"/>
                    </a:cubicBezTo>
                    <a:cubicBezTo>
                      <a:pt x="873368" y="50412"/>
                      <a:pt x="907763" y="99095"/>
                      <a:pt x="925755" y="127670"/>
                    </a:cubicBezTo>
                    <a:cubicBezTo>
                      <a:pt x="943747" y="156245"/>
                      <a:pt x="943218" y="185878"/>
                      <a:pt x="957505" y="229270"/>
                    </a:cubicBezTo>
                    <a:cubicBezTo>
                      <a:pt x="971792" y="272662"/>
                      <a:pt x="986609" y="352037"/>
                      <a:pt x="1011480" y="388020"/>
                    </a:cubicBezTo>
                    <a:cubicBezTo>
                      <a:pt x="1036351" y="424003"/>
                      <a:pt x="1084505" y="430882"/>
                      <a:pt x="1106730" y="445170"/>
                    </a:cubicBezTo>
                    <a:cubicBezTo>
                      <a:pt x="1128955" y="459458"/>
                      <a:pt x="1161763" y="472158"/>
                      <a:pt x="1144830" y="473745"/>
                    </a:cubicBezTo>
                    <a:cubicBezTo>
                      <a:pt x="1127897" y="475333"/>
                      <a:pt x="1042172" y="471628"/>
                      <a:pt x="1005130" y="454695"/>
                    </a:cubicBezTo>
                    <a:cubicBezTo>
                      <a:pt x="968088" y="437762"/>
                      <a:pt x="952213" y="389607"/>
                      <a:pt x="922580" y="372145"/>
                    </a:cubicBezTo>
                    <a:cubicBezTo>
                      <a:pt x="892947" y="354683"/>
                      <a:pt x="854317" y="343041"/>
                      <a:pt x="827330" y="349920"/>
                    </a:cubicBezTo>
                    <a:cubicBezTo>
                      <a:pt x="800343" y="356799"/>
                      <a:pt x="763301" y="383787"/>
                      <a:pt x="760655" y="413420"/>
                    </a:cubicBezTo>
                    <a:cubicBezTo>
                      <a:pt x="758009" y="443053"/>
                      <a:pt x="813572" y="516608"/>
                      <a:pt x="811455" y="527720"/>
                    </a:cubicBezTo>
                    <a:cubicBezTo>
                      <a:pt x="809338" y="538832"/>
                      <a:pt x="765417" y="495970"/>
                      <a:pt x="747955" y="480095"/>
                    </a:cubicBezTo>
                    <a:cubicBezTo>
                      <a:pt x="730493" y="464220"/>
                      <a:pt x="731022" y="434058"/>
                      <a:pt x="706680" y="432470"/>
                    </a:cubicBezTo>
                    <a:cubicBezTo>
                      <a:pt x="682338" y="430883"/>
                      <a:pt x="619367" y="471628"/>
                      <a:pt x="601905" y="470570"/>
                    </a:cubicBezTo>
                    <a:cubicBezTo>
                      <a:pt x="584443" y="469512"/>
                      <a:pt x="615663" y="440937"/>
                      <a:pt x="601905" y="426120"/>
                    </a:cubicBezTo>
                    <a:cubicBezTo>
                      <a:pt x="588147" y="411303"/>
                      <a:pt x="553222" y="388549"/>
                      <a:pt x="519355" y="381670"/>
                    </a:cubicBezTo>
                    <a:cubicBezTo>
                      <a:pt x="485488" y="374791"/>
                      <a:pt x="438392" y="374791"/>
                      <a:pt x="398705" y="384845"/>
                    </a:cubicBezTo>
                    <a:cubicBezTo>
                      <a:pt x="359018" y="394899"/>
                      <a:pt x="285463" y="417653"/>
                      <a:pt x="281230" y="441995"/>
                    </a:cubicBezTo>
                    <a:cubicBezTo>
                      <a:pt x="276997" y="466337"/>
                      <a:pt x="372247" y="517666"/>
                      <a:pt x="373305" y="530895"/>
                    </a:cubicBezTo>
                    <a:cubicBezTo>
                      <a:pt x="374363" y="544124"/>
                      <a:pt x="312980" y="521899"/>
                      <a:pt x="287580" y="521370"/>
                    </a:cubicBezTo>
                    <a:cubicBezTo>
                      <a:pt x="262180" y="520841"/>
                      <a:pt x="237309" y="532483"/>
                      <a:pt x="220905" y="527720"/>
                    </a:cubicBezTo>
                    <a:cubicBezTo>
                      <a:pt x="204501" y="522957"/>
                      <a:pt x="216672" y="506553"/>
                      <a:pt x="189155" y="492795"/>
                    </a:cubicBezTo>
                    <a:cubicBezTo>
                      <a:pt x="161638" y="479037"/>
                      <a:pt x="84380" y="461574"/>
                      <a:pt x="55805" y="445170"/>
                    </a:cubicBezTo>
                    <a:cubicBezTo>
                      <a:pt x="27230" y="428766"/>
                      <a:pt x="-18808" y="409187"/>
                      <a:pt x="8180" y="38802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25" name="Freeform 1124"/>
              <p:cNvSpPr/>
              <p:nvPr/>
            </p:nvSpPr>
            <p:spPr>
              <a:xfrm>
                <a:off x="6991350" y="2006565"/>
                <a:ext cx="901859" cy="641897"/>
              </a:xfrm>
              <a:custGeom>
                <a:avLst/>
                <a:gdLst>
                  <a:gd name="connsiteX0" fmla="*/ 276225 w 901859"/>
                  <a:gd name="connsiteY0" fmla="*/ 28610 h 641897"/>
                  <a:gd name="connsiteX1" fmla="*/ 215900 w 901859"/>
                  <a:gd name="connsiteY1" fmla="*/ 111160 h 641897"/>
                  <a:gd name="connsiteX2" fmla="*/ 193675 w 901859"/>
                  <a:gd name="connsiteY2" fmla="*/ 276260 h 641897"/>
                  <a:gd name="connsiteX3" fmla="*/ 190500 w 901859"/>
                  <a:gd name="connsiteY3" fmla="*/ 368335 h 641897"/>
                  <a:gd name="connsiteX4" fmla="*/ 117475 w 901859"/>
                  <a:gd name="connsiteY4" fmla="*/ 428660 h 641897"/>
                  <a:gd name="connsiteX5" fmla="*/ 0 w 901859"/>
                  <a:gd name="connsiteY5" fmla="*/ 447710 h 641897"/>
                  <a:gd name="connsiteX6" fmla="*/ 117475 w 901859"/>
                  <a:gd name="connsiteY6" fmla="*/ 501685 h 641897"/>
                  <a:gd name="connsiteX7" fmla="*/ 190500 w 901859"/>
                  <a:gd name="connsiteY7" fmla="*/ 574710 h 641897"/>
                  <a:gd name="connsiteX8" fmla="*/ 307975 w 901859"/>
                  <a:gd name="connsiteY8" fmla="*/ 641385 h 641897"/>
                  <a:gd name="connsiteX9" fmla="*/ 330200 w 901859"/>
                  <a:gd name="connsiteY9" fmla="*/ 603285 h 641897"/>
                  <a:gd name="connsiteX10" fmla="*/ 381000 w 901859"/>
                  <a:gd name="connsiteY10" fmla="*/ 562010 h 641897"/>
                  <a:gd name="connsiteX11" fmla="*/ 349250 w 901859"/>
                  <a:gd name="connsiteY11" fmla="*/ 511210 h 641897"/>
                  <a:gd name="connsiteX12" fmla="*/ 387350 w 901859"/>
                  <a:gd name="connsiteY12" fmla="*/ 419135 h 641897"/>
                  <a:gd name="connsiteX13" fmla="*/ 358775 w 901859"/>
                  <a:gd name="connsiteY13" fmla="*/ 371510 h 641897"/>
                  <a:gd name="connsiteX14" fmla="*/ 415925 w 901859"/>
                  <a:gd name="connsiteY14" fmla="*/ 311185 h 641897"/>
                  <a:gd name="connsiteX15" fmla="*/ 517525 w 901859"/>
                  <a:gd name="connsiteY15" fmla="*/ 330235 h 641897"/>
                  <a:gd name="connsiteX16" fmla="*/ 654050 w 901859"/>
                  <a:gd name="connsiteY16" fmla="*/ 314360 h 641897"/>
                  <a:gd name="connsiteX17" fmla="*/ 733425 w 901859"/>
                  <a:gd name="connsiteY17" fmla="*/ 352460 h 641897"/>
                  <a:gd name="connsiteX18" fmla="*/ 831850 w 901859"/>
                  <a:gd name="connsiteY18" fmla="*/ 346110 h 641897"/>
                  <a:gd name="connsiteX19" fmla="*/ 901700 w 901859"/>
                  <a:gd name="connsiteY19" fmla="*/ 301660 h 641897"/>
                  <a:gd name="connsiteX20" fmla="*/ 812800 w 901859"/>
                  <a:gd name="connsiteY20" fmla="*/ 301660 h 641897"/>
                  <a:gd name="connsiteX21" fmla="*/ 787400 w 901859"/>
                  <a:gd name="connsiteY21" fmla="*/ 247685 h 641897"/>
                  <a:gd name="connsiteX22" fmla="*/ 803275 w 901859"/>
                  <a:gd name="connsiteY22" fmla="*/ 92110 h 641897"/>
                  <a:gd name="connsiteX23" fmla="*/ 784225 w 901859"/>
                  <a:gd name="connsiteY23" fmla="*/ 35 h 641897"/>
                  <a:gd name="connsiteX24" fmla="*/ 755650 w 901859"/>
                  <a:gd name="connsiteY24" fmla="*/ 101635 h 641897"/>
                  <a:gd name="connsiteX25" fmla="*/ 730250 w 901859"/>
                  <a:gd name="connsiteY25" fmla="*/ 187360 h 641897"/>
                  <a:gd name="connsiteX26" fmla="*/ 660400 w 901859"/>
                  <a:gd name="connsiteY26" fmla="*/ 168310 h 641897"/>
                  <a:gd name="connsiteX27" fmla="*/ 568325 w 901859"/>
                  <a:gd name="connsiteY27" fmla="*/ 196885 h 641897"/>
                  <a:gd name="connsiteX28" fmla="*/ 482600 w 901859"/>
                  <a:gd name="connsiteY28" fmla="*/ 263560 h 641897"/>
                  <a:gd name="connsiteX29" fmla="*/ 393700 w 901859"/>
                  <a:gd name="connsiteY29" fmla="*/ 254035 h 641897"/>
                  <a:gd name="connsiteX30" fmla="*/ 336550 w 901859"/>
                  <a:gd name="connsiteY30" fmla="*/ 177835 h 641897"/>
                  <a:gd name="connsiteX31" fmla="*/ 276225 w 901859"/>
                  <a:gd name="connsiteY31" fmla="*/ 28610 h 641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01859" h="641897">
                    <a:moveTo>
                      <a:pt x="276225" y="28610"/>
                    </a:moveTo>
                    <a:cubicBezTo>
                      <a:pt x="256117" y="17498"/>
                      <a:pt x="229658" y="69885"/>
                      <a:pt x="215900" y="111160"/>
                    </a:cubicBezTo>
                    <a:cubicBezTo>
                      <a:pt x="202142" y="152435"/>
                      <a:pt x="197908" y="233398"/>
                      <a:pt x="193675" y="276260"/>
                    </a:cubicBezTo>
                    <a:cubicBezTo>
                      <a:pt x="189442" y="319123"/>
                      <a:pt x="203200" y="342935"/>
                      <a:pt x="190500" y="368335"/>
                    </a:cubicBezTo>
                    <a:cubicBezTo>
                      <a:pt x="177800" y="393735"/>
                      <a:pt x="149225" y="415431"/>
                      <a:pt x="117475" y="428660"/>
                    </a:cubicBezTo>
                    <a:cubicBezTo>
                      <a:pt x="85725" y="441889"/>
                      <a:pt x="0" y="435539"/>
                      <a:pt x="0" y="447710"/>
                    </a:cubicBezTo>
                    <a:cubicBezTo>
                      <a:pt x="0" y="459881"/>
                      <a:pt x="85725" y="480518"/>
                      <a:pt x="117475" y="501685"/>
                    </a:cubicBezTo>
                    <a:cubicBezTo>
                      <a:pt x="149225" y="522852"/>
                      <a:pt x="158750" y="551427"/>
                      <a:pt x="190500" y="574710"/>
                    </a:cubicBezTo>
                    <a:cubicBezTo>
                      <a:pt x="222250" y="597993"/>
                      <a:pt x="284692" y="636623"/>
                      <a:pt x="307975" y="641385"/>
                    </a:cubicBezTo>
                    <a:cubicBezTo>
                      <a:pt x="331258" y="646148"/>
                      <a:pt x="318029" y="616514"/>
                      <a:pt x="330200" y="603285"/>
                    </a:cubicBezTo>
                    <a:cubicBezTo>
                      <a:pt x="342371" y="590056"/>
                      <a:pt x="377825" y="577356"/>
                      <a:pt x="381000" y="562010"/>
                    </a:cubicBezTo>
                    <a:cubicBezTo>
                      <a:pt x="384175" y="546664"/>
                      <a:pt x="348192" y="535022"/>
                      <a:pt x="349250" y="511210"/>
                    </a:cubicBezTo>
                    <a:cubicBezTo>
                      <a:pt x="350308" y="487398"/>
                      <a:pt x="385763" y="442418"/>
                      <a:pt x="387350" y="419135"/>
                    </a:cubicBezTo>
                    <a:cubicBezTo>
                      <a:pt x="388938" y="395852"/>
                      <a:pt x="354013" y="389502"/>
                      <a:pt x="358775" y="371510"/>
                    </a:cubicBezTo>
                    <a:cubicBezTo>
                      <a:pt x="363538" y="353518"/>
                      <a:pt x="389467" y="318064"/>
                      <a:pt x="415925" y="311185"/>
                    </a:cubicBezTo>
                    <a:cubicBezTo>
                      <a:pt x="442383" y="304306"/>
                      <a:pt x="477838" y="329706"/>
                      <a:pt x="517525" y="330235"/>
                    </a:cubicBezTo>
                    <a:cubicBezTo>
                      <a:pt x="557212" y="330764"/>
                      <a:pt x="618067" y="310656"/>
                      <a:pt x="654050" y="314360"/>
                    </a:cubicBezTo>
                    <a:cubicBezTo>
                      <a:pt x="690033" y="318064"/>
                      <a:pt x="703792" y="347168"/>
                      <a:pt x="733425" y="352460"/>
                    </a:cubicBezTo>
                    <a:cubicBezTo>
                      <a:pt x="763058" y="357752"/>
                      <a:pt x="803804" y="354577"/>
                      <a:pt x="831850" y="346110"/>
                    </a:cubicBezTo>
                    <a:cubicBezTo>
                      <a:pt x="859896" y="337643"/>
                      <a:pt x="904875" y="309068"/>
                      <a:pt x="901700" y="301660"/>
                    </a:cubicBezTo>
                    <a:cubicBezTo>
                      <a:pt x="898525" y="294252"/>
                      <a:pt x="831850" y="310656"/>
                      <a:pt x="812800" y="301660"/>
                    </a:cubicBezTo>
                    <a:cubicBezTo>
                      <a:pt x="793750" y="292664"/>
                      <a:pt x="788988" y="282610"/>
                      <a:pt x="787400" y="247685"/>
                    </a:cubicBezTo>
                    <a:cubicBezTo>
                      <a:pt x="785812" y="212760"/>
                      <a:pt x="803804" y="133385"/>
                      <a:pt x="803275" y="92110"/>
                    </a:cubicBezTo>
                    <a:cubicBezTo>
                      <a:pt x="802746" y="50835"/>
                      <a:pt x="792163" y="-1553"/>
                      <a:pt x="784225" y="35"/>
                    </a:cubicBezTo>
                    <a:cubicBezTo>
                      <a:pt x="776287" y="1623"/>
                      <a:pt x="764646" y="70414"/>
                      <a:pt x="755650" y="101635"/>
                    </a:cubicBezTo>
                    <a:cubicBezTo>
                      <a:pt x="746654" y="132856"/>
                      <a:pt x="746125" y="176248"/>
                      <a:pt x="730250" y="187360"/>
                    </a:cubicBezTo>
                    <a:cubicBezTo>
                      <a:pt x="714375" y="198473"/>
                      <a:pt x="687387" y="166723"/>
                      <a:pt x="660400" y="168310"/>
                    </a:cubicBezTo>
                    <a:cubicBezTo>
                      <a:pt x="633413" y="169897"/>
                      <a:pt x="597958" y="181010"/>
                      <a:pt x="568325" y="196885"/>
                    </a:cubicBezTo>
                    <a:cubicBezTo>
                      <a:pt x="538692" y="212760"/>
                      <a:pt x="511704" y="254035"/>
                      <a:pt x="482600" y="263560"/>
                    </a:cubicBezTo>
                    <a:cubicBezTo>
                      <a:pt x="453496" y="273085"/>
                      <a:pt x="418042" y="268322"/>
                      <a:pt x="393700" y="254035"/>
                    </a:cubicBezTo>
                    <a:cubicBezTo>
                      <a:pt x="369358" y="239748"/>
                      <a:pt x="350308" y="210643"/>
                      <a:pt x="336550" y="177835"/>
                    </a:cubicBezTo>
                    <a:cubicBezTo>
                      <a:pt x="322792" y="145027"/>
                      <a:pt x="296333" y="39722"/>
                      <a:pt x="276225" y="2861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26" name="Freeform 1125"/>
              <p:cNvSpPr/>
              <p:nvPr/>
            </p:nvSpPr>
            <p:spPr>
              <a:xfrm>
                <a:off x="6725060" y="1802791"/>
                <a:ext cx="282167" cy="376143"/>
              </a:xfrm>
              <a:custGeom>
                <a:avLst/>
                <a:gdLst>
                  <a:gd name="connsiteX0" fmla="*/ 2765 w 282167"/>
                  <a:gd name="connsiteY0" fmla="*/ 609 h 376143"/>
                  <a:gd name="connsiteX1" fmla="*/ 145640 w 282167"/>
                  <a:gd name="connsiteY1" fmla="*/ 76809 h 376143"/>
                  <a:gd name="connsiteX2" fmla="*/ 282165 w 282167"/>
                  <a:gd name="connsiteY2" fmla="*/ 73634 h 376143"/>
                  <a:gd name="connsiteX3" fmla="*/ 148815 w 282167"/>
                  <a:gd name="connsiteY3" fmla="*/ 168884 h 376143"/>
                  <a:gd name="connsiteX4" fmla="*/ 88490 w 282167"/>
                  <a:gd name="connsiteY4" fmla="*/ 375259 h 376143"/>
                  <a:gd name="connsiteX5" fmla="*/ 85315 w 282167"/>
                  <a:gd name="connsiteY5" fmla="*/ 238734 h 376143"/>
                  <a:gd name="connsiteX6" fmla="*/ 53565 w 282167"/>
                  <a:gd name="connsiteY6" fmla="*/ 124434 h 376143"/>
                  <a:gd name="connsiteX7" fmla="*/ 2765 w 282167"/>
                  <a:gd name="connsiteY7" fmla="*/ 609 h 376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167" h="376143">
                    <a:moveTo>
                      <a:pt x="2765" y="609"/>
                    </a:moveTo>
                    <a:cubicBezTo>
                      <a:pt x="18111" y="-7328"/>
                      <a:pt x="99073" y="64638"/>
                      <a:pt x="145640" y="76809"/>
                    </a:cubicBezTo>
                    <a:cubicBezTo>
                      <a:pt x="192207" y="88980"/>
                      <a:pt x="281636" y="58288"/>
                      <a:pt x="282165" y="73634"/>
                    </a:cubicBezTo>
                    <a:cubicBezTo>
                      <a:pt x="282694" y="88980"/>
                      <a:pt x="181094" y="118613"/>
                      <a:pt x="148815" y="168884"/>
                    </a:cubicBezTo>
                    <a:cubicBezTo>
                      <a:pt x="116536" y="219155"/>
                      <a:pt x="99073" y="363617"/>
                      <a:pt x="88490" y="375259"/>
                    </a:cubicBezTo>
                    <a:cubicBezTo>
                      <a:pt x="77907" y="386901"/>
                      <a:pt x="91136" y="280538"/>
                      <a:pt x="85315" y="238734"/>
                    </a:cubicBezTo>
                    <a:cubicBezTo>
                      <a:pt x="79494" y="196930"/>
                      <a:pt x="66794" y="161476"/>
                      <a:pt x="53565" y="124434"/>
                    </a:cubicBezTo>
                    <a:cubicBezTo>
                      <a:pt x="40336" y="87392"/>
                      <a:pt x="-12581" y="8546"/>
                      <a:pt x="2765" y="6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27" name="Freeform 1126"/>
              <p:cNvSpPr/>
              <p:nvPr/>
            </p:nvSpPr>
            <p:spPr>
              <a:xfrm>
                <a:off x="7088377" y="1557854"/>
                <a:ext cx="728804" cy="462206"/>
              </a:xfrm>
              <a:custGeom>
                <a:avLst/>
                <a:gdLst>
                  <a:gd name="connsiteX0" fmla="*/ 23623 w 728804"/>
                  <a:gd name="connsiteY0" fmla="*/ 175696 h 462206"/>
                  <a:gd name="connsiteX1" fmla="*/ 68073 w 728804"/>
                  <a:gd name="connsiteY1" fmla="*/ 204271 h 462206"/>
                  <a:gd name="connsiteX2" fmla="*/ 156973 w 728804"/>
                  <a:gd name="connsiteY2" fmla="*/ 318571 h 462206"/>
                  <a:gd name="connsiteX3" fmla="*/ 274448 w 728804"/>
                  <a:gd name="connsiteY3" fmla="*/ 343971 h 462206"/>
                  <a:gd name="connsiteX4" fmla="*/ 334773 w 728804"/>
                  <a:gd name="connsiteY4" fmla="*/ 258246 h 462206"/>
                  <a:gd name="connsiteX5" fmla="*/ 363348 w 728804"/>
                  <a:gd name="connsiteY5" fmla="*/ 118546 h 462206"/>
                  <a:gd name="connsiteX6" fmla="*/ 468123 w 728804"/>
                  <a:gd name="connsiteY6" fmla="*/ 74096 h 462206"/>
                  <a:gd name="connsiteX7" fmla="*/ 506223 w 728804"/>
                  <a:gd name="connsiteY7" fmla="*/ 1071 h 462206"/>
                  <a:gd name="connsiteX8" fmla="*/ 525273 w 728804"/>
                  <a:gd name="connsiteY8" fmla="*/ 134421 h 462206"/>
                  <a:gd name="connsiteX9" fmla="*/ 503048 w 728804"/>
                  <a:gd name="connsiteY9" fmla="*/ 229671 h 462206"/>
                  <a:gd name="connsiteX10" fmla="*/ 601473 w 728804"/>
                  <a:gd name="connsiteY10" fmla="*/ 334446 h 462206"/>
                  <a:gd name="connsiteX11" fmla="*/ 728473 w 728804"/>
                  <a:gd name="connsiteY11" fmla="*/ 334446 h 462206"/>
                  <a:gd name="connsiteX12" fmla="*/ 636398 w 728804"/>
                  <a:gd name="connsiteY12" fmla="*/ 407471 h 462206"/>
                  <a:gd name="connsiteX13" fmla="*/ 576073 w 728804"/>
                  <a:gd name="connsiteY13" fmla="*/ 363021 h 462206"/>
                  <a:gd name="connsiteX14" fmla="*/ 458598 w 728804"/>
                  <a:gd name="connsiteY14" fmla="*/ 318571 h 462206"/>
                  <a:gd name="connsiteX15" fmla="*/ 353823 w 728804"/>
                  <a:gd name="connsiteY15" fmla="*/ 334446 h 462206"/>
                  <a:gd name="connsiteX16" fmla="*/ 290323 w 728804"/>
                  <a:gd name="connsiteY16" fmla="*/ 385246 h 462206"/>
                  <a:gd name="connsiteX17" fmla="*/ 239523 w 728804"/>
                  <a:gd name="connsiteY17" fmla="*/ 455096 h 462206"/>
                  <a:gd name="connsiteX18" fmla="*/ 220473 w 728804"/>
                  <a:gd name="connsiteY18" fmla="*/ 448746 h 462206"/>
                  <a:gd name="connsiteX19" fmla="*/ 147448 w 728804"/>
                  <a:gd name="connsiteY19" fmla="*/ 356671 h 462206"/>
                  <a:gd name="connsiteX20" fmla="*/ 64898 w 728804"/>
                  <a:gd name="connsiteY20" fmla="*/ 324921 h 462206"/>
                  <a:gd name="connsiteX21" fmla="*/ 1398 w 728804"/>
                  <a:gd name="connsiteY21" fmla="*/ 321746 h 462206"/>
                  <a:gd name="connsiteX22" fmla="*/ 20448 w 728804"/>
                  <a:gd name="connsiteY22" fmla="*/ 267771 h 462206"/>
                  <a:gd name="connsiteX23" fmla="*/ 23623 w 728804"/>
                  <a:gd name="connsiteY23" fmla="*/ 175696 h 462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728804" h="462206">
                    <a:moveTo>
                      <a:pt x="23623" y="175696"/>
                    </a:moveTo>
                    <a:cubicBezTo>
                      <a:pt x="31560" y="165113"/>
                      <a:pt x="45848" y="180459"/>
                      <a:pt x="68073" y="204271"/>
                    </a:cubicBezTo>
                    <a:cubicBezTo>
                      <a:pt x="90298" y="228083"/>
                      <a:pt x="122577" y="295288"/>
                      <a:pt x="156973" y="318571"/>
                    </a:cubicBezTo>
                    <a:cubicBezTo>
                      <a:pt x="191369" y="341854"/>
                      <a:pt x="244815" y="354025"/>
                      <a:pt x="274448" y="343971"/>
                    </a:cubicBezTo>
                    <a:cubicBezTo>
                      <a:pt x="304081" y="333917"/>
                      <a:pt x="319956" y="295817"/>
                      <a:pt x="334773" y="258246"/>
                    </a:cubicBezTo>
                    <a:cubicBezTo>
                      <a:pt x="349590" y="220675"/>
                      <a:pt x="341123" y="149238"/>
                      <a:pt x="363348" y="118546"/>
                    </a:cubicBezTo>
                    <a:cubicBezTo>
                      <a:pt x="385573" y="87854"/>
                      <a:pt x="444311" y="93675"/>
                      <a:pt x="468123" y="74096"/>
                    </a:cubicBezTo>
                    <a:cubicBezTo>
                      <a:pt x="491935" y="54517"/>
                      <a:pt x="496698" y="-8983"/>
                      <a:pt x="506223" y="1071"/>
                    </a:cubicBezTo>
                    <a:cubicBezTo>
                      <a:pt x="515748" y="11125"/>
                      <a:pt x="525802" y="96321"/>
                      <a:pt x="525273" y="134421"/>
                    </a:cubicBezTo>
                    <a:cubicBezTo>
                      <a:pt x="524744" y="172521"/>
                      <a:pt x="490348" y="196334"/>
                      <a:pt x="503048" y="229671"/>
                    </a:cubicBezTo>
                    <a:cubicBezTo>
                      <a:pt x="515748" y="263009"/>
                      <a:pt x="563902" y="316984"/>
                      <a:pt x="601473" y="334446"/>
                    </a:cubicBezTo>
                    <a:cubicBezTo>
                      <a:pt x="639044" y="351908"/>
                      <a:pt x="722652" y="322275"/>
                      <a:pt x="728473" y="334446"/>
                    </a:cubicBezTo>
                    <a:cubicBezTo>
                      <a:pt x="734294" y="346617"/>
                      <a:pt x="661798" y="402709"/>
                      <a:pt x="636398" y="407471"/>
                    </a:cubicBezTo>
                    <a:cubicBezTo>
                      <a:pt x="610998" y="412233"/>
                      <a:pt x="605706" y="377838"/>
                      <a:pt x="576073" y="363021"/>
                    </a:cubicBezTo>
                    <a:cubicBezTo>
                      <a:pt x="546440" y="348204"/>
                      <a:pt x="495640" y="323333"/>
                      <a:pt x="458598" y="318571"/>
                    </a:cubicBezTo>
                    <a:cubicBezTo>
                      <a:pt x="421556" y="313809"/>
                      <a:pt x="381869" y="323334"/>
                      <a:pt x="353823" y="334446"/>
                    </a:cubicBezTo>
                    <a:cubicBezTo>
                      <a:pt x="325777" y="345559"/>
                      <a:pt x="309373" y="365138"/>
                      <a:pt x="290323" y="385246"/>
                    </a:cubicBezTo>
                    <a:cubicBezTo>
                      <a:pt x="271273" y="405354"/>
                      <a:pt x="251165" y="444513"/>
                      <a:pt x="239523" y="455096"/>
                    </a:cubicBezTo>
                    <a:cubicBezTo>
                      <a:pt x="227881" y="465679"/>
                      <a:pt x="235819" y="465150"/>
                      <a:pt x="220473" y="448746"/>
                    </a:cubicBezTo>
                    <a:cubicBezTo>
                      <a:pt x="205127" y="432342"/>
                      <a:pt x="173377" y="377309"/>
                      <a:pt x="147448" y="356671"/>
                    </a:cubicBezTo>
                    <a:cubicBezTo>
                      <a:pt x="121519" y="336034"/>
                      <a:pt x="89240" y="330742"/>
                      <a:pt x="64898" y="324921"/>
                    </a:cubicBezTo>
                    <a:cubicBezTo>
                      <a:pt x="40556" y="319100"/>
                      <a:pt x="8806" y="331271"/>
                      <a:pt x="1398" y="321746"/>
                    </a:cubicBezTo>
                    <a:cubicBezTo>
                      <a:pt x="-6010" y="312221"/>
                      <a:pt x="18331" y="289467"/>
                      <a:pt x="20448" y="267771"/>
                    </a:cubicBezTo>
                    <a:cubicBezTo>
                      <a:pt x="22565" y="246075"/>
                      <a:pt x="15686" y="186279"/>
                      <a:pt x="23623" y="17569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28" name="Freeform 1127"/>
              <p:cNvSpPr/>
              <p:nvPr/>
            </p:nvSpPr>
            <p:spPr>
              <a:xfrm>
                <a:off x="7758747" y="1303060"/>
                <a:ext cx="217095" cy="287715"/>
              </a:xfrm>
              <a:custGeom>
                <a:avLst/>
                <a:gdLst>
                  <a:gd name="connsiteX0" fmla="*/ 153353 w 217095"/>
                  <a:gd name="connsiteY0" fmla="*/ 8215 h 287715"/>
                  <a:gd name="connsiteX1" fmla="*/ 134303 w 217095"/>
                  <a:gd name="connsiteY1" fmla="*/ 147915 h 287715"/>
                  <a:gd name="connsiteX2" fmla="*/ 64453 w 217095"/>
                  <a:gd name="connsiteY2" fmla="*/ 243165 h 287715"/>
                  <a:gd name="connsiteX3" fmla="*/ 4128 w 217095"/>
                  <a:gd name="connsiteY3" fmla="*/ 287615 h 287715"/>
                  <a:gd name="connsiteX4" fmla="*/ 185103 w 217095"/>
                  <a:gd name="connsiteY4" fmla="*/ 252690 h 287715"/>
                  <a:gd name="connsiteX5" fmla="*/ 216853 w 217095"/>
                  <a:gd name="connsiteY5" fmla="*/ 173315 h 287715"/>
                  <a:gd name="connsiteX6" fmla="*/ 197803 w 217095"/>
                  <a:gd name="connsiteY6" fmla="*/ 33615 h 287715"/>
                  <a:gd name="connsiteX7" fmla="*/ 153353 w 217095"/>
                  <a:gd name="connsiteY7" fmla="*/ 8215 h 2877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7095" h="287715">
                    <a:moveTo>
                      <a:pt x="153353" y="8215"/>
                    </a:moveTo>
                    <a:cubicBezTo>
                      <a:pt x="142770" y="27265"/>
                      <a:pt x="149120" y="108757"/>
                      <a:pt x="134303" y="147915"/>
                    </a:cubicBezTo>
                    <a:cubicBezTo>
                      <a:pt x="119486" y="187073"/>
                      <a:pt x="86149" y="219882"/>
                      <a:pt x="64453" y="243165"/>
                    </a:cubicBezTo>
                    <a:cubicBezTo>
                      <a:pt x="42757" y="266448"/>
                      <a:pt x="-15980" y="286028"/>
                      <a:pt x="4128" y="287615"/>
                    </a:cubicBezTo>
                    <a:cubicBezTo>
                      <a:pt x="24236" y="289203"/>
                      <a:pt x="149649" y="271740"/>
                      <a:pt x="185103" y="252690"/>
                    </a:cubicBezTo>
                    <a:cubicBezTo>
                      <a:pt x="220557" y="233640"/>
                      <a:pt x="214736" y="209827"/>
                      <a:pt x="216853" y="173315"/>
                    </a:cubicBezTo>
                    <a:cubicBezTo>
                      <a:pt x="218970" y="136803"/>
                      <a:pt x="206799" y="61661"/>
                      <a:pt x="197803" y="33615"/>
                    </a:cubicBezTo>
                    <a:cubicBezTo>
                      <a:pt x="188807" y="5569"/>
                      <a:pt x="163936" y="-10835"/>
                      <a:pt x="153353" y="82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29" name="Freeform 1128"/>
              <p:cNvSpPr/>
              <p:nvPr/>
            </p:nvSpPr>
            <p:spPr>
              <a:xfrm>
                <a:off x="6460718" y="1068324"/>
                <a:ext cx="1194266" cy="693900"/>
              </a:xfrm>
              <a:custGeom>
                <a:avLst/>
                <a:gdLst>
                  <a:gd name="connsiteX0" fmla="*/ 1092607 w 1194266"/>
                  <a:gd name="connsiteY0" fmla="*/ 106426 h 693900"/>
                  <a:gd name="connsiteX1" fmla="*/ 1010057 w 1194266"/>
                  <a:gd name="connsiteY1" fmla="*/ 217551 h 693900"/>
                  <a:gd name="connsiteX2" fmla="*/ 1070382 w 1194266"/>
                  <a:gd name="connsiteY2" fmla="*/ 281051 h 693900"/>
                  <a:gd name="connsiteX3" fmla="*/ 1121182 w 1194266"/>
                  <a:gd name="connsiteY3" fmla="*/ 157226 h 693900"/>
                  <a:gd name="connsiteX4" fmla="*/ 1194207 w 1194266"/>
                  <a:gd name="connsiteY4" fmla="*/ 131826 h 693900"/>
                  <a:gd name="connsiteX5" fmla="*/ 1108482 w 1194266"/>
                  <a:gd name="connsiteY5" fmla="*/ 249301 h 693900"/>
                  <a:gd name="connsiteX6" fmla="*/ 1092607 w 1194266"/>
                  <a:gd name="connsiteY6" fmla="*/ 357251 h 693900"/>
                  <a:gd name="connsiteX7" fmla="*/ 997357 w 1194266"/>
                  <a:gd name="connsiteY7" fmla="*/ 363601 h 693900"/>
                  <a:gd name="connsiteX8" fmla="*/ 829082 w 1194266"/>
                  <a:gd name="connsiteY8" fmla="*/ 360426 h 693900"/>
                  <a:gd name="connsiteX9" fmla="*/ 702082 w 1194266"/>
                  <a:gd name="connsiteY9" fmla="*/ 452501 h 693900"/>
                  <a:gd name="connsiteX10" fmla="*/ 660807 w 1194266"/>
                  <a:gd name="connsiteY10" fmla="*/ 582676 h 693900"/>
                  <a:gd name="connsiteX11" fmla="*/ 654457 w 1194266"/>
                  <a:gd name="connsiteY11" fmla="*/ 693801 h 693900"/>
                  <a:gd name="connsiteX12" fmla="*/ 578257 w 1194266"/>
                  <a:gd name="connsiteY12" fmla="*/ 601726 h 693900"/>
                  <a:gd name="connsiteX13" fmla="*/ 502057 w 1194266"/>
                  <a:gd name="connsiteY13" fmla="*/ 563626 h 693900"/>
                  <a:gd name="connsiteX14" fmla="*/ 238532 w 1194266"/>
                  <a:gd name="connsiteY14" fmla="*/ 582676 h 693900"/>
                  <a:gd name="connsiteX15" fmla="*/ 95657 w 1194266"/>
                  <a:gd name="connsiteY15" fmla="*/ 598551 h 693900"/>
                  <a:gd name="connsiteX16" fmla="*/ 3582 w 1194266"/>
                  <a:gd name="connsiteY16" fmla="*/ 550926 h 693900"/>
                  <a:gd name="connsiteX17" fmla="*/ 219482 w 1194266"/>
                  <a:gd name="connsiteY17" fmla="*/ 490601 h 693900"/>
                  <a:gd name="connsiteX18" fmla="*/ 260757 w 1194266"/>
                  <a:gd name="connsiteY18" fmla="*/ 309626 h 693900"/>
                  <a:gd name="connsiteX19" fmla="*/ 238532 w 1194266"/>
                  <a:gd name="connsiteY19" fmla="*/ 71501 h 693900"/>
                  <a:gd name="connsiteX20" fmla="*/ 298857 w 1194266"/>
                  <a:gd name="connsiteY20" fmla="*/ 61976 h 693900"/>
                  <a:gd name="connsiteX21" fmla="*/ 425857 w 1194266"/>
                  <a:gd name="connsiteY21" fmla="*/ 84201 h 693900"/>
                  <a:gd name="connsiteX22" fmla="*/ 498882 w 1194266"/>
                  <a:gd name="connsiteY22" fmla="*/ 74676 h 693900"/>
                  <a:gd name="connsiteX23" fmla="*/ 409982 w 1194266"/>
                  <a:gd name="connsiteY23" fmla="*/ 230251 h 693900"/>
                  <a:gd name="connsiteX24" fmla="*/ 432207 w 1194266"/>
                  <a:gd name="connsiteY24" fmla="*/ 392176 h 693900"/>
                  <a:gd name="connsiteX25" fmla="*/ 597307 w 1194266"/>
                  <a:gd name="connsiteY25" fmla="*/ 420751 h 693900"/>
                  <a:gd name="connsiteX26" fmla="*/ 667157 w 1194266"/>
                  <a:gd name="connsiteY26" fmla="*/ 309626 h 693900"/>
                  <a:gd name="connsiteX27" fmla="*/ 813207 w 1194266"/>
                  <a:gd name="connsiteY27" fmla="*/ 268351 h 693900"/>
                  <a:gd name="connsiteX28" fmla="*/ 838607 w 1194266"/>
                  <a:gd name="connsiteY28" fmla="*/ 160401 h 693900"/>
                  <a:gd name="connsiteX29" fmla="*/ 790982 w 1194266"/>
                  <a:gd name="connsiteY29" fmla="*/ 81026 h 693900"/>
                  <a:gd name="connsiteX30" fmla="*/ 784632 w 1194266"/>
                  <a:gd name="connsiteY30" fmla="*/ 68326 h 693900"/>
                  <a:gd name="connsiteX31" fmla="*/ 927507 w 1194266"/>
                  <a:gd name="connsiteY31" fmla="*/ 77851 h 693900"/>
                  <a:gd name="connsiteX32" fmla="*/ 1064032 w 1194266"/>
                  <a:gd name="connsiteY32" fmla="*/ 42926 h 693900"/>
                  <a:gd name="connsiteX33" fmla="*/ 1152932 w 1194266"/>
                  <a:gd name="connsiteY33" fmla="*/ 1651 h 693900"/>
                  <a:gd name="connsiteX34" fmla="*/ 1092607 w 1194266"/>
                  <a:gd name="connsiteY34" fmla="*/ 106426 h 693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194266" h="693900">
                    <a:moveTo>
                      <a:pt x="1092607" y="106426"/>
                    </a:moveTo>
                    <a:cubicBezTo>
                      <a:pt x="1068795" y="142409"/>
                      <a:pt x="1013761" y="188447"/>
                      <a:pt x="1010057" y="217551"/>
                    </a:cubicBezTo>
                    <a:cubicBezTo>
                      <a:pt x="1006353" y="246655"/>
                      <a:pt x="1051861" y="291105"/>
                      <a:pt x="1070382" y="281051"/>
                    </a:cubicBezTo>
                    <a:cubicBezTo>
                      <a:pt x="1088903" y="270997"/>
                      <a:pt x="1100545" y="182097"/>
                      <a:pt x="1121182" y="157226"/>
                    </a:cubicBezTo>
                    <a:cubicBezTo>
                      <a:pt x="1141819" y="132355"/>
                      <a:pt x="1196324" y="116480"/>
                      <a:pt x="1194207" y="131826"/>
                    </a:cubicBezTo>
                    <a:cubicBezTo>
                      <a:pt x="1192090" y="147172"/>
                      <a:pt x="1125415" y="211730"/>
                      <a:pt x="1108482" y="249301"/>
                    </a:cubicBezTo>
                    <a:cubicBezTo>
                      <a:pt x="1091549" y="286872"/>
                      <a:pt x="1111128" y="338201"/>
                      <a:pt x="1092607" y="357251"/>
                    </a:cubicBezTo>
                    <a:cubicBezTo>
                      <a:pt x="1074086" y="376301"/>
                      <a:pt x="997357" y="363601"/>
                      <a:pt x="997357" y="363601"/>
                    </a:cubicBezTo>
                    <a:cubicBezTo>
                      <a:pt x="953436" y="364130"/>
                      <a:pt x="878294" y="345609"/>
                      <a:pt x="829082" y="360426"/>
                    </a:cubicBezTo>
                    <a:cubicBezTo>
                      <a:pt x="779870" y="375243"/>
                      <a:pt x="730128" y="415459"/>
                      <a:pt x="702082" y="452501"/>
                    </a:cubicBezTo>
                    <a:cubicBezTo>
                      <a:pt x="674036" y="489543"/>
                      <a:pt x="668745" y="542459"/>
                      <a:pt x="660807" y="582676"/>
                    </a:cubicBezTo>
                    <a:cubicBezTo>
                      <a:pt x="652869" y="622893"/>
                      <a:pt x="668215" y="690626"/>
                      <a:pt x="654457" y="693801"/>
                    </a:cubicBezTo>
                    <a:cubicBezTo>
                      <a:pt x="640699" y="696976"/>
                      <a:pt x="603657" y="623422"/>
                      <a:pt x="578257" y="601726"/>
                    </a:cubicBezTo>
                    <a:cubicBezTo>
                      <a:pt x="552857" y="580030"/>
                      <a:pt x="558678" y="566801"/>
                      <a:pt x="502057" y="563626"/>
                    </a:cubicBezTo>
                    <a:cubicBezTo>
                      <a:pt x="445436" y="560451"/>
                      <a:pt x="306265" y="576855"/>
                      <a:pt x="238532" y="582676"/>
                    </a:cubicBezTo>
                    <a:cubicBezTo>
                      <a:pt x="170799" y="588497"/>
                      <a:pt x="134815" y="603843"/>
                      <a:pt x="95657" y="598551"/>
                    </a:cubicBezTo>
                    <a:cubicBezTo>
                      <a:pt x="56499" y="593259"/>
                      <a:pt x="-17056" y="568918"/>
                      <a:pt x="3582" y="550926"/>
                    </a:cubicBezTo>
                    <a:cubicBezTo>
                      <a:pt x="24219" y="532934"/>
                      <a:pt x="176620" y="530818"/>
                      <a:pt x="219482" y="490601"/>
                    </a:cubicBezTo>
                    <a:cubicBezTo>
                      <a:pt x="262344" y="450384"/>
                      <a:pt x="257582" y="379476"/>
                      <a:pt x="260757" y="309626"/>
                    </a:cubicBezTo>
                    <a:cubicBezTo>
                      <a:pt x="263932" y="239776"/>
                      <a:pt x="232182" y="112776"/>
                      <a:pt x="238532" y="71501"/>
                    </a:cubicBezTo>
                    <a:cubicBezTo>
                      <a:pt x="244882" y="30226"/>
                      <a:pt x="267636" y="59859"/>
                      <a:pt x="298857" y="61976"/>
                    </a:cubicBezTo>
                    <a:cubicBezTo>
                      <a:pt x="330078" y="64093"/>
                      <a:pt x="392520" y="82084"/>
                      <a:pt x="425857" y="84201"/>
                    </a:cubicBezTo>
                    <a:cubicBezTo>
                      <a:pt x="459194" y="86318"/>
                      <a:pt x="501528" y="50334"/>
                      <a:pt x="498882" y="74676"/>
                    </a:cubicBezTo>
                    <a:cubicBezTo>
                      <a:pt x="496236" y="99018"/>
                      <a:pt x="421094" y="177334"/>
                      <a:pt x="409982" y="230251"/>
                    </a:cubicBezTo>
                    <a:cubicBezTo>
                      <a:pt x="398869" y="283168"/>
                      <a:pt x="400986" y="360426"/>
                      <a:pt x="432207" y="392176"/>
                    </a:cubicBezTo>
                    <a:cubicBezTo>
                      <a:pt x="463428" y="423926"/>
                      <a:pt x="558149" y="434509"/>
                      <a:pt x="597307" y="420751"/>
                    </a:cubicBezTo>
                    <a:cubicBezTo>
                      <a:pt x="636465" y="406993"/>
                      <a:pt x="631174" y="335026"/>
                      <a:pt x="667157" y="309626"/>
                    </a:cubicBezTo>
                    <a:cubicBezTo>
                      <a:pt x="703140" y="284226"/>
                      <a:pt x="784632" y="293222"/>
                      <a:pt x="813207" y="268351"/>
                    </a:cubicBezTo>
                    <a:cubicBezTo>
                      <a:pt x="841782" y="243480"/>
                      <a:pt x="842311" y="191622"/>
                      <a:pt x="838607" y="160401"/>
                    </a:cubicBezTo>
                    <a:cubicBezTo>
                      <a:pt x="834903" y="129180"/>
                      <a:pt x="799978" y="96372"/>
                      <a:pt x="790982" y="81026"/>
                    </a:cubicBezTo>
                    <a:cubicBezTo>
                      <a:pt x="781986" y="65680"/>
                      <a:pt x="761878" y="68855"/>
                      <a:pt x="784632" y="68326"/>
                    </a:cubicBezTo>
                    <a:cubicBezTo>
                      <a:pt x="807386" y="67797"/>
                      <a:pt x="880940" y="82084"/>
                      <a:pt x="927507" y="77851"/>
                    </a:cubicBezTo>
                    <a:cubicBezTo>
                      <a:pt x="974074" y="73618"/>
                      <a:pt x="1026461" y="55626"/>
                      <a:pt x="1064032" y="42926"/>
                    </a:cubicBezTo>
                    <a:cubicBezTo>
                      <a:pt x="1101603" y="30226"/>
                      <a:pt x="1147111" y="-8403"/>
                      <a:pt x="1152932" y="1651"/>
                    </a:cubicBezTo>
                    <a:cubicBezTo>
                      <a:pt x="1158753" y="11705"/>
                      <a:pt x="1116419" y="70443"/>
                      <a:pt x="1092607" y="1064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30" name="Freeform 1129"/>
              <p:cNvSpPr/>
              <p:nvPr/>
            </p:nvSpPr>
            <p:spPr>
              <a:xfrm>
                <a:off x="7860989" y="1739392"/>
                <a:ext cx="168589" cy="222758"/>
              </a:xfrm>
              <a:custGeom>
                <a:avLst/>
                <a:gdLst>
                  <a:gd name="connsiteX0" fmla="*/ 25711 w 168589"/>
                  <a:gd name="connsiteY0" fmla="*/ 508 h 222758"/>
                  <a:gd name="connsiteX1" fmla="*/ 86036 w 168589"/>
                  <a:gd name="connsiteY1" fmla="*/ 105283 h 222758"/>
                  <a:gd name="connsiteX2" fmla="*/ 168586 w 168589"/>
                  <a:gd name="connsiteY2" fmla="*/ 152908 h 222758"/>
                  <a:gd name="connsiteX3" fmla="*/ 89211 w 168589"/>
                  <a:gd name="connsiteY3" fmla="*/ 222758 h 222758"/>
                  <a:gd name="connsiteX4" fmla="*/ 3486 w 168589"/>
                  <a:gd name="connsiteY4" fmla="*/ 152908 h 222758"/>
                  <a:gd name="connsiteX5" fmla="*/ 25711 w 168589"/>
                  <a:gd name="connsiteY5" fmla="*/ 508 h 222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8589" h="222758">
                    <a:moveTo>
                      <a:pt x="25711" y="508"/>
                    </a:moveTo>
                    <a:cubicBezTo>
                      <a:pt x="39469" y="-7430"/>
                      <a:pt x="62224" y="79883"/>
                      <a:pt x="86036" y="105283"/>
                    </a:cubicBezTo>
                    <a:cubicBezTo>
                      <a:pt x="109849" y="130683"/>
                      <a:pt x="168057" y="133329"/>
                      <a:pt x="168586" y="152908"/>
                    </a:cubicBezTo>
                    <a:cubicBezTo>
                      <a:pt x="169115" y="172487"/>
                      <a:pt x="116728" y="222758"/>
                      <a:pt x="89211" y="222758"/>
                    </a:cubicBezTo>
                    <a:cubicBezTo>
                      <a:pt x="61694" y="222758"/>
                      <a:pt x="15128" y="187304"/>
                      <a:pt x="3486" y="152908"/>
                    </a:cubicBezTo>
                    <a:cubicBezTo>
                      <a:pt x="-8156" y="118512"/>
                      <a:pt x="11953" y="8446"/>
                      <a:pt x="25711" y="50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31" name="Freeform 1130"/>
              <p:cNvSpPr/>
              <p:nvPr/>
            </p:nvSpPr>
            <p:spPr>
              <a:xfrm>
                <a:off x="5764675" y="1336560"/>
                <a:ext cx="652084" cy="714982"/>
              </a:xfrm>
              <a:custGeom>
                <a:avLst/>
                <a:gdLst>
                  <a:gd name="connsiteX0" fmla="*/ 534525 w 652084"/>
                  <a:gd name="connsiteY0" fmla="*/ 115 h 714982"/>
                  <a:gd name="connsiteX1" fmla="*/ 483725 w 652084"/>
                  <a:gd name="connsiteY1" fmla="*/ 85840 h 714982"/>
                  <a:gd name="connsiteX2" fmla="*/ 350375 w 652084"/>
                  <a:gd name="connsiteY2" fmla="*/ 15990 h 714982"/>
                  <a:gd name="connsiteX3" fmla="*/ 350375 w 652084"/>
                  <a:gd name="connsiteY3" fmla="*/ 117590 h 714982"/>
                  <a:gd name="connsiteX4" fmla="*/ 271000 w 652084"/>
                  <a:gd name="connsiteY4" fmla="*/ 212840 h 714982"/>
                  <a:gd name="connsiteX5" fmla="*/ 134475 w 652084"/>
                  <a:gd name="connsiteY5" fmla="*/ 323965 h 714982"/>
                  <a:gd name="connsiteX6" fmla="*/ 1125 w 652084"/>
                  <a:gd name="connsiteY6" fmla="*/ 339840 h 714982"/>
                  <a:gd name="connsiteX7" fmla="*/ 70975 w 652084"/>
                  <a:gd name="connsiteY7" fmla="*/ 435090 h 714982"/>
                  <a:gd name="connsiteX8" fmla="*/ 80500 w 652084"/>
                  <a:gd name="connsiteY8" fmla="*/ 473190 h 714982"/>
                  <a:gd name="connsiteX9" fmla="*/ 197975 w 652084"/>
                  <a:gd name="connsiteY9" fmla="*/ 466840 h 714982"/>
                  <a:gd name="connsiteX10" fmla="*/ 277350 w 652084"/>
                  <a:gd name="connsiteY10" fmla="*/ 473190 h 714982"/>
                  <a:gd name="connsiteX11" fmla="*/ 375775 w 652084"/>
                  <a:gd name="connsiteY11" fmla="*/ 517640 h 714982"/>
                  <a:gd name="connsiteX12" fmla="*/ 467850 w 652084"/>
                  <a:gd name="connsiteY12" fmla="*/ 628765 h 714982"/>
                  <a:gd name="connsiteX13" fmla="*/ 528175 w 652084"/>
                  <a:gd name="connsiteY13" fmla="*/ 714490 h 714982"/>
                  <a:gd name="connsiteX14" fmla="*/ 547225 w 652084"/>
                  <a:gd name="connsiteY14" fmla="*/ 654165 h 714982"/>
                  <a:gd name="connsiteX15" fmla="*/ 617075 w 652084"/>
                  <a:gd name="connsiteY15" fmla="*/ 466840 h 714982"/>
                  <a:gd name="connsiteX16" fmla="*/ 540875 w 652084"/>
                  <a:gd name="connsiteY16" fmla="*/ 533515 h 714982"/>
                  <a:gd name="connsiteX17" fmla="*/ 417050 w 652084"/>
                  <a:gd name="connsiteY17" fmla="*/ 495415 h 714982"/>
                  <a:gd name="connsiteX18" fmla="*/ 321800 w 652084"/>
                  <a:gd name="connsiteY18" fmla="*/ 466840 h 714982"/>
                  <a:gd name="connsiteX19" fmla="*/ 296400 w 652084"/>
                  <a:gd name="connsiteY19" fmla="*/ 362065 h 714982"/>
                  <a:gd name="connsiteX20" fmla="*/ 385300 w 652084"/>
                  <a:gd name="connsiteY20" fmla="*/ 269990 h 714982"/>
                  <a:gd name="connsiteX21" fmla="*/ 467850 w 652084"/>
                  <a:gd name="connsiteY21" fmla="*/ 257290 h 714982"/>
                  <a:gd name="connsiteX22" fmla="*/ 585325 w 652084"/>
                  <a:gd name="connsiteY22" fmla="*/ 269990 h 714982"/>
                  <a:gd name="connsiteX23" fmla="*/ 652000 w 652084"/>
                  <a:gd name="connsiteY23" fmla="*/ 282690 h 714982"/>
                  <a:gd name="connsiteX24" fmla="*/ 572625 w 652084"/>
                  <a:gd name="connsiteY24" fmla="*/ 174740 h 714982"/>
                  <a:gd name="connsiteX25" fmla="*/ 566275 w 652084"/>
                  <a:gd name="connsiteY25" fmla="*/ 108065 h 714982"/>
                  <a:gd name="connsiteX26" fmla="*/ 534525 w 652084"/>
                  <a:gd name="connsiteY26" fmla="*/ 115 h 714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52084" h="714982">
                    <a:moveTo>
                      <a:pt x="534525" y="115"/>
                    </a:moveTo>
                    <a:cubicBezTo>
                      <a:pt x="520767" y="-3589"/>
                      <a:pt x="514417" y="83194"/>
                      <a:pt x="483725" y="85840"/>
                    </a:cubicBezTo>
                    <a:cubicBezTo>
                      <a:pt x="453033" y="88486"/>
                      <a:pt x="372600" y="10698"/>
                      <a:pt x="350375" y="15990"/>
                    </a:cubicBezTo>
                    <a:cubicBezTo>
                      <a:pt x="328150" y="21282"/>
                      <a:pt x="363604" y="84782"/>
                      <a:pt x="350375" y="117590"/>
                    </a:cubicBezTo>
                    <a:cubicBezTo>
                      <a:pt x="337146" y="150398"/>
                      <a:pt x="306983" y="178444"/>
                      <a:pt x="271000" y="212840"/>
                    </a:cubicBezTo>
                    <a:cubicBezTo>
                      <a:pt x="235017" y="247236"/>
                      <a:pt x="179454" y="302798"/>
                      <a:pt x="134475" y="323965"/>
                    </a:cubicBezTo>
                    <a:cubicBezTo>
                      <a:pt x="89496" y="345132"/>
                      <a:pt x="11708" y="321319"/>
                      <a:pt x="1125" y="339840"/>
                    </a:cubicBezTo>
                    <a:cubicBezTo>
                      <a:pt x="-9458" y="358361"/>
                      <a:pt x="57746" y="412865"/>
                      <a:pt x="70975" y="435090"/>
                    </a:cubicBezTo>
                    <a:cubicBezTo>
                      <a:pt x="84204" y="457315"/>
                      <a:pt x="59334" y="467898"/>
                      <a:pt x="80500" y="473190"/>
                    </a:cubicBezTo>
                    <a:cubicBezTo>
                      <a:pt x="101666" y="478482"/>
                      <a:pt x="165167" y="466840"/>
                      <a:pt x="197975" y="466840"/>
                    </a:cubicBezTo>
                    <a:cubicBezTo>
                      <a:pt x="230783" y="466840"/>
                      <a:pt x="247717" y="464723"/>
                      <a:pt x="277350" y="473190"/>
                    </a:cubicBezTo>
                    <a:cubicBezTo>
                      <a:pt x="306983" y="481657"/>
                      <a:pt x="344025" y="491711"/>
                      <a:pt x="375775" y="517640"/>
                    </a:cubicBezTo>
                    <a:cubicBezTo>
                      <a:pt x="407525" y="543569"/>
                      <a:pt x="442450" y="595957"/>
                      <a:pt x="467850" y="628765"/>
                    </a:cubicBezTo>
                    <a:cubicBezTo>
                      <a:pt x="493250" y="661573"/>
                      <a:pt x="514946" y="710257"/>
                      <a:pt x="528175" y="714490"/>
                    </a:cubicBezTo>
                    <a:cubicBezTo>
                      <a:pt x="541404" y="718723"/>
                      <a:pt x="532408" y="695440"/>
                      <a:pt x="547225" y="654165"/>
                    </a:cubicBezTo>
                    <a:cubicBezTo>
                      <a:pt x="562042" y="612890"/>
                      <a:pt x="618133" y="486948"/>
                      <a:pt x="617075" y="466840"/>
                    </a:cubicBezTo>
                    <a:cubicBezTo>
                      <a:pt x="616017" y="446732"/>
                      <a:pt x="574212" y="528753"/>
                      <a:pt x="540875" y="533515"/>
                    </a:cubicBezTo>
                    <a:cubicBezTo>
                      <a:pt x="507538" y="538277"/>
                      <a:pt x="417050" y="495415"/>
                      <a:pt x="417050" y="495415"/>
                    </a:cubicBezTo>
                    <a:cubicBezTo>
                      <a:pt x="380538" y="484303"/>
                      <a:pt x="341908" y="489065"/>
                      <a:pt x="321800" y="466840"/>
                    </a:cubicBezTo>
                    <a:cubicBezTo>
                      <a:pt x="301692" y="444615"/>
                      <a:pt x="285817" y="394873"/>
                      <a:pt x="296400" y="362065"/>
                    </a:cubicBezTo>
                    <a:cubicBezTo>
                      <a:pt x="306983" y="329257"/>
                      <a:pt x="356725" y="287452"/>
                      <a:pt x="385300" y="269990"/>
                    </a:cubicBezTo>
                    <a:cubicBezTo>
                      <a:pt x="413875" y="252528"/>
                      <a:pt x="434513" y="257290"/>
                      <a:pt x="467850" y="257290"/>
                    </a:cubicBezTo>
                    <a:cubicBezTo>
                      <a:pt x="501187" y="257290"/>
                      <a:pt x="554633" y="265757"/>
                      <a:pt x="585325" y="269990"/>
                    </a:cubicBezTo>
                    <a:cubicBezTo>
                      <a:pt x="616017" y="274223"/>
                      <a:pt x="654117" y="298565"/>
                      <a:pt x="652000" y="282690"/>
                    </a:cubicBezTo>
                    <a:cubicBezTo>
                      <a:pt x="649883" y="266815"/>
                      <a:pt x="586912" y="203844"/>
                      <a:pt x="572625" y="174740"/>
                    </a:cubicBezTo>
                    <a:cubicBezTo>
                      <a:pt x="558338" y="145636"/>
                      <a:pt x="567333" y="135582"/>
                      <a:pt x="566275" y="108065"/>
                    </a:cubicBezTo>
                    <a:cubicBezTo>
                      <a:pt x="565217" y="80548"/>
                      <a:pt x="548283" y="3819"/>
                      <a:pt x="534525" y="1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32" name="Freeform 1131"/>
              <p:cNvSpPr/>
              <p:nvPr/>
            </p:nvSpPr>
            <p:spPr>
              <a:xfrm>
                <a:off x="6772069" y="781464"/>
                <a:ext cx="524378" cy="310971"/>
              </a:xfrm>
              <a:custGeom>
                <a:avLst/>
                <a:gdLst>
                  <a:gd name="connsiteX0" fmla="*/ 524081 w 524378"/>
                  <a:gd name="connsiteY0" fmla="*/ 24986 h 310971"/>
                  <a:gd name="connsiteX1" fmla="*/ 406606 w 524378"/>
                  <a:gd name="connsiteY1" fmla="*/ 59911 h 310971"/>
                  <a:gd name="connsiteX2" fmla="*/ 333581 w 524378"/>
                  <a:gd name="connsiteY2" fmla="*/ 2761 h 310971"/>
                  <a:gd name="connsiteX3" fmla="*/ 273256 w 524378"/>
                  <a:gd name="connsiteY3" fmla="*/ 164686 h 310971"/>
                  <a:gd name="connsiteX4" fmla="*/ 158956 w 524378"/>
                  <a:gd name="connsiteY4" fmla="*/ 259936 h 310971"/>
                  <a:gd name="connsiteX5" fmla="*/ 206 w 524378"/>
                  <a:gd name="connsiteY5" fmla="*/ 304386 h 310971"/>
                  <a:gd name="connsiteX6" fmla="*/ 193881 w 524378"/>
                  <a:gd name="connsiteY6" fmla="*/ 304386 h 310971"/>
                  <a:gd name="connsiteX7" fmla="*/ 317706 w 524378"/>
                  <a:gd name="connsiteY7" fmla="*/ 244061 h 310971"/>
                  <a:gd name="connsiteX8" fmla="*/ 327231 w 524378"/>
                  <a:gd name="connsiteY8" fmla="*/ 272636 h 310971"/>
                  <a:gd name="connsiteX9" fmla="*/ 371681 w 524378"/>
                  <a:gd name="connsiteY9" fmla="*/ 294861 h 310971"/>
                  <a:gd name="connsiteX10" fmla="*/ 390731 w 524378"/>
                  <a:gd name="connsiteY10" fmla="*/ 266286 h 310971"/>
                  <a:gd name="connsiteX11" fmla="*/ 400256 w 524378"/>
                  <a:gd name="connsiteY11" fmla="*/ 167861 h 310971"/>
                  <a:gd name="connsiteX12" fmla="*/ 438356 w 524378"/>
                  <a:gd name="connsiteY12" fmla="*/ 113886 h 310971"/>
                  <a:gd name="connsiteX13" fmla="*/ 524081 w 524378"/>
                  <a:gd name="connsiteY13" fmla="*/ 24986 h 3109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24378" h="310971">
                    <a:moveTo>
                      <a:pt x="524081" y="24986"/>
                    </a:moveTo>
                    <a:cubicBezTo>
                      <a:pt x="518789" y="15990"/>
                      <a:pt x="438356" y="63615"/>
                      <a:pt x="406606" y="59911"/>
                    </a:cubicBezTo>
                    <a:cubicBezTo>
                      <a:pt x="374856" y="56207"/>
                      <a:pt x="355806" y="-14701"/>
                      <a:pt x="333581" y="2761"/>
                    </a:cubicBezTo>
                    <a:cubicBezTo>
                      <a:pt x="311356" y="20223"/>
                      <a:pt x="302360" y="121824"/>
                      <a:pt x="273256" y="164686"/>
                    </a:cubicBezTo>
                    <a:cubicBezTo>
                      <a:pt x="244152" y="207548"/>
                      <a:pt x="204464" y="236653"/>
                      <a:pt x="158956" y="259936"/>
                    </a:cubicBezTo>
                    <a:cubicBezTo>
                      <a:pt x="113448" y="283219"/>
                      <a:pt x="-5615" y="296978"/>
                      <a:pt x="206" y="304386"/>
                    </a:cubicBezTo>
                    <a:cubicBezTo>
                      <a:pt x="6027" y="311794"/>
                      <a:pt x="140964" y="314440"/>
                      <a:pt x="193881" y="304386"/>
                    </a:cubicBezTo>
                    <a:cubicBezTo>
                      <a:pt x="246798" y="294332"/>
                      <a:pt x="295481" y="249353"/>
                      <a:pt x="317706" y="244061"/>
                    </a:cubicBezTo>
                    <a:cubicBezTo>
                      <a:pt x="339931" y="238769"/>
                      <a:pt x="318235" y="264169"/>
                      <a:pt x="327231" y="272636"/>
                    </a:cubicBezTo>
                    <a:cubicBezTo>
                      <a:pt x="336227" y="281103"/>
                      <a:pt x="361098" y="295919"/>
                      <a:pt x="371681" y="294861"/>
                    </a:cubicBezTo>
                    <a:cubicBezTo>
                      <a:pt x="382264" y="293803"/>
                      <a:pt x="385969" y="287453"/>
                      <a:pt x="390731" y="266286"/>
                    </a:cubicBezTo>
                    <a:cubicBezTo>
                      <a:pt x="395493" y="245119"/>
                      <a:pt x="392319" y="193261"/>
                      <a:pt x="400256" y="167861"/>
                    </a:cubicBezTo>
                    <a:cubicBezTo>
                      <a:pt x="408193" y="142461"/>
                      <a:pt x="414014" y="138228"/>
                      <a:pt x="438356" y="113886"/>
                    </a:cubicBezTo>
                    <a:cubicBezTo>
                      <a:pt x="462698" y="89544"/>
                      <a:pt x="529373" y="33982"/>
                      <a:pt x="524081" y="249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33" name="Freeform 1132"/>
              <p:cNvSpPr/>
              <p:nvPr/>
            </p:nvSpPr>
            <p:spPr>
              <a:xfrm>
                <a:off x="5674618" y="863163"/>
                <a:ext cx="995676" cy="332265"/>
              </a:xfrm>
              <a:custGeom>
                <a:avLst/>
                <a:gdLst>
                  <a:gd name="connsiteX0" fmla="*/ 570607 w 995676"/>
                  <a:gd name="connsiteY0" fmla="*/ 111562 h 332265"/>
                  <a:gd name="connsiteX1" fmla="*/ 729357 w 995676"/>
                  <a:gd name="connsiteY1" fmla="*/ 70287 h 332265"/>
                  <a:gd name="connsiteX2" fmla="*/ 853182 w 995676"/>
                  <a:gd name="connsiteY2" fmla="*/ 437 h 332265"/>
                  <a:gd name="connsiteX3" fmla="*/ 881757 w 995676"/>
                  <a:gd name="connsiteY3" fmla="*/ 41712 h 332265"/>
                  <a:gd name="connsiteX4" fmla="*/ 894457 w 995676"/>
                  <a:gd name="connsiteY4" fmla="*/ 63937 h 332265"/>
                  <a:gd name="connsiteX5" fmla="*/ 932557 w 995676"/>
                  <a:gd name="connsiteY5" fmla="*/ 114737 h 332265"/>
                  <a:gd name="connsiteX6" fmla="*/ 970657 w 995676"/>
                  <a:gd name="connsiteY6" fmla="*/ 178237 h 332265"/>
                  <a:gd name="connsiteX7" fmla="*/ 989707 w 995676"/>
                  <a:gd name="connsiteY7" fmla="*/ 241737 h 332265"/>
                  <a:gd name="connsiteX8" fmla="*/ 862707 w 995676"/>
                  <a:gd name="connsiteY8" fmla="*/ 219512 h 332265"/>
                  <a:gd name="connsiteX9" fmla="*/ 776982 w 995676"/>
                  <a:gd name="connsiteY9" fmla="*/ 257612 h 332265"/>
                  <a:gd name="connsiteX10" fmla="*/ 729357 w 995676"/>
                  <a:gd name="connsiteY10" fmla="*/ 295712 h 332265"/>
                  <a:gd name="connsiteX11" fmla="*/ 653157 w 995676"/>
                  <a:gd name="connsiteY11" fmla="*/ 241737 h 332265"/>
                  <a:gd name="connsiteX12" fmla="*/ 580132 w 995676"/>
                  <a:gd name="connsiteY12" fmla="*/ 203637 h 332265"/>
                  <a:gd name="connsiteX13" fmla="*/ 449957 w 995676"/>
                  <a:gd name="connsiteY13" fmla="*/ 209987 h 332265"/>
                  <a:gd name="connsiteX14" fmla="*/ 364232 w 995676"/>
                  <a:gd name="connsiteY14" fmla="*/ 270312 h 332265"/>
                  <a:gd name="connsiteX15" fmla="*/ 234057 w 995676"/>
                  <a:gd name="connsiteY15" fmla="*/ 330637 h 332265"/>
                  <a:gd name="connsiteX16" fmla="*/ 62607 w 995676"/>
                  <a:gd name="connsiteY16" fmla="*/ 308412 h 332265"/>
                  <a:gd name="connsiteX17" fmla="*/ 5457 w 995676"/>
                  <a:gd name="connsiteY17" fmla="*/ 238562 h 332265"/>
                  <a:gd name="connsiteX18" fmla="*/ 183257 w 995676"/>
                  <a:gd name="connsiteY18" fmla="*/ 225862 h 332265"/>
                  <a:gd name="connsiteX19" fmla="*/ 284857 w 995676"/>
                  <a:gd name="connsiteY19" fmla="*/ 117912 h 332265"/>
                  <a:gd name="connsiteX20" fmla="*/ 351532 w 995676"/>
                  <a:gd name="connsiteY20" fmla="*/ 29012 h 332265"/>
                  <a:gd name="connsiteX21" fmla="*/ 405507 w 995676"/>
                  <a:gd name="connsiteY21" fmla="*/ 121087 h 332265"/>
                  <a:gd name="connsiteX22" fmla="*/ 440432 w 995676"/>
                  <a:gd name="connsiteY22" fmla="*/ 111562 h 332265"/>
                  <a:gd name="connsiteX23" fmla="*/ 434082 w 995676"/>
                  <a:gd name="connsiteY23" fmla="*/ 35362 h 332265"/>
                  <a:gd name="connsiteX24" fmla="*/ 469007 w 995676"/>
                  <a:gd name="connsiteY24" fmla="*/ 76637 h 332265"/>
                  <a:gd name="connsiteX25" fmla="*/ 570607 w 995676"/>
                  <a:gd name="connsiteY25" fmla="*/ 111562 h 332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95676" h="332265">
                    <a:moveTo>
                      <a:pt x="570607" y="111562"/>
                    </a:moveTo>
                    <a:cubicBezTo>
                      <a:pt x="613999" y="110504"/>
                      <a:pt x="682261" y="88808"/>
                      <a:pt x="729357" y="70287"/>
                    </a:cubicBezTo>
                    <a:cubicBezTo>
                      <a:pt x="776453" y="51766"/>
                      <a:pt x="827782" y="5199"/>
                      <a:pt x="853182" y="437"/>
                    </a:cubicBezTo>
                    <a:cubicBezTo>
                      <a:pt x="878582" y="-4325"/>
                      <a:pt x="874878" y="31129"/>
                      <a:pt x="881757" y="41712"/>
                    </a:cubicBezTo>
                    <a:cubicBezTo>
                      <a:pt x="888636" y="52295"/>
                      <a:pt x="885990" y="51766"/>
                      <a:pt x="894457" y="63937"/>
                    </a:cubicBezTo>
                    <a:cubicBezTo>
                      <a:pt x="902924" y="76108"/>
                      <a:pt x="919857" y="95687"/>
                      <a:pt x="932557" y="114737"/>
                    </a:cubicBezTo>
                    <a:cubicBezTo>
                      <a:pt x="945257" y="133787"/>
                      <a:pt x="961132" y="157070"/>
                      <a:pt x="970657" y="178237"/>
                    </a:cubicBezTo>
                    <a:cubicBezTo>
                      <a:pt x="980182" y="199404"/>
                      <a:pt x="1007699" y="234858"/>
                      <a:pt x="989707" y="241737"/>
                    </a:cubicBezTo>
                    <a:cubicBezTo>
                      <a:pt x="971715" y="248616"/>
                      <a:pt x="898161" y="216866"/>
                      <a:pt x="862707" y="219512"/>
                    </a:cubicBezTo>
                    <a:cubicBezTo>
                      <a:pt x="827253" y="222158"/>
                      <a:pt x="799207" y="244912"/>
                      <a:pt x="776982" y="257612"/>
                    </a:cubicBezTo>
                    <a:cubicBezTo>
                      <a:pt x="754757" y="270312"/>
                      <a:pt x="749994" y="298358"/>
                      <a:pt x="729357" y="295712"/>
                    </a:cubicBezTo>
                    <a:cubicBezTo>
                      <a:pt x="708720" y="293066"/>
                      <a:pt x="678028" y="257083"/>
                      <a:pt x="653157" y="241737"/>
                    </a:cubicBezTo>
                    <a:cubicBezTo>
                      <a:pt x="628286" y="226391"/>
                      <a:pt x="613999" y="208929"/>
                      <a:pt x="580132" y="203637"/>
                    </a:cubicBezTo>
                    <a:cubicBezTo>
                      <a:pt x="546265" y="198345"/>
                      <a:pt x="485940" y="198874"/>
                      <a:pt x="449957" y="209987"/>
                    </a:cubicBezTo>
                    <a:cubicBezTo>
                      <a:pt x="413974" y="221100"/>
                      <a:pt x="400215" y="250204"/>
                      <a:pt x="364232" y="270312"/>
                    </a:cubicBezTo>
                    <a:cubicBezTo>
                      <a:pt x="328249" y="290420"/>
                      <a:pt x="284328" y="324287"/>
                      <a:pt x="234057" y="330637"/>
                    </a:cubicBezTo>
                    <a:cubicBezTo>
                      <a:pt x="183786" y="336987"/>
                      <a:pt x="100707" y="323758"/>
                      <a:pt x="62607" y="308412"/>
                    </a:cubicBezTo>
                    <a:cubicBezTo>
                      <a:pt x="24507" y="293066"/>
                      <a:pt x="-14651" y="252320"/>
                      <a:pt x="5457" y="238562"/>
                    </a:cubicBezTo>
                    <a:cubicBezTo>
                      <a:pt x="25565" y="224804"/>
                      <a:pt x="136690" y="245970"/>
                      <a:pt x="183257" y="225862"/>
                    </a:cubicBezTo>
                    <a:cubicBezTo>
                      <a:pt x="229824" y="205754"/>
                      <a:pt x="256811" y="150720"/>
                      <a:pt x="284857" y="117912"/>
                    </a:cubicBezTo>
                    <a:cubicBezTo>
                      <a:pt x="312903" y="85104"/>
                      <a:pt x="331424" y="28483"/>
                      <a:pt x="351532" y="29012"/>
                    </a:cubicBezTo>
                    <a:cubicBezTo>
                      <a:pt x="371640" y="29541"/>
                      <a:pt x="390690" y="107329"/>
                      <a:pt x="405507" y="121087"/>
                    </a:cubicBezTo>
                    <a:cubicBezTo>
                      <a:pt x="420324" y="134845"/>
                      <a:pt x="435669" y="125850"/>
                      <a:pt x="440432" y="111562"/>
                    </a:cubicBezTo>
                    <a:cubicBezTo>
                      <a:pt x="445195" y="97274"/>
                      <a:pt x="429320" y="41183"/>
                      <a:pt x="434082" y="35362"/>
                    </a:cubicBezTo>
                    <a:cubicBezTo>
                      <a:pt x="438844" y="29541"/>
                      <a:pt x="452603" y="62879"/>
                      <a:pt x="469007" y="76637"/>
                    </a:cubicBezTo>
                    <a:cubicBezTo>
                      <a:pt x="485411" y="90395"/>
                      <a:pt x="527215" y="112620"/>
                      <a:pt x="570607" y="11156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34" name="Freeform 1133"/>
              <p:cNvSpPr/>
              <p:nvPr/>
            </p:nvSpPr>
            <p:spPr>
              <a:xfrm>
                <a:off x="6257266" y="409132"/>
                <a:ext cx="685750" cy="347295"/>
              </a:xfrm>
              <a:custGeom>
                <a:avLst/>
                <a:gdLst>
                  <a:gd name="connsiteX0" fmla="*/ 683284 w 685750"/>
                  <a:gd name="connsiteY0" fmla="*/ 206818 h 347295"/>
                  <a:gd name="connsiteX1" fmla="*/ 473734 w 685750"/>
                  <a:gd name="connsiteY1" fmla="*/ 156018 h 347295"/>
                  <a:gd name="connsiteX2" fmla="*/ 375309 w 685750"/>
                  <a:gd name="connsiteY2" fmla="*/ 443 h 347295"/>
                  <a:gd name="connsiteX3" fmla="*/ 359434 w 685750"/>
                  <a:gd name="connsiteY3" fmla="*/ 111568 h 347295"/>
                  <a:gd name="connsiteX4" fmla="*/ 187984 w 685750"/>
                  <a:gd name="connsiteY4" fmla="*/ 187768 h 347295"/>
                  <a:gd name="connsiteX5" fmla="*/ 48284 w 685750"/>
                  <a:gd name="connsiteY5" fmla="*/ 175068 h 347295"/>
                  <a:gd name="connsiteX6" fmla="*/ 3834 w 685750"/>
                  <a:gd name="connsiteY6" fmla="*/ 200468 h 347295"/>
                  <a:gd name="connsiteX7" fmla="*/ 134009 w 685750"/>
                  <a:gd name="connsiteY7" fmla="*/ 241743 h 347295"/>
                  <a:gd name="connsiteX8" fmla="*/ 251484 w 685750"/>
                  <a:gd name="connsiteY8" fmla="*/ 267143 h 347295"/>
                  <a:gd name="connsiteX9" fmla="*/ 302284 w 685750"/>
                  <a:gd name="connsiteY9" fmla="*/ 346518 h 347295"/>
                  <a:gd name="connsiteX10" fmla="*/ 286409 w 685750"/>
                  <a:gd name="connsiteY10" fmla="*/ 302068 h 347295"/>
                  <a:gd name="connsiteX11" fmla="*/ 337209 w 685750"/>
                  <a:gd name="connsiteY11" fmla="*/ 213168 h 347295"/>
                  <a:gd name="connsiteX12" fmla="*/ 438809 w 685750"/>
                  <a:gd name="connsiteY12" fmla="*/ 232218 h 347295"/>
                  <a:gd name="connsiteX13" fmla="*/ 495959 w 685750"/>
                  <a:gd name="connsiteY13" fmla="*/ 251268 h 347295"/>
                  <a:gd name="connsiteX14" fmla="*/ 584859 w 685750"/>
                  <a:gd name="connsiteY14" fmla="*/ 219518 h 347295"/>
                  <a:gd name="connsiteX15" fmla="*/ 683284 w 685750"/>
                  <a:gd name="connsiteY15" fmla="*/ 206818 h 347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85750" h="347295">
                    <a:moveTo>
                      <a:pt x="683284" y="206818"/>
                    </a:moveTo>
                    <a:cubicBezTo>
                      <a:pt x="664763" y="196235"/>
                      <a:pt x="525063" y="190414"/>
                      <a:pt x="473734" y="156018"/>
                    </a:cubicBezTo>
                    <a:cubicBezTo>
                      <a:pt x="422405" y="121622"/>
                      <a:pt x="394359" y="7851"/>
                      <a:pt x="375309" y="443"/>
                    </a:cubicBezTo>
                    <a:cubicBezTo>
                      <a:pt x="356259" y="-6965"/>
                      <a:pt x="390655" y="80347"/>
                      <a:pt x="359434" y="111568"/>
                    </a:cubicBezTo>
                    <a:cubicBezTo>
                      <a:pt x="328213" y="142789"/>
                      <a:pt x="239842" y="177185"/>
                      <a:pt x="187984" y="187768"/>
                    </a:cubicBezTo>
                    <a:cubicBezTo>
                      <a:pt x="136126" y="198351"/>
                      <a:pt x="78976" y="172951"/>
                      <a:pt x="48284" y="175068"/>
                    </a:cubicBezTo>
                    <a:cubicBezTo>
                      <a:pt x="17592" y="177185"/>
                      <a:pt x="-10454" y="189355"/>
                      <a:pt x="3834" y="200468"/>
                    </a:cubicBezTo>
                    <a:cubicBezTo>
                      <a:pt x="18121" y="211581"/>
                      <a:pt x="92734" y="230631"/>
                      <a:pt x="134009" y="241743"/>
                    </a:cubicBezTo>
                    <a:cubicBezTo>
                      <a:pt x="175284" y="252855"/>
                      <a:pt x="223438" y="249681"/>
                      <a:pt x="251484" y="267143"/>
                    </a:cubicBezTo>
                    <a:cubicBezTo>
                      <a:pt x="279530" y="284606"/>
                      <a:pt x="296463" y="340697"/>
                      <a:pt x="302284" y="346518"/>
                    </a:cubicBezTo>
                    <a:cubicBezTo>
                      <a:pt x="308105" y="352339"/>
                      <a:pt x="280588" y="324293"/>
                      <a:pt x="286409" y="302068"/>
                    </a:cubicBezTo>
                    <a:cubicBezTo>
                      <a:pt x="292230" y="279843"/>
                      <a:pt x="311809" y="224810"/>
                      <a:pt x="337209" y="213168"/>
                    </a:cubicBezTo>
                    <a:cubicBezTo>
                      <a:pt x="362609" y="201526"/>
                      <a:pt x="412351" y="225868"/>
                      <a:pt x="438809" y="232218"/>
                    </a:cubicBezTo>
                    <a:cubicBezTo>
                      <a:pt x="465267" y="238568"/>
                      <a:pt x="471617" y="253385"/>
                      <a:pt x="495959" y="251268"/>
                    </a:cubicBezTo>
                    <a:cubicBezTo>
                      <a:pt x="520301" y="249151"/>
                      <a:pt x="558930" y="225868"/>
                      <a:pt x="584859" y="219518"/>
                    </a:cubicBezTo>
                    <a:cubicBezTo>
                      <a:pt x="610788" y="213168"/>
                      <a:pt x="701805" y="217401"/>
                      <a:pt x="683284" y="20681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35" name="Freeform 1134"/>
              <p:cNvSpPr/>
              <p:nvPr/>
            </p:nvSpPr>
            <p:spPr>
              <a:xfrm>
                <a:off x="5984405" y="714793"/>
                <a:ext cx="184089" cy="152053"/>
              </a:xfrm>
              <a:custGeom>
                <a:avLst/>
                <a:gdLst>
                  <a:gd name="connsiteX0" fmla="*/ 181445 w 184089"/>
                  <a:gd name="connsiteY0" fmla="*/ 2757 h 152053"/>
                  <a:gd name="connsiteX1" fmla="*/ 105245 w 184089"/>
                  <a:gd name="connsiteY1" fmla="*/ 53557 h 152053"/>
                  <a:gd name="connsiteX2" fmla="*/ 470 w 184089"/>
                  <a:gd name="connsiteY2" fmla="*/ 34507 h 152053"/>
                  <a:gd name="connsiteX3" fmla="*/ 149695 w 184089"/>
                  <a:gd name="connsiteY3" fmla="*/ 151982 h 152053"/>
                  <a:gd name="connsiteX4" fmla="*/ 181445 w 184089"/>
                  <a:gd name="connsiteY4" fmla="*/ 2757 h 15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4089" h="152053">
                    <a:moveTo>
                      <a:pt x="181445" y="2757"/>
                    </a:moveTo>
                    <a:cubicBezTo>
                      <a:pt x="174037" y="-13647"/>
                      <a:pt x="135407" y="48265"/>
                      <a:pt x="105245" y="53557"/>
                    </a:cubicBezTo>
                    <a:cubicBezTo>
                      <a:pt x="75083" y="58849"/>
                      <a:pt x="-6938" y="18103"/>
                      <a:pt x="470" y="34507"/>
                    </a:cubicBezTo>
                    <a:cubicBezTo>
                      <a:pt x="7878" y="50911"/>
                      <a:pt x="117945" y="155157"/>
                      <a:pt x="149695" y="151982"/>
                    </a:cubicBezTo>
                    <a:cubicBezTo>
                      <a:pt x="181445" y="148807"/>
                      <a:pt x="188853" y="19161"/>
                      <a:pt x="181445" y="275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36" name="Freeform 1135"/>
              <p:cNvSpPr/>
              <p:nvPr/>
            </p:nvSpPr>
            <p:spPr>
              <a:xfrm>
                <a:off x="6026472" y="437991"/>
                <a:ext cx="175593" cy="178634"/>
              </a:xfrm>
              <a:custGeom>
                <a:avLst/>
                <a:gdLst>
                  <a:gd name="connsiteX0" fmla="*/ 2853 w 175593"/>
                  <a:gd name="connsiteY0" fmla="*/ 159 h 178634"/>
                  <a:gd name="connsiteX1" fmla="*/ 72703 w 175593"/>
                  <a:gd name="connsiteY1" fmla="*/ 63659 h 178634"/>
                  <a:gd name="connsiteX2" fmla="*/ 145728 w 175593"/>
                  <a:gd name="connsiteY2" fmla="*/ 31909 h 178634"/>
                  <a:gd name="connsiteX3" fmla="*/ 161603 w 175593"/>
                  <a:gd name="connsiteY3" fmla="*/ 136684 h 178634"/>
                  <a:gd name="connsiteX4" fmla="*/ 171128 w 175593"/>
                  <a:gd name="connsiteY4" fmla="*/ 177959 h 178634"/>
                  <a:gd name="connsiteX5" fmla="*/ 85403 w 175593"/>
                  <a:gd name="connsiteY5" fmla="*/ 162084 h 178634"/>
                  <a:gd name="connsiteX6" fmla="*/ 44128 w 175593"/>
                  <a:gd name="connsiteY6" fmla="*/ 158909 h 178634"/>
                  <a:gd name="connsiteX7" fmla="*/ 15553 w 175593"/>
                  <a:gd name="connsiteY7" fmla="*/ 85884 h 178634"/>
                  <a:gd name="connsiteX8" fmla="*/ 2853 w 175593"/>
                  <a:gd name="connsiteY8" fmla="*/ 159 h 1786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5593" h="178634">
                    <a:moveTo>
                      <a:pt x="2853" y="159"/>
                    </a:moveTo>
                    <a:cubicBezTo>
                      <a:pt x="12378" y="-3545"/>
                      <a:pt x="48890" y="58367"/>
                      <a:pt x="72703" y="63659"/>
                    </a:cubicBezTo>
                    <a:cubicBezTo>
                      <a:pt x="96516" y="68951"/>
                      <a:pt x="130911" y="19738"/>
                      <a:pt x="145728" y="31909"/>
                    </a:cubicBezTo>
                    <a:cubicBezTo>
                      <a:pt x="160545" y="44080"/>
                      <a:pt x="157370" y="112342"/>
                      <a:pt x="161603" y="136684"/>
                    </a:cubicBezTo>
                    <a:cubicBezTo>
                      <a:pt x="165836" y="161026"/>
                      <a:pt x="183828" y="173726"/>
                      <a:pt x="171128" y="177959"/>
                    </a:cubicBezTo>
                    <a:cubicBezTo>
                      <a:pt x="158428" y="182192"/>
                      <a:pt x="106570" y="165259"/>
                      <a:pt x="85403" y="162084"/>
                    </a:cubicBezTo>
                    <a:cubicBezTo>
                      <a:pt x="64236" y="158909"/>
                      <a:pt x="55770" y="171609"/>
                      <a:pt x="44128" y="158909"/>
                    </a:cubicBezTo>
                    <a:cubicBezTo>
                      <a:pt x="32486" y="146209"/>
                      <a:pt x="20845" y="108109"/>
                      <a:pt x="15553" y="85884"/>
                    </a:cubicBezTo>
                    <a:cubicBezTo>
                      <a:pt x="10261" y="63659"/>
                      <a:pt x="-6672" y="3863"/>
                      <a:pt x="2853" y="15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37" name="Freeform 1136"/>
              <p:cNvSpPr/>
              <p:nvPr/>
            </p:nvSpPr>
            <p:spPr>
              <a:xfrm>
                <a:off x="5094129" y="564843"/>
                <a:ext cx="864442" cy="379691"/>
              </a:xfrm>
              <a:custGeom>
                <a:avLst/>
                <a:gdLst>
                  <a:gd name="connsiteX0" fmla="*/ 846296 w 864442"/>
                  <a:gd name="connsiteY0" fmla="*/ 307 h 379691"/>
                  <a:gd name="connsiteX1" fmla="*/ 747871 w 864442"/>
                  <a:gd name="connsiteY1" fmla="*/ 73332 h 379691"/>
                  <a:gd name="connsiteX2" fmla="*/ 582771 w 864442"/>
                  <a:gd name="connsiteY2" fmla="*/ 82857 h 379691"/>
                  <a:gd name="connsiteX3" fmla="*/ 516096 w 864442"/>
                  <a:gd name="connsiteY3" fmla="*/ 41582 h 379691"/>
                  <a:gd name="connsiteX4" fmla="*/ 528796 w 864442"/>
                  <a:gd name="connsiteY4" fmla="*/ 162232 h 379691"/>
                  <a:gd name="connsiteX5" fmla="*/ 455771 w 864442"/>
                  <a:gd name="connsiteY5" fmla="*/ 178107 h 379691"/>
                  <a:gd name="connsiteX6" fmla="*/ 417671 w 864442"/>
                  <a:gd name="connsiteY6" fmla="*/ 146357 h 379691"/>
                  <a:gd name="connsiteX7" fmla="*/ 404971 w 864442"/>
                  <a:gd name="connsiteY7" fmla="*/ 251132 h 379691"/>
                  <a:gd name="connsiteX8" fmla="*/ 220821 w 864442"/>
                  <a:gd name="connsiteY8" fmla="*/ 279707 h 379691"/>
                  <a:gd name="connsiteX9" fmla="*/ 87471 w 864442"/>
                  <a:gd name="connsiteY9" fmla="*/ 232082 h 379691"/>
                  <a:gd name="connsiteX10" fmla="*/ 1746 w 864442"/>
                  <a:gd name="connsiteY10" fmla="*/ 225732 h 379691"/>
                  <a:gd name="connsiteX11" fmla="*/ 30321 w 864442"/>
                  <a:gd name="connsiteY11" fmla="*/ 324157 h 379691"/>
                  <a:gd name="connsiteX12" fmla="*/ 36671 w 864442"/>
                  <a:gd name="connsiteY12" fmla="*/ 352732 h 379691"/>
                  <a:gd name="connsiteX13" fmla="*/ 173196 w 864442"/>
                  <a:gd name="connsiteY13" fmla="*/ 365432 h 379691"/>
                  <a:gd name="connsiteX14" fmla="*/ 230346 w 864442"/>
                  <a:gd name="connsiteY14" fmla="*/ 378132 h 379691"/>
                  <a:gd name="connsiteX15" fmla="*/ 319246 w 864442"/>
                  <a:gd name="connsiteY15" fmla="*/ 327332 h 379691"/>
                  <a:gd name="connsiteX16" fmla="*/ 420846 w 864442"/>
                  <a:gd name="connsiteY16" fmla="*/ 320982 h 379691"/>
                  <a:gd name="connsiteX17" fmla="*/ 477996 w 864442"/>
                  <a:gd name="connsiteY17" fmla="*/ 317807 h 379691"/>
                  <a:gd name="connsiteX18" fmla="*/ 528796 w 864442"/>
                  <a:gd name="connsiteY18" fmla="*/ 247957 h 379691"/>
                  <a:gd name="connsiteX19" fmla="*/ 671671 w 864442"/>
                  <a:gd name="connsiteY19" fmla="*/ 165407 h 379691"/>
                  <a:gd name="connsiteX20" fmla="*/ 757396 w 864442"/>
                  <a:gd name="connsiteY20" fmla="*/ 140007 h 379691"/>
                  <a:gd name="connsiteX21" fmla="*/ 814546 w 864442"/>
                  <a:gd name="connsiteY21" fmla="*/ 171757 h 379691"/>
                  <a:gd name="connsiteX22" fmla="*/ 862171 w 864442"/>
                  <a:gd name="connsiteY22" fmla="*/ 105082 h 379691"/>
                  <a:gd name="connsiteX23" fmla="*/ 846296 w 864442"/>
                  <a:gd name="connsiteY23" fmla="*/ 307 h 379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64442" h="379691">
                    <a:moveTo>
                      <a:pt x="846296" y="307"/>
                    </a:moveTo>
                    <a:cubicBezTo>
                      <a:pt x="827246" y="-4985"/>
                      <a:pt x="791792" y="59574"/>
                      <a:pt x="747871" y="73332"/>
                    </a:cubicBezTo>
                    <a:cubicBezTo>
                      <a:pt x="703950" y="87090"/>
                      <a:pt x="621400" y="88149"/>
                      <a:pt x="582771" y="82857"/>
                    </a:cubicBezTo>
                    <a:cubicBezTo>
                      <a:pt x="544142" y="77565"/>
                      <a:pt x="525092" y="28353"/>
                      <a:pt x="516096" y="41582"/>
                    </a:cubicBezTo>
                    <a:cubicBezTo>
                      <a:pt x="507100" y="54811"/>
                      <a:pt x="538850" y="139478"/>
                      <a:pt x="528796" y="162232"/>
                    </a:cubicBezTo>
                    <a:cubicBezTo>
                      <a:pt x="518742" y="184986"/>
                      <a:pt x="474292" y="180753"/>
                      <a:pt x="455771" y="178107"/>
                    </a:cubicBezTo>
                    <a:cubicBezTo>
                      <a:pt x="437250" y="175461"/>
                      <a:pt x="426138" y="134186"/>
                      <a:pt x="417671" y="146357"/>
                    </a:cubicBezTo>
                    <a:cubicBezTo>
                      <a:pt x="409204" y="158528"/>
                      <a:pt x="437779" y="228907"/>
                      <a:pt x="404971" y="251132"/>
                    </a:cubicBezTo>
                    <a:cubicBezTo>
                      <a:pt x="372163" y="273357"/>
                      <a:pt x="273738" y="282882"/>
                      <a:pt x="220821" y="279707"/>
                    </a:cubicBezTo>
                    <a:cubicBezTo>
                      <a:pt x="167904" y="276532"/>
                      <a:pt x="123983" y="241078"/>
                      <a:pt x="87471" y="232082"/>
                    </a:cubicBezTo>
                    <a:cubicBezTo>
                      <a:pt x="50959" y="223086"/>
                      <a:pt x="11271" y="210386"/>
                      <a:pt x="1746" y="225732"/>
                    </a:cubicBezTo>
                    <a:cubicBezTo>
                      <a:pt x="-7779" y="241078"/>
                      <a:pt x="24500" y="302990"/>
                      <a:pt x="30321" y="324157"/>
                    </a:cubicBezTo>
                    <a:cubicBezTo>
                      <a:pt x="36142" y="345324"/>
                      <a:pt x="12859" y="345853"/>
                      <a:pt x="36671" y="352732"/>
                    </a:cubicBezTo>
                    <a:cubicBezTo>
                      <a:pt x="60483" y="359611"/>
                      <a:pt x="140917" y="361199"/>
                      <a:pt x="173196" y="365432"/>
                    </a:cubicBezTo>
                    <a:cubicBezTo>
                      <a:pt x="205475" y="369665"/>
                      <a:pt x="206004" y="384482"/>
                      <a:pt x="230346" y="378132"/>
                    </a:cubicBezTo>
                    <a:cubicBezTo>
                      <a:pt x="254688" y="371782"/>
                      <a:pt x="287496" y="336857"/>
                      <a:pt x="319246" y="327332"/>
                    </a:cubicBezTo>
                    <a:cubicBezTo>
                      <a:pt x="350996" y="317807"/>
                      <a:pt x="420846" y="320982"/>
                      <a:pt x="420846" y="320982"/>
                    </a:cubicBezTo>
                    <a:cubicBezTo>
                      <a:pt x="447304" y="319395"/>
                      <a:pt x="460004" y="329978"/>
                      <a:pt x="477996" y="317807"/>
                    </a:cubicBezTo>
                    <a:cubicBezTo>
                      <a:pt x="495988" y="305636"/>
                      <a:pt x="496517" y="273357"/>
                      <a:pt x="528796" y="247957"/>
                    </a:cubicBezTo>
                    <a:cubicBezTo>
                      <a:pt x="561075" y="222557"/>
                      <a:pt x="633571" y="183399"/>
                      <a:pt x="671671" y="165407"/>
                    </a:cubicBezTo>
                    <a:cubicBezTo>
                      <a:pt x="709771" y="147415"/>
                      <a:pt x="733584" y="138949"/>
                      <a:pt x="757396" y="140007"/>
                    </a:cubicBezTo>
                    <a:cubicBezTo>
                      <a:pt x="781208" y="141065"/>
                      <a:pt x="797084" y="177578"/>
                      <a:pt x="814546" y="171757"/>
                    </a:cubicBezTo>
                    <a:cubicBezTo>
                      <a:pt x="832008" y="165936"/>
                      <a:pt x="857409" y="131011"/>
                      <a:pt x="862171" y="105082"/>
                    </a:cubicBezTo>
                    <a:cubicBezTo>
                      <a:pt x="866933" y="79153"/>
                      <a:pt x="865346" y="5599"/>
                      <a:pt x="846296" y="30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38" name="Freeform 1137"/>
              <p:cNvSpPr/>
              <p:nvPr/>
            </p:nvSpPr>
            <p:spPr>
              <a:xfrm>
                <a:off x="4825778" y="301385"/>
                <a:ext cx="1014052" cy="462212"/>
              </a:xfrm>
              <a:custGeom>
                <a:avLst/>
                <a:gdLst>
                  <a:gd name="connsiteX0" fmla="*/ 1013047 w 1014052"/>
                  <a:gd name="connsiteY0" fmla="*/ 54215 h 462212"/>
                  <a:gd name="connsiteX1" fmla="*/ 949547 w 1014052"/>
                  <a:gd name="connsiteY1" fmla="*/ 240 h 462212"/>
                  <a:gd name="connsiteX2" fmla="*/ 863822 w 1014052"/>
                  <a:gd name="connsiteY2" fmla="*/ 35165 h 462212"/>
                  <a:gd name="connsiteX3" fmla="*/ 746347 w 1014052"/>
                  <a:gd name="connsiteY3" fmla="*/ 54215 h 462212"/>
                  <a:gd name="connsiteX4" fmla="*/ 612997 w 1014052"/>
                  <a:gd name="connsiteY4" fmla="*/ 108190 h 462212"/>
                  <a:gd name="connsiteX5" fmla="*/ 527272 w 1014052"/>
                  <a:gd name="connsiteY5" fmla="*/ 181215 h 462212"/>
                  <a:gd name="connsiteX6" fmla="*/ 419322 w 1014052"/>
                  <a:gd name="connsiteY6" fmla="*/ 206615 h 462212"/>
                  <a:gd name="connsiteX7" fmla="*/ 270097 w 1014052"/>
                  <a:gd name="connsiteY7" fmla="*/ 260590 h 462212"/>
                  <a:gd name="connsiteX8" fmla="*/ 165322 w 1014052"/>
                  <a:gd name="connsiteY8" fmla="*/ 295515 h 462212"/>
                  <a:gd name="connsiteX9" fmla="*/ 3397 w 1014052"/>
                  <a:gd name="connsiteY9" fmla="*/ 317740 h 462212"/>
                  <a:gd name="connsiteX10" fmla="*/ 66897 w 1014052"/>
                  <a:gd name="connsiteY10" fmla="*/ 365365 h 462212"/>
                  <a:gd name="connsiteX11" fmla="*/ 203422 w 1014052"/>
                  <a:gd name="connsiteY11" fmla="*/ 422515 h 462212"/>
                  <a:gd name="connsiteX12" fmla="*/ 260572 w 1014052"/>
                  <a:gd name="connsiteY12" fmla="*/ 460615 h 462212"/>
                  <a:gd name="connsiteX13" fmla="*/ 254222 w 1014052"/>
                  <a:gd name="connsiteY13" fmla="*/ 368540 h 462212"/>
                  <a:gd name="connsiteX14" fmla="*/ 324072 w 1014052"/>
                  <a:gd name="connsiteY14" fmla="*/ 270115 h 462212"/>
                  <a:gd name="connsiteX15" fmla="*/ 489172 w 1014052"/>
                  <a:gd name="connsiteY15" fmla="*/ 212965 h 462212"/>
                  <a:gd name="connsiteX16" fmla="*/ 590772 w 1014052"/>
                  <a:gd name="connsiteY16" fmla="*/ 225665 h 462212"/>
                  <a:gd name="connsiteX17" fmla="*/ 597122 w 1014052"/>
                  <a:gd name="connsiteY17" fmla="*/ 200265 h 462212"/>
                  <a:gd name="connsiteX18" fmla="*/ 670147 w 1014052"/>
                  <a:gd name="connsiteY18" fmla="*/ 139940 h 462212"/>
                  <a:gd name="connsiteX19" fmla="*/ 746347 w 1014052"/>
                  <a:gd name="connsiteY19" fmla="*/ 120890 h 462212"/>
                  <a:gd name="connsiteX20" fmla="*/ 851122 w 1014052"/>
                  <a:gd name="connsiteY20" fmla="*/ 127240 h 462212"/>
                  <a:gd name="connsiteX21" fmla="*/ 898747 w 1014052"/>
                  <a:gd name="connsiteY21" fmla="*/ 89140 h 462212"/>
                  <a:gd name="connsiteX22" fmla="*/ 1013047 w 1014052"/>
                  <a:gd name="connsiteY22" fmla="*/ 54215 h 4622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014052" h="462212">
                    <a:moveTo>
                      <a:pt x="1013047" y="54215"/>
                    </a:moveTo>
                    <a:cubicBezTo>
                      <a:pt x="1021514" y="39398"/>
                      <a:pt x="974418" y="3415"/>
                      <a:pt x="949547" y="240"/>
                    </a:cubicBezTo>
                    <a:cubicBezTo>
                      <a:pt x="924676" y="-2935"/>
                      <a:pt x="897689" y="26169"/>
                      <a:pt x="863822" y="35165"/>
                    </a:cubicBezTo>
                    <a:cubicBezTo>
                      <a:pt x="829955" y="44161"/>
                      <a:pt x="788151" y="42044"/>
                      <a:pt x="746347" y="54215"/>
                    </a:cubicBezTo>
                    <a:cubicBezTo>
                      <a:pt x="704543" y="66386"/>
                      <a:pt x="649509" y="87023"/>
                      <a:pt x="612997" y="108190"/>
                    </a:cubicBezTo>
                    <a:cubicBezTo>
                      <a:pt x="576485" y="129357"/>
                      <a:pt x="559551" y="164811"/>
                      <a:pt x="527272" y="181215"/>
                    </a:cubicBezTo>
                    <a:cubicBezTo>
                      <a:pt x="494993" y="197619"/>
                      <a:pt x="462184" y="193386"/>
                      <a:pt x="419322" y="206615"/>
                    </a:cubicBezTo>
                    <a:cubicBezTo>
                      <a:pt x="376460" y="219844"/>
                      <a:pt x="312430" y="245773"/>
                      <a:pt x="270097" y="260590"/>
                    </a:cubicBezTo>
                    <a:cubicBezTo>
                      <a:pt x="227764" y="275407"/>
                      <a:pt x="209772" y="285990"/>
                      <a:pt x="165322" y="295515"/>
                    </a:cubicBezTo>
                    <a:cubicBezTo>
                      <a:pt x="120872" y="305040"/>
                      <a:pt x="19801" y="306098"/>
                      <a:pt x="3397" y="317740"/>
                    </a:cubicBezTo>
                    <a:cubicBezTo>
                      <a:pt x="-13007" y="329382"/>
                      <a:pt x="33560" y="347903"/>
                      <a:pt x="66897" y="365365"/>
                    </a:cubicBezTo>
                    <a:cubicBezTo>
                      <a:pt x="100234" y="382827"/>
                      <a:pt x="171143" y="406640"/>
                      <a:pt x="203422" y="422515"/>
                    </a:cubicBezTo>
                    <a:cubicBezTo>
                      <a:pt x="235701" y="438390"/>
                      <a:pt x="252105" y="469611"/>
                      <a:pt x="260572" y="460615"/>
                    </a:cubicBezTo>
                    <a:cubicBezTo>
                      <a:pt x="269039" y="451619"/>
                      <a:pt x="243639" y="400290"/>
                      <a:pt x="254222" y="368540"/>
                    </a:cubicBezTo>
                    <a:cubicBezTo>
                      <a:pt x="264805" y="336790"/>
                      <a:pt x="284914" y="296044"/>
                      <a:pt x="324072" y="270115"/>
                    </a:cubicBezTo>
                    <a:cubicBezTo>
                      <a:pt x="363230" y="244186"/>
                      <a:pt x="444722" y="220373"/>
                      <a:pt x="489172" y="212965"/>
                    </a:cubicBezTo>
                    <a:cubicBezTo>
                      <a:pt x="533622" y="205557"/>
                      <a:pt x="572780" y="227782"/>
                      <a:pt x="590772" y="225665"/>
                    </a:cubicBezTo>
                    <a:cubicBezTo>
                      <a:pt x="608764" y="223548"/>
                      <a:pt x="583893" y="214553"/>
                      <a:pt x="597122" y="200265"/>
                    </a:cubicBezTo>
                    <a:cubicBezTo>
                      <a:pt x="610351" y="185978"/>
                      <a:pt x="645276" y="153169"/>
                      <a:pt x="670147" y="139940"/>
                    </a:cubicBezTo>
                    <a:cubicBezTo>
                      <a:pt x="695018" y="126711"/>
                      <a:pt x="716185" y="123007"/>
                      <a:pt x="746347" y="120890"/>
                    </a:cubicBezTo>
                    <a:cubicBezTo>
                      <a:pt x="776509" y="118773"/>
                      <a:pt x="825722" y="132532"/>
                      <a:pt x="851122" y="127240"/>
                    </a:cubicBezTo>
                    <a:cubicBezTo>
                      <a:pt x="876522" y="121948"/>
                      <a:pt x="873347" y="101311"/>
                      <a:pt x="898747" y="89140"/>
                    </a:cubicBezTo>
                    <a:cubicBezTo>
                      <a:pt x="924147" y="76969"/>
                      <a:pt x="1004580" y="69032"/>
                      <a:pt x="1013047" y="5421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39" name="Freeform 1138"/>
              <p:cNvSpPr/>
              <p:nvPr/>
            </p:nvSpPr>
            <p:spPr>
              <a:xfrm>
                <a:off x="4632167" y="1415701"/>
                <a:ext cx="1108412" cy="629016"/>
              </a:xfrm>
              <a:custGeom>
                <a:avLst/>
                <a:gdLst>
                  <a:gd name="connsiteX0" fmla="*/ 1025683 w 1108412"/>
                  <a:gd name="connsiteY0" fmla="*/ 349 h 629016"/>
                  <a:gd name="connsiteX1" fmla="*/ 962183 w 1108412"/>
                  <a:gd name="connsiteY1" fmla="*/ 114649 h 629016"/>
                  <a:gd name="connsiteX2" fmla="*/ 854233 w 1108412"/>
                  <a:gd name="connsiteY2" fmla="*/ 174974 h 629016"/>
                  <a:gd name="connsiteX3" fmla="*/ 752633 w 1108412"/>
                  <a:gd name="connsiteY3" fmla="*/ 114649 h 629016"/>
                  <a:gd name="connsiteX4" fmla="*/ 752633 w 1108412"/>
                  <a:gd name="connsiteY4" fmla="*/ 292449 h 629016"/>
                  <a:gd name="connsiteX5" fmla="*/ 708183 w 1108412"/>
                  <a:gd name="connsiteY5" fmla="*/ 374999 h 629016"/>
                  <a:gd name="connsiteX6" fmla="*/ 625633 w 1108412"/>
                  <a:gd name="connsiteY6" fmla="*/ 448024 h 629016"/>
                  <a:gd name="connsiteX7" fmla="*/ 492283 w 1108412"/>
                  <a:gd name="connsiteY7" fmla="*/ 428974 h 629016"/>
                  <a:gd name="connsiteX8" fmla="*/ 412908 w 1108412"/>
                  <a:gd name="connsiteY8" fmla="*/ 397224 h 629016"/>
                  <a:gd name="connsiteX9" fmla="*/ 324008 w 1108412"/>
                  <a:gd name="connsiteY9" fmla="*/ 409924 h 629016"/>
                  <a:gd name="connsiteX10" fmla="*/ 247808 w 1108412"/>
                  <a:gd name="connsiteY10" fmla="*/ 371824 h 629016"/>
                  <a:gd name="connsiteX11" fmla="*/ 127158 w 1108412"/>
                  <a:gd name="connsiteY11" fmla="*/ 222599 h 629016"/>
                  <a:gd name="connsiteX12" fmla="*/ 57308 w 1108412"/>
                  <a:gd name="connsiteY12" fmla="*/ 178149 h 629016"/>
                  <a:gd name="connsiteX13" fmla="*/ 104933 w 1108412"/>
                  <a:gd name="connsiteY13" fmla="*/ 355949 h 629016"/>
                  <a:gd name="connsiteX14" fmla="*/ 76358 w 1108412"/>
                  <a:gd name="connsiteY14" fmla="*/ 476599 h 629016"/>
                  <a:gd name="connsiteX15" fmla="*/ 158 w 1108412"/>
                  <a:gd name="connsiteY15" fmla="*/ 600424 h 629016"/>
                  <a:gd name="connsiteX16" fmla="*/ 98583 w 1108412"/>
                  <a:gd name="connsiteY16" fmla="*/ 628999 h 629016"/>
                  <a:gd name="connsiteX17" fmla="*/ 162083 w 1108412"/>
                  <a:gd name="connsiteY17" fmla="*/ 603599 h 629016"/>
                  <a:gd name="connsiteX18" fmla="*/ 231933 w 1108412"/>
                  <a:gd name="connsiteY18" fmla="*/ 543274 h 629016"/>
                  <a:gd name="connsiteX19" fmla="*/ 358933 w 1108412"/>
                  <a:gd name="connsiteY19" fmla="*/ 479774 h 629016"/>
                  <a:gd name="connsiteX20" fmla="*/ 435133 w 1108412"/>
                  <a:gd name="connsiteY20" fmla="*/ 495649 h 629016"/>
                  <a:gd name="connsiteX21" fmla="*/ 514508 w 1108412"/>
                  <a:gd name="connsiteY21" fmla="*/ 521049 h 629016"/>
                  <a:gd name="connsiteX22" fmla="*/ 641508 w 1108412"/>
                  <a:gd name="connsiteY22" fmla="*/ 479774 h 629016"/>
                  <a:gd name="connsiteX23" fmla="*/ 714533 w 1108412"/>
                  <a:gd name="connsiteY23" fmla="*/ 486124 h 629016"/>
                  <a:gd name="connsiteX24" fmla="*/ 765333 w 1108412"/>
                  <a:gd name="connsiteY24" fmla="*/ 397224 h 629016"/>
                  <a:gd name="connsiteX25" fmla="*/ 816133 w 1108412"/>
                  <a:gd name="connsiteY25" fmla="*/ 308324 h 629016"/>
                  <a:gd name="connsiteX26" fmla="*/ 908208 w 1108412"/>
                  <a:gd name="connsiteY26" fmla="*/ 244824 h 629016"/>
                  <a:gd name="connsiteX27" fmla="*/ 1073308 w 1108412"/>
                  <a:gd name="connsiteY27" fmla="*/ 257524 h 629016"/>
                  <a:gd name="connsiteX28" fmla="*/ 1108233 w 1108412"/>
                  <a:gd name="connsiteY28" fmla="*/ 260699 h 629016"/>
                  <a:gd name="connsiteX29" fmla="*/ 1066958 w 1108412"/>
                  <a:gd name="connsiteY29" fmla="*/ 184499 h 629016"/>
                  <a:gd name="connsiteX30" fmla="*/ 1057433 w 1108412"/>
                  <a:gd name="connsiteY30" fmla="*/ 82899 h 629016"/>
                  <a:gd name="connsiteX31" fmla="*/ 1025683 w 1108412"/>
                  <a:gd name="connsiteY31" fmla="*/ 349 h 6290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108412" h="629016">
                    <a:moveTo>
                      <a:pt x="1025683" y="349"/>
                    </a:moveTo>
                    <a:cubicBezTo>
                      <a:pt x="1009808" y="5641"/>
                      <a:pt x="990758" y="85545"/>
                      <a:pt x="962183" y="114649"/>
                    </a:cubicBezTo>
                    <a:cubicBezTo>
                      <a:pt x="933608" y="143753"/>
                      <a:pt x="889158" y="174974"/>
                      <a:pt x="854233" y="174974"/>
                    </a:cubicBezTo>
                    <a:cubicBezTo>
                      <a:pt x="819308" y="174974"/>
                      <a:pt x="769566" y="95070"/>
                      <a:pt x="752633" y="114649"/>
                    </a:cubicBezTo>
                    <a:cubicBezTo>
                      <a:pt x="735700" y="134228"/>
                      <a:pt x="760041" y="249057"/>
                      <a:pt x="752633" y="292449"/>
                    </a:cubicBezTo>
                    <a:cubicBezTo>
                      <a:pt x="745225" y="335841"/>
                      <a:pt x="729350" y="349070"/>
                      <a:pt x="708183" y="374999"/>
                    </a:cubicBezTo>
                    <a:cubicBezTo>
                      <a:pt x="687016" y="400928"/>
                      <a:pt x="661616" y="439028"/>
                      <a:pt x="625633" y="448024"/>
                    </a:cubicBezTo>
                    <a:cubicBezTo>
                      <a:pt x="589650" y="457020"/>
                      <a:pt x="527737" y="437441"/>
                      <a:pt x="492283" y="428974"/>
                    </a:cubicBezTo>
                    <a:cubicBezTo>
                      <a:pt x="456829" y="420507"/>
                      <a:pt x="440954" y="400399"/>
                      <a:pt x="412908" y="397224"/>
                    </a:cubicBezTo>
                    <a:cubicBezTo>
                      <a:pt x="384862" y="394049"/>
                      <a:pt x="351525" y="414157"/>
                      <a:pt x="324008" y="409924"/>
                    </a:cubicBezTo>
                    <a:cubicBezTo>
                      <a:pt x="296491" y="405691"/>
                      <a:pt x="280616" y="403045"/>
                      <a:pt x="247808" y="371824"/>
                    </a:cubicBezTo>
                    <a:cubicBezTo>
                      <a:pt x="215000" y="340603"/>
                      <a:pt x="158908" y="254878"/>
                      <a:pt x="127158" y="222599"/>
                    </a:cubicBezTo>
                    <a:cubicBezTo>
                      <a:pt x="95408" y="190320"/>
                      <a:pt x="61012" y="155924"/>
                      <a:pt x="57308" y="178149"/>
                    </a:cubicBezTo>
                    <a:cubicBezTo>
                      <a:pt x="53604" y="200374"/>
                      <a:pt x="101758" y="306207"/>
                      <a:pt x="104933" y="355949"/>
                    </a:cubicBezTo>
                    <a:cubicBezTo>
                      <a:pt x="108108" y="405691"/>
                      <a:pt x="93820" y="435853"/>
                      <a:pt x="76358" y="476599"/>
                    </a:cubicBezTo>
                    <a:cubicBezTo>
                      <a:pt x="58895" y="517345"/>
                      <a:pt x="-3546" y="575024"/>
                      <a:pt x="158" y="600424"/>
                    </a:cubicBezTo>
                    <a:cubicBezTo>
                      <a:pt x="3862" y="625824"/>
                      <a:pt x="71596" y="628470"/>
                      <a:pt x="98583" y="628999"/>
                    </a:cubicBezTo>
                    <a:cubicBezTo>
                      <a:pt x="125570" y="629528"/>
                      <a:pt x="139858" y="617887"/>
                      <a:pt x="162083" y="603599"/>
                    </a:cubicBezTo>
                    <a:cubicBezTo>
                      <a:pt x="184308" y="589311"/>
                      <a:pt x="199125" y="563911"/>
                      <a:pt x="231933" y="543274"/>
                    </a:cubicBezTo>
                    <a:cubicBezTo>
                      <a:pt x="264741" y="522637"/>
                      <a:pt x="325066" y="487712"/>
                      <a:pt x="358933" y="479774"/>
                    </a:cubicBezTo>
                    <a:cubicBezTo>
                      <a:pt x="392800" y="471837"/>
                      <a:pt x="409204" y="488770"/>
                      <a:pt x="435133" y="495649"/>
                    </a:cubicBezTo>
                    <a:cubicBezTo>
                      <a:pt x="461062" y="502528"/>
                      <a:pt x="480112" y="523695"/>
                      <a:pt x="514508" y="521049"/>
                    </a:cubicBezTo>
                    <a:cubicBezTo>
                      <a:pt x="548904" y="518403"/>
                      <a:pt x="608171" y="485595"/>
                      <a:pt x="641508" y="479774"/>
                    </a:cubicBezTo>
                    <a:cubicBezTo>
                      <a:pt x="674845" y="473953"/>
                      <a:pt x="693895" y="499882"/>
                      <a:pt x="714533" y="486124"/>
                    </a:cubicBezTo>
                    <a:cubicBezTo>
                      <a:pt x="735171" y="472366"/>
                      <a:pt x="765333" y="397224"/>
                      <a:pt x="765333" y="397224"/>
                    </a:cubicBezTo>
                    <a:cubicBezTo>
                      <a:pt x="782266" y="367591"/>
                      <a:pt x="792320" y="333724"/>
                      <a:pt x="816133" y="308324"/>
                    </a:cubicBezTo>
                    <a:cubicBezTo>
                      <a:pt x="839945" y="282924"/>
                      <a:pt x="865346" y="253291"/>
                      <a:pt x="908208" y="244824"/>
                    </a:cubicBezTo>
                    <a:cubicBezTo>
                      <a:pt x="951070" y="236357"/>
                      <a:pt x="1039971" y="254878"/>
                      <a:pt x="1073308" y="257524"/>
                    </a:cubicBezTo>
                    <a:cubicBezTo>
                      <a:pt x="1106646" y="260170"/>
                      <a:pt x="1109291" y="272870"/>
                      <a:pt x="1108233" y="260699"/>
                    </a:cubicBezTo>
                    <a:cubicBezTo>
                      <a:pt x="1107175" y="248528"/>
                      <a:pt x="1075425" y="214132"/>
                      <a:pt x="1066958" y="184499"/>
                    </a:cubicBezTo>
                    <a:cubicBezTo>
                      <a:pt x="1058491" y="154866"/>
                      <a:pt x="1061137" y="114649"/>
                      <a:pt x="1057433" y="82899"/>
                    </a:cubicBezTo>
                    <a:cubicBezTo>
                      <a:pt x="1053729" y="51149"/>
                      <a:pt x="1041558" y="-4943"/>
                      <a:pt x="1025683" y="3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40" name="Freeform 1139"/>
              <p:cNvSpPr/>
              <p:nvPr/>
            </p:nvSpPr>
            <p:spPr>
              <a:xfrm>
                <a:off x="5087206" y="1040210"/>
                <a:ext cx="277576" cy="239205"/>
              </a:xfrm>
              <a:custGeom>
                <a:avLst/>
                <a:gdLst>
                  <a:gd name="connsiteX0" fmla="*/ 186469 w 277576"/>
                  <a:gd name="connsiteY0" fmla="*/ 4365 h 239205"/>
                  <a:gd name="connsiteX1" fmla="*/ 129319 w 277576"/>
                  <a:gd name="connsiteY1" fmla="*/ 169465 h 239205"/>
                  <a:gd name="connsiteX2" fmla="*/ 2319 w 277576"/>
                  <a:gd name="connsiteY2" fmla="*/ 236140 h 239205"/>
                  <a:gd name="connsiteX3" fmla="*/ 249969 w 277576"/>
                  <a:gd name="connsiteY3" fmla="*/ 210740 h 239205"/>
                  <a:gd name="connsiteX4" fmla="*/ 265844 w 277576"/>
                  <a:gd name="connsiteY4" fmla="*/ 61515 h 239205"/>
                  <a:gd name="connsiteX5" fmla="*/ 186469 w 277576"/>
                  <a:gd name="connsiteY5" fmla="*/ 4365 h 239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7576" h="239205">
                    <a:moveTo>
                      <a:pt x="186469" y="4365"/>
                    </a:moveTo>
                    <a:cubicBezTo>
                      <a:pt x="163715" y="22357"/>
                      <a:pt x="160011" y="130836"/>
                      <a:pt x="129319" y="169465"/>
                    </a:cubicBezTo>
                    <a:cubicBezTo>
                      <a:pt x="98627" y="208094"/>
                      <a:pt x="-17789" y="229261"/>
                      <a:pt x="2319" y="236140"/>
                    </a:cubicBezTo>
                    <a:cubicBezTo>
                      <a:pt x="22427" y="243019"/>
                      <a:pt x="206048" y="239844"/>
                      <a:pt x="249969" y="210740"/>
                    </a:cubicBezTo>
                    <a:cubicBezTo>
                      <a:pt x="293890" y="181636"/>
                      <a:pt x="274311" y="95382"/>
                      <a:pt x="265844" y="61515"/>
                    </a:cubicBezTo>
                    <a:cubicBezTo>
                      <a:pt x="257377" y="27648"/>
                      <a:pt x="209223" y="-13627"/>
                      <a:pt x="186469" y="436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41" name="Freeform 1140"/>
              <p:cNvSpPr/>
              <p:nvPr/>
            </p:nvSpPr>
            <p:spPr>
              <a:xfrm>
                <a:off x="5336026" y="1029614"/>
                <a:ext cx="352949" cy="256559"/>
              </a:xfrm>
              <a:custGeom>
                <a:avLst/>
                <a:gdLst>
                  <a:gd name="connsiteX0" fmla="*/ 248799 w 352949"/>
                  <a:gd name="connsiteY0" fmla="*/ 2261 h 256559"/>
                  <a:gd name="connsiteX1" fmla="*/ 194824 w 352949"/>
                  <a:gd name="connsiteY1" fmla="*/ 68936 h 256559"/>
                  <a:gd name="connsiteX2" fmla="*/ 58299 w 352949"/>
                  <a:gd name="connsiteY2" fmla="*/ 145136 h 256559"/>
                  <a:gd name="connsiteX3" fmla="*/ 29724 w 352949"/>
                  <a:gd name="connsiteY3" fmla="*/ 218161 h 256559"/>
                  <a:gd name="connsiteX4" fmla="*/ 4324 w 352949"/>
                  <a:gd name="connsiteY4" fmla="*/ 256261 h 256559"/>
                  <a:gd name="connsiteX5" fmla="*/ 124974 w 352949"/>
                  <a:gd name="connsiteY5" fmla="*/ 199111 h 256559"/>
                  <a:gd name="connsiteX6" fmla="*/ 258324 w 352949"/>
                  <a:gd name="connsiteY6" fmla="*/ 176886 h 256559"/>
                  <a:gd name="connsiteX7" fmla="*/ 350399 w 352949"/>
                  <a:gd name="connsiteY7" fmla="*/ 211811 h 256559"/>
                  <a:gd name="connsiteX8" fmla="*/ 321824 w 352949"/>
                  <a:gd name="connsiteY8" fmla="*/ 154661 h 256559"/>
                  <a:gd name="connsiteX9" fmla="*/ 248799 w 352949"/>
                  <a:gd name="connsiteY9" fmla="*/ 2261 h 2565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52949" h="256559">
                    <a:moveTo>
                      <a:pt x="248799" y="2261"/>
                    </a:moveTo>
                    <a:cubicBezTo>
                      <a:pt x="227632" y="-12027"/>
                      <a:pt x="226574" y="45124"/>
                      <a:pt x="194824" y="68936"/>
                    </a:cubicBezTo>
                    <a:cubicBezTo>
                      <a:pt x="163074" y="92748"/>
                      <a:pt x="85816" y="120265"/>
                      <a:pt x="58299" y="145136"/>
                    </a:cubicBezTo>
                    <a:cubicBezTo>
                      <a:pt x="30782" y="170007"/>
                      <a:pt x="38720" y="199640"/>
                      <a:pt x="29724" y="218161"/>
                    </a:cubicBezTo>
                    <a:cubicBezTo>
                      <a:pt x="20728" y="236682"/>
                      <a:pt x="-11551" y="259436"/>
                      <a:pt x="4324" y="256261"/>
                    </a:cubicBezTo>
                    <a:cubicBezTo>
                      <a:pt x="20199" y="253086"/>
                      <a:pt x="82641" y="212340"/>
                      <a:pt x="124974" y="199111"/>
                    </a:cubicBezTo>
                    <a:cubicBezTo>
                      <a:pt x="167307" y="185882"/>
                      <a:pt x="220753" y="174769"/>
                      <a:pt x="258324" y="176886"/>
                    </a:cubicBezTo>
                    <a:cubicBezTo>
                      <a:pt x="295895" y="179003"/>
                      <a:pt x="339816" y="215515"/>
                      <a:pt x="350399" y="211811"/>
                    </a:cubicBezTo>
                    <a:cubicBezTo>
                      <a:pt x="360982" y="208107"/>
                      <a:pt x="336111" y="185353"/>
                      <a:pt x="321824" y="154661"/>
                    </a:cubicBezTo>
                    <a:cubicBezTo>
                      <a:pt x="307537" y="123969"/>
                      <a:pt x="269966" y="16549"/>
                      <a:pt x="248799" y="226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42" name="Freeform 1141"/>
              <p:cNvSpPr/>
              <p:nvPr/>
            </p:nvSpPr>
            <p:spPr>
              <a:xfrm>
                <a:off x="4232260" y="2421833"/>
                <a:ext cx="511266" cy="390116"/>
              </a:xfrm>
              <a:custGeom>
                <a:avLst/>
                <a:gdLst>
                  <a:gd name="connsiteX0" fmla="*/ 196865 w 511266"/>
                  <a:gd name="connsiteY0" fmla="*/ 32442 h 390116"/>
                  <a:gd name="connsiteX1" fmla="*/ 104790 w 511266"/>
                  <a:gd name="connsiteY1" fmla="*/ 64192 h 390116"/>
                  <a:gd name="connsiteX2" fmla="*/ 76215 w 511266"/>
                  <a:gd name="connsiteY2" fmla="*/ 172142 h 390116"/>
                  <a:gd name="connsiteX3" fmla="*/ 15 w 511266"/>
                  <a:gd name="connsiteY3" fmla="*/ 238817 h 390116"/>
                  <a:gd name="connsiteX4" fmla="*/ 69865 w 511266"/>
                  <a:gd name="connsiteY4" fmla="*/ 248342 h 390116"/>
                  <a:gd name="connsiteX5" fmla="*/ 107965 w 511266"/>
                  <a:gd name="connsiteY5" fmla="*/ 359467 h 390116"/>
                  <a:gd name="connsiteX6" fmla="*/ 177815 w 511266"/>
                  <a:gd name="connsiteY6" fmla="*/ 378517 h 390116"/>
                  <a:gd name="connsiteX7" fmla="*/ 304815 w 511266"/>
                  <a:gd name="connsiteY7" fmla="*/ 334067 h 390116"/>
                  <a:gd name="connsiteX8" fmla="*/ 349265 w 511266"/>
                  <a:gd name="connsiteY8" fmla="*/ 349942 h 390116"/>
                  <a:gd name="connsiteX9" fmla="*/ 511190 w 511266"/>
                  <a:gd name="connsiteY9" fmla="*/ 388042 h 390116"/>
                  <a:gd name="connsiteX10" fmla="*/ 327040 w 511266"/>
                  <a:gd name="connsiteY10" fmla="*/ 280092 h 390116"/>
                  <a:gd name="connsiteX11" fmla="*/ 285765 w 511266"/>
                  <a:gd name="connsiteY11" fmla="*/ 181667 h 390116"/>
                  <a:gd name="connsiteX12" fmla="*/ 314340 w 511266"/>
                  <a:gd name="connsiteY12" fmla="*/ 86417 h 390116"/>
                  <a:gd name="connsiteX13" fmla="*/ 323865 w 511266"/>
                  <a:gd name="connsiteY13" fmla="*/ 48317 h 390116"/>
                  <a:gd name="connsiteX14" fmla="*/ 247665 w 511266"/>
                  <a:gd name="connsiteY14" fmla="*/ 692 h 390116"/>
                  <a:gd name="connsiteX15" fmla="*/ 196865 w 511266"/>
                  <a:gd name="connsiteY15" fmla="*/ 32442 h 390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1266" h="390116">
                    <a:moveTo>
                      <a:pt x="196865" y="32442"/>
                    </a:moveTo>
                    <a:cubicBezTo>
                      <a:pt x="173053" y="43025"/>
                      <a:pt x="124898" y="40909"/>
                      <a:pt x="104790" y="64192"/>
                    </a:cubicBezTo>
                    <a:cubicBezTo>
                      <a:pt x="84682" y="87475"/>
                      <a:pt x="93678" y="143038"/>
                      <a:pt x="76215" y="172142"/>
                    </a:cubicBezTo>
                    <a:cubicBezTo>
                      <a:pt x="58752" y="201246"/>
                      <a:pt x="1073" y="226117"/>
                      <a:pt x="15" y="238817"/>
                    </a:cubicBezTo>
                    <a:cubicBezTo>
                      <a:pt x="-1043" y="251517"/>
                      <a:pt x="51873" y="228234"/>
                      <a:pt x="69865" y="248342"/>
                    </a:cubicBezTo>
                    <a:cubicBezTo>
                      <a:pt x="87857" y="268450"/>
                      <a:pt x="89973" y="337771"/>
                      <a:pt x="107965" y="359467"/>
                    </a:cubicBezTo>
                    <a:cubicBezTo>
                      <a:pt x="125957" y="381163"/>
                      <a:pt x="145007" y="382750"/>
                      <a:pt x="177815" y="378517"/>
                    </a:cubicBezTo>
                    <a:cubicBezTo>
                      <a:pt x="210623" y="374284"/>
                      <a:pt x="276240" y="338829"/>
                      <a:pt x="304815" y="334067"/>
                    </a:cubicBezTo>
                    <a:cubicBezTo>
                      <a:pt x="333390" y="329305"/>
                      <a:pt x="314869" y="340946"/>
                      <a:pt x="349265" y="349942"/>
                    </a:cubicBezTo>
                    <a:cubicBezTo>
                      <a:pt x="383661" y="358938"/>
                      <a:pt x="514894" y="399684"/>
                      <a:pt x="511190" y="388042"/>
                    </a:cubicBezTo>
                    <a:cubicBezTo>
                      <a:pt x="507486" y="376400"/>
                      <a:pt x="364611" y="314488"/>
                      <a:pt x="327040" y="280092"/>
                    </a:cubicBezTo>
                    <a:cubicBezTo>
                      <a:pt x="289469" y="245696"/>
                      <a:pt x="287882" y="213946"/>
                      <a:pt x="285765" y="181667"/>
                    </a:cubicBezTo>
                    <a:cubicBezTo>
                      <a:pt x="283648" y="149388"/>
                      <a:pt x="307990" y="108642"/>
                      <a:pt x="314340" y="86417"/>
                    </a:cubicBezTo>
                    <a:cubicBezTo>
                      <a:pt x="320690" y="64192"/>
                      <a:pt x="334978" y="62605"/>
                      <a:pt x="323865" y="48317"/>
                    </a:cubicBezTo>
                    <a:cubicBezTo>
                      <a:pt x="312753" y="34030"/>
                      <a:pt x="270948" y="5984"/>
                      <a:pt x="247665" y="692"/>
                    </a:cubicBezTo>
                    <a:cubicBezTo>
                      <a:pt x="224382" y="-4600"/>
                      <a:pt x="220677" y="21859"/>
                      <a:pt x="196865" y="324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43" name="Freeform 1142"/>
              <p:cNvSpPr/>
              <p:nvPr/>
            </p:nvSpPr>
            <p:spPr>
              <a:xfrm>
                <a:off x="4019507" y="1393823"/>
                <a:ext cx="720984" cy="879479"/>
              </a:xfrm>
              <a:custGeom>
                <a:avLst/>
                <a:gdLst>
                  <a:gd name="connsiteX0" fmla="*/ 190543 w 720984"/>
                  <a:gd name="connsiteY0" fmla="*/ 879477 h 879479"/>
                  <a:gd name="connsiteX1" fmla="*/ 104818 w 720984"/>
                  <a:gd name="connsiteY1" fmla="*/ 746127 h 879479"/>
                  <a:gd name="connsiteX2" fmla="*/ 43 w 720984"/>
                  <a:gd name="connsiteY2" fmla="*/ 622302 h 879479"/>
                  <a:gd name="connsiteX3" fmla="*/ 117518 w 720984"/>
                  <a:gd name="connsiteY3" fmla="*/ 688977 h 879479"/>
                  <a:gd name="connsiteX4" fmla="*/ 254043 w 720984"/>
                  <a:gd name="connsiteY4" fmla="*/ 619127 h 879479"/>
                  <a:gd name="connsiteX5" fmla="*/ 298493 w 720984"/>
                  <a:gd name="connsiteY5" fmla="*/ 539752 h 879479"/>
                  <a:gd name="connsiteX6" fmla="*/ 203243 w 720984"/>
                  <a:gd name="connsiteY6" fmla="*/ 387352 h 879479"/>
                  <a:gd name="connsiteX7" fmla="*/ 327068 w 720984"/>
                  <a:gd name="connsiteY7" fmla="*/ 225427 h 879479"/>
                  <a:gd name="connsiteX8" fmla="*/ 374693 w 720984"/>
                  <a:gd name="connsiteY8" fmla="*/ 196852 h 879479"/>
                  <a:gd name="connsiteX9" fmla="*/ 384218 w 720984"/>
                  <a:gd name="connsiteY9" fmla="*/ 101602 h 879479"/>
                  <a:gd name="connsiteX10" fmla="*/ 466768 w 720984"/>
                  <a:gd name="connsiteY10" fmla="*/ 2 h 879479"/>
                  <a:gd name="connsiteX11" fmla="*/ 533443 w 720984"/>
                  <a:gd name="connsiteY11" fmla="*/ 98427 h 879479"/>
                  <a:gd name="connsiteX12" fmla="*/ 714418 w 720984"/>
                  <a:gd name="connsiteY12" fmla="*/ 149227 h 879479"/>
                  <a:gd name="connsiteX13" fmla="*/ 663618 w 720984"/>
                  <a:gd name="connsiteY13" fmla="*/ 190502 h 879479"/>
                  <a:gd name="connsiteX14" fmla="*/ 495343 w 720984"/>
                  <a:gd name="connsiteY14" fmla="*/ 180977 h 879479"/>
                  <a:gd name="connsiteX15" fmla="*/ 358818 w 720984"/>
                  <a:gd name="connsiteY15" fmla="*/ 263527 h 879479"/>
                  <a:gd name="connsiteX16" fmla="*/ 323893 w 720984"/>
                  <a:gd name="connsiteY16" fmla="*/ 396877 h 879479"/>
                  <a:gd name="connsiteX17" fmla="*/ 336593 w 720984"/>
                  <a:gd name="connsiteY17" fmla="*/ 568327 h 879479"/>
                  <a:gd name="connsiteX18" fmla="*/ 387393 w 720984"/>
                  <a:gd name="connsiteY18" fmla="*/ 679452 h 879479"/>
                  <a:gd name="connsiteX19" fmla="*/ 542968 w 720984"/>
                  <a:gd name="connsiteY19" fmla="*/ 717552 h 879479"/>
                  <a:gd name="connsiteX20" fmla="*/ 530268 w 720984"/>
                  <a:gd name="connsiteY20" fmla="*/ 736602 h 879479"/>
                  <a:gd name="connsiteX21" fmla="*/ 454068 w 720984"/>
                  <a:gd name="connsiteY21" fmla="*/ 822327 h 879479"/>
                  <a:gd name="connsiteX22" fmla="*/ 419143 w 720984"/>
                  <a:gd name="connsiteY22" fmla="*/ 749302 h 879479"/>
                  <a:gd name="connsiteX23" fmla="*/ 346118 w 720984"/>
                  <a:gd name="connsiteY23" fmla="*/ 641352 h 879479"/>
                  <a:gd name="connsiteX24" fmla="*/ 273093 w 720984"/>
                  <a:gd name="connsiteY24" fmla="*/ 663577 h 879479"/>
                  <a:gd name="connsiteX25" fmla="*/ 181018 w 720984"/>
                  <a:gd name="connsiteY25" fmla="*/ 749302 h 879479"/>
                  <a:gd name="connsiteX26" fmla="*/ 190543 w 720984"/>
                  <a:gd name="connsiteY26" fmla="*/ 879477 h 879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20984" h="879479">
                    <a:moveTo>
                      <a:pt x="190543" y="879477"/>
                    </a:moveTo>
                    <a:cubicBezTo>
                      <a:pt x="177843" y="878948"/>
                      <a:pt x="136568" y="788989"/>
                      <a:pt x="104818" y="746127"/>
                    </a:cubicBezTo>
                    <a:cubicBezTo>
                      <a:pt x="73068" y="703265"/>
                      <a:pt x="-2074" y="631827"/>
                      <a:pt x="43" y="622302"/>
                    </a:cubicBezTo>
                    <a:cubicBezTo>
                      <a:pt x="2160" y="612777"/>
                      <a:pt x="75185" y="689506"/>
                      <a:pt x="117518" y="688977"/>
                    </a:cubicBezTo>
                    <a:cubicBezTo>
                      <a:pt x="159851" y="688448"/>
                      <a:pt x="223881" y="643998"/>
                      <a:pt x="254043" y="619127"/>
                    </a:cubicBezTo>
                    <a:cubicBezTo>
                      <a:pt x="284206" y="594256"/>
                      <a:pt x="306960" y="578381"/>
                      <a:pt x="298493" y="539752"/>
                    </a:cubicBezTo>
                    <a:cubicBezTo>
                      <a:pt x="290026" y="501123"/>
                      <a:pt x="198481" y="439739"/>
                      <a:pt x="203243" y="387352"/>
                    </a:cubicBezTo>
                    <a:cubicBezTo>
                      <a:pt x="208005" y="334965"/>
                      <a:pt x="298493" y="257177"/>
                      <a:pt x="327068" y="225427"/>
                    </a:cubicBezTo>
                    <a:cubicBezTo>
                      <a:pt x="355643" y="193677"/>
                      <a:pt x="365168" y="217489"/>
                      <a:pt x="374693" y="196852"/>
                    </a:cubicBezTo>
                    <a:cubicBezTo>
                      <a:pt x="384218" y="176215"/>
                      <a:pt x="368872" y="134410"/>
                      <a:pt x="384218" y="101602"/>
                    </a:cubicBezTo>
                    <a:cubicBezTo>
                      <a:pt x="399564" y="68794"/>
                      <a:pt x="441897" y="531"/>
                      <a:pt x="466768" y="2"/>
                    </a:cubicBezTo>
                    <a:cubicBezTo>
                      <a:pt x="491639" y="-527"/>
                      <a:pt x="492168" y="73556"/>
                      <a:pt x="533443" y="98427"/>
                    </a:cubicBezTo>
                    <a:cubicBezTo>
                      <a:pt x="574718" y="123298"/>
                      <a:pt x="692722" y="133881"/>
                      <a:pt x="714418" y="149227"/>
                    </a:cubicBezTo>
                    <a:cubicBezTo>
                      <a:pt x="736114" y="164573"/>
                      <a:pt x="700131" y="185210"/>
                      <a:pt x="663618" y="190502"/>
                    </a:cubicBezTo>
                    <a:cubicBezTo>
                      <a:pt x="627105" y="195794"/>
                      <a:pt x="546143" y="168806"/>
                      <a:pt x="495343" y="180977"/>
                    </a:cubicBezTo>
                    <a:cubicBezTo>
                      <a:pt x="444543" y="193148"/>
                      <a:pt x="387393" y="227544"/>
                      <a:pt x="358818" y="263527"/>
                    </a:cubicBezTo>
                    <a:cubicBezTo>
                      <a:pt x="330243" y="299510"/>
                      <a:pt x="327597" y="346077"/>
                      <a:pt x="323893" y="396877"/>
                    </a:cubicBezTo>
                    <a:cubicBezTo>
                      <a:pt x="320189" y="447677"/>
                      <a:pt x="326010" y="521231"/>
                      <a:pt x="336593" y="568327"/>
                    </a:cubicBezTo>
                    <a:cubicBezTo>
                      <a:pt x="347176" y="615423"/>
                      <a:pt x="352997" y="654581"/>
                      <a:pt x="387393" y="679452"/>
                    </a:cubicBezTo>
                    <a:cubicBezTo>
                      <a:pt x="421789" y="704323"/>
                      <a:pt x="519156" y="708027"/>
                      <a:pt x="542968" y="717552"/>
                    </a:cubicBezTo>
                    <a:cubicBezTo>
                      <a:pt x="566781" y="727077"/>
                      <a:pt x="545085" y="719140"/>
                      <a:pt x="530268" y="736602"/>
                    </a:cubicBezTo>
                    <a:cubicBezTo>
                      <a:pt x="515451" y="754064"/>
                      <a:pt x="472589" y="820210"/>
                      <a:pt x="454068" y="822327"/>
                    </a:cubicBezTo>
                    <a:cubicBezTo>
                      <a:pt x="435547" y="824444"/>
                      <a:pt x="437135" y="779464"/>
                      <a:pt x="419143" y="749302"/>
                    </a:cubicBezTo>
                    <a:cubicBezTo>
                      <a:pt x="401151" y="719140"/>
                      <a:pt x="370460" y="655639"/>
                      <a:pt x="346118" y="641352"/>
                    </a:cubicBezTo>
                    <a:cubicBezTo>
                      <a:pt x="321776" y="627065"/>
                      <a:pt x="300610" y="645585"/>
                      <a:pt x="273093" y="663577"/>
                    </a:cubicBezTo>
                    <a:cubicBezTo>
                      <a:pt x="245576" y="681569"/>
                      <a:pt x="195835" y="709615"/>
                      <a:pt x="181018" y="749302"/>
                    </a:cubicBezTo>
                    <a:cubicBezTo>
                      <a:pt x="166201" y="788989"/>
                      <a:pt x="203243" y="880006"/>
                      <a:pt x="190543" y="87947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44" name="Freeform 1143"/>
              <p:cNvSpPr/>
              <p:nvPr/>
            </p:nvSpPr>
            <p:spPr>
              <a:xfrm>
                <a:off x="4475727" y="696516"/>
                <a:ext cx="659326" cy="794596"/>
              </a:xfrm>
              <a:custGeom>
                <a:avLst/>
                <a:gdLst>
                  <a:gd name="connsiteX0" fmla="*/ 42298 w 659326"/>
                  <a:gd name="connsiteY0" fmla="*/ 430609 h 794596"/>
                  <a:gd name="connsiteX1" fmla="*/ 1023 w 659326"/>
                  <a:gd name="connsiteY1" fmla="*/ 303609 h 794596"/>
                  <a:gd name="connsiteX2" fmla="*/ 80398 w 659326"/>
                  <a:gd name="connsiteY2" fmla="*/ 198834 h 794596"/>
                  <a:gd name="connsiteX3" fmla="*/ 156598 w 659326"/>
                  <a:gd name="connsiteY3" fmla="*/ 151209 h 794596"/>
                  <a:gd name="connsiteX4" fmla="*/ 143898 w 659326"/>
                  <a:gd name="connsiteY4" fmla="*/ 116284 h 794596"/>
                  <a:gd name="connsiteX5" fmla="*/ 235973 w 659326"/>
                  <a:gd name="connsiteY5" fmla="*/ 27384 h 794596"/>
                  <a:gd name="connsiteX6" fmla="*/ 331223 w 659326"/>
                  <a:gd name="connsiteY6" fmla="*/ 5159 h 794596"/>
                  <a:gd name="connsiteX7" fmla="*/ 251848 w 659326"/>
                  <a:gd name="connsiteY7" fmla="*/ 113109 h 794596"/>
                  <a:gd name="connsiteX8" fmla="*/ 248673 w 659326"/>
                  <a:gd name="connsiteY8" fmla="*/ 284559 h 794596"/>
                  <a:gd name="connsiteX9" fmla="*/ 315348 w 659326"/>
                  <a:gd name="connsiteY9" fmla="*/ 344884 h 794596"/>
                  <a:gd name="connsiteX10" fmla="*/ 413773 w 659326"/>
                  <a:gd name="connsiteY10" fmla="*/ 262334 h 794596"/>
                  <a:gd name="connsiteX11" fmla="*/ 493148 w 659326"/>
                  <a:gd name="connsiteY11" fmla="*/ 195659 h 794596"/>
                  <a:gd name="connsiteX12" fmla="*/ 601098 w 659326"/>
                  <a:gd name="connsiteY12" fmla="*/ 170259 h 794596"/>
                  <a:gd name="connsiteX13" fmla="*/ 658248 w 659326"/>
                  <a:gd name="connsiteY13" fmla="*/ 214709 h 794596"/>
                  <a:gd name="connsiteX14" fmla="*/ 553473 w 659326"/>
                  <a:gd name="connsiteY14" fmla="*/ 278209 h 794596"/>
                  <a:gd name="connsiteX15" fmla="*/ 505848 w 659326"/>
                  <a:gd name="connsiteY15" fmla="*/ 367109 h 794596"/>
                  <a:gd name="connsiteX16" fmla="*/ 486798 w 659326"/>
                  <a:gd name="connsiteY16" fmla="*/ 509984 h 794596"/>
                  <a:gd name="connsiteX17" fmla="*/ 496323 w 659326"/>
                  <a:gd name="connsiteY17" fmla="*/ 583009 h 794596"/>
                  <a:gd name="connsiteX18" fmla="*/ 477273 w 659326"/>
                  <a:gd name="connsiteY18" fmla="*/ 563959 h 794596"/>
                  <a:gd name="connsiteX19" fmla="*/ 455048 w 659326"/>
                  <a:gd name="connsiteY19" fmla="*/ 690959 h 794596"/>
                  <a:gd name="connsiteX20" fmla="*/ 366148 w 659326"/>
                  <a:gd name="connsiteY20" fmla="*/ 792559 h 794596"/>
                  <a:gd name="connsiteX21" fmla="*/ 340748 w 659326"/>
                  <a:gd name="connsiteY21" fmla="*/ 748109 h 794596"/>
                  <a:gd name="connsiteX22" fmla="*/ 401073 w 659326"/>
                  <a:gd name="connsiteY22" fmla="*/ 621109 h 794596"/>
                  <a:gd name="connsiteX23" fmla="*/ 337573 w 659326"/>
                  <a:gd name="connsiteY23" fmla="*/ 500459 h 794596"/>
                  <a:gd name="connsiteX24" fmla="*/ 321698 w 659326"/>
                  <a:gd name="connsiteY24" fmla="*/ 402034 h 794596"/>
                  <a:gd name="connsiteX25" fmla="*/ 280423 w 659326"/>
                  <a:gd name="connsiteY25" fmla="*/ 354409 h 794596"/>
                  <a:gd name="connsiteX26" fmla="*/ 140723 w 659326"/>
                  <a:gd name="connsiteY26" fmla="*/ 360759 h 794596"/>
                  <a:gd name="connsiteX27" fmla="*/ 42298 w 659326"/>
                  <a:gd name="connsiteY27" fmla="*/ 430609 h 794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59326" h="794596">
                    <a:moveTo>
                      <a:pt x="42298" y="430609"/>
                    </a:moveTo>
                    <a:cubicBezTo>
                      <a:pt x="19015" y="421084"/>
                      <a:pt x="-5327" y="342238"/>
                      <a:pt x="1023" y="303609"/>
                    </a:cubicBezTo>
                    <a:cubicBezTo>
                      <a:pt x="7373" y="264980"/>
                      <a:pt x="54469" y="224234"/>
                      <a:pt x="80398" y="198834"/>
                    </a:cubicBezTo>
                    <a:cubicBezTo>
                      <a:pt x="106327" y="173434"/>
                      <a:pt x="146015" y="164967"/>
                      <a:pt x="156598" y="151209"/>
                    </a:cubicBezTo>
                    <a:cubicBezTo>
                      <a:pt x="167181" y="137451"/>
                      <a:pt x="130669" y="136922"/>
                      <a:pt x="143898" y="116284"/>
                    </a:cubicBezTo>
                    <a:cubicBezTo>
                      <a:pt x="157127" y="95646"/>
                      <a:pt x="204752" y="45905"/>
                      <a:pt x="235973" y="27384"/>
                    </a:cubicBezTo>
                    <a:cubicBezTo>
                      <a:pt x="267194" y="8863"/>
                      <a:pt x="328577" y="-9128"/>
                      <a:pt x="331223" y="5159"/>
                    </a:cubicBezTo>
                    <a:cubicBezTo>
                      <a:pt x="333869" y="19446"/>
                      <a:pt x="265606" y="66542"/>
                      <a:pt x="251848" y="113109"/>
                    </a:cubicBezTo>
                    <a:cubicBezTo>
                      <a:pt x="238090" y="159676"/>
                      <a:pt x="238090" y="245930"/>
                      <a:pt x="248673" y="284559"/>
                    </a:cubicBezTo>
                    <a:cubicBezTo>
                      <a:pt x="259256" y="323188"/>
                      <a:pt x="287831" y="348588"/>
                      <a:pt x="315348" y="344884"/>
                    </a:cubicBezTo>
                    <a:cubicBezTo>
                      <a:pt x="342865" y="341180"/>
                      <a:pt x="413773" y="262334"/>
                      <a:pt x="413773" y="262334"/>
                    </a:cubicBezTo>
                    <a:cubicBezTo>
                      <a:pt x="443406" y="237463"/>
                      <a:pt x="461927" y="211005"/>
                      <a:pt x="493148" y="195659"/>
                    </a:cubicBezTo>
                    <a:cubicBezTo>
                      <a:pt x="524369" y="180313"/>
                      <a:pt x="573581" y="167084"/>
                      <a:pt x="601098" y="170259"/>
                    </a:cubicBezTo>
                    <a:cubicBezTo>
                      <a:pt x="628615" y="173434"/>
                      <a:pt x="666186" y="196717"/>
                      <a:pt x="658248" y="214709"/>
                    </a:cubicBezTo>
                    <a:cubicBezTo>
                      <a:pt x="650311" y="232701"/>
                      <a:pt x="578873" y="252809"/>
                      <a:pt x="553473" y="278209"/>
                    </a:cubicBezTo>
                    <a:cubicBezTo>
                      <a:pt x="528073" y="303609"/>
                      <a:pt x="516960" y="328480"/>
                      <a:pt x="505848" y="367109"/>
                    </a:cubicBezTo>
                    <a:cubicBezTo>
                      <a:pt x="494736" y="405738"/>
                      <a:pt x="488386" y="474001"/>
                      <a:pt x="486798" y="509984"/>
                    </a:cubicBezTo>
                    <a:cubicBezTo>
                      <a:pt x="485211" y="545967"/>
                      <a:pt x="497910" y="574013"/>
                      <a:pt x="496323" y="583009"/>
                    </a:cubicBezTo>
                    <a:cubicBezTo>
                      <a:pt x="494736" y="592005"/>
                      <a:pt x="484152" y="545967"/>
                      <a:pt x="477273" y="563959"/>
                    </a:cubicBezTo>
                    <a:cubicBezTo>
                      <a:pt x="470394" y="581951"/>
                      <a:pt x="473569" y="652859"/>
                      <a:pt x="455048" y="690959"/>
                    </a:cubicBezTo>
                    <a:cubicBezTo>
                      <a:pt x="436527" y="729059"/>
                      <a:pt x="385198" y="783034"/>
                      <a:pt x="366148" y="792559"/>
                    </a:cubicBezTo>
                    <a:cubicBezTo>
                      <a:pt x="347098" y="802084"/>
                      <a:pt x="334927" y="776684"/>
                      <a:pt x="340748" y="748109"/>
                    </a:cubicBezTo>
                    <a:cubicBezTo>
                      <a:pt x="346569" y="719534"/>
                      <a:pt x="401602" y="662384"/>
                      <a:pt x="401073" y="621109"/>
                    </a:cubicBezTo>
                    <a:cubicBezTo>
                      <a:pt x="400544" y="579834"/>
                      <a:pt x="350802" y="536972"/>
                      <a:pt x="337573" y="500459"/>
                    </a:cubicBezTo>
                    <a:cubicBezTo>
                      <a:pt x="324344" y="463947"/>
                      <a:pt x="331223" y="426376"/>
                      <a:pt x="321698" y="402034"/>
                    </a:cubicBezTo>
                    <a:cubicBezTo>
                      <a:pt x="312173" y="377692"/>
                      <a:pt x="310585" y="361288"/>
                      <a:pt x="280423" y="354409"/>
                    </a:cubicBezTo>
                    <a:cubicBezTo>
                      <a:pt x="250261" y="347530"/>
                      <a:pt x="177765" y="346471"/>
                      <a:pt x="140723" y="360759"/>
                    </a:cubicBezTo>
                    <a:cubicBezTo>
                      <a:pt x="103681" y="375046"/>
                      <a:pt x="65581" y="440134"/>
                      <a:pt x="42298" y="43060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45" name="Freeform 1144"/>
              <p:cNvSpPr/>
              <p:nvPr/>
            </p:nvSpPr>
            <p:spPr>
              <a:xfrm>
                <a:off x="7414368" y="2525956"/>
                <a:ext cx="212022" cy="176099"/>
              </a:xfrm>
              <a:custGeom>
                <a:avLst/>
                <a:gdLst>
                  <a:gd name="connsiteX0" fmla="*/ 211982 w 212022"/>
                  <a:gd name="connsiteY0" fmla="*/ 1344 h 176099"/>
                  <a:gd name="connsiteX1" fmla="*/ 126257 w 212022"/>
                  <a:gd name="connsiteY1" fmla="*/ 74369 h 176099"/>
                  <a:gd name="connsiteX2" fmla="*/ 97682 w 212022"/>
                  <a:gd name="connsiteY2" fmla="*/ 175969 h 176099"/>
                  <a:gd name="connsiteX3" fmla="*/ 31007 w 212022"/>
                  <a:gd name="connsiteY3" fmla="*/ 52144 h 176099"/>
                  <a:gd name="connsiteX4" fmla="*/ 5607 w 212022"/>
                  <a:gd name="connsiteY4" fmla="*/ 29919 h 176099"/>
                  <a:gd name="connsiteX5" fmla="*/ 135782 w 212022"/>
                  <a:gd name="connsiteY5" fmla="*/ 26744 h 176099"/>
                  <a:gd name="connsiteX6" fmla="*/ 211982 w 212022"/>
                  <a:gd name="connsiteY6" fmla="*/ 1344 h 176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2022" h="176099">
                    <a:moveTo>
                      <a:pt x="211982" y="1344"/>
                    </a:moveTo>
                    <a:cubicBezTo>
                      <a:pt x="210394" y="9282"/>
                      <a:pt x="145307" y="45265"/>
                      <a:pt x="126257" y="74369"/>
                    </a:cubicBezTo>
                    <a:cubicBezTo>
                      <a:pt x="107207" y="103473"/>
                      <a:pt x="113557" y="179673"/>
                      <a:pt x="97682" y="175969"/>
                    </a:cubicBezTo>
                    <a:cubicBezTo>
                      <a:pt x="81807" y="172265"/>
                      <a:pt x="46353" y="76486"/>
                      <a:pt x="31007" y="52144"/>
                    </a:cubicBezTo>
                    <a:cubicBezTo>
                      <a:pt x="15661" y="27802"/>
                      <a:pt x="-11855" y="34152"/>
                      <a:pt x="5607" y="29919"/>
                    </a:cubicBezTo>
                    <a:cubicBezTo>
                      <a:pt x="23069" y="25686"/>
                      <a:pt x="103503" y="30448"/>
                      <a:pt x="135782" y="26744"/>
                    </a:cubicBezTo>
                    <a:cubicBezTo>
                      <a:pt x="168061" y="23040"/>
                      <a:pt x="213570" y="-6594"/>
                      <a:pt x="211982" y="13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46" name="Freeform 1145"/>
              <p:cNvSpPr/>
              <p:nvPr/>
            </p:nvSpPr>
            <p:spPr>
              <a:xfrm>
                <a:off x="4933661" y="2061222"/>
                <a:ext cx="205870" cy="389440"/>
              </a:xfrm>
              <a:custGeom>
                <a:avLst/>
                <a:gdLst>
                  <a:gd name="connsiteX0" fmla="*/ 289 w 205870"/>
                  <a:gd name="connsiteY0" fmla="*/ 43803 h 389440"/>
                  <a:gd name="connsiteX1" fmla="*/ 47914 w 205870"/>
                  <a:gd name="connsiteY1" fmla="*/ 115241 h 389440"/>
                  <a:gd name="connsiteX2" fmla="*/ 124114 w 205870"/>
                  <a:gd name="connsiteY2" fmla="*/ 941 h 389440"/>
                  <a:gd name="connsiteX3" fmla="*/ 105064 w 205870"/>
                  <a:gd name="connsiteY3" fmla="*/ 191441 h 389440"/>
                  <a:gd name="connsiteX4" fmla="*/ 205077 w 205870"/>
                  <a:gd name="connsiteY4" fmla="*/ 339078 h 389440"/>
                  <a:gd name="connsiteX5" fmla="*/ 147927 w 205870"/>
                  <a:gd name="connsiteY5" fmla="*/ 386703 h 389440"/>
                  <a:gd name="connsiteX6" fmla="*/ 76489 w 205870"/>
                  <a:gd name="connsiteY6" fmla="*/ 381941 h 389440"/>
                  <a:gd name="connsiteX7" fmla="*/ 38389 w 205870"/>
                  <a:gd name="connsiteY7" fmla="*/ 367653 h 389440"/>
                  <a:gd name="connsiteX8" fmla="*/ 62202 w 205870"/>
                  <a:gd name="connsiteY8" fmla="*/ 272403 h 389440"/>
                  <a:gd name="connsiteX9" fmla="*/ 28864 w 205870"/>
                  <a:gd name="connsiteY9" fmla="*/ 96191 h 389440"/>
                  <a:gd name="connsiteX10" fmla="*/ 289 w 205870"/>
                  <a:gd name="connsiteY10" fmla="*/ 43803 h 389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05870" h="389440">
                    <a:moveTo>
                      <a:pt x="289" y="43803"/>
                    </a:moveTo>
                    <a:cubicBezTo>
                      <a:pt x="3464" y="46978"/>
                      <a:pt x="27277" y="122385"/>
                      <a:pt x="47914" y="115241"/>
                    </a:cubicBezTo>
                    <a:cubicBezTo>
                      <a:pt x="68551" y="108097"/>
                      <a:pt x="114589" y="-11759"/>
                      <a:pt x="124114" y="941"/>
                    </a:cubicBezTo>
                    <a:cubicBezTo>
                      <a:pt x="133639" y="13641"/>
                      <a:pt x="91570" y="135085"/>
                      <a:pt x="105064" y="191441"/>
                    </a:cubicBezTo>
                    <a:cubicBezTo>
                      <a:pt x="118558" y="247797"/>
                      <a:pt x="197933" y="306534"/>
                      <a:pt x="205077" y="339078"/>
                    </a:cubicBezTo>
                    <a:cubicBezTo>
                      <a:pt x="212221" y="371622"/>
                      <a:pt x="169358" y="379559"/>
                      <a:pt x="147927" y="386703"/>
                    </a:cubicBezTo>
                    <a:cubicBezTo>
                      <a:pt x="126496" y="393847"/>
                      <a:pt x="94745" y="385116"/>
                      <a:pt x="76489" y="381941"/>
                    </a:cubicBezTo>
                    <a:cubicBezTo>
                      <a:pt x="58233" y="378766"/>
                      <a:pt x="40770" y="385909"/>
                      <a:pt x="38389" y="367653"/>
                    </a:cubicBezTo>
                    <a:cubicBezTo>
                      <a:pt x="36008" y="349397"/>
                      <a:pt x="63789" y="317647"/>
                      <a:pt x="62202" y="272403"/>
                    </a:cubicBezTo>
                    <a:cubicBezTo>
                      <a:pt x="60615" y="227159"/>
                      <a:pt x="36802" y="128735"/>
                      <a:pt x="28864" y="96191"/>
                    </a:cubicBezTo>
                    <a:cubicBezTo>
                      <a:pt x="20927" y="63647"/>
                      <a:pt x="-2886" y="40628"/>
                      <a:pt x="289" y="4380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113" name="Freeform 1112"/>
            <p:cNvSpPr/>
            <p:nvPr/>
          </p:nvSpPr>
          <p:spPr>
            <a:xfrm>
              <a:off x="4551888" y="2200877"/>
              <a:ext cx="2747387" cy="778094"/>
            </a:xfrm>
            <a:custGeom>
              <a:avLst/>
              <a:gdLst>
                <a:gd name="connsiteX0" fmla="*/ 1010712 w 2747387"/>
                <a:gd name="connsiteY0" fmla="*/ 740443 h 778094"/>
                <a:gd name="connsiteX1" fmla="*/ 804972 w 2747387"/>
                <a:gd name="connsiteY1" fmla="*/ 725203 h 778094"/>
                <a:gd name="connsiteX2" fmla="*/ 736392 w 2747387"/>
                <a:gd name="connsiteY2" fmla="*/ 656623 h 778094"/>
                <a:gd name="connsiteX3" fmla="*/ 561132 w 2747387"/>
                <a:gd name="connsiteY3" fmla="*/ 702343 h 778094"/>
                <a:gd name="connsiteX4" fmla="*/ 477312 w 2747387"/>
                <a:gd name="connsiteY4" fmla="*/ 580423 h 778094"/>
                <a:gd name="connsiteX5" fmla="*/ 347772 w 2747387"/>
                <a:gd name="connsiteY5" fmla="*/ 755683 h 778094"/>
                <a:gd name="connsiteX6" fmla="*/ 172512 w 2747387"/>
                <a:gd name="connsiteY6" fmla="*/ 763303 h 778094"/>
                <a:gd name="connsiteX7" fmla="*/ 12492 w 2747387"/>
                <a:gd name="connsiteY7" fmla="*/ 641383 h 778094"/>
                <a:gd name="connsiteX8" fmla="*/ 27732 w 2747387"/>
                <a:gd name="connsiteY8" fmla="*/ 595663 h 778094"/>
                <a:gd name="connsiteX9" fmla="*/ 164892 w 2747387"/>
                <a:gd name="connsiteY9" fmla="*/ 626143 h 778094"/>
                <a:gd name="connsiteX10" fmla="*/ 347772 w 2747387"/>
                <a:gd name="connsiteY10" fmla="*/ 610903 h 778094"/>
                <a:gd name="connsiteX11" fmla="*/ 462072 w 2747387"/>
                <a:gd name="connsiteY11" fmla="*/ 519463 h 778094"/>
                <a:gd name="connsiteX12" fmla="*/ 477312 w 2747387"/>
                <a:gd name="connsiteY12" fmla="*/ 443263 h 778094"/>
                <a:gd name="connsiteX13" fmla="*/ 599232 w 2747387"/>
                <a:gd name="connsiteY13" fmla="*/ 458503 h 778094"/>
                <a:gd name="connsiteX14" fmla="*/ 751632 w 2747387"/>
                <a:gd name="connsiteY14" fmla="*/ 397543 h 778094"/>
                <a:gd name="connsiteX15" fmla="*/ 827832 w 2747387"/>
                <a:gd name="connsiteY15" fmla="*/ 245143 h 778094"/>
                <a:gd name="connsiteX16" fmla="*/ 964992 w 2747387"/>
                <a:gd name="connsiteY16" fmla="*/ 328963 h 778094"/>
                <a:gd name="connsiteX17" fmla="*/ 1178352 w 2747387"/>
                <a:gd name="connsiteY17" fmla="*/ 344203 h 778094"/>
                <a:gd name="connsiteX18" fmla="*/ 1277412 w 2747387"/>
                <a:gd name="connsiteY18" fmla="*/ 222283 h 778094"/>
                <a:gd name="connsiteX19" fmla="*/ 1361232 w 2747387"/>
                <a:gd name="connsiteY19" fmla="*/ 184183 h 778094"/>
                <a:gd name="connsiteX20" fmla="*/ 1528872 w 2747387"/>
                <a:gd name="connsiteY20" fmla="*/ 199423 h 778094"/>
                <a:gd name="connsiteX21" fmla="*/ 1658412 w 2747387"/>
                <a:gd name="connsiteY21" fmla="*/ 107983 h 778094"/>
                <a:gd name="connsiteX22" fmla="*/ 1726992 w 2747387"/>
                <a:gd name="connsiteY22" fmla="*/ 39403 h 778094"/>
                <a:gd name="connsiteX23" fmla="*/ 1864152 w 2747387"/>
                <a:gd name="connsiteY23" fmla="*/ 138463 h 778094"/>
                <a:gd name="connsiteX24" fmla="*/ 1963212 w 2747387"/>
                <a:gd name="connsiteY24" fmla="*/ 123223 h 778094"/>
                <a:gd name="connsiteX25" fmla="*/ 2123232 w 2747387"/>
                <a:gd name="connsiteY25" fmla="*/ 92743 h 778094"/>
                <a:gd name="connsiteX26" fmla="*/ 2268012 w 2747387"/>
                <a:gd name="connsiteY26" fmla="*/ 1303 h 778094"/>
                <a:gd name="connsiteX27" fmla="*/ 2374692 w 2747387"/>
                <a:gd name="connsiteY27" fmla="*/ 168943 h 778094"/>
                <a:gd name="connsiteX28" fmla="*/ 2542332 w 2747387"/>
                <a:gd name="connsiteY28" fmla="*/ 237523 h 778094"/>
                <a:gd name="connsiteX29" fmla="*/ 2626152 w 2747387"/>
                <a:gd name="connsiteY29" fmla="*/ 237523 h 778094"/>
                <a:gd name="connsiteX30" fmla="*/ 2725212 w 2747387"/>
                <a:gd name="connsiteY30" fmla="*/ 321343 h 778094"/>
                <a:gd name="connsiteX31" fmla="*/ 2732832 w 2747387"/>
                <a:gd name="connsiteY31" fmla="*/ 473743 h 778094"/>
                <a:gd name="connsiteX32" fmla="*/ 2557572 w 2747387"/>
                <a:gd name="connsiteY32" fmla="*/ 412783 h 778094"/>
                <a:gd name="connsiteX33" fmla="*/ 2458512 w 2747387"/>
                <a:gd name="connsiteY33" fmla="*/ 321343 h 778094"/>
                <a:gd name="connsiteX34" fmla="*/ 2306112 w 2747387"/>
                <a:gd name="connsiteY34" fmla="*/ 283243 h 778094"/>
                <a:gd name="connsiteX35" fmla="*/ 2092752 w 2747387"/>
                <a:gd name="connsiteY35" fmla="*/ 306103 h 778094"/>
                <a:gd name="connsiteX36" fmla="*/ 1993692 w 2747387"/>
                <a:gd name="connsiteY36" fmla="*/ 275623 h 778094"/>
                <a:gd name="connsiteX37" fmla="*/ 1978452 w 2747387"/>
                <a:gd name="connsiteY37" fmla="*/ 184183 h 778094"/>
                <a:gd name="connsiteX38" fmla="*/ 1917492 w 2747387"/>
                <a:gd name="connsiteY38" fmla="*/ 237523 h 778094"/>
                <a:gd name="connsiteX39" fmla="*/ 1887012 w 2747387"/>
                <a:gd name="connsiteY39" fmla="*/ 367063 h 778094"/>
                <a:gd name="connsiteX40" fmla="*/ 1765092 w 2747387"/>
                <a:gd name="connsiteY40" fmla="*/ 450883 h 778094"/>
                <a:gd name="connsiteX41" fmla="*/ 1643172 w 2747387"/>
                <a:gd name="connsiteY41" fmla="*/ 572803 h 778094"/>
                <a:gd name="connsiteX42" fmla="*/ 1551732 w 2747387"/>
                <a:gd name="connsiteY42" fmla="*/ 687103 h 778094"/>
                <a:gd name="connsiteX43" fmla="*/ 1475532 w 2747387"/>
                <a:gd name="connsiteY43" fmla="*/ 702343 h 778094"/>
                <a:gd name="connsiteX44" fmla="*/ 1406952 w 2747387"/>
                <a:gd name="connsiteY44" fmla="*/ 618523 h 778094"/>
                <a:gd name="connsiteX45" fmla="*/ 1292652 w 2747387"/>
                <a:gd name="connsiteY45" fmla="*/ 671863 h 778094"/>
                <a:gd name="connsiteX46" fmla="*/ 1193592 w 2747387"/>
                <a:gd name="connsiteY46" fmla="*/ 679483 h 778094"/>
                <a:gd name="connsiteX47" fmla="*/ 1056432 w 2747387"/>
                <a:gd name="connsiteY47" fmla="*/ 687103 h 778094"/>
                <a:gd name="connsiteX48" fmla="*/ 1010712 w 2747387"/>
                <a:gd name="connsiteY48" fmla="*/ 740443 h 778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2747387" h="778094">
                  <a:moveTo>
                    <a:pt x="1010712" y="740443"/>
                  </a:moveTo>
                  <a:cubicBezTo>
                    <a:pt x="968802" y="746793"/>
                    <a:pt x="850692" y="739173"/>
                    <a:pt x="804972" y="725203"/>
                  </a:cubicBezTo>
                  <a:cubicBezTo>
                    <a:pt x="759252" y="711233"/>
                    <a:pt x="777032" y="660433"/>
                    <a:pt x="736392" y="656623"/>
                  </a:cubicBezTo>
                  <a:cubicBezTo>
                    <a:pt x="695752" y="652813"/>
                    <a:pt x="604312" y="715043"/>
                    <a:pt x="561132" y="702343"/>
                  </a:cubicBezTo>
                  <a:cubicBezTo>
                    <a:pt x="517952" y="689643"/>
                    <a:pt x="512872" y="571533"/>
                    <a:pt x="477312" y="580423"/>
                  </a:cubicBezTo>
                  <a:cubicBezTo>
                    <a:pt x="441752" y="589313"/>
                    <a:pt x="398572" y="725203"/>
                    <a:pt x="347772" y="755683"/>
                  </a:cubicBezTo>
                  <a:cubicBezTo>
                    <a:pt x="296972" y="786163"/>
                    <a:pt x="228392" y="782353"/>
                    <a:pt x="172512" y="763303"/>
                  </a:cubicBezTo>
                  <a:cubicBezTo>
                    <a:pt x="116632" y="744253"/>
                    <a:pt x="36622" y="669323"/>
                    <a:pt x="12492" y="641383"/>
                  </a:cubicBezTo>
                  <a:cubicBezTo>
                    <a:pt x="-11638" y="613443"/>
                    <a:pt x="2332" y="598203"/>
                    <a:pt x="27732" y="595663"/>
                  </a:cubicBezTo>
                  <a:cubicBezTo>
                    <a:pt x="53132" y="593123"/>
                    <a:pt x="111552" y="623603"/>
                    <a:pt x="164892" y="626143"/>
                  </a:cubicBezTo>
                  <a:cubicBezTo>
                    <a:pt x="218232" y="628683"/>
                    <a:pt x="298242" y="628683"/>
                    <a:pt x="347772" y="610903"/>
                  </a:cubicBezTo>
                  <a:cubicBezTo>
                    <a:pt x="397302" y="593123"/>
                    <a:pt x="440482" y="547403"/>
                    <a:pt x="462072" y="519463"/>
                  </a:cubicBezTo>
                  <a:cubicBezTo>
                    <a:pt x="483662" y="491523"/>
                    <a:pt x="454452" y="453423"/>
                    <a:pt x="477312" y="443263"/>
                  </a:cubicBezTo>
                  <a:cubicBezTo>
                    <a:pt x="500172" y="433103"/>
                    <a:pt x="553512" y="466123"/>
                    <a:pt x="599232" y="458503"/>
                  </a:cubicBezTo>
                  <a:cubicBezTo>
                    <a:pt x="644952" y="450883"/>
                    <a:pt x="713532" y="433103"/>
                    <a:pt x="751632" y="397543"/>
                  </a:cubicBezTo>
                  <a:cubicBezTo>
                    <a:pt x="789732" y="361983"/>
                    <a:pt x="792272" y="256573"/>
                    <a:pt x="827832" y="245143"/>
                  </a:cubicBezTo>
                  <a:cubicBezTo>
                    <a:pt x="863392" y="233713"/>
                    <a:pt x="906572" y="312453"/>
                    <a:pt x="964992" y="328963"/>
                  </a:cubicBezTo>
                  <a:cubicBezTo>
                    <a:pt x="1023412" y="345473"/>
                    <a:pt x="1126282" y="361983"/>
                    <a:pt x="1178352" y="344203"/>
                  </a:cubicBezTo>
                  <a:cubicBezTo>
                    <a:pt x="1230422" y="326423"/>
                    <a:pt x="1246932" y="248953"/>
                    <a:pt x="1277412" y="222283"/>
                  </a:cubicBezTo>
                  <a:cubicBezTo>
                    <a:pt x="1307892" y="195613"/>
                    <a:pt x="1319322" y="187993"/>
                    <a:pt x="1361232" y="184183"/>
                  </a:cubicBezTo>
                  <a:cubicBezTo>
                    <a:pt x="1403142" y="180373"/>
                    <a:pt x="1479342" y="212123"/>
                    <a:pt x="1528872" y="199423"/>
                  </a:cubicBezTo>
                  <a:cubicBezTo>
                    <a:pt x="1578402" y="186723"/>
                    <a:pt x="1625392" y="134653"/>
                    <a:pt x="1658412" y="107983"/>
                  </a:cubicBezTo>
                  <a:cubicBezTo>
                    <a:pt x="1691432" y="81313"/>
                    <a:pt x="1692702" y="34323"/>
                    <a:pt x="1726992" y="39403"/>
                  </a:cubicBezTo>
                  <a:cubicBezTo>
                    <a:pt x="1761282" y="44483"/>
                    <a:pt x="1824782" y="124493"/>
                    <a:pt x="1864152" y="138463"/>
                  </a:cubicBezTo>
                  <a:cubicBezTo>
                    <a:pt x="1903522" y="152433"/>
                    <a:pt x="1920032" y="130843"/>
                    <a:pt x="1963212" y="123223"/>
                  </a:cubicBezTo>
                  <a:cubicBezTo>
                    <a:pt x="2006392" y="115603"/>
                    <a:pt x="2072432" y="113063"/>
                    <a:pt x="2123232" y="92743"/>
                  </a:cubicBezTo>
                  <a:cubicBezTo>
                    <a:pt x="2174032" y="72423"/>
                    <a:pt x="2226102" y="-11397"/>
                    <a:pt x="2268012" y="1303"/>
                  </a:cubicBezTo>
                  <a:cubicBezTo>
                    <a:pt x="2309922" y="14003"/>
                    <a:pt x="2328972" y="129573"/>
                    <a:pt x="2374692" y="168943"/>
                  </a:cubicBezTo>
                  <a:cubicBezTo>
                    <a:pt x="2420412" y="208313"/>
                    <a:pt x="2500422" y="226093"/>
                    <a:pt x="2542332" y="237523"/>
                  </a:cubicBezTo>
                  <a:cubicBezTo>
                    <a:pt x="2584242" y="248953"/>
                    <a:pt x="2595672" y="223553"/>
                    <a:pt x="2626152" y="237523"/>
                  </a:cubicBezTo>
                  <a:cubicBezTo>
                    <a:pt x="2656632" y="251493"/>
                    <a:pt x="2707432" y="281973"/>
                    <a:pt x="2725212" y="321343"/>
                  </a:cubicBezTo>
                  <a:cubicBezTo>
                    <a:pt x="2742992" y="360713"/>
                    <a:pt x="2760772" y="458503"/>
                    <a:pt x="2732832" y="473743"/>
                  </a:cubicBezTo>
                  <a:cubicBezTo>
                    <a:pt x="2704892" y="488983"/>
                    <a:pt x="2603292" y="438183"/>
                    <a:pt x="2557572" y="412783"/>
                  </a:cubicBezTo>
                  <a:cubicBezTo>
                    <a:pt x="2511852" y="387383"/>
                    <a:pt x="2500422" y="342933"/>
                    <a:pt x="2458512" y="321343"/>
                  </a:cubicBezTo>
                  <a:cubicBezTo>
                    <a:pt x="2416602" y="299753"/>
                    <a:pt x="2367072" y="285783"/>
                    <a:pt x="2306112" y="283243"/>
                  </a:cubicBezTo>
                  <a:cubicBezTo>
                    <a:pt x="2245152" y="280703"/>
                    <a:pt x="2144822" y="307373"/>
                    <a:pt x="2092752" y="306103"/>
                  </a:cubicBezTo>
                  <a:cubicBezTo>
                    <a:pt x="2040682" y="304833"/>
                    <a:pt x="2012742" y="295943"/>
                    <a:pt x="1993692" y="275623"/>
                  </a:cubicBezTo>
                  <a:cubicBezTo>
                    <a:pt x="1974642" y="255303"/>
                    <a:pt x="1991152" y="190533"/>
                    <a:pt x="1978452" y="184183"/>
                  </a:cubicBezTo>
                  <a:cubicBezTo>
                    <a:pt x="1965752" y="177833"/>
                    <a:pt x="1932732" y="207043"/>
                    <a:pt x="1917492" y="237523"/>
                  </a:cubicBezTo>
                  <a:cubicBezTo>
                    <a:pt x="1902252" y="268003"/>
                    <a:pt x="1912412" y="331503"/>
                    <a:pt x="1887012" y="367063"/>
                  </a:cubicBezTo>
                  <a:cubicBezTo>
                    <a:pt x="1861612" y="402623"/>
                    <a:pt x="1805732" y="416593"/>
                    <a:pt x="1765092" y="450883"/>
                  </a:cubicBezTo>
                  <a:cubicBezTo>
                    <a:pt x="1724452" y="485173"/>
                    <a:pt x="1678732" y="533433"/>
                    <a:pt x="1643172" y="572803"/>
                  </a:cubicBezTo>
                  <a:cubicBezTo>
                    <a:pt x="1607612" y="612173"/>
                    <a:pt x="1579672" y="665513"/>
                    <a:pt x="1551732" y="687103"/>
                  </a:cubicBezTo>
                  <a:cubicBezTo>
                    <a:pt x="1523792" y="708693"/>
                    <a:pt x="1499662" y="713773"/>
                    <a:pt x="1475532" y="702343"/>
                  </a:cubicBezTo>
                  <a:cubicBezTo>
                    <a:pt x="1451402" y="690913"/>
                    <a:pt x="1437432" y="623603"/>
                    <a:pt x="1406952" y="618523"/>
                  </a:cubicBezTo>
                  <a:cubicBezTo>
                    <a:pt x="1376472" y="613443"/>
                    <a:pt x="1328212" y="661703"/>
                    <a:pt x="1292652" y="671863"/>
                  </a:cubicBezTo>
                  <a:cubicBezTo>
                    <a:pt x="1257092" y="682023"/>
                    <a:pt x="1193592" y="679483"/>
                    <a:pt x="1193592" y="679483"/>
                  </a:cubicBezTo>
                  <a:cubicBezTo>
                    <a:pt x="1154222" y="682023"/>
                    <a:pt x="1088182" y="676943"/>
                    <a:pt x="1056432" y="687103"/>
                  </a:cubicBezTo>
                  <a:cubicBezTo>
                    <a:pt x="1024682" y="697263"/>
                    <a:pt x="1052622" y="734093"/>
                    <a:pt x="1010712" y="740443"/>
                  </a:cubicBezTo>
                  <a:close/>
                </a:path>
              </a:pathLst>
            </a:custGeom>
            <a:solidFill>
              <a:srgbClr val="0000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11351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66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roup 212"/>
          <p:cNvGrpSpPr/>
          <p:nvPr/>
        </p:nvGrpSpPr>
        <p:grpSpPr>
          <a:xfrm>
            <a:off x="3736855" y="103622"/>
            <a:ext cx="4817558" cy="6063868"/>
            <a:chOff x="3736855" y="103622"/>
            <a:chExt cx="4817558" cy="6063868"/>
          </a:xfrm>
        </p:grpSpPr>
        <p:grpSp>
          <p:nvGrpSpPr>
            <p:cNvPr id="208" name="Group 207"/>
            <p:cNvGrpSpPr/>
            <p:nvPr/>
          </p:nvGrpSpPr>
          <p:grpSpPr>
            <a:xfrm>
              <a:off x="3736855" y="103622"/>
              <a:ext cx="4817558" cy="6063868"/>
              <a:chOff x="3736855" y="103622"/>
              <a:chExt cx="4817558" cy="6063868"/>
            </a:xfrm>
          </p:grpSpPr>
          <p:grpSp>
            <p:nvGrpSpPr>
              <p:cNvPr id="202" name="Group 201"/>
              <p:cNvGrpSpPr/>
              <p:nvPr/>
            </p:nvGrpSpPr>
            <p:grpSpPr>
              <a:xfrm>
                <a:off x="3736855" y="103622"/>
                <a:ext cx="4817558" cy="6063868"/>
                <a:chOff x="3736855" y="103622"/>
                <a:chExt cx="4817558" cy="6063868"/>
              </a:xfrm>
            </p:grpSpPr>
            <p:grpSp>
              <p:nvGrpSpPr>
                <p:cNvPr id="196" name="Group 195"/>
                <p:cNvGrpSpPr/>
                <p:nvPr/>
              </p:nvGrpSpPr>
              <p:grpSpPr>
                <a:xfrm>
                  <a:off x="3736855" y="103622"/>
                  <a:ext cx="4817558" cy="6063868"/>
                  <a:chOff x="3736855" y="103622"/>
                  <a:chExt cx="4817558" cy="6063868"/>
                </a:xfrm>
              </p:grpSpPr>
              <p:grpSp>
                <p:nvGrpSpPr>
                  <p:cNvPr id="192" name="Group 191"/>
                  <p:cNvGrpSpPr/>
                  <p:nvPr/>
                </p:nvGrpSpPr>
                <p:grpSpPr>
                  <a:xfrm>
                    <a:off x="3736855" y="103622"/>
                    <a:ext cx="4817558" cy="6063868"/>
                    <a:chOff x="3736855" y="103622"/>
                    <a:chExt cx="4817558" cy="6063868"/>
                  </a:xfrm>
                </p:grpSpPr>
                <p:grpSp>
                  <p:nvGrpSpPr>
                    <p:cNvPr id="186" name="Group 185"/>
                    <p:cNvGrpSpPr/>
                    <p:nvPr/>
                  </p:nvGrpSpPr>
                  <p:grpSpPr>
                    <a:xfrm>
                      <a:off x="3736855" y="103622"/>
                      <a:ext cx="4817558" cy="6063868"/>
                      <a:chOff x="3736855" y="103622"/>
                      <a:chExt cx="4817558" cy="6063868"/>
                    </a:xfrm>
                  </p:grpSpPr>
                  <p:sp>
                    <p:nvSpPr>
                      <p:cNvPr id="172" name="Freeform 171"/>
                      <p:cNvSpPr/>
                      <p:nvPr/>
                    </p:nvSpPr>
                    <p:spPr>
                      <a:xfrm>
                        <a:off x="5029068" y="1053917"/>
                        <a:ext cx="554309" cy="557616"/>
                      </a:xfrm>
                      <a:custGeom>
                        <a:avLst/>
                        <a:gdLst>
                          <a:gd name="connsiteX0" fmla="*/ 390657 w 554309"/>
                          <a:gd name="connsiteY0" fmla="*/ 12883 h 557616"/>
                          <a:gd name="connsiteX1" fmla="*/ 533532 w 554309"/>
                          <a:gd name="connsiteY1" fmla="*/ 184333 h 557616"/>
                          <a:gd name="connsiteX2" fmla="*/ 543057 w 554309"/>
                          <a:gd name="connsiteY2" fmla="*/ 370071 h 557616"/>
                          <a:gd name="connsiteX3" fmla="*/ 433520 w 554309"/>
                          <a:gd name="connsiteY3" fmla="*/ 517708 h 557616"/>
                          <a:gd name="connsiteX4" fmla="*/ 238257 w 554309"/>
                          <a:gd name="connsiteY4" fmla="*/ 555808 h 557616"/>
                          <a:gd name="connsiteX5" fmla="*/ 81095 w 554309"/>
                          <a:gd name="connsiteY5" fmla="*/ 474846 h 557616"/>
                          <a:gd name="connsiteX6" fmla="*/ 14420 w 554309"/>
                          <a:gd name="connsiteY6" fmla="*/ 341496 h 557616"/>
                          <a:gd name="connsiteX7" fmla="*/ 9657 w 554309"/>
                          <a:gd name="connsiteY7" fmla="*/ 198621 h 557616"/>
                          <a:gd name="connsiteX8" fmla="*/ 123957 w 554309"/>
                          <a:gd name="connsiteY8" fmla="*/ 70033 h 557616"/>
                          <a:gd name="connsiteX9" fmla="*/ 300170 w 554309"/>
                          <a:gd name="connsiteY9" fmla="*/ 17646 h 557616"/>
                          <a:gd name="connsiteX10" fmla="*/ 390657 w 554309"/>
                          <a:gd name="connsiteY10" fmla="*/ 12883 h 55761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554309" h="557616">
                            <a:moveTo>
                              <a:pt x="390657" y="12883"/>
                            </a:moveTo>
                            <a:cubicBezTo>
                              <a:pt x="429551" y="40664"/>
                              <a:pt x="508132" y="124802"/>
                              <a:pt x="533532" y="184333"/>
                            </a:cubicBezTo>
                            <a:cubicBezTo>
                              <a:pt x="558932" y="243864"/>
                              <a:pt x="559726" y="314509"/>
                              <a:pt x="543057" y="370071"/>
                            </a:cubicBezTo>
                            <a:cubicBezTo>
                              <a:pt x="526388" y="425634"/>
                              <a:pt x="484320" y="486752"/>
                              <a:pt x="433520" y="517708"/>
                            </a:cubicBezTo>
                            <a:cubicBezTo>
                              <a:pt x="382720" y="548664"/>
                              <a:pt x="296994" y="562952"/>
                              <a:pt x="238257" y="555808"/>
                            </a:cubicBezTo>
                            <a:cubicBezTo>
                              <a:pt x="179519" y="548664"/>
                              <a:pt x="118401" y="510565"/>
                              <a:pt x="81095" y="474846"/>
                            </a:cubicBezTo>
                            <a:cubicBezTo>
                              <a:pt x="43789" y="439127"/>
                              <a:pt x="26326" y="387534"/>
                              <a:pt x="14420" y="341496"/>
                            </a:cubicBezTo>
                            <a:cubicBezTo>
                              <a:pt x="2514" y="295458"/>
                              <a:pt x="-8599" y="243865"/>
                              <a:pt x="9657" y="198621"/>
                            </a:cubicBezTo>
                            <a:cubicBezTo>
                              <a:pt x="27913" y="153377"/>
                              <a:pt x="75538" y="100195"/>
                              <a:pt x="123957" y="70033"/>
                            </a:cubicBezTo>
                            <a:cubicBezTo>
                              <a:pt x="172376" y="39871"/>
                              <a:pt x="260483" y="25583"/>
                              <a:pt x="300170" y="17646"/>
                            </a:cubicBezTo>
                            <a:cubicBezTo>
                              <a:pt x="339857" y="9709"/>
                              <a:pt x="351763" y="-14898"/>
                              <a:pt x="390657" y="12883"/>
                            </a:cubicBezTo>
                            <a:close/>
                          </a:path>
                        </a:pathLst>
                      </a:custGeom>
                      <a:solidFill>
                        <a:srgbClr val="FFB7B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71" name="Freeform 170"/>
                      <p:cNvSpPr/>
                      <p:nvPr/>
                    </p:nvSpPr>
                    <p:spPr>
                      <a:xfrm>
                        <a:off x="6981825" y="4474312"/>
                        <a:ext cx="301463" cy="237564"/>
                      </a:xfrm>
                      <a:custGeom>
                        <a:avLst/>
                        <a:gdLst>
                          <a:gd name="connsiteX0" fmla="*/ 142875 w 301463"/>
                          <a:gd name="connsiteY0" fmla="*/ 235801 h 237564"/>
                          <a:gd name="connsiteX1" fmla="*/ 33338 w 301463"/>
                          <a:gd name="connsiteY1" fmla="*/ 207226 h 237564"/>
                          <a:gd name="connsiteX2" fmla="*/ 0 w 301463"/>
                          <a:gd name="connsiteY2" fmla="*/ 111976 h 237564"/>
                          <a:gd name="connsiteX3" fmla="*/ 33338 w 301463"/>
                          <a:gd name="connsiteY3" fmla="*/ 35776 h 237564"/>
                          <a:gd name="connsiteX4" fmla="*/ 100013 w 301463"/>
                          <a:gd name="connsiteY4" fmla="*/ 7201 h 237564"/>
                          <a:gd name="connsiteX5" fmla="*/ 214313 w 301463"/>
                          <a:gd name="connsiteY5" fmla="*/ 7201 h 237564"/>
                          <a:gd name="connsiteX6" fmla="*/ 295275 w 301463"/>
                          <a:gd name="connsiteY6" fmla="*/ 88163 h 237564"/>
                          <a:gd name="connsiteX7" fmla="*/ 290513 w 301463"/>
                          <a:gd name="connsiteY7" fmla="*/ 154838 h 237564"/>
                          <a:gd name="connsiteX8" fmla="*/ 247650 w 301463"/>
                          <a:gd name="connsiteY8" fmla="*/ 226276 h 237564"/>
                          <a:gd name="connsiteX9" fmla="*/ 142875 w 301463"/>
                          <a:gd name="connsiteY9" fmla="*/ 235801 h 2375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301463" h="237564">
                            <a:moveTo>
                              <a:pt x="142875" y="235801"/>
                            </a:moveTo>
                            <a:cubicBezTo>
                              <a:pt x="107156" y="232626"/>
                              <a:pt x="57150" y="227863"/>
                              <a:pt x="33338" y="207226"/>
                            </a:cubicBezTo>
                            <a:cubicBezTo>
                              <a:pt x="9526" y="186589"/>
                              <a:pt x="0" y="140551"/>
                              <a:pt x="0" y="111976"/>
                            </a:cubicBezTo>
                            <a:cubicBezTo>
                              <a:pt x="0" y="83401"/>
                              <a:pt x="16669" y="53238"/>
                              <a:pt x="33338" y="35776"/>
                            </a:cubicBezTo>
                            <a:cubicBezTo>
                              <a:pt x="50007" y="18313"/>
                              <a:pt x="69850" y="11963"/>
                              <a:pt x="100013" y="7201"/>
                            </a:cubicBezTo>
                            <a:cubicBezTo>
                              <a:pt x="130175" y="2438"/>
                              <a:pt x="181769" y="-6293"/>
                              <a:pt x="214313" y="7201"/>
                            </a:cubicBezTo>
                            <a:cubicBezTo>
                              <a:pt x="246857" y="20695"/>
                              <a:pt x="282575" y="63557"/>
                              <a:pt x="295275" y="88163"/>
                            </a:cubicBezTo>
                            <a:cubicBezTo>
                              <a:pt x="307975" y="112769"/>
                              <a:pt x="298450" y="131819"/>
                              <a:pt x="290513" y="154838"/>
                            </a:cubicBezTo>
                            <a:cubicBezTo>
                              <a:pt x="282576" y="177857"/>
                              <a:pt x="267494" y="213576"/>
                              <a:pt x="247650" y="226276"/>
                            </a:cubicBezTo>
                            <a:cubicBezTo>
                              <a:pt x="227806" y="238976"/>
                              <a:pt x="178594" y="238976"/>
                              <a:pt x="142875" y="235801"/>
                            </a:cubicBezTo>
                            <a:close/>
                          </a:path>
                        </a:pathLst>
                      </a:custGeom>
                      <a:solidFill>
                        <a:srgbClr val="FFB7B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70" name="Freeform 169"/>
                      <p:cNvSpPr/>
                      <p:nvPr/>
                    </p:nvSpPr>
                    <p:spPr>
                      <a:xfrm>
                        <a:off x="4092575" y="2866655"/>
                        <a:ext cx="601677" cy="608183"/>
                      </a:xfrm>
                      <a:custGeom>
                        <a:avLst/>
                        <a:gdLst>
                          <a:gd name="connsiteX0" fmla="*/ 31750 w 601677"/>
                          <a:gd name="connsiteY0" fmla="*/ 438520 h 608183"/>
                          <a:gd name="connsiteX1" fmla="*/ 107950 w 601677"/>
                          <a:gd name="connsiteY1" fmla="*/ 555995 h 608183"/>
                          <a:gd name="connsiteX2" fmla="*/ 273050 w 601677"/>
                          <a:gd name="connsiteY2" fmla="*/ 606795 h 608183"/>
                          <a:gd name="connsiteX3" fmla="*/ 431800 w 601677"/>
                          <a:gd name="connsiteY3" fmla="*/ 587745 h 608183"/>
                          <a:gd name="connsiteX4" fmla="*/ 523875 w 601677"/>
                          <a:gd name="connsiteY4" fmla="*/ 524245 h 608183"/>
                          <a:gd name="connsiteX5" fmla="*/ 584200 w 601677"/>
                          <a:gd name="connsiteY5" fmla="*/ 416295 h 608183"/>
                          <a:gd name="connsiteX6" fmla="*/ 600075 w 601677"/>
                          <a:gd name="connsiteY6" fmla="*/ 244845 h 608183"/>
                          <a:gd name="connsiteX7" fmla="*/ 552450 w 601677"/>
                          <a:gd name="connsiteY7" fmla="*/ 146420 h 608183"/>
                          <a:gd name="connsiteX8" fmla="*/ 466725 w 601677"/>
                          <a:gd name="connsiteY8" fmla="*/ 25770 h 608183"/>
                          <a:gd name="connsiteX9" fmla="*/ 304800 w 601677"/>
                          <a:gd name="connsiteY9" fmla="*/ 370 h 608183"/>
                          <a:gd name="connsiteX10" fmla="*/ 117475 w 601677"/>
                          <a:gd name="connsiteY10" fmla="*/ 35295 h 608183"/>
                          <a:gd name="connsiteX11" fmla="*/ 22225 w 601677"/>
                          <a:gd name="connsiteY11" fmla="*/ 181345 h 608183"/>
                          <a:gd name="connsiteX12" fmla="*/ 0 w 601677"/>
                          <a:gd name="connsiteY12" fmla="*/ 301995 h 608183"/>
                          <a:gd name="connsiteX13" fmla="*/ 31750 w 601677"/>
                          <a:gd name="connsiteY13" fmla="*/ 438520 h 60818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601677" h="608183">
                            <a:moveTo>
                              <a:pt x="31750" y="438520"/>
                            </a:moveTo>
                            <a:cubicBezTo>
                              <a:pt x="49742" y="480853"/>
                              <a:pt x="67733" y="527949"/>
                              <a:pt x="107950" y="555995"/>
                            </a:cubicBezTo>
                            <a:cubicBezTo>
                              <a:pt x="148167" y="584041"/>
                              <a:pt x="219075" y="601503"/>
                              <a:pt x="273050" y="606795"/>
                            </a:cubicBezTo>
                            <a:cubicBezTo>
                              <a:pt x="327025" y="612087"/>
                              <a:pt x="389996" y="601503"/>
                              <a:pt x="431800" y="587745"/>
                            </a:cubicBezTo>
                            <a:cubicBezTo>
                              <a:pt x="473604" y="573987"/>
                              <a:pt x="498475" y="552820"/>
                              <a:pt x="523875" y="524245"/>
                            </a:cubicBezTo>
                            <a:cubicBezTo>
                              <a:pt x="549275" y="495670"/>
                              <a:pt x="571500" y="462862"/>
                              <a:pt x="584200" y="416295"/>
                            </a:cubicBezTo>
                            <a:cubicBezTo>
                              <a:pt x="596900" y="369728"/>
                              <a:pt x="605367" y="289824"/>
                              <a:pt x="600075" y="244845"/>
                            </a:cubicBezTo>
                            <a:cubicBezTo>
                              <a:pt x="594783" y="199866"/>
                              <a:pt x="574675" y="182932"/>
                              <a:pt x="552450" y="146420"/>
                            </a:cubicBezTo>
                            <a:cubicBezTo>
                              <a:pt x="530225" y="109908"/>
                              <a:pt x="508000" y="50112"/>
                              <a:pt x="466725" y="25770"/>
                            </a:cubicBezTo>
                            <a:cubicBezTo>
                              <a:pt x="425450" y="1428"/>
                              <a:pt x="363008" y="-1218"/>
                              <a:pt x="304800" y="370"/>
                            </a:cubicBezTo>
                            <a:cubicBezTo>
                              <a:pt x="246592" y="1958"/>
                              <a:pt x="164571" y="5132"/>
                              <a:pt x="117475" y="35295"/>
                            </a:cubicBezTo>
                            <a:cubicBezTo>
                              <a:pt x="70379" y="65457"/>
                              <a:pt x="41804" y="136895"/>
                              <a:pt x="22225" y="181345"/>
                            </a:cubicBezTo>
                            <a:cubicBezTo>
                              <a:pt x="2646" y="225795"/>
                              <a:pt x="0" y="258603"/>
                              <a:pt x="0" y="301995"/>
                            </a:cubicBezTo>
                            <a:cubicBezTo>
                              <a:pt x="0" y="345387"/>
                              <a:pt x="13758" y="396187"/>
                              <a:pt x="31750" y="438520"/>
                            </a:cubicBezTo>
                            <a:close/>
                          </a:path>
                        </a:pathLst>
                      </a:custGeom>
                      <a:solidFill>
                        <a:srgbClr val="FFB7B9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69" name="Freeform 168"/>
                      <p:cNvSpPr/>
                      <p:nvPr/>
                    </p:nvSpPr>
                    <p:spPr>
                      <a:xfrm>
                        <a:off x="3892546" y="771024"/>
                        <a:ext cx="258421" cy="624001"/>
                      </a:xfrm>
                      <a:custGeom>
                        <a:avLst/>
                        <a:gdLst>
                          <a:gd name="connsiteX0" fmla="*/ 187329 w 258421"/>
                          <a:gd name="connsiteY0" fmla="*/ 501 h 624001"/>
                          <a:gd name="connsiteX1" fmla="*/ 114304 w 258421"/>
                          <a:gd name="connsiteY1" fmla="*/ 121151 h 624001"/>
                          <a:gd name="connsiteX2" fmla="*/ 136529 w 258421"/>
                          <a:gd name="connsiteY2" fmla="*/ 168776 h 624001"/>
                          <a:gd name="connsiteX3" fmla="*/ 50804 w 258421"/>
                          <a:gd name="connsiteY3" fmla="*/ 289426 h 624001"/>
                          <a:gd name="connsiteX4" fmla="*/ 82554 w 258421"/>
                          <a:gd name="connsiteY4" fmla="*/ 340226 h 624001"/>
                          <a:gd name="connsiteX5" fmla="*/ 34929 w 258421"/>
                          <a:gd name="connsiteY5" fmla="*/ 429126 h 624001"/>
                          <a:gd name="connsiteX6" fmla="*/ 53979 w 258421"/>
                          <a:gd name="connsiteY6" fmla="*/ 467226 h 624001"/>
                          <a:gd name="connsiteX7" fmla="*/ 4 w 258421"/>
                          <a:gd name="connsiteY7" fmla="*/ 565651 h 624001"/>
                          <a:gd name="connsiteX8" fmla="*/ 57154 w 258421"/>
                          <a:gd name="connsiteY8" fmla="*/ 619626 h 624001"/>
                          <a:gd name="connsiteX9" fmla="*/ 123829 w 258421"/>
                          <a:gd name="connsiteY9" fmla="*/ 619626 h 624001"/>
                          <a:gd name="connsiteX10" fmla="*/ 149229 w 258421"/>
                          <a:gd name="connsiteY10" fmla="*/ 610101 h 624001"/>
                          <a:gd name="connsiteX11" fmla="*/ 212729 w 258421"/>
                          <a:gd name="connsiteY11" fmla="*/ 616451 h 624001"/>
                          <a:gd name="connsiteX12" fmla="*/ 247654 w 258421"/>
                          <a:gd name="connsiteY12" fmla="*/ 556126 h 624001"/>
                          <a:gd name="connsiteX13" fmla="*/ 209554 w 258421"/>
                          <a:gd name="connsiteY13" fmla="*/ 495801 h 624001"/>
                          <a:gd name="connsiteX14" fmla="*/ 225429 w 258421"/>
                          <a:gd name="connsiteY14" fmla="*/ 476751 h 624001"/>
                          <a:gd name="connsiteX15" fmla="*/ 209554 w 258421"/>
                          <a:gd name="connsiteY15" fmla="*/ 403726 h 624001"/>
                          <a:gd name="connsiteX16" fmla="*/ 215904 w 258421"/>
                          <a:gd name="connsiteY16" fmla="*/ 381501 h 624001"/>
                          <a:gd name="connsiteX17" fmla="*/ 206379 w 258421"/>
                          <a:gd name="connsiteY17" fmla="*/ 314826 h 624001"/>
                          <a:gd name="connsiteX18" fmla="*/ 247654 w 258421"/>
                          <a:gd name="connsiteY18" fmla="*/ 295776 h 624001"/>
                          <a:gd name="connsiteX19" fmla="*/ 247654 w 258421"/>
                          <a:gd name="connsiteY19" fmla="*/ 181476 h 624001"/>
                          <a:gd name="connsiteX20" fmla="*/ 257179 w 258421"/>
                          <a:gd name="connsiteY20" fmla="*/ 171951 h 624001"/>
                          <a:gd name="connsiteX21" fmla="*/ 187329 w 258421"/>
                          <a:gd name="connsiteY21" fmla="*/ 501 h 6240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</a:cxnLst>
                        <a:rect l="l" t="t" r="r" b="b"/>
                        <a:pathLst>
                          <a:path w="258421" h="624001">
                            <a:moveTo>
                              <a:pt x="187329" y="501"/>
                            </a:moveTo>
                            <a:cubicBezTo>
                              <a:pt x="163517" y="-7966"/>
                              <a:pt x="122771" y="93105"/>
                              <a:pt x="114304" y="121151"/>
                            </a:cubicBezTo>
                            <a:cubicBezTo>
                              <a:pt x="105837" y="149197"/>
                              <a:pt x="147112" y="140730"/>
                              <a:pt x="136529" y="168776"/>
                            </a:cubicBezTo>
                            <a:cubicBezTo>
                              <a:pt x="125946" y="196822"/>
                              <a:pt x="59800" y="260851"/>
                              <a:pt x="50804" y="289426"/>
                            </a:cubicBezTo>
                            <a:cubicBezTo>
                              <a:pt x="41808" y="318001"/>
                              <a:pt x="85200" y="316943"/>
                              <a:pt x="82554" y="340226"/>
                            </a:cubicBezTo>
                            <a:cubicBezTo>
                              <a:pt x="79908" y="363509"/>
                              <a:pt x="39691" y="407959"/>
                              <a:pt x="34929" y="429126"/>
                            </a:cubicBezTo>
                            <a:cubicBezTo>
                              <a:pt x="30167" y="450293"/>
                              <a:pt x="59800" y="444472"/>
                              <a:pt x="53979" y="467226"/>
                            </a:cubicBezTo>
                            <a:cubicBezTo>
                              <a:pt x="48158" y="489980"/>
                              <a:pt x="-525" y="540251"/>
                              <a:pt x="4" y="565651"/>
                            </a:cubicBezTo>
                            <a:cubicBezTo>
                              <a:pt x="533" y="591051"/>
                              <a:pt x="36516" y="610630"/>
                              <a:pt x="57154" y="619626"/>
                            </a:cubicBezTo>
                            <a:cubicBezTo>
                              <a:pt x="77791" y="628622"/>
                              <a:pt x="108483" y="621214"/>
                              <a:pt x="123829" y="619626"/>
                            </a:cubicBezTo>
                            <a:cubicBezTo>
                              <a:pt x="139175" y="618039"/>
                              <a:pt x="134412" y="610630"/>
                              <a:pt x="149229" y="610101"/>
                            </a:cubicBezTo>
                            <a:cubicBezTo>
                              <a:pt x="164046" y="609572"/>
                              <a:pt x="196325" y="625447"/>
                              <a:pt x="212729" y="616451"/>
                            </a:cubicBezTo>
                            <a:cubicBezTo>
                              <a:pt x="229133" y="607455"/>
                              <a:pt x="248183" y="576234"/>
                              <a:pt x="247654" y="556126"/>
                            </a:cubicBezTo>
                            <a:cubicBezTo>
                              <a:pt x="247125" y="536018"/>
                              <a:pt x="213258" y="509030"/>
                              <a:pt x="209554" y="495801"/>
                            </a:cubicBezTo>
                            <a:cubicBezTo>
                              <a:pt x="205850" y="482572"/>
                              <a:pt x="225429" y="492097"/>
                              <a:pt x="225429" y="476751"/>
                            </a:cubicBezTo>
                            <a:cubicBezTo>
                              <a:pt x="225429" y="461405"/>
                              <a:pt x="211142" y="419601"/>
                              <a:pt x="209554" y="403726"/>
                            </a:cubicBezTo>
                            <a:cubicBezTo>
                              <a:pt x="207967" y="387851"/>
                              <a:pt x="216433" y="396318"/>
                              <a:pt x="215904" y="381501"/>
                            </a:cubicBezTo>
                            <a:cubicBezTo>
                              <a:pt x="215375" y="366684"/>
                              <a:pt x="201087" y="329113"/>
                              <a:pt x="206379" y="314826"/>
                            </a:cubicBezTo>
                            <a:cubicBezTo>
                              <a:pt x="211671" y="300539"/>
                              <a:pt x="240775" y="318001"/>
                              <a:pt x="247654" y="295776"/>
                            </a:cubicBezTo>
                            <a:cubicBezTo>
                              <a:pt x="254533" y="273551"/>
                              <a:pt x="246067" y="202113"/>
                              <a:pt x="247654" y="181476"/>
                            </a:cubicBezTo>
                            <a:cubicBezTo>
                              <a:pt x="249241" y="160839"/>
                              <a:pt x="262471" y="201584"/>
                              <a:pt x="257179" y="171951"/>
                            </a:cubicBezTo>
                            <a:cubicBezTo>
                              <a:pt x="251887" y="142318"/>
                              <a:pt x="211141" y="8968"/>
                              <a:pt x="187329" y="501"/>
                            </a:cubicBezTo>
                            <a:close/>
                          </a:path>
                        </a:pathLst>
                      </a:custGeom>
                      <a:solidFill>
                        <a:srgbClr val="FF7C8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68" name="Freeform 167"/>
                      <p:cNvSpPr/>
                      <p:nvPr/>
                    </p:nvSpPr>
                    <p:spPr>
                      <a:xfrm>
                        <a:off x="4205532" y="713440"/>
                        <a:ext cx="243669" cy="249002"/>
                      </a:xfrm>
                      <a:custGeom>
                        <a:avLst/>
                        <a:gdLst>
                          <a:gd name="connsiteX0" fmla="*/ 140249 w 243669"/>
                          <a:gd name="connsiteY0" fmla="*/ 248585 h 249002"/>
                          <a:gd name="connsiteX1" fmla="*/ 75956 w 243669"/>
                          <a:gd name="connsiteY1" fmla="*/ 193816 h 249002"/>
                          <a:gd name="connsiteX2" fmla="*/ 14043 w 243669"/>
                          <a:gd name="connsiteY2" fmla="*/ 105710 h 249002"/>
                          <a:gd name="connsiteX3" fmla="*/ 6899 w 243669"/>
                          <a:gd name="connsiteY3" fmla="*/ 39035 h 249002"/>
                          <a:gd name="connsiteX4" fmla="*/ 97387 w 243669"/>
                          <a:gd name="connsiteY4" fmla="*/ 935 h 249002"/>
                          <a:gd name="connsiteX5" fmla="*/ 183112 w 243669"/>
                          <a:gd name="connsiteY5" fmla="*/ 22366 h 249002"/>
                          <a:gd name="connsiteX6" fmla="*/ 199781 w 243669"/>
                          <a:gd name="connsiteY6" fmla="*/ 131904 h 249002"/>
                          <a:gd name="connsiteX7" fmla="*/ 242643 w 243669"/>
                          <a:gd name="connsiteY7" fmla="*/ 186673 h 249002"/>
                          <a:gd name="connsiteX8" fmla="*/ 225974 w 243669"/>
                          <a:gd name="connsiteY8" fmla="*/ 217629 h 249002"/>
                          <a:gd name="connsiteX9" fmla="*/ 140249 w 243669"/>
                          <a:gd name="connsiteY9" fmla="*/ 248585 h 24900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243669" h="249002">
                            <a:moveTo>
                              <a:pt x="140249" y="248585"/>
                            </a:moveTo>
                            <a:cubicBezTo>
                              <a:pt x="115246" y="244616"/>
                              <a:pt x="96990" y="217628"/>
                              <a:pt x="75956" y="193816"/>
                            </a:cubicBezTo>
                            <a:cubicBezTo>
                              <a:pt x="54922" y="170004"/>
                              <a:pt x="25552" y="131507"/>
                              <a:pt x="14043" y="105710"/>
                            </a:cubicBezTo>
                            <a:cubicBezTo>
                              <a:pt x="2534" y="79913"/>
                              <a:pt x="-6992" y="56497"/>
                              <a:pt x="6899" y="39035"/>
                            </a:cubicBezTo>
                            <a:cubicBezTo>
                              <a:pt x="20790" y="21573"/>
                              <a:pt x="68018" y="3713"/>
                              <a:pt x="97387" y="935"/>
                            </a:cubicBezTo>
                            <a:cubicBezTo>
                              <a:pt x="126756" y="-1843"/>
                              <a:pt x="166046" y="538"/>
                              <a:pt x="183112" y="22366"/>
                            </a:cubicBezTo>
                            <a:cubicBezTo>
                              <a:pt x="200178" y="44194"/>
                              <a:pt x="189859" y="104519"/>
                              <a:pt x="199781" y="131904"/>
                            </a:cubicBezTo>
                            <a:cubicBezTo>
                              <a:pt x="209703" y="159288"/>
                              <a:pt x="238278" y="172386"/>
                              <a:pt x="242643" y="186673"/>
                            </a:cubicBezTo>
                            <a:cubicBezTo>
                              <a:pt x="247008" y="200960"/>
                              <a:pt x="236690" y="208104"/>
                              <a:pt x="225974" y="217629"/>
                            </a:cubicBezTo>
                            <a:cubicBezTo>
                              <a:pt x="215258" y="227154"/>
                              <a:pt x="165252" y="252554"/>
                              <a:pt x="140249" y="248585"/>
                            </a:cubicBezTo>
                            <a:close/>
                          </a:path>
                        </a:pathLst>
                      </a:custGeom>
                      <a:solidFill>
                        <a:srgbClr val="FFC00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67" name="Freeform 166"/>
                      <p:cNvSpPr/>
                      <p:nvPr/>
                    </p:nvSpPr>
                    <p:spPr>
                      <a:xfrm>
                        <a:off x="3840943" y="126683"/>
                        <a:ext cx="846202" cy="667590"/>
                      </a:xfrm>
                      <a:custGeom>
                        <a:avLst/>
                        <a:gdLst>
                          <a:gd name="connsiteX0" fmla="*/ 359582 w 846202"/>
                          <a:gd name="connsiteY0" fmla="*/ 666273 h 667590"/>
                          <a:gd name="connsiteX1" fmla="*/ 392920 w 846202"/>
                          <a:gd name="connsiteY1" fmla="*/ 613886 h 667590"/>
                          <a:gd name="connsiteX2" fmla="*/ 428638 w 846202"/>
                          <a:gd name="connsiteY2" fmla="*/ 599598 h 667590"/>
                          <a:gd name="connsiteX3" fmla="*/ 516745 w 846202"/>
                          <a:gd name="connsiteY3" fmla="*/ 594836 h 667590"/>
                          <a:gd name="connsiteX4" fmla="*/ 561988 w 846202"/>
                          <a:gd name="connsiteY4" fmla="*/ 644842 h 667590"/>
                          <a:gd name="connsiteX5" fmla="*/ 597707 w 846202"/>
                          <a:gd name="connsiteY5" fmla="*/ 635317 h 667590"/>
                          <a:gd name="connsiteX6" fmla="*/ 752488 w 846202"/>
                          <a:gd name="connsiteY6" fmla="*/ 549592 h 667590"/>
                          <a:gd name="connsiteX7" fmla="*/ 838213 w 846202"/>
                          <a:gd name="connsiteY7" fmla="*/ 390048 h 667590"/>
                          <a:gd name="connsiteX8" fmla="*/ 826307 w 846202"/>
                          <a:gd name="connsiteY8" fmla="*/ 178117 h 667590"/>
                          <a:gd name="connsiteX9" fmla="*/ 695338 w 846202"/>
                          <a:gd name="connsiteY9" fmla="*/ 78105 h 667590"/>
                          <a:gd name="connsiteX10" fmla="*/ 581038 w 846202"/>
                          <a:gd name="connsiteY10" fmla="*/ 16192 h 667590"/>
                          <a:gd name="connsiteX11" fmla="*/ 426257 w 846202"/>
                          <a:gd name="connsiteY11" fmla="*/ 1905 h 667590"/>
                          <a:gd name="connsiteX12" fmla="*/ 269095 w 846202"/>
                          <a:gd name="connsiteY12" fmla="*/ 49530 h 667590"/>
                          <a:gd name="connsiteX13" fmla="*/ 111932 w 846202"/>
                          <a:gd name="connsiteY13" fmla="*/ 106680 h 667590"/>
                          <a:gd name="connsiteX14" fmla="*/ 42876 w 846202"/>
                          <a:gd name="connsiteY14" fmla="*/ 197167 h 667590"/>
                          <a:gd name="connsiteX15" fmla="*/ 2395 w 846202"/>
                          <a:gd name="connsiteY15" fmla="*/ 318611 h 667590"/>
                          <a:gd name="connsiteX16" fmla="*/ 11920 w 846202"/>
                          <a:gd name="connsiteY16" fmla="*/ 432911 h 667590"/>
                          <a:gd name="connsiteX17" fmla="*/ 71451 w 846202"/>
                          <a:gd name="connsiteY17" fmla="*/ 530542 h 667590"/>
                          <a:gd name="connsiteX18" fmla="*/ 166701 w 846202"/>
                          <a:gd name="connsiteY18" fmla="*/ 601980 h 667590"/>
                          <a:gd name="connsiteX19" fmla="*/ 264332 w 846202"/>
                          <a:gd name="connsiteY19" fmla="*/ 647223 h 667590"/>
                          <a:gd name="connsiteX20" fmla="*/ 359582 w 846202"/>
                          <a:gd name="connsiteY20" fmla="*/ 666273 h 66759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846202" h="667590">
                            <a:moveTo>
                              <a:pt x="359582" y="666273"/>
                            </a:moveTo>
                            <a:cubicBezTo>
                              <a:pt x="381013" y="660717"/>
                              <a:pt x="381411" y="624998"/>
                              <a:pt x="392920" y="613886"/>
                            </a:cubicBezTo>
                            <a:cubicBezTo>
                              <a:pt x="404429" y="602774"/>
                              <a:pt x="408001" y="602773"/>
                              <a:pt x="428638" y="599598"/>
                            </a:cubicBezTo>
                            <a:cubicBezTo>
                              <a:pt x="449276" y="596423"/>
                              <a:pt x="494520" y="587295"/>
                              <a:pt x="516745" y="594836"/>
                            </a:cubicBezTo>
                            <a:cubicBezTo>
                              <a:pt x="538970" y="602377"/>
                              <a:pt x="548494" y="638095"/>
                              <a:pt x="561988" y="644842"/>
                            </a:cubicBezTo>
                            <a:cubicBezTo>
                              <a:pt x="575482" y="651589"/>
                              <a:pt x="565957" y="651192"/>
                              <a:pt x="597707" y="635317"/>
                            </a:cubicBezTo>
                            <a:cubicBezTo>
                              <a:pt x="629457" y="619442"/>
                              <a:pt x="712404" y="590470"/>
                              <a:pt x="752488" y="549592"/>
                            </a:cubicBezTo>
                            <a:cubicBezTo>
                              <a:pt x="792572" y="508714"/>
                              <a:pt x="825910" y="451960"/>
                              <a:pt x="838213" y="390048"/>
                            </a:cubicBezTo>
                            <a:cubicBezTo>
                              <a:pt x="850516" y="328135"/>
                              <a:pt x="850119" y="230107"/>
                              <a:pt x="826307" y="178117"/>
                            </a:cubicBezTo>
                            <a:cubicBezTo>
                              <a:pt x="802495" y="126127"/>
                              <a:pt x="736216" y="105092"/>
                              <a:pt x="695338" y="78105"/>
                            </a:cubicBezTo>
                            <a:cubicBezTo>
                              <a:pt x="654460" y="51118"/>
                              <a:pt x="625885" y="28892"/>
                              <a:pt x="581038" y="16192"/>
                            </a:cubicBezTo>
                            <a:cubicBezTo>
                              <a:pt x="536191" y="3492"/>
                              <a:pt x="478247" y="-3651"/>
                              <a:pt x="426257" y="1905"/>
                            </a:cubicBezTo>
                            <a:cubicBezTo>
                              <a:pt x="374267" y="7461"/>
                              <a:pt x="321482" y="32068"/>
                              <a:pt x="269095" y="49530"/>
                            </a:cubicBezTo>
                            <a:cubicBezTo>
                              <a:pt x="216708" y="66992"/>
                              <a:pt x="149635" y="82074"/>
                              <a:pt x="111932" y="106680"/>
                            </a:cubicBezTo>
                            <a:cubicBezTo>
                              <a:pt x="74229" y="131286"/>
                              <a:pt x="61132" y="161845"/>
                              <a:pt x="42876" y="197167"/>
                            </a:cubicBezTo>
                            <a:cubicBezTo>
                              <a:pt x="24620" y="232489"/>
                              <a:pt x="7554" y="279320"/>
                              <a:pt x="2395" y="318611"/>
                            </a:cubicBezTo>
                            <a:cubicBezTo>
                              <a:pt x="-2764" y="357902"/>
                              <a:pt x="411" y="397589"/>
                              <a:pt x="11920" y="432911"/>
                            </a:cubicBezTo>
                            <a:cubicBezTo>
                              <a:pt x="23429" y="468233"/>
                              <a:pt x="45654" y="502364"/>
                              <a:pt x="71451" y="530542"/>
                            </a:cubicBezTo>
                            <a:cubicBezTo>
                              <a:pt x="97248" y="558720"/>
                              <a:pt x="134554" y="582533"/>
                              <a:pt x="166701" y="601980"/>
                            </a:cubicBezTo>
                            <a:cubicBezTo>
                              <a:pt x="198848" y="621427"/>
                              <a:pt x="231788" y="635714"/>
                              <a:pt x="264332" y="647223"/>
                            </a:cubicBezTo>
                            <a:cubicBezTo>
                              <a:pt x="296876" y="658732"/>
                              <a:pt x="338151" y="671829"/>
                              <a:pt x="359582" y="666273"/>
                            </a:cubicBezTo>
                            <a:close/>
                          </a:path>
                        </a:pathLst>
                      </a:custGeom>
                      <a:solidFill>
                        <a:srgbClr val="FF7C8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66" name="Freeform 165"/>
                      <p:cNvSpPr/>
                      <p:nvPr/>
                    </p:nvSpPr>
                    <p:spPr>
                      <a:xfrm>
                        <a:off x="6219825" y="780156"/>
                        <a:ext cx="1981389" cy="1964346"/>
                      </a:xfrm>
                      <a:custGeom>
                        <a:avLst/>
                        <a:gdLst>
                          <a:gd name="connsiteX0" fmla="*/ 247650 w 1981389"/>
                          <a:gd name="connsiteY0" fmla="*/ 362844 h 1964346"/>
                          <a:gd name="connsiteX1" fmla="*/ 381000 w 1981389"/>
                          <a:gd name="connsiteY1" fmla="*/ 200919 h 1964346"/>
                          <a:gd name="connsiteX2" fmla="*/ 547688 w 1981389"/>
                          <a:gd name="connsiteY2" fmla="*/ 91382 h 1964346"/>
                          <a:gd name="connsiteX3" fmla="*/ 904875 w 1981389"/>
                          <a:gd name="connsiteY3" fmla="*/ 5657 h 1964346"/>
                          <a:gd name="connsiteX4" fmla="*/ 1114425 w 1981389"/>
                          <a:gd name="connsiteY4" fmla="*/ 15182 h 1964346"/>
                          <a:gd name="connsiteX5" fmla="*/ 1385888 w 1981389"/>
                          <a:gd name="connsiteY5" fmla="*/ 72332 h 1964346"/>
                          <a:gd name="connsiteX6" fmla="*/ 1590675 w 1981389"/>
                          <a:gd name="connsiteY6" fmla="*/ 205682 h 1964346"/>
                          <a:gd name="connsiteX7" fmla="*/ 1757363 w 1981389"/>
                          <a:gd name="connsiteY7" fmla="*/ 386657 h 1964346"/>
                          <a:gd name="connsiteX8" fmla="*/ 1909763 w 1981389"/>
                          <a:gd name="connsiteY8" fmla="*/ 639069 h 1964346"/>
                          <a:gd name="connsiteX9" fmla="*/ 1981200 w 1981389"/>
                          <a:gd name="connsiteY9" fmla="*/ 901007 h 1964346"/>
                          <a:gd name="connsiteX10" fmla="*/ 1890713 w 1981389"/>
                          <a:gd name="connsiteY10" fmla="*/ 1391544 h 1964346"/>
                          <a:gd name="connsiteX11" fmla="*/ 1704975 w 1981389"/>
                          <a:gd name="connsiteY11" fmla="*/ 1705869 h 1964346"/>
                          <a:gd name="connsiteX12" fmla="*/ 1204913 w 1981389"/>
                          <a:gd name="connsiteY12" fmla="*/ 1953519 h 1964346"/>
                          <a:gd name="connsiteX13" fmla="*/ 619125 w 1981389"/>
                          <a:gd name="connsiteY13" fmla="*/ 1905894 h 1964346"/>
                          <a:gd name="connsiteX14" fmla="*/ 328613 w 1981389"/>
                          <a:gd name="connsiteY14" fmla="*/ 1777307 h 1964346"/>
                          <a:gd name="connsiteX15" fmla="*/ 190500 w 1981389"/>
                          <a:gd name="connsiteY15" fmla="*/ 1601094 h 1964346"/>
                          <a:gd name="connsiteX16" fmla="*/ 38100 w 1981389"/>
                          <a:gd name="connsiteY16" fmla="*/ 1248669 h 1964346"/>
                          <a:gd name="connsiteX17" fmla="*/ 0 w 1981389"/>
                          <a:gd name="connsiteY17" fmla="*/ 1024832 h 1964346"/>
                          <a:gd name="connsiteX18" fmla="*/ 38100 w 1981389"/>
                          <a:gd name="connsiteY18" fmla="*/ 758132 h 1964346"/>
                          <a:gd name="connsiteX19" fmla="*/ 85725 w 1981389"/>
                          <a:gd name="connsiteY19" fmla="*/ 596207 h 1964346"/>
                          <a:gd name="connsiteX20" fmla="*/ 180975 w 1981389"/>
                          <a:gd name="connsiteY20" fmla="*/ 443807 h 1964346"/>
                          <a:gd name="connsiteX21" fmla="*/ 247650 w 1981389"/>
                          <a:gd name="connsiteY21" fmla="*/ 362844 h 196434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</a:cxnLst>
                        <a:rect l="l" t="t" r="r" b="b"/>
                        <a:pathLst>
                          <a:path w="1981389" h="1964346">
                            <a:moveTo>
                              <a:pt x="247650" y="362844"/>
                            </a:moveTo>
                            <a:cubicBezTo>
                              <a:pt x="280988" y="322363"/>
                              <a:pt x="330994" y="246163"/>
                              <a:pt x="381000" y="200919"/>
                            </a:cubicBezTo>
                            <a:cubicBezTo>
                              <a:pt x="431006" y="155675"/>
                              <a:pt x="460376" y="123926"/>
                              <a:pt x="547688" y="91382"/>
                            </a:cubicBezTo>
                            <a:cubicBezTo>
                              <a:pt x="635000" y="58838"/>
                              <a:pt x="810419" y="18357"/>
                              <a:pt x="904875" y="5657"/>
                            </a:cubicBezTo>
                            <a:cubicBezTo>
                              <a:pt x="999331" y="-7043"/>
                              <a:pt x="1034256" y="4070"/>
                              <a:pt x="1114425" y="15182"/>
                            </a:cubicBezTo>
                            <a:cubicBezTo>
                              <a:pt x="1194594" y="26294"/>
                              <a:pt x="1306513" y="40582"/>
                              <a:pt x="1385888" y="72332"/>
                            </a:cubicBezTo>
                            <a:cubicBezTo>
                              <a:pt x="1465263" y="104082"/>
                              <a:pt x="1528763" y="153295"/>
                              <a:pt x="1590675" y="205682"/>
                            </a:cubicBezTo>
                            <a:cubicBezTo>
                              <a:pt x="1652587" y="258069"/>
                              <a:pt x="1704182" y="314426"/>
                              <a:pt x="1757363" y="386657"/>
                            </a:cubicBezTo>
                            <a:cubicBezTo>
                              <a:pt x="1810544" y="458888"/>
                              <a:pt x="1872457" y="553344"/>
                              <a:pt x="1909763" y="639069"/>
                            </a:cubicBezTo>
                            <a:cubicBezTo>
                              <a:pt x="1947069" y="724794"/>
                              <a:pt x="1984375" y="775595"/>
                              <a:pt x="1981200" y="901007"/>
                            </a:cubicBezTo>
                            <a:cubicBezTo>
                              <a:pt x="1978025" y="1026419"/>
                              <a:pt x="1936750" y="1257400"/>
                              <a:pt x="1890713" y="1391544"/>
                            </a:cubicBezTo>
                            <a:cubicBezTo>
                              <a:pt x="1844676" y="1525688"/>
                              <a:pt x="1819275" y="1612207"/>
                              <a:pt x="1704975" y="1705869"/>
                            </a:cubicBezTo>
                            <a:cubicBezTo>
                              <a:pt x="1590675" y="1799531"/>
                              <a:pt x="1385888" y="1920182"/>
                              <a:pt x="1204913" y="1953519"/>
                            </a:cubicBezTo>
                            <a:cubicBezTo>
                              <a:pt x="1023938" y="1986856"/>
                              <a:pt x="765175" y="1935263"/>
                              <a:pt x="619125" y="1905894"/>
                            </a:cubicBezTo>
                            <a:cubicBezTo>
                              <a:pt x="473075" y="1876525"/>
                              <a:pt x="400050" y="1828107"/>
                              <a:pt x="328613" y="1777307"/>
                            </a:cubicBezTo>
                            <a:cubicBezTo>
                              <a:pt x="257176" y="1726507"/>
                              <a:pt x="238919" y="1689200"/>
                              <a:pt x="190500" y="1601094"/>
                            </a:cubicBezTo>
                            <a:cubicBezTo>
                              <a:pt x="142081" y="1512988"/>
                              <a:pt x="69850" y="1344713"/>
                              <a:pt x="38100" y="1248669"/>
                            </a:cubicBezTo>
                            <a:cubicBezTo>
                              <a:pt x="6350" y="1152625"/>
                              <a:pt x="0" y="1106588"/>
                              <a:pt x="0" y="1024832"/>
                            </a:cubicBezTo>
                            <a:cubicBezTo>
                              <a:pt x="0" y="943076"/>
                              <a:pt x="23812" y="829570"/>
                              <a:pt x="38100" y="758132"/>
                            </a:cubicBezTo>
                            <a:cubicBezTo>
                              <a:pt x="52387" y="686695"/>
                              <a:pt x="61913" y="648594"/>
                              <a:pt x="85725" y="596207"/>
                            </a:cubicBezTo>
                            <a:cubicBezTo>
                              <a:pt x="109537" y="543820"/>
                              <a:pt x="158750" y="479526"/>
                              <a:pt x="180975" y="443807"/>
                            </a:cubicBezTo>
                            <a:cubicBezTo>
                              <a:pt x="203200" y="408088"/>
                              <a:pt x="214312" y="403325"/>
                              <a:pt x="247650" y="362844"/>
                            </a:cubicBezTo>
                            <a:close/>
                          </a:path>
                        </a:pathLst>
                      </a:custGeom>
                      <a:solidFill>
                        <a:srgbClr val="FFD9DA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65" name="Freeform 164"/>
                      <p:cNvSpPr/>
                      <p:nvPr/>
                    </p:nvSpPr>
                    <p:spPr>
                      <a:xfrm>
                        <a:off x="6490677" y="1921442"/>
                        <a:ext cx="792432" cy="591025"/>
                      </a:xfrm>
                      <a:custGeom>
                        <a:avLst/>
                        <a:gdLst>
                          <a:gd name="connsiteX0" fmla="*/ 400661 w 792432"/>
                          <a:gd name="connsiteY0" fmla="*/ 16896 h 591025"/>
                          <a:gd name="connsiteX1" fmla="*/ 186348 w 792432"/>
                          <a:gd name="connsiteY1" fmla="*/ 7371 h 591025"/>
                          <a:gd name="connsiteX2" fmla="*/ 43473 w 792432"/>
                          <a:gd name="connsiteY2" fmla="*/ 71664 h 591025"/>
                          <a:gd name="connsiteX3" fmla="*/ 31567 w 792432"/>
                          <a:gd name="connsiteY3" fmla="*/ 164533 h 591025"/>
                          <a:gd name="connsiteX4" fmla="*/ 611 w 792432"/>
                          <a:gd name="connsiteY4" fmla="*/ 209777 h 591025"/>
                          <a:gd name="connsiteX5" fmla="*/ 62523 w 792432"/>
                          <a:gd name="connsiteY5" fmla="*/ 307408 h 591025"/>
                          <a:gd name="connsiteX6" fmla="*/ 103004 w 792432"/>
                          <a:gd name="connsiteY6" fmla="*/ 385989 h 591025"/>
                          <a:gd name="connsiteX7" fmla="*/ 193492 w 792432"/>
                          <a:gd name="connsiteY7" fmla="*/ 438377 h 591025"/>
                          <a:gd name="connsiteX8" fmla="*/ 355417 w 792432"/>
                          <a:gd name="connsiteY8" fmla="*/ 486002 h 591025"/>
                          <a:gd name="connsiteX9" fmla="*/ 443523 w 792432"/>
                          <a:gd name="connsiteY9" fmla="*/ 555058 h 591025"/>
                          <a:gd name="connsiteX10" fmla="*/ 572111 w 792432"/>
                          <a:gd name="connsiteY10" fmla="*/ 590777 h 591025"/>
                          <a:gd name="connsiteX11" fmla="*/ 719748 w 792432"/>
                          <a:gd name="connsiteY11" fmla="*/ 538389 h 591025"/>
                          <a:gd name="connsiteX12" fmla="*/ 776898 w 792432"/>
                          <a:gd name="connsiteY12" fmla="*/ 435996 h 591025"/>
                          <a:gd name="connsiteX13" fmla="*/ 786423 w 792432"/>
                          <a:gd name="connsiteY13" fmla="*/ 288358 h 591025"/>
                          <a:gd name="connsiteX14" fmla="*/ 695936 w 792432"/>
                          <a:gd name="connsiteY14" fmla="*/ 145483 h 591025"/>
                          <a:gd name="connsiteX15" fmla="*/ 400661 w 792432"/>
                          <a:gd name="connsiteY15" fmla="*/ 16896 h 5910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792432" h="591025">
                            <a:moveTo>
                              <a:pt x="400661" y="16896"/>
                            </a:moveTo>
                            <a:cubicBezTo>
                              <a:pt x="315730" y="-6123"/>
                              <a:pt x="245879" y="-1757"/>
                              <a:pt x="186348" y="7371"/>
                            </a:cubicBezTo>
                            <a:cubicBezTo>
                              <a:pt x="126817" y="16499"/>
                              <a:pt x="69270" y="45470"/>
                              <a:pt x="43473" y="71664"/>
                            </a:cubicBezTo>
                            <a:cubicBezTo>
                              <a:pt x="17676" y="97858"/>
                              <a:pt x="38711" y="141514"/>
                              <a:pt x="31567" y="164533"/>
                            </a:cubicBezTo>
                            <a:cubicBezTo>
                              <a:pt x="24423" y="187552"/>
                              <a:pt x="-4548" y="185965"/>
                              <a:pt x="611" y="209777"/>
                            </a:cubicBezTo>
                            <a:cubicBezTo>
                              <a:pt x="5770" y="233589"/>
                              <a:pt x="45458" y="278039"/>
                              <a:pt x="62523" y="307408"/>
                            </a:cubicBezTo>
                            <a:cubicBezTo>
                              <a:pt x="79588" y="336777"/>
                              <a:pt x="81176" y="364161"/>
                              <a:pt x="103004" y="385989"/>
                            </a:cubicBezTo>
                            <a:cubicBezTo>
                              <a:pt x="124832" y="407817"/>
                              <a:pt x="151423" y="421708"/>
                              <a:pt x="193492" y="438377"/>
                            </a:cubicBezTo>
                            <a:cubicBezTo>
                              <a:pt x="235561" y="455046"/>
                              <a:pt x="313745" y="466555"/>
                              <a:pt x="355417" y="486002"/>
                            </a:cubicBezTo>
                            <a:cubicBezTo>
                              <a:pt x="397089" y="505449"/>
                              <a:pt x="407407" y="537596"/>
                              <a:pt x="443523" y="555058"/>
                            </a:cubicBezTo>
                            <a:cubicBezTo>
                              <a:pt x="479639" y="572520"/>
                              <a:pt x="526074" y="593555"/>
                              <a:pt x="572111" y="590777"/>
                            </a:cubicBezTo>
                            <a:cubicBezTo>
                              <a:pt x="618148" y="587999"/>
                              <a:pt x="685617" y="564186"/>
                              <a:pt x="719748" y="538389"/>
                            </a:cubicBezTo>
                            <a:cubicBezTo>
                              <a:pt x="753879" y="512592"/>
                              <a:pt x="765786" y="477668"/>
                              <a:pt x="776898" y="435996"/>
                            </a:cubicBezTo>
                            <a:cubicBezTo>
                              <a:pt x="788011" y="394324"/>
                              <a:pt x="799917" y="336777"/>
                              <a:pt x="786423" y="288358"/>
                            </a:cubicBezTo>
                            <a:cubicBezTo>
                              <a:pt x="772929" y="239939"/>
                              <a:pt x="758642" y="192314"/>
                              <a:pt x="695936" y="145483"/>
                            </a:cubicBezTo>
                            <a:cubicBezTo>
                              <a:pt x="633230" y="98652"/>
                              <a:pt x="485592" y="39915"/>
                              <a:pt x="400661" y="16896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4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64" name="Freeform 163"/>
                      <p:cNvSpPr/>
                      <p:nvPr/>
                    </p:nvSpPr>
                    <p:spPr>
                      <a:xfrm>
                        <a:off x="6749132" y="1813427"/>
                        <a:ext cx="633640" cy="391737"/>
                      </a:xfrm>
                      <a:custGeom>
                        <a:avLst/>
                        <a:gdLst>
                          <a:gd name="connsiteX0" fmla="*/ 270793 w 633640"/>
                          <a:gd name="connsiteY0" fmla="*/ 3467 h 391737"/>
                          <a:gd name="connsiteX1" fmla="*/ 13618 w 633640"/>
                          <a:gd name="connsiteY1" fmla="*/ 32042 h 391737"/>
                          <a:gd name="connsiteX2" fmla="*/ 35049 w 633640"/>
                          <a:gd name="connsiteY2" fmla="*/ 120148 h 391737"/>
                          <a:gd name="connsiteX3" fmla="*/ 30287 w 633640"/>
                          <a:gd name="connsiteY3" fmla="*/ 163011 h 391737"/>
                          <a:gd name="connsiteX4" fmla="*/ 173162 w 633640"/>
                          <a:gd name="connsiteY4" fmla="*/ 198729 h 391737"/>
                          <a:gd name="connsiteX5" fmla="*/ 375568 w 633640"/>
                          <a:gd name="connsiteY5" fmla="*/ 370179 h 391737"/>
                          <a:gd name="connsiteX6" fmla="*/ 418431 w 633640"/>
                          <a:gd name="connsiteY6" fmla="*/ 389229 h 391737"/>
                          <a:gd name="connsiteX7" fmla="*/ 539874 w 633640"/>
                          <a:gd name="connsiteY7" fmla="*/ 370179 h 391737"/>
                          <a:gd name="connsiteX8" fmla="*/ 585118 w 633640"/>
                          <a:gd name="connsiteY8" fmla="*/ 308267 h 391737"/>
                          <a:gd name="connsiteX9" fmla="*/ 616074 w 633640"/>
                          <a:gd name="connsiteY9" fmla="*/ 103479 h 391737"/>
                          <a:gd name="connsiteX10" fmla="*/ 270793 w 633640"/>
                          <a:gd name="connsiteY10" fmla="*/ 3467 h 3917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633640" h="391737">
                            <a:moveTo>
                              <a:pt x="270793" y="3467"/>
                            </a:moveTo>
                            <a:cubicBezTo>
                              <a:pt x="170384" y="-8439"/>
                              <a:pt x="52909" y="12595"/>
                              <a:pt x="13618" y="32042"/>
                            </a:cubicBezTo>
                            <a:cubicBezTo>
                              <a:pt x="-25673" y="51489"/>
                              <a:pt x="32271" y="98320"/>
                              <a:pt x="35049" y="120148"/>
                            </a:cubicBezTo>
                            <a:cubicBezTo>
                              <a:pt x="37827" y="141976"/>
                              <a:pt x="7268" y="149914"/>
                              <a:pt x="30287" y="163011"/>
                            </a:cubicBezTo>
                            <a:cubicBezTo>
                              <a:pt x="53306" y="176108"/>
                              <a:pt x="115615" y="164201"/>
                              <a:pt x="173162" y="198729"/>
                            </a:cubicBezTo>
                            <a:cubicBezTo>
                              <a:pt x="230709" y="233257"/>
                              <a:pt x="334690" y="338429"/>
                              <a:pt x="375568" y="370179"/>
                            </a:cubicBezTo>
                            <a:cubicBezTo>
                              <a:pt x="416446" y="401929"/>
                              <a:pt x="391047" y="389229"/>
                              <a:pt x="418431" y="389229"/>
                            </a:cubicBezTo>
                            <a:cubicBezTo>
                              <a:pt x="445815" y="389229"/>
                              <a:pt x="512093" y="383673"/>
                              <a:pt x="539874" y="370179"/>
                            </a:cubicBezTo>
                            <a:cubicBezTo>
                              <a:pt x="567655" y="356685"/>
                              <a:pt x="572418" y="352717"/>
                              <a:pt x="585118" y="308267"/>
                            </a:cubicBezTo>
                            <a:cubicBezTo>
                              <a:pt x="597818" y="263817"/>
                              <a:pt x="664890" y="156660"/>
                              <a:pt x="616074" y="103479"/>
                            </a:cubicBezTo>
                            <a:cubicBezTo>
                              <a:pt x="567258" y="50298"/>
                              <a:pt x="371202" y="15373"/>
                              <a:pt x="270793" y="3467"/>
                            </a:cubicBezTo>
                            <a:close/>
                          </a:path>
                        </a:pathLst>
                      </a:custGeom>
                      <a:solidFill>
                        <a:srgbClr val="FF7C80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63" name="Freeform 162"/>
                      <p:cNvSpPr/>
                      <p:nvPr/>
                    </p:nvSpPr>
                    <p:spPr>
                      <a:xfrm>
                        <a:off x="6750099" y="1951731"/>
                        <a:ext cx="495832" cy="298621"/>
                      </a:xfrm>
                      <a:custGeom>
                        <a:avLst/>
                        <a:gdLst>
                          <a:gd name="connsiteX0" fmla="*/ 744 w 495832"/>
                          <a:gd name="connsiteY0" fmla="*/ 58044 h 298621"/>
                          <a:gd name="connsiteX1" fmla="*/ 76944 w 495832"/>
                          <a:gd name="connsiteY1" fmla="*/ 31851 h 298621"/>
                          <a:gd name="connsiteX2" fmla="*/ 160288 w 495832"/>
                          <a:gd name="connsiteY2" fmla="*/ 10419 h 298621"/>
                          <a:gd name="connsiteX3" fmla="*/ 238869 w 495832"/>
                          <a:gd name="connsiteY3" fmla="*/ 894 h 298621"/>
                          <a:gd name="connsiteX4" fmla="*/ 343644 w 495832"/>
                          <a:gd name="connsiteY4" fmla="*/ 31851 h 298621"/>
                          <a:gd name="connsiteX5" fmla="*/ 491282 w 495832"/>
                          <a:gd name="connsiteY5" fmla="*/ 55663 h 298621"/>
                          <a:gd name="connsiteX6" fmla="*/ 455563 w 495832"/>
                          <a:gd name="connsiteY6" fmla="*/ 160438 h 298621"/>
                          <a:gd name="connsiteX7" fmla="*/ 429369 w 495832"/>
                          <a:gd name="connsiteY7" fmla="*/ 262832 h 298621"/>
                          <a:gd name="connsiteX8" fmla="*/ 393651 w 495832"/>
                          <a:gd name="connsiteY8" fmla="*/ 298551 h 298621"/>
                          <a:gd name="connsiteX9" fmla="*/ 343644 w 495832"/>
                          <a:gd name="connsiteY9" fmla="*/ 255688 h 298621"/>
                          <a:gd name="connsiteX10" fmla="*/ 307926 w 495832"/>
                          <a:gd name="connsiteY10" fmla="*/ 198538 h 298621"/>
                          <a:gd name="connsiteX11" fmla="*/ 253157 w 495832"/>
                          <a:gd name="connsiteY11" fmla="*/ 155676 h 298621"/>
                          <a:gd name="connsiteX12" fmla="*/ 181719 w 495832"/>
                          <a:gd name="connsiteY12" fmla="*/ 119957 h 298621"/>
                          <a:gd name="connsiteX13" fmla="*/ 124569 w 495832"/>
                          <a:gd name="connsiteY13" fmla="*/ 98526 h 298621"/>
                          <a:gd name="connsiteX14" fmla="*/ 744 w 495832"/>
                          <a:gd name="connsiteY14" fmla="*/ 58044 h 2986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495832" h="298621">
                            <a:moveTo>
                              <a:pt x="744" y="58044"/>
                            </a:moveTo>
                            <a:cubicBezTo>
                              <a:pt x="-7194" y="46931"/>
                              <a:pt x="50353" y="39788"/>
                              <a:pt x="76944" y="31851"/>
                            </a:cubicBezTo>
                            <a:cubicBezTo>
                              <a:pt x="103535" y="23914"/>
                              <a:pt x="133301" y="15578"/>
                              <a:pt x="160288" y="10419"/>
                            </a:cubicBezTo>
                            <a:cubicBezTo>
                              <a:pt x="187275" y="5260"/>
                              <a:pt x="208310" y="-2678"/>
                              <a:pt x="238869" y="894"/>
                            </a:cubicBezTo>
                            <a:cubicBezTo>
                              <a:pt x="269428" y="4466"/>
                              <a:pt x="301575" y="22723"/>
                              <a:pt x="343644" y="31851"/>
                            </a:cubicBezTo>
                            <a:cubicBezTo>
                              <a:pt x="385713" y="40979"/>
                              <a:pt x="472629" y="34232"/>
                              <a:pt x="491282" y="55663"/>
                            </a:cubicBezTo>
                            <a:cubicBezTo>
                              <a:pt x="509935" y="77094"/>
                              <a:pt x="465882" y="125910"/>
                              <a:pt x="455563" y="160438"/>
                            </a:cubicBezTo>
                            <a:cubicBezTo>
                              <a:pt x="445244" y="194966"/>
                              <a:pt x="439688" y="239813"/>
                              <a:pt x="429369" y="262832"/>
                            </a:cubicBezTo>
                            <a:cubicBezTo>
                              <a:pt x="419050" y="285851"/>
                              <a:pt x="407938" y="299742"/>
                              <a:pt x="393651" y="298551"/>
                            </a:cubicBezTo>
                            <a:cubicBezTo>
                              <a:pt x="379364" y="297360"/>
                              <a:pt x="357931" y="272357"/>
                              <a:pt x="343644" y="255688"/>
                            </a:cubicBezTo>
                            <a:cubicBezTo>
                              <a:pt x="329357" y="239019"/>
                              <a:pt x="323007" y="215207"/>
                              <a:pt x="307926" y="198538"/>
                            </a:cubicBezTo>
                            <a:cubicBezTo>
                              <a:pt x="292845" y="181869"/>
                              <a:pt x="274192" y="168773"/>
                              <a:pt x="253157" y="155676"/>
                            </a:cubicBezTo>
                            <a:cubicBezTo>
                              <a:pt x="232123" y="142579"/>
                              <a:pt x="203150" y="129482"/>
                              <a:pt x="181719" y="119957"/>
                            </a:cubicBezTo>
                            <a:cubicBezTo>
                              <a:pt x="160288" y="110432"/>
                              <a:pt x="149175" y="108448"/>
                              <a:pt x="124569" y="98526"/>
                            </a:cubicBezTo>
                            <a:cubicBezTo>
                              <a:pt x="99963" y="88604"/>
                              <a:pt x="8682" y="69157"/>
                              <a:pt x="744" y="58044"/>
                            </a:cubicBezTo>
                            <a:close/>
                          </a:path>
                        </a:pathLst>
                      </a:custGeom>
                      <a:solidFill>
                        <a:srgbClr val="CB9763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62" name="Freeform 161"/>
                      <p:cNvSpPr/>
                      <p:nvPr/>
                    </p:nvSpPr>
                    <p:spPr>
                      <a:xfrm>
                        <a:off x="6584712" y="2003670"/>
                        <a:ext cx="430919" cy="602115"/>
                      </a:xfrm>
                      <a:custGeom>
                        <a:avLst/>
                        <a:gdLst>
                          <a:gd name="connsiteX0" fmla="*/ 428069 w 430919"/>
                          <a:gd name="connsiteY0" fmla="*/ 334718 h 602115"/>
                          <a:gd name="connsiteX1" fmla="*/ 363776 w 430919"/>
                          <a:gd name="connsiteY1" fmla="*/ 237086 h 602115"/>
                          <a:gd name="connsiteX2" fmla="*/ 292338 w 430919"/>
                          <a:gd name="connsiteY2" fmla="*/ 110880 h 602115"/>
                          <a:gd name="connsiteX3" fmla="*/ 247094 w 430919"/>
                          <a:gd name="connsiteY3" fmla="*/ 41824 h 602115"/>
                          <a:gd name="connsiteX4" fmla="*/ 201851 w 430919"/>
                          <a:gd name="connsiteY4" fmla="*/ 22774 h 602115"/>
                          <a:gd name="connsiteX5" fmla="*/ 149463 w 430919"/>
                          <a:gd name="connsiteY5" fmla="*/ 10868 h 602115"/>
                          <a:gd name="connsiteX6" fmla="*/ 97076 w 430919"/>
                          <a:gd name="connsiteY6" fmla="*/ 1343 h 602115"/>
                          <a:gd name="connsiteX7" fmla="*/ 13732 w 430919"/>
                          <a:gd name="connsiteY7" fmla="*/ 41824 h 602115"/>
                          <a:gd name="connsiteX8" fmla="*/ 4207 w 430919"/>
                          <a:gd name="connsiteY8" fmla="*/ 187080 h 602115"/>
                          <a:gd name="connsiteX9" fmla="*/ 56594 w 430919"/>
                          <a:gd name="connsiteY9" fmla="*/ 306143 h 602115"/>
                          <a:gd name="connsiteX10" fmla="*/ 156607 w 430919"/>
                          <a:gd name="connsiteY10" fmla="*/ 418061 h 602115"/>
                          <a:gd name="connsiteX11" fmla="*/ 199469 w 430919"/>
                          <a:gd name="connsiteY11" fmla="*/ 451399 h 602115"/>
                          <a:gd name="connsiteX12" fmla="*/ 208994 w 430919"/>
                          <a:gd name="connsiteY12" fmla="*/ 529980 h 602115"/>
                          <a:gd name="connsiteX13" fmla="*/ 244713 w 430919"/>
                          <a:gd name="connsiteY13" fmla="*/ 582368 h 602115"/>
                          <a:gd name="connsiteX14" fmla="*/ 273288 w 430919"/>
                          <a:gd name="connsiteY14" fmla="*/ 601418 h 602115"/>
                          <a:gd name="connsiteX15" fmla="*/ 311388 w 430919"/>
                          <a:gd name="connsiteY15" fmla="*/ 560936 h 602115"/>
                          <a:gd name="connsiteX16" fmla="*/ 325676 w 430919"/>
                          <a:gd name="connsiteY16" fmla="*/ 501405 h 602115"/>
                          <a:gd name="connsiteX17" fmla="*/ 316151 w 430919"/>
                          <a:gd name="connsiteY17" fmla="*/ 410918 h 602115"/>
                          <a:gd name="connsiteX18" fmla="*/ 320913 w 430919"/>
                          <a:gd name="connsiteY18" fmla="*/ 372818 h 602115"/>
                          <a:gd name="connsiteX19" fmla="*/ 404257 w 430919"/>
                          <a:gd name="connsiteY19" fmla="*/ 446636 h 602115"/>
                          <a:gd name="connsiteX20" fmla="*/ 425688 w 430919"/>
                          <a:gd name="connsiteY20" fmla="*/ 434730 h 602115"/>
                          <a:gd name="connsiteX21" fmla="*/ 425688 w 430919"/>
                          <a:gd name="connsiteY21" fmla="*/ 413299 h 602115"/>
                          <a:gd name="connsiteX22" fmla="*/ 420926 w 430919"/>
                          <a:gd name="connsiteY22" fmla="*/ 389486 h 602115"/>
                          <a:gd name="connsiteX23" fmla="*/ 428069 w 430919"/>
                          <a:gd name="connsiteY23" fmla="*/ 334718 h 6021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</a:cxnLst>
                        <a:rect l="l" t="t" r="r" b="b"/>
                        <a:pathLst>
                          <a:path w="430919" h="602115">
                            <a:moveTo>
                              <a:pt x="428069" y="334718"/>
                            </a:moveTo>
                            <a:cubicBezTo>
                              <a:pt x="418544" y="309318"/>
                              <a:pt x="386398" y="274392"/>
                              <a:pt x="363776" y="237086"/>
                            </a:cubicBezTo>
                            <a:cubicBezTo>
                              <a:pt x="341154" y="199780"/>
                              <a:pt x="311785" y="143424"/>
                              <a:pt x="292338" y="110880"/>
                            </a:cubicBezTo>
                            <a:cubicBezTo>
                              <a:pt x="272891" y="78336"/>
                              <a:pt x="262175" y="56508"/>
                              <a:pt x="247094" y="41824"/>
                            </a:cubicBezTo>
                            <a:cubicBezTo>
                              <a:pt x="232013" y="27140"/>
                              <a:pt x="218123" y="27933"/>
                              <a:pt x="201851" y="22774"/>
                            </a:cubicBezTo>
                            <a:cubicBezTo>
                              <a:pt x="185579" y="17615"/>
                              <a:pt x="166925" y="14440"/>
                              <a:pt x="149463" y="10868"/>
                            </a:cubicBezTo>
                            <a:cubicBezTo>
                              <a:pt x="132000" y="7296"/>
                              <a:pt x="119698" y="-3816"/>
                              <a:pt x="97076" y="1343"/>
                            </a:cubicBezTo>
                            <a:cubicBezTo>
                              <a:pt x="74454" y="6502"/>
                              <a:pt x="29210" y="10868"/>
                              <a:pt x="13732" y="41824"/>
                            </a:cubicBezTo>
                            <a:cubicBezTo>
                              <a:pt x="-1746" y="72780"/>
                              <a:pt x="-2937" y="143027"/>
                              <a:pt x="4207" y="187080"/>
                            </a:cubicBezTo>
                            <a:cubicBezTo>
                              <a:pt x="11351" y="231133"/>
                              <a:pt x="31194" y="267646"/>
                              <a:pt x="56594" y="306143"/>
                            </a:cubicBezTo>
                            <a:cubicBezTo>
                              <a:pt x="81994" y="344640"/>
                              <a:pt x="132795" y="393852"/>
                              <a:pt x="156607" y="418061"/>
                            </a:cubicBezTo>
                            <a:cubicBezTo>
                              <a:pt x="180419" y="442270"/>
                              <a:pt x="190738" y="432746"/>
                              <a:pt x="199469" y="451399"/>
                            </a:cubicBezTo>
                            <a:cubicBezTo>
                              <a:pt x="208200" y="470052"/>
                              <a:pt x="201453" y="508152"/>
                              <a:pt x="208994" y="529980"/>
                            </a:cubicBezTo>
                            <a:cubicBezTo>
                              <a:pt x="216535" y="551808"/>
                              <a:pt x="233997" y="570462"/>
                              <a:pt x="244713" y="582368"/>
                            </a:cubicBezTo>
                            <a:cubicBezTo>
                              <a:pt x="255429" y="594274"/>
                              <a:pt x="262175" y="604990"/>
                              <a:pt x="273288" y="601418"/>
                            </a:cubicBezTo>
                            <a:cubicBezTo>
                              <a:pt x="284400" y="597846"/>
                              <a:pt x="302657" y="577605"/>
                              <a:pt x="311388" y="560936"/>
                            </a:cubicBezTo>
                            <a:cubicBezTo>
                              <a:pt x="320119" y="544267"/>
                              <a:pt x="324882" y="526408"/>
                              <a:pt x="325676" y="501405"/>
                            </a:cubicBezTo>
                            <a:cubicBezTo>
                              <a:pt x="326470" y="476402"/>
                              <a:pt x="316945" y="432349"/>
                              <a:pt x="316151" y="410918"/>
                            </a:cubicBezTo>
                            <a:cubicBezTo>
                              <a:pt x="315357" y="389487"/>
                              <a:pt x="306229" y="366865"/>
                              <a:pt x="320913" y="372818"/>
                            </a:cubicBezTo>
                            <a:cubicBezTo>
                              <a:pt x="335597" y="378771"/>
                              <a:pt x="386795" y="436317"/>
                              <a:pt x="404257" y="446636"/>
                            </a:cubicBezTo>
                            <a:cubicBezTo>
                              <a:pt x="421719" y="456955"/>
                              <a:pt x="422116" y="440286"/>
                              <a:pt x="425688" y="434730"/>
                            </a:cubicBezTo>
                            <a:cubicBezTo>
                              <a:pt x="429260" y="429174"/>
                              <a:pt x="426482" y="420840"/>
                              <a:pt x="425688" y="413299"/>
                            </a:cubicBezTo>
                            <a:cubicBezTo>
                              <a:pt x="424894" y="405758"/>
                              <a:pt x="421720" y="401392"/>
                              <a:pt x="420926" y="389486"/>
                            </a:cubicBezTo>
                            <a:cubicBezTo>
                              <a:pt x="420132" y="377580"/>
                              <a:pt x="437594" y="360118"/>
                              <a:pt x="428069" y="334718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61" name="Freeform 160"/>
                      <p:cNvSpPr/>
                      <p:nvPr/>
                    </p:nvSpPr>
                    <p:spPr>
                      <a:xfrm>
                        <a:off x="6826568" y="1004721"/>
                        <a:ext cx="731893" cy="298010"/>
                      </a:xfrm>
                      <a:custGeom>
                        <a:avLst/>
                        <a:gdLst>
                          <a:gd name="connsiteX0" fmla="*/ 38576 w 731893"/>
                          <a:gd name="connsiteY0" fmla="*/ 240673 h 298010"/>
                          <a:gd name="connsiteX1" fmla="*/ 7620 w 731893"/>
                          <a:gd name="connsiteY1" fmla="*/ 164473 h 298010"/>
                          <a:gd name="connsiteX2" fmla="*/ 476 w 731893"/>
                          <a:gd name="connsiteY2" fmla="*/ 100180 h 298010"/>
                          <a:gd name="connsiteX3" fmla="*/ 17145 w 731893"/>
                          <a:gd name="connsiteY3" fmla="*/ 59698 h 298010"/>
                          <a:gd name="connsiteX4" fmla="*/ 98107 w 731893"/>
                          <a:gd name="connsiteY4" fmla="*/ 167 h 298010"/>
                          <a:gd name="connsiteX5" fmla="*/ 90963 w 731893"/>
                          <a:gd name="connsiteY5" fmla="*/ 43030 h 298010"/>
                          <a:gd name="connsiteX6" fmla="*/ 105251 w 731893"/>
                          <a:gd name="connsiteY6" fmla="*/ 78748 h 298010"/>
                          <a:gd name="connsiteX7" fmla="*/ 162401 w 731893"/>
                          <a:gd name="connsiteY7" fmla="*/ 73986 h 298010"/>
                          <a:gd name="connsiteX8" fmla="*/ 229076 w 731893"/>
                          <a:gd name="connsiteY8" fmla="*/ 40648 h 298010"/>
                          <a:gd name="connsiteX9" fmla="*/ 376713 w 731893"/>
                          <a:gd name="connsiteY9" fmla="*/ 16836 h 298010"/>
                          <a:gd name="connsiteX10" fmla="*/ 450532 w 731893"/>
                          <a:gd name="connsiteY10" fmla="*/ 43030 h 298010"/>
                          <a:gd name="connsiteX11" fmla="*/ 550545 w 731893"/>
                          <a:gd name="connsiteY11" fmla="*/ 54936 h 298010"/>
                          <a:gd name="connsiteX12" fmla="*/ 631507 w 731893"/>
                          <a:gd name="connsiteY12" fmla="*/ 64461 h 298010"/>
                          <a:gd name="connsiteX13" fmla="*/ 712470 w 731893"/>
                          <a:gd name="connsiteY13" fmla="*/ 104942 h 298010"/>
                          <a:gd name="connsiteX14" fmla="*/ 721995 w 731893"/>
                          <a:gd name="connsiteY14" fmla="*/ 154948 h 298010"/>
                          <a:gd name="connsiteX15" fmla="*/ 591026 w 731893"/>
                          <a:gd name="connsiteY15" fmla="*/ 262105 h 298010"/>
                          <a:gd name="connsiteX16" fmla="*/ 319563 w 731893"/>
                          <a:gd name="connsiteY16" fmla="*/ 297823 h 298010"/>
                          <a:gd name="connsiteX17" fmla="*/ 38576 w 731893"/>
                          <a:gd name="connsiteY17" fmla="*/ 240673 h 29801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</a:cxnLst>
                        <a:rect l="l" t="t" r="r" b="b"/>
                        <a:pathLst>
                          <a:path w="731893" h="298010">
                            <a:moveTo>
                              <a:pt x="38576" y="240673"/>
                            </a:moveTo>
                            <a:cubicBezTo>
                              <a:pt x="-13415" y="218448"/>
                              <a:pt x="13970" y="187888"/>
                              <a:pt x="7620" y="164473"/>
                            </a:cubicBezTo>
                            <a:cubicBezTo>
                              <a:pt x="1270" y="141058"/>
                              <a:pt x="-1111" y="117642"/>
                              <a:pt x="476" y="100180"/>
                            </a:cubicBezTo>
                            <a:cubicBezTo>
                              <a:pt x="2063" y="82718"/>
                              <a:pt x="873" y="76367"/>
                              <a:pt x="17145" y="59698"/>
                            </a:cubicBezTo>
                            <a:cubicBezTo>
                              <a:pt x="33417" y="43029"/>
                              <a:pt x="85804" y="2945"/>
                              <a:pt x="98107" y="167"/>
                            </a:cubicBezTo>
                            <a:cubicBezTo>
                              <a:pt x="110410" y="-2611"/>
                              <a:pt x="89772" y="29933"/>
                              <a:pt x="90963" y="43030"/>
                            </a:cubicBezTo>
                            <a:cubicBezTo>
                              <a:pt x="92154" y="56127"/>
                              <a:pt x="93345" y="73589"/>
                              <a:pt x="105251" y="78748"/>
                            </a:cubicBezTo>
                            <a:cubicBezTo>
                              <a:pt x="117157" y="83907"/>
                              <a:pt x="141764" y="80336"/>
                              <a:pt x="162401" y="73986"/>
                            </a:cubicBezTo>
                            <a:cubicBezTo>
                              <a:pt x="183038" y="67636"/>
                              <a:pt x="193357" y="50173"/>
                              <a:pt x="229076" y="40648"/>
                            </a:cubicBezTo>
                            <a:cubicBezTo>
                              <a:pt x="264795" y="31123"/>
                              <a:pt x="339804" y="16439"/>
                              <a:pt x="376713" y="16836"/>
                            </a:cubicBezTo>
                            <a:cubicBezTo>
                              <a:pt x="413622" y="17233"/>
                              <a:pt x="421560" y="36680"/>
                              <a:pt x="450532" y="43030"/>
                            </a:cubicBezTo>
                            <a:cubicBezTo>
                              <a:pt x="479504" y="49380"/>
                              <a:pt x="550545" y="54936"/>
                              <a:pt x="550545" y="54936"/>
                            </a:cubicBezTo>
                            <a:cubicBezTo>
                              <a:pt x="580707" y="58508"/>
                              <a:pt x="604520" y="56127"/>
                              <a:pt x="631507" y="64461"/>
                            </a:cubicBezTo>
                            <a:cubicBezTo>
                              <a:pt x="658494" y="72795"/>
                              <a:pt x="697389" y="89861"/>
                              <a:pt x="712470" y="104942"/>
                            </a:cubicBezTo>
                            <a:cubicBezTo>
                              <a:pt x="727551" y="120023"/>
                              <a:pt x="742236" y="128754"/>
                              <a:pt x="721995" y="154948"/>
                            </a:cubicBezTo>
                            <a:cubicBezTo>
                              <a:pt x="701754" y="181142"/>
                              <a:pt x="658098" y="238292"/>
                              <a:pt x="591026" y="262105"/>
                            </a:cubicBezTo>
                            <a:cubicBezTo>
                              <a:pt x="523954" y="285918"/>
                              <a:pt x="409654" y="299807"/>
                              <a:pt x="319563" y="297823"/>
                            </a:cubicBezTo>
                            <a:cubicBezTo>
                              <a:pt x="229472" y="295839"/>
                              <a:pt x="90567" y="262898"/>
                              <a:pt x="38576" y="240673"/>
                            </a:cubicBezTo>
                            <a:close/>
                          </a:path>
                        </a:pathLst>
                      </a:cu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60" name="Freeform 159"/>
                      <p:cNvSpPr/>
                      <p:nvPr/>
                    </p:nvSpPr>
                    <p:spPr>
                      <a:xfrm>
                        <a:off x="6443884" y="1119166"/>
                        <a:ext cx="1449988" cy="1131115"/>
                      </a:xfrm>
                      <a:custGeom>
                        <a:avLst/>
                        <a:gdLst>
                          <a:gd name="connsiteX0" fmla="*/ 145035 w 1449988"/>
                          <a:gd name="connsiteY0" fmla="*/ 840603 h 1131115"/>
                          <a:gd name="connsiteX1" fmla="*/ 95029 w 1449988"/>
                          <a:gd name="connsiteY1" fmla="*/ 790597 h 1131115"/>
                          <a:gd name="connsiteX2" fmla="*/ 90266 w 1449988"/>
                          <a:gd name="connsiteY2" fmla="*/ 721540 h 1131115"/>
                          <a:gd name="connsiteX3" fmla="*/ 78360 w 1449988"/>
                          <a:gd name="connsiteY3" fmla="*/ 695347 h 1131115"/>
                          <a:gd name="connsiteX4" fmla="*/ 45022 w 1449988"/>
                          <a:gd name="connsiteY4" fmla="*/ 733447 h 1131115"/>
                          <a:gd name="connsiteX5" fmla="*/ 30735 w 1449988"/>
                          <a:gd name="connsiteY5" fmla="*/ 807265 h 1131115"/>
                          <a:gd name="connsiteX6" fmla="*/ 4541 w 1449988"/>
                          <a:gd name="connsiteY6" fmla="*/ 752497 h 1131115"/>
                          <a:gd name="connsiteX7" fmla="*/ 4541 w 1449988"/>
                          <a:gd name="connsiteY7" fmla="*/ 704872 h 1131115"/>
                          <a:gd name="connsiteX8" fmla="*/ 49785 w 1449988"/>
                          <a:gd name="connsiteY8" fmla="*/ 659628 h 1131115"/>
                          <a:gd name="connsiteX9" fmla="*/ 204566 w 1449988"/>
                          <a:gd name="connsiteY9" fmla="*/ 588190 h 1131115"/>
                          <a:gd name="connsiteX10" fmla="*/ 297435 w 1449988"/>
                          <a:gd name="connsiteY10" fmla="*/ 554853 h 1131115"/>
                          <a:gd name="connsiteX11" fmla="*/ 356966 w 1449988"/>
                          <a:gd name="connsiteY11" fmla="*/ 497703 h 1131115"/>
                          <a:gd name="connsiteX12" fmla="*/ 371254 w 1449988"/>
                          <a:gd name="connsiteY12" fmla="*/ 452459 h 1131115"/>
                          <a:gd name="connsiteX13" fmla="*/ 333154 w 1449988"/>
                          <a:gd name="connsiteY13" fmla="*/ 361972 h 1131115"/>
                          <a:gd name="connsiteX14" fmla="*/ 349822 w 1449988"/>
                          <a:gd name="connsiteY14" fmla="*/ 238147 h 1131115"/>
                          <a:gd name="connsiteX15" fmla="*/ 318866 w 1449988"/>
                          <a:gd name="connsiteY15" fmla="*/ 242909 h 1131115"/>
                          <a:gd name="connsiteX16" fmla="*/ 271241 w 1449988"/>
                          <a:gd name="connsiteY16" fmla="*/ 283390 h 1131115"/>
                          <a:gd name="connsiteX17" fmla="*/ 247429 w 1449988"/>
                          <a:gd name="connsiteY17" fmla="*/ 361972 h 1131115"/>
                          <a:gd name="connsiteX18" fmla="*/ 240285 w 1449988"/>
                          <a:gd name="connsiteY18" fmla="*/ 278628 h 1131115"/>
                          <a:gd name="connsiteX19" fmla="*/ 292672 w 1449988"/>
                          <a:gd name="connsiteY19" fmla="*/ 176234 h 1131115"/>
                          <a:gd name="connsiteX20" fmla="*/ 380779 w 1449988"/>
                          <a:gd name="connsiteY20" fmla="*/ 126228 h 1131115"/>
                          <a:gd name="connsiteX21" fmla="*/ 461741 w 1449988"/>
                          <a:gd name="connsiteY21" fmla="*/ 109559 h 1131115"/>
                          <a:gd name="connsiteX22" fmla="*/ 887985 w 1449988"/>
                          <a:gd name="connsiteY22" fmla="*/ 38122 h 1131115"/>
                          <a:gd name="connsiteX23" fmla="*/ 1076104 w 1449988"/>
                          <a:gd name="connsiteY23" fmla="*/ 22 h 1131115"/>
                          <a:gd name="connsiteX24" fmla="*/ 1157066 w 1449988"/>
                          <a:gd name="connsiteY24" fmla="*/ 42884 h 1131115"/>
                          <a:gd name="connsiteX25" fmla="*/ 1330897 w 1449988"/>
                          <a:gd name="connsiteY25" fmla="*/ 231003 h 1131115"/>
                          <a:gd name="connsiteX26" fmla="*/ 1366616 w 1449988"/>
                          <a:gd name="connsiteY26" fmla="*/ 331015 h 1131115"/>
                          <a:gd name="connsiteX27" fmla="*/ 1402335 w 1449988"/>
                          <a:gd name="connsiteY27" fmla="*/ 554853 h 1131115"/>
                          <a:gd name="connsiteX28" fmla="*/ 1399954 w 1449988"/>
                          <a:gd name="connsiteY28" fmla="*/ 657247 h 1131115"/>
                          <a:gd name="connsiteX29" fmla="*/ 1426147 w 1449988"/>
                          <a:gd name="connsiteY29" fmla="*/ 776309 h 1131115"/>
                          <a:gd name="connsiteX30" fmla="*/ 1447579 w 1449988"/>
                          <a:gd name="connsiteY30" fmla="*/ 919184 h 1131115"/>
                          <a:gd name="connsiteX31" fmla="*/ 1366616 w 1449988"/>
                          <a:gd name="connsiteY31" fmla="*/ 1050153 h 1131115"/>
                          <a:gd name="connsiteX32" fmla="*/ 1330897 w 1449988"/>
                          <a:gd name="connsiteY32" fmla="*/ 1078728 h 1131115"/>
                          <a:gd name="connsiteX33" fmla="*/ 1347566 w 1449988"/>
                          <a:gd name="connsiteY33" fmla="*/ 1007290 h 1131115"/>
                          <a:gd name="connsiteX34" fmla="*/ 1333279 w 1449988"/>
                          <a:gd name="connsiteY34" fmla="*/ 878703 h 1131115"/>
                          <a:gd name="connsiteX35" fmla="*/ 1321372 w 1449988"/>
                          <a:gd name="connsiteY35" fmla="*/ 869178 h 1131115"/>
                          <a:gd name="connsiteX36" fmla="*/ 1309466 w 1449988"/>
                          <a:gd name="connsiteY36" fmla="*/ 947759 h 1131115"/>
                          <a:gd name="connsiteX37" fmla="*/ 1238029 w 1449988"/>
                          <a:gd name="connsiteY37" fmla="*/ 1057297 h 1131115"/>
                          <a:gd name="connsiteX38" fmla="*/ 1088010 w 1449988"/>
                          <a:gd name="connsiteY38" fmla="*/ 1102540 h 1131115"/>
                          <a:gd name="connsiteX39" fmla="*/ 1097535 w 1449988"/>
                          <a:gd name="connsiteY39" fmla="*/ 1040628 h 1131115"/>
                          <a:gd name="connsiteX40" fmla="*/ 1057054 w 1449988"/>
                          <a:gd name="connsiteY40" fmla="*/ 988240 h 1131115"/>
                          <a:gd name="connsiteX41" fmla="*/ 1033241 w 1449988"/>
                          <a:gd name="connsiteY41" fmla="*/ 1076347 h 1131115"/>
                          <a:gd name="connsiteX42" fmla="*/ 968947 w 1449988"/>
                          <a:gd name="connsiteY42" fmla="*/ 1112065 h 1131115"/>
                          <a:gd name="connsiteX43" fmla="*/ 907035 w 1449988"/>
                          <a:gd name="connsiteY43" fmla="*/ 1112065 h 1131115"/>
                          <a:gd name="connsiteX44" fmla="*/ 828454 w 1449988"/>
                          <a:gd name="connsiteY44" fmla="*/ 1131115 h 1131115"/>
                          <a:gd name="connsiteX45" fmla="*/ 811785 w 1449988"/>
                          <a:gd name="connsiteY45" fmla="*/ 1112065 h 1131115"/>
                          <a:gd name="connsiteX46" fmla="*/ 799879 w 1449988"/>
                          <a:gd name="connsiteY46" fmla="*/ 1078728 h 1131115"/>
                          <a:gd name="connsiteX47" fmla="*/ 857029 w 1449988"/>
                          <a:gd name="connsiteY47" fmla="*/ 1054915 h 1131115"/>
                          <a:gd name="connsiteX48" fmla="*/ 885604 w 1449988"/>
                          <a:gd name="connsiteY48" fmla="*/ 1012053 h 1131115"/>
                          <a:gd name="connsiteX49" fmla="*/ 864172 w 1449988"/>
                          <a:gd name="connsiteY49" fmla="*/ 916803 h 1131115"/>
                          <a:gd name="connsiteX50" fmla="*/ 809404 w 1449988"/>
                          <a:gd name="connsiteY50" fmla="*/ 812028 h 1131115"/>
                          <a:gd name="connsiteX51" fmla="*/ 695104 w 1449988"/>
                          <a:gd name="connsiteY51" fmla="*/ 728684 h 1131115"/>
                          <a:gd name="connsiteX52" fmla="*/ 568897 w 1449988"/>
                          <a:gd name="connsiteY52" fmla="*/ 707253 h 1131115"/>
                          <a:gd name="connsiteX53" fmla="*/ 456979 w 1449988"/>
                          <a:gd name="connsiteY53" fmla="*/ 733447 h 1131115"/>
                          <a:gd name="connsiteX54" fmla="*/ 406972 w 1449988"/>
                          <a:gd name="connsiteY54" fmla="*/ 771547 h 1131115"/>
                          <a:gd name="connsiteX55" fmla="*/ 349822 w 1449988"/>
                          <a:gd name="connsiteY55" fmla="*/ 814409 h 1131115"/>
                          <a:gd name="connsiteX56" fmla="*/ 297435 w 1449988"/>
                          <a:gd name="connsiteY56" fmla="*/ 831078 h 1131115"/>
                          <a:gd name="connsiteX57" fmla="*/ 233141 w 1449988"/>
                          <a:gd name="connsiteY57" fmla="*/ 833459 h 1131115"/>
                          <a:gd name="connsiteX58" fmla="*/ 145035 w 1449988"/>
                          <a:gd name="connsiteY58" fmla="*/ 840603 h 11311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</a:cxnLst>
                        <a:rect l="l" t="t" r="r" b="b"/>
                        <a:pathLst>
                          <a:path w="1449988" h="1131115">
                            <a:moveTo>
                              <a:pt x="145035" y="840603"/>
                            </a:moveTo>
                            <a:cubicBezTo>
                              <a:pt x="122016" y="833459"/>
                              <a:pt x="104157" y="810441"/>
                              <a:pt x="95029" y="790597"/>
                            </a:cubicBezTo>
                            <a:cubicBezTo>
                              <a:pt x="85901" y="770753"/>
                              <a:pt x="93044" y="737415"/>
                              <a:pt x="90266" y="721540"/>
                            </a:cubicBezTo>
                            <a:cubicBezTo>
                              <a:pt x="87488" y="705665"/>
                              <a:pt x="85901" y="693363"/>
                              <a:pt x="78360" y="695347"/>
                            </a:cubicBezTo>
                            <a:cubicBezTo>
                              <a:pt x="70819" y="697331"/>
                              <a:pt x="52959" y="714794"/>
                              <a:pt x="45022" y="733447"/>
                            </a:cubicBezTo>
                            <a:cubicBezTo>
                              <a:pt x="37084" y="752100"/>
                              <a:pt x="37482" y="804090"/>
                              <a:pt x="30735" y="807265"/>
                            </a:cubicBezTo>
                            <a:cubicBezTo>
                              <a:pt x="23988" y="810440"/>
                              <a:pt x="8907" y="769563"/>
                              <a:pt x="4541" y="752497"/>
                            </a:cubicBezTo>
                            <a:cubicBezTo>
                              <a:pt x="175" y="735431"/>
                              <a:pt x="-3000" y="720350"/>
                              <a:pt x="4541" y="704872"/>
                            </a:cubicBezTo>
                            <a:cubicBezTo>
                              <a:pt x="12082" y="689394"/>
                              <a:pt x="16447" y="679075"/>
                              <a:pt x="49785" y="659628"/>
                            </a:cubicBezTo>
                            <a:cubicBezTo>
                              <a:pt x="83122" y="640181"/>
                              <a:pt x="163291" y="605652"/>
                              <a:pt x="204566" y="588190"/>
                            </a:cubicBezTo>
                            <a:cubicBezTo>
                              <a:pt x="245841" y="570727"/>
                              <a:pt x="272035" y="569934"/>
                              <a:pt x="297435" y="554853"/>
                            </a:cubicBezTo>
                            <a:cubicBezTo>
                              <a:pt x="322835" y="539772"/>
                              <a:pt x="344663" y="514769"/>
                              <a:pt x="356966" y="497703"/>
                            </a:cubicBezTo>
                            <a:cubicBezTo>
                              <a:pt x="369269" y="480637"/>
                              <a:pt x="375223" y="475081"/>
                              <a:pt x="371254" y="452459"/>
                            </a:cubicBezTo>
                            <a:cubicBezTo>
                              <a:pt x="367285" y="429837"/>
                              <a:pt x="336726" y="397691"/>
                              <a:pt x="333154" y="361972"/>
                            </a:cubicBezTo>
                            <a:cubicBezTo>
                              <a:pt x="329582" y="326253"/>
                              <a:pt x="352203" y="257991"/>
                              <a:pt x="349822" y="238147"/>
                            </a:cubicBezTo>
                            <a:cubicBezTo>
                              <a:pt x="347441" y="218303"/>
                              <a:pt x="331963" y="235369"/>
                              <a:pt x="318866" y="242909"/>
                            </a:cubicBezTo>
                            <a:cubicBezTo>
                              <a:pt x="305769" y="250449"/>
                              <a:pt x="283147" y="263546"/>
                              <a:pt x="271241" y="283390"/>
                            </a:cubicBezTo>
                            <a:cubicBezTo>
                              <a:pt x="259335" y="303234"/>
                              <a:pt x="252588" y="362766"/>
                              <a:pt x="247429" y="361972"/>
                            </a:cubicBezTo>
                            <a:cubicBezTo>
                              <a:pt x="242270" y="361178"/>
                              <a:pt x="232745" y="309584"/>
                              <a:pt x="240285" y="278628"/>
                            </a:cubicBezTo>
                            <a:cubicBezTo>
                              <a:pt x="247825" y="247672"/>
                              <a:pt x="269256" y="201634"/>
                              <a:pt x="292672" y="176234"/>
                            </a:cubicBezTo>
                            <a:cubicBezTo>
                              <a:pt x="316088" y="150834"/>
                              <a:pt x="352601" y="137340"/>
                              <a:pt x="380779" y="126228"/>
                            </a:cubicBezTo>
                            <a:cubicBezTo>
                              <a:pt x="408957" y="115116"/>
                              <a:pt x="461741" y="109559"/>
                              <a:pt x="461741" y="109559"/>
                            </a:cubicBezTo>
                            <a:lnTo>
                              <a:pt x="887985" y="38122"/>
                            </a:lnTo>
                            <a:cubicBezTo>
                              <a:pt x="990379" y="19866"/>
                              <a:pt x="1031257" y="-772"/>
                              <a:pt x="1076104" y="22"/>
                            </a:cubicBezTo>
                            <a:cubicBezTo>
                              <a:pt x="1120951" y="816"/>
                              <a:pt x="1114601" y="4387"/>
                              <a:pt x="1157066" y="42884"/>
                            </a:cubicBezTo>
                            <a:cubicBezTo>
                              <a:pt x="1199531" y="81381"/>
                              <a:pt x="1295972" y="182981"/>
                              <a:pt x="1330897" y="231003"/>
                            </a:cubicBezTo>
                            <a:cubicBezTo>
                              <a:pt x="1365822" y="279025"/>
                              <a:pt x="1354710" y="277040"/>
                              <a:pt x="1366616" y="331015"/>
                            </a:cubicBezTo>
                            <a:cubicBezTo>
                              <a:pt x="1378522" y="384990"/>
                              <a:pt x="1396779" y="500481"/>
                              <a:pt x="1402335" y="554853"/>
                            </a:cubicBezTo>
                            <a:cubicBezTo>
                              <a:pt x="1407891" y="609225"/>
                              <a:pt x="1395985" y="620338"/>
                              <a:pt x="1399954" y="657247"/>
                            </a:cubicBezTo>
                            <a:cubicBezTo>
                              <a:pt x="1403923" y="694156"/>
                              <a:pt x="1418210" y="732653"/>
                              <a:pt x="1426147" y="776309"/>
                            </a:cubicBezTo>
                            <a:cubicBezTo>
                              <a:pt x="1434084" y="819965"/>
                              <a:pt x="1457501" y="873543"/>
                              <a:pt x="1447579" y="919184"/>
                            </a:cubicBezTo>
                            <a:cubicBezTo>
                              <a:pt x="1437657" y="964825"/>
                              <a:pt x="1386063" y="1023562"/>
                              <a:pt x="1366616" y="1050153"/>
                            </a:cubicBezTo>
                            <a:cubicBezTo>
                              <a:pt x="1347169" y="1076744"/>
                              <a:pt x="1334072" y="1085872"/>
                              <a:pt x="1330897" y="1078728"/>
                            </a:cubicBezTo>
                            <a:cubicBezTo>
                              <a:pt x="1327722" y="1071584"/>
                              <a:pt x="1347169" y="1040627"/>
                              <a:pt x="1347566" y="1007290"/>
                            </a:cubicBezTo>
                            <a:cubicBezTo>
                              <a:pt x="1347963" y="973953"/>
                              <a:pt x="1337645" y="901722"/>
                              <a:pt x="1333279" y="878703"/>
                            </a:cubicBezTo>
                            <a:cubicBezTo>
                              <a:pt x="1328913" y="855684"/>
                              <a:pt x="1325341" y="857669"/>
                              <a:pt x="1321372" y="869178"/>
                            </a:cubicBezTo>
                            <a:cubicBezTo>
                              <a:pt x="1317403" y="880687"/>
                              <a:pt x="1323357" y="916406"/>
                              <a:pt x="1309466" y="947759"/>
                            </a:cubicBezTo>
                            <a:cubicBezTo>
                              <a:pt x="1295575" y="979112"/>
                              <a:pt x="1274938" y="1031500"/>
                              <a:pt x="1238029" y="1057297"/>
                            </a:cubicBezTo>
                            <a:cubicBezTo>
                              <a:pt x="1201120" y="1083094"/>
                              <a:pt x="1111426" y="1105318"/>
                              <a:pt x="1088010" y="1102540"/>
                            </a:cubicBezTo>
                            <a:cubicBezTo>
                              <a:pt x="1064594" y="1099762"/>
                              <a:pt x="1102694" y="1059678"/>
                              <a:pt x="1097535" y="1040628"/>
                            </a:cubicBezTo>
                            <a:cubicBezTo>
                              <a:pt x="1092376" y="1021578"/>
                              <a:pt x="1067770" y="982287"/>
                              <a:pt x="1057054" y="988240"/>
                            </a:cubicBezTo>
                            <a:cubicBezTo>
                              <a:pt x="1046338" y="994193"/>
                              <a:pt x="1047926" y="1055709"/>
                              <a:pt x="1033241" y="1076347"/>
                            </a:cubicBezTo>
                            <a:cubicBezTo>
                              <a:pt x="1018556" y="1096985"/>
                              <a:pt x="989981" y="1106112"/>
                              <a:pt x="968947" y="1112065"/>
                            </a:cubicBezTo>
                            <a:cubicBezTo>
                              <a:pt x="947913" y="1118018"/>
                              <a:pt x="930451" y="1108890"/>
                              <a:pt x="907035" y="1112065"/>
                            </a:cubicBezTo>
                            <a:cubicBezTo>
                              <a:pt x="883620" y="1115240"/>
                              <a:pt x="844329" y="1131115"/>
                              <a:pt x="828454" y="1131115"/>
                            </a:cubicBezTo>
                            <a:cubicBezTo>
                              <a:pt x="812579" y="1131115"/>
                              <a:pt x="816547" y="1120796"/>
                              <a:pt x="811785" y="1112065"/>
                            </a:cubicBezTo>
                            <a:cubicBezTo>
                              <a:pt x="807023" y="1103334"/>
                              <a:pt x="792338" y="1088253"/>
                              <a:pt x="799879" y="1078728"/>
                            </a:cubicBezTo>
                            <a:cubicBezTo>
                              <a:pt x="807420" y="1069203"/>
                              <a:pt x="842742" y="1066028"/>
                              <a:pt x="857029" y="1054915"/>
                            </a:cubicBezTo>
                            <a:cubicBezTo>
                              <a:pt x="871317" y="1043803"/>
                              <a:pt x="884414" y="1035072"/>
                              <a:pt x="885604" y="1012053"/>
                            </a:cubicBezTo>
                            <a:cubicBezTo>
                              <a:pt x="886795" y="989034"/>
                              <a:pt x="876872" y="950141"/>
                              <a:pt x="864172" y="916803"/>
                            </a:cubicBezTo>
                            <a:cubicBezTo>
                              <a:pt x="851472" y="883466"/>
                              <a:pt x="837582" y="843381"/>
                              <a:pt x="809404" y="812028"/>
                            </a:cubicBezTo>
                            <a:cubicBezTo>
                              <a:pt x="781226" y="780675"/>
                              <a:pt x="735189" y="746146"/>
                              <a:pt x="695104" y="728684"/>
                            </a:cubicBezTo>
                            <a:cubicBezTo>
                              <a:pt x="655020" y="711221"/>
                              <a:pt x="608584" y="706459"/>
                              <a:pt x="568897" y="707253"/>
                            </a:cubicBezTo>
                            <a:cubicBezTo>
                              <a:pt x="529210" y="708047"/>
                              <a:pt x="483966" y="722731"/>
                              <a:pt x="456979" y="733447"/>
                            </a:cubicBezTo>
                            <a:cubicBezTo>
                              <a:pt x="429992" y="744163"/>
                              <a:pt x="406972" y="771547"/>
                              <a:pt x="406972" y="771547"/>
                            </a:cubicBezTo>
                            <a:cubicBezTo>
                              <a:pt x="389113" y="785041"/>
                              <a:pt x="368078" y="804487"/>
                              <a:pt x="349822" y="814409"/>
                            </a:cubicBezTo>
                            <a:cubicBezTo>
                              <a:pt x="331566" y="824331"/>
                              <a:pt x="316882" y="827903"/>
                              <a:pt x="297435" y="831078"/>
                            </a:cubicBezTo>
                            <a:cubicBezTo>
                              <a:pt x="277988" y="834253"/>
                              <a:pt x="253778" y="831872"/>
                              <a:pt x="233141" y="833459"/>
                            </a:cubicBezTo>
                            <a:cubicBezTo>
                              <a:pt x="212504" y="835046"/>
                              <a:pt x="168054" y="847747"/>
                              <a:pt x="145035" y="840603"/>
                            </a:cubicBezTo>
                            <a:close/>
                          </a:path>
                        </a:pathLst>
                      </a:custGeom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59" name="Freeform 158"/>
                      <p:cNvSpPr/>
                      <p:nvPr/>
                    </p:nvSpPr>
                    <p:spPr>
                      <a:xfrm rot="595522">
                        <a:off x="6915494" y="1828460"/>
                        <a:ext cx="102080" cy="144238"/>
                      </a:xfrm>
                      <a:custGeom>
                        <a:avLst/>
                        <a:gdLst>
                          <a:gd name="connsiteX0" fmla="*/ 54424 w 102080"/>
                          <a:gd name="connsiteY0" fmla="*/ 340 h 144238"/>
                          <a:gd name="connsiteX1" fmla="*/ 9180 w 102080"/>
                          <a:gd name="connsiteY1" fmla="*/ 86065 h 144238"/>
                          <a:gd name="connsiteX2" fmla="*/ 2036 w 102080"/>
                          <a:gd name="connsiteY2" fmla="*/ 133690 h 144238"/>
                          <a:gd name="connsiteX3" fmla="*/ 35374 w 102080"/>
                          <a:gd name="connsiteY3" fmla="*/ 143215 h 144238"/>
                          <a:gd name="connsiteX4" fmla="*/ 73474 w 102080"/>
                          <a:gd name="connsiteY4" fmla="*/ 117021 h 144238"/>
                          <a:gd name="connsiteX5" fmla="*/ 102049 w 102080"/>
                          <a:gd name="connsiteY5" fmla="*/ 57490 h 144238"/>
                          <a:gd name="connsiteX6" fmla="*/ 54424 w 102080"/>
                          <a:gd name="connsiteY6" fmla="*/ 340 h 1442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02080" h="144238">
                            <a:moveTo>
                              <a:pt x="54424" y="340"/>
                            </a:moveTo>
                            <a:cubicBezTo>
                              <a:pt x="38946" y="5102"/>
                              <a:pt x="17911" y="63840"/>
                              <a:pt x="9180" y="86065"/>
                            </a:cubicBezTo>
                            <a:cubicBezTo>
                              <a:pt x="449" y="108290"/>
                              <a:pt x="-2330" y="124165"/>
                              <a:pt x="2036" y="133690"/>
                            </a:cubicBezTo>
                            <a:cubicBezTo>
                              <a:pt x="6402" y="143215"/>
                              <a:pt x="23468" y="145993"/>
                              <a:pt x="35374" y="143215"/>
                            </a:cubicBezTo>
                            <a:cubicBezTo>
                              <a:pt x="47280" y="140437"/>
                              <a:pt x="62362" y="131309"/>
                              <a:pt x="73474" y="117021"/>
                            </a:cubicBezTo>
                            <a:cubicBezTo>
                              <a:pt x="84587" y="102734"/>
                              <a:pt x="100858" y="72968"/>
                              <a:pt x="102049" y="57490"/>
                            </a:cubicBezTo>
                            <a:cubicBezTo>
                              <a:pt x="103240" y="42012"/>
                              <a:pt x="69902" y="-4422"/>
                              <a:pt x="54424" y="340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57" name="Freeform 156"/>
                      <p:cNvSpPr/>
                      <p:nvPr/>
                    </p:nvSpPr>
                    <p:spPr>
                      <a:xfrm>
                        <a:off x="6780660" y="1433076"/>
                        <a:ext cx="827577" cy="517615"/>
                      </a:xfrm>
                      <a:custGeom>
                        <a:avLst/>
                        <a:gdLst>
                          <a:gd name="connsiteX0" fmla="*/ 205928 w 827577"/>
                          <a:gd name="connsiteY0" fmla="*/ 437 h 517615"/>
                          <a:gd name="connsiteX1" fmla="*/ 170209 w 827577"/>
                          <a:gd name="connsiteY1" fmla="*/ 74255 h 517615"/>
                          <a:gd name="connsiteX2" fmla="*/ 129728 w 827577"/>
                          <a:gd name="connsiteY2" fmla="*/ 74255 h 517615"/>
                          <a:gd name="connsiteX3" fmla="*/ 63053 w 827577"/>
                          <a:gd name="connsiteY3" fmla="*/ 95687 h 517615"/>
                          <a:gd name="connsiteX4" fmla="*/ 20190 w 827577"/>
                          <a:gd name="connsiteY4" fmla="*/ 176649 h 517615"/>
                          <a:gd name="connsiteX5" fmla="*/ 3521 w 827577"/>
                          <a:gd name="connsiteY5" fmla="*/ 286187 h 517615"/>
                          <a:gd name="connsiteX6" fmla="*/ 86865 w 827577"/>
                          <a:gd name="connsiteY6" fmla="*/ 383818 h 517615"/>
                          <a:gd name="connsiteX7" fmla="*/ 220215 w 827577"/>
                          <a:gd name="connsiteY7" fmla="*/ 469543 h 517615"/>
                          <a:gd name="connsiteX8" fmla="*/ 360709 w 827577"/>
                          <a:gd name="connsiteY8" fmla="*/ 517168 h 517615"/>
                          <a:gd name="connsiteX9" fmla="*/ 563115 w 827577"/>
                          <a:gd name="connsiteY9" fmla="*/ 490974 h 517615"/>
                          <a:gd name="connsiteX10" fmla="*/ 648840 w 827577"/>
                          <a:gd name="connsiteY10" fmla="*/ 450493 h 517615"/>
                          <a:gd name="connsiteX11" fmla="*/ 686940 w 827577"/>
                          <a:gd name="connsiteY11" fmla="*/ 410012 h 517615"/>
                          <a:gd name="connsiteX12" fmla="*/ 751234 w 827577"/>
                          <a:gd name="connsiteY12" fmla="*/ 417155 h 517615"/>
                          <a:gd name="connsiteX13" fmla="*/ 808384 w 827577"/>
                          <a:gd name="connsiteY13" fmla="*/ 369530 h 517615"/>
                          <a:gd name="connsiteX14" fmla="*/ 827434 w 827577"/>
                          <a:gd name="connsiteY14" fmla="*/ 333812 h 517615"/>
                          <a:gd name="connsiteX15" fmla="*/ 810765 w 827577"/>
                          <a:gd name="connsiteY15" fmla="*/ 274280 h 517615"/>
                          <a:gd name="connsiteX16" fmla="*/ 720278 w 827577"/>
                          <a:gd name="connsiteY16" fmla="*/ 276662 h 517615"/>
                          <a:gd name="connsiteX17" fmla="*/ 701228 w 827577"/>
                          <a:gd name="connsiteY17" fmla="*/ 259993 h 517615"/>
                          <a:gd name="connsiteX18" fmla="*/ 675034 w 827577"/>
                          <a:gd name="connsiteY18" fmla="*/ 224274 h 517615"/>
                          <a:gd name="connsiteX19" fmla="*/ 684559 w 827577"/>
                          <a:gd name="connsiteY19" fmla="*/ 169505 h 517615"/>
                          <a:gd name="connsiteX20" fmla="*/ 651221 w 827577"/>
                          <a:gd name="connsiteY20" fmla="*/ 195699 h 517615"/>
                          <a:gd name="connsiteX21" fmla="*/ 610740 w 827577"/>
                          <a:gd name="connsiteY21" fmla="*/ 229037 h 517615"/>
                          <a:gd name="connsiteX22" fmla="*/ 577403 w 827577"/>
                          <a:gd name="connsiteY22" fmla="*/ 209987 h 517615"/>
                          <a:gd name="connsiteX23" fmla="*/ 541684 w 827577"/>
                          <a:gd name="connsiteY23" fmla="*/ 171887 h 517615"/>
                          <a:gd name="connsiteX24" fmla="*/ 477390 w 827577"/>
                          <a:gd name="connsiteY24" fmla="*/ 143312 h 517615"/>
                          <a:gd name="connsiteX25" fmla="*/ 477390 w 827577"/>
                          <a:gd name="connsiteY25" fmla="*/ 124262 h 517615"/>
                          <a:gd name="connsiteX26" fmla="*/ 458340 w 827577"/>
                          <a:gd name="connsiteY26" fmla="*/ 55205 h 517615"/>
                          <a:gd name="connsiteX27" fmla="*/ 446434 w 827577"/>
                          <a:gd name="connsiteY27" fmla="*/ 43299 h 517615"/>
                          <a:gd name="connsiteX28" fmla="*/ 427384 w 827577"/>
                          <a:gd name="connsiteY28" fmla="*/ 105212 h 517615"/>
                          <a:gd name="connsiteX29" fmla="*/ 405953 w 827577"/>
                          <a:gd name="connsiteY29" fmla="*/ 136168 h 517615"/>
                          <a:gd name="connsiteX30" fmla="*/ 336896 w 827577"/>
                          <a:gd name="connsiteY30" fmla="*/ 143312 h 517615"/>
                          <a:gd name="connsiteX31" fmla="*/ 284509 w 827577"/>
                          <a:gd name="connsiteY31" fmla="*/ 121880 h 517615"/>
                          <a:gd name="connsiteX32" fmla="*/ 253553 w 827577"/>
                          <a:gd name="connsiteY32" fmla="*/ 98068 h 517615"/>
                          <a:gd name="connsiteX33" fmla="*/ 232121 w 827577"/>
                          <a:gd name="connsiteY33" fmla="*/ 45680 h 517615"/>
                          <a:gd name="connsiteX34" fmla="*/ 205928 w 827577"/>
                          <a:gd name="connsiteY34" fmla="*/ 437 h 51761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</a:cxnLst>
                        <a:rect l="l" t="t" r="r" b="b"/>
                        <a:pathLst>
                          <a:path w="827577" h="517615">
                            <a:moveTo>
                              <a:pt x="205928" y="437"/>
                            </a:moveTo>
                            <a:cubicBezTo>
                              <a:pt x="195609" y="5199"/>
                              <a:pt x="182909" y="61952"/>
                              <a:pt x="170209" y="74255"/>
                            </a:cubicBezTo>
                            <a:cubicBezTo>
                              <a:pt x="157509" y="86558"/>
                              <a:pt x="147587" y="70683"/>
                              <a:pt x="129728" y="74255"/>
                            </a:cubicBezTo>
                            <a:cubicBezTo>
                              <a:pt x="111869" y="77827"/>
                              <a:pt x="81309" y="78621"/>
                              <a:pt x="63053" y="95687"/>
                            </a:cubicBezTo>
                            <a:cubicBezTo>
                              <a:pt x="44797" y="112753"/>
                              <a:pt x="30112" y="144899"/>
                              <a:pt x="20190" y="176649"/>
                            </a:cubicBezTo>
                            <a:cubicBezTo>
                              <a:pt x="10268" y="208399"/>
                              <a:pt x="-7591" y="251659"/>
                              <a:pt x="3521" y="286187"/>
                            </a:cubicBezTo>
                            <a:cubicBezTo>
                              <a:pt x="14633" y="320715"/>
                              <a:pt x="50749" y="353259"/>
                              <a:pt x="86865" y="383818"/>
                            </a:cubicBezTo>
                            <a:cubicBezTo>
                              <a:pt x="122981" y="414377"/>
                              <a:pt x="174574" y="447318"/>
                              <a:pt x="220215" y="469543"/>
                            </a:cubicBezTo>
                            <a:cubicBezTo>
                              <a:pt x="265856" y="491768"/>
                              <a:pt x="303559" y="513596"/>
                              <a:pt x="360709" y="517168"/>
                            </a:cubicBezTo>
                            <a:cubicBezTo>
                              <a:pt x="417859" y="520740"/>
                              <a:pt x="515093" y="502087"/>
                              <a:pt x="563115" y="490974"/>
                            </a:cubicBezTo>
                            <a:cubicBezTo>
                              <a:pt x="611137" y="479862"/>
                              <a:pt x="628203" y="463987"/>
                              <a:pt x="648840" y="450493"/>
                            </a:cubicBezTo>
                            <a:cubicBezTo>
                              <a:pt x="669477" y="436999"/>
                              <a:pt x="669874" y="415568"/>
                              <a:pt x="686940" y="410012"/>
                            </a:cubicBezTo>
                            <a:cubicBezTo>
                              <a:pt x="704006" y="404456"/>
                              <a:pt x="730993" y="423902"/>
                              <a:pt x="751234" y="417155"/>
                            </a:cubicBezTo>
                            <a:cubicBezTo>
                              <a:pt x="771475" y="410408"/>
                              <a:pt x="795684" y="383421"/>
                              <a:pt x="808384" y="369530"/>
                            </a:cubicBezTo>
                            <a:cubicBezTo>
                              <a:pt x="821084" y="355640"/>
                              <a:pt x="827037" y="349687"/>
                              <a:pt x="827434" y="333812"/>
                            </a:cubicBezTo>
                            <a:cubicBezTo>
                              <a:pt x="827831" y="317937"/>
                              <a:pt x="828624" y="283805"/>
                              <a:pt x="810765" y="274280"/>
                            </a:cubicBezTo>
                            <a:cubicBezTo>
                              <a:pt x="792906" y="264755"/>
                              <a:pt x="738534" y="279043"/>
                              <a:pt x="720278" y="276662"/>
                            </a:cubicBezTo>
                            <a:cubicBezTo>
                              <a:pt x="702022" y="274281"/>
                              <a:pt x="708769" y="268724"/>
                              <a:pt x="701228" y="259993"/>
                            </a:cubicBezTo>
                            <a:cubicBezTo>
                              <a:pt x="693687" y="251262"/>
                              <a:pt x="677812" y="239355"/>
                              <a:pt x="675034" y="224274"/>
                            </a:cubicBezTo>
                            <a:cubicBezTo>
                              <a:pt x="672256" y="209193"/>
                              <a:pt x="688528" y="174267"/>
                              <a:pt x="684559" y="169505"/>
                            </a:cubicBezTo>
                            <a:cubicBezTo>
                              <a:pt x="680590" y="164743"/>
                              <a:pt x="663524" y="185777"/>
                              <a:pt x="651221" y="195699"/>
                            </a:cubicBezTo>
                            <a:cubicBezTo>
                              <a:pt x="638918" y="205621"/>
                              <a:pt x="623043" y="226656"/>
                              <a:pt x="610740" y="229037"/>
                            </a:cubicBezTo>
                            <a:cubicBezTo>
                              <a:pt x="598437" y="231418"/>
                              <a:pt x="588912" y="219512"/>
                              <a:pt x="577403" y="209987"/>
                            </a:cubicBezTo>
                            <a:cubicBezTo>
                              <a:pt x="565894" y="200462"/>
                              <a:pt x="558353" y="182999"/>
                              <a:pt x="541684" y="171887"/>
                            </a:cubicBezTo>
                            <a:cubicBezTo>
                              <a:pt x="525015" y="160775"/>
                              <a:pt x="488106" y="151249"/>
                              <a:pt x="477390" y="143312"/>
                            </a:cubicBezTo>
                            <a:cubicBezTo>
                              <a:pt x="466674" y="135375"/>
                              <a:pt x="480565" y="138946"/>
                              <a:pt x="477390" y="124262"/>
                            </a:cubicBezTo>
                            <a:cubicBezTo>
                              <a:pt x="474215" y="109578"/>
                              <a:pt x="463499" y="68699"/>
                              <a:pt x="458340" y="55205"/>
                            </a:cubicBezTo>
                            <a:cubicBezTo>
                              <a:pt x="453181" y="41711"/>
                              <a:pt x="451593" y="34965"/>
                              <a:pt x="446434" y="43299"/>
                            </a:cubicBezTo>
                            <a:cubicBezTo>
                              <a:pt x="441275" y="51633"/>
                              <a:pt x="434131" y="89734"/>
                              <a:pt x="427384" y="105212"/>
                            </a:cubicBezTo>
                            <a:cubicBezTo>
                              <a:pt x="420637" y="120690"/>
                              <a:pt x="421034" y="129818"/>
                              <a:pt x="405953" y="136168"/>
                            </a:cubicBezTo>
                            <a:cubicBezTo>
                              <a:pt x="390872" y="142518"/>
                              <a:pt x="357137" y="145693"/>
                              <a:pt x="336896" y="143312"/>
                            </a:cubicBezTo>
                            <a:cubicBezTo>
                              <a:pt x="316655" y="140931"/>
                              <a:pt x="298399" y="129421"/>
                              <a:pt x="284509" y="121880"/>
                            </a:cubicBezTo>
                            <a:cubicBezTo>
                              <a:pt x="270619" y="114339"/>
                              <a:pt x="262284" y="110768"/>
                              <a:pt x="253553" y="98068"/>
                            </a:cubicBezTo>
                            <a:cubicBezTo>
                              <a:pt x="244822" y="85368"/>
                              <a:pt x="237677" y="60364"/>
                              <a:pt x="232121" y="45680"/>
                            </a:cubicBezTo>
                            <a:cubicBezTo>
                              <a:pt x="226565" y="30996"/>
                              <a:pt x="216247" y="-4325"/>
                              <a:pt x="205928" y="437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grpSp>
                    <p:nvGrpSpPr>
                      <p:cNvPr id="154" name="Group 153"/>
                      <p:cNvGrpSpPr/>
                      <p:nvPr/>
                    </p:nvGrpSpPr>
                    <p:grpSpPr>
                      <a:xfrm>
                        <a:off x="3736855" y="103622"/>
                        <a:ext cx="4712815" cy="6063868"/>
                        <a:chOff x="3736855" y="103622"/>
                        <a:chExt cx="4712815" cy="6063868"/>
                      </a:xfrm>
                    </p:grpSpPr>
                    <p:grpSp>
                      <p:nvGrpSpPr>
                        <p:cNvPr id="142" name="Group 141"/>
                        <p:cNvGrpSpPr/>
                        <p:nvPr/>
                      </p:nvGrpSpPr>
                      <p:grpSpPr>
                        <a:xfrm>
                          <a:off x="3736855" y="103622"/>
                          <a:ext cx="4712815" cy="3940847"/>
                          <a:chOff x="3736855" y="103622"/>
                          <a:chExt cx="4712815" cy="3940847"/>
                        </a:xfrm>
                      </p:grpSpPr>
                      <p:grpSp>
                        <p:nvGrpSpPr>
                          <p:cNvPr id="80" name="Group 79"/>
                          <p:cNvGrpSpPr/>
                          <p:nvPr/>
                        </p:nvGrpSpPr>
                        <p:grpSpPr>
                          <a:xfrm>
                            <a:off x="4083249" y="736600"/>
                            <a:ext cx="4366421" cy="3307869"/>
                            <a:chOff x="4083249" y="736600"/>
                            <a:chExt cx="4366421" cy="3307869"/>
                          </a:xfrm>
                        </p:grpSpPr>
                        <p:grpSp>
                          <p:nvGrpSpPr>
                            <p:cNvPr id="63" name="Group 62"/>
                            <p:cNvGrpSpPr/>
                            <p:nvPr/>
                          </p:nvGrpSpPr>
                          <p:grpSpPr>
                            <a:xfrm>
                              <a:off x="4083249" y="736600"/>
                              <a:ext cx="4188126" cy="3190752"/>
                              <a:chOff x="4083249" y="736600"/>
                              <a:chExt cx="4188126" cy="3190752"/>
                            </a:xfrm>
                          </p:grpSpPr>
                          <p:grpSp>
                            <p:nvGrpSpPr>
                              <p:cNvPr id="54" name="Group 53"/>
                              <p:cNvGrpSpPr/>
                              <p:nvPr/>
                            </p:nvGrpSpPr>
                            <p:grpSpPr>
                              <a:xfrm>
                                <a:off x="4083249" y="736600"/>
                                <a:ext cx="4149238" cy="3190752"/>
                                <a:chOff x="4083249" y="736600"/>
                                <a:chExt cx="4149238" cy="3190752"/>
                              </a:xfrm>
                            </p:grpSpPr>
                            <p:grpSp>
                              <p:nvGrpSpPr>
                                <p:cNvPr id="43" name="Group 42"/>
                                <p:cNvGrpSpPr/>
                                <p:nvPr/>
                              </p:nvGrpSpPr>
                              <p:grpSpPr>
                                <a:xfrm>
                                  <a:off x="4083249" y="1003224"/>
                                  <a:ext cx="3835366" cy="2924128"/>
                                  <a:chOff x="4083249" y="1003224"/>
                                  <a:chExt cx="3835366" cy="2924128"/>
                                </a:xfrm>
                              </p:grpSpPr>
                              <p:grpSp>
                                <p:nvGrpSpPr>
                                  <p:cNvPr id="26" name="Group 25"/>
                                  <p:cNvGrpSpPr/>
                                  <p:nvPr/>
                                </p:nvGrpSpPr>
                                <p:grpSpPr>
                                  <a:xfrm>
                                    <a:off x="6438890" y="1003224"/>
                                    <a:ext cx="1479725" cy="1616223"/>
                                    <a:chOff x="6438890" y="1003224"/>
                                    <a:chExt cx="1479725" cy="1616223"/>
                                  </a:xfrm>
                                </p:grpSpPr>
                                <p:grpSp>
                                  <p:nvGrpSpPr>
                                    <p:cNvPr id="36" name="Group 35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6438890" y="1003224"/>
                                      <a:ext cx="1479725" cy="1616223"/>
                                      <a:chOff x="6438890" y="1003224"/>
                                      <a:chExt cx="1479725" cy="1616223"/>
                                    </a:xfrm>
                                  </p:grpSpPr>
                                  <p:grpSp>
                                    <p:nvGrpSpPr>
                                      <p:cNvPr id="16" name="Group 15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6667429" y="1003224"/>
                                        <a:ext cx="1251186" cy="1262286"/>
                                        <a:chOff x="6667429" y="1003224"/>
                                        <a:chExt cx="1251186" cy="1262286"/>
                                      </a:xfrm>
                                    </p:grpSpPr>
                                    <p:grpSp>
                                      <p:nvGrpSpPr>
                                        <p:cNvPr id="12" name="Group 11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6667429" y="1003224"/>
                                          <a:ext cx="1251186" cy="1262286"/>
                                          <a:chOff x="6667429" y="1003224"/>
                                          <a:chExt cx="1251186" cy="1262286"/>
                                        </a:xfrm>
                                      </p:grpSpPr>
                                      <p:sp>
                                        <p:nvSpPr>
                                          <p:cNvPr id="2" name="Freeform 1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667429" y="1003224"/>
                                            <a:ext cx="282544" cy="539860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273121 w 282544"/>
                                              <a:gd name="connsiteY0" fmla="*/ 120726 h 539860"/>
                                              <a:gd name="connsiteX1" fmla="*/ 260421 w 282544"/>
                                              <a:gd name="connsiteY1" fmla="*/ 54051 h 539860"/>
                                              <a:gd name="connsiteX2" fmla="*/ 279471 w 282544"/>
                                              <a:gd name="connsiteY2" fmla="*/ 76 h 539860"/>
                                              <a:gd name="connsiteX3" fmla="*/ 184221 w 282544"/>
                                              <a:gd name="connsiteY3" fmla="*/ 44526 h 539860"/>
                                              <a:gd name="connsiteX4" fmla="*/ 146121 w 282544"/>
                                              <a:gd name="connsiteY4" fmla="*/ 136601 h 539860"/>
                                              <a:gd name="connsiteX5" fmla="*/ 174696 w 282544"/>
                                              <a:gd name="connsiteY5" fmla="*/ 219151 h 539860"/>
                                              <a:gd name="connsiteX6" fmla="*/ 120721 w 282544"/>
                                              <a:gd name="connsiteY6" fmla="*/ 235026 h 539860"/>
                                              <a:gd name="connsiteX7" fmla="*/ 41346 w 282544"/>
                                              <a:gd name="connsiteY7" fmla="*/ 304876 h 539860"/>
                                              <a:gd name="connsiteX8" fmla="*/ 71 w 282544"/>
                                              <a:gd name="connsiteY8" fmla="*/ 396951 h 539860"/>
                                              <a:gd name="connsiteX9" fmla="*/ 31821 w 282544"/>
                                              <a:gd name="connsiteY9" fmla="*/ 508076 h 539860"/>
                                              <a:gd name="connsiteX10" fmla="*/ 47696 w 282544"/>
                                              <a:gd name="connsiteY10" fmla="*/ 428701 h 539860"/>
                                              <a:gd name="connsiteX11" fmla="*/ 101671 w 282544"/>
                                              <a:gd name="connsiteY11" fmla="*/ 377901 h 539860"/>
                                              <a:gd name="connsiteX12" fmla="*/ 85796 w 282544"/>
                                              <a:gd name="connsiteY12" fmla="*/ 460451 h 539860"/>
                                              <a:gd name="connsiteX13" fmla="*/ 149296 w 282544"/>
                                              <a:gd name="connsiteY13" fmla="*/ 539826 h 539860"/>
                                              <a:gd name="connsiteX14" fmla="*/ 117546 w 282544"/>
                                              <a:gd name="connsiteY14" fmla="*/ 450926 h 539860"/>
                                              <a:gd name="connsiteX15" fmla="*/ 142946 w 282544"/>
                                              <a:gd name="connsiteY15" fmla="*/ 368376 h 539860"/>
                                              <a:gd name="connsiteX16" fmla="*/ 158821 w 282544"/>
                                              <a:gd name="connsiteY16" fmla="*/ 323926 h 539860"/>
                                              <a:gd name="connsiteX17" fmla="*/ 73096 w 282544"/>
                                              <a:gd name="connsiteY17" fmla="*/ 355676 h 539860"/>
                                              <a:gd name="connsiteX18" fmla="*/ 31821 w 282544"/>
                                              <a:gd name="connsiteY18" fmla="*/ 425526 h 539860"/>
                                              <a:gd name="connsiteX19" fmla="*/ 73096 w 282544"/>
                                              <a:gd name="connsiteY19" fmla="*/ 314401 h 539860"/>
                                              <a:gd name="connsiteX20" fmla="*/ 127071 w 282544"/>
                                              <a:gd name="connsiteY20" fmla="*/ 263601 h 539860"/>
                                              <a:gd name="connsiteX21" fmla="*/ 231846 w 282544"/>
                                              <a:gd name="connsiteY21" fmla="*/ 231851 h 539860"/>
                                              <a:gd name="connsiteX22" fmla="*/ 193746 w 282544"/>
                                              <a:gd name="connsiteY22" fmla="*/ 187401 h 539860"/>
                                              <a:gd name="connsiteX23" fmla="*/ 174696 w 282544"/>
                                              <a:gd name="connsiteY23" fmla="*/ 108026 h 539860"/>
                                              <a:gd name="connsiteX24" fmla="*/ 235021 w 282544"/>
                                              <a:gd name="connsiteY24" fmla="*/ 47701 h 539860"/>
                                              <a:gd name="connsiteX25" fmla="*/ 273121 w 282544"/>
                                              <a:gd name="connsiteY25" fmla="*/ 120726 h 539860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  <a:cxn ang="0">
                                                <a:pos x="connsiteX15" y="connsiteY15"/>
                                              </a:cxn>
                                              <a:cxn ang="0">
                                                <a:pos x="connsiteX16" y="connsiteY16"/>
                                              </a:cxn>
                                              <a:cxn ang="0">
                                                <a:pos x="connsiteX17" y="connsiteY17"/>
                                              </a:cxn>
                                              <a:cxn ang="0">
                                                <a:pos x="connsiteX18" y="connsiteY18"/>
                                              </a:cxn>
                                              <a:cxn ang="0">
                                                <a:pos x="connsiteX19" y="connsiteY19"/>
                                              </a:cxn>
                                              <a:cxn ang="0">
                                                <a:pos x="connsiteX20" y="connsiteY20"/>
                                              </a:cxn>
                                              <a:cxn ang="0">
                                                <a:pos x="connsiteX21" y="connsiteY21"/>
                                              </a:cxn>
                                              <a:cxn ang="0">
                                                <a:pos x="connsiteX22" y="connsiteY22"/>
                                              </a:cxn>
                                              <a:cxn ang="0">
                                                <a:pos x="connsiteX23" y="connsiteY23"/>
                                              </a:cxn>
                                              <a:cxn ang="0">
                                                <a:pos x="connsiteX24" y="connsiteY24"/>
                                              </a:cxn>
                                              <a:cxn ang="0">
                                                <a:pos x="connsiteX25" y="connsiteY25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282544" h="539860">
                                                <a:moveTo>
                                                  <a:pt x="273121" y="120726"/>
                                                </a:moveTo>
                                                <a:cubicBezTo>
                                                  <a:pt x="277354" y="121784"/>
                                                  <a:pt x="259363" y="74159"/>
                                                  <a:pt x="260421" y="54051"/>
                                                </a:cubicBezTo>
                                                <a:cubicBezTo>
                                                  <a:pt x="261479" y="33943"/>
                                                  <a:pt x="292171" y="1663"/>
                                                  <a:pt x="279471" y="76"/>
                                                </a:cubicBezTo>
                                                <a:cubicBezTo>
                                                  <a:pt x="266771" y="-1511"/>
                                                  <a:pt x="206446" y="21772"/>
                                                  <a:pt x="184221" y="44526"/>
                                                </a:cubicBezTo>
                                                <a:cubicBezTo>
                                                  <a:pt x="161996" y="67280"/>
                                                  <a:pt x="147708" y="107497"/>
                                                  <a:pt x="146121" y="136601"/>
                                                </a:cubicBezTo>
                                                <a:cubicBezTo>
                                                  <a:pt x="144534" y="165705"/>
                                                  <a:pt x="178929" y="202747"/>
                                                  <a:pt x="174696" y="219151"/>
                                                </a:cubicBezTo>
                                                <a:cubicBezTo>
                                                  <a:pt x="170463" y="235555"/>
                                                  <a:pt x="142946" y="220738"/>
                                                  <a:pt x="120721" y="235026"/>
                                                </a:cubicBezTo>
                                                <a:cubicBezTo>
                                                  <a:pt x="98496" y="249314"/>
                                                  <a:pt x="61454" y="277889"/>
                                                  <a:pt x="41346" y="304876"/>
                                                </a:cubicBezTo>
                                                <a:cubicBezTo>
                                                  <a:pt x="21238" y="331864"/>
                                                  <a:pt x="1658" y="363084"/>
                                                  <a:pt x="71" y="396951"/>
                                                </a:cubicBezTo>
                                                <a:cubicBezTo>
                                                  <a:pt x="-1516" y="430818"/>
                                                  <a:pt x="23884" y="502784"/>
                                                  <a:pt x="31821" y="508076"/>
                                                </a:cubicBezTo>
                                                <a:cubicBezTo>
                                                  <a:pt x="39758" y="513368"/>
                                                  <a:pt x="36054" y="450397"/>
                                                  <a:pt x="47696" y="428701"/>
                                                </a:cubicBezTo>
                                                <a:cubicBezTo>
                                                  <a:pt x="59338" y="407005"/>
                                                  <a:pt x="95321" y="372609"/>
                                                  <a:pt x="101671" y="377901"/>
                                                </a:cubicBezTo>
                                                <a:cubicBezTo>
                                                  <a:pt x="108021" y="383193"/>
                                                  <a:pt x="77859" y="433464"/>
                                                  <a:pt x="85796" y="460451"/>
                                                </a:cubicBezTo>
                                                <a:cubicBezTo>
                                                  <a:pt x="93733" y="487438"/>
                                                  <a:pt x="144004" y="541413"/>
                                                  <a:pt x="149296" y="539826"/>
                                                </a:cubicBezTo>
                                                <a:cubicBezTo>
                                                  <a:pt x="154588" y="538239"/>
                                                  <a:pt x="118604" y="479501"/>
                                                  <a:pt x="117546" y="450926"/>
                                                </a:cubicBezTo>
                                                <a:cubicBezTo>
                                                  <a:pt x="116488" y="422351"/>
                                                  <a:pt x="136067" y="389542"/>
                                                  <a:pt x="142946" y="368376"/>
                                                </a:cubicBezTo>
                                                <a:cubicBezTo>
                                                  <a:pt x="149825" y="347210"/>
                                                  <a:pt x="170463" y="326043"/>
                                                  <a:pt x="158821" y="323926"/>
                                                </a:cubicBezTo>
                                                <a:cubicBezTo>
                                                  <a:pt x="147179" y="321809"/>
                                                  <a:pt x="94263" y="338743"/>
                                                  <a:pt x="73096" y="355676"/>
                                                </a:cubicBezTo>
                                                <a:cubicBezTo>
                                                  <a:pt x="51929" y="372609"/>
                                                  <a:pt x="31821" y="432405"/>
                                                  <a:pt x="31821" y="425526"/>
                                                </a:cubicBezTo>
                                                <a:cubicBezTo>
                                                  <a:pt x="31821" y="418647"/>
                                                  <a:pt x="57221" y="341389"/>
                                                  <a:pt x="73096" y="314401"/>
                                                </a:cubicBezTo>
                                                <a:cubicBezTo>
                                                  <a:pt x="88971" y="287414"/>
                                                  <a:pt x="100613" y="277359"/>
                                                  <a:pt x="127071" y="263601"/>
                                                </a:cubicBezTo>
                                                <a:cubicBezTo>
                                                  <a:pt x="153529" y="249843"/>
                                                  <a:pt x="220734" y="244551"/>
                                                  <a:pt x="231846" y="231851"/>
                                                </a:cubicBezTo>
                                                <a:cubicBezTo>
                                                  <a:pt x="242958" y="219151"/>
                                                  <a:pt x="203271" y="208038"/>
                                                  <a:pt x="193746" y="187401"/>
                                                </a:cubicBezTo>
                                                <a:cubicBezTo>
                                                  <a:pt x="184221" y="166764"/>
                                                  <a:pt x="167817" y="131309"/>
                                                  <a:pt x="174696" y="108026"/>
                                                </a:cubicBezTo>
                                                <a:cubicBezTo>
                                                  <a:pt x="181575" y="84743"/>
                                                  <a:pt x="219146" y="42409"/>
                                                  <a:pt x="235021" y="47701"/>
                                                </a:cubicBezTo>
                                                <a:cubicBezTo>
                                                  <a:pt x="250896" y="52993"/>
                                                  <a:pt x="268888" y="119668"/>
                                                  <a:pt x="273121" y="120726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3" name="Freeform 2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978646" y="1018514"/>
                                            <a:ext cx="311371" cy="80427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4 w 311371"/>
                                              <a:gd name="connsiteY0" fmla="*/ 80036 h 80427"/>
                                              <a:gd name="connsiteX1" fmla="*/ 82554 w 311371"/>
                                              <a:gd name="connsiteY1" fmla="*/ 16536 h 80427"/>
                                              <a:gd name="connsiteX2" fmla="*/ 203204 w 311371"/>
                                              <a:gd name="connsiteY2" fmla="*/ 661 h 80427"/>
                                              <a:gd name="connsiteX3" fmla="*/ 311154 w 311371"/>
                                              <a:gd name="connsiteY3" fmla="*/ 32411 h 80427"/>
                                              <a:gd name="connsiteX4" fmla="*/ 174629 w 311371"/>
                                              <a:gd name="connsiteY4" fmla="*/ 29236 h 80427"/>
                                              <a:gd name="connsiteX5" fmla="*/ 79379 w 311371"/>
                                              <a:gd name="connsiteY5" fmla="*/ 41936 h 80427"/>
                                              <a:gd name="connsiteX6" fmla="*/ 4 w 311371"/>
                                              <a:gd name="connsiteY6" fmla="*/ 80036 h 80427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311371" h="80427">
                                                <a:moveTo>
                                                  <a:pt x="4" y="80036"/>
                                                </a:moveTo>
                                                <a:cubicBezTo>
                                                  <a:pt x="533" y="75803"/>
                                                  <a:pt x="48687" y="29765"/>
                                                  <a:pt x="82554" y="16536"/>
                                                </a:cubicBezTo>
                                                <a:cubicBezTo>
                                                  <a:pt x="116421" y="3307"/>
                                                  <a:pt x="165104" y="-1985"/>
                                                  <a:pt x="203204" y="661"/>
                                                </a:cubicBezTo>
                                                <a:cubicBezTo>
                                                  <a:pt x="241304" y="3307"/>
                                                  <a:pt x="315916" y="27649"/>
                                                  <a:pt x="311154" y="32411"/>
                                                </a:cubicBezTo>
                                                <a:cubicBezTo>
                                                  <a:pt x="306392" y="37173"/>
                                                  <a:pt x="213258" y="27649"/>
                                                  <a:pt x="174629" y="29236"/>
                                                </a:cubicBezTo>
                                                <a:cubicBezTo>
                                                  <a:pt x="136000" y="30823"/>
                                                  <a:pt x="109012" y="30824"/>
                                                  <a:pt x="79379" y="41936"/>
                                                </a:cubicBezTo>
                                                <a:cubicBezTo>
                                                  <a:pt x="49746" y="53048"/>
                                                  <a:pt x="-525" y="84269"/>
                                                  <a:pt x="4" y="80036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5" name="Freeform 4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7324601" y="1061045"/>
                                            <a:ext cx="594014" cy="1204465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15999 w 594014"/>
                                              <a:gd name="connsiteY0" fmla="*/ 2580 h 1204465"/>
                                              <a:gd name="connsiteX1" fmla="*/ 168399 w 594014"/>
                                              <a:gd name="connsiteY1" fmla="*/ 12105 h 1204465"/>
                                              <a:gd name="connsiteX2" fmla="*/ 336674 w 594014"/>
                                              <a:gd name="connsiteY2" fmla="*/ 120055 h 1204465"/>
                                              <a:gd name="connsiteX3" fmla="*/ 482724 w 594014"/>
                                              <a:gd name="connsiteY3" fmla="*/ 342305 h 1204465"/>
                                              <a:gd name="connsiteX4" fmla="*/ 533524 w 594014"/>
                                              <a:gd name="connsiteY4" fmla="*/ 532805 h 1204465"/>
                                              <a:gd name="connsiteX5" fmla="*/ 530349 w 594014"/>
                                              <a:gd name="connsiteY5" fmla="*/ 691555 h 1204465"/>
                                              <a:gd name="connsiteX6" fmla="*/ 593849 w 594014"/>
                                              <a:gd name="connsiteY6" fmla="*/ 897930 h 1204465"/>
                                              <a:gd name="connsiteX7" fmla="*/ 546224 w 594014"/>
                                              <a:gd name="connsiteY7" fmla="*/ 1034455 h 1204465"/>
                                              <a:gd name="connsiteX8" fmla="*/ 470024 w 594014"/>
                                              <a:gd name="connsiteY8" fmla="*/ 1139230 h 1204465"/>
                                              <a:gd name="connsiteX9" fmla="*/ 381124 w 594014"/>
                                              <a:gd name="connsiteY9" fmla="*/ 1183680 h 1204465"/>
                                              <a:gd name="connsiteX10" fmla="*/ 454149 w 594014"/>
                                              <a:gd name="connsiteY10" fmla="*/ 1110655 h 1204465"/>
                                              <a:gd name="connsiteX11" fmla="*/ 450974 w 594014"/>
                                              <a:gd name="connsiteY11" fmla="*/ 948730 h 1204465"/>
                                              <a:gd name="connsiteX12" fmla="*/ 425574 w 594014"/>
                                              <a:gd name="connsiteY12" fmla="*/ 1031280 h 1204465"/>
                                              <a:gd name="connsiteX13" fmla="*/ 374774 w 594014"/>
                                              <a:gd name="connsiteY13" fmla="*/ 1129705 h 1204465"/>
                                              <a:gd name="connsiteX14" fmla="*/ 263649 w 594014"/>
                                              <a:gd name="connsiteY14" fmla="*/ 1177330 h 1204465"/>
                                              <a:gd name="connsiteX15" fmla="*/ 162049 w 594014"/>
                                              <a:gd name="connsiteY15" fmla="*/ 1202730 h 1204465"/>
                                              <a:gd name="connsiteX16" fmla="*/ 190624 w 594014"/>
                                              <a:gd name="connsiteY16" fmla="*/ 1129705 h 1204465"/>
                                              <a:gd name="connsiteX17" fmla="*/ 181099 w 594014"/>
                                              <a:gd name="connsiteY17" fmla="*/ 1069380 h 1204465"/>
                                              <a:gd name="connsiteX18" fmla="*/ 168399 w 594014"/>
                                              <a:gd name="connsiteY18" fmla="*/ 1136055 h 1204465"/>
                                              <a:gd name="connsiteX19" fmla="*/ 123949 w 594014"/>
                                              <a:gd name="connsiteY19" fmla="*/ 1177330 h 1204465"/>
                                              <a:gd name="connsiteX20" fmla="*/ 124 w 594014"/>
                                              <a:gd name="connsiteY20" fmla="*/ 1183680 h 1204465"/>
                                              <a:gd name="connsiteX21" fmla="*/ 101724 w 594014"/>
                                              <a:gd name="connsiteY21" fmla="*/ 1145580 h 1204465"/>
                                              <a:gd name="connsiteX22" fmla="*/ 152524 w 594014"/>
                                              <a:gd name="connsiteY22" fmla="*/ 1078905 h 1204465"/>
                                              <a:gd name="connsiteX23" fmla="*/ 171574 w 594014"/>
                                              <a:gd name="connsiteY23" fmla="*/ 1015405 h 1204465"/>
                                              <a:gd name="connsiteX24" fmla="*/ 235074 w 594014"/>
                                              <a:gd name="connsiteY24" fmla="*/ 1078905 h 1204465"/>
                                              <a:gd name="connsiteX25" fmla="*/ 235074 w 594014"/>
                                              <a:gd name="connsiteY25" fmla="*/ 1145580 h 1204465"/>
                                              <a:gd name="connsiteX26" fmla="*/ 330324 w 594014"/>
                                              <a:gd name="connsiteY26" fmla="*/ 1110655 h 1204465"/>
                                              <a:gd name="connsiteX27" fmla="*/ 400174 w 594014"/>
                                              <a:gd name="connsiteY27" fmla="*/ 1009055 h 1204465"/>
                                              <a:gd name="connsiteX28" fmla="*/ 435099 w 594014"/>
                                              <a:gd name="connsiteY28" fmla="*/ 891580 h 1204465"/>
                                              <a:gd name="connsiteX29" fmla="*/ 485899 w 594014"/>
                                              <a:gd name="connsiteY29" fmla="*/ 983655 h 1204465"/>
                                              <a:gd name="connsiteX30" fmla="*/ 470024 w 594014"/>
                                              <a:gd name="connsiteY30" fmla="*/ 1107480 h 1204465"/>
                                              <a:gd name="connsiteX31" fmla="*/ 527174 w 594014"/>
                                              <a:gd name="connsiteY31" fmla="*/ 1021755 h 1204465"/>
                                              <a:gd name="connsiteX32" fmla="*/ 552574 w 594014"/>
                                              <a:gd name="connsiteY32" fmla="*/ 878880 h 1204465"/>
                                              <a:gd name="connsiteX33" fmla="*/ 495424 w 594014"/>
                                              <a:gd name="connsiteY33" fmla="*/ 685205 h 1204465"/>
                                              <a:gd name="connsiteX34" fmla="*/ 498599 w 594014"/>
                                              <a:gd name="connsiteY34" fmla="*/ 497880 h 1204465"/>
                                              <a:gd name="connsiteX35" fmla="*/ 425574 w 594014"/>
                                              <a:gd name="connsiteY35" fmla="*/ 278805 h 1204465"/>
                                              <a:gd name="connsiteX36" fmla="*/ 254124 w 594014"/>
                                              <a:gd name="connsiteY36" fmla="*/ 104180 h 1204465"/>
                                              <a:gd name="connsiteX37" fmla="*/ 123949 w 594014"/>
                                              <a:gd name="connsiteY37" fmla="*/ 12105 h 1204465"/>
                                              <a:gd name="connsiteX38" fmla="*/ 15999 w 594014"/>
                                              <a:gd name="connsiteY38" fmla="*/ 2580 h 1204465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  <a:cxn ang="0">
                                                <a:pos x="connsiteX15" y="connsiteY15"/>
                                              </a:cxn>
                                              <a:cxn ang="0">
                                                <a:pos x="connsiteX16" y="connsiteY16"/>
                                              </a:cxn>
                                              <a:cxn ang="0">
                                                <a:pos x="connsiteX17" y="connsiteY17"/>
                                              </a:cxn>
                                              <a:cxn ang="0">
                                                <a:pos x="connsiteX18" y="connsiteY18"/>
                                              </a:cxn>
                                              <a:cxn ang="0">
                                                <a:pos x="connsiteX19" y="connsiteY19"/>
                                              </a:cxn>
                                              <a:cxn ang="0">
                                                <a:pos x="connsiteX20" y="connsiteY20"/>
                                              </a:cxn>
                                              <a:cxn ang="0">
                                                <a:pos x="connsiteX21" y="connsiteY21"/>
                                              </a:cxn>
                                              <a:cxn ang="0">
                                                <a:pos x="connsiteX22" y="connsiteY22"/>
                                              </a:cxn>
                                              <a:cxn ang="0">
                                                <a:pos x="connsiteX23" y="connsiteY23"/>
                                              </a:cxn>
                                              <a:cxn ang="0">
                                                <a:pos x="connsiteX24" y="connsiteY24"/>
                                              </a:cxn>
                                              <a:cxn ang="0">
                                                <a:pos x="connsiteX25" y="connsiteY25"/>
                                              </a:cxn>
                                              <a:cxn ang="0">
                                                <a:pos x="connsiteX26" y="connsiteY26"/>
                                              </a:cxn>
                                              <a:cxn ang="0">
                                                <a:pos x="connsiteX27" y="connsiteY27"/>
                                              </a:cxn>
                                              <a:cxn ang="0">
                                                <a:pos x="connsiteX28" y="connsiteY28"/>
                                              </a:cxn>
                                              <a:cxn ang="0">
                                                <a:pos x="connsiteX29" y="connsiteY29"/>
                                              </a:cxn>
                                              <a:cxn ang="0">
                                                <a:pos x="connsiteX30" y="connsiteY30"/>
                                              </a:cxn>
                                              <a:cxn ang="0">
                                                <a:pos x="connsiteX31" y="connsiteY31"/>
                                              </a:cxn>
                                              <a:cxn ang="0">
                                                <a:pos x="connsiteX32" y="connsiteY32"/>
                                              </a:cxn>
                                              <a:cxn ang="0">
                                                <a:pos x="connsiteX33" y="connsiteY33"/>
                                              </a:cxn>
                                              <a:cxn ang="0">
                                                <a:pos x="connsiteX34" y="connsiteY34"/>
                                              </a:cxn>
                                              <a:cxn ang="0">
                                                <a:pos x="connsiteX35" y="connsiteY35"/>
                                              </a:cxn>
                                              <a:cxn ang="0">
                                                <a:pos x="connsiteX36" y="connsiteY36"/>
                                              </a:cxn>
                                              <a:cxn ang="0">
                                                <a:pos x="connsiteX37" y="connsiteY37"/>
                                              </a:cxn>
                                              <a:cxn ang="0">
                                                <a:pos x="connsiteX38" y="connsiteY38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594014" h="1204465">
                                                <a:moveTo>
                                                  <a:pt x="15999" y="2580"/>
                                                </a:moveTo>
                                                <a:cubicBezTo>
                                                  <a:pt x="23407" y="2580"/>
                                                  <a:pt x="114953" y="-7474"/>
                                                  <a:pt x="168399" y="12105"/>
                                                </a:cubicBezTo>
                                                <a:cubicBezTo>
                                                  <a:pt x="221845" y="31684"/>
                                                  <a:pt x="284287" y="65022"/>
                                                  <a:pt x="336674" y="120055"/>
                                                </a:cubicBezTo>
                                                <a:cubicBezTo>
                                                  <a:pt x="389062" y="175088"/>
                                                  <a:pt x="449916" y="273513"/>
                                                  <a:pt x="482724" y="342305"/>
                                                </a:cubicBezTo>
                                                <a:cubicBezTo>
                                                  <a:pt x="515532" y="411097"/>
                                                  <a:pt x="525587" y="474597"/>
                                                  <a:pt x="533524" y="532805"/>
                                                </a:cubicBezTo>
                                                <a:cubicBezTo>
                                                  <a:pt x="541461" y="591013"/>
                                                  <a:pt x="520295" y="630701"/>
                                                  <a:pt x="530349" y="691555"/>
                                                </a:cubicBezTo>
                                                <a:cubicBezTo>
                                                  <a:pt x="540403" y="752409"/>
                                                  <a:pt x="591203" y="840780"/>
                                                  <a:pt x="593849" y="897930"/>
                                                </a:cubicBezTo>
                                                <a:cubicBezTo>
                                                  <a:pt x="596495" y="955080"/>
                                                  <a:pt x="566861" y="994239"/>
                                                  <a:pt x="546224" y="1034455"/>
                                                </a:cubicBezTo>
                                                <a:cubicBezTo>
                                                  <a:pt x="525587" y="1074671"/>
                                                  <a:pt x="497541" y="1114359"/>
                                                  <a:pt x="470024" y="1139230"/>
                                                </a:cubicBezTo>
                                                <a:cubicBezTo>
                                                  <a:pt x="442507" y="1164101"/>
                                                  <a:pt x="383770" y="1188442"/>
                                                  <a:pt x="381124" y="1183680"/>
                                                </a:cubicBezTo>
                                                <a:cubicBezTo>
                                                  <a:pt x="378478" y="1178918"/>
                                                  <a:pt x="442507" y="1149813"/>
                                                  <a:pt x="454149" y="1110655"/>
                                                </a:cubicBezTo>
                                                <a:cubicBezTo>
                                                  <a:pt x="465791" y="1071497"/>
                                                  <a:pt x="455736" y="961959"/>
                                                  <a:pt x="450974" y="948730"/>
                                                </a:cubicBezTo>
                                                <a:cubicBezTo>
                                                  <a:pt x="446212" y="935501"/>
                                                  <a:pt x="438274" y="1001118"/>
                                                  <a:pt x="425574" y="1031280"/>
                                                </a:cubicBezTo>
                                                <a:cubicBezTo>
                                                  <a:pt x="412874" y="1061443"/>
                                                  <a:pt x="401761" y="1105363"/>
                                                  <a:pt x="374774" y="1129705"/>
                                                </a:cubicBezTo>
                                                <a:cubicBezTo>
                                                  <a:pt x="347787" y="1154047"/>
                                                  <a:pt x="299103" y="1165159"/>
                                                  <a:pt x="263649" y="1177330"/>
                                                </a:cubicBezTo>
                                                <a:cubicBezTo>
                                                  <a:pt x="228195" y="1189501"/>
                                                  <a:pt x="174220" y="1210667"/>
                                                  <a:pt x="162049" y="1202730"/>
                                                </a:cubicBezTo>
                                                <a:cubicBezTo>
                                                  <a:pt x="149878" y="1194793"/>
                                                  <a:pt x="187449" y="1151930"/>
                                                  <a:pt x="190624" y="1129705"/>
                                                </a:cubicBezTo>
                                                <a:cubicBezTo>
                                                  <a:pt x="193799" y="1107480"/>
                                                  <a:pt x="184803" y="1068322"/>
                                                  <a:pt x="181099" y="1069380"/>
                                                </a:cubicBezTo>
                                                <a:cubicBezTo>
                                                  <a:pt x="177395" y="1070438"/>
                                                  <a:pt x="177924" y="1118063"/>
                                                  <a:pt x="168399" y="1136055"/>
                                                </a:cubicBezTo>
                                                <a:cubicBezTo>
                                                  <a:pt x="158874" y="1154047"/>
                                                  <a:pt x="151995" y="1169393"/>
                                                  <a:pt x="123949" y="1177330"/>
                                                </a:cubicBezTo>
                                                <a:cubicBezTo>
                                                  <a:pt x="95903" y="1185268"/>
                                                  <a:pt x="3828" y="1188972"/>
                                                  <a:pt x="124" y="1183680"/>
                                                </a:cubicBezTo>
                                                <a:cubicBezTo>
                                                  <a:pt x="-3580" y="1178388"/>
                                                  <a:pt x="76324" y="1163043"/>
                                                  <a:pt x="101724" y="1145580"/>
                                                </a:cubicBezTo>
                                                <a:cubicBezTo>
                                                  <a:pt x="127124" y="1128117"/>
                                                  <a:pt x="140882" y="1100601"/>
                                                  <a:pt x="152524" y="1078905"/>
                                                </a:cubicBezTo>
                                                <a:cubicBezTo>
                                                  <a:pt x="164166" y="1057209"/>
                                                  <a:pt x="157816" y="1015405"/>
                                                  <a:pt x="171574" y="1015405"/>
                                                </a:cubicBezTo>
                                                <a:cubicBezTo>
                                                  <a:pt x="185332" y="1015405"/>
                                                  <a:pt x="224491" y="1057209"/>
                                                  <a:pt x="235074" y="1078905"/>
                                                </a:cubicBezTo>
                                                <a:cubicBezTo>
                                                  <a:pt x="245657" y="1100601"/>
                                                  <a:pt x="219199" y="1140288"/>
                                                  <a:pt x="235074" y="1145580"/>
                                                </a:cubicBezTo>
                                                <a:cubicBezTo>
                                                  <a:pt x="250949" y="1150872"/>
                                                  <a:pt x="302807" y="1133409"/>
                                                  <a:pt x="330324" y="1110655"/>
                                                </a:cubicBezTo>
                                                <a:cubicBezTo>
                                                  <a:pt x="357841" y="1087901"/>
                                                  <a:pt x="382712" y="1045567"/>
                                                  <a:pt x="400174" y="1009055"/>
                                                </a:cubicBezTo>
                                                <a:cubicBezTo>
                                                  <a:pt x="417636" y="972543"/>
                                                  <a:pt x="420812" y="895813"/>
                                                  <a:pt x="435099" y="891580"/>
                                                </a:cubicBezTo>
                                                <a:cubicBezTo>
                                                  <a:pt x="449386" y="887347"/>
                                                  <a:pt x="480078" y="947672"/>
                                                  <a:pt x="485899" y="983655"/>
                                                </a:cubicBezTo>
                                                <a:cubicBezTo>
                                                  <a:pt x="491720" y="1019638"/>
                                                  <a:pt x="463145" y="1101130"/>
                                                  <a:pt x="470024" y="1107480"/>
                                                </a:cubicBezTo>
                                                <a:cubicBezTo>
                                                  <a:pt x="476903" y="1113830"/>
                                                  <a:pt x="513416" y="1059855"/>
                                                  <a:pt x="527174" y="1021755"/>
                                                </a:cubicBezTo>
                                                <a:cubicBezTo>
                                                  <a:pt x="540932" y="983655"/>
                                                  <a:pt x="557866" y="934972"/>
                                                  <a:pt x="552574" y="878880"/>
                                                </a:cubicBezTo>
                                                <a:cubicBezTo>
                                                  <a:pt x="547282" y="822788"/>
                                                  <a:pt x="504420" y="748705"/>
                                                  <a:pt x="495424" y="685205"/>
                                                </a:cubicBezTo>
                                                <a:cubicBezTo>
                                                  <a:pt x="486428" y="621705"/>
                                                  <a:pt x="510241" y="565613"/>
                                                  <a:pt x="498599" y="497880"/>
                                                </a:cubicBezTo>
                                                <a:cubicBezTo>
                                                  <a:pt x="486957" y="430147"/>
                                                  <a:pt x="466320" y="344422"/>
                                                  <a:pt x="425574" y="278805"/>
                                                </a:cubicBezTo>
                                                <a:cubicBezTo>
                                                  <a:pt x="384828" y="213188"/>
                                                  <a:pt x="304395" y="148630"/>
                                                  <a:pt x="254124" y="104180"/>
                                                </a:cubicBezTo>
                                                <a:cubicBezTo>
                                                  <a:pt x="203853" y="59730"/>
                                                  <a:pt x="164166" y="28509"/>
                                                  <a:pt x="123949" y="12105"/>
                                                </a:cubicBezTo>
                                                <a:cubicBezTo>
                                                  <a:pt x="83732" y="-4299"/>
                                                  <a:pt x="8591" y="2580"/>
                                                  <a:pt x="15999" y="2580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6" name="Freeform 5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765658" y="1545199"/>
                                            <a:ext cx="849455" cy="414572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70117 w 849455"/>
                                              <a:gd name="connsiteY0" fmla="*/ 1026 h 414572"/>
                                              <a:gd name="connsiteX1" fmla="*/ 267 w 849455"/>
                                              <a:gd name="connsiteY1" fmla="*/ 131201 h 414572"/>
                                              <a:gd name="connsiteX2" fmla="*/ 54242 w 849455"/>
                                              <a:gd name="connsiteY2" fmla="*/ 255026 h 414572"/>
                                              <a:gd name="connsiteX3" fmla="*/ 238392 w 849455"/>
                                              <a:gd name="connsiteY3" fmla="*/ 369326 h 414572"/>
                                              <a:gd name="connsiteX4" fmla="*/ 393967 w 849455"/>
                                              <a:gd name="connsiteY4" fmla="*/ 413776 h 414572"/>
                                              <a:gd name="connsiteX5" fmla="*/ 606692 w 849455"/>
                                              <a:gd name="connsiteY5" fmla="*/ 391551 h 414572"/>
                                              <a:gd name="connsiteX6" fmla="*/ 698767 w 849455"/>
                                              <a:gd name="connsiteY6" fmla="*/ 315351 h 414572"/>
                                              <a:gd name="connsiteX7" fmla="*/ 765442 w 849455"/>
                                              <a:gd name="connsiteY7" fmla="*/ 315351 h 414572"/>
                                              <a:gd name="connsiteX8" fmla="*/ 841642 w 849455"/>
                                              <a:gd name="connsiteY8" fmla="*/ 261376 h 414572"/>
                                              <a:gd name="connsiteX9" fmla="*/ 844817 w 849455"/>
                                              <a:gd name="connsiteY9" fmla="*/ 194701 h 414572"/>
                                              <a:gd name="connsiteX10" fmla="*/ 822592 w 849455"/>
                                              <a:gd name="connsiteY10" fmla="*/ 159776 h 414572"/>
                                              <a:gd name="connsiteX11" fmla="*/ 774967 w 849455"/>
                                              <a:gd name="connsiteY11" fmla="*/ 134376 h 414572"/>
                                              <a:gd name="connsiteX12" fmla="*/ 708292 w 849455"/>
                                              <a:gd name="connsiteY12" fmla="*/ 169301 h 414572"/>
                                              <a:gd name="connsiteX13" fmla="*/ 781317 w 849455"/>
                                              <a:gd name="connsiteY13" fmla="*/ 172476 h 414572"/>
                                              <a:gd name="connsiteX14" fmla="*/ 828942 w 849455"/>
                                              <a:gd name="connsiteY14" fmla="*/ 201051 h 414572"/>
                                              <a:gd name="connsiteX15" fmla="*/ 809892 w 849455"/>
                                              <a:gd name="connsiteY15" fmla="*/ 255026 h 414572"/>
                                              <a:gd name="connsiteX16" fmla="*/ 762267 w 849455"/>
                                              <a:gd name="connsiteY16" fmla="*/ 286776 h 414572"/>
                                              <a:gd name="connsiteX17" fmla="*/ 698767 w 849455"/>
                                              <a:gd name="connsiteY17" fmla="*/ 277251 h 414572"/>
                                              <a:gd name="connsiteX18" fmla="*/ 663842 w 849455"/>
                                              <a:gd name="connsiteY18" fmla="*/ 324876 h 414572"/>
                                              <a:gd name="connsiteX19" fmla="*/ 568592 w 849455"/>
                                              <a:gd name="connsiteY19" fmla="*/ 362976 h 414572"/>
                                              <a:gd name="connsiteX20" fmla="*/ 390792 w 849455"/>
                                              <a:gd name="connsiteY20" fmla="*/ 388376 h 414572"/>
                                              <a:gd name="connsiteX21" fmla="*/ 212992 w 849455"/>
                                              <a:gd name="connsiteY21" fmla="*/ 331226 h 414572"/>
                                              <a:gd name="connsiteX22" fmla="*/ 101867 w 849455"/>
                                              <a:gd name="connsiteY22" fmla="*/ 248676 h 414572"/>
                                              <a:gd name="connsiteX23" fmla="*/ 35192 w 849455"/>
                                              <a:gd name="connsiteY23" fmla="*/ 156601 h 414572"/>
                                              <a:gd name="connsiteX24" fmla="*/ 60592 w 849455"/>
                                              <a:gd name="connsiteY24" fmla="*/ 74051 h 414572"/>
                                              <a:gd name="connsiteX25" fmla="*/ 70117 w 849455"/>
                                              <a:gd name="connsiteY25" fmla="*/ 1026 h 414572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  <a:cxn ang="0">
                                                <a:pos x="connsiteX15" y="connsiteY15"/>
                                              </a:cxn>
                                              <a:cxn ang="0">
                                                <a:pos x="connsiteX16" y="connsiteY16"/>
                                              </a:cxn>
                                              <a:cxn ang="0">
                                                <a:pos x="connsiteX17" y="connsiteY17"/>
                                              </a:cxn>
                                              <a:cxn ang="0">
                                                <a:pos x="connsiteX18" y="connsiteY18"/>
                                              </a:cxn>
                                              <a:cxn ang="0">
                                                <a:pos x="connsiteX19" y="connsiteY19"/>
                                              </a:cxn>
                                              <a:cxn ang="0">
                                                <a:pos x="connsiteX20" y="connsiteY20"/>
                                              </a:cxn>
                                              <a:cxn ang="0">
                                                <a:pos x="connsiteX21" y="connsiteY21"/>
                                              </a:cxn>
                                              <a:cxn ang="0">
                                                <a:pos x="connsiteX22" y="connsiteY22"/>
                                              </a:cxn>
                                              <a:cxn ang="0">
                                                <a:pos x="connsiteX23" y="connsiteY23"/>
                                              </a:cxn>
                                              <a:cxn ang="0">
                                                <a:pos x="connsiteX24" y="connsiteY24"/>
                                              </a:cxn>
                                              <a:cxn ang="0">
                                                <a:pos x="connsiteX25" y="connsiteY25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849455" h="414572">
                                                <a:moveTo>
                                                  <a:pt x="70117" y="1026"/>
                                                </a:moveTo>
                                                <a:cubicBezTo>
                                                  <a:pt x="60063" y="10551"/>
                                                  <a:pt x="2913" y="88868"/>
                                                  <a:pt x="267" y="131201"/>
                                                </a:cubicBezTo>
                                                <a:cubicBezTo>
                                                  <a:pt x="-2379" y="173534"/>
                                                  <a:pt x="14555" y="215339"/>
                                                  <a:pt x="54242" y="255026"/>
                                                </a:cubicBezTo>
                                                <a:cubicBezTo>
                                                  <a:pt x="93929" y="294713"/>
                                                  <a:pt x="181771" y="342868"/>
                                                  <a:pt x="238392" y="369326"/>
                                                </a:cubicBezTo>
                                                <a:cubicBezTo>
                                                  <a:pt x="295013" y="395784"/>
                                                  <a:pt x="332584" y="410072"/>
                                                  <a:pt x="393967" y="413776"/>
                                                </a:cubicBezTo>
                                                <a:cubicBezTo>
                                                  <a:pt x="455350" y="417480"/>
                                                  <a:pt x="555892" y="407955"/>
                                                  <a:pt x="606692" y="391551"/>
                                                </a:cubicBezTo>
                                                <a:cubicBezTo>
                                                  <a:pt x="657492" y="375147"/>
                                                  <a:pt x="672309" y="328051"/>
                                                  <a:pt x="698767" y="315351"/>
                                                </a:cubicBezTo>
                                                <a:cubicBezTo>
                                                  <a:pt x="725225" y="302651"/>
                                                  <a:pt x="741630" y="324347"/>
                                                  <a:pt x="765442" y="315351"/>
                                                </a:cubicBezTo>
                                                <a:cubicBezTo>
                                                  <a:pt x="789254" y="306355"/>
                                                  <a:pt x="828413" y="281484"/>
                                                  <a:pt x="841642" y="261376"/>
                                                </a:cubicBezTo>
                                                <a:cubicBezTo>
                                                  <a:pt x="854871" y="241268"/>
                                                  <a:pt x="847992" y="211634"/>
                                                  <a:pt x="844817" y="194701"/>
                                                </a:cubicBezTo>
                                                <a:cubicBezTo>
                                                  <a:pt x="841642" y="177768"/>
                                                  <a:pt x="834234" y="169830"/>
                                                  <a:pt x="822592" y="159776"/>
                                                </a:cubicBezTo>
                                                <a:cubicBezTo>
                                                  <a:pt x="810950" y="149722"/>
                                                  <a:pt x="794017" y="132789"/>
                                                  <a:pt x="774967" y="134376"/>
                                                </a:cubicBezTo>
                                                <a:cubicBezTo>
                                                  <a:pt x="755917" y="135963"/>
                                                  <a:pt x="707234" y="162951"/>
                                                  <a:pt x="708292" y="169301"/>
                                                </a:cubicBezTo>
                                                <a:cubicBezTo>
                                                  <a:pt x="709350" y="175651"/>
                                                  <a:pt x="761209" y="167184"/>
                                                  <a:pt x="781317" y="172476"/>
                                                </a:cubicBezTo>
                                                <a:cubicBezTo>
                                                  <a:pt x="801425" y="177768"/>
                                                  <a:pt x="824180" y="187293"/>
                                                  <a:pt x="828942" y="201051"/>
                                                </a:cubicBezTo>
                                                <a:cubicBezTo>
                                                  <a:pt x="833704" y="214809"/>
                                                  <a:pt x="821005" y="240739"/>
                                                  <a:pt x="809892" y="255026"/>
                                                </a:cubicBezTo>
                                                <a:cubicBezTo>
                                                  <a:pt x="798780" y="269314"/>
                                                  <a:pt x="780788" y="283072"/>
                                                  <a:pt x="762267" y="286776"/>
                                                </a:cubicBezTo>
                                                <a:cubicBezTo>
                                                  <a:pt x="743746" y="290480"/>
                                                  <a:pt x="715171" y="270901"/>
                                                  <a:pt x="698767" y="277251"/>
                                                </a:cubicBezTo>
                                                <a:cubicBezTo>
                                                  <a:pt x="682363" y="283601"/>
                                                  <a:pt x="685538" y="310589"/>
                                                  <a:pt x="663842" y="324876"/>
                                                </a:cubicBezTo>
                                                <a:cubicBezTo>
                                                  <a:pt x="642146" y="339164"/>
                                                  <a:pt x="614100" y="352393"/>
                                                  <a:pt x="568592" y="362976"/>
                                                </a:cubicBezTo>
                                                <a:cubicBezTo>
                                                  <a:pt x="523084" y="373559"/>
                                                  <a:pt x="450059" y="393668"/>
                                                  <a:pt x="390792" y="388376"/>
                                                </a:cubicBezTo>
                                                <a:cubicBezTo>
                                                  <a:pt x="331525" y="383084"/>
                                                  <a:pt x="261146" y="354509"/>
                                                  <a:pt x="212992" y="331226"/>
                                                </a:cubicBezTo>
                                                <a:cubicBezTo>
                                                  <a:pt x="164838" y="307943"/>
                                                  <a:pt x="131500" y="277780"/>
                                                  <a:pt x="101867" y="248676"/>
                                                </a:cubicBezTo>
                                                <a:cubicBezTo>
                                                  <a:pt x="72234" y="219572"/>
                                                  <a:pt x="42071" y="185705"/>
                                                  <a:pt x="35192" y="156601"/>
                                                </a:cubicBezTo>
                                                <a:cubicBezTo>
                                                  <a:pt x="28313" y="127497"/>
                                                  <a:pt x="52654" y="97334"/>
                                                  <a:pt x="60592" y="74051"/>
                                                </a:cubicBezTo>
                                                <a:cubicBezTo>
                                                  <a:pt x="68529" y="50768"/>
                                                  <a:pt x="80171" y="-8499"/>
                                                  <a:pt x="70117" y="1026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7" name="Freeform 6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857904" y="1492250"/>
                                            <a:ext cx="136695" cy="60335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96 w 136695"/>
                                              <a:gd name="connsiteY0" fmla="*/ 31750 h 60335"/>
                                              <a:gd name="connsiteX1" fmla="*/ 50896 w 136695"/>
                                              <a:gd name="connsiteY1" fmla="*/ 0 h 60335"/>
                                              <a:gd name="connsiteX2" fmla="*/ 117571 w 136695"/>
                                              <a:gd name="connsiteY2" fmla="*/ 31750 h 60335"/>
                                              <a:gd name="connsiteX3" fmla="*/ 133446 w 136695"/>
                                              <a:gd name="connsiteY3" fmla="*/ 60325 h 60335"/>
                                              <a:gd name="connsiteX4" fmla="*/ 63596 w 136695"/>
                                              <a:gd name="connsiteY4" fmla="*/ 28575 h 60335"/>
                                              <a:gd name="connsiteX5" fmla="*/ 96 w 136695"/>
                                              <a:gd name="connsiteY5" fmla="*/ 31750 h 60335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36695" h="60335">
                                                <a:moveTo>
                                                  <a:pt x="96" y="31750"/>
                                                </a:moveTo>
                                                <a:cubicBezTo>
                                                  <a:pt x="-2021" y="26988"/>
                                                  <a:pt x="31317" y="0"/>
                                                  <a:pt x="50896" y="0"/>
                                                </a:cubicBezTo>
                                                <a:cubicBezTo>
                                                  <a:pt x="70475" y="0"/>
                                                  <a:pt x="103813" y="21696"/>
                                                  <a:pt x="117571" y="31750"/>
                                                </a:cubicBezTo>
                                                <a:cubicBezTo>
                                                  <a:pt x="131329" y="41804"/>
                                                  <a:pt x="142442" y="60854"/>
                                                  <a:pt x="133446" y="60325"/>
                                                </a:cubicBezTo>
                                                <a:cubicBezTo>
                                                  <a:pt x="124450" y="59796"/>
                                                  <a:pt x="86350" y="31221"/>
                                                  <a:pt x="63596" y="28575"/>
                                                </a:cubicBezTo>
                                                <a:cubicBezTo>
                                                  <a:pt x="40842" y="25929"/>
                                                  <a:pt x="2213" y="36512"/>
                                                  <a:pt x="96" y="31750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8" name="Freeform 7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7197420" y="1570635"/>
                                            <a:ext cx="210035" cy="144100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305 w 210035"/>
                                              <a:gd name="connsiteY0" fmla="*/ 16865 h 144100"/>
                                              <a:gd name="connsiteX1" fmla="*/ 89205 w 210035"/>
                                              <a:gd name="connsiteY1" fmla="*/ 990 h 144100"/>
                                              <a:gd name="connsiteX2" fmla="*/ 165405 w 210035"/>
                                              <a:gd name="connsiteY2" fmla="*/ 48615 h 144100"/>
                                              <a:gd name="connsiteX3" fmla="*/ 209855 w 210035"/>
                                              <a:gd name="connsiteY3" fmla="*/ 143865 h 144100"/>
                                              <a:gd name="connsiteX4" fmla="*/ 149530 w 210035"/>
                                              <a:gd name="connsiteY4" fmla="*/ 74015 h 144100"/>
                                              <a:gd name="connsiteX5" fmla="*/ 63805 w 210035"/>
                                              <a:gd name="connsiteY5" fmla="*/ 23215 h 144100"/>
                                              <a:gd name="connsiteX6" fmla="*/ 305 w 210035"/>
                                              <a:gd name="connsiteY6" fmla="*/ 16865 h 144100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210035" h="144100">
                                                <a:moveTo>
                                                  <a:pt x="305" y="16865"/>
                                                </a:moveTo>
                                                <a:cubicBezTo>
                                                  <a:pt x="4538" y="13161"/>
                                                  <a:pt x="61688" y="-4302"/>
                                                  <a:pt x="89205" y="990"/>
                                                </a:cubicBezTo>
                                                <a:cubicBezTo>
                                                  <a:pt x="116722" y="6282"/>
                                                  <a:pt x="145297" y="24803"/>
                                                  <a:pt x="165405" y="48615"/>
                                                </a:cubicBezTo>
                                                <a:cubicBezTo>
                                                  <a:pt x="185513" y="72427"/>
                                                  <a:pt x="212501" y="139632"/>
                                                  <a:pt x="209855" y="143865"/>
                                                </a:cubicBezTo>
                                                <a:cubicBezTo>
                                                  <a:pt x="207209" y="148098"/>
                                                  <a:pt x="173872" y="94123"/>
                                                  <a:pt x="149530" y="74015"/>
                                                </a:cubicBezTo>
                                                <a:cubicBezTo>
                                                  <a:pt x="125188" y="53907"/>
                                                  <a:pt x="90792" y="29565"/>
                                                  <a:pt x="63805" y="23215"/>
                                                </a:cubicBezTo>
                                                <a:cubicBezTo>
                                                  <a:pt x="36818" y="16865"/>
                                                  <a:pt x="-3928" y="20569"/>
                                                  <a:pt x="305" y="16865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9" name="Freeform 8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959433" y="1369858"/>
                                            <a:ext cx="305212" cy="217659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167 w 305212"/>
                                              <a:gd name="connsiteY0" fmla="*/ 128742 h 217659"/>
                                              <a:gd name="connsiteX1" fmla="*/ 25567 w 305212"/>
                                              <a:gd name="connsiteY1" fmla="*/ 52542 h 217659"/>
                                              <a:gd name="connsiteX2" fmla="*/ 54142 w 305212"/>
                                              <a:gd name="connsiteY2" fmla="*/ 1742 h 217659"/>
                                              <a:gd name="connsiteX3" fmla="*/ 57317 w 305212"/>
                                              <a:gd name="connsiteY3" fmla="*/ 116042 h 217659"/>
                                              <a:gd name="connsiteX4" fmla="*/ 123992 w 305212"/>
                                              <a:gd name="connsiteY4" fmla="*/ 182717 h 217659"/>
                                              <a:gd name="connsiteX5" fmla="*/ 187492 w 305212"/>
                                              <a:gd name="connsiteY5" fmla="*/ 201767 h 217659"/>
                                              <a:gd name="connsiteX6" fmla="*/ 244642 w 305212"/>
                                              <a:gd name="connsiteY6" fmla="*/ 157317 h 217659"/>
                                              <a:gd name="connsiteX7" fmla="*/ 250992 w 305212"/>
                                              <a:gd name="connsiteY7" fmla="*/ 65242 h 217659"/>
                                              <a:gd name="connsiteX8" fmla="*/ 301792 w 305212"/>
                                              <a:gd name="connsiteY8" fmla="*/ 157317 h 217659"/>
                                              <a:gd name="connsiteX9" fmla="*/ 298617 w 305212"/>
                                              <a:gd name="connsiteY9" fmla="*/ 217642 h 217659"/>
                                              <a:gd name="connsiteX10" fmla="*/ 282742 w 305212"/>
                                              <a:gd name="connsiteY10" fmla="*/ 154142 h 217659"/>
                                              <a:gd name="connsiteX11" fmla="*/ 270042 w 305212"/>
                                              <a:gd name="connsiteY11" fmla="*/ 128742 h 217659"/>
                                              <a:gd name="connsiteX12" fmla="*/ 244642 w 305212"/>
                                              <a:gd name="connsiteY12" fmla="*/ 195417 h 217659"/>
                                              <a:gd name="connsiteX13" fmla="*/ 193842 w 305212"/>
                                              <a:gd name="connsiteY13" fmla="*/ 217642 h 217659"/>
                                              <a:gd name="connsiteX14" fmla="*/ 111292 w 305212"/>
                                              <a:gd name="connsiteY14" fmla="*/ 198592 h 217659"/>
                                              <a:gd name="connsiteX15" fmla="*/ 63667 w 305212"/>
                                              <a:gd name="connsiteY15" fmla="*/ 170017 h 217659"/>
                                              <a:gd name="connsiteX16" fmla="*/ 38267 w 305212"/>
                                              <a:gd name="connsiteY16" fmla="*/ 90642 h 217659"/>
                                              <a:gd name="connsiteX17" fmla="*/ 167 w 305212"/>
                                              <a:gd name="connsiteY17" fmla="*/ 128742 h 217659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  <a:cxn ang="0">
                                                <a:pos x="connsiteX15" y="connsiteY15"/>
                                              </a:cxn>
                                              <a:cxn ang="0">
                                                <a:pos x="connsiteX16" y="connsiteY16"/>
                                              </a:cxn>
                                              <a:cxn ang="0">
                                                <a:pos x="connsiteX17" y="connsiteY17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305212" h="217659">
                                                <a:moveTo>
                                                  <a:pt x="167" y="128742"/>
                                                </a:moveTo>
                                                <a:cubicBezTo>
                                                  <a:pt x="-1950" y="122392"/>
                                                  <a:pt x="16571" y="73709"/>
                                                  <a:pt x="25567" y="52542"/>
                                                </a:cubicBezTo>
                                                <a:cubicBezTo>
                                                  <a:pt x="34563" y="31375"/>
                                                  <a:pt x="48850" y="-8841"/>
                                                  <a:pt x="54142" y="1742"/>
                                                </a:cubicBezTo>
                                                <a:cubicBezTo>
                                                  <a:pt x="59434" y="12325"/>
                                                  <a:pt x="45675" y="85880"/>
                                                  <a:pt x="57317" y="116042"/>
                                                </a:cubicBezTo>
                                                <a:cubicBezTo>
                                                  <a:pt x="68959" y="146204"/>
                                                  <a:pt x="102296" y="168430"/>
                                                  <a:pt x="123992" y="182717"/>
                                                </a:cubicBezTo>
                                                <a:cubicBezTo>
                                                  <a:pt x="145688" y="197005"/>
                                                  <a:pt x="167384" y="206000"/>
                                                  <a:pt x="187492" y="201767"/>
                                                </a:cubicBezTo>
                                                <a:cubicBezTo>
                                                  <a:pt x="207600" y="197534"/>
                                                  <a:pt x="234059" y="180071"/>
                                                  <a:pt x="244642" y="157317"/>
                                                </a:cubicBezTo>
                                                <a:cubicBezTo>
                                                  <a:pt x="255225" y="134563"/>
                                                  <a:pt x="241467" y="65242"/>
                                                  <a:pt x="250992" y="65242"/>
                                                </a:cubicBezTo>
                                                <a:cubicBezTo>
                                                  <a:pt x="260517" y="65242"/>
                                                  <a:pt x="293855" y="131917"/>
                                                  <a:pt x="301792" y="157317"/>
                                                </a:cubicBezTo>
                                                <a:cubicBezTo>
                                                  <a:pt x="309729" y="182717"/>
                                                  <a:pt x="301792" y="218171"/>
                                                  <a:pt x="298617" y="217642"/>
                                                </a:cubicBezTo>
                                                <a:cubicBezTo>
                                                  <a:pt x="295442" y="217113"/>
                                                  <a:pt x="287505" y="168959"/>
                                                  <a:pt x="282742" y="154142"/>
                                                </a:cubicBezTo>
                                                <a:cubicBezTo>
                                                  <a:pt x="277979" y="139325"/>
                                                  <a:pt x="276392" y="121863"/>
                                                  <a:pt x="270042" y="128742"/>
                                                </a:cubicBezTo>
                                                <a:cubicBezTo>
                                                  <a:pt x="263692" y="135621"/>
                                                  <a:pt x="257342" y="180600"/>
                                                  <a:pt x="244642" y="195417"/>
                                                </a:cubicBezTo>
                                                <a:cubicBezTo>
                                                  <a:pt x="231942" y="210234"/>
                                                  <a:pt x="216067" y="217113"/>
                                                  <a:pt x="193842" y="217642"/>
                                                </a:cubicBezTo>
                                                <a:cubicBezTo>
                                                  <a:pt x="171617" y="218171"/>
                                                  <a:pt x="132988" y="206529"/>
                                                  <a:pt x="111292" y="198592"/>
                                                </a:cubicBezTo>
                                                <a:cubicBezTo>
                                                  <a:pt x="89596" y="190655"/>
                                                  <a:pt x="75838" y="188009"/>
                                                  <a:pt x="63667" y="170017"/>
                                                </a:cubicBezTo>
                                                <a:cubicBezTo>
                                                  <a:pt x="51496" y="152025"/>
                                                  <a:pt x="49379" y="95404"/>
                                                  <a:pt x="38267" y="90642"/>
                                                </a:cubicBezTo>
                                                <a:cubicBezTo>
                                                  <a:pt x="27155" y="85880"/>
                                                  <a:pt x="2284" y="135092"/>
                                                  <a:pt x="167" y="128742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10" name="Freeform 9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7391396" y="1476241"/>
                                            <a:ext cx="105185" cy="232019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4 w 105185"/>
                                              <a:gd name="connsiteY0" fmla="*/ 187459 h 232019"/>
                                              <a:gd name="connsiteX1" fmla="*/ 53979 w 105185"/>
                                              <a:gd name="connsiteY1" fmla="*/ 123959 h 232019"/>
                                              <a:gd name="connsiteX2" fmla="*/ 47629 w 105185"/>
                                              <a:gd name="connsiteY2" fmla="*/ 134 h 232019"/>
                                              <a:gd name="connsiteX3" fmla="*/ 85729 w 105185"/>
                                              <a:gd name="connsiteY3" fmla="*/ 149359 h 232019"/>
                                              <a:gd name="connsiteX4" fmla="*/ 82554 w 105185"/>
                                              <a:gd name="connsiteY4" fmla="*/ 193809 h 232019"/>
                                              <a:gd name="connsiteX5" fmla="*/ 104779 w 105185"/>
                                              <a:gd name="connsiteY5" fmla="*/ 231909 h 232019"/>
                                              <a:gd name="connsiteX6" fmla="*/ 60329 w 105185"/>
                                              <a:gd name="connsiteY6" fmla="*/ 203334 h 232019"/>
                                              <a:gd name="connsiteX7" fmla="*/ 57154 w 105185"/>
                                              <a:gd name="connsiteY7" fmla="*/ 146184 h 232019"/>
                                              <a:gd name="connsiteX8" fmla="*/ 4 w 105185"/>
                                              <a:gd name="connsiteY8" fmla="*/ 187459 h 232019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05185" h="232019">
                                                <a:moveTo>
                                                  <a:pt x="4" y="187459"/>
                                                </a:moveTo>
                                                <a:cubicBezTo>
                                                  <a:pt x="-525" y="183755"/>
                                                  <a:pt x="46042" y="155180"/>
                                                  <a:pt x="53979" y="123959"/>
                                                </a:cubicBezTo>
                                                <a:cubicBezTo>
                                                  <a:pt x="61916" y="92738"/>
                                                  <a:pt x="42337" y="-4099"/>
                                                  <a:pt x="47629" y="134"/>
                                                </a:cubicBezTo>
                                                <a:cubicBezTo>
                                                  <a:pt x="52921" y="4367"/>
                                                  <a:pt x="79908" y="117080"/>
                                                  <a:pt x="85729" y="149359"/>
                                                </a:cubicBezTo>
                                                <a:cubicBezTo>
                                                  <a:pt x="91550" y="181638"/>
                                                  <a:pt x="79379" y="180051"/>
                                                  <a:pt x="82554" y="193809"/>
                                                </a:cubicBezTo>
                                                <a:cubicBezTo>
                                                  <a:pt x="85729" y="207567"/>
                                                  <a:pt x="108483" y="230322"/>
                                                  <a:pt x="104779" y="231909"/>
                                                </a:cubicBezTo>
                                                <a:cubicBezTo>
                                                  <a:pt x="101075" y="233496"/>
                                                  <a:pt x="68266" y="217621"/>
                                                  <a:pt x="60329" y="203334"/>
                                                </a:cubicBezTo>
                                                <a:cubicBezTo>
                                                  <a:pt x="52392" y="189047"/>
                                                  <a:pt x="67737" y="147771"/>
                                                  <a:pt x="57154" y="146184"/>
                                                </a:cubicBezTo>
                                                <a:cubicBezTo>
                                                  <a:pt x="46571" y="144596"/>
                                                  <a:pt x="533" y="191163"/>
                                                  <a:pt x="4" y="187459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11" name="Freeform 10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7546735" y="1415770"/>
                                            <a:ext cx="102589" cy="273338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240 w 102589"/>
                                              <a:gd name="connsiteY0" fmla="*/ 280 h 273338"/>
                                              <a:gd name="connsiteX1" fmla="*/ 60565 w 102589"/>
                                              <a:gd name="connsiteY1" fmla="*/ 76480 h 273338"/>
                                              <a:gd name="connsiteX2" fmla="*/ 70090 w 102589"/>
                                              <a:gd name="connsiteY2" fmla="*/ 216180 h 273338"/>
                                              <a:gd name="connsiteX3" fmla="*/ 31990 w 102589"/>
                                              <a:gd name="connsiteY3" fmla="*/ 273330 h 273338"/>
                                              <a:gd name="connsiteX4" fmla="*/ 98665 w 102589"/>
                                              <a:gd name="connsiteY4" fmla="*/ 213005 h 273338"/>
                                              <a:gd name="connsiteX5" fmla="*/ 85965 w 102589"/>
                                              <a:gd name="connsiteY5" fmla="*/ 101880 h 273338"/>
                                              <a:gd name="connsiteX6" fmla="*/ 240 w 102589"/>
                                              <a:gd name="connsiteY6" fmla="*/ 280 h 273338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02589" h="273338">
                                                <a:moveTo>
                                                  <a:pt x="240" y="280"/>
                                                </a:moveTo>
                                                <a:cubicBezTo>
                                                  <a:pt x="-3993" y="-3953"/>
                                                  <a:pt x="48923" y="40497"/>
                                                  <a:pt x="60565" y="76480"/>
                                                </a:cubicBezTo>
                                                <a:cubicBezTo>
                                                  <a:pt x="72207" y="112463"/>
                                                  <a:pt x="74853" y="183372"/>
                                                  <a:pt x="70090" y="216180"/>
                                                </a:cubicBezTo>
                                                <a:cubicBezTo>
                                                  <a:pt x="65327" y="248988"/>
                                                  <a:pt x="27228" y="273859"/>
                                                  <a:pt x="31990" y="273330"/>
                                                </a:cubicBezTo>
                                                <a:cubicBezTo>
                                                  <a:pt x="36753" y="272801"/>
                                                  <a:pt x="89669" y="241580"/>
                                                  <a:pt x="98665" y="213005"/>
                                                </a:cubicBezTo>
                                                <a:cubicBezTo>
                                                  <a:pt x="107661" y="184430"/>
                                                  <a:pt x="100252" y="135217"/>
                                                  <a:pt x="85965" y="101880"/>
                                                </a:cubicBezTo>
                                                <a:cubicBezTo>
                                                  <a:pt x="71678" y="68543"/>
                                                  <a:pt x="4473" y="4513"/>
                                                  <a:pt x="240" y="280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tx1">
                                              <a:lumMod val="85000"/>
                                              <a:lumOff val="1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14" name="Freeform 13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7159921" y="1618737"/>
                                          <a:ext cx="188604" cy="207729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91779 w 188604"/>
                                            <a:gd name="connsiteY0" fmla="*/ 513 h 207729"/>
                                            <a:gd name="connsiteX1" fmla="*/ 167979 w 188604"/>
                                            <a:gd name="connsiteY1" fmla="*/ 38613 h 207729"/>
                                            <a:gd name="connsiteX2" fmla="*/ 187029 w 188604"/>
                                            <a:gd name="connsiteY2" fmla="*/ 117988 h 207729"/>
                                            <a:gd name="connsiteX3" fmla="*/ 136229 w 188604"/>
                                            <a:gd name="connsiteY3" fmla="*/ 200538 h 207729"/>
                                            <a:gd name="connsiteX4" fmla="*/ 53679 w 188604"/>
                                            <a:gd name="connsiteY4" fmla="*/ 197363 h 207729"/>
                                            <a:gd name="connsiteX5" fmla="*/ 2879 w 188604"/>
                                            <a:gd name="connsiteY5" fmla="*/ 146563 h 207729"/>
                                            <a:gd name="connsiteX6" fmla="*/ 12404 w 188604"/>
                                            <a:gd name="connsiteY6" fmla="*/ 64013 h 207729"/>
                                            <a:gd name="connsiteX7" fmla="*/ 91779 w 188604"/>
                                            <a:gd name="connsiteY7" fmla="*/ 513 h 207729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188604" h="207729">
                                              <a:moveTo>
                                                <a:pt x="91779" y="513"/>
                                              </a:moveTo>
                                              <a:cubicBezTo>
                                                <a:pt x="117708" y="-3720"/>
                                                <a:pt x="152104" y="19034"/>
                                                <a:pt x="167979" y="38613"/>
                                              </a:cubicBezTo>
                                              <a:cubicBezTo>
                                                <a:pt x="183854" y="58192"/>
                                                <a:pt x="192321" y="91001"/>
                                                <a:pt x="187029" y="117988"/>
                                              </a:cubicBezTo>
                                              <a:cubicBezTo>
                                                <a:pt x="181737" y="144976"/>
                                                <a:pt x="158454" y="187309"/>
                                                <a:pt x="136229" y="200538"/>
                                              </a:cubicBezTo>
                                              <a:cubicBezTo>
                                                <a:pt x="114004" y="213767"/>
                                                <a:pt x="75904" y="206359"/>
                                                <a:pt x="53679" y="197363"/>
                                              </a:cubicBezTo>
                                              <a:cubicBezTo>
                                                <a:pt x="31454" y="188367"/>
                                                <a:pt x="9758" y="168788"/>
                                                <a:pt x="2879" y="146563"/>
                                              </a:cubicBezTo>
                                              <a:cubicBezTo>
                                                <a:pt x="-4000" y="124338"/>
                                                <a:pt x="2350" y="87825"/>
                                                <a:pt x="12404" y="64013"/>
                                              </a:cubicBezTo>
                                              <a:cubicBezTo>
                                                <a:pt x="22458" y="40201"/>
                                                <a:pt x="65850" y="4746"/>
                                                <a:pt x="91779" y="513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15" name="Freeform 14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6859907" y="1545550"/>
                                          <a:ext cx="117355" cy="150030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1268 w 117355"/>
                                            <a:gd name="connsiteY0" fmla="*/ 64175 h 150030"/>
                                            <a:gd name="connsiteX1" fmla="*/ 29843 w 117355"/>
                                            <a:gd name="connsiteY1" fmla="*/ 16550 h 150030"/>
                                            <a:gd name="connsiteX2" fmla="*/ 77468 w 117355"/>
                                            <a:gd name="connsiteY2" fmla="*/ 675 h 150030"/>
                                            <a:gd name="connsiteX3" fmla="*/ 115568 w 117355"/>
                                            <a:gd name="connsiteY3" fmla="*/ 35600 h 150030"/>
                                            <a:gd name="connsiteX4" fmla="*/ 106043 w 117355"/>
                                            <a:gd name="connsiteY4" fmla="*/ 118150 h 150030"/>
                                            <a:gd name="connsiteX5" fmla="*/ 61593 w 117355"/>
                                            <a:gd name="connsiteY5" fmla="*/ 149900 h 150030"/>
                                            <a:gd name="connsiteX6" fmla="*/ 10793 w 117355"/>
                                            <a:gd name="connsiteY6" fmla="*/ 127675 h 150030"/>
                                            <a:gd name="connsiteX7" fmla="*/ 1268 w 117355"/>
                                            <a:gd name="connsiteY7" fmla="*/ 64175 h 150030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117355" h="150030">
                                              <a:moveTo>
                                                <a:pt x="1268" y="64175"/>
                                              </a:moveTo>
                                              <a:cubicBezTo>
                                                <a:pt x="4443" y="45654"/>
                                                <a:pt x="17143" y="27133"/>
                                                <a:pt x="29843" y="16550"/>
                                              </a:cubicBezTo>
                                              <a:cubicBezTo>
                                                <a:pt x="42543" y="5967"/>
                                                <a:pt x="63181" y="-2500"/>
                                                <a:pt x="77468" y="675"/>
                                              </a:cubicBezTo>
                                              <a:cubicBezTo>
                                                <a:pt x="91755" y="3850"/>
                                                <a:pt x="110806" y="16021"/>
                                                <a:pt x="115568" y="35600"/>
                                              </a:cubicBezTo>
                                              <a:cubicBezTo>
                                                <a:pt x="120330" y="55179"/>
                                                <a:pt x="115039" y="99100"/>
                                                <a:pt x="106043" y="118150"/>
                                              </a:cubicBezTo>
                                              <a:cubicBezTo>
                                                <a:pt x="97047" y="137200"/>
                                                <a:pt x="77468" y="148313"/>
                                                <a:pt x="61593" y="149900"/>
                                              </a:cubicBezTo>
                                              <a:cubicBezTo>
                                                <a:pt x="45718" y="151488"/>
                                                <a:pt x="20847" y="138258"/>
                                                <a:pt x="10793" y="127675"/>
                                              </a:cubicBezTo>
                                              <a:cubicBezTo>
                                                <a:pt x="739" y="117092"/>
                                                <a:pt x="-1907" y="82696"/>
                                                <a:pt x="1268" y="64175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chemeClr val="tx1">
                                            <a:lumMod val="85000"/>
                                            <a:lumOff val="15000"/>
                                          </a:schemeClr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17" name="Freeform 16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6438890" y="1666871"/>
                                        <a:ext cx="296783" cy="301695"/>
                                      </a:xfrm>
                                      <a:custGeom>
                                        <a:avLst/>
                                        <a:gdLst>
                                          <a:gd name="connsiteX0" fmla="*/ 295285 w 296783"/>
                                          <a:gd name="connsiteY0" fmla="*/ 4 h 301695"/>
                                          <a:gd name="connsiteX1" fmla="*/ 171460 w 296783"/>
                                          <a:gd name="connsiteY1" fmla="*/ 60329 h 301695"/>
                                          <a:gd name="connsiteX2" fmla="*/ 47635 w 296783"/>
                                          <a:gd name="connsiteY2" fmla="*/ 104779 h 301695"/>
                                          <a:gd name="connsiteX3" fmla="*/ 10 w 296783"/>
                                          <a:gd name="connsiteY3" fmla="*/ 200029 h 301695"/>
                                          <a:gd name="connsiteX4" fmla="*/ 50810 w 296783"/>
                                          <a:gd name="connsiteY4" fmla="*/ 288929 h 301695"/>
                                          <a:gd name="connsiteX5" fmla="*/ 47635 w 296783"/>
                                          <a:gd name="connsiteY5" fmla="*/ 234954 h 301695"/>
                                          <a:gd name="connsiteX6" fmla="*/ 85735 w 296783"/>
                                          <a:gd name="connsiteY6" fmla="*/ 168279 h 301695"/>
                                          <a:gd name="connsiteX7" fmla="*/ 85735 w 296783"/>
                                          <a:gd name="connsiteY7" fmla="*/ 254004 h 301695"/>
                                          <a:gd name="connsiteX8" fmla="*/ 165110 w 296783"/>
                                          <a:gd name="connsiteY8" fmla="*/ 301629 h 301695"/>
                                          <a:gd name="connsiteX9" fmla="*/ 127010 w 296783"/>
                                          <a:gd name="connsiteY9" fmla="*/ 244479 h 301695"/>
                                          <a:gd name="connsiteX10" fmla="*/ 111135 w 296783"/>
                                          <a:gd name="connsiteY10" fmla="*/ 177804 h 301695"/>
                                          <a:gd name="connsiteX11" fmla="*/ 111135 w 296783"/>
                                          <a:gd name="connsiteY11" fmla="*/ 133354 h 301695"/>
                                          <a:gd name="connsiteX12" fmla="*/ 50810 w 296783"/>
                                          <a:gd name="connsiteY12" fmla="*/ 152404 h 301695"/>
                                          <a:gd name="connsiteX13" fmla="*/ 38110 w 296783"/>
                                          <a:gd name="connsiteY13" fmla="*/ 219079 h 301695"/>
                                          <a:gd name="connsiteX14" fmla="*/ 25410 w 296783"/>
                                          <a:gd name="connsiteY14" fmla="*/ 174629 h 301695"/>
                                          <a:gd name="connsiteX15" fmla="*/ 66685 w 296783"/>
                                          <a:gd name="connsiteY15" fmla="*/ 120654 h 301695"/>
                                          <a:gd name="connsiteX16" fmla="*/ 149235 w 296783"/>
                                          <a:gd name="connsiteY16" fmla="*/ 92079 h 301695"/>
                                          <a:gd name="connsiteX17" fmla="*/ 234960 w 296783"/>
                                          <a:gd name="connsiteY17" fmla="*/ 57154 h 301695"/>
                                          <a:gd name="connsiteX18" fmla="*/ 295285 w 296783"/>
                                          <a:gd name="connsiteY18" fmla="*/ 4 h 301695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  <a:cxn ang="0">
                                            <a:pos x="connsiteX8" y="connsiteY8"/>
                                          </a:cxn>
                                          <a:cxn ang="0">
                                            <a:pos x="connsiteX9" y="connsiteY9"/>
                                          </a:cxn>
                                          <a:cxn ang="0">
                                            <a:pos x="connsiteX10" y="connsiteY10"/>
                                          </a:cxn>
                                          <a:cxn ang="0">
                                            <a:pos x="connsiteX11" y="connsiteY11"/>
                                          </a:cxn>
                                          <a:cxn ang="0">
                                            <a:pos x="connsiteX12" y="connsiteY12"/>
                                          </a:cxn>
                                          <a:cxn ang="0">
                                            <a:pos x="connsiteX13" y="connsiteY13"/>
                                          </a:cxn>
                                          <a:cxn ang="0">
                                            <a:pos x="connsiteX14" y="connsiteY14"/>
                                          </a:cxn>
                                          <a:cxn ang="0">
                                            <a:pos x="connsiteX15" y="connsiteY15"/>
                                          </a:cxn>
                                          <a:cxn ang="0">
                                            <a:pos x="connsiteX16" y="connsiteY16"/>
                                          </a:cxn>
                                          <a:cxn ang="0">
                                            <a:pos x="connsiteX17" y="connsiteY17"/>
                                          </a:cxn>
                                          <a:cxn ang="0">
                                            <a:pos x="connsiteX18" y="connsiteY18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296783" h="301695">
                                            <a:moveTo>
                                              <a:pt x="295285" y="4"/>
                                            </a:moveTo>
                                            <a:cubicBezTo>
                                              <a:pt x="284702" y="533"/>
                                              <a:pt x="212735" y="42867"/>
                                              <a:pt x="171460" y="60329"/>
                                            </a:cubicBezTo>
                                            <a:cubicBezTo>
                                              <a:pt x="130185" y="77792"/>
                                              <a:pt x="76210" y="81496"/>
                                              <a:pt x="47635" y="104779"/>
                                            </a:cubicBezTo>
                                            <a:cubicBezTo>
                                              <a:pt x="19060" y="128062"/>
                                              <a:pt x="-519" y="169337"/>
                                              <a:pt x="10" y="200029"/>
                                            </a:cubicBezTo>
                                            <a:cubicBezTo>
                                              <a:pt x="539" y="230721"/>
                                              <a:pt x="42873" y="283108"/>
                                              <a:pt x="50810" y="288929"/>
                                            </a:cubicBezTo>
                                            <a:cubicBezTo>
                                              <a:pt x="58747" y="294750"/>
                                              <a:pt x="41814" y="255062"/>
                                              <a:pt x="47635" y="234954"/>
                                            </a:cubicBezTo>
                                            <a:cubicBezTo>
                                              <a:pt x="53456" y="214846"/>
                                              <a:pt x="79385" y="165104"/>
                                              <a:pt x="85735" y="168279"/>
                                            </a:cubicBezTo>
                                            <a:cubicBezTo>
                                              <a:pt x="92085" y="171454"/>
                                              <a:pt x="72506" y="231779"/>
                                              <a:pt x="85735" y="254004"/>
                                            </a:cubicBezTo>
                                            <a:cubicBezTo>
                                              <a:pt x="98964" y="276229"/>
                                              <a:pt x="158231" y="303216"/>
                                              <a:pt x="165110" y="301629"/>
                                            </a:cubicBezTo>
                                            <a:cubicBezTo>
                                              <a:pt x="171989" y="300042"/>
                                              <a:pt x="136006" y="265117"/>
                                              <a:pt x="127010" y="244479"/>
                                            </a:cubicBezTo>
                                            <a:cubicBezTo>
                                              <a:pt x="118014" y="223842"/>
                                              <a:pt x="113781" y="196325"/>
                                              <a:pt x="111135" y="177804"/>
                                            </a:cubicBezTo>
                                            <a:cubicBezTo>
                                              <a:pt x="108489" y="159283"/>
                                              <a:pt x="121189" y="137587"/>
                                              <a:pt x="111135" y="133354"/>
                                            </a:cubicBezTo>
                                            <a:cubicBezTo>
                                              <a:pt x="101081" y="129121"/>
                                              <a:pt x="62981" y="138117"/>
                                              <a:pt x="50810" y="152404"/>
                                            </a:cubicBezTo>
                                            <a:cubicBezTo>
                                              <a:pt x="38639" y="166691"/>
                                              <a:pt x="42343" y="215375"/>
                                              <a:pt x="38110" y="219079"/>
                                            </a:cubicBezTo>
                                            <a:cubicBezTo>
                                              <a:pt x="33877" y="222783"/>
                                              <a:pt x="20647" y="191033"/>
                                              <a:pt x="25410" y="174629"/>
                                            </a:cubicBezTo>
                                            <a:cubicBezTo>
                                              <a:pt x="30173" y="158225"/>
                                              <a:pt x="46047" y="134412"/>
                                              <a:pt x="66685" y="120654"/>
                                            </a:cubicBezTo>
                                            <a:cubicBezTo>
                                              <a:pt x="87323" y="106896"/>
                                              <a:pt x="121189" y="102662"/>
                                              <a:pt x="149235" y="92079"/>
                                            </a:cubicBezTo>
                                            <a:cubicBezTo>
                                              <a:pt x="177281" y="81496"/>
                                              <a:pt x="212206" y="70912"/>
                                              <a:pt x="234960" y="57154"/>
                                            </a:cubicBezTo>
                                            <a:cubicBezTo>
                                              <a:pt x="257714" y="43396"/>
                                              <a:pt x="305868" y="-525"/>
                                              <a:pt x="295285" y="4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8" name="Freeform 17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6770179" y="1851025"/>
                                        <a:ext cx="237386" cy="148403"/>
                                      </a:xfrm>
                                      <a:custGeom>
                                        <a:avLst/>
                                        <a:gdLst>
                                          <a:gd name="connsiteX0" fmla="*/ 138621 w 237386"/>
                                          <a:gd name="connsiteY0" fmla="*/ 0 h 148403"/>
                                          <a:gd name="connsiteX1" fmla="*/ 21146 w 237386"/>
                                          <a:gd name="connsiteY1" fmla="*/ 57150 h 148403"/>
                                          <a:gd name="connsiteX2" fmla="*/ 8446 w 237386"/>
                                          <a:gd name="connsiteY2" fmla="*/ 146050 h 148403"/>
                                          <a:gd name="connsiteX3" fmla="*/ 113221 w 237386"/>
                                          <a:gd name="connsiteY3" fmla="*/ 123825 h 148403"/>
                                          <a:gd name="connsiteX4" fmla="*/ 157671 w 237386"/>
                                          <a:gd name="connsiteY4" fmla="*/ 136525 h 148403"/>
                                          <a:gd name="connsiteX5" fmla="*/ 217996 w 237386"/>
                                          <a:gd name="connsiteY5" fmla="*/ 114300 h 148403"/>
                                          <a:gd name="connsiteX6" fmla="*/ 237046 w 237386"/>
                                          <a:gd name="connsiteY6" fmla="*/ 57150 h 148403"/>
                                          <a:gd name="connsiteX7" fmla="*/ 205296 w 237386"/>
                                          <a:gd name="connsiteY7" fmla="*/ 25400 h 148403"/>
                                          <a:gd name="connsiteX8" fmla="*/ 208471 w 237386"/>
                                          <a:gd name="connsiteY8" fmla="*/ 73025 h 148403"/>
                                          <a:gd name="connsiteX9" fmla="*/ 183071 w 237386"/>
                                          <a:gd name="connsiteY9" fmla="*/ 82550 h 148403"/>
                                          <a:gd name="connsiteX10" fmla="*/ 186246 w 237386"/>
                                          <a:gd name="connsiteY10" fmla="*/ 111125 h 148403"/>
                                          <a:gd name="connsiteX11" fmla="*/ 144971 w 237386"/>
                                          <a:gd name="connsiteY11" fmla="*/ 107950 h 148403"/>
                                          <a:gd name="connsiteX12" fmla="*/ 144971 w 237386"/>
                                          <a:gd name="connsiteY12" fmla="*/ 88900 h 148403"/>
                                          <a:gd name="connsiteX13" fmla="*/ 167196 w 237386"/>
                                          <a:gd name="connsiteY13" fmla="*/ 44450 h 148403"/>
                                          <a:gd name="connsiteX14" fmla="*/ 186246 w 237386"/>
                                          <a:gd name="connsiteY14" fmla="*/ 25400 h 148403"/>
                                          <a:gd name="connsiteX15" fmla="*/ 132271 w 237386"/>
                                          <a:gd name="connsiteY15" fmla="*/ 66675 h 148403"/>
                                          <a:gd name="connsiteX16" fmla="*/ 110046 w 237386"/>
                                          <a:gd name="connsiteY16" fmla="*/ 98425 h 148403"/>
                                          <a:gd name="connsiteX17" fmla="*/ 24321 w 237386"/>
                                          <a:gd name="connsiteY17" fmla="*/ 120650 h 148403"/>
                                          <a:gd name="connsiteX18" fmla="*/ 33846 w 237386"/>
                                          <a:gd name="connsiteY18" fmla="*/ 88900 h 148403"/>
                                          <a:gd name="connsiteX19" fmla="*/ 71946 w 237386"/>
                                          <a:gd name="connsiteY19" fmla="*/ 57150 h 148403"/>
                                          <a:gd name="connsiteX20" fmla="*/ 138621 w 237386"/>
                                          <a:gd name="connsiteY20" fmla="*/ 0 h 148403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  <a:cxn ang="0">
                                            <a:pos x="connsiteX8" y="connsiteY8"/>
                                          </a:cxn>
                                          <a:cxn ang="0">
                                            <a:pos x="connsiteX9" y="connsiteY9"/>
                                          </a:cxn>
                                          <a:cxn ang="0">
                                            <a:pos x="connsiteX10" y="connsiteY10"/>
                                          </a:cxn>
                                          <a:cxn ang="0">
                                            <a:pos x="connsiteX11" y="connsiteY11"/>
                                          </a:cxn>
                                          <a:cxn ang="0">
                                            <a:pos x="connsiteX12" y="connsiteY12"/>
                                          </a:cxn>
                                          <a:cxn ang="0">
                                            <a:pos x="connsiteX13" y="connsiteY13"/>
                                          </a:cxn>
                                          <a:cxn ang="0">
                                            <a:pos x="connsiteX14" y="connsiteY14"/>
                                          </a:cxn>
                                          <a:cxn ang="0">
                                            <a:pos x="connsiteX15" y="connsiteY15"/>
                                          </a:cxn>
                                          <a:cxn ang="0">
                                            <a:pos x="connsiteX16" y="connsiteY16"/>
                                          </a:cxn>
                                          <a:cxn ang="0">
                                            <a:pos x="connsiteX17" y="connsiteY17"/>
                                          </a:cxn>
                                          <a:cxn ang="0">
                                            <a:pos x="connsiteX18" y="connsiteY18"/>
                                          </a:cxn>
                                          <a:cxn ang="0">
                                            <a:pos x="connsiteX19" y="connsiteY19"/>
                                          </a:cxn>
                                          <a:cxn ang="0">
                                            <a:pos x="connsiteX20" y="connsiteY20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237386" h="148403">
                                            <a:moveTo>
                                              <a:pt x="138621" y="0"/>
                                            </a:moveTo>
                                            <a:cubicBezTo>
                                              <a:pt x="130154" y="0"/>
                                              <a:pt x="42842" y="32809"/>
                                              <a:pt x="21146" y="57150"/>
                                            </a:cubicBezTo>
                                            <a:cubicBezTo>
                                              <a:pt x="-550" y="81491"/>
                                              <a:pt x="-6900" y="134938"/>
                                              <a:pt x="8446" y="146050"/>
                                            </a:cubicBezTo>
                                            <a:cubicBezTo>
                                              <a:pt x="23792" y="157162"/>
                                              <a:pt x="88350" y="125413"/>
                                              <a:pt x="113221" y="123825"/>
                                            </a:cubicBezTo>
                                            <a:cubicBezTo>
                                              <a:pt x="138092" y="122238"/>
                                              <a:pt x="140209" y="138112"/>
                                              <a:pt x="157671" y="136525"/>
                                            </a:cubicBezTo>
                                            <a:cubicBezTo>
                                              <a:pt x="175133" y="134938"/>
                                              <a:pt x="204767" y="127529"/>
                                              <a:pt x="217996" y="114300"/>
                                            </a:cubicBezTo>
                                            <a:cubicBezTo>
                                              <a:pt x="231225" y="101071"/>
                                              <a:pt x="239163" y="71967"/>
                                              <a:pt x="237046" y="57150"/>
                                            </a:cubicBezTo>
                                            <a:cubicBezTo>
                                              <a:pt x="234929" y="42333"/>
                                              <a:pt x="210058" y="22754"/>
                                              <a:pt x="205296" y="25400"/>
                                            </a:cubicBezTo>
                                            <a:cubicBezTo>
                                              <a:pt x="200534" y="28046"/>
                                              <a:pt x="212175" y="63500"/>
                                              <a:pt x="208471" y="73025"/>
                                            </a:cubicBezTo>
                                            <a:cubicBezTo>
                                              <a:pt x="204767" y="82550"/>
                                              <a:pt x="186775" y="76200"/>
                                              <a:pt x="183071" y="82550"/>
                                            </a:cubicBezTo>
                                            <a:cubicBezTo>
                                              <a:pt x="179367" y="88900"/>
                                              <a:pt x="192596" y="106892"/>
                                              <a:pt x="186246" y="111125"/>
                                            </a:cubicBezTo>
                                            <a:cubicBezTo>
                                              <a:pt x="179896" y="115358"/>
                                              <a:pt x="151850" y="111654"/>
                                              <a:pt x="144971" y="107950"/>
                                            </a:cubicBezTo>
                                            <a:cubicBezTo>
                                              <a:pt x="138092" y="104246"/>
                                              <a:pt x="141267" y="99483"/>
                                              <a:pt x="144971" y="88900"/>
                                            </a:cubicBezTo>
                                            <a:cubicBezTo>
                                              <a:pt x="148675" y="78317"/>
                                              <a:pt x="160317" y="55033"/>
                                              <a:pt x="167196" y="44450"/>
                                            </a:cubicBezTo>
                                            <a:cubicBezTo>
                                              <a:pt x="174075" y="33867"/>
                                              <a:pt x="192067" y="21696"/>
                                              <a:pt x="186246" y="25400"/>
                                            </a:cubicBezTo>
                                            <a:cubicBezTo>
                                              <a:pt x="180425" y="29104"/>
                                              <a:pt x="144971" y="54504"/>
                                              <a:pt x="132271" y="66675"/>
                                            </a:cubicBezTo>
                                            <a:cubicBezTo>
                                              <a:pt x="119571" y="78846"/>
                                              <a:pt x="128038" y="89429"/>
                                              <a:pt x="110046" y="98425"/>
                                            </a:cubicBezTo>
                                            <a:cubicBezTo>
                                              <a:pt x="92054" y="107421"/>
                                              <a:pt x="37021" y="122237"/>
                                              <a:pt x="24321" y="120650"/>
                                            </a:cubicBezTo>
                                            <a:cubicBezTo>
                                              <a:pt x="11621" y="119063"/>
                                              <a:pt x="25909" y="99483"/>
                                              <a:pt x="33846" y="88900"/>
                                            </a:cubicBezTo>
                                            <a:cubicBezTo>
                                              <a:pt x="41783" y="78317"/>
                                              <a:pt x="53425" y="70908"/>
                                              <a:pt x="71946" y="57150"/>
                                            </a:cubicBezTo>
                                            <a:cubicBezTo>
                                              <a:pt x="90467" y="43392"/>
                                              <a:pt x="147088" y="0"/>
                                              <a:pt x="138621" y="0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9" name="Freeform 18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6841970" y="1885875"/>
                                        <a:ext cx="99044" cy="39627"/>
                                      </a:xfrm>
                                      <a:custGeom>
                                        <a:avLst/>
                                        <a:gdLst>
                                          <a:gd name="connsiteX0" fmla="*/ 155 w 99044"/>
                                          <a:gd name="connsiteY0" fmla="*/ 38175 h 39627"/>
                                          <a:gd name="connsiteX1" fmla="*/ 95405 w 99044"/>
                                          <a:gd name="connsiteY1" fmla="*/ 75 h 39627"/>
                                          <a:gd name="connsiteX2" fmla="*/ 73180 w 99044"/>
                                          <a:gd name="connsiteY2" fmla="*/ 28650 h 39627"/>
                                          <a:gd name="connsiteX3" fmla="*/ 155 w 99044"/>
                                          <a:gd name="connsiteY3" fmla="*/ 38175 h 39627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99044" h="39627">
                                            <a:moveTo>
                                              <a:pt x="155" y="38175"/>
                                            </a:moveTo>
                                            <a:cubicBezTo>
                                              <a:pt x="3859" y="33413"/>
                                              <a:pt x="83234" y="1662"/>
                                              <a:pt x="95405" y="75"/>
                                            </a:cubicBezTo>
                                            <a:cubicBezTo>
                                              <a:pt x="107576" y="-1512"/>
                                              <a:pt x="86409" y="22300"/>
                                              <a:pt x="73180" y="28650"/>
                                            </a:cubicBezTo>
                                            <a:cubicBezTo>
                                              <a:pt x="59951" y="35000"/>
                                              <a:pt x="-3549" y="42937"/>
                                              <a:pt x="155" y="38175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20" name="Freeform 19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7355932" y="1901765"/>
                                        <a:ext cx="111705" cy="239422"/>
                                      </a:xfrm>
                                      <a:custGeom>
                                        <a:avLst/>
                                        <a:gdLst>
                                          <a:gd name="connsiteX0" fmla="*/ 70393 w 111705"/>
                                          <a:gd name="connsiteY0" fmla="*/ 60 h 239422"/>
                                          <a:gd name="connsiteX1" fmla="*/ 543 w 111705"/>
                                          <a:gd name="connsiteY1" fmla="*/ 88960 h 239422"/>
                                          <a:gd name="connsiteX2" fmla="*/ 38643 w 111705"/>
                                          <a:gd name="connsiteY2" fmla="*/ 238185 h 239422"/>
                                          <a:gd name="connsiteX3" fmla="*/ 51343 w 111705"/>
                                          <a:gd name="connsiteY3" fmla="*/ 155635 h 239422"/>
                                          <a:gd name="connsiteX4" fmla="*/ 111668 w 111705"/>
                                          <a:gd name="connsiteY4" fmla="*/ 76260 h 239422"/>
                                          <a:gd name="connsiteX5" fmla="*/ 41818 w 111705"/>
                                          <a:gd name="connsiteY5" fmla="*/ 108010 h 239422"/>
                                          <a:gd name="connsiteX6" fmla="*/ 32293 w 111705"/>
                                          <a:gd name="connsiteY6" fmla="*/ 139760 h 239422"/>
                                          <a:gd name="connsiteX7" fmla="*/ 29118 w 111705"/>
                                          <a:gd name="connsiteY7" fmla="*/ 76260 h 239422"/>
                                          <a:gd name="connsiteX8" fmla="*/ 70393 w 111705"/>
                                          <a:gd name="connsiteY8" fmla="*/ 60 h 239422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  <a:cxn ang="0">
                                            <a:pos x="connsiteX8" y="connsiteY8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11705" h="239422">
                                            <a:moveTo>
                                              <a:pt x="70393" y="60"/>
                                            </a:moveTo>
                                            <a:cubicBezTo>
                                              <a:pt x="65631" y="2177"/>
                                              <a:pt x="5835" y="49273"/>
                                              <a:pt x="543" y="88960"/>
                                            </a:cubicBezTo>
                                            <a:cubicBezTo>
                                              <a:pt x="-4749" y="128648"/>
                                              <a:pt x="30176" y="227073"/>
                                              <a:pt x="38643" y="238185"/>
                                            </a:cubicBezTo>
                                            <a:cubicBezTo>
                                              <a:pt x="47110" y="249297"/>
                                              <a:pt x="39172" y="182623"/>
                                              <a:pt x="51343" y="155635"/>
                                            </a:cubicBezTo>
                                            <a:cubicBezTo>
                                              <a:pt x="63514" y="128648"/>
                                              <a:pt x="113256" y="84198"/>
                                              <a:pt x="111668" y="76260"/>
                                            </a:cubicBezTo>
                                            <a:cubicBezTo>
                                              <a:pt x="110080" y="68322"/>
                                              <a:pt x="55047" y="97427"/>
                                              <a:pt x="41818" y="108010"/>
                                            </a:cubicBezTo>
                                            <a:cubicBezTo>
                                              <a:pt x="28589" y="118593"/>
                                              <a:pt x="34410" y="145052"/>
                                              <a:pt x="32293" y="139760"/>
                                            </a:cubicBezTo>
                                            <a:cubicBezTo>
                                              <a:pt x="30176" y="134468"/>
                                              <a:pt x="22239" y="100602"/>
                                              <a:pt x="29118" y="76260"/>
                                            </a:cubicBezTo>
                                            <a:cubicBezTo>
                                              <a:pt x="35997" y="51918"/>
                                              <a:pt x="75155" y="-2057"/>
                                              <a:pt x="70393" y="60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21" name="Freeform 20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7000781" y="1949125"/>
                                        <a:ext cx="267046" cy="319108"/>
                                      </a:xfrm>
                                      <a:custGeom>
                                        <a:avLst/>
                                        <a:gdLst>
                                          <a:gd name="connsiteX0" fmla="*/ 94 w 267046"/>
                                          <a:gd name="connsiteY0" fmla="*/ 325 h 319108"/>
                                          <a:gd name="connsiteX1" fmla="*/ 130269 w 267046"/>
                                          <a:gd name="connsiteY1" fmla="*/ 25725 h 319108"/>
                                          <a:gd name="connsiteX2" fmla="*/ 206469 w 267046"/>
                                          <a:gd name="connsiteY2" fmla="*/ 41600 h 319108"/>
                                          <a:gd name="connsiteX3" fmla="*/ 266794 w 267046"/>
                                          <a:gd name="connsiteY3" fmla="*/ 35250 h 319108"/>
                                          <a:gd name="connsiteX4" fmla="*/ 225519 w 267046"/>
                                          <a:gd name="connsiteY4" fmla="*/ 146375 h 319108"/>
                                          <a:gd name="connsiteX5" fmla="*/ 165194 w 267046"/>
                                          <a:gd name="connsiteY5" fmla="*/ 298775 h 319108"/>
                                          <a:gd name="connsiteX6" fmla="*/ 120744 w 267046"/>
                                          <a:gd name="connsiteY6" fmla="*/ 308300 h 319108"/>
                                          <a:gd name="connsiteX7" fmla="*/ 184244 w 267046"/>
                                          <a:gd name="connsiteY7" fmla="*/ 213050 h 319108"/>
                                          <a:gd name="connsiteX8" fmla="*/ 219169 w 267046"/>
                                          <a:gd name="connsiteY8" fmla="*/ 111450 h 319108"/>
                                          <a:gd name="connsiteX9" fmla="*/ 215994 w 267046"/>
                                          <a:gd name="connsiteY9" fmla="*/ 57475 h 319108"/>
                                          <a:gd name="connsiteX10" fmla="*/ 111219 w 267046"/>
                                          <a:gd name="connsiteY10" fmla="*/ 47950 h 319108"/>
                                          <a:gd name="connsiteX11" fmla="*/ 94 w 267046"/>
                                          <a:gd name="connsiteY11" fmla="*/ 325 h 319108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  <a:cxn ang="0">
                                            <a:pos x="connsiteX8" y="connsiteY8"/>
                                          </a:cxn>
                                          <a:cxn ang="0">
                                            <a:pos x="connsiteX9" y="connsiteY9"/>
                                          </a:cxn>
                                          <a:cxn ang="0">
                                            <a:pos x="connsiteX10" y="connsiteY10"/>
                                          </a:cxn>
                                          <a:cxn ang="0">
                                            <a:pos x="connsiteX11" y="connsiteY11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267046" h="319108">
                                            <a:moveTo>
                                              <a:pt x="94" y="325"/>
                                            </a:moveTo>
                                            <a:cubicBezTo>
                                              <a:pt x="3269" y="-3379"/>
                                              <a:pt x="130269" y="25725"/>
                                              <a:pt x="130269" y="25725"/>
                                            </a:cubicBezTo>
                                            <a:cubicBezTo>
                                              <a:pt x="164665" y="32604"/>
                                              <a:pt x="183715" y="40013"/>
                                              <a:pt x="206469" y="41600"/>
                                            </a:cubicBezTo>
                                            <a:cubicBezTo>
                                              <a:pt x="229223" y="43187"/>
                                              <a:pt x="263619" y="17788"/>
                                              <a:pt x="266794" y="35250"/>
                                            </a:cubicBezTo>
                                            <a:cubicBezTo>
                                              <a:pt x="269969" y="52713"/>
                                              <a:pt x="242452" y="102454"/>
                                              <a:pt x="225519" y="146375"/>
                                            </a:cubicBezTo>
                                            <a:cubicBezTo>
                                              <a:pt x="208586" y="190296"/>
                                              <a:pt x="182657" y="271787"/>
                                              <a:pt x="165194" y="298775"/>
                                            </a:cubicBezTo>
                                            <a:cubicBezTo>
                                              <a:pt x="147731" y="325763"/>
                                              <a:pt x="117569" y="322587"/>
                                              <a:pt x="120744" y="308300"/>
                                            </a:cubicBezTo>
                                            <a:cubicBezTo>
                                              <a:pt x="123919" y="294013"/>
                                              <a:pt x="167840" y="245858"/>
                                              <a:pt x="184244" y="213050"/>
                                            </a:cubicBezTo>
                                            <a:cubicBezTo>
                                              <a:pt x="200648" y="180242"/>
                                              <a:pt x="213877" y="137379"/>
                                              <a:pt x="219169" y="111450"/>
                                            </a:cubicBezTo>
                                            <a:cubicBezTo>
                                              <a:pt x="224461" y="85521"/>
                                              <a:pt x="233986" y="68058"/>
                                              <a:pt x="215994" y="57475"/>
                                            </a:cubicBezTo>
                                            <a:cubicBezTo>
                                              <a:pt x="198002" y="46892"/>
                                              <a:pt x="147731" y="55887"/>
                                              <a:pt x="111219" y="47950"/>
                                            </a:cubicBezTo>
                                            <a:cubicBezTo>
                                              <a:pt x="74707" y="40013"/>
                                              <a:pt x="-3081" y="4029"/>
                                              <a:pt x="94" y="325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22" name="Freeform 21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7043679" y="2059612"/>
                                        <a:ext cx="125868" cy="80366"/>
                                      </a:xfrm>
                                      <a:custGeom>
                                        <a:avLst/>
                                        <a:gdLst>
                                          <a:gd name="connsiteX0" fmla="*/ 125471 w 125868"/>
                                          <a:gd name="connsiteY0" fmla="*/ 963 h 80366"/>
                                          <a:gd name="connsiteX1" fmla="*/ 39746 w 125868"/>
                                          <a:gd name="connsiteY1" fmla="*/ 39063 h 80366"/>
                                          <a:gd name="connsiteX2" fmla="*/ 1646 w 125868"/>
                                          <a:gd name="connsiteY2" fmla="*/ 80338 h 80366"/>
                                          <a:gd name="connsiteX3" fmla="*/ 125471 w 125868"/>
                                          <a:gd name="connsiteY3" fmla="*/ 963 h 80366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25868" h="80366">
                                            <a:moveTo>
                                              <a:pt x="125471" y="963"/>
                                            </a:moveTo>
                                            <a:cubicBezTo>
                                              <a:pt x="131821" y="-5916"/>
                                              <a:pt x="60384" y="25834"/>
                                              <a:pt x="39746" y="39063"/>
                                            </a:cubicBezTo>
                                            <a:cubicBezTo>
                                              <a:pt x="19108" y="52292"/>
                                              <a:pt x="-6821" y="81396"/>
                                              <a:pt x="1646" y="80338"/>
                                            </a:cubicBezTo>
                                            <a:cubicBezTo>
                                              <a:pt x="10113" y="79280"/>
                                              <a:pt x="119121" y="7842"/>
                                              <a:pt x="125471" y="963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23" name="Freeform 22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6969122" y="2021689"/>
                                        <a:ext cx="206380" cy="55162"/>
                                      </a:xfrm>
                                      <a:custGeom>
                                        <a:avLst/>
                                        <a:gdLst>
                                          <a:gd name="connsiteX0" fmla="*/ 3 w 206380"/>
                                          <a:gd name="connsiteY0" fmla="*/ 54761 h 55162"/>
                                          <a:gd name="connsiteX1" fmla="*/ 88903 w 206380"/>
                                          <a:gd name="connsiteY1" fmla="*/ 13486 h 55162"/>
                                          <a:gd name="connsiteX2" fmla="*/ 206378 w 206380"/>
                                          <a:gd name="connsiteY2" fmla="*/ 786 h 55162"/>
                                          <a:gd name="connsiteX3" fmla="*/ 92078 w 206380"/>
                                          <a:gd name="connsiteY3" fmla="*/ 32536 h 55162"/>
                                          <a:gd name="connsiteX4" fmla="*/ 3 w 206380"/>
                                          <a:gd name="connsiteY4" fmla="*/ 54761 h 55162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206380" h="55162">
                                            <a:moveTo>
                                              <a:pt x="3" y="54761"/>
                                            </a:moveTo>
                                            <a:cubicBezTo>
                                              <a:pt x="-526" y="51586"/>
                                              <a:pt x="54507" y="22482"/>
                                              <a:pt x="88903" y="13486"/>
                                            </a:cubicBezTo>
                                            <a:cubicBezTo>
                                              <a:pt x="123299" y="4490"/>
                                              <a:pt x="205849" y="-2389"/>
                                              <a:pt x="206378" y="786"/>
                                            </a:cubicBezTo>
                                            <a:cubicBezTo>
                                              <a:pt x="206907" y="3961"/>
                                              <a:pt x="122770" y="23540"/>
                                              <a:pt x="92078" y="32536"/>
                                            </a:cubicBezTo>
                                            <a:cubicBezTo>
                                              <a:pt x="61386" y="41532"/>
                                              <a:pt x="532" y="57936"/>
                                              <a:pt x="3" y="54761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24" name="Freeform 23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6899201" y="1995880"/>
                                        <a:ext cx="187444" cy="45956"/>
                                      </a:xfrm>
                                      <a:custGeom>
                                        <a:avLst/>
                                        <a:gdLst>
                                          <a:gd name="connsiteX0" fmla="*/ 74 w 187444"/>
                                          <a:gd name="connsiteY0" fmla="*/ 45645 h 45956"/>
                                          <a:gd name="connsiteX1" fmla="*/ 85799 w 187444"/>
                                          <a:gd name="connsiteY1" fmla="*/ 7545 h 45956"/>
                                          <a:gd name="connsiteX2" fmla="*/ 187399 w 187444"/>
                                          <a:gd name="connsiteY2" fmla="*/ 1195 h 45956"/>
                                          <a:gd name="connsiteX3" fmla="*/ 73099 w 187444"/>
                                          <a:gd name="connsiteY3" fmla="*/ 23420 h 45956"/>
                                          <a:gd name="connsiteX4" fmla="*/ 74 w 187444"/>
                                          <a:gd name="connsiteY4" fmla="*/ 45645 h 45956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87444" h="45956">
                                            <a:moveTo>
                                              <a:pt x="74" y="45645"/>
                                            </a:moveTo>
                                            <a:cubicBezTo>
                                              <a:pt x="2191" y="42999"/>
                                              <a:pt x="54578" y="14953"/>
                                              <a:pt x="85799" y="7545"/>
                                            </a:cubicBezTo>
                                            <a:cubicBezTo>
                                              <a:pt x="117020" y="137"/>
                                              <a:pt x="189516" y="-1451"/>
                                              <a:pt x="187399" y="1195"/>
                                            </a:cubicBezTo>
                                            <a:cubicBezTo>
                                              <a:pt x="185282" y="3841"/>
                                              <a:pt x="104849" y="13366"/>
                                              <a:pt x="73099" y="23420"/>
                                            </a:cubicBezTo>
                                            <a:cubicBezTo>
                                              <a:pt x="41349" y="33474"/>
                                              <a:pt x="-2043" y="48291"/>
                                              <a:pt x="74" y="45645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25" name="Freeform 24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7175297" y="1954945"/>
                                        <a:ext cx="170125" cy="264183"/>
                                      </a:xfrm>
                                      <a:custGeom>
                                        <a:avLst/>
                                        <a:gdLst>
                                          <a:gd name="connsiteX0" fmla="*/ 92278 w 170125"/>
                                          <a:gd name="connsiteY0" fmla="*/ 855 h 264183"/>
                                          <a:gd name="connsiteX1" fmla="*/ 165303 w 170125"/>
                                          <a:gd name="connsiteY1" fmla="*/ 121505 h 264183"/>
                                          <a:gd name="connsiteX2" fmla="*/ 152603 w 170125"/>
                                          <a:gd name="connsiteY2" fmla="*/ 207230 h 264183"/>
                                          <a:gd name="connsiteX3" fmla="*/ 66878 w 170125"/>
                                          <a:gd name="connsiteY3" fmla="*/ 258030 h 264183"/>
                                          <a:gd name="connsiteX4" fmla="*/ 3378 w 170125"/>
                                          <a:gd name="connsiteY4" fmla="*/ 261205 h 264183"/>
                                          <a:gd name="connsiteX5" fmla="*/ 19253 w 170125"/>
                                          <a:gd name="connsiteY5" fmla="*/ 238980 h 264183"/>
                                          <a:gd name="connsiteX6" fmla="*/ 108153 w 170125"/>
                                          <a:gd name="connsiteY6" fmla="*/ 210405 h 264183"/>
                                          <a:gd name="connsiteX7" fmla="*/ 146253 w 170125"/>
                                          <a:gd name="connsiteY7" fmla="*/ 140555 h 264183"/>
                                          <a:gd name="connsiteX8" fmla="*/ 127203 w 170125"/>
                                          <a:gd name="connsiteY8" fmla="*/ 70705 h 264183"/>
                                          <a:gd name="connsiteX9" fmla="*/ 92278 w 170125"/>
                                          <a:gd name="connsiteY9" fmla="*/ 855 h 264183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  <a:cxn ang="0">
                                            <a:pos x="connsiteX8" y="connsiteY8"/>
                                          </a:cxn>
                                          <a:cxn ang="0">
                                            <a:pos x="connsiteX9" y="connsiteY9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70125" h="264183">
                                            <a:moveTo>
                                              <a:pt x="92278" y="855"/>
                                            </a:moveTo>
                                            <a:cubicBezTo>
                                              <a:pt x="98628" y="9322"/>
                                              <a:pt x="155249" y="87109"/>
                                              <a:pt x="165303" y="121505"/>
                                            </a:cubicBezTo>
                                            <a:cubicBezTo>
                                              <a:pt x="175357" y="155901"/>
                                              <a:pt x="169007" y="184476"/>
                                              <a:pt x="152603" y="207230"/>
                                            </a:cubicBezTo>
                                            <a:cubicBezTo>
                                              <a:pt x="136199" y="229984"/>
                                              <a:pt x="91749" y="249034"/>
                                              <a:pt x="66878" y="258030"/>
                                            </a:cubicBezTo>
                                            <a:cubicBezTo>
                                              <a:pt x="42007" y="267026"/>
                                              <a:pt x="11316" y="264380"/>
                                              <a:pt x="3378" y="261205"/>
                                            </a:cubicBezTo>
                                            <a:cubicBezTo>
                                              <a:pt x="-4560" y="258030"/>
                                              <a:pt x="1791" y="247447"/>
                                              <a:pt x="19253" y="238980"/>
                                            </a:cubicBezTo>
                                            <a:cubicBezTo>
                                              <a:pt x="36715" y="230513"/>
                                              <a:pt x="86986" y="226809"/>
                                              <a:pt x="108153" y="210405"/>
                                            </a:cubicBezTo>
                                            <a:cubicBezTo>
                                              <a:pt x="129320" y="194001"/>
                                              <a:pt x="143078" y="163838"/>
                                              <a:pt x="146253" y="140555"/>
                                            </a:cubicBezTo>
                                            <a:cubicBezTo>
                                              <a:pt x="149428" y="117272"/>
                                              <a:pt x="136728" y="92401"/>
                                              <a:pt x="127203" y="70705"/>
                                            </a:cubicBezTo>
                                            <a:cubicBezTo>
                                              <a:pt x="117678" y="49009"/>
                                              <a:pt x="85928" y="-7612"/>
                                              <a:pt x="92278" y="855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27" name="Freeform 26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7219946" y="2072544"/>
                                        <a:ext cx="70072" cy="45719"/>
                                      </a:xfrm>
                                      <a:custGeom>
                                        <a:avLst/>
                                        <a:gdLst>
                                          <a:gd name="connsiteX0" fmla="*/ 5 w 92087"/>
                                          <a:gd name="connsiteY0" fmla="*/ 16605 h 42916"/>
                                          <a:gd name="connsiteX1" fmla="*/ 50805 w 92087"/>
                                          <a:gd name="connsiteY1" fmla="*/ 730 h 42916"/>
                                          <a:gd name="connsiteX2" fmla="*/ 92080 w 92087"/>
                                          <a:gd name="connsiteY2" fmla="*/ 42005 h 42916"/>
                                          <a:gd name="connsiteX3" fmla="*/ 53980 w 92087"/>
                                          <a:gd name="connsiteY3" fmla="*/ 29305 h 42916"/>
                                          <a:gd name="connsiteX4" fmla="*/ 5 w 92087"/>
                                          <a:gd name="connsiteY4" fmla="*/ 16605 h 42916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92087" h="42916">
                                            <a:moveTo>
                                              <a:pt x="5" y="16605"/>
                                            </a:moveTo>
                                            <a:cubicBezTo>
                                              <a:pt x="-524" y="11842"/>
                                              <a:pt x="35459" y="-3503"/>
                                              <a:pt x="50805" y="730"/>
                                            </a:cubicBezTo>
                                            <a:cubicBezTo>
                                              <a:pt x="66151" y="4963"/>
                                              <a:pt x="91551" y="37243"/>
                                              <a:pt x="92080" y="42005"/>
                                            </a:cubicBezTo>
                                            <a:cubicBezTo>
                                              <a:pt x="92609" y="46768"/>
                                              <a:pt x="66151" y="31422"/>
                                              <a:pt x="53980" y="29305"/>
                                            </a:cubicBezTo>
                                            <a:cubicBezTo>
                                              <a:pt x="41809" y="27188"/>
                                              <a:pt x="534" y="21368"/>
                                              <a:pt x="5" y="16605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28" name="Freeform 27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6902105" y="2210863"/>
                                        <a:ext cx="387742" cy="317659"/>
                                      </a:xfrm>
                                      <a:custGeom>
                                        <a:avLst/>
                                        <a:gdLst>
                                          <a:gd name="connsiteX0" fmla="*/ 346420 w 387742"/>
                                          <a:gd name="connsiteY0" fmla="*/ 2112 h 317659"/>
                                          <a:gd name="connsiteX1" fmla="*/ 336895 w 387742"/>
                                          <a:gd name="connsiteY1" fmla="*/ 154512 h 317659"/>
                                          <a:gd name="connsiteX2" fmla="*/ 270220 w 387742"/>
                                          <a:gd name="connsiteY2" fmla="*/ 246587 h 317659"/>
                                          <a:gd name="connsiteX3" fmla="*/ 120995 w 387742"/>
                                          <a:gd name="connsiteY3" fmla="*/ 287862 h 317659"/>
                                          <a:gd name="connsiteX4" fmla="*/ 345 w 387742"/>
                                          <a:gd name="connsiteY4" fmla="*/ 237062 h 317659"/>
                                          <a:gd name="connsiteX5" fmla="*/ 89245 w 387742"/>
                                          <a:gd name="connsiteY5" fmla="*/ 306912 h 317659"/>
                                          <a:gd name="connsiteX6" fmla="*/ 225770 w 387742"/>
                                          <a:gd name="connsiteY6" fmla="*/ 313262 h 317659"/>
                                          <a:gd name="connsiteX7" fmla="*/ 292445 w 387742"/>
                                          <a:gd name="connsiteY7" fmla="*/ 265637 h 317659"/>
                                          <a:gd name="connsiteX8" fmla="*/ 368645 w 387742"/>
                                          <a:gd name="connsiteY8" fmla="*/ 195787 h 317659"/>
                                          <a:gd name="connsiteX9" fmla="*/ 387695 w 387742"/>
                                          <a:gd name="connsiteY9" fmla="*/ 75137 h 317659"/>
                                          <a:gd name="connsiteX10" fmla="*/ 346420 w 387742"/>
                                          <a:gd name="connsiteY10" fmla="*/ 2112 h 317659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  <a:cxn ang="0">
                                            <a:pos x="connsiteX8" y="connsiteY8"/>
                                          </a:cxn>
                                          <a:cxn ang="0">
                                            <a:pos x="connsiteX9" y="connsiteY9"/>
                                          </a:cxn>
                                          <a:cxn ang="0">
                                            <a:pos x="connsiteX10" y="connsiteY10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387742" h="317659">
                                            <a:moveTo>
                                              <a:pt x="346420" y="2112"/>
                                            </a:moveTo>
                                            <a:cubicBezTo>
                                              <a:pt x="337953" y="15341"/>
                                              <a:pt x="349595" y="113766"/>
                                              <a:pt x="336895" y="154512"/>
                                            </a:cubicBezTo>
                                            <a:cubicBezTo>
                                              <a:pt x="324195" y="195258"/>
                                              <a:pt x="306203" y="224362"/>
                                              <a:pt x="270220" y="246587"/>
                                            </a:cubicBezTo>
                                            <a:cubicBezTo>
                                              <a:pt x="234237" y="268812"/>
                                              <a:pt x="165974" y="289449"/>
                                              <a:pt x="120995" y="287862"/>
                                            </a:cubicBezTo>
                                            <a:cubicBezTo>
                                              <a:pt x="76016" y="286275"/>
                                              <a:pt x="5637" y="233887"/>
                                              <a:pt x="345" y="237062"/>
                                            </a:cubicBezTo>
                                            <a:cubicBezTo>
                                              <a:pt x="-4947" y="240237"/>
                                              <a:pt x="51674" y="294212"/>
                                              <a:pt x="89245" y="306912"/>
                                            </a:cubicBezTo>
                                            <a:cubicBezTo>
                                              <a:pt x="126816" y="319612"/>
                                              <a:pt x="191903" y="320141"/>
                                              <a:pt x="225770" y="313262"/>
                                            </a:cubicBezTo>
                                            <a:cubicBezTo>
                                              <a:pt x="259637" y="306383"/>
                                              <a:pt x="268633" y="285216"/>
                                              <a:pt x="292445" y="265637"/>
                                            </a:cubicBezTo>
                                            <a:cubicBezTo>
                                              <a:pt x="316257" y="246058"/>
                                              <a:pt x="352770" y="227537"/>
                                              <a:pt x="368645" y="195787"/>
                                            </a:cubicBezTo>
                                            <a:cubicBezTo>
                                              <a:pt x="384520" y="164037"/>
                                              <a:pt x="388224" y="109533"/>
                                              <a:pt x="387695" y="75137"/>
                                            </a:cubicBezTo>
                                            <a:cubicBezTo>
                                              <a:pt x="387166" y="40741"/>
                                              <a:pt x="354887" y="-11117"/>
                                              <a:pt x="346420" y="2112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29" name="Freeform 28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6466792" y="1946007"/>
                                        <a:ext cx="302316" cy="413867"/>
                                      </a:xfrm>
                                      <a:custGeom>
                                        <a:avLst/>
                                        <a:gdLst>
                                          <a:gd name="connsiteX0" fmla="*/ 302308 w 302316"/>
                                          <a:gd name="connsiteY0" fmla="*/ 3443 h 413867"/>
                                          <a:gd name="connsiteX1" fmla="*/ 162608 w 302316"/>
                                          <a:gd name="connsiteY1" fmla="*/ 3443 h 413867"/>
                                          <a:gd name="connsiteX2" fmla="*/ 67358 w 302316"/>
                                          <a:gd name="connsiteY2" fmla="*/ 38368 h 413867"/>
                                          <a:gd name="connsiteX3" fmla="*/ 45133 w 302316"/>
                                          <a:gd name="connsiteY3" fmla="*/ 114568 h 413867"/>
                                          <a:gd name="connsiteX4" fmla="*/ 683 w 302316"/>
                                          <a:gd name="connsiteY4" fmla="*/ 209818 h 413867"/>
                                          <a:gd name="connsiteX5" fmla="*/ 83233 w 302316"/>
                                          <a:gd name="connsiteY5" fmla="*/ 292368 h 413867"/>
                                          <a:gd name="connsiteX6" fmla="*/ 108633 w 302316"/>
                                          <a:gd name="connsiteY6" fmla="*/ 368568 h 413867"/>
                                          <a:gd name="connsiteX7" fmla="*/ 203883 w 302316"/>
                                          <a:gd name="connsiteY7" fmla="*/ 413018 h 413867"/>
                                          <a:gd name="connsiteX8" fmla="*/ 118158 w 302316"/>
                                          <a:gd name="connsiteY8" fmla="*/ 330468 h 413867"/>
                                          <a:gd name="connsiteX9" fmla="*/ 89583 w 302316"/>
                                          <a:gd name="connsiteY9" fmla="*/ 257443 h 413867"/>
                                          <a:gd name="connsiteX10" fmla="*/ 38783 w 302316"/>
                                          <a:gd name="connsiteY10" fmla="*/ 200293 h 413867"/>
                                          <a:gd name="connsiteX11" fmla="*/ 80058 w 302316"/>
                                          <a:gd name="connsiteY11" fmla="*/ 111393 h 413867"/>
                                          <a:gd name="connsiteX12" fmla="*/ 83233 w 302316"/>
                                          <a:gd name="connsiteY12" fmla="*/ 60593 h 413867"/>
                                          <a:gd name="connsiteX13" fmla="*/ 168958 w 302316"/>
                                          <a:gd name="connsiteY13" fmla="*/ 22493 h 413867"/>
                                          <a:gd name="connsiteX14" fmla="*/ 302308 w 302316"/>
                                          <a:gd name="connsiteY14" fmla="*/ 3443 h 413867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  <a:cxn ang="0">
                                            <a:pos x="connsiteX8" y="connsiteY8"/>
                                          </a:cxn>
                                          <a:cxn ang="0">
                                            <a:pos x="connsiteX9" y="connsiteY9"/>
                                          </a:cxn>
                                          <a:cxn ang="0">
                                            <a:pos x="connsiteX10" y="connsiteY10"/>
                                          </a:cxn>
                                          <a:cxn ang="0">
                                            <a:pos x="connsiteX11" y="connsiteY11"/>
                                          </a:cxn>
                                          <a:cxn ang="0">
                                            <a:pos x="connsiteX12" y="connsiteY12"/>
                                          </a:cxn>
                                          <a:cxn ang="0">
                                            <a:pos x="connsiteX13" y="connsiteY13"/>
                                          </a:cxn>
                                          <a:cxn ang="0">
                                            <a:pos x="connsiteX14" y="connsiteY14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302316" h="413867">
                                            <a:moveTo>
                                              <a:pt x="302308" y="3443"/>
                                            </a:moveTo>
                                            <a:cubicBezTo>
                                              <a:pt x="301250" y="268"/>
                                              <a:pt x="201766" y="-2378"/>
                                              <a:pt x="162608" y="3443"/>
                                            </a:cubicBezTo>
                                            <a:cubicBezTo>
                                              <a:pt x="123450" y="9264"/>
                                              <a:pt x="86937" y="19847"/>
                                              <a:pt x="67358" y="38368"/>
                                            </a:cubicBezTo>
                                            <a:cubicBezTo>
                                              <a:pt x="47779" y="56889"/>
                                              <a:pt x="56245" y="85993"/>
                                              <a:pt x="45133" y="114568"/>
                                            </a:cubicBezTo>
                                            <a:cubicBezTo>
                                              <a:pt x="34021" y="143143"/>
                                              <a:pt x="-5667" y="180185"/>
                                              <a:pt x="683" y="209818"/>
                                            </a:cubicBezTo>
                                            <a:cubicBezTo>
                                              <a:pt x="7033" y="239451"/>
                                              <a:pt x="65241" y="265910"/>
                                              <a:pt x="83233" y="292368"/>
                                            </a:cubicBezTo>
                                            <a:cubicBezTo>
                                              <a:pt x="101225" y="318826"/>
                                              <a:pt x="88525" y="348460"/>
                                              <a:pt x="108633" y="368568"/>
                                            </a:cubicBezTo>
                                            <a:cubicBezTo>
                                              <a:pt x="128741" y="388676"/>
                                              <a:pt x="202295" y="419368"/>
                                              <a:pt x="203883" y="413018"/>
                                            </a:cubicBezTo>
                                            <a:cubicBezTo>
                                              <a:pt x="205470" y="406668"/>
                                              <a:pt x="137208" y="356397"/>
                                              <a:pt x="118158" y="330468"/>
                                            </a:cubicBezTo>
                                            <a:cubicBezTo>
                                              <a:pt x="99108" y="304539"/>
                                              <a:pt x="102812" y="279139"/>
                                              <a:pt x="89583" y="257443"/>
                                            </a:cubicBezTo>
                                            <a:cubicBezTo>
                                              <a:pt x="76354" y="235747"/>
                                              <a:pt x="40370" y="224635"/>
                                              <a:pt x="38783" y="200293"/>
                                            </a:cubicBezTo>
                                            <a:cubicBezTo>
                                              <a:pt x="37195" y="175951"/>
                                              <a:pt x="72650" y="134676"/>
                                              <a:pt x="80058" y="111393"/>
                                            </a:cubicBezTo>
                                            <a:cubicBezTo>
                                              <a:pt x="87466" y="88110"/>
                                              <a:pt x="68416" y="75410"/>
                                              <a:pt x="83233" y="60593"/>
                                            </a:cubicBezTo>
                                            <a:cubicBezTo>
                                              <a:pt x="98050" y="45776"/>
                                              <a:pt x="131916" y="29901"/>
                                              <a:pt x="168958" y="22493"/>
                                            </a:cubicBezTo>
                                            <a:cubicBezTo>
                                              <a:pt x="206000" y="15085"/>
                                              <a:pt x="303366" y="6618"/>
                                              <a:pt x="302308" y="3443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30" name="Freeform 29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6749351" y="2003420"/>
                                        <a:ext cx="434125" cy="412755"/>
                                      </a:xfrm>
                                      <a:custGeom>
                                        <a:avLst/>
                                        <a:gdLst>
                                          <a:gd name="connsiteX0" fmla="*/ 699 w 434125"/>
                                          <a:gd name="connsiteY0" fmla="*/ 5 h 412755"/>
                                          <a:gd name="connsiteX1" fmla="*/ 168974 w 434125"/>
                                          <a:gd name="connsiteY1" fmla="*/ 57155 h 412755"/>
                                          <a:gd name="connsiteX2" fmla="*/ 292799 w 434125"/>
                                          <a:gd name="connsiteY2" fmla="*/ 127005 h 412755"/>
                                          <a:gd name="connsiteX3" fmla="*/ 407099 w 434125"/>
                                          <a:gd name="connsiteY3" fmla="*/ 276230 h 412755"/>
                                          <a:gd name="connsiteX4" fmla="*/ 432499 w 434125"/>
                                          <a:gd name="connsiteY4" fmla="*/ 412755 h 412755"/>
                                          <a:gd name="connsiteX5" fmla="*/ 375349 w 434125"/>
                                          <a:gd name="connsiteY5" fmla="*/ 276230 h 412755"/>
                                          <a:gd name="connsiteX6" fmla="*/ 248349 w 434125"/>
                                          <a:gd name="connsiteY6" fmla="*/ 117480 h 412755"/>
                                          <a:gd name="connsiteX7" fmla="*/ 114999 w 434125"/>
                                          <a:gd name="connsiteY7" fmla="*/ 53980 h 412755"/>
                                          <a:gd name="connsiteX8" fmla="*/ 699 w 434125"/>
                                          <a:gd name="connsiteY8" fmla="*/ 5 h 412755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  <a:cxn ang="0">
                                            <a:pos x="connsiteX8" y="connsiteY8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434125" h="412755">
                                            <a:moveTo>
                                              <a:pt x="699" y="5"/>
                                            </a:moveTo>
                                            <a:cubicBezTo>
                                              <a:pt x="9695" y="534"/>
                                              <a:pt x="120291" y="35988"/>
                                              <a:pt x="168974" y="57155"/>
                                            </a:cubicBezTo>
                                            <a:cubicBezTo>
                                              <a:pt x="217657" y="78322"/>
                                              <a:pt x="253112" y="90493"/>
                                              <a:pt x="292799" y="127005"/>
                                            </a:cubicBezTo>
                                            <a:cubicBezTo>
                                              <a:pt x="332486" y="163517"/>
                                              <a:pt x="383816" y="228605"/>
                                              <a:pt x="407099" y="276230"/>
                                            </a:cubicBezTo>
                                            <a:cubicBezTo>
                                              <a:pt x="430382" y="323855"/>
                                              <a:pt x="437791" y="412755"/>
                                              <a:pt x="432499" y="412755"/>
                                            </a:cubicBezTo>
                                            <a:cubicBezTo>
                                              <a:pt x="427207" y="412755"/>
                                              <a:pt x="406041" y="325442"/>
                                              <a:pt x="375349" y="276230"/>
                                            </a:cubicBezTo>
                                            <a:cubicBezTo>
                                              <a:pt x="344657" y="227018"/>
                                              <a:pt x="291741" y="154522"/>
                                              <a:pt x="248349" y="117480"/>
                                            </a:cubicBezTo>
                                            <a:cubicBezTo>
                                              <a:pt x="204957" y="80438"/>
                                              <a:pt x="158391" y="72501"/>
                                              <a:pt x="114999" y="53980"/>
                                            </a:cubicBezTo>
                                            <a:cubicBezTo>
                                              <a:pt x="71607" y="35459"/>
                                              <a:pt x="-8297" y="-524"/>
                                              <a:pt x="699" y="5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31" name="Freeform 30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6570750" y="1992216"/>
                                        <a:ext cx="346316" cy="627231"/>
                                      </a:xfrm>
                                      <a:custGeom>
                                        <a:avLst/>
                                        <a:gdLst>
                                          <a:gd name="connsiteX0" fmla="*/ 236450 w 346316"/>
                                          <a:gd name="connsiteY0" fmla="*/ 36609 h 627231"/>
                                          <a:gd name="connsiteX1" fmla="*/ 169775 w 346316"/>
                                          <a:gd name="connsiteY1" fmla="*/ 14384 h 627231"/>
                                          <a:gd name="connsiteX2" fmla="*/ 106275 w 346316"/>
                                          <a:gd name="connsiteY2" fmla="*/ 1684 h 627231"/>
                                          <a:gd name="connsiteX3" fmla="*/ 20550 w 346316"/>
                                          <a:gd name="connsiteY3" fmla="*/ 52484 h 627231"/>
                                          <a:gd name="connsiteX4" fmla="*/ 4675 w 346316"/>
                                          <a:gd name="connsiteY4" fmla="*/ 179484 h 627231"/>
                                          <a:gd name="connsiteX5" fmla="*/ 87225 w 346316"/>
                                          <a:gd name="connsiteY5" fmla="*/ 347759 h 627231"/>
                                          <a:gd name="connsiteX6" fmla="*/ 169775 w 346316"/>
                                          <a:gd name="connsiteY6" fmla="*/ 433484 h 627231"/>
                                          <a:gd name="connsiteX7" fmla="*/ 204700 w 346316"/>
                                          <a:gd name="connsiteY7" fmla="*/ 481109 h 627231"/>
                                          <a:gd name="connsiteX8" fmla="*/ 223750 w 346316"/>
                                          <a:gd name="connsiteY8" fmla="*/ 557309 h 627231"/>
                                          <a:gd name="connsiteX9" fmla="*/ 245975 w 346316"/>
                                          <a:gd name="connsiteY9" fmla="*/ 592234 h 627231"/>
                                          <a:gd name="connsiteX10" fmla="*/ 268200 w 346316"/>
                                          <a:gd name="connsiteY10" fmla="*/ 627159 h 627231"/>
                                          <a:gd name="connsiteX11" fmla="*/ 328525 w 346316"/>
                                          <a:gd name="connsiteY11" fmla="*/ 598584 h 627231"/>
                                          <a:gd name="connsiteX12" fmla="*/ 341225 w 346316"/>
                                          <a:gd name="connsiteY12" fmla="*/ 512859 h 627231"/>
                                          <a:gd name="connsiteX13" fmla="*/ 344400 w 346316"/>
                                          <a:gd name="connsiteY13" fmla="*/ 468409 h 627231"/>
                                          <a:gd name="connsiteX14" fmla="*/ 312650 w 346316"/>
                                          <a:gd name="connsiteY14" fmla="*/ 570009 h 627231"/>
                                          <a:gd name="connsiteX15" fmla="*/ 277725 w 346316"/>
                                          <a:gd name="connsiteY15" fmla="*/ 601759 h 627231"/>
                                          <a:gd name="connsiteX16" fmla="*/ 271375 w 346316"/>
                                          <a:gd name="connsiteY16" fmla="*/ 541434 h 627231"/>
                                          <a:gd name="connsiteX17" fmla="*/ 265025 w 346316"/>
                                          <a:gd name="connsiteY17" fmla="*/ 500159 h 627231"/>
                                          <a:gd name="connsiteX18" fmla="*/ 242800 w 346316"/>
                                          <a:gd name="connsiteY18" fmla="*/ 550959 h 627231"/>
                                          <a:gd name="connsiteX19" fmla="*/ 220575 w 346316"/>
                                          <a:gd name="connsiteY19" fmla="*/ 465234 h 627231"/>
                                          <a:gd name="connsiteX20" fmla="*/ 144375 w 346316"/>
                                          <a:gd name="connsiteY20" fmla="*/ 385859 h 627231"/>
                                          <a:gd name="connsiteX21" fmla="*/ 90400 w 346316"/>
                                          <a:gd name="connsiteY21" fmla="*/ 309659 h 627231"/>
                                          <a:gd name="connsiteX22" fmla="*/ 39600 w 346316"/>
                                          <a:gd name="connsiteY22" fmla="*/ 185834 h 627231"/>
                                          <a:gd name="connsiteX23" fmla="*/ 33250 w 346316"/>
                                          <a:gd name="connsiteY23" fmla="*/ 93759 h 627231"/>
                                          <a:gd name="connsiteX24" fmla="*/ 74525 w 346316"/>
                                          <a:gd name="connsiteY24" fmla="*/ 27084 h 627231"/>
                                          <a:gd name="connsiteX25" fmla="*/ 153900 w 346316"/>
                                          <a:gd name="connsiteY25" fmla="*/ 23909 h 627231"/>
                                          <a:gd name="connsiteX26" fmla="*/ 99925 w 346316"/>
                                          <a:gd name="connsiteY26" fmla="*/ 49309 h 627231"/>
                                          <a:gd name="connsiteX27" fmla="*/ 93575 w 346316"/>
                                          <a:gd name="connsiteY27" fmla="*/ 144559 h 627231"/>
                                          <a:gd name="connsiteX28" fmla="*/ 131675 w 346316"/>
                                          <a:gd name="connsiteY28" fmla="*/ 265209 h 627231"/>
                                          <a:gd name="connsiteX29" fmla="*/ 179300 w 346316"/>
                                          <a:gd name="connsiteY29" fmla="*/ 382684 h 627231"/>
                                          <a:gd name="connsiteX30" fmla="*/ 265025 w 346316"/>
                                          <a:gd name="connsiteY30" fmla="*/ 477934 h 627231"/>
                                          <a:gd name="connsiteX31" fmla="*/ 157075 w 346316"/>
                                          <a:gd name="connsiteY31" fmla="*/ 296959 h 627231"/>
                                          <a:gd name="connsiteX32" fmla="*/ 112625 w 346316"/>
                                          <a:gd name="connsiteY32" fmla="*/ 154084 h 627231"/>
                                          <a:gd name="connsiteX33" fmla="*/ 131675 w 346316"/>
                                          <a:gd name="connsiteY33" fmla="*/ 71534 h 627231"/>
                                          <a:gd name="connsiteX34" fmla="*/ 153900 w 346316"/>
                                          <a:gd name="connsiteY34" fmla="*/ 49309 h 627231"/>
                                          <a:gd name="connsiteX35" fmla="*/ 236450 w 346316"/>
                                          <a:gd name="connsiteY35" fmla="*/ 36609 h 627231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  <a:cxn ang="0">
                                            <a:pos x="connsiteX8" y="connsiteY8"/>
                                          </a:cxn>
                                          <a:cxn ang="0">
                                            <a:pos x="connsiteX9" y="connsiteY9"/>
                                          </a:cxn>
                                          <a:cxn ang="0">
                                            <a:pos x="connsiteX10" y="connsiteY10"/>
                                          </a:cxn>
                                          <a:cxn ang="0">
                                            <a:pos x="connsiteX11" y="connsiteY11"/>
                                          </a:cxn>
                                          <a:cxn ang="0">
                                            <a:pos x="connsiteX12" y="connsiteY12"/>
                                          </a:cxn>
                                          <a:cxn ang="0">
                                            <a:pos x="connsiteX13" y="connsiteY13"/>
                                          </a:cxn>
                                          <a:cxn ang="0">
                                            <a:pos x="connsiteX14" y="connsiteY14"/>
                                          </a:cxn>
                                          <a:cxn ang="0">
                                            <a:pos x="connsiteX15" y="connsiteY15"/>
                                          </a:cxn>
                                          <a:cxn ang="0">
                                            <a:pos x="connsiteX16" y="connsiteY16"/>
                                          </a:cxn>
                                          <a:cxn ang="0">
                                            <a:pos x="connsiteX17" y="connsiteY17"/>
                                          </a:cxn>
                                          <a:cxn ang="0">
                                            <a:pos x="connsiteX18" y="connsiteY18"/>
                                          </a:cxn>
                                          <a:cxn ang="0">
                                            <a:pos x="connsiteX19" y="connsiteY19"/>
                                          </a:cxn>
                                          <a:cxn ang="0">
                                            <a:pos x="connsiteX20" y="connsiteY20"/>
                                          </a:cxn>
                                          <a:cxn ang="0">
                                            <a:pos x="connsiteX21" y="connsiteY21"/>
                                          </a:cxn>
                                          <a:cxn ang="0">
                                            <a:pos x="connsiteX22" y="connsiteY22"/>
                                          </a:cxn>
                                          <a:cxn ang="0">
                                            <a:pos x="connsiteX23" y="connsiteY23"/>
                                          </a:cxn>
                                          <a:cxn ang="0">
                                            <a:pos x="connsiteX24" y="connsiteY24"/>
                                          </a:cxn>
                                          <a:cxn ang="0">
                                            <a:pos x="connsiteX25" y="connsiteY25"/>
                                          </a:cxn>
                                          <a:cxn ang="0">
                                            <a:pos x="connsiteX26" y="connsiteY26"/>
                                          </a:cxn>
                                          <a:cxn ang="0">
                                            <a:pos x="connsiteX27" y="connsiteY27"/>
                                          </a:cxn>
                                          <a:cxn ang="0">
                                            <a:pos x="connsiteX28" y="connsiteY28"/>
                                          </a:cxn>
                                          <a:cxn ang="0">
                                            <a:pos x="connsiteX29" y="connsiteY29"/>
                                          </a:cxn>
                                          <a:cxn ang="0">
                                            <a:pos x="connsiteX30" y="connsiteY30"/>
                                          </a:cxn>
                                          <a:cxn ang="0">
                                            <a:pos x="connsiteX31" y="connsiteY31"/>
                                          </a:cxn>
                                          <a:cxn ang="0">
                                            <a:pos x="connsiteX32" y="connsiteY32"/>
                                          </a:cxn>
                                          <a:cxn ang="0">
                                            <a:pos x="connsiteX33" y="connsiteY33"/>
                                          </a:cxn>
                                          <a:cxn ang="0">
                                            <a:pos x="connsiteX34" y="connsiteY34"/>
                                          </a:cxn>
                                          <a:cxn ang="0">
                                            <a:pos x="connsiteX35" y="connsiteY35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346316" h="627231">
                                            <a:moveTo>
                                              <a:pt x="236450" y="36609"/>
                                            </a:moveTo>
                                            <a:cubicBezTo>
                                              <a:pt x="239096" y="30788"/>
                                              <a:pt x="191471" y="20205"/>
                                              <a:pt x="169775" y="14384"/>
                                            </a:cubicBezTo>
                                            <a:cubicBezTo>
                                              <a:pt x="148079" y="8563"/>
                                              <a:pt x="131146" y="-4666"/>
                                              <a:pt x="106275" y="1684"/>
                                            </a:cubicBezTo>
                                            <a:cubicBezTo>
                                              <a:pt x="81404" y="8034"/>
                                              <a:pt x="37483" y="22851"/>
                                              <a:pt x="20550" y="52484"/>
                                            </a:cubicBezTo>
                                            <a:cubicBezTo>
                                              <a:pt x="3617" y="82117"/>
                                              <a:pt x="-6437" y="130272"/>
                                              <a:pt x="4675" y="179484"/>
                                            </a:cubicBezTo>
                                            <a:cubicBezTo>
                                              <a:pt x="15787" y="228696"/>
                                              <a:pt x="59708" y="305426"/>
                                              <a:pt x="87225" y="347759"/>
                                            </a:cubicBezTo>
                                            <a:cubicBezTo>
                                              <a:pt x="114742" y="390092"/>
                                              <a:pt x="150196" y="411259"/>
                                              <a:pt x="169775" y="433484"/>
                                            </a:cubicBezTo>
                                            <a:cubicBezTo>
                                              <a:pt x="189354" y="455709"/>
                                              <a:pt x="195704" y="460472"/>
                                              <a:pt x="204700" y="481109"/>
                                            </a:cubicBezTo>
                                            <a:cubicBezTo>
                                              <a:pt x="213696" y="501747"/>
                                              <a:pt x="216871" y="538788"/>
                                              <a:pt x="223750" y="557309"/>
                                            </a:cubicBezTo>
                                            <a:cubicBezTo>
                                              <a:pt x="230629" y="575830"/>
                                              <a:pt x="245975" y="592234"/>
                                              <a:pt x="245975" y="592234"/>
                                            </a:cubicBezTo>
                                            <a:cubicBezTo>
                                              <a:pt x="253383" y="603876"/>
                                              <a:pt x="254442" y="626101"/>
                                              <a:pt x="268200" y="627159"/>
                                            </a:cubicBezTo>
                                            <a:cubicBezTo>
                                              <a:pt x="281958" y="628217"/>
                                              <a:pt x="316354" y="617634"/>
                                              <a:pt x="328525" y="598584"/>
                                            </a:cubicBezTo>
                                            <a:cubicBezTo>
                                              <a:pt x="340696" y="579534"/>
                                              <a:pt x="338579" y="534555"/>
                                              <a:pt x="341225" y="512859"/>
                                            </a:cubicBezTo>
                                            <a:cubicBezTo>
                                              <a:pt x="343871" y="491163"/>
                                              <a:pt x="349163" y="458884"/>
                                              <a:pt x="344400" y="468409"/>
                                            </a:cubicBezTo>
                                            <a:cubicBezTo>
                                              <a:pt x="339637" y="477934"/>
                                              <a:pt x="323762" y="547784"/>
                                              <a:pt x="312650" y="570009"/>
                                            </a:cubicBezTo>
                                            <a:cubicBezTo>
                                              <a:pt x="301538" y="592234"/>
                                              <a:pt x="284604" y="606521"/>
                                              <a:pt x="277725" y="601759"/>
                                            </a:cubicBezTo>
                                            <a:cubicBezTo>
                                              <a:pt x="270846" y="596997"/>
                                              <a:pt x="273492" y="558367"/>
                                              <a:pt x="271375" y="541434"/>
                                            </a:cubicBezTo>
                                            <a:cubicBezTo>
                                              <a:pt x="269258" y="524501"/>
                                              <a:pt x="269787" y="498572"/>
                                              <a:pt x="265025" y="500159"/>
                                            </a:cubicBezTo>
                                            <a:cubicBezTo>
                                              <a:pt x="260263" y="501746"/>
                                              <a:pt x="250208" y="556780"/>
                                              <a:pt x="242800" y="550959"/>
                                            </a:cubicBezTo>
                                            <a:cubicBezTo>
                                              <a:pt x="235392" y="545138"/>
                                              <a:pt x="236979" y="492751"/>
                                              <a:pt x="220575" y="465234"/>
                                            </a:cubicBezTo>
                                            <a:cubicBezTo>
                                              <a:pt x="204171" y="437717"/>
                                              <a:pt x="166071" y="411788"/>
                                              <a:pt x="144375" y="385859"/>
                                            </a:cubicBezTo>
                                            <a:cubicBezTo>
                                              <a:pt x="122679" y="359930"/>
                                              <a:pt x="107862" y="342996"/>
                                              <a:pt x="90400" y="309659"/>
                                            </a:cubicBezTo>
                                            <a:cubicBezTo>
                                              <a:pt x="72938" y="276322"/>
                                              <a:pt x="49125" y="221817"/>
                                              <a:pt x="39600" y="185834"/>
                                            </a:cubicBezTo>
                                            <a:cubicBezTo>
                                              <a:pt x="30075" y="149851"/>
                                              <a:pt x="27429" y="120217"/>
                                              <a:pt x="33250" y="93759"/>
                                            </a:cubicBezTo>
                                            <a:cubicBezTo>
                                              <a:pt x="39071" y="67301"/>
                                              <a:pt x="54417" y="38726"/>
                                              <a:pt x="74525" y="27084"/>
                                            </a:cubicBezTo>
                                            <a:cubicBezTo>
                                              <a:pt x="94633" y="15442"/>
                                              <a:pt x="149667" y="20205"/>
                                              <a:pt x="153900" y="23909"/>
                                            </a:cubicBezTo>
                                            <a:cubicBezTo>
                                              <a:pt x="158133" y="27613"/>
                                              <a:pt x="109979" y="29201"/>
                                              <a:pt x="99925" y="49309"/>
                                            </a:cubicBezTo>
                                            <a:cubicBezTo>
                                              <a:pt x="89871" y="69417"/>
                                              <a:pt x="88283" y="108576"/>
                                              <a:pt x="93575" y="144559"/>
                                            </a:cubicBezTo>
                                            <a:cubicBezTo>
                                              <a:pt x="98867" y="180542"/>
                                              <a:pt x="117388" y="225522"/>
                                              <a:pt x="131675" y="265209"/>
                                            </a:cubicBezTo>
                                            <a:cubicBezTo>
                                              <a:pt x="145962" y="304896"/>
                                              <a:pt x="157075" y="347230"/>
                                              <a:pt x="179300" y="382684"/>
                                            </a:cubicBezTo>
                                            <a:cubicBezTo>
                                              <a:pt x="201525" y="418138"/>
                                              <a:pt x="268729" y="492221"/>
                                              <a:pt x="265025" y="477934"/>
                                            </a:cubicBezTo>
                                            <a:cubicBezTo>
                                              <a:pt x="261321" y="463647"/>
                                              <a:pt x="182475" y="350934"/>
                                              <a:pt x="157075" y="296959"/>
                                            </a:cubicBezTo>
                                            <a:cubicBezTo>
                                              <a:pt x="131675" y="242984"/>
                                              <a:pt x="116858" y="191655"/>
                                              <a:pt x="112625" y="154084"/>
                                            </a:cubicBezTo>
                                            <a:cubicBezTo>
                                              <a:pt x="108392" y="116513"/>
                                              <a:pt x="124796" y="88996"/>
                                              <a:pt x="131675" y="71534"/>
                                            </a:cubicBezTo>
                                            <a:cubicBezTo>
                                              <a:pt x="138554" y="54072"/>
                                              <a:pt x="131675" y="50896"/>
                                              <a:pt x="153900" y="49309"/>
                                            </a:cubicBezTo>
                                            <a:cubicBezTo>
                                              <a:pt x="176125" y="47722"/>
                                              <a:pt x="233804" y="42430"/>
                                              <a:pt x="236450" y="36609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32" name="Freeform 31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6797640" y="2110067"/>
                                        <a:ext cx="111160" cy="382338"/>
                                      </a:xfrm>
                                      <a:custGeom>
                                        <a:avLst/>
                                        <a:gdLst>
                                          <a:gd name="connsiteX0" fmla="*/ 35 w 111160"/>
                                          <a:gd name="connsiteY0" fmla="*/ 1308 h 382338"/>
                                          <a:gd name="connsiteX1" fmla="*/ 66710 w 111160"/>
                                          <a:gd name="connsiteY1" fmla="*/ 131483 h 382338"/>
                                          <a:gd name="connsiteX2" fmla="*/ 98460 w 111160"/>
                                          <a:gd name="connsiteY2" fmla="*/ 315633 h 382338"/>
                                          <a:gd name="connsiteX3" fmla="*/ 111160 w 111160"/>
                                          <a:gd name="connsiteY3" fmla="*/ 375958 h 382338"/>
                                          <a:gd name="connsiteX4" fmla="*/ 98460 w 111160"/>
                                          <a:gd name="connsiteY4" fmla="*/ 179108 h 382338"/>
                                          <a:gd name="connsiteX5" fmla="*/ 76235 w 111160"/>
                                          <a:gd name="connsiteY5" fmla="*/ 71158 h 382338"/>
                                          <a:gd name="connsiteX6" fmla="*/ 35 w 111160"/>
                                          <a:gd name="connsiteY6" fmla="*/ 1308 h 382338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11160" h="382338">
                                            <a:moveTo>
                                              <a:pt x="35" y="1308"/>
                                            </a:moveTo>
                                            <a:cubicBezTo>
                                              <a:pt x="-1552" y="11362"/>
                                              <a:pt x="50306" y="79095"/>
                                              <a:pt x="66710" y="131483"/>
                                            </a:cubicBezTo>
                                            <a:cubicBezTo>
                                              <a:pt x="83114" y="183871"/>
                                              <a:pt x="91052" y="274887"/>
                                              <a:pt x="98460" y="315633"/>
                                            </a:cubicBezTo>
                                            <a:cubicBezTo>
                                              <a:pt x="105868" y="356379"/>
                                              <a:pt x="111160" y="398712"/>
                                              <a:pt x="111160" y="375958"/>
                                            </a:cubicBezTo>
                                            <a:cubicBezTo>
                                              <a:pt x="111160" y="353204"/>
                                              <a:pt x="104281" y="229908"/>
                                              <a:pt x="98460" y="179108"/>
                                            </a:cubicBezTo>
                                            <a:cubicBezTo>
                                              <a:pt x="92639" y="128308"/>
                                              <a:pt x="88406" y="100791"/>
                                              <a:pt x="76235" y="71158"/>
                                            </a:cubicBezTo>
                                            <a:cubicBezTo>
                                              <a:pt x="64064" y="41525"/>
                                              <a:pt x="1622" y="-8746"/>
                                              <a:pt x="35" y="1308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33" name="Freeform 32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6862129" y="2097409"/>
                                        <a:ext cx="152547" cy="250651"/>
                                      </a:xfrm>
                                      <a:custGeom>
                                        <a:avLst/>
                                        <a:gdLst>
                                          <a:gd name="connsiteX0" fmla="*/ 2221 w 152547"/>
                                          <a:gd name="connsiteY0" fmla="*/ 1266 h 250651"/>
                                          <a:gd name="connsiteX1" fmla="*/ 87946 w 152547"/>
                                          <a:gd name="connsiteY1" fmla="*/ 118741 h 250651"/>
                                          <a:gd name="connsiteX2" fmla="*/ 138746 w 152547"/>
                                          <a:gd name="connsiteY2" fmla="*/ 201291 h 250651"/>
                                          <a:gd name="connsiteX3" fmla="*/ 148271 w 152547"/>
                                          <a:gd name="connsiteY3" fmla="*/ 248916 h 250651"/>
                                          <a:gd name="connsiteX4" fmla="*/ 78421 w 152547"/>
                                          <a:gd name="connsiteY4" fmla="*/ 140966 h 250651"/>
                                          <a:gd name="connsiteX5" fmla="*/ 30796 w 152547"/>
                                          <a:gd name="connsiteY5" fmla="*/ 61591 h 250651"/>
                                          <a:gd name="connsiteX6" fmla="*/ 2221 w 152547"/>
                                          <a:gd name="connsiteY6" fmla="*/ 1266 h 250651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52547" h="250651">
                                            <a:moveTo>
                                              <a:pt x="2221" y="1266"/>
                                            </a:moveTo>
                                            <a:cubicBezTo>
                                              <a:pt x="11746" y="10791"/>
                                              <a:pt x="65192" y="85404"/>
                                              <a:pt x="87946" y="118741"/>
                                            </a:cubicBezTo>
                                            <a:cubicBezTo>
                                              <a:pt x="110700" y="152079"/>
                                              <a:pt x="128692" y="179595"/>
                                              <a:pt x="138746" y="201291"/>
                                            </a:cubicBezTo>
                                            <a:cubicBezTo>
                                              <a:pt x="148800" y="222987"/>
                                              <a:pt x="158325" y="258970"/>
                                              <a:pt x="148271" y="248916"/>
                                            </a:cubicBezTo>
                                            <a:cubicBezTo>
                                              <a:pt x="138217" y="238862"/>
                                              <a:pt x="98000" y="172187"/>
                                              <a:pt x="78421" y="140966"/>
                                            </a:cubicBezTo>
                                            <a:cubicBezTo>
                                              <a:pt x="58842" y="109745"/>
                                              <a:pt x="45613" y="84874"/>
                                              <a:pt x="30796" y="61591"/>
                                            </a:cubicBezTo>
                                            <a:cubicBezTo>
                                              <a:pt x="15979" y="38308"/>
                                              <a:pt x="-7304" y="-8259"/>
                                              <a:pt x="2221" y="1266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34" name="Freeform 33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6891498" y="2339938"/>
                                        <a:ext cx="113146" cy="104993"/>
                                      </a:xfrm>
                                      <a:custGeom>
                                        <a:avLst/>
                                        <a:gdLst>
                                          <a:gd name="connsiteX0" fmla="*/ 4602 w 113146"/>
                                          <a:gd name="connsiteY0" fmla="*/ 37 h 104993"/>
                                          <a:gd name="connsiteX1" fmla="*/ 74452 w 113146"/>
                                          <a:gd name="connsiteY1" fmla="*/ 69887 h 104993"/>
                                          <a:gd name="connsiteX2" fmla="*/ 112552 w 113146"/>
                                          <a:gd name="connsiteY2" fmla="*/ 104812 h 104993"/>
                                          <a:gd name="connsiteX3" fmla="*/ 45877 w 113146"/>
                                          <a:gd name="connsiteY3" fmla="*/ 82587 h 104993"/>
                                          <a:gd name="connsiteX4" fmla="*/ 10952 w 113146"/>
                                          <a:gd name="connsiteY4" fmla="*/ 60362 h 104993"/>
                                          <a:gd name="connsiteX5" fmla="*/ 4602 w 113146"/>
                                          <a:gd name="connsiteY5" fmla="*/ 37 h 104993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13146" h="104993">
                                            <a:moveTo>
                                              <a:pt x="4602" y="37"/>
                                            </a:moveTo>
                                            <a:cubicBezTo>
                                              <a:pt x="15185" y="1625"/>
                                              <a:pt x="56460" y="52425"/>
                                              <a:pt x="74452" y="69887"/>
                                            </a:cubicBezTo>
                                            <a:cubicBezTo>
                                              <a:pt x="92444" y="87349"/>
                                              <a:pt x="117314" y="102695"/>
                                              <a:pt x="112552" y="104812"/>
                                            </a:cubicBezTo>
                                            <a:cubicBezTo>
                                              <a:pt x="107790" y="106929"/>
                                              <a:pt x="62810" y="89995"/>
                                              <a:pt x="45877" y="82587"/>
                                            </a:cubicBezTo>
                                            <a:cubicBezTo>
                                              <a:pt x="28944" y="75179"/>
                                              <a:pt x="17831" y="73591"/>
                                              <a:pt x="10952" y="60362"/>
                                            </a:cubicBezTo>
                                            <a:cubicBezTo>
                                              <a:pt x="4073" y="47133"/>
                                              <a:pt x="-5981" y="-1551"/>
                                              <a:pt x="4602" y="37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35" name="Freeform 34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6918133" y="2187270"/>
                                        <a:ext cx="181274" cy="300625"/>
                                      </a:xfrm>
                                      <a:custGeom>
                                        <a:avLst/>
                                        <a:gdLst>
                                          <a:gd name="connsiteX0" fmla="*/ 19242 w 181274"/>
                                          <a:gd name="connsiteY0" fmla="*/ 305 h 300625"/>
                                          <a:gd name="connsiteX1" fmla="*/ 101792 w 181274"/>
                                          <a:gd name="connsiteY1" fmla="*/ 82855 h 300625"/>
                                          <a:gd name="connsiteX2" fmla="*/ 79567 w 181274"/>
                                          <a:gd name="connsiteY2" fmla="*/ 171755 h 300625"/>
                                          <a:gd name="connsiteX3" fmla="*/ 89092 w 181274"/>
                                          <a:gd name="connsiteY3" fmla="*/ 247955 h 300625"/>
                                          <a:gd name="connsiteX4" fmla="*/ 192 w 181274"/>
                                          <a:gd name="connsiteY4" fmla="*/ 228905 h 300625"/>
                                          <a:gd name="connsiteX5" fmla="*/ 66867 w 181274"/>
                                          <a:gd name="connsiteY5" fmla="*/ 298755 h 300625"/>
                                          <a:gd name="connsiteX6" fmla="*/ 117667 w 181274"/>
                                          <a:gd name="connsiteY6" fmla="*/ 279705 h 300625"/>
                                          <a:gd name="connsiteX7" fmla="*/ 181167 w 181274"/>
                                          <a:gd name="connsiteY7" fmla="*/ 270180 h 300625"/>
                                          <a:gd name="connsiteX8" fmla="*/ 101792 w 181274"/>
                                          <a:gd name="connsiteY8" fmla="*/ 244780 h 300625"/>
                                          <a:gd name="connsiteX9" fmla="*/ 95442 w 181274"/>
                                          <a:gd name="connsiteY9" fmla="*/ 184455 h 300625"/>
                                          <a:gd name="connsiteX10" fmla="*/ 136717 w 181274"/>
                                          <a:gd name="connsiteY10" fmla="*/ 136830 h 300625"/>
                                          <a:gd name="connsiteX11" fmla="*/ 174817 w 181274"/>
                                          <a:gd name="connsiteY11" fmla="*/ 174930 h 300625"/>
                                          <a:gd name="connsiteX12" fmla="*/ 139892 w 181274"/>
                                          <a:gd name="connsiteY12" fmla="*/ 108255 h 300625"/>
                                          <a:gd name="connsiteX13" fmla="*/ 104967 w 181274"/>
                                          <a:gd name="connsiteY13" fmla="*/ 57455 h 300625"/>
                                          <a:gd name="connsiteX14" fmla="*/ 19242 w 181274"/>
                                          <a:gd name="connsiteY14" fmla="*/ 305 h 300625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  <a:cxn ang="0">
                                            <a:pos x="connsiteX8" y="connsiteY8"/>
                                          </a:cxn>
                                          <a:cxn ang="0">
                                            <a:pos x="connsiteX9" y="connsiteY9"/>
                                          </a:cxn>
                                          <a:cxn ang="0">
                                            <a:pos x="connsiteX10" y="connsiteY10"/>
                                          </a:cxn>
                                          <a:cxn ang="0">
                                            <a:pos x="connsiteX11" y="connsiteY11"/>
                                          </a:cxn>
                                          <a:cxn ang="0">
                                            <a:pos x="connsiteX12" y="connsiteY12"/>
                                          </a:cxn>
                                          <a:cxn ang="0">
                                            <a:pos x="connsiteX13" y="connsiteY13"/>
                                          </a:cxn>
                                          <a:cxn ang="0">
                                            <a:pos x="connsiteX14" y="connsiteY14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81274" h="300625">
                                            <a:moveTo>
                                              <a:pt x="19242" y="305"/>
                                            </a:moveTo>
                                            <a:cubicBezTo>
                                              <a:pt x="18713" y="4538"/>
                                              <a:pt x="91738" y="54280"/>
                                              <a:pt x="101792" y="82855"/>
                                            </a:cubicBezTo>
                                            <a:cubicBezTo>
                                              <a:pt x="111846" y="111430"/>
                                              <a:pt x="81684" y="144238"/>
                                              <a:pt x="79567" y="171755"/>
                                            </a:cubicBezTo>
                                            <a:cubicBezTo>
                                              <a:pt x="77450" y="199272"/>
                                              <a:pt x="102321" y="238430"/>
                                              <a:pt x="89092" y="247955"/>
                                            </a:cubicBezTo>
                                            <a:cubicBezTo>
                                              <a:pt x="75863" y="257480"/>
                                              <a:pt x="3896" y="220438"/>
                                              <a:pt x="192" y="228905"/>
                                            </a:cubicBezTo>
                                            <a:cubicBezTo>
                                              <a:pt x="-3512" y="237372"/>
                                              <a:pt x="47288" y="290288"/>
                                              <a:pt x="66867" y="298755"/>
                                            </a:cubicBezTo>
                                            <a:cubicBezTo>
                                              <a:pt x="86446" y="307222"/>
                                              <a:pt x="98617" y="284467"/>
                                              <a:pt x="117667" y="279705"/>
                                            </a:cubicBezTo>
                                            <a:cubicBezTo>
                                              <a:pt x="136717" y="274943"/>
                                              <a:pt x="183813" y="276001"/>
                                              <a:pt x="181167" y="270180"/>
                                            </a:cubicBezTo>
                                            <a:cubicBezTo>
                                              <a:pt x="178521" y="264359"/>
                                              <a:pt x="116079" y="259067"/>
                                              <a:pt x="101792" y="244780"/>
                                            </a:cubicBezTo>
                                            <a:cubicBezTo>
                                              <a:pt x="87505" y="230493"/>
                                              <a:pt x="89621" y="202447"/>
                                              <a:pt x="95442" y="184455"/>
                                            </a:cubicBezTo>
                                            <a:cubicBezTo>
                                              <a:pt x="101263" y="166463"/>
                                              <a:pt x="123488" y="138417"/>
                                              <a:pt x="136717" y="136830"/>
                                            </a:cubicBezTo>
                                            <a:cubicBezTo>
                                              <a:pt x="149946" y="135243"/>
                                              <a:pt x="174288" y="179693"/>
                                              <a:pt x="174817" y="174930"/>
                                            </a:cubicBezTo>
                                            <a:cubicBezTo>
                                              <a:pt x="175346" y="170168"/>
                                              <a:pt x="151534" y="127834"/>
                                              <a:pt x="139892" y="108255"/>
                                            </a:cubicBezTo>
                                            <a:cubicBezTo>
                                              <a:pt x="128250" y="88676"/>
                                              <a:pt x="122959" y="78093"/>
                                              <a:pt x="104967" y="57455"/>
                                            </a:cubicBezTo>
                                            <a:cubicBezTo>
                                              <a:pt x="86975" y="36818"/>
                                              <a:pt x="19771" y="-3928"/>
                                              <a:pt x="19242" y="305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3" name="Freeform 12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6941344" y="1725369"/>
                                      <a:ext cx="195556" cy="82003"/>
                                    </a:xfrm>
                                    <a:custGeom>
                                      <a:avLst/>
                                      <a:gdLst>
                                        <a:gd name="connsiteX0" fmla="*/ 0 w 195556"/>
                                        <a:gd name="connsiteY0" fmla="*/ 10562 h 82003"/>
                                        <a:gd name="connsiteX1" fmla="*/ 71437 w 195556"/>
                                        <a:gd name="connsiteY1" fmla="*/ 1037 h 82003"/>
                                        <a:gd name="connsiteX2" fmla="*/ 171450 w 195556"/>
                                        <a:gd name="connsiteY2" fmla="*/ 34375 h 82003"/>
                                        <a:gd name="connsiteX3" fmla="*/ 188119 w 195556"/>
                                        <a:gd name="connsiteY3" fmla="*/ 82000 h 82003"/>
                                        <a:gd name="connsiteX4" fmla="*/ 71437 w 195556"/>
                                        <a:gd name="connsiteY4" fmla="*/ 31994 h 82003"/>
                                        <a:gd name="connsiteX5" fmla="*/ 0 w 195556"/>
                                        <a:gd name="connsiteY5" fmla="*/ 10562 h 82003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  <a:cxn ang="0">
                                          <a:pos x="connsiteX5" y="connsiteY5"/>
                                        </a:cxn>
                                      </a:cxnLst>
                                      <a:rect l="l" t="t" r="r" b="b"/>
                                      <a:pathLst>
                                        <a:path w="195556" h="82003">
                                          <a:moveTo>
                                            <a:pt x="0" y="10562"/>
                                          </a:moveTo>
                                          <a:cubicBezTo>
                                            <a:pt x="0" y="5403"/>
                                            <a:pt x="42862" y="-2932"/>
                                            <a:pt x="71437" y="1037"/>
                                          </a:cubicBezTo>
                                          <a:cubicBezTo>
                                            <a:pt x="100012" y="5006"/>
                                            <a:pt x="152003" y="20881"/>
                                            <a:pt x="171450" y="34375"/>
                                          </a:cubicBezTo>
                                          <a:cubicBezTo>
                                            <a:pt x="190897" y="47869"/>
                                            <a:pt x="204788" y="82397"/>
                                            <a:pt x="188119" y="82000"/>
                                          </a:cubicBezTo>
                                          <a:cubicBezTo>
                                            <a:pt x="171450" y="81603"/>
                                            <a:pt x="105172" y="41122"/>
                                            <a:pt x="71437" y="31994"/>
                                          </a:cubicBezTo>
                                          <a:cubicBezTo>
                                            <a:pt x="37702" y="22866"/>
                                            <a:pt x="0" y="15721"/>
                                            <a:pt x="0" y="10562"/>
                                          </a:cubicBez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FF7C80"/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AU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37" name="Freeform 36"/>
                                  <p:cNvSpPr/>
                                  <p:nvPr/>
                                </p:nvSpPr>
                                <p:spPr>
                                  <a:xfrm>
                                    <a:off x="5030898" y="1052436"/>
                                    <a:ext cx="563899" cy="563427"/>
                                  </a:xfrm>
                                  <a:custGeom>
                                    <a:avLst/>
                                    <a:gdLst>
                                      <a:gd name="connsiteX0" fmla="*/ 41165 w 563899"/>
                                      <a:gd name="connsiteY0" fmla="*/ 157239 h 563427"/>
                                      <a:gd name="connsiteX1" fmla="*/ 3065 w 563899"/>
                                      <a:gd name="connsiteY1" fmla="*/ 352502 h 563427"/>
                                      <a:gd name="connsiteX2" fmla="*/ 136415 w 563899"/>
                                      <a:gd name="connsiteY2" fmla="*/ 533477 h 563427"/>
                                      <a:gd name="connsiteX3" fmla="*/ 388827 w 563899"/>
                                      <a:gd name="connsiteY3" fmla="*/ 547764 h 563427"/>
                                      <a:gd name="connsiteX4" fmla="*/ 550752 w 563899"/>
                                      <a:gd name="connsiteY4" fmla="*/ 376314 h 563427"/>
                                      <a:gd name="connsiteX5" fmla="*/ 545990 w 563899"/>
                                      <a:gd name="connsiteY5" fmla="*/ 238202 h 563427"/>
                                      <a:gd name="connsiteX6" fmla="*/ 479315 w 563899"/>
                                      <a:gd name="connsiteY6" fmla="*/ 85802 h 563427"/>
                                      <a:gd name="connsiteX7" fmla="*/ 341202 w 563899"/>
                                      <a:gd name="connsiteY7" fmla="*/ 77 h 563427"/>
                                      <a:gd name="connsiteX8" fmla="*/ 141177 w 563899"/>
                                      <a:gd name="connsiteY8" fmla="*/ 71514 h 563427"/>
                                      <a:gd name="connsiteX9" fmla="*/ 84027 w 563899"/>
                                      <a:gd name="connsiteY9" fmla="*/ 123902 h 563427"/>
                                      <a:gd name="connsiteX10" fmla="*/ 265002 w 563899"/>
                                      <a:gd name="connsiteY10" fmla="*/ 38177 h 563427"/>
                                      <a:gd name="connsiteX11" fmla="*/ 426927 w 563899"/>
                                      <a:gd name="connsiteY11" fmla="*/ 57227 h 563427"/>
                                      <a:gd name="connsiteX12" fmla="*/ 536465 w 563899"/>
                                      <a:gd name="connsiteY12" fmla="*/ 257252 h 563427"/>
                                      <a:gd name="connsiteX13" fmla="*/ 503127 w 563899"/>
                                      <a:gd name="connsiteY13" fmla="*/ 409652 h 563427"/>
                                      <a:gd name="connsiteX14" fmla="*/ 369777 w 563899"/>
                                      <a:gd name="connsiteY14" fmla="*/ 528714 h 563427"/>
                                      <a:gd name="connsiteX15" fmla="*/ 188802 w 563899"/>
                                      <a:gd name="connsiteY15" fmla="*/ 528714 h 563427"/>
                                      <a:gd name="connsiteX16" fmla="*/ 64977 w 563899"/>
                                      <a:gd name="connsiteY16" fmla="*/ 419177 h 563427"/>
                                      <a:gd name="connsiteX17" fmla="*/ 22115 w 563899"/>
                                      <a:gd name="connsiteY17" fmla="*/ 290589 h 563427"/>
                                      <a:gd name="connsiteX18" fmla="*/ 41165 w 563899"/>
                                      <a:gd name="connsiteY18" fmla="*/ 157239 h 563427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  <a:cxn ang="0">
                                        <a:pos x="connsiteX11" y="connsiteY11"/>
                                      </a:cxn>
                                      <a:cxn ang="0">
                                        <a:pos x="connsiteX12" y="connsiteY12"/>
                                      </a:cxn>
                                      <a:cxn ang="0">
                                        <a:pos x="connsiteX13" y="connsiteY13"/>
                                      </a:cxn>
                                      <a:cxn ang="0">
                                        <a:pos x="connsiteX14" y="connsiteY14"/>
                                      </a:cxn>
                                      <a:cxn ang="0">
                                        <a:pos x="connsiteX15" y="connsiteY15"/>
                                      </a:cxn>
                                      <a:cxn ang="0">
                                        <a:pos x="connsiteX16" y="connsiteY16"/>
                                      </a:cxn>
                                      <a:cxn ang="0">
                                        <a:pos x="connsiteX17" y="connsiteY17"/>
                                      </a:cxn>
                                      <a:cxn ang="0">
                                        <a:pos x="connsiteX18" y="connsiteY18"/>
                                      </a:cxn>
                                    </a:cxnLst>
                                    <a:rect l="l" t="t" r="r" b="b"/>
                                    <a:pathLst>
                                      <a:path w="563899" h="563427">
                                        <a:moveTo>
                                          <a:pt x="41165" y="157239"/>
                                        </a:moveTo>
                                        <a:cubicBezTo>
                                          <a:pt x="37990" y="167558"/>
                                          <a:pt x="-12810" y="289796"/>
                                          <a:pt x="3065" y="352502"/>
                                        </a:cubicBezTo>
                                        <a:cubicBezTo>
                                          <a:pt x="18940" y="415208"/>
                                          <a:pt x="72121" y="500933"/>
                                          <a:pt x="136415" y="533477"/>
                                        </a:cubicBezTo>
                                        <a:cubicBezTo>
                                          <a:pt x="200709" y="566021"/>
                                          <a:pt x="319771" y="573958"/>
                                          <a:pt x="388827" y="547764"/>
                                        </a:cubicBezTo>
                                        <a:cubicBezTo>
                                          <a:pt x="457883" y="521570"/>
                                          <a:pt x="524558" y="427908"/>
                                          <a:pt x="550752" y="376314"/>
                                        </a:cubicBezTo>
                                        <a:cubicBezTo>
                                          <a:pt x="576946" y="324720"/>
                                          <a:pt x="557896" y="286621"/>
                                          <a:pt x="545990" y="238202"/>
                                        </a:cubicBezTo>
                                        <a:cubicBezTo>
                                          <a:pt x="534084" y="189783"/>
                                          <a:pt x="513446" y="125489"/>
                                          <a:pt x="479315" y="85802"/>
                                        </a:cubicBezTo>
                                        <a:cubicBezTo>
                                          <a:pt x="445184" y="46115"/>
                                          <a:pt x="397558" y="2458"/>
                                          <a:pt x="341202" y="77"/>
                                        </a:cubicBezTo>
                                        <a:cubicBezTo>
                                          <a:pt x="284846" y="-2304"/>
                                          <a:pt x="184039" y="50877"/>
                                          <a:pt x="141177" y="71514"/>
                                        </a:cubicBezTo>
                                        <a:cubicBezTo>
                                          <a:pt x="98315" y="92151"/>
                                          <a:pt x="63390" y="129458"/>
                                          <a:pt x="84027" y="123902"/>
                                        </a:cubicBezTo>
                                        <a:cubicBezTo>
                                          <a:pt x="104664" y="118346"/>
                                          <a:pt x="207852" y="49289"/>
                                          <a:pt x="265002" y="38177"/>
                                        </a:cubicBezTo>
                                        <a:cubicBezTo>
                                          <a:pt x="322152" y="27064"/>
                                          <a:pt x="381683" y="20714"/>
                                          <a:pt x="426927" y="57227"/>
                                        </a:cubicBezTo>
                                        <a:cubicBezTo>
                                          <a:pt x="472171" y="93740"/>
                                          <a:pt x="523765" y="198515"/>
                                          <a:pt x="536465" y="257252"/>
                                        </a:cubicBezTo>
                                        <a:cubicBezTo>
                                          <a:pt x="549165" y="315990"/>
                                          <a:pt x="530908" y="364408"/>
                                          <a:pt x="503127" y="409652"/>
                                        </a:cubicBezTo>
                                        <a:cubicBezTo>
                                          <a:pt x="475346" y="454896"/>
                                          <a:pt x="422164" y="508870"/>
                                          <a:pt x="369777" y="528714"/>
                                        </a:cubicBezTo>
                                        <a:cubicBezTo>
                                          <a:pt x="317390" y="548558"/>
                                          <a:pt x="239602" y="546970"/>
                                          <a:pt x="188802" y="528714"/>
                                        </a:cubicBezTo>
                                        <a:cubicBezTo>
                                          <a:pt x="138002" y="510458"/>
                                          <a:pt x="92758" y="458865"/>
                                          <a:pt x="64977" y="419177"/>
                                        </a:cubicBezTo>
                                        <a:cubicBezTo>
                                          <a:pt x="37196" y="379489"/>
                                          <a:pt x="23702" y="337420"/>
                                          <a:pt x="22115" y="290589"/>
                                        </a:cubicBezTo>
                                        <a:cubicBezTo>
                                          <a:pt x="20528" y="243758"/>
                                          <a:pt x="44340" y="146920"/>
                                          <a:pt x="41165" y="157239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38" name="Freeform 37"/>
                                  <p:cNvSpPr/>
                                  <p:nvPr/>
                                </p:nvSpPr>
                                <p:spPr>
                                  <a:xfrm>
                                    <a:off x="4083249" y="2861381"/>
                                    <a:ext cx="631654" cy="618037"/>
                                  </a:xfrm>
                                  <a:custGeom>
                                    <a:avLst/>
                                    <a:gdLst>
                                      <a:gd name="connsiteX0" fmla="*/ 269676 w 631654"/>
                                      <a:gd name="connsiteY0" fmla="*/ 5644 h 618037"/>
                                      <a:gd name="connsiteX1" fmla="*/ 112514 w 631654"/>
                                      <a:gd name="connsiteY1" fmla="*/ 53269 h 618037"/>
                                      <a:gd name="connsiteX2" fmla="*/ 12501 w 631654"/>
                                      <a:gd name="connsiteY2" fmla="*/ 215194 h 618037"/>
                                      <a:gd name="connsiteX3" fmla="*/ 12501 w 631654"/>
                                      <a:gd name="connsiteY3" fmla="*/ 396169 h 618037"/>
                                      <a:gd name="connsiteX4" fmla="*/ 112514 w 631654"/>
                                      <a:gd name="connsiteY4" fmla="*/ 562857 h 618037"/>
                                      <a:gd name="connsiteX5" fmla="*/ 379214 w 631654"/>
                                      <a:gd name="connsiteY5" fmla="*/ 615244 h 618037"/>
                                      <a:gd name="connsiteX6" fmla="*/ 574476 w 631654"/>
                                      <a:gd name="connsiteY6" fmla="*/ 491419 h 618037"/>
                                      <a:gd name="connsiteX7" fmla="*/ 631626 w 631654"/>
                                      <a:gd name="connsiteY7" fmla="*/ 305682 h 618037"/>
                                      <a:gd name="connsiteX8" fmla="*/ 569714 w 631654"/>
                                      <a:gd name="connsiteY8" fmla="*/ 153282 h 618037"/>
                                      <a:gd name="connsiteX9" fmla="*/ 474464 w 631654"/>
                                      <a:gd name="connsiteY9" fmla="*/ 24694 h 618037"/>
                                      <a:gd name="connsiteX10" fmla="*/ 331589 w 631654"/>
                                      <a:gd name="connsiteY10" fmla="*/ 882 h 618037"/>
                                      <a:gd name="connsiteX11" fmla="*/ 460176 w 631654"/>
                                      <a:gd name="connsiteY11" fmla="*/ 38982 h 618037"/>
                                      <a:gd name="connsiteX12" fmla="*/ 579239 w 631654"/>
                                      <a:gd name="connsiteY12" fmla="*/ 191382 h 618037"/>
                                      <a:gd name="connsiteX13" fmla="*/ 603051 w 631654"/>
                                      <a:gd name="connsiteY13" fmla="*/ 362832 h 618037"/>
                                      <a:gd name="connsiteX14" fmla="*/ 517326 w 631654"/>
                                      <a:gd name="connsiteY14" fmla="*/ 529519 h 618037"/>
                                      <a:gd name="connsiteX15" fmla="*/ 355401 w 631654"/>
                                      <a:gd name="connsiteY15" fmla="*/ 596194 h 618037"/>
                                      <a:gd name="connsiteX16" fmla="*/ 164901 w 631654"/>
                                      <a:gd name="connsiteY16" fmla="*/ 562857 h 618037"/>
                                      <a:gd name="connsiteX17" fmla="*/ 22026 w 631654"/>
                                      <a:gd name="connsiteY17" fmla="*/ 400932 h 618037"/>
                                      <a:gd name="connsiteX18" fmla="*/ 45839 w 631654"/>
                                      <a:gd name="connsiteY18" fmla="*/ 196144 h 618037"/>
                                      <a:gd name="connsiteX19" fmla="*/ 126801 w 631654"/>
                                      <a:gd name="connsiteY19" fmla="*/ 67557 h 618037"/>
                                      <a:gd name="connsiteX20" fmla="*/ 269676 w 631654"/>
                                      <a:gd name="connsiteY20" fmla="*/ 5644 h 618037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  <a:cxn ang="0">
                                        <a:pos x="connsiteX11" y="connsiteY11"/>
                                      </a:cxn>
                                      <a:cxn ang="0">
                                        <a:pos x="connsiteX12" y="connsiteY12"/>
                                      </a:cxn>
                                      <a:cxn ang="0">
                                        <a:pos x="connsiteX13" y="connsiteY13"/>
                                      </a:cxn>
                                      <a:cxn ang="0">
                                        <a:pos x="connsiteX14" y="connsiteY14"/>
                                      </a:cxn>
                                      <a:cxn ang="0">
                                        <a:pos x="connsiteX15" y="connsiteY15"/>
                                      </a:cxn>
                                      <a:cxn ang="0">
                                        <a:pos x="connsiteX16" y="connsiteY16"/>
                                      </a:cxn>
                                      <a:cxn ang="0">
                                        <a:pos x="connsiteX17" y="connsiteY17"/>
                                      </a:cxn>
                                      <a:cxn ang="0">
                                        <a:pos x="connsiteX18" y="connsiteY18"/>
                                      </a:cxn>
                                      <a:cxn ang="0">
                                        <a:pos x="connsiteX19" y="connsiteY19"/>
                                      </a:cxn>
                                      <a:cxn ang="0">
                                        <a:pos x="connsiteX20" y="connsiteY20"/>
                                      </a:cxn>
                                    </a:cxnLst>
                                    <a:rect l="l" t="t" r="r" b="b"/>
                                    <a:pathLst>
                                      <a:path w="631654" h="618037">
                                        <a:moveTo>
                                          <a:pt x="269676" y="5644"/>
                                        </a:moveTo>
                                        <a:cubicBezTo>
                                          <a:pt x="267295" y="3263"/>
                                          <a:pt x="155376" y="18344"/>
                                          <a:pt x="112514" y="53269"/>
                                        </a:cubicBezTo>
                                        <a:cubicBezTo>
                                          <a:pt x="69652" y="88194"/>
                                          <a:pt x="29170" y="158044"/>
                                          <a:pt x="12501" y="215194"/>
                                        </a:cubicBezTo>
                                        <a:cubicBezTo>
                                          <a:pt x="-4168" y="272344"/>
                                          <a:pt x="-4168" y="338225"/>
                                          <a:pt x="12501" y="396169"/>
                                        </a:cubicBezTo>
                                        <a:cubicBezTo>
                                          <a:pt x="29170" y="454113"/>
                                          <a:pt x="51395" y="526345"/>
                                          <a:pt x="112514" y="562857"/>
                                        </a:cubicBezTo>
                                        <a:cubicBezTo>
                                          <a:pt x="173633" y="599369"/>
                                          <a:pt x="302220" y="627150"/>
                                          <a:pt x="379214" y="615244"/>
                                        </a:cubicBezTo>
                                        <a:cubicBezTo>
                                          <a:pt x="456208" y="603338"/>
                                          <a:pt x="532407" y="543013"/>
                                          <a:pt x="574476" y="491419"/>
                                        </a:cubicBezTo>
                                        <a:cubicBezTo>
                                          <a:pt x="616545" y="439825"/>
                                          <a:pt x="632420" y="362038"/>
                                          <a:pt x="631626" y="305682"/>
                                        </a:cubicBezTo>
                                        <a:cubicBezTo>
                                          <a:pt x="630832" y="249326"/>
                                          <a:pt x="595908" y="200113"/>
                                          <a:pt x="569714" y="153282"/>
                                        </a:cubicBezTo>
                                        <a:cubicBezTo>
                                          <a:pt x="543520" y="106451"/>
                                          <a:pt x="514152" y="50094"/>
                                          <a:pt x="474464" y="24694"/>
                                        </a:cubicBezTo>
                                        <a:cubicBezTo>
                                          <a:pt x="434777" y="-706"/>
                                          <a:pt x="333970" y="-1499"/>
                                          <a:pt x="331589" y="882"/>
                                        </a:cubicBezTo>
                                        <a:cubicBezTo>
                                          <a:pt x="329208" y="3263"/>
                                          <a:pt x="418901" y="7232"/>
                                          <a:pt x="460176" y="38982"/>
                                        </a:cubicBezTo>
                                        <a:cubicBezTo>
                                          <a:pt x="501451" y="70732"/>
                                          <a:pt x="555427" y="137407"/>
                                          <a:pt x="579239" y="191382"/>
                                        </a:cubicBezTo>
                                        <a:cubicBezTo>
                                          <a:pt x="603051" y="245357"/>
                                          <a:pt x="613370" y="306476"/>
                                          <a:pt x="603051" y="362832"/>
                                        </a:cubicBezTo>
                                        <a:cubicBezTo>
                                          <a:pt x="592732" y="419188"/>
                                          <a:pt x="558601" y="490625"/>
                                          <a:pt x="517326" y="529519"/>
                                        </a:cubicBezTo>
                                        <a:cubicBezTo>
                                          <a:pt x="476051" y="568413"/>
                                          <a:pt x="414139" y="590638"/>
                                          <a:pt x="355401" y="596194"/>
                                        </a:cubicBezTo>
                                        <a:cubicBezTo>
                                          <a:pt x="296663" y="601750"/>
                                          <a:pt x="220463" y="595401"/>
                                          <a:pt x="164901" y="562857"/>
                                        </a:cubicBezTo>
                                        <a:cubicBezTo>
                                          <a:pt x="109339" y="530313"/>
                                          <a:pt x="41870" y="462051"/>
                                          <a:pt x="22026" y="400932"/>
                                        </a:cubicBezTo>
                                        <a:cubicBezTo>
                                          <a:pt x="2182" y="339813"/>
                                          <a:pt x="28376" y="251707"/>
                                          <a:pt x="45839" y="196144"/>
                                        </a:cubicBezTo>
                                        <a:cubicBezTo>
                                          <a:pt x="63302" y="140581"/>
                                          <a:pt x="90289" y="96132"/>
                                          <a:pt x="126801" y="67557"/>
                                        </a:cubicBezTo>
                                        <a:cubicBezTo>
                                          <a:pt x="163313" y="38982"/>
                                          <a:pt x="272057" y="8025"/>
                                          <a:pt x="269676" y="5644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39" name="Freeform 38"/>
                                  <p:cNvSpPr/>
                                  <p:nvPr/>
                                </p:nvSpPr>
                                <p:spPr>
                                  <a:xfrm>
                                    <a:off x="6036167" y="2208624"/>
                                    <a:ext cx="569877" cy="570454"/>
                                  </a:xfrm>
                                  <a:custGeom>
                                    <a:avLst/>
                                    <a:gdLst>
                                      <a:gd name="connsiteX0" fmla="*/ 240808 w 569877"/>
                                      <a:gd name="connsiteY0" fmla="*/ 1176 h 570454"/>
                                      <a:gd name="connsiteX1" fmla="*/ 55071 w 569877"/>
                                      <a:gd name="connsiteY1" fmla="*/ 82139 h 570454"/>
                                      <a:gd name="connsiteX2" fmla="*/ 7446 w 569877"/>
                                      <a:gd name="connsiteY2" fmla="*/ 377414 h 570454"/>
                                      <a:gd name="connsiteX3" fmla="*/ 188421 w 569877"/>
                                      <a:gd name="connsiteY3" fmla="*/ 544101 h 570454"/>
                                      <a:gd name="connsiteX4" fmla="*/ 383683 w 569877"/>
                                      <a:gd name="connsiteY4" fmla="*/ 553626 h 570454"/>
                                      <a:gd name="connsiteX5" fmla="*/ 569421 w 569877"/>
                                      <a:gd name="connsiteY5" fmla="*/ 382176 h 570454"/>
                                      <a:gd name="connsiteX6" fmla="*/ 431308 w 569877"/>
                                      <a:gd name="connsiteY6" fmla="*/ 501239 h 570454"/>
                                      <a:gd name="connsiteX7" fmla="*/ 278908 w 569877"/>
                                      <a:gd name="connsiteY7" fmla="*/ 539339 h 570454"/>
                                      <a:gd name="connsiteX8" fmla="*/ 88408 w 569877"/>
                                      <a:gd name="connsiteY8" fmla="*/ 467901 h 570454"/>
                                      <a:gd name="connsiteX9" fmla="*/ 26496 w 569877"/>
                                      <a:gd name="connsiteY9" fmla="*/ 272639 h 570454"/>
                                      <a:gd name="connsiteX10" fmla="*/ 59833 w 569877"/>
                                      <a:gd name="connsiteY10" fmla="*/ 129764 h 570454"/>
                                      <a:gd name="connsiteX11" fmla="*/ 136033 w 569877"/>
                                      <a:gd name="connsiteY11" fmla="*/ 39276 h 570454"/>
                                      <a:gd name="connsiteX12" fmla="*/ 240808 w 569877"/>
                                      <a:gd name="connsiteY12" fmla="*/ 1176 h 570454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  <a:cxn ang="0">
                                        <a:pos x="connsiteX11" y="connsiteY11"/>
                                      </a:cxn>
                                      <a:cxn ang="0">
                                        <a:pos x="connsiteX12" y="connsiteY12"/>
                                      </a:cxn>
                                    </a:cxnLst>
                                    <a:rect l="l" t="t" r="r" b="b"/>
                                    <a:pathLst>
                                      <a:path w="569877" h="570454">
                                        <a:moveTo>
                                          <a:pt x="240808" y="1176"/>
                                        </a:moveTo>
                                        <a:cubicBezTo>
                                          <a:pt x="227314" y="8320"/>
                                          <a:pt x="93965" y="19433"/>
                                          <a:pt x="55071" y="82139"/>
                                        </a:cubicBezTo>
                                        <a:cubicBezTo>
                                          <a:pt x="16177" y="144845"/>
                                          <a:pt x="-14779" y="300420"/>
                                          <a:pt x="7446" y="377414"/>
                                        </a:cubicBezTo>
                                        <a:cubicBezTo>
                                          <a:pt x="29671" y="454408"/>
                                          <a:pt x="125715" y="514732"/>
                                          <a:pt x="188421" y="544101"/>
                                        </a:cubicBezTo>
                                        <a:cubicBezTo>
                                          <a:pt x="251127" y="573470"/>
                                          <a:pt x="320183" y="580613"/>
                                          <a:pt x="383683" y="553626"/>
                                        </a:cubicBezTo>
                                        <a:cubicBezTo>
                                          <a:pt x="447183" y="526639"/>
                                          <a:pt x="561484" y="390907"/>
                                          <a:pt x="569421" y="382176"/>
                                        </a:cubicBezTo>
                                        <a:cubicBezTo>
                                          <a:pt x="577358" y="373445"/>
                                          <a:pt x="479727" y="475045"/>
                                          <a:pt x="431308" y="501239"/>
                                        </a:cubicBezTo>
                                        <a:cubicBezTo>
                                          <a:pt x="382889" y="527433"/>
                                          <a:pt x="336058" y="544895"/>
                                          <a:pt x="278908" y="539339"/>
                                        </a:cubicBezTo>
                                        <a:cubicBezTo>
                                          <a:pt x="221758" y="533783"/>
                                          <a:pt x="130477" y="512351"/>
                                          <a:pt x="88408" y="467901"/>
                                        </a:cubicBezTo>
                                        <a:cubicBezTo>
                                          <a:pt x="46339" y="423451"/>
                                          <a:pt x="31258" y="328995"/>
                                          <a:pt x="26496" y="272639"/>
                                        </a:cubicBezTo>
                                        <a:cubicBezTo>
                                          <a:pt x="21734" y="216283"/>
                                          <a:pt x="41577" y="168658"/>
                                          <a:pt x="59833" y="129764"/>
                                        </a:cubicBezTo>
                                        <a:cubicBezTo>
                                          <a:pt x="78089" y="90870"/>
                                          <a:pt x="105870" y="57532"/>
                                          <a:pt x="136033" y="39276"/>
                                        </a:cubicBezTo>
                                        <a:cubicBezTo>
                                          <a:pt x="166196" y="21020"/>
                                          <a:pt x="254302" y="-5968"/>
                                          <a:pt x="240808" y="1176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40" name="Freeform 39"/>
                                  <p:cNvSpPr/>
                                  <p:nvPr/>
                                </p:nvSpPr>
                                <p:spPr>
                                  <a:xfrm>
                                    <a:off x="6514944" y="3238592"/>
                                    <a:ext cx="705553" cy="688760"/>
                                  </a:xfrm>
                                  <a:custGeom>
                                    <a:avLst/>
                                    <a:gdLst>
                                      <a:gd name="connsiteX0" fmla="*/ 174781 w 705553"/>
                                      <a:gd name="connsiteY0" fmla="*/ 625383 h 688760"/>
                                      <a:gd name="connsiteX1" fmla="*/ 339881 w 705553"/>
                                      <a:gd name="connsiteY1" fmla="*/ 669833 h 688760"/>
                                      <a:gd name="connsiteX2" fmla="*/ 536731 w 705553"/>
                                      <a:gd name="connsiteY2" fmla="*/ 622208 h 688760"/>
                                      <a:gd name="connsiteX3" fmla="*/ 676431 w 705553"/>
                                      <a:gd name="connsiteY3" fmla="*/ 457108 h 688760"/>
                                      <a:gd name="connsiteX4" fmla="*/ 660556 w 705553"/>
                                      <a:gd name="connsiteY4" fmla="*/ 279308 h 688760"/>
                                      <a:gd name="connsiteX5" fmla="*/ 590706 w 705553"/>
                                      <a:gd name="connsiteY5" fmla="*/ 142783 h 688760"/>
                                      <a:gd name="connsiteX6" fmla="*/ 457356 w 705553"/>
                                      <a:gd name="connsiteY6" fmla="*/ 34833 h 688760"/>
                                      <a:gd name="connsiteX7" fmla="*/ 254156 w 705553"/>
                                      <a:gd name="connsiteY7" fmla="*/ 34833 h 688760"/>
                                      <a:gd name="connsiteX8" fmla="*/ 92231 w 705553"/>
                                      <a:gd name="connsiteY8" fmla="*/ 142783 h 688760"/>
                                      <a:gd name="connsiteX9" fmla="*/ 22381 w 705553"/>
                                      <a:gd name="connsiteY9" fmla="*/ 330108 h 688760"/>
                                      <a:gd name="connsiteX10" fmla="*/ 38256 w 705553"/>
                                      <a:gd name="connsiteY10" fmla="*/ 485683 h 688760"/>
                                      <a:gd name="connsiteX11" fmla="*/ 117631 w 705553"/>
                                      <a:gd name="connsiteY11" fmla="*/ 593633 h 688760"/>
                                      <a:gd name="connsiteX12" fmla="*/ 16031 w 705553"/>
                                      <a:gd name="connsiteY12" fmla="*/ 457108 h 688760"/>
                                      <a:gd name="connsiteX13" fmla="*/ 3331 w 705553"/>
                                      <a:gd name="connsiteY13" fmla="*/ 288833 h 688760"/>
                                      <a:gd name="connsiteX14" fmla="*/ 47781 w 705553"/>
                                      <a:gd name="connsiteY14" fmla="*/ 133258 h 688760"/>
                                      <a:gd name="connsiteX15" fmla="*/ 206531 w 705553"/>
                                      <a:gd name="connsiteY15" fmla="*/ 9433 h 688760"/>
                                      <a:gd name="connsiteX16" fmla="*/ 457356 w 705553"/>
                                      <a:gd name="connsiteY16" fmla="*/ 18958 h 688760"/>
                                      <a:gd name="connsiteX17" fmla="*/ 597056 w 705553"/>
                                      <a:gd name="connsiteY17" fmla="*/ 101508 h 688760"/>
                                      <a:gd name="connsiteX18" fmla="*/ 682781 w 705553"/>
                                      <a:gd name="connsiteY18" fmla="*/ 238033 h 688760"/>
                                      <a:gd name="connsiteX19" fmla="*/ 705006 w 705553"/>
                                      <a:gd name="connsiteY19" fmla="*/ 403133 h 688760"/>
                                      <a:gd name="connsiteX20" fmla="*/ 666906 w 705553"/>
                                      <a:gd name="connsiteY20" fmla="*/ 526958 h 688760"/>
                                      <a:gd name="connsiteX21" fmla="*/ 549431 w 705553"/>
                                      <a:gd name="connsiteY21" fmla="*/ 644433 h 688760"/>
                                      <a:gd name="connsiteX22" fmla="*/ 444656 w 705553"/>
                                      <a:gd name="connsiteY22" fmla="*/ 676183 h 688760"/>
                                      <a:gd name="connsiteX23" fmla="*/ 317656 w 705553"/>
                                      <a:gd name="connsiteY23" fmla="*/ 685708 h 688760"/>
                                      <a:gd name="connsiteX24" fmla="*/ 174781 w 705553"/>
                                      <a:gd name="connsiteY24" fmla="*/ 625383 h 688760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  <a:cxn ang="0">
                                        <a:pos x="connsiteX11" y="connsiteY11"/>
                                      </a:cxn>
                                      <a:cxn ang="0">
                                        <a:pos x="connsiteX12" y="connsiteY12"/>
                                      </a:cxn>
                                      <a:cxn ang="0">
                                        <a:pos x="connsiteX13" y="connsiteY13"/>
                                      </a:cxn>
                                      <a:cxn ang="0">
                                        <a:pos x="connsiteX14" y="connsiteY14"/>
                                      </a:cxn>
                                      <a:cxn ang="0">
                                        <a:pos x="connsiteX15" y="connsiteY15"/>
                                      </a:cxn>
                                      <a:cxn ang="0">
                                        <a:pos x="connsiteX16" y="connsiteY16"/>
                                      </a:cxn>
                                      <a:cxn ang="0">
                                        <a:pos x="connsiteX17" y="connsiteY17"/>
                                      </a:cxn>
                                      <a:cxn ang="0">
                                        <a:pos x="connsiteX18" y="connsiteY18"/>
                                      </a:cxn>
                                      <a:cxn ang="0">
                                        <a:pos x="connsiteX19" y="connsiteY19"/>
                                      </a:cxn>
                                      <a:cxn ang="0">
                                        <a:pos x="connsiteX20" y="connsiteY20"/>
                                      </a:cxn>
                                      <a:cxn ang="0">
                                        <a:pos x="connsiteX21" y="connsiteY21"/>
                                      </a:cxn>
                                      <a:cxn ang="0">
                                        <a:pos x="connsiteX22" y="connsiteY22"/>
                                      </a:cxn>
                                      <a:cxn ang="0">
                                        <a:pos x="connsiteX23" y="connsiteY23"/>
                                      </a:cxn>
                                      <a:cxn ang="0">
                                        <a:pos x="connsiteX24" y="connsiteY24"/>
                                      </a:cxn>
                                    </a:cxnLst>
                                    <a:rect l="l" t="t" r="r" b="b"/>
                                    <a:pathLst>
                                      <a:path w="705553" h="688760">
                                        <a:moveTo>
                                          <a:pt x="174781" y="625383"/>
                                        </a:moveTo>
                                        <a:cubicBezTo>
                                          <a:pt x="178485" y="622737"/>
                                          <a:pt x="279556" y="670362"/>
                                          <a:pt x="339881" y="669833"/>
                                        </a:cubicBezTo>
                                        <a:cubicBezTo>
                                          <a:pt x="400206" y="669304"/>
                                          <a:pt x="480639" y="657662"/>
                                          <a:pt x="536731" y="622208"/>
                                        </a:cubicBezTo>
                                        <a:cubicBezTo>
                                          <a:pt x="592823" y="586754"/>
                                          <a:pt x="655794" y="514258"/>
                                          <a:pt x="676431" y="457108"/>
                                        </a:cubicBezTo>
                                        <a:cubicBezTo>
                                          <a:pt x="697068" y="399958"/>
                                          <a:pt x="674843" y="331695"/>
                                          <a:pt x="660556" y="279308"/>
                                        </a:cubicBezTo>
                                        <a:cubicBezTo>
                                          <a:pt x="646269" y="226921"/>
                                          <a:pt x="624573" y="183529"/>
                                          <a:pt x="590706" y="142783"/>
                                        </a:cubicBezTo>
                                        <a:cubicBezTo>
                                          <a:pt x="556839" y="102037"/>
                                          <a:pt x="513448" y="52825"/>
                                          <a:pt x="457356" y="34833"/>
                                        </a:cubicBezTo>
                                        <a:cubicBezTo>
                                          <a:pt x="401264" y="16841"/>
                                          <a:pt x="315010" y="16841"/>
                                          <a:pt x="254156" y="34833"/>
                                        </a:cubicBezTo>
                                        <a:cubicBezTo>
                                          <a:pt x="193302" y="52825"/>
                                          <a:pt x="130860" y="93570"/>
                                          <a:pt x="92231" y="142783"/>
                                        </a:cubicBezTo>
                                        <a:cubicBezTo>
                                          <a:pt x="53602" y="191995"/>
                                          <a:pt x="31377" y="272958"/>
                                          <a:pt x="22381" y="330108"/>
                                        </a:cubicBezTo>
                                        <a:cubicBezTo>
                                          <a:pt x="13385" y="387258"/>
                                          <a:pt x="22381" y="441762"/>
                                          <a:pt x="38256" y="485683"/>
                                        </a:cubicBezTo>
                                        <a:cubicBezTo>
                                          <a:pt x="54131" y="529604"/>
                                          <a:pt x="121335" y="598395"/>
                                          <a:pt x="117631" y="593633"/>
                                        </a:cubicBezTo>
                                        <a:cubicBezTo>
                                          <a:pt x="113927" y="588871"/>
                                          <a:pt x="35081" y="507908"/>
                                          <a:pt x="16031" y="457108"/>
                                        </a:cubicBezTo>
                                        <a:cubicBezTo>
                                          <a:pt x="-3019" y="406308"/>
                                          <a:pt x="-1961" y="342808"/>
                                          <a:pt x="3331" y="288833"/>
                                        </a:cubicBezTo>
                                        <a:cubicBezTo>
                                          <a:pt x="8623" y="234858"/>
                                          <a:pt x="13914" y="179824"/>
                                          <a:pt x="47781" y="133258"/>
                                        </a:cubicBezTo>
                                        <a:cubicBezTo>
                                          <a:pt x="81648" y="86692"/>
                                          <a:pt x="138269" y="28483"/>
                                          <a:pt x="206531" y="9433"/>
                                        </a:cubicBezTo>
                                        <a:cubicBezTo>
                                          <a:pt x="274793" y="-9617"/>
                                          <a:pt x="392269" y="3612"/>
                                          <a:pt x="457356" y="18958"/>
                                        </a:cubicBezTo>
                                        <a:cubicBezTo>
                                          <a:pt x="522444" y="34304"/>
                                          <a:pt x="559485" y="64995"/>
                                          <a:pt x="597056" y="101508"/>
                                        </a:cubicBezTo>
                                        <a:cubicBezTo>
                                          <a:pt x="634627" y="138020"/>
                                          <a:pt x="664789" y="187762"/>
                                          <a:pt x="682781" y="238033"/>
                                        </a:cubicBezTo>
                                        <a:cubicBezTo>
                                          <a:pt x="700773" y="288304"/>
                                          <a:pt x="707652" y="354979"/>
                                          <a:pt x="705006" y="403133"/>
                                        </a:cubicBezTo>
                                        <a:cubicBezTo>
                                          <a:pt x="702360" y="451287"/>
                                          <a:pt x="692835" y="486741"/>
                                          <a:pt x="666906" y="526958"/>
                                        </a:cubicBezTo>
                                        <a:cubicBezTo>
                                          <a:pt x="640977" y="567175"/>
                                          <a:pt x="586473" y="619562"/>
                                          <a:pt x="549431" y="644433"/>
                                        </a:cubicBezTo>
                                        <a:cubicBezTo>
                                          <a:pt x="512389" y="669304"/>
                                          <a:pt x="483285" y="669304"/>
                                          <a:pt x="444656" y="676183"/>
                                        </a:cubicBezTo>
                                        <a:cubicBezTo>
                                          <a:pt x="406027" y="683062"/>
                                          <a:pt x="363164" y="694175"/>
                                          <a:pt x="317656" y="685708"/>
                                        </a:cubicBezTo>
                                        <a:cubicBezTo>
                                          <a:pt x="272148" y="677241"/>
                                          <a:pt x="171077" y="628029"/>
                                          <a:pt x="174781" y="625383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41" name="Freeform 40"/>
                                  <p:cNvSpPr/>
                                  <p:nvPr/>
                                </p:nvSpPr>
                                <p:spPr>
                                  <a:xfrm>
                                    <a:off x="5665698" y="1323394"/>
                                    <a:ext cx="530745" cy="650718"/>
                                  </a:xfrm>
                                  <a:custGeom>
                                    <a:avLst/>
                                    <a:gdLst>
                                      <a:gd name="connsiteX0" fmla="*/ 11202 w 530745"/>
                                      <a:gd name="connsiteY0" fmla="*/ 3756 h 650718"/>
                                      <a:gd name="connsiteX1" fmla="*/ 249327 w 530745"/>
                                      <a:gd name="connsiteY1" fmla="*/ 286331 h 650718"/>
                                      <a:gd name="connsiteX2" fmla="*/ 369977 w 530745"/>
                                      <a:gd name="connsiteY2" fmla="*/ 616531 h 650718"/>
                                      <a:gd name="connsiteX3" fmla="*/ 427127 w 530745"/>
                                      <a:gd name="connsiteY3" fmla="*/ 508581 h 650718"/>
                                      <a:gd name="connsiteX4" fmla="*/ 474752 w 530745"/>
                                      <a:gd name="connsiteY4" fmla="*/ 397456 h 650718"/>
                                      <a:gd name="connsiteX5" fmla="*/ 414427 w 530745"/>
                                      <a:gd name="connsiteY5" fmla="*/ 511756 h 650718"/>
                                      <a:gd name="connsiteX6" fmla="*/ 379502 w 530745"/>
                                      <a:gd name="connsiteY6" fmla="*/ 562556 h 650718"/>
                                      <a:gd name="connsiteX7" fmla="*/ 417602 w 530745"/>
                                      <a:gd name="connsiteY7" fmla="*/ 473656 h 650718"/>
                                      <a:gd name="connsiteX8" fmla="*/ 484277 w 530745"/>
                                      <a:gd name="connsiteY8" fmla="*/ 378406 h 650718"/>
                                      <a:gd name="connsiteX9" fmla="*/ 414427 w 530745"/>
                                      <a:gd name="connsiteY9" fmla="*/ 441906 h 650718"/>
                                      <a:gd name="connsiteX10" fmla="*/ 369977 w 530745"/>
                                      <a:gd name="connsiteY10" fmla="*/ 499056 h 650718"/>
                                      <a:gd name="connsiteX11" fmla="*/ 417602 w 530745"/>
                                      <a:gd name="connsiteY11" fmla="*/ 406981 h 650718"/>
                                      <a:gd name="connsiteX12" fmla="*/ 528727 w 530745"/>
                                      <a:gd name="connsiteY12" fmla="*/ 346656 h 650718"/>
                                      <a:gd name="connsiteX13" fmla="*/ 484277 w 530745"/>
                                      <a:gd name="connsiteY13" fmla="*/ 410156 h 650718"/>
                                      <a:gd name="connsiteX14" fmla="*/ 420777 w 530745"/>
                                      <a:gd name="connsiteY14" fmla="*/ 537156 h 650718"/>
                                      <a:gd name="connsiteX15" fmla="*/ 379502 w 530745"/>
                                      <a:gd name="connsiteY15" fmla="*/ 645106 h 650718"/>
                                      <a:gd name="connsiteX16" fmla="*/ 338227 w 530745"/>
                                      <a:gd name="connsiteY16" fmla="*/ 619706 h 650718"/>
                                      <a:gd name="connsiteX17" fmla="*/ 293777 w 530745"/>
                                      <a:gd name="connsiteY17" fmla="*/ 486356 h 650718"/>
                                      <a:gd name="connsiteX18" fmla="*/ 189002 w 530745"/>
                                      <a:gd name="connsiteY18" fmla="*/ 311731 h 650718"/>
                                      <a:gd name="connsiteX19" fmla="*/ 68352 w 530745"/>
                                      <a:gd name="connsiteY19" fmla="*/ 197431 h 650718"/>
                                      <a:gd name="connsiteX20" fmla="*/ 1677 w 530745"/>
                                      <a:gd name="connsiteY20" fmla="*/ 162506 h 650718"/>
                                      <a:gd name="connsiteX21" fmla="*/ 135027 w 530745"/>
                                      <a:gd name="connsiteY21" fmla="*/ 222831 h 650718"/>
                                      <a:gd name="connsiteX22" fmla="*/ 268377 w 530745"/>
                                      <a:gd name="connsiteY22" fmla="*/ 400631 h 650718"/>
                                      <a:gd name="connsiteX23" fmla="*/ 179477 w 530745"/>
                                      <a:gd name="connsiteY23" fmla="*/ 251406 h 650718"/>
                                      <a:gd name="connsiteX24" fmla="*/ 84227 w 530745"/>
                                      <a:gd name="connsiteY24" fmla="*/ 168856 h 650718"/>
                                      <a:gd name="connsiteX25" fmla="*/ 169952 w 530745"/>
                                      <a:gd name="connsiteY25" fmla="*/ 219656 h 650718"/>
                                      <a:gd name="connsiteX26" fmla="*/ 201702 w 530745"/>
                                      <a:gd name="connsiteY26" fmla="*/ 270456 h 650718"/>
                                      <a:gd name="connsiteX27" fmla="*/ 109627 w 530745"/>
                                      <a:gd name="connsiteY27" fmla="*/ 133931 h 650718"/>
                                      <a:gd name="connsiteX28" fmla="*/ 11202 w 530745"/>
                                      <a:gd name="connsiteY28" fmla="*/ 3756 h 650718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  <a:cxn ang="0">
                                        <a:pos x="connsiteX11" y="connsiteY11"/>
                                      </a:cxn>
                                      <a:cxn ang="0">
                                        <a:pos x="connsiteX12" y="connsiteY12"/>
                                      </a:cxn>
                                      <a:cxn ang="0">
                                        <a:pos x="connsiteX13" y="connsiteY13"/>
                                      </a:cxn>
                                      <a:cxn ang="0">
                                        <a:pos x="connsiteX14" y="connsiteY14"/>
                                      </a:cxn>
                                      <a:cxn ang="0">
                                        <a:pos x="connsiteX15" y="connsiteY15"/>
                                      </a:cxn>
                                      <a:cxn ang="0">
                                        <a:pos x="connsiteX16" y="connsiteY16"/>
                                      </a:cxn>
                                      <a:cxn ang="0">
                                        <a:pos x="connsiteX17" y="connsiteY17"/>
                                      </a:cxn>
                                      <a:cxn ang="0">
                                        <a:pos x="connsiteX18" y="connsiteY18"/>
                                      </a:cxn>
                                      <a:cxn ang="0">
                                        <a:pos x="connsiteX19" y="connsiteY19"/>
                                      </a:cxn>
                                      <a:cxn ang="0">
                                        <a:pos x="connsiteX20" y="connsiteY20"/>
                                      </a:cxn>
                                      <a:cxn ang="0">
                                        <a:pos x="connsiteX21" y="connsiteY21"/>
                                      </a:cxn>
                                      <a:cxn ang="0">
                                        <a:pos x="connsiteX22" y="connsiteY22"/>
                                      </a:cxn>
                                      <a:cxn ang="0">
                                        <a:pos x="connsiteX23" y="connsiteY23"/>
                                      </a:cxn>
                                      <a:cxn ang="0">
                                        <a:pos x="connsiteX24" y="connsiteY24"/>
                                      </a:cxn>
                                      <a:cxn ang="0">
                                        <a:pos x="connsiteX25" y="connsiteY25"/>
                                      </a:cxn>
                                      <a:cxn ang="0">
                                        <a:pos x="connsiteX26" y="connsiteY26"/>
                                      </a:cxn>
                                      <a:cxn ang="0">
                                        <a:pos x="connsiteX27" y="connsiteY27"/>
                                      </a:cxn>
                                      <a:cxn ang="0">
                                        <a:pos x="connsiteX28" y="connsiteY28"/>
                                      </a:cxn>
                                    </a:cxnLst>
                                    <a:rect l="l" t="t" r="r" b="b"/>
                                    <a:pathLst>
                                      <a:path w="530745" h="650718">
                                        <a:moveTo>
                                          <a:pt x="11202" y="3756"/>
                                        </a:moveTo>
                                        <a:cubicBezTo>
                                          <a:pt x="34485" y="29156"/>
                                          <a:pt x="189531" y="184202"/>
                                          <a:pt x="249327" y="286331"/>
                                        </a:cubicBezTo>
                                        <a:cubicBezTo>
                                          <a:pt x="309123" y="388460"/>
                                          <a:pt x="340344" y="579489"/>
                                          <a:pt x="369977" y="616531"/>
                                        </a:cubicBezTo>
                                        <a:cubicBezTo>
                                          <a:pt x="399610" y="653573"/>
                                          <a:pt x="409665" y="545093"/>
                                          <a:pt x="427127" y="508581"/>
                                        </a:cubicBezTo>
                                        <a:cubicBezTo>
                                          <a:pt x="444589" y="472069"/>
                                          <a:pt x="476869" y="396927"/>
                                          <a:pt x="474752" y="397456"/>
                                        </a:cubicBezTo>
                                        <a:cubicBezTo>
                                          <a:pt x="472635" y="397985"/>
                                          <a:pt x="430302" y="484239"/>
                                          <a:pt x="414427" y="511756"/>
                                        </a:cubicBezTo>
                                        <a:cubicBezTo>
                                          <a:pt x="398552" y="539273"/>
                                          <a:pt x="378973" y="568906"/>
                                          <a:pt x="379502" y="562556"/>
                                        </a:cubicBezTo>
                                        <a:cubicBezTo>
                                          <a:pt x="380031" y="556206"/>
                                          <a:pt x="400140" y="504348"/>
                                          <a:pt x="417602" y="473656"/>
                                        </a:cubicBezTo>
                                        <a:cubicBezTo>
                                          <a:pt x="435065" y="442964"/>
                                          <a:pt x="484806" y="383698"/>
                                          <a:pt x="484277" y="378406"/>
                                        </a:cubicBezTo>
                                        <a:cubicBezTo>
                                          <a:pt x="483748" y="373114"/>
                                          <a:pt x="433477" y="421798"/>
                                          <a:pt x="414427" y="441906"/>
                                        </a:cubicBezTo>
                                        <a:cubicBezTo>
                                          <a:pt x="395377" y="462014"/>
                                          <a:pt x="369448" y="504877"/>
                                          <a:pt x="369977" y="499056"/>
                                        </a:cubicBezTo>
                                        <a:cubicBezTo>
                                          <a:pt x="370506" y="493235"/>
                                          <a:pt x="391144" y="432381"/>
                                          <a:pt x="417602" y="406981"/>
                                        </a:cubicBezTo>
                                        <a:cubicBezTo>
                                          <a:pt x="444060" y="381581"/>
                                          <a:pt x="517615" y="346127"/>
                                          <a:pt x="528727" y="346656"/>
                                        </a:cubicBezTo>
                                        <a:cubicBezTo>
                                          <a:pt x="539839" y="347185"/>
                                          <a:pt x="502269" y="378406"/>
                                          <a:pt x="484277" y="410156"/>
                                        </a:cubicBezTo>
                                        <a:cubicBezTo>
                                          <a:pt x="466285" y="441906"/>
                                          <a:pt x="438239" y="497998"/>
                                          <a:pt x="420777" y="537156"/>
                                        </a:cubicBezTo>
                                        <a:cubicBezTo>
                                          <a:pt x="403315" y="576314"/>
                                          <a:pt x="393260" y="631348"/>
                                          <a:pt x="379502" y="645106"/>
                                        </a:cubicBezTo>
                                        <a:cubicBezTo>
                                          <a:pt x="365744" y="658864"/>
                                          <a:pt x="352514" y="646164"/>
                                          <a:pt x="338227" y="619706"/>
                                        </a:cubicBezTo>
                                        <a:cubicBezTo>
                                          <a:pt x="323940" y="593248"/>
                                          <a:pt x="318648" y="537685"/>
                                          <a:pt x="293777" y="486356"/>
                                        </a:cubicBezTo>
                                        <a:cubicBezTo>
                                          <a:pt x="268906" y="435027"/>
                                          <a:pt x="226573" y="359885"/>
                                          <a:pt x="189002" y="311731"/>
                                        </a:cubicBezTo>
                                        <a:cubicBezTo>
                                          <a:pt x="151431" y="263577"/>
                                          <a:pt x="99573" y="222302"/>
                                          <a:pt x="68352" y="197431"/>
                                        </a:cubicBezTo>
                                        <a:cubicBezTo>
                                          <a:pt x="37131" y="172560"/>
                                          <a:pt x="-9436" y="158273"/>
                                          <a:pt x="1677" y="162506"/>
                                        </a:cubicBezTo>
                                        <a:cubicBezTo>
                                          <a:pt x="12790" y="166739"/>
                                          <a:pt x="90577" y="183144"/>
                                          <a:pt x="135027" y="222831"/>
                                        </a:cubicBezTo>
                                        <a:cubicBezTo>
                                          <a:pt x="179477" y="262519"/>
                                          <a:pt x="260969" y="395869"/>
                                          <a:pt x="268377" y="400631"/>
                                        </a:cubicBezTo>
                                        <a:cubicBezTo>
                                          <a:pt x="275785" y="405394"/>
                                          <a:pt x="210169" y="290035"/>
                                          <a:pt x="179477" y="251406"/>
                                        </a:cubicBezTo>
                                        <a:cubicBezTo>
                                          <a:pt x="148785" y="212777"/>
                                          <a:pt x="85814" y="174148"/>
                                          <a:pt x="84227" y="168856"/>
                                        </a:cubicBezTo>
                                        <a:cubicBezTo>
                                          <a:pt x="82640" y="163564"/>
                                          <a:pt x="150373" y="202723"/>
                                          <a:pt x="169952" y="219656"/>
                                        </a:cubicBezTo>
                                        <a:cubicBezTo>
                                          <a:pt x="189531" y="236589"/>
                                          <a:pt x="211756" y="284743"/>
                                          <a:pt x="201702" y="270456"/>
                                        </a:cubicBezTo>
                                        <a:cubicBezTo>
                                          <a:pt x="191648" y="256169"/>
                                          <a:pt x="146139" y="179439"/>
                                          <a:pt x="109627" y="133931"/>
                                        </a:cubicBezTo>
                                        <a:cubicBezTo>
                                          <a:pt x="73115" y="88423"/>
                                          <a:pt x="-12081" y="-21644"/>
                                          <a:pt x="11202" y="3756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42" name="Freeform 41"/>
                                  <p:cNvSpPr/>
                                  <p:nvPr/>
                                </p:nvSpPr>
                                <p:spPr>
                                  <a:xfrm>
                                    <a:off x="4746405" y="3146391"/>
                                    <a:ext cx="699467" cy="541018"/>
                                  </a:xfrm>
                                  <a:custGeom>
                                    <a:avLst/>
                                    <a:gdLst>
                                      <a:gd name="connsiteX0" fmla="*/ 220 w 699467"/>
                                      <a:gd name="connsiteY0" fmla="*/ 34 h 541018"/>
                                      <a:gd name="connsiteX1" fmla="*/ 174845 w 699467"/>
                                      <a:gd name="connsiteY1" fmla="*/ 142909 h 541018"/>
                                      <a:gd name="connsiteX2" fmla="*/ 324070 w 699467"/>
                                      <a:gd name="connsiteY2" fmla="*/ 349284 h 541018"/>
                                      <a:gd name="connsiteX3" fmla="*/ 381220 w 699467"/>
                                      <a:gd name="connsiteY3" fmla="*/ 466759 h 541018"/>
                                      <a:gd name="connsiteX4" fmla="*/ 425670 w 699467"/>
                                      <a:gd name="connsiteY4" fmla="*/ 498509 h 541018"/>
                                      <a:gd name="connsiteX5" fmla="*/ 432020 w 699467"/>
                                      <a:gd name="connsiteY5" fmla="*/ 428659 h 541018"/>
                                      <a:gd name="connsiteX6" fmla="*/ 457420 w 699467"/>
                                      <a:gd name="connsiteY6" fmla="*/ 314359 h 541018"/>
                                      <a:gd name="connsiteX7" fmla="*/ 397095 w 699467"/>
                                      <a:gd name="connsiteY7" fmla="*/ 400084 h 541018"/>
                                      <a:gd name="connsiteX8" fmla="*/ 441545 w 699467"/>
                                      <a:gd name="connsiteY8" fmla="*/ 317534 h 541018"/>
                                      <a:gd name="connsiteX9" fmla="*/ 501870 w 699467"/>
                                      <a:gd name="connsiteY9" fmla="*/ 241334 h 541018"/>
                                      <a:gd name="connsiteX10" fmla="*/ 590770 w 699467"/>
                                      <a:gd name="connsiteY10" fmla="*/ 193709 h 541018"/>
                                      <a:gd name="connsiteX11" fmla="*/ 485995 w 699467"/>
                                      <a:gd name="connsiteY11" fmla="*/ 228634 h 541018"/>
                                      <a:gd name="connsiteX12" fmla="*/ 435195 w 699467"/>
                                      <a:gd name="connsiteY12" fmla="*/ 269909 h 541018"/>
                                      <a:gd name="connsiteX13" fmla="*/ 384395 w 699467"/>
                                      <a:gd name="connsiteY13" fmla="*/ 336584 h 541018"/>
                                      <a:gd name="connsiteX14" fmla="*/ 371695 w 699467"/>
                                      <a:gd name="connsiteY14" fmla="*/ 400084 h 541018"/>
                                      <a:gd name="connsiteX15" fmla="*/ 387570 w 699467"/>
                                      <a:gd name="connsiteY15" fmla="*/ 311184 h 541018"/>
                                      <a:gd name="connsiteX16" fmla="*/ 463770 w 699467"/>
                                      <a:gd name="connsiteY16" fmla="*/ 228634 h 541018"/>
                                      <a:gd name="connsiteX17" fmla="*/ 562195 w 699467"/>
                                      <a:gd name="connsiteY17" fmla="*/ 181009 h 541018"/>
                                      <a:gd name="connsiteX18" fmla="*/ 698720 w 699467"/>
                                      <a:gd name="connsiteY18" fmla="*/ 161959 h 541018"/>
                                      <a:gd name="connsiteX19" fmla="*/ 612995 w 699467"/>
                                      <a:gd name="connsiteY19" fmla="*/ 206409 h 541018"/>
                                      <a:gd name="connsiteX20" fmla="*/ 527270 w 699467"/>
                                      <a:gd name="connsiteY20" fmla="*/ 254034 h 541018"/>
                                      <a:gd name="connsiteX21" fmla="*/ 476470 w 699467"/>
                                      <a:gd name="connsiteY21" fmla="*/ 339759 h 541018"/>
                                      <a:gd name="connsiteX22" fmla="*/ 447895 w 699467"/>
                                      <a:gd name="connsiteY22" fmla="*/ 450884 h 541018"/>
                                      <a:gd name="connsiteX23" fmla="*/ 432020 w 699467"/>
                                      <a:gd name="connsiteY23" fmla="*/ 539784 h 541018"/>
                                      <a:gd name="connsiteX24" fmla="*/ 368520 w 699467"/>
                                      <a:gd name="connsiteY24" fmla="*/ 498509 h 541018"/>
                                      <a:gd name="connsiteX25" fmla="*/ 343120 w 699467"/>
                                      <a:gd name="connsiteY25" fmla="*/ 438184 h 541018"/>
                                      <a:gd name="connsiteX26" fmla="*/ 247870 w 699467"/>
                                      <a:gd name="connsiteY26" fmla="*/ 339759 h 541018"/>
                                      <a:gd name="connsiteX27" fmla="*/ 165320 w 699467"/>
                                      <a:gd name="connsiteY27" fmla="*/ 285784 h 541018"/>
                                      <a:gd name="connsiteX28" fmla="*/ 51020 w 699467"/>
                                      <a:gd name="connsiteY28" fmla="*/ 250859 h 541018"/>
                                      <a:gd name="connsiteX29" fmla="*/ 220 w 699467"/>
                                      <a:gd name="connsiteY29" fmla="*/ 250859 h 541018"/>
                                      <a:gd name="connsiteX30" fmla="*/ 114520 w 699467"/>
                                      <a:gd name="connsiteY30" fmla="*/ 250859 h 541018"/>
                                      <a:gd name="connsiteX31" fmla="*/ 228820 w 699467"/>
                                      <a:gd name="connsiteY31" fmla="*/ 295309 h 541018"/>
                                      <a:gd name="connsiteX32" fmla="*/ 311370 w 699467"/>
                                      <a:gd name="connsiteY32" fmla="*/ 361984 h 541018"/>
                                      <a:gd name="connsiteX33" fmla="*/ 244695 w 699467"/>
                                      <a:gd name="connsiteY33" fmla="*/ 288959 h 541018"/>
                                      <a:gd name="connsiteX34" fmla="*/ 168495 w 699467"/>
                                      <a:gd name="connsiteY34" fmla="*/ 234984 h 541018"/>
                                      <a:gd name="connsiteX35" fmla="*/ 228820 w 699467"/>
                                      <a:gd name="connsiteY35" fmla="*/ 260384 h 541018"/>
                                      <a:gd name="connsiteX36" fmla="*/ 282795 w 699467"/>
                                      <a:gd name="connsiteY36" fmla="*/ 308009 h 541018"/>
                                      <a:gd name="connsiteX37" fmla="*/ 216120 w 699467"/>
                                      <a:gd name="connsiteY37" fmla="*/ 222284 h 541018"/>
                                      <a:gd name="connsiteX38" fmla="*/ 139920 w 699467"/>
                                      <a:gd name="connsiteY38" fmla="*/ 130209 h 541018"/>
                                      <a:gd name="connsiteX39" fmla="*/ 220 w 699467"/>
                                      <a:gd name="connsiteY39" fmla="*/ 34 h 541018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  <a:cxn ang="0">
                                        <a:pos x="connsiteX11" y="connsiteY11"/>
                                      </a:cxn>
                                      <a:cxn ang="0">
                                        <a:pos x="connsiteX12" y="connsiteY12"/>
                                      </a:cxn>
                                      <a:cxn ang="0">
                                        <a:pos x="connsiteX13" y="connsiteY13"/>
                                      </a:cxn>
                                      <a:cxn ang="0">
                                        <a:pos x="connsiteX14" y="connsiteY14"/>
                                      </a:cxn>
                                      <a:cxn ang="0">
                                        <a:pos x="connsiteX15" y="connsiteY15"/>
                                      </a:cxn>
                                      <a:cxn ang="0">
                                        <a:pos x="connsiteX16" y="connsiteY16"/>
                                      </a:cxn>
                                      <a:cxn ang="0">
                                        <a:pos x="connsiteX17" y="connsiteY17"/>
                                      </a:cxn>
                                      <a:cxn ang="0">
                                        <a:pos x="connsiteX18" y="connsiteY18"/>
                                      </a:cxn>
                                      <a:cxn ang="0">
                                        <a:pos x="connsiteX19" y="connsiteY19"/>
                                      </a:cxn>
                                      <a:cxn ang="0">
                                        <a:pos x="connsiteX20" y="connsiteY20"/>
                                      </a:cxn>
                                      <a:cxn ang="0">
                                        <a:pos x="connsiteX21" y="connsiteY21"/>
                                      </a:cxn>
                                      <a:cxn ang="0">
                                        <a:pos x="connsiteX22" y="connsiteY22"/>
                                      </a:cxn>
                                      <a:cxn ang="0">
                                        <a:pos x="connsiteX23" y="connsiteY23"/>
                                      </a:cxn>
                                      <a:cxn ang="0">
                                        <a:pos x="connsiteX24" y="connsiteY24"/>
                                      </a:cxn>
                                      <a:cxn ang="0">
                                        <a:pos x="connsiteX25" y="connsiteY25"/>
                                      </a:cxn>
                                      <a:cxn ang="0">
                                        <a:pos x="connsiteX26" y="connsiteY26"/>
                                      </a:cxn>
                                      <a:cxn ang="0">
                                        <a:pos x="connsiteX27" y="connsiteY27"/>
                                      </a:cxn>
                                      <a:cxn ang="0">
                                        <a:pos x="connsiteX28" y="connsiteY28"/>
                                      </a:cxn>
                                      <a:cxn ang="0">
                                        <a:pos x="connsiteX29" y="connsiteY29"/>
                                      </a:cxn>
                                      <a:cxn ang="0">
                                        <a:pos x="connsiteX30" y="connsiteY30"/>
                                      </a:cxn>
                                      <a:cxn ang="0">
                                        <a:pos x="connsiteX31" y="connsiteY31"/>
                                      </a:cxn>
                                      <a:cxn ang="0">
                                        <a:pos x="connsiteX32" y="connsiteY32"/>
                                      </a:cxn>
                                      <a:cxn ang="0">
                                        <a:pos x="connsiteX33" y="connsiteY33"/>
                                      </a:cxn>
                                      <a:cxn ang="0">
                                        <a:pos x="connsiteX34" y="connsiteY34"/>
                                      </a:cxn>
                                      <a:cxn ang="0">
                                        <a:pos x="connsiteX35" y="connsiteY35"/>
                                      </a:cxn>
                                      <a:cxn ang="0">
                                        <a:pos x="connsiteX36" y="connsiteY36"/>
                                      </a:cxn>
                                      <a:cxn ang="0">
                                        <a:pos x="connsiteX37" y="connsiteY37"/>
                                      </a:cxn>
                                      <a:cxn ang="0">
                                        <a:pos x="connsiteX38" y="connsiteY38"/>
                                      </a:cxn>
                                      <a:cxn ang="0">
                                        <a:pos x="connsiteX39" y="connsiteY39"/>
                                      </a:cxn>
                                    </a:cxnLst>
                                    <a:rect l="l" t="t" r="r" b="b"/>
                                    <a:pathLst>
                                      <a:path w="699467" h="541018">
                                        <a:moveTo>
                                          <a:pt x="220" y="34"/>
                                        </a:moveTo>
                                        <a:cubicBezTo>
                                          <a:pt x="6041" y="2151"/>
                                          <a:pt x="120870" y="84701"/>
                                          <a:pt x="174845" y="142909"/>
                                        </a:cubicBezTo>
                                        <a:cubicBezTo>
                                          <a:pt x="228820" y="201117"/>
                                          <a:pt x="289674" y="295309"/>
                                          <a:pt x="324070" y="349284"/>
                                        </a:cubicBezTo>
                                        <a:cubicBezTo>
                                          <a:pt x="358466" y="403259"/>
                                          <a:pt x="364287" y="441888"/>
                                          <a:pt x="381220" y="466759"/>
                                        </a:cubicBezTo>
                                        <a:cubicBezTo>
                                          <a:pt x="398153" y="491630"/>
                                          <a:pt x="417203" y="504859"/>
                                          <a:pt x="425670" y="498509"/>
                                        </a:cubicBezTo>
                                        <a:cubicBezTo>
                                          <a:pt x="434137" y="492159"/>
                                          <a:pt x="426728" y="459351"/>
                                          <a:pt x="432020" y="428659"/>
                                        </a:cubicBezTo>
                                        <a:cubicBezTo>
                                          <a:pt x="437312" y="397967"/>
                                          <a:pt x="463241" y="319121"/>
                                          <a:pt x="457420" y="314359"/>
                                        </a:cubicBezTo>
                                        <a:cubicBezTo>
                                          <a:pt x="451599" y="309597"/>
                                          <a:pt x="399741" y="399555"/>
                                          <a:pt x="397095" y="400084"/>
                                        </a:cubicBezTo>
                                        <a:cubicBezTo>
                                          <a:pt x="394449" y="400613"/>
                                          <a:pt x="424082" y="343992"/>
                                          <a:pt x="441545" y="317534"/>
                                        </a:cubicBezTo>
                                        <a:cubicBezTo>
                                          <a:pt x="459008" y="291076"/>
                                          <a:pt x="476999" y="261971"/>
                                          <a:pt x="501870" y="241334"/>
                                        </a:cubicBezTo>
                                        <a:cubicBezTo>
                                          <a:pt x="526741" y="220697"/>
                                          <a:pt x="593416" y="195826"/>
                                          <a:pt x="590770" y="193709"/>
                                        </a:cubicBezTo>
                                        <a:cubicBezTo>
                                          <a:pt x="588124" y="191592"/>
                                          <a:pt x="511924" y="215934"/>
                                          <a:pt x="485995" y="228634"/>
                                        </a:cubicBezTo>
                                        <a:cubicBezTo>
                                          <a:pt x="460066" y="241334"/>
                                          <a:pt x="452128" y="251917"/>
                                          <a:pt x="435195" y="269909"/>
                                        </a:cubicBezTo>
                                        <a:cubicBezTo>
                                          <a:pt x="418262" y="287901"/>
                                          <a:pt x="394978" y="314888"/>
                                          <a:pt x="384395" y="336584"/>
                                        </a:cubicBezTo>
                                        <a:cubicBezTo>
                                          <a:pt x="373812" y="358280"/>
                                          <a:pt x="371166" y="404317"/>
                                          <a:pt x="371695" y="400084"/>
                                        </a:cubicBezTo>
                                        <a:cubicBezTo>
                                          <a:pt x="372224" y="395851"/>
                                          <a:pt x="372224" y="339759"/>
                                          <a:pt x="387570" y="311184"/>
                                        </a:cubicBezTo>
                                        <a:cubicBezTo>
                                          <a:pt x="402916" y="282609"/>
                                          <a:pt x="434666" y="250330"/>
                                          <a:pt x="463770" y="228634"/>
                                        </a:cubicBezTo>
                                        <a:cubicBezTo>
                                          <a:pt x="492874" y="206938"/>
                                          <a:pt x="523037" y="192122"/>
                                          <a:pt x="562195" y="181009"/>
                                        </a:cubicBezTo>
                                        <a:cubicBezTo>
                                          <a:pt x="601353" y="169897"/>
                                          <a:pt x="690253" y="157726"/>
                                          <a:pt x="698720" y="161959"/>
                                        </a:cubicBezTo>
                                        <a:cubicBezTo>
                                          <a:pt x="707187" y="166192"/>
                                          <a:pt x="641570" y="191063"/>
                                          <a:pt x="612995" y="206409"/>
                                        </a:cubicBezTo>
                                        <a:cubicBezTo>
                                          <a:pt x="584420" y="221755"/>
                                          <a:pt x="550024" y="231809"/>
                                          <a:pt x="527270" y="254034"/>
                                        </a:cubicBezTo>
                                        <a:cubicBezTo>
                                          <a:pt x="504516" y="276259"/>
                                          <a:pt x="489699" y="306951"/>
                                          <a:pt x="476470" y="339759"/>
                                        </a:cubicBezTo>
                                        <a:cubicBezTo>
                                          <a:pt x="463241" y="372567"/>
                                          <a:pt x="455303" y="417547"/>
                                          <a:pt x="447895" y="450884"/>
                                        </a:cubicBezTo>
                                        <a:cubicBezTo>
                                          <a:pt x="440487" y="484221"/>
                                          <a:pt x="445249" y="531847"/>
                                          <a:pt x="432020" y="539784"/>
                                        </a:cubicBezTo>
                                        <a:cubicBezTo>
                                          <a:pt x="418791" y="547721"/>
                                          <a:pt x="383337" y="515442"/>
                                          <a:pt x="368520" y="498509"/>
                                        </a:cubicBezTo>
                                        <a:cubicBezTo>
                                          <a:pt x="353703" y="481576"/>
                                          <a:pt x="363228" y="464642"/>
                                          <a:pt x="343120" y="438184"/>
                                        </a:cubicBezTo>
                                        <a:cubicBezTo>
                                          <a:pt x="323012" y="411726"/>
                                          <a:pt x="277503" y="365159"/>
                                          <a:pt x="247870" y="339759"/>
                                        </a:cubicBezTo>
                                        <a:cubicBezTo>
                                          <a:pt x="218237" y="314359"/>
                                          <a:pt x="198128" y="300601"/>
                                          <a:pt x="165320" y="285784"/>
                                        </a:cubicBezTo>
                                        <a:cubicBezTo>
                                          <a:pt x="132512" y="270967"/>
                                          <a:pt x="78537" y="256680"/>
                                          <a:pt x="51020" y="250859"/>
                                        </a:cubicBezTo>
                                        <a:cubicBezTo>
                                          <a:pt x="23503" y="245038"/>
                                          <a:pt x="220" y="250859"/>
                                          <a:pt x="220" y="250859"/>
                                        </a:cubicBezTo>
                                        <a:cubicBezTo>
                                          <a:pt x="10803" y="250859"/>
                                          <a:pt x="76420" y="243451"/>
                                          <a:pt x="114520" y="250859"/>
                                        </a:cubicBezTo>
                                        <a:cubicBezTo>
                                          <a:pt x="152620" y="258267"/>
                                          <a:pt x="196012" y="276788"/>
                                          <a:pt x="228820" y="295309"/>
                                        </a:cubicBezTo>
                                        <a:cubicBezTo>
                                          <a:pt x="261628" y="313830"/>
                                          <a:pt x="308724" y="363042"/>
                                          <a:pt x="311370" y="361984"/>
                                        </a:cubicBezTo>
                                        <a:cubicBezTo>
                                          <a:pt x="314016" y="360926"/>
                                          <a:pt x="268508" y="310126"/>
                                          <a:pt x="244695" y="288959"/>
                                        </a:cubicBezTo>
                                        <a:cubicBezTo>
                                          <a:pt x="220883" y="267792"/>
                                          <a:pt x="171141" y="239746"/>
                                          <a:pt x="168495" y="234984"/>
                                        </a:cubicBezTo>
                                        <a:cubicBezTo>
                                          <a:pt x="165849" y="230222"/>
                                          <a:pt x="209770" y="248213"/>
                                          <a:pt x="228820" y="260384"/>
                                        </a:cubicBezTo>
                                        <a:cubicBezTo>
                                          <a:pt x="247870" y="272555"/>
                                          <a:pt x="284912" y="314359"/>
                                          <a:pt x="282795" y="308009"/>
                                        </a:cubicBezTo>
                                        <a:cubicBezTo>
                                          <a:pt x="280678" y="301659"/>
                                          <a:pt x="239932" y="251917"/>
                                          <a:pt x="216120" y="222284"/>
                                        </a:cubicBezTo>
                                        <a:cubicBezTo>
                                          <a:pt x="192308" y="192651"/>
                                          <a:pt x="174316" y="167251"/>
                                          <a:pt x="139920" y="130209"/>
                                        </a:cubicBezTo>
                                        <a:cubicBezTo>
                                          <a:pt x="105524" y="93167"/>
                                          <a:pt x="-5601" y="-2083"/>
                                          <a:pt x="220" y="34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44" name="Freeform 43"/>
                                <p:cNvSpPr/>
                                <p:nvPr/>
                              </p:nvSpPr>
                              <p:spPr>
                                <a:xfrm>
                                  <a:off x="6215715" y="787371"/>
                                  <a:ext cx="2016772" cy="2014152"/>
                                </a:xfrm>
                                <a:custGeom>
                                  <a:avLst/>
                                  <a:gdLst>
                                    <a:gd name="connsiteX0" fmla="*/ 394635 w 2016772"/>
                                    <a:gd name="connsiteY0" fmla="*/ 184179 h 2014152"/>
                                    <a:gd name="connsiteX1" fmla="*/ 96185 w 2016772"/>
                                    <a:gd name="connsiteY1" fmla="*/ 565179 h 2014152"/>
                                    <a:gd name="connsiteX2" fmla="*/ 935 w 2016772"/>
                                    <a:gd name="connsiteY2" fmla="*/ 1035079 h 2014152"/>
                                    <a:gd name="connsiteX3" fmla="*/ 140635 w 2016772"/>
                                    <a:gd name="connsiteY3" fmla="*/ 1511329 h 2014152"/>
                                    <a:gd name="connsiteX4" fmla="*/ 426385 w 2016772"/>
                                    <a:gd name="connsiteY4" fmla="*/ 1860579 h 2014152"/>
                                    <a:gd name="connsiteX5" fmla="*/ 1029635 w 2016772"/>
                                    <a:gd name="connsiteY5" fmla="*/ 2012979 h 2014152"/>
                                    <a:gd name="connsiteX6" fmla="*/ 1467785 w 2016772"/>
                                    <a:gd name="connsiteY6" fmla="*/ 1924079 h 2014152"/>
                                    <a:gd name="connsiteX7" fmla="*/ 1696385 w 2016772"/>
                                    <a:gd name="connsiteY7" fmla="*/ 1797079 h 2014152"/>
                                    <a:gd name="connsiteX8" fmla="*/ 1855135 w 2016772"/>
                                    <a:gd name="connsiteY8" fmla="*/ 1543079 h 2014152"/>
                                    <a:gd name="connsiteX9" fmla="*/ 2013885 w 2016772"/>
                                    <a:gd name="connsiteY9" fmla="*/ 1041429 h 2014152"/>
                                    <a:gd name="connsiteX10" fmla="*/ 1937685 w 2016772"/>
                                    <a:gd name="connsiteY10" fmla="*/ 673129 h 2014152"/>
                                    <a:gd name="connsiteX11" fmla="*/ 1696385 w 2016772"/>
                                    <a:gd name="connsiteY11" fmla="*/ 298479 h 2014152"/>
                                    <a:gd name="connsiteX12" fmla="*/ 1404285 w 2016772"/>
                                    <a:gd name="connsiteY12" fmla="*/ 76229 h 2014152"/>
                                    <a:gd name="connsiteX13" fmla="*/ 1023285 w 2016772"/>
                                    <a:gd name="connsiteY13" fmla="*/ 29 h 2014152"/>
                                    <a:gd name="connsiteX14" fmla="*/ 1410635 w 2016772"/>
                                    <a:gd name="connsiteY14" fmla="*/ 82579 h 2014152"/>
                                    <a:gd name="connsiteX15" fmla="*/ 1683685 w 2016772"/>
                                    <a:gd name="connsiteY15" fmla="*/ 304829 h 2014152"/>
                                    <a:gd name="connsiteX16" fmla="*/ 1893235 w 2016772"/>
                                    <a:gd name="connsiteY16" fmla="*/ 609629 h 2014152"/>
                                    <a:gd name="connsiteX17" fmla="*/ 1931335 w 2016772"/>
                                    <a:gd name="connsiteY17" fmla="*/ 977929 h 2014152"/>
                                    <a:gd name="connsiteX18" fmla="*/ 1817035 w 2016772"/>
                                    <a:gd name="connsiteY18" fmla="*/ 1384329 h 2014152"/>
                                    <a:gd name="connsiteX19" fmla="*/ 1613835 w 2016772"/>
                                    <a:gd name="connsiteY19" fmla="*/ 1670079 h 2014152"/>
                                    <a:gd name="connsiteX20" fmla="*/ 1347135 w 2016772"/>
                                    <a:gd name="connsiteY20" fmla="*/ 1847879 h 2014152"/>
                                    <a:gd name="connsiteX21" fmla="*/ 807385 w 2016772"/>
                                    <a:gd name="connsiteY21" fmla="*/ 1911379 h 2014152"/>
                                    <a:gd name="connsiteX22" fmla="*/ 413685 w 2016772"/>
                                    <a:gd name="connsiteY22" fmla="*/ 1797079 h 2014152"/>
                                    <a:gd name="connsiteX23" fmla="*/ 204135 w 2016772"/>
                                    <a:gd name="connsiteY23" fmla="*/ 1593879 h 2014152"/>
                                    <a:gd name="connsiteX24" fmla="*/ 32685 w 2016772"/>
                                    <a:gd name="connsiteY24" fmla="*/ 1155729 h 2014152"/>
                                    <a:gd name="connsiteX25" fmla="*/ 51735 w 2016772"/>
                                    <a:gd name="connsiteY25" fmla="*/ 781079 h 2014152"/>
                                    <a:gd name="connsiteX26" fmla="*/ 134285 w 2016772"/>
                                    <a:gd name="connsiteY26" fmla="*/ 533429 h 2014152"/>
                                    <a:gd name="connsiteX27" fmla="*/ 394635 w 2016772"/>
                                    <a:gd name="connsiteY27" fmla="*/ 184179 h 2014152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  <a:cxn ang="0">
                                      <a:pos x="connsiteX8" y="connsiteY8"/>
                                    </a:cxn>
                                    <a:cxn ang="0">
                                      <a:pos x="connsiteX9" y="connsiteY9"/>
                                    </a:cxn>
                                    <a:cxn ang="0">
                                      <a:pos x="connsiteX10" y="connsiteY10"/>
                                    </a:cxn>
                                    <a:cxn ang="0">
                                      <a:pos x="connsiteX11" y="connsiteY11"/>
                                    </a:cxn>
                                    <a:cxn ang="0">
                                      <a:pos x="connsiteX12" y="connsiteY12"/>
                                    </a:cxn>
                                    <a:cxn ang="0">
                                      <a:pos x="connsiteX13" y="connsiteY13"/>
                                    </a:cxn>
                                    <a:cxn ang="0">
                                      <a:pos x="connsiteX14" y="connsiteY14"/>
                                    </a:cxn>
                                    <a:cxn ang="0">
                                      <a:pos x="connsiteX15" y="connsiteY15"/>
                                    </a:cxn>
                                    <a:cxn ang="0">
                                      <a:pos x="connsiteX16" y="connsiteY16"/>
                                    </a:cxn>
                                    <a:cxn ang="0">
                                      <a:pos x="connsiteX17" y="connsiteY17"/>
                                    </a:cxn>
                                    <a:cxn ang="0">
                                      <a:pos x="connsiteX18" y="connsiteY18"/>
                                    </a:cxn>
                                    <a:cxn ang="0">
                                      <a:pos x="connsiteX19" y="connsiteY19"/>
                                    </a:cxn>
                                    <a:cxn ang="0">
                                      <a:pos x="connsiteX20" y="connsiteY20"/>
                                    </a:cxn>
                                    <a:cxn ang="0">
                                      <a:pos x="connsiteX21" y="connsiteY21"/>
                                    </a:cxn>
                                    <a:cxn ang="0">
                                      <a:pos x="connsiteX22" y="connsiteY22"/>
                                    </a:cxn>
                                    <a:cxn ang="0">
                                      <a:pos x="connsiteX23" y="connsiteY23"/>
                                    </a:cxn>
                                    <a:cxn ang="0">
                                      <a:pos x="connsiteX24" y="connsiteY24"/>
                                    </a:cxn>
                                    <a:cxn ang="0">
                                      <a:pos x="connsiteX25" y="connsiteY25"/>
                                    </a:cxn>
                                    <a:cxn ang="0">
                                      <a:pos x="connsiteX26" y="connsiteY26"/>
                                    </a:cxn>
                                    <a:cxn ang="0">
                                      <a:pos x="connsiteX27" y="connsiteY27"/>
                                    </a:cxn>
                                  </a:cxnLst>
                                  <a:rect l="l" t="t" r="r" b="b"/>
                                  <a:pathLst>
                                    <a:path w="2016772" h="2014152">
                                      <a:moveTo>
                                        <a:pt x="394635" y="184179"/>
                                      </a:moveTo>
                                      <a:cubicBezTo>
                                        <a:pt x="388285" y="189471"/>
                                        <a:pt x="161802" y="423362"/>
                                        <a:pt x="96185" y="565179"/>
                                      </a:cubicBezTo>
                                      <a:cubicBezTo>
                                        <a:pt x="30568" y="706996"/>
                                        <a:pt x="-6473" y="877387"/>
                                        <a:pt x="935" y="1035079"/>
                                      </a:cubicBezTo>
                                      <a:cubicBezTo>
                                        <a:pt x="8343" y="1192771"/>
                                        <a:pt x="69727" y="1373746"/>
                                        <a:pt x="140635" y="1511329"/>
                                      </a:cubicBezTo>
                                      <a:cubicBezTo>
                                        <a:pt x="211543" y="1648912"/>
                                        <a:pt x="278218" y="1776971"/>
                                        <a:pt x="426385" y="1860579"/>
                                      </a:cubicBezTo>
                                      <a:cubicBezTo>
                                        <a:pt x="574552" y="1944187"/>
                                        <a:pt x="856068" y="2002396"/>
                                        <a:pt x="1029635" y="2012979"/>
                                      </a:cubicBezTo>
                                      <a:cubicBezTo>
                                        <a:pt x="1203202" y="2023562"/>
                                        <a:pt x="1356660" y="1960062"/>
                                        <a:pt x="1467785" y="1924079"/>
                                      </a:cubicBezTo>
                                      <a:cubicBezTo>
                                        <a:pt x="1578910" y="1888096"/>
                                        <a:pt x="1631827" y="1860579"/>
                                        <a:pt x="1696385" y="1797079"/>
                                      </a:cubicBezTo>
                                      <a:cubicBezTo>
                                        <a:pt x="1760943" y="1733579"/>
                                        <a:pt x="1802218" y="1669021"/>
                                        <a:pt x="1855135" y="1543079"/>
                                      </a:cubicBezTo>
                                      <a:cubicBezTo>
                                        <a:pt x="1908052" y="1417137"/>
                                        <a:pt x="2000127" y="1186421"/>
                                        <a:pt x="2013885" y="1041429"/>
                                      </a:cubicBezTo>
                                      <a:cubicBezTo>
                                        <a:pt x="2027643" y="896437"/>
                                        <a:pt x="1990602" y="796954"/>
                                        <a:pt x="1937685" y="673129"/>
                                      </a:cubicBezTo>
                                      <a:cubicBezTo>
                                        <a:pt x="1884768" y="549304"/>
                                        <a:pt x="1785285" y="397962"/>
                                        <a:pt x="1696385" y="298479"/>
                                      </a:cubicBezTo>
                                      <a:cubicBezTo>
                                        <a:pt x="1607485" y="198996"/>
                                        <a:pt x="1516468" y="125971"/>
                                        <a:pt x="1404285" y="76229"/>
                                      </a:cubicBezTo>
                                      <a:cubicBezTo>
                                        <a:pt x="1292102" y="26487"/>
                                        <a:pt x="1022227" y="-1029"/>
                                        <a:pt x="1023285" y="29"/>
                                      </a:cubicBezTo>
                                      <a:cubicBezTo>
                                        <a:pt x="1024343" y="1087"/>
                                        <a:pt x="1300568" y="31779"/>
                                        <a:pt x="1410635" y="82579"/>
                                      </a:cubicBezTo>
                                      <a:cubicBezTo>
                                        <a:pt x="1520702" y="133379"/>
                                        <a:pt x="1603252" y="216987"/>
                                        <a:pt x="1683685" y="304829"/>
                                      </a:cubicBezTo>
                                      <a:cubicBezTo>
                                        <a:pt x="1764118" y="392671"/>
                                        <a:pt x="1851960" y="497446"/>
                                        <a:pt x="1893235" y="609629"/>
                                      </a:cubicBezTo>
                                      <a:cubicBezTo>
                                        <a:pt x="1934510" y="721812"/>
                                        <a:pt x="1944035" y="848812"/>
                                        <a:pt x="1931335" y="977929"/>
                                      </a:cubicBezTo>
                                      <a:cubicBezTo>
                                        <a:pt x="1918635" y="1107046"/>
                                        <a:pt x="1869952" y="1268971"/>
                                        <a:pt x="1817035" y="1384329"/>
                                      </a:cubicBezTo>
                                      <a:cubicBezTo>
                                        <a:pt x="1764118" y="1499687"/>
                                        <a:pt x="1692152" y="1592821"/>
                                        <a:pt x="1613835" y="1670079"/>
                                      </a:cubicBezTo>
                                      <a:cubicBezTo>
                                        <a:pt x="1535518" y="1747337"/>
                                        <a:pt x="1481543" y="1807662"/>
                                        <a:pt x="1347135" y="1847879"/>
                                      </a:cubicBezTo>
                                      <a:cubicBezTo>
                                        <a:pt x="1212727" y="1888096"/>
                                        <a:pt x="962960" y="1919846"/>
                                        <a:pt x="807385" y="1911379"/>
                                      </a:cubicBezTo>
                                      <a:cubicBezTo>
                                        <a:pt x="651810" y="1902912"/>
                                        <a:pt x="514227" y="1849996"/>
                                        <a:pt x="413685" y="1797079"/>
                                      </a:cubicBezTo>
                                      <a:cubicBezTo>
                                        <a:pt x="313143" y="1744162"/>
                                        <a:pt x="267635" y="1700771"/>
                                        <a:pt x="204135" y="1593879"/>
                                      </a:cubicBezTo>
                                      <a:cubicBezTo>
                                        <a:pt x="140635" y="1486987"/>
                                        <a:pt x="58085" y="1291196"/>
                                        <a:pt x="32685" y="1155729"/>
                                      </a:cubicBezTo>
                                      <a:cubicBezTo>
                                        <a:pt x="7285" y="1020262"/>
                                        <a:pt x="34802" y="884796"/>
                                        <a:pt x="51735" y="781079"/>
                                      </a:cubicBezTo>
                                      <a:cubicBezTo>
                                        <a:pt x="68668" y="677362"/>
                                        <a:pt x="75018" y="635029"/>
                                        <a:pt x="134285" y="533429"/>
                                      </a:cubicBezTo>
                                      <a:cubicBezTo>
                                        <a:pt x="193552" y="431829"/>
                                        <a:pt x="400985" y="178887"/>
                                        <a:pt x="394635" y="184179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45" name="Freeform 44"/>
                                <p:cNvSpPr/>
                                <p:nvPr/>
                              </p:nvSpPr>
                              <p:spPr>
                                <a:xfrm>
                                  <a:off x="6222835" y="736600"/>
                                  <a:ext cx="717995" cy="577850"/>
                                </a:xfrm>
                                <a:custGeom>
                                  <a:avLst/>
                                  <a:gdLst>
                                    <a:gd name="connsiteX0" fmla="*/ 717715 w 717995"/>
                                    <a:gd name="connsiteY0" fmla="*/ 0 h 577850"/>
                                    <a:gd name="connsiteX1" fmla="*/ 400215 w 717995"/>
                                    <a:gd name="connsiteY1" fmla="*/ 107950 h 577850"/>
                                    <a:gd name="connsiteX2" fmla="*/ 171615 w 717995"/>
                                    <a:gd name="connsiteY2" fmla="*/ 292100 h 577850"/>
                                    <a:gd name="connsiteX3" fmla="*/ 70015 w 717995"/>
                                    <a:gd name="connsiteY3" fmla="*/ 450850 h 577850"/>
                                    <a:gd name="connsiteX4" fmla="*/ 63665 w 717995"/>
                                    <a:gd name="connsiteY4" fmla="*/ 577850 h 577850"/>
                                    <a:gd name="connsiteX5" fmla="*/ 12865 w 717995"/>
                                    <a:gd name="connsiteY5" fmla="*/ 450850 h 577850"/>
                                    <a:gd name="connsiteX6" fmla="*/ 165 w 717995"/>
                                    <a:gd name="connsiteY6" fmla="*/ 311150 h 577850"/>
                                    <a:gd name="connsiteX7" fmla="*/ 6515 w 717995"/>
                                    <a:gd name="connsiteY7" fmla="*/ 393700 h 577850"/>
                                    <a:gd name="connsiteX8" fmla="*/ 19215 w 717995"/>
                                    <a:gd name="connsiteY8" fmla="*/ 450850 h 577850"/>
                                    <a:gd name="connsiteX9" fmla="*/ 82715 w 717995"/>
                                    <a:gd name="connsiteY9" fmla="*/ 285750 h 577850"/>
                                    <a:gd name="connsiteX10" fmla="*/ 184315 w 717995"/>
                                    <a:gd name="connsiteY10" fmla="*/ 165100 h 577850"/>
                                    <a:gd name="connsiteX11" fmla="*/ 247815 w 717995"/>
                                    <a:gd name="connsiteY11" fmla="*/ 101600 h 577850"/>
                                    <a:gd name="connsiteX12" fmla="*/ 120815 w 717995"/>
                                    <a:gd name="connsiteY12" fmla="*/ 266700 h 577850"/>
                                    <a:gd name="connsiteX13" fmla="*/ 44615 w 717995"/>
                                    <a:gd name="connsiteY13" fmla="*/ 457200 h 577850"/>
                                    <a:gd name="connsiteX14" fmla="*/ 133515 w 717995"/>
                                    <a:gd name="connsiteY14" fmla="*/ 285750 h 577850"/>
                                    <a:gd name="connsiteX15" fmla="*/ 343065 w 717995"/>
                                    <a:gd name="connsiteY15" fmla="*/ 107950 h 577850"/>
                                    <a:gd name="connsiteX16" fmla="*/ 717715 w 717995"/>
                                    <a:gd name="connsiteY16" fmla="*/ 0 h 577850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  <a:cxn ang="0">
                                      <a:pos x="connsiteX8" y="connsiteY8"/>
                                    </a:cxn>
                                    <a:cxn ang="0">
                                      <a:pos x="connsiteX9" y="connsiteY9"/>
                                    </a:cxn>
                                    <a:cxn ang="0">
                                      <a:pos x="connsiteX10" y="connsiteY10"/>
                                    </a:cxn>
                                    <a:cxn ang="0">
                                      <a:pos x="connsiteX11" y="connsiteY11"/>
                                    </a:cxn>
                                    <a:cxn ang="0">
                                      <a:pos x="connsiteX12" y="connsiteY12"/>
                                    </a:cxn>
                                    <a:cxn ang="0">
                                      <a:pos x="connsiteX13" y="connsiteY13"/>
                                    </a:cxn>
                                    <a:cxn ang="0">
                                      <a:pos x="connsiteX14" y="connsiteY14"/>
                                    </a:cxn>
                                    <a:cxn ang="0">
                                      <a:pos x="connsiteX15" y="connsiteY15"/>
                                    </a:cxn>
                                    <a:cxn ang="0">
                                      <a:pos x="connsiteX16" y="connsiteY16"/>
                                    </a:cxn>
                                  </a:cxnLst>
                                  <a:rect l="l" t="t" r="r" b="b"/>
                                  <a:pathLst>
                                    <a:path w="717995" h="577850">
                                      <a:moveTo>
                                        <a:pt x="717715" y="0"/>
                                      </a:moveTo>
                                      <a:cubicBezTo>
                                        <a:pt x="727240" y="0"/>
                                        <a:pt x="491232" y="59267"/>
                                        <a:pt x="400215" y="107950"/>
                                      </a:cubicBezTo>
                                      <a:cubicBezTo>
                                        <a:pt x="309198" y="156633"/>
                                        <a:pt x="226648" y="234950"/>
                                        <a:pt x="171615" y="292100"/>
                                      </a:cubicBezTo>
                                      <a:cubicBezTo>
                                        <a:pt x="116582" y="349250"/>
                                        <a:pt x="88007" y="403225"/>
                                        <a:pt x="70015" y="450850"/>
                                      </a:cubicBezTo>
                                      <a:cubicBezTo>
                                        <a:pt x="52023" y="498475"/>
                                        <a:pt x="73190" y="577850"/>
                                        <a:pt x="63665" y="577850"/>
                                      </a:cubicBezTo>
                                      <a:cubicBezTo>
                                        <a:pt x="54140" y="577850"/>
                                        <a:pt x="23448" y="495300"/>
                                        <a:pt x="12865" y="450850"/>
                                      </a:cubicBezTo>
                                      <a:cubicBezTo>
                                        <a:pt x="2282" y="406400"/>
                                        <a:pt x="1223" y="320675"/>
                                        <a:pt x="165" y="311150"/>
                                      </a:cubicBezTo>
                                      <a:cubicBezTo>
                                        <a:pt x="-893" y="301625"/>
                                        <a:pt x="3340" y="370417"/>
                                        <a:pt x="6515" y="393700"/>
                                      </a:cubicBezTo>
                                      <a:cubicBezTo>
                                        <a:pt x="9690" y="416983"/>
                                        <a:pt x="6515" y="468842"/>
                                        <a:pt x="19215" y="450850"/>
                                      </a:cubicBezTo>
                                      <a:cubicBezTo>
                                        <a:pt x="31915" y="432858"/>
                                        <a:pt x="55198" y="333375"/>
                                        <a:pt x="82715" y="285750"/>
                                      </a:cubicBezTo>
                                      <a:cubicBezTo>
                                        <a:pt x="110232" y="238125"/>
                                        <a:pt x="156798" y="195792"/>
                                        <a:pt x="184315" y="165100"/>
                                      </a:cubicBezTo>
                                      <a:cubicBezTo>
                                        <a:pt x="211832" y="134408"/>
                                        <a:pt x="258398" y="84667"/>
                                        <a:pt x="247815" y="101600"/>
                                      </a:cubicBezTo>
                                      <a:cubicBezTo>
                                        <a:pt x="237232" y="118533"/>
                                        <a:pt x="154682" y="207433"/>
                                        <a:pt x="120815" y="266700"/>
                                      </a:cubicBezTo>
                                      <a:cubicBezTo>
                                        <a:pt x="86948" y="325967"/>
                                        <a:pt x="42498" y="454025"/>
                                        <a:pt x="44615" y="457200"/>
                                      </a:cubicBezTo>
                                      <a:cubicBezTo>
                                        <a:pt x="46732" y="460375"/>
                                        <a:pt x="83773" y="343958"/>
                                        <a:pt x="133515" y="285750"/>
                                      </a:cubicBezTo>
                                      <a:cubicBezTo>
                                        <a:pt x="183257" y="227542"/>
                                        <a:pt x="243582" y="159808"/>
                                        <a:pt x="343065" y="107950"/>
                                      </a:cubicBezTo>
                                      <a:cubicBezTo>
                                        <a:pt x="442548" y="56092"/>
                                        <a:pt x="708190" y="0"/>
                                        <a:pt x="717715" y="0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46" name="Freeform 45"/>
                                <p:cNvSpPr/>
                                <p:nvPr/>
                              </p:nvSpPr>
                              <p:spPr>
                                <a:xfrm>
                                  <a:off x="6222027" y="1020956"/>
                                  <a:ext cx="29802" cy="201344"/>
                                </a:xfrm>
                                <a:custGeom>
                                  <a:avLst/>
                                  <a:gdLst>
                                    <a:gd name="connsiteX0" fmla="*/ 28754 w 29802"/>
                                    <a:gd name="connsiteY0" fmla="*/ 200625 h 201344"/>
                                    <a:gd name="connsiteX1" fmla="*/ 179 w 29802"/>
                                    <a:gd name="connsiteY1" fmla="*/ 126807 h 201344"/>
                                    <a:gd name="connsiteX2" fmla="*/ 16848 w 29802"/>
                                    <a:gd name="connsiteY2" fmla="*/ 600 h 201344"/>
                                    <a:gd name="connsiteX3" fmla="*/ 21611 w 29802"/>
                                    <a:gd name="connsiteY3" fmla="*/ 83944 h 201344"/>
                                    <a:gd name="connsiteX4" fmla="*/ 28754 w 29802"/>
                                    <a:gd name="connsiteY4" fmla="*/ 200625 h 201344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</a:cxnLst>
                                  <a:rect l="l" t="t" r="r" b="b"/>
                                  <a:pathLst>
                                    <a:path w="29802" h="201344">
                                      <a:moveTo>
                                        <a:pt x="28754" y="200625"/>
                                      </a:moveTo>
                                      <a:cubicBezTo>
                                        <a:pt x="25182" y="207769"/>
                                        <a:pt x="2163" y="160144"/>
                                        <a:pt x="179" y="126807"/>
                                      </a:cubicBezTo>
                                      <a:cubicBezTo>
                                        <a:pt x="-1805" y="93470"/>
                                        <a:pt x="13276" y="7744"/>
                                        <a:pt x="16848" y="600"/>
                                      </a:cubicBezTo>
                                      <a:cubicBezTo>
                                        <a:pt x="20420" y="-6544"/>
                                        <a:pt x="17245" y="51797"/>
                                        <a:pt x="21611" y="83944"/>
                                      </a:cubicBezTo>
                                      <a:cubicBezTo>
                                        <a:pt x="25977" y="116091"/>
                                        <a:pt x="32326" y="193481"/>
                                        <a:pt x="28754" y="200625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47" name="Freeform 46"/>
                                <p:cNvSpPr/>
                                <p:nvPr/>
                              </p:nvSpPr>
                              <p:spPr>
                                <a:xfrm>
                                  <a:off x="5081467" y="1305562"/>
                                  <a:ext cx="75721" cy="54135"/>
                                </a:xfrm>
                                <a:custGeom>
                                  <a:avLst/>
                                  <a:gdLst>
                                    <a:gd name="connsiteX0" fmla="*/ 121 w 75721"/>
                                    <a:gd name="connsiteY0" fmla="*/ 46988 h 54135"/>
                                    <a:gd name="connsiteX1" fmla="*/ 23933 w 75721"/>
                                    <a:gd name="connsiteY1" fmla="*/ 1744 h 54135"/>
                                    <a:gd name="connsiteX2" fmla="*/ 66796 w 75721"/>
                                    <a:gd name="connsiteY2" fmla="*/ 13651 h 54135"/>
                                    <a:gd name="connsiteX3" fmla="*/ 73939 w 75721"/>
                                    <a:gd name="connsiteY3" fmla="*/ 54132 h 54135"/>
                                    <a:gd name="connsiteX4" fmla="*/ 42983 w 75721"/>
                                    <a:gd name="connsiteY4" fmla="*/ 16032 h 54135"/>
                                    <a:gd name="connsiteX5" fmla="*/ 33458 w 75721"/>
                                    <a:gd name="connsiteY5" fmla="*/ 6507 h 54135"/>
                                    <a:gd name="connsiteX6" fmla="*/ 121 w 75721"/>
                                    <a:gd name="connsiteY6" fmla="*/ 46988 h 54135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</a:cxnLst>
                                  <a:rect l="l" t="t" r="r" b="b"/>
                                  <a:pathLst>
                                    <a:path w="75721" h="54135">
                                      <a:moveTo>
                                        <a:pt x="121" y="46988"/>
                                      </a:moveTo>
                                      <a:cubicBezTo>
                                        <a:pt x="-1466" y="46194"/>
                                        <a:pt x="12821" y="7300"/>
                                        <a:pt x="23933" y="1744"/>
                                      </a:cubicBezTo>
                                      <a:cubicBezTo>
                                        <a:pt x="35046" y="-3812"/>
                                        <a:pt x="58462" y="4920"/>
                                        <a:pt x="66796" y="13651"/>
                                      </a:cubicBezTo>
                                      <a:cubicBezTo>
                                        <a:pt x="75130" y="22382"/>
                                        <a:pt x="77908" y="53735"/>
                                        <a:pt x="73939" y="54132"/>
                                      </a:cubicBezTo>
                                      <a:cubicBezTo>
                                        <a:pt x="69970" y="54529"/>
                                        <a:pt x="49730" y="23969"/>
                                        <a:pt x="42983" y="16032"/>
                                      </a:cubicBezTo>
                                      <a:cubicBezTo>
                                        <a:pt x="36236" y="8094"/>
                                        <a:pt x="38617" y="2935"/>
                                        <a:pt x="33458" y="6507"/>
                                      </a:cubicBezTo>
                                      <a:cubicBezTo>
                                        <a:pt x="28299" y="10079"/>
                                        <a:pt x="1708" y="47782"/>
                                        <a:pt x="121" y="46988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48" name="Freeform 47"/>
                                <p:cNvSpPr/>
                                <p:nvPr/>
                              </p:nvSpPr>
                              <p:spPr>
                                <a:xfrm>
                                  <a:off x="5271435" y="1248494"/>
                                  <a:ext cx="86107" cy="66164"/>
                                </a:xfrm>
                                <a:custGeom>
                                  <a:avLst/>
                                  <a:gdLst>
                                    <a:gd name="connsiteX0" fmla="*/ 653 w 86107"/>
                                    <a:gd name="connsiteY0" fmla="*/ 65956 h 66164"/>
                                    <a:gd name="connsiteX1" fmla="*/ 19703 w 86107"/>
                                    <a:gd name="connsiteY1" fmla="*/ 6425 h 66164"/>
                                    <a:gd name="connsiteX2" fmla="*/ 48278 w 86107"/>
                                    <a:gd name="connsiteY2" fmla="*/ 4044 h 66164"/>
                                    <a:gd name="connsiteX3" fmla="*/ 81615 w 86107"/>
                                    <a:gd name="connsiteY3" fmla="*/ 27856 h 66164"/>
                                    <a:gd name="connsiteX4" fmla="*/ 83996 w 86107"/>
                                    <a:gd name="connsiteY4" fmla="*/ 65956 h 66164"/>
                                    <a:gd name="connsiteX5" fmla="*/ 64946 w 86107"/>
                                    <a:gd name="connsiteY5" fmla="*/ 42144 h 66164"/>
                                    <a:gd name="connsiteX6" fmla="*/ 43515 w 86107"/>
                                    <a:gd name="connsiteY6" fmla="*/ 20712 h 66164"/>
                                    <a:gd name="connsiteX7" fmla="*/ 653 w 86107"/>
                                    <a:gd name="connsiteY7" fmla="*/ 65956 h 66164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</a:cxnLst>
                                  <a:rect l="l" t="t" r="r" b="b"/>
                                  <a:pathLst>
                                    <a:path w="86107" h="66164">
                                      <a:moveTo>
                                        <a:pt x="653" y="65956"/>
                                      </a:moveTo>
                                      <a:cubicBezTo>
                                        <a:pt x="-3316" y="63575"/>
                                        <a:pt x="11766" y="16744"/>
                                        <a:pt x="19703" y="6425"/>
                                      </a:cubicBezTo>
                                      <a:cubicBezTo>
                                        <a:pt x="27640" y="-3894"/>
                                        <a:pt x="37959" y="472"/>
                                        <a:pt x="48278" y="4044"/>
                                      </a:cubicBezTo>
                                      <a:cubicBezTo>
                                        <a:pt x="58597" y="7616"/>
                                        <a:pt x="75662" y="17537"/>
                                        <a:pt x="81615" y="27856"/>
                                      </a:cubicBezTo>
                                      <a:cubicBezTo>
                                        <a:pt x="87568" y="38175"/>
                                        <a:pt x="86774" y="63575"/>
                                        <a:pt x="83996" y="65956"/>
                                      </a:cubicBezTo>
                                      <a:cubicBezTo>
                                        <a:pt x="81218" y="68337"/>
                                        <a:pt x="71693" y="49685"/>
                                        <a:pt x="64946" y="42144"/>
                                      </a:cubicBezTo>
                                      <a:cubicBezTo>
                                        <a:pt x="58199" y="34603"/>
                                        <a:pt x="51453" y="22696"/>
                                        <a:pt x="43515" y="20712"/>
                                      </a:cubicBezTo>
                                      <a:cubicBezTo>
                                        <a:pt x="35578" y="18727"/>
                                        <a:pt x="4622" y="68337"/>
                                        <a:pt x="653" y="65956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49" name="Freeform 48"/>
                                <p:cNvSpPr/>
                                <p:nvPr/>
                              </p:nvSpPr>
                              <p:spPr>
                                <a:xfrm>
                                  <a:off x="5190929" y="1371598"/>
                                  <a:ext cx="79169" cy="76572"/>
                                </a:xfrm>
                                <a:custGeom>
                                  <a:avLst/>
                                  <a:gdLst>
                                    <a:gd name="connsiteX0" fmla="*/ 196 w 79169"/>
                                    <a:gd name="connsiteY0" fmla="*/ 7146 h 76572"/>
                                    <a:gd name="connsiteX1" fmla="*/ 62109 w 79169"/>
                                    <a:gd name="connsiteY1" fmla="*/ 4765 h 76572"/>
                                    <a:gd name="connsiteX2" fmla="*/ 62109 w 79169"/>
                                    <a:gd name="connsiteY2" fmla="*/ 38102 h 76572"/>
                                    <a:gd name="connsiteX3" fmla="*/ 78777 w 79169"/>
                                    <a:gd name="connsiteY3" fmla="*/ 73821 h 76572"/>
                                    <a:gd name="connsiteX4" fmla="*/ 43059 w 79169"/>
                                    <a:gd name="connsiteY4" fmla="*/ 69058 h 76572"/>
                                    <a:gd name="connsiteX5" fmla="*/ 196 w 79169"/>
                                    <a:gd name="connsiteY5" fmla="*/ 7146 h 76572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</a:cxnLst>
                                  <a:rect l="l" t="t" r="r" b="b"/>
                                  <a:pathLst>
                                    <a:path w="79169" h="76572">
                                      <a:moveTo>
                                        <a:pt x="196" y="7146"/>
                                      </a:moveTo>
                                      <a:cubicBezTo>
                                        <a:pt x="3371" y="-3569"/>
                                        <a:pt x="51790" y="-394"/>
                                        <a:pt x="62109" y="4765"/>
                                      </a:cubicBezTo>
                                      <a:cubicBezTo>
                                        <a:pt x="72428" y="9924"/>
                                        <a:pt x="59331" y="26593"/>
                                        <a:pt x="62109" y="38102"/>
                                      </a:cubicBezTo>
                                      <a:cubicBezTo>
                                        <a:pt x="64887" y="49611"/>
                                        <a:pt x="81952" y="68662"/>
                                        <a:pt x="78777" y="73821"/>
                                      </a:cubicBezTo>
                                      <a:cubicBezTo>
                                        <a:pt x="75602" y="78980"/>
                                        <a:pt x="52981" y="76599"/>
                                        <a:pt x="43059" y="69058"/>
                                      </a:cubicBezTo>
                                      <a:cubicBezTo>
                                        <a:pt x="33137" y="61517"/>
                                        <a:pt x="-2979" y="17861"/>
                                        <a:pt x="196" y="7146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50" name="Freeform 49"/>
                                <p:cNvSpPr/>
                                <p:nvPr/>
                              </p:nvSpPr>
                              <p:spPr>
                                <a:xfrm>
                                  <a:off x="4206573" y="3321026"/>
                                  <a:ext cx="79760" cy="73118"/>
                                </a:xfrm>
                                <a:custGeom>
                                  <a:avLst/>
                                  <a:gdLst>
                                    <a:gd name="connsiteX0" fmla="*/ 302 w 79760"/>
                                    <a:gd name="connsiteY0" fmla="*/ 24 h 73118"/>
                                    <a:gd name="connsiteX1" fmla="*/ 79677 w 79760"/>
                                    <a:gd name="connsiteY1" fmla="*/ 50824 h 73118"/>
                                    <a:gd name="connsiteX2" fmla="*/ 16177 w 79760"/>
                                    <a:gd name="connsiteY2" fmla="*/ 73049 h 73118"/>
                                    <a:gd name="connsiteX3" fmla="*/ 51102 w 79760"/>
                                    <a:gd name="connsiteY3" fmla="*/ 44474 h 73118"/>
                                    <a:gd name="connsiteX4" fmla="*/ 302 w 79760"/>
                                    <a:gd name="connsiteY4" fmla="*/ 24 h 73118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</a:cxnLst>
                                  <a:rect l="l" t="t" r="r" b="b"/>
                                  <a:pathLst>
                                    <a:path w="79760" h="73118">
                                      <a:moveTo>
                                        <a:pt x="302" y="24"/>
                                      </a:moveTo>
                                      <a:cubicBezTo>
                                        <a:pt x="5064" y="1082"/>
                                        <a:pt x="77031" y="38653"/>
                                        <a:pt x="79677" y="50824"/>
                                      </a:cubicBezTo>
                                      <a:cubicBezTo>
                                        <a:pt x="82323" y="62995"/>
                                        <a:pt x="20939" y="74107"/>
                                        <a:pt x="16177" y="73049"/>
                                      </a:cubicBezTo>
                                      <a:cubicBezTo>
                                        <a:pt x="11415" y="71991"/>
                                        <a:pt x="53748" y="56116"/>
                                        <a:pt x="51102" y="44474"/>
                                      </a:cubicBezTo>
                                      <a:cubicBezTo>
                                        <a:pt x="48456" y="32832"/>
                                        <a:pt x="-4460" y="-1034"/>
                                        <a:pt x="302" y="24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51" name="Freeform 50"/>
                                <p:cNvSpPr/>
                                <p:nvPr/>
                              </p:nvSpPr>
                              <p:spPr>
                                <a:xfrm>
                                  <a:off x="4371966" y="3352794"/>
                                  <a:ext cx="98851" cy="79392"/>
                                </a:xfrm>
                                <a:custGeom>
                                  <a:avLst/>
                                  <a:gdLst>
                                    <a:gd name="connsiteX0" fmla="*/ 98434 w 98851"/>
                                    <a:gd name="connsiteY0" fmla="*/ 6 h 79392"/>
                                    <a:gd name="connsiteX1" fmla="*/ 9 w 98851"/>
                                    <a:gd name="connsiteY1" fmla="*/ 44456 h 79392"/>
                                    <a:gd name="connsiteX2" fmla="*/ 92084 w 98851"/>
                                    <a:gd name="connsiteY2" fmla="*/ 79381 h 79392"/>
                                    <a:gd name="connsiteX3" fmla="*/ 38109 w 98851"/>
                                    <a:gd name="connsiteY3" fmla="*/ 47631 h 79392"/>
                                    <a:gd name="connsiteX4" fmla="*/ 98434 w 98851"/>
                                    <a:gd name="connsiteY4" fmla="*/ 6 h 79392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</a:cxnLst>
                                  <a:rect l="l" t="t" r="r" b="b"/>
                                  <a:pathLst>
                                    <a:path w="98851" h="79392">
                                      <a:moveTo>
                                        <a:pt x="98434" y="6"/>
                                      </a:moveTo>
                                      <a:cubicBezTo>
                                        <a:pt x="92084" y="-523"/>
                                        <a:pt x="1067" y="31227"/>
                                        <a:pt x="9" y="44456"/>
                                      </a:cubicBezTo>
                                      <a:cubicBezTo>
                                        <a:pt x="-1049" y="57685"/>
                                        <a:pt x="85734" y="78852"/>
                                        <a:pt x="92084" y="79381"/>
                                      </a:cubicBezTo>
                                      <a:cubicBezTo>
                                        <a:pt x="98434" y="79910"/>
                                        <a:pt x="39696" y="61389"/>
                                        <a:pt x="38109" y="47631"/>
                                      </a:cubicBezTo>
                                      <a:cubicBezTo>
                                        <a:pt x="36522" y="33873"/>
                                        <a:pt x="104784" y="535"/>
                                        <a:pt x="98434" y="6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52" name="Oval 51"/>
                                <p:cNvSpPr/>
                                <p:nvPr/>
                              </p:nvSpPr>
                              <p:spPr>
                                <a:xfrm rot="2465624">
                                  <a:off x="7005865" y="3472871"/>
                                  <a:ext cx="84731" cy="47232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53" name="Oval 52"/>
                                <p:cNvSpPr/>
                                <p:nvPr/>
                              </p:nvSpPr>
                              <p:spPr>
                                <a:xfrm rot="2465624">
                                  <a:off x="6893958" y="3663792"/>
                                  <a:ext cx="84731" cy="47232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</p:grpSp>
                          <p:sp>
                            <p:nvSpPr>
                              <p:cNvPr id="55" name="Freeform 54"/>
                              <p:cNvSpPr/>
                              <p:nvPr/>
                            </p:nvSpPr>
                            <p:spPr>
                              <a:xfrm>
                                <a:off x="7597729" y="2069081"/>
                                <a:ext cx="254797" cy="287169"/>
                              </a:xfrm>
                              <a:custGeom>
                                <a:avLst/>
                                <a:gdLst>
                                  <a:gd name="connsiteX0" fmla="*/ 73071 w 254797"/>
                                  <a:gd name="connsiteY0" fmla="*/ 286769 h 287169"/>
                                  <a:gd name="connsiteX1" fmla="*/ 46 w 254797"/>
                                  <a:gd name="connsiteY1" fmla="*/ 229619 h 287169"/>
                                  <a:gd name="connsiteX2" fmla="*/ 63546 w 254797"/>
                                  <a:gd name="connsiteY2" fmla="*/ 54994 h 287169"/>
                                  <a:gd name="connsiteX3" fmla="*/ 155621 w 254797"/>
                                  <a:gd name="connsiteY3" fmla="*/ 7369 h 287169"/>
                                  <a:gd name="connsiteX4" fmla="*/ 219121 w 254797"/>
                                  <a:gd name="connsiteY4" fmla="*/ 10544 h 287169"/>
                                  <a:gd name="connsiteX5" fmla="*/ 254046 w 254797"/>
                                  <a:gd name="connsiteY5" fmla="*/ 105794 h 287169"/>
                                  <a:gd name="connsiteX6" fmla="*/ 187371 w 254797"/>
                                  <a:gd name="connsiteY6" fmla="*/ 207394 h 287169"/>
                                  <a:gd name="connsiteX7" fmla="*/ 73071 w 254797"/>
                                  <a:gd name="connsiteY7" fmla="*/ 286769 h 287169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</a:cxnLst>
                                <a:rect l="l" t="t" r="r" b="b"/>
                                <a:pathLst>
                                  <a:path w="254797" h="287169">
                                    <a:moveTo>
                                      <a:pt x="73071" y="286769"/>
                                    </a:moveTo>
                                    <a:cubicBezTo>
                                      <a:pt x="41850" y="290473"/>
                                      <a:pt x="1633" y="268248"/>
                                      <a:pt x="46" y="229619"/>
                                    </a:cubicBezTo>
                                    <a:cubicBezTo>
                                      <a:pt x="-1541" y="190990"/>
                                      <a:pt x="37617" y="92036"/>
                                      <a:pt x="63546" y="54994"/>
                                    </a:cubicBezTo>
                                    <a:cubicBezTo>
                                      <a:pt x="89475" y="17952"/>
                                      <a:pt x="129692" y="14777"/>
                                      <a:pt x="155621" y="7369"/>
                                    </a:cubicBezTo>
                                    <a:cubicBezTo>
                                      <a:pt x="181550" y="-39"/>
                                      <a:pt x="202717" y="-5860"/>
                                      <a:pt x="219121" y="10544"/>
                                    </a:cubicBezTo>
                                    <a:cubicBezTo>
                                      <a:pt x="235525" y="26948"/>
                                      <a:pt x="259338" y="72986"/>
                                      <a:pt x="254046" y="105794"/>
                                    </a:cubicBezTo>
                                    <a:cubicBezTo>
                                      <a:pt x="248754" y="138602"/>
                                      <a:pt x="214888" y="178290"/>
                                      <a:pt x="187371" y="207394"/>
                                    </a:cubicBezTo>
                                    <a:cubicBezTo>
                                      <a:pt x="159854" y="236498"/>
                                      <a:pt x="104292" y="283065"/>
                                      <a:pt x="73071" y="286769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FFFFFF">
                                  <a:alpha val="50196"/>
                                </a:srgb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56" name="Freeform 55"/>
                              <p:cNvSpPr/>
                              <p:nvPr/>
                            </p:nvSpPr>
                            <p:spPr>
                              <a:xfrm>
                                <a:off x="7709900" y="1320459"/>
                                <a:ext cx="292143" cy="589458"/>
                              </a:xfrm>
                              <a:custGeom>
                                <a:avLst/>
                                <a:gdLst>
                                  <a:gd name="connsiteX0" fmla="*/ 40275 w 292143"/>
                                  <a:gd name="connsiteY0" fmla="*/ 546441 h 589458"/>
                                  <a:gd name="connsiteX1" fmla="*/ 2175 w 292143"/>
                                  <a:gd name="connsiteY1" fmla="*/ 413091 h 589458"/>
                                  <a:gd name="connsiteX2" fmla="*/ 94250 w 292143"/>
                                  <a:gd name="connsiteY2" fmla="*/ 263866 h 589458"/>
                                  <a:gd name="connsiteX3" fmla="*/ 113300 w 292143"/>
                                  <a:gd name="connsiteY3" fmla="*/ 108291 h 589458"/>
                                  <a:gd name="connsiteX4" fmla="*/ 145050 w 292143"/>
                                  <a:gd name="connsiteY4" fmla="*/ 341 h 589458"/>
                                  <a:gd name="connsiteX5" fmla="*/ 262525 w 292143"/>
                                  <a:gd name="connsiteY5" fmla="*/ 143216 h 589458"/>
                                  <a:gd name="connsiteX6" fmla="*/ 291100 w 292143"/>
                                  <a:gd name="connsiteY6" fmla="*/ 390866 h 589458"/>
                                  <a:gd name="connsiteX7" fmla="*/ 237125 w 292143"/>
                                  <a:gd name="connsiteY7" fmla="*/ 524216 h 589458"/>
                                  <a:gd name="connsiteX8" fmla="*/ 164100 w 292143"/>
                                  <a:gd name="connsiteY8" fmla="*/ 587716 h 589458"/>
                                  <a:gd name="connsiteX9" fmla="*/ 40275 w 292143"/>
                                  <a:gd name="connsiteY9" fmla="*/ 546441 h 589458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</a:cxnLst>
                                <a:rect l="l" t="t" r="r" b="b"/>
                                <a:pathLst>
                                  <a:path w="292143" h="589458">
                                    <a:moveTo>
                                      <a:pt x="40275" y="546441"/>
                                    </a:moveTo>
                                    <a:cubicBezTo>
                                      <a:pt x="13287" y="517337"/>
                                      <a:pt x="-6821" y="460187"/>
                                      <a:pt x="2175" y="413091"/>
                                    </a:cubicBezTo>
                                    <a:cubicBezTo>
                                      <a:pt x="11171" y="365995"/>
                                      <a:pt x="75729" y="314666"/>
                                      <a:pt x="94250" y="263866"/>
                                    </a:cubicBezTo>
                                    <a:cubicBezTo>
                                      <a:pt x="112771" y="213066"/>
                                      <a:pt x="104833" y="152212"/>
                                      <a:pt x="113300" y="108291"/>
                                    </a:cubicBezTo>
                                    <a:cubicBezTo>
                                      <a:pt x="121767" y="64370"/>
                                      <a:pt x="120179" y="-5480"/>
                                      <a:pt x="145050" y="341"/>
                                    </a:cubicBezTo>
                                    <a:cubicBezTo>
                                      <a:pt x="169921" y="6162"/>
                                      <a:pt x="238183" y="78129"/>
                                      <a:pt x="262525" y="143216"/>
                                    </a:cubicBezTo>
                                    <a:cubicBezTo>
                                      <a:pt x="286867" y="208303"/>
                                      <a:pt x="295333" y="327366"/>
                                      <a:pt x="291100" y="390866"/>
                                    </a:cubicBezTo>
                                    <a:cubicBezTo>
                                      <a:pt x="286867" y="454366"/>
                                      <a:pt x="258292" y="491408"/>
                                      <a:pt x="237125" y="524216"/>
                                    </a:cubicBezTo>
                                    <a:cubicBezTo>
                                      <a:pt x="215958" y="557024"/>
                                      <a:pt x="193204" y="579779"/>
                                      <a:pt x="164100" y="587716"/>
                                    </a:cubicBezTo>
                                    <a:cubicBezTo>
                                      <a:pt x="134996" y="595653"/>
                                      <a:pt x="67263" y="575545"/>
                                      <a:pt x="40275" y="546441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FFFFFF">
                                  <a:alpha val="50196"/>
                                </a:srgb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57" name="Freeform 56"/>
                              <p:cNvSpPr/>
                              <p:nvPr/>
                            </p:nvSpPr>
                            <p:spPr>
                              <a:xfrm>
                                <a:off x="8131175" y="1320645"/>
                                <a:ext cx="112367" cy="291988"/>
                              </a:xfrm>
                              <a:custGeom>
                                <a:avLst/>
                                <a:gdLst>
                                  <a:gd name="connsiteX0" fmla="*/ 0 w 112367"/>
                                  <a:gd name="connsiteY0" fmla="*/ 155 h 291988"/>
                                  <a:gd name="connsiteX1" fmla="*/ 69850 w 112367"/>
                                  <a:gd name="connsiteY1" fmla="*/ 108105 h 291988"/>
                                  <a:gd name="connsiteX2" fmla="*/ 101600 w 112367"/>
                                  <a:gd name="connsiteY2" fmla="*/ 247805 h 291988"/>
                                  <a:gd name="connsiteX3" fmla="*/ 101600 w 112367"/>
                                  <a:gd name="connsiteY3" fmla="*/ 289080 h 291988"/>
                                  <a:gd name="connsiteX4" fmla="*/ 111125 w 112367"/>
                                  <a:gd name="connsiteY4" fmla="*/ 181130 h 291988"/>
                                  <a:gd name="connsiteX5" fmla="*/ 69850 w 112367"/>
                                  <a:gd name="connsiteY5" fmla="*/ 85880 h 291988"/>
                                  <a:gd name="connsiteX6" fmla="*/ 0 w 112367"/>
                                  <a:gd name="connsiteY6" fmla="*/ 155 h 291988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</a:cxnLst>
                                <a:rect l="l" t="t" r="r" b="b"/>
                                <a:pathLst>
                                  <a:path w="112367" h="291988">
                                    <a:moveTo>
                                      <a:pt x="0" y="155"/>
                                    </a:moveTo>
                                    <a:cubicBezTo>
                                      <a:pt x="0" y="3859"/>
                                      <a:pt x="52917" y="66830"/>
                                      <a:pt x="69850" y="108105"/>
                                    </a:cubicBezTo>
                                    <a:cubicBezTo>
                                      <a:pt x="86783" y="149380"/>
                                      <a:pt x="96308" y="217643"/>
                                      <a:pt x="101600" y="247805"/>
                                    </a:cubicBezTo>
                                    <a:cubicBezTo>
                                      <a:pt x="106892" y="277967"/>
                                      <a:pt x="100013" y="300192"/>
                                      <a:pt x="101600" y="289080"/>
                                    </a:cubicBezTo>
                                    <a:cubicBezTo>
                                      <a:pt x="103187" y="277968"/>
                                      <a:pt x="116417" y="214997"/>
                                      <a:pt x="111125" y="181130"/>
                                    </a:cubicBezTo>
                                    <a:cubicBezTo>
                                      <a:pt x="105833" y="147263"/>
                                      <a:pt x="86783" y="111809"/>
                                      <a:pt x="69850" y="85880"/>
                                    </a:cubicBezTo>
                                    <a:cubicBezTo>
                                      <a:pt x="52917" y="59951"/>
                                      <a:pt x="0" y="-3549"/>
                                      <a:pt x="0" y="155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58" name="Freeform 57"/>
                              <p:cNvSpPr/>
                              <p:nvPr/>
                            </p:nvSpPr>
                            <p:spPr>
                              <a:xfrm>
                                <a:off x="8210529" y="1371577"/>
                                <a:ext cx="60846" cy="104821"/>
                              </a:xfrm>
                              <a:custGeom>
                                <a:avLst/>
                                <a:gdLst>
                                  <a:gd name="connsiteX0" fmla="*/ 21 w 60846"/>
                                  <a:gd name="connsiteY0" fmla="*/ 23 h 104821"/>
                                  <a:gd name="connsiteX1" fmla="*/ 47646 w 60846"/>
                                  <a:gd name="connsiteY1" fmla="*/ 53998 h 104821"/>
                                  <a:gd name="connsiteX2" fmla="*/ 60346 w 60846"/>
                                  <a:gd name="connsiteY2" fmla="*/ 104798 h 104821"/>
                                  <a:gd name="connsiteX3" fmla="*/ 53996 w 60846"/>
                                  <a:gd name="connsiteY3" fmla="*/ 47648 h 104821"/>
                                  <a:gd name="connsiteX4" fmla="*/ 21 w 60846"/>
                                  <a:gd name="connsiteY4" fmla="*/ 23 h 10482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</a:cxnLst>
                                <a:rect l="l" t="t" r="r" b="b"/>
                                <a:pathLst>
                                  <a:path w="60846" h="104821">
                                    <a:moveTo>
                                      <a:pt x="21" y="23"/>
                                    </a:moveTo>
                                    <a:cubicBezTo>
                                      <a:pt x="-1037" y="1081"/>
                                      <a:pt x="37592" y="36536"/>
                                      <a:pt x="47646" y="53998"/>
                                    </a:cubicBezTo>
                                    <a:cubicBezTo>
                                      <a:pt x="57700" y="71460"/>
                                      <a:pt x="59288" y="105856"/>
                                      <a:pt x="60346" y="104798"/>
                                    </a:cubicBezTo>
                                    <a:cubicBezTo>
                                      <a:pt x="61404" y="103740"/>
                                      <a:pt x="61404" y="61406"/>
                                      <a:pt x="53996" y="47648"/>
                                    </a:cubicBezTo>
                                    <a:cubicBezTo>
                                      <a:pt x="46588" y="33890"/>
                                      <a:pt x="1079" y="-1035"/>
                                      <a:pt x="21" y="23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61" name="Oval 60"/>
                              <p:cNvSpPr/>
                              <p:nvPr/>
                            </p:nvSpPr>
                            <p:spPr>
                              <a:xfrm rot="2465624">
                                <a:off x="6452158" y="2582806"/>
                                <a:ext cx="57639" cy="71927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62" name="Oval 61"/>
                              <p:cNvSpPr/>
                              <p:nvPr/>
                            </p:nvSpPr>
                            <p:spPr>
                              <a:xfrm rot="5010480">
                                <a:off x="6278034" y="2628852"/>
                                <a:ext cx="57639" cy="71927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tx1">
                                  <a:lumMod val="85000"/>
                                  <a:lumOff val="15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</p:grpSp>
                        <p:sp>
                          <p:nvSpPr>
                            <p:cNvPr id="64" name="Freeform 63"/>
                            <p:cNvSpPr/>
                            <p:nvPr/>
                          </p:nvSpPr>
                          <p:spPr>
                            <a:xfrm>
                              <a:off x="7908181" y="928688"/>
                              <a:ext cx="460253" cy="148354"/>
                            </a:xfrm>
                            <a:custGeom>
                              <a:avLst/>
                              <a:gdLst>
                                <a:gd name="connsiteX0" fmla="*/ 2332 w 460253"/>
                                <a:gd name="connsiteY0" fmla="*/ 80962 h 148354"/>
                                <a:gd name="connsiteX1" fmla="*/ 126157 w 460253"/>
                                <a:gd name="connsiteY1" fmla="*/ 100012 h 148354"/>
                                <a:gd name="connsiteX2" fmla="*/ 240457 w 460253"/>
                                <a:gd name="connsiteY2" fmla="*/ 114300 h 148354"/>
                                <a:gd name="connsiteX3" fmla="*/ 349994 w 460253"/>
                                <a:gd name="connsiteY3" fmla="*/ 114300 h 148354"/>
                                <a:gd name="connsiteX4" fmla="*/ 459532 w 460253"/>
                                <a:gd name="connsiteY4" fmla="*/ 0 h 148354"/>
                                <a:gd name="connsiteX5" fmla="*/ 388094 w 460253"/>
                                <a:gd name="connsiteY5" fmla="*/ 114300 h 148354"/>
                                <a:gd name="connsiteX6" fmla="*/ 211882 w 460253"/>
                                <a:gd name="connsiteY6" fmla="*/ 147637 h 148354"/>
                                <a:gd name="connsiteX7" fmla="*/ 59482 w 460253"/>
                                <a:gd name="connsiteY7" fmla="*/ 90487 h 148354"/>
                                <a:gd name="connsiteX8" fmla="*/ 2332 w 460253"/>
                                <a:gd name="connsiteY8" fmla="*/ 80962 h 14835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</a:cxnLst>
                              <a:rect l="l" t="t" r="r" b="b"/>
                              <a:pathLst>
                                <a:path w="460253" h="148354">
                                  <a:moveTo>
                                    <a:pt x="2332" y="80962"/>
                                  </a:moveTo>
                                  <a:cubicBezTo>
                                    <a:pt x="13444" y="82549"/>
                                    <a:pt x="86470" y="94456"/>
                                    <a:pt x="126157" y="100012"/>
                                  </a:cubicBezTo>
                                  <a:cubicBezTo>
                                    <a:pt x="165845" y="105568"/>
                                    <a:pt x="203151" y="111919"/>
                                    <a:pt x="240457" y="114300"/>
                                  </a:cubicBezTo>
                                  <a:cubicBezTo>
                                    <a:pt x="277763" y="116681"/>
                                    <a:pt x="313482" y="133350"/>
                                    <a:pt x="349994" y="114300"/>
                                  </a:cubicBezTo>
                                  <a:cubicBezTo>
                                    <a:pt x="386506" y="95250"/>
                                    <a:pt x="453182" y="0"/>
                                    <a:pt x="459532" y="0"/>
                                  </a:cubicBezTo>
                                  <a:cubicBezTo>
                                    <a:pt x="465882" y="0"/>
                                    <a:pt x="429369" y="89694"/>
                                    <a:pt x="388094" y="114300"/>
                                  </a:cubicBezTo>
                                  <a:cubicBezTo>
                                    <a:pt x="346819" y="138906"/>
                                    <a:pt x="266650" y="151606"/>
                                    <a:pt x="211882" y="147637"/>
                                  </a:cubicBezTo>
                                  <a:cubicBezTo>
                                    <a:pt x="157114" y="143668"/>
                                    <a:pt x="97582" y="98424"/>
                                    <a:pt x="59482" y="90487"/>
                                  </a:cubicBezTo>
                                  <a:cubicBezTo>
                                    <a:pt x="21382" y="82550"/>
                                    <a:pt x="-8780" y="79375"/>
                                    <a:pt x="2332" y="80962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65" name="Freeform 64"/>
                            <p:cNvSpPr/>
                            <p:nvPr/>
                          </p:nvSpPr>
                          <p:spPr>
                            <a:xfrm>
                              <a:off x="5997643" y="2171694"/>
                              <a:ext cx="115123" cy="326840"/>
                            </a:xfrm>
                            <a:custGeom>
                              <a:avLst/>
                              <a:gdLst>
                                <a:gd name="connsiteX0" fmla="*/ 15013 w 115123"/>
                                <a:gd name="connsiteY0" fmla="*/ 326237 h 326840"/>
                                <a:gd name="connsiteX1" fmla="*/ 12632 w 115123"/>
                                <a:gd name="connsiteY1" fmla="*/ 226225 h 326840"/>
                                <a:gd name="connsiteX2" fmla="*/ 43588 w 115123"/>
                                <a:gd name="connsiteY2" fmla="*/ 114306 h 326840"/>
                                <a:gd name="connsiteX3" fmla="*/ 115026 w 115123"/>
                                <a:gd name="connsiteY3" fmla="*/ 6 h 326840"/>
                                <a:gd name="connsiteX4" fmla="*/ 26920 w 115123"/>
                                <a:gd name="connsiteY4" fmla="*/ 119069 h 326840"/>
                                <a:gd name="connsiteX5" fmla="*/ 726 w 115123"/>
                                <a:gd name="connsiteY5" fmla="*/ 261944 h 326840"/>
                                <a:gd name="connsiteX6" fmla="*/ 15013 w 115123"/>
                                <a:gd name="connsiteY6" fmla="*/ 326237 h 32684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</a:cxnLst>
                              <a:rect l="l" t="t" r="r" b="b"/>
                              <a:pathLst>
                                <a:path w="115123" h="326840">
                                  <a:moveTo>
                                    <a:pt x="15013" y="326237"/>
                                  </a:moveTo>
                                  <a:cubicBezTo>
                                    <a:pt x="16997" y="320284"/>
                                    <a:pt x="7870" y="261547"/>
                                    <a:pt x="12632" y="226225"/>
                                  </a:cubicBezTo>
                                  <a:cubicBezTo>
                                    <a:pt x="17394" y="190903"/>
                                    <a:pt x="26522" y="152009"/>
                                    <a:pt x="43588" y="114306"/>
                                  </a:cubicBezTo>
                                  <a:cubicBezTo>
                                    <a:pt x="60654" y="76603"/>
                                    <a:pt x="117804" y="-788"/>
                                    <a:pt x="115026" y="6"/>
                                  </a:cubicBezTo>
                                  <a:cubicBezTo>
                                    <a:pt x="112248" y="800"/>
                                    <a:pt x="45970" y="75413"/>
                                    <a:pt x="26920" y="119069"/>
                                  </a:cubicBezTo>
                                  <a:cubicBezTo>
                                    <a:pt x="7870" y="162725"/>
                                    <a:pt x="5092" y="230988"/>
                                    <a:pt x="726" y="261944"/>
                                  </a:cubicBezTo>
                                  <a:cubicBezTo>
                                    <a:pt x="-3640" y="292900"/>
                                    <a:pt x="13029" y="332190"/>
                                    <a:pt x="15013" y="326237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66" name="Freeform 65"/>
                            <p:cNvSpPr/>
                            <p:nvPr/>
                          </p:nvSpPr>
                          <p:spPr>
                            <a:xfrm>
                              <a:off x="5955373" y="2295391"/>
                              <a:ext cx="24488" cy="157398"/>
                            </a:xfrm>
                            <a:custGeom>
                              <a:avLst/>
                              <a:gdLst>
                                <a:gd name="connsiteX0" fmla="*/ 14421 w 24488"/>
                                <a:gd name="connsiteY0" fmla="*/ 134 h 157398"/>
                                <a:gd name="connsiteX1" fmla="*/ 133 w 24488"/>
                                <a:gd name="connsiteY1" fmla="*/ 78715 h 157398"/>
                                <a:gd name="connsiteX2" fmla="*/ 23946 w 24488"/>
                                <a:gd name="connsiteY2" fmla="*/ 157297 h 157398"/>
                                <a:gd name="connsiteX3" fmla="*/ 16802 w 24488"/>
                                <a:gd name="connsiteY3" fmla="*/ 62047 h 157398"/>
                                <a:gd name="connsiteX4" fmla="*/ 14421 w 24488"/>
                                <a:gd name="connsiteY4" fmla="*/ 134 h 157398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24488" h="157398">
                                  <a:moveTo>
                                    <a:pt x="14421" y="134"/>
                                  </a:moveTo>
                                  <a:cubicBezTo>
                                    <a:pt x="11643" y="2912"/>
                                    <a:pt x="-1455" y="52521"/>
                                    <a:pt x="133" y="78715"/>
                                  </a:cubicBezTo>
                                  <a:cubicBezTo>
                                    <a:pt x="1720" y="104909"/>
                                    <a:pt x="21168" y="160075"/>
                                    <a:pt x="23946" y="157297"/>
                                  </a:cubicBezTo>
                                  <a:cubicBezTo>
                                    <a:pt x="26724" y="154519"/>
                                    <a:pt x="17993" y="85859"/>
                                    <a:pt x="16802" y="62047"/>
                                  </a:cubicBezTo>
                                  <a:cubicBezTo>
                                    <a:pt x="15611" y="38235"/>
                                    <a:pt x="17199" y="-2644"/>
                                    <a:pt x="14421" y="134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67" name="Freeform 66"/>
                            <p:cNvSpPr/>
                            <p:nvPr/>
                          </p:nvSpPr>
                          <p:spPr>
                            <a:xfrm>
                              <a:off x="5324079" y="2480890"/>
                              <a:ext cx="419166" cy="503611"/>
                            </a:xfrm>
                            <a:custGeom>
                              <a:avLst/>
                              <a:gdLst>
                                <a:gd name="connsiteX0" fmla="*/ 188515 w 419166"/>
                                <a:gd name="connsiteY0" fmla="*/ 43235 h 503611"/>
                                <a:gd name="connsiteX1" fmla="*/ 257571 w 419166"/>
                                <a:gd name="connsiteY1" fmla="*/ 373 h 503611"/>
                                <a:gd name="connsiteX2" fmla="*/ 348059 w 419166"/>
                                <a:gd name="connsiteY2" fmla="*/ 26566 h 503611"/>
                                <a:gd name="connsiteX3" fmla="*/ 371871 w 419166"/>
                                <a:gd name="connsiteY3" fmla="*/ 95623 h 503611"/>
                                <a:gd name="connsiteX4" fmla="*/ 371871 w 419166"/>
                                <a:gd name="connsiteY4" fmla="*/ 148010 h 503611"/>
                                <a:gd name="connsiteX5" fmla="*/ 412352 w 419166"/>
                                <a:gd name="connsiteY5" fmla="*/ 219448 h 503611"/>
                                <a:gd name="connsiteX6" fmla="*/ 417115 w 419166"/>
                                <a:gd name="connsiteY6" fmla="*/ 331366 h 503611"/>
                                <a:gd name="connsiteX7" fmla="*/ 390921 w 419166"/>
                                <a:gd name="connsiteY7" fmla="*/ 386135 h 503611"/>
                                <a:gd name="connsiteX8" fmla="*/ 364727 w 419166"/>
                                <a:gd name="connsiteY8" fmla="*/ 417091 h 503611"/>
                                <a:gd name="connsiteX9" fmla="*/ 307577 w 419166"/>
                                <a:gd name="connsiteY9" fmla="*/ 455191 h 503611"/>
                                <a:gd name="connsiteX10" fmla="*/ 255190 w 419166"/>
                                <a:gd name="connsiteY10" fmla="*/ 500435 h 503611"/>
                                <a:gd name="connsiteX11" fmla="*/ 145652 w 419166"/>
                                <a:gd name="connsiteY11" fmla="*/ 498054 h 503611"/>
                                <a:gd name="connsiteX12" fmla="*/ 67071 w 419166"/>
                                <a:gd name="connsiteY12" fmla="*/ 483766 h 503611"/>
                                <a:gd name="connsiteX13" fmla="*/ 14684 w 419166"/>
                                <a:gd name="connsiteY13" fmla="*/ 409948 h 503611"/>
                                <a:gd name="connsiteX14" fmla="*/ 43259 w 419166"/>
                                <a:gd name="connsiteY14" fmla="*/ 300410 h 503611"/>
                                <a:gd name="connsiteX15" fmla="*/ 50402 w 419166"/>
                                <a:gd name="connsiteY15" fmla="*/ 259929 h 503611"/>
                                <a:gd name="connsiteX16" fmla="*/ 396 w 419166"/>
                                <a:gd name="connsiteY16" fmla="*/ 224210 h 503611"/>
                                <a:gd name="connsiteX17" fmla="*/ 28971 w 419166"/>
                                <a:gd name="connsiteY17" fmla="*/ 157535 h 503611"/>
                                <a:gd name="connsiteX18" fmla="*/ 64690 w 419166"/>
                                <a:gd name="connsiteY18" fmla="*/ 107529 h 503611"/>
                                <a:gd name="connsiteX19" fmla="*/ 136127 w 419166"/>
                                <a:gd name="connsiteY19" fmla="*/ 69429 h 503611"/>
                                <a:gd name="connsiteX20" fmla="*/ 55165 w 419166"/>
                                <a:gd name="connsiteY20" fmla="*/ 133723 h 503611"/>
                                <a:gd name="connsiteX21" fmla="*/ 43259 w 419166"/>
                                <a:gd name="connsiteY21" fmla="*/ 209923 h 503611"/>
                                <a:gd name="connsiteX22" fmla="*/ 83740 w 419166"/>
                                <a:gd name="connsiteY22" fmla="*/ 224210 h 503611"/>
                                <a:gd name="connsiteX23" fmla="*/ 148034 w 419166"/>
                                <a:gd name="connsiteY23" fmla="*/ 195635 h 503611"/>
                                <a:gd name="connsiteX24" fmla="*/ 205184 w 419166"/>
                                <a:gd name="connsiteY24" fmla="*/ 209923 h 503611"/>
                                <a:gd name="connsiteX25" fmla="*/ 245665 w 419166"/>
                                <a:gd name="connsiteY25" fmla="*/ 248023 h 503611"/>
                                <a:gd name="connsiteX26" fmla="*/ 195659 w 419166"/>
                                <a:gd name="connsiteY26" fmla="*/ 217066 h 503611"/>
                                <a:gd name="connsiteX27" fmla="*/ 136127 w 419166"/>
                                <a:gd name="connsiteY27" fmla="*/ 231354 h 503611"/>
                                <a:gd name="connsiteX28" fmla="*/ 74215 w 419166"/>
                                <a:gd name="connsiteY28" fmla="*/ 293266 h 503611"/>
                                <a:gd name="connsiteX29" fmla="*/ 45640 w 419166"/>
                                <a:gd name="connsiteY29" fmla="*/ 381373 h 503611"/>
                                <a:gd name="connsiteX30" fmla="*/ 98027 w 419166"/>
                                <a:gd name="connsiteY30" fmla="*/ 452810 h 503611"/>
                                <a:gd name="connsiteX31" fmla="*/ 200421 w 419166"/>
                                <a:gd name="connsiteY31" fmla="*/ 443285 h 503611"/>
                                <a:gd name="connsiteX32" fmla="*/ 283765 w 419166"/>
                                <a:gd name="connsiteY32" fmla="*/ 400423 h 503611"/>
                                <a:gd name="connsiteX33" fmla="*/ 364727 w 419166"/>
                                <a:gd name="connsiteY33" fmla="*/ 338510 h 503611"/>
                                <a:gd name="connsiteX34" fmla="*/ 374252 w 419166"/>
                                <a:gd name="connsiteY34" fmla="*/ 214685 h 503611"/>
                                <a:gd name="connsiteX35" fmla="*/ 343296 w 419166"/>
                                <a:gd name="connsiteY35" fmla="*/ 162298 h 503611"/>
                                <a:gd name="connsiteX36" fmla="*/ 350440 w 419166"/>
                                <a:gd name="connsiteY36" fmla="*/ 107529 h 503611"/>
                                <a:gd name="connsiteX37" fmla="*/ 352821 w 419166"/>
                                <a:gd name="connsiteY37" fmla="*/ 59904 h 503611"/>
                                <a:gd name="connsiteX38" fmla="*/ 295671 w 419166"/>
                                <a:gd name="connsiteY38" fmla="*/ 9898 h 503611"/>
                                <a:gd name="connsiteX39" fmla="*/ 188515 w 419166"/>
                                <a:gd name="connsiteY39" fmla="*/ 43235 h 50361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  <a:cxn ang="0">
                                  <a:pos x="connsiteX21" y="connsiteY21"/>
                                </a:cxn>
                                <a:cxn ang="0">
                                  <a:pos x="connsiteX22" y="connsiteY22"/>
                                </a:cxn>
                                <a:cxn ang="0">
                                  <a:pos x="connsiteX23" y="connsiteY23"/>
                                </a:cxn>
                                <a:cxn ang="0">
                                  <a:pos x="connsiteX24" y="connsiteY24"/>
                                </a:cxn>
                                <a:cxn ang="0">
                                  <a:pos x="connsiteX25" y="connsiteY25"/>
                                </a:cxn>
                                <a:cxn ang="0">
                                  <a:pos x="connsiteX26" y="connsiteY26"/>
                                </a:cxn>
                                <a:cxn ang="0">
                                  <a:pos x="connsiteX27" y="connsiteY27"/>
                                </a:cxn>
                                <a:cxn ang="0">
                                  <a:pos x="connsiteX28" y="connsiteY28"/>
                                </a:cxn>
                                <a:cxn ang="0">
                                  <a:pos x="connsiteX29" y="connsiteY29"/>
                                </a:cxn>
                                <a:cxn ang="0">
                                  <a:pos x="connsiteX30" y="connsiteY30"/>
                                </a:cxn>
                                <a:cxn ang="0">
                                  <a:pos x="connsiteX31" y="connsiteY31"/>
                                </a:cxn>
                                <a:cxn ang="0">
                                  <a:pos x="connsiteX32" y="connsiteY32"/>
                                </a:cxn>
                                <a:cxn ang="0">
                                  <a:pos x="connsiteX33" y="connsiteY33"/>
                                </a:cxn>
                                <a:cxn ang="0">
                                  <a:pos x="connsiteX34" y="connsiteY34"/>
                                </a:cxn>
                                <a:cxn ang="0">
                                  <a:pos x="connsiteX35" y="connsiteY35"/>
                                </a:cxn>
                                <a:cxn ang="0">
                                  <a:pos x="connsiteX36" y="connsiteY36"/>
                                </a:cxn>
                                <a:cxn ang="0">
                                  <a:pos x="connsiteX37" y="connsiteY37"/>
                                </a:cxn>
                                <a:cxn ang="0">
                                  <a:pos x="connsiteX38" y="connsiteY38"/>
                                </a:cxn>
                                <a:cxn ang="0">
                                  <a:pos x="connsiteX39" y="connsiteY39"/>
                                </a:cxn>
                              </a:cxnLst>
                              <a:rect l="l" t="t" r="r" b="b"/>
                              <a:pathLst>
                                <a:path w="419166" h="503611">
                                  <a:moveTo>
                                    <a:pt x="188515" y="43235"/>
                                  </a:moveTo>
                                  <a:cubicBezTo>
                                    <a:pt x="182165" y="41647"/>
                                    <a:pt x="230980" y="3151"/>
                                    <a:pt x="257571" y="373"/>
                                  </a:cubicBezTo>
                                  <a:cubicBezTo>
                                    <a:pt x="284162" y="-2405"/>
                                    <a:pt x="329009" y="10691"/>
                                    <a:pt x="348059" y="26566"/>
                                  </a:cubicBezTo>
                                  <a:cubicBezTo>
                                    <a:pt x="367109" y="42441"/>
                                    <a:pt x="367902" y="75382"/>
                                    <a:pt x="371871" y="95623"/>
                                  </a:cubicBezTo>
                                  <a:cubicBezTo>
                                    <a:pt x="375840" y="115864"/>
                                    <a:pt x="365124" y="127373"/>
                                    <a:pt x="371871" y="148010"/>
                                  </a:cubicBezTo>
                                  <a:cubicBezTo>
                                    <a:pt x="378618" y="168647"/>
                                    <a:pt x="404811" y="188889"/>
                                    <a:pt x="412352" y="219448"/>
                                  </a:cubicBezTo>
                                  <a:cubicBezTo>
                                    <a:pt x="419893" y="250007"/>
                                    <a:pt x="420687" y="303585"/>
                                    <a:pt x="417115" y="331366"/>
                                  </a:cubicBezTo>
                                  <a:cubicBezTo>
                                    <a:pt x="413543" y="359147"/>
                                    <a:pt x="399652" y="371848"/>
                                    <a:pt x="390921" y="386135"/>
                                  </a:cubicBezTo>
                                  <a:cubicBezTo>
                                    <a:pt x="382190" y="400422"/>
                                    <a:pt x="378618" y="405582"/>
                                    <a:pt x="364727" y="417091"/>
                                  </a:cubicBezTo>
                                  <a:cubicBezTo>
                                    <a:pt x="350836" y="428600"/>
                                    <a:pt x="325833" y="441300"/>
                                    <a:pt x="307577" y="455191"/>
                                  </a:cubicBezTo>
                                  <a:cubicBezTo>
                                    <a:pt x="289321" y="469082"/>
                                    <a:pt x="282177" y="493291"/>
                                    <a:pt x="255190" y="500435"/>
                                  </a:cubicBezTo>
                                  <a:cubicBezTo>
                                    <a:pt x="228203" y="507579"/>
                                    <a:pt x="177005" y="500832"/>
                                    <a:pt x="145652" y="498054"/>
                                  </a:cubicBezTo>
                                  <a:cubicBezTo>
                                    <a:pt x="114299" y="495276"/>
                                    <a:pt x="88899" y="498450"/>
                                    <a:pt x="67071" y="483766"/>
                                  </a:cubicBezTo>
                                  <a:cubicBezTo>
                                    <a:pt x="45243" y="469082"/>
                                    <a:pt x="18653" y="440507"/>
                                    <a:pt x="14684" y="409948"/>
                                  </a:cubicBezTo>
                                  <a:cubicBezTo>
                                    <a:pt x="10715" y="379389"/>
                                    <a:pt x="37306" y="325413"/>
                                    <a:pt x="43259" y="300410"/>
                                  </a:cubicBezTo>
                                  <a:cubicBezTo>
                                    <a:pt x="49212" y="275407"/>
                                    <a:pt x="57546" y="272629"/>
                                    <a:pt x="50402" y="259929"/>
                                  </a:cubicBezTo>
                                  <a:cubicBezTo>
                                    <a:pt x="43258" y="247229"/>
                                    <a:pt x="3968" y="241276"/>
                                    <a:pt x="396" y="224210"/>
                                  </a:cubicBezTo>
                                  <a:cubicBezTo>
                                    <a:pt x="-3176" y="207144"/>
                                    <a:pt x="18255" y="176982"/>
                                    <a:pt x="28971" y="157535"/>
                                  </a:cubicBezTo>
                                  <a:cubicBezTo>
                                    <a:pt x="39687" y="138088"/>
                                    <a:pt x="46831" y="122213"/>
                                    <a:pt x="64690" y="107529"/>
                                  </a:cubicBezTo>
                                  <a:cubicBezTo>
                                    <a:pt x="82549" y="92845"/>
                                    <a:pt x="137714" y="65063"/>
                                    <a:pt x="136127" y="69429"/>
                                  </a:cubicBezTo>
                                  <a:cubicBezTo>
                                    <a:pt x="134540" y="73795"/>
                                    <a:pt x="70643" y="110307"/>
                                    <a:pt x="55165" y="133723"/>
                                  </a:cubicBezTo>
                                  <a:cubicBezTo>
                                    <a:pt x="39687" y="157139"/>
                                    <a:pt x="38497" y="194842"/>
                                    <a:pt x="43259" y="209923"/>
                                  </a:cubicBezTo>
                                  <a:cubicBezTo>
                                    <a:pt x="48021" y="225004"/>
                                    <a:pt x="66278" y="226591"/>
                                    <a:pt x="83740" y="224210"/>
                                  </a:cubicBezTo>
                                  <a:cubicBezTo>
                                    <a:pt x="101202" y="221829"/>
                                    <a:pt x="127793" y="198016"/>
                                    <a:pt x="148034" y="195635"/>
                                  </a:cubicBezTo>
                                  <a:cubicBezTo>
                                    <a:pt x="168275" y="193254"/>
                                    <a:pt x="188912" y="201192"/>
                                    <a:pt x="205184" y="209923"/>
                                  </a:cubicBezTo>
                                  <a:cubicBezTo>
                                    <a:pt x="221456" y="218654"/>
                                    <a:pt x="247252" y="246833"/>
                                    <a:pt x="245665" y="248023"/>
                                  </a:cubicBezTo>
                                  <a:cubicBezTo>
                                    <a:pt x="244078" y="249213"/>
                                    <a:pt x="213915" y="219844"/>
                                    <a:pt x="195659" y="217066"/>
                                  </a:cubicBezTo>
                                  <a:cubicBezTo>
                                    <a:pt x="177403" y="214288"/>
                                    <a:pt x="156368" y="218654"/>
                                    <a:pt x="136127" y="231354"/>
                                  </a:cubicBezTo>
                                  <a:cubicBezTo>
                                    <a:pt x="115886" y="244054"/>
                                    <a:pt x="89296" y="268263"/>
                                    <a:pt x="74215" y="293266"/>
                                  </a:cubicBezTo>
                                  <a:cubicBezTo>
                                    <a:pt x="59134" y="318269"/>
                                    <a:pt x="41671" y="354782"/>
                                    <a:pt x="45640" y="381373"/>
                                  </a:cubicBezTo>
                                  <a:cubicBezTo>
                                    <a:pt x="49609" y="407964"/>
                                    <a:pt x="72230" y="442491"/>
                                    <a:pt x="98027" y="452810"/>
                                  </a:cubicBezTo>
                                  <a:cubicBezTo>
                                    <a:pt x="123824" y="463129"/>
                                    <a:pt x="169465" y="452016"/>
                                    <a:pt x="200421" y="443285"/>
                                  </a:cubicBezTo>
                                  <a:cubicBezTo>
                                    <a:pt x="231377" y="434554"/>
                                    <a:pt x="256381" y="417886"/>
                                    <a:pt x="283765" y="400423"/>
                                  </a:cubicBezTo>
                                  <a:cubicBezTo>
                                    <a:pt x="311149" y="382961"/>
                                    <a:pt x="349646" y="369466"/>
                                    <a:pt x="364727" y="338510"/>
                                  </a:cubicBezTo>
                                  <a:cubicBezTo>
                                    <a:pt x="379808" y="307554"/>
                                    <a:pt x="377824" y="244054"/>
                                    <a:pt x="374252" y="214685"/>
                                  </a:cubicBezTo>
                                  <a:cubicBezTo>
                                    <a:pt x="370680" y="185316"/>
                                    <a:pt x="347265" y="180157"/>
                                    <a:pt x="343296" y="162298"/>
                                  </a:cubicBezTo>
                                  <a:cubicBezTo>
                                    <a:pt x="339327" y="144439"/>
                                    <a:pt x="348853" y="124595"/>
                                    <a:pt x="350440" y="107529"/>
                                  </a:cubicBezTo>
                                  <a:cubicBezTo>
                                    <a:pt x="352027" y="90463"/>
                                    <a:pt x="361949" y="76176"/>
                                    <a:pt x="352821" y="59904"/>
                                  </a:cubicBezTo>
                                  <a:cubicBezTo>
                                    <a:pt x="343693" y="43632"/>
                                    <a:pt x="321468" y="15454"/>
                                    <a:pt x="295671" y="9898"/>
                                  </a:cubicBezTo>
                                  <a:cubicBezTo>
                                    <a:pt x="269874" y="4342"/>
                                    <a:pt x="194865" y="44823"/>
                                    <a:pt x="188515" y="43235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68" name="Freeform 67"/>
                            <p:cNvSpPr/>
                            <p:nvPr/>
                          </p:nvSpPr>
                          <p:spPr>
                            <a:xfrm>
                              <a:off x="7191078" y="2742175"/>
                              <a:ext cx="576566" cy="153024"/>
                            </a:xfrm>
                            <a:custGeom>
                              <a:avLst/>
                              <a:gdLst>
                                <a:gd name="connsiteX0" fmla="*/ 9822 w 576566"/>
                                <a:gd name="connsiteY0" fmla="*/ 86750 h 153024"/>
                                <a:gd name="connsiteX1" fmla="*/ 181272 w 576566"/>
                                <a:gd name="connsiteY1" fmla="*/ 91513 h 153024"/>
                                <a:gd name="connsiteX2" fmla="*/ 443210 w 576566"/>
                                <a:gd name="connsiteY2" fmla="*/ 34363 h 153024"/>
                                <a:gd name="connsiteX3" fmla="*/ 576560 w 576566"/>
                                <a:gd name="connsiteY3" fmla="*/ 1025 h 153024"/>
                                <a:gd name="connsiteX4" fmla="*/ 447972 w 576566"/>
                                <a:gd name="connsiteY4" fmla="*/ 72463 h 153024"/>
                                <a:gd name="connsiteX5" fmla="*/ 266997 w 576566"/>
                                <a:gd name="connsiteY5" fmla="*/ 148663 h 153024"/>
                                <a:gd name="connsiteX6" fmla="*/ 47922 w 576566"/>
                                <a:gd name="connsiteY6" fmla="*/ 139138 h 153024"/>
                                <a:gd name="connsiteX7" fmla="*/ 9822 w 576566"/>
                                <a:gd name="connsiteY7" fmla="*/ 86750 h 15302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</a:cxnLst>
                              <a:rect l="l" t="t" r="r" b="b"/>
                              <a:pathLst>
                                <a:path w="576566" h="153024">
                                  <a:moveTo>
                                    <a:pt x="9822" y="86750"/>
                                  </a:moveTo>
                                  <a:cubicBezTo>
                                    <a:pt x="32047" y="78812"/>
                                    <a:pt x="109041" y="100244"/>
                                    <a:pt x="181272" y="91513"/>
                                  </a:cubicBezTo>
                                  <a:cubicBezTo>
                                    <a:pt x="253503" y="82782"/>
                                    <a:pt x="377329" y="49444"/>
                                    <a:pt x="443210" y="34363"/>
                                  </a:cubicBezTo>
                                  <a:cubicBezTo>
                                    <a:pt x="509091" y="19282"/>
                                    <a:pt x="575766" y="-5325"/>
                                    <a:pt x="576560" y="1025"/>
                                  </a:cubicBezTo>
                                  <a:cubicBezTo>
                                    <a:pt x="577354" y="7375"/>
                                    <a:pt x="499566" y="47857"/>
                                    <a:pt x="447972" y="72463"/>
                                  </a:cubicBezTo>
                                  <a:cubicBezTo>
                                    <a:pt x="396378" y="97069"/>
                                    <a:pt x="333672" y="137551"/>
                                    <a:pt x="266997" y="148663"/>
                                  </a:cubicBezTo>
                                  <a:cubicBezTo>
                                    <a:pt x="200322" y="159776"/>
                                    <a:pt x="91578" y="147075"/>
                                    <a:pt x="47922" y="139138"/>
                                  </a:cubicBezTo>
                                  <a:cubicBezTo>
                                    <a:pt x="4266" y="131201"/>
                                    <a:pt x="-12403" y="94688"/>
                                    <a:pt x="9822" y="8675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69" name="Freeform 68"/>
                            <p:cNvSpPr/>
                            <p:nvPr/>
                          </p:nvSpPr>
                          <p:spPr>
                            <a:xfrm>
                              <a:off x="7976437" y="2210622"/>
                              <a:ext cx="238909" cy="386360"/>
                            </a:xfrm>
                            <a:custGeom>
                              <a:avLst/>
                              <a:gdLst>
                                <a:gd name="connsiteX0" fmla="*/ 53138 w 238909"/>
                                <a:gd name="connsiteY0" fmla="*/ 232541 h 386360"/>
                                <a:gd name="connsiteX1" fmla="*/ 143626 w 238909"/>
                                <a:gd name="connsiteY1" fmla="*/ 146816 h 386360"/>
                                <a:gd name="connsiteX2" fmla="*/ 157913 w 238909"/>
                                <a:gd name="connsiteY2" fmla="*/ 32516 h 386360"/>
                                <a:gd name="connsiteX3" fmla="*/ 172201 w 238909"/>
                                <a:gd name="connsiteY3" fmla="*/ 3941 h 386360"/>
                                <a:gd name="connsiteX4" fmla="*/ 238876 w 238909"/>
                                <a:gd name="connsiteY4" fmla="*/ 103953 h 386360"/>
                                <a:gd name="connsiteX5" fmla="*/ 162676 w 238909"/>
                                <a:gd name="connsiteY5" fmla="*/ 227778 h 386360"/>
                                <a:gd name="connsiteX6" fmla="*/ 48376 w 238909"/>
                                <a:gd name="connsiteY6" fmla="*/ 375416 h 386360"/>
                                <a:gd name="connsiteX7" fmla="*/ 751 w 238909"/>
                                <a:gd name="connsiteY7" fmla="*/ 365891 h 386360"/>
                                <a:gd name="connsiteX8" fmla="*/ 81713 w 238909"/>
                                <a:gd name="connsiteY8" fmla="*/ 289691 h 386360"/>
                                <a:gd name="connsiteX9" fmla="*/ 162676 w 238909"/>
                                <a:gd name="connsiteY9" fmla="*/ 180153 h 386360"/>
                                <a:gd name="connsiteX10" fmla="*/ 205538 w 238909"/>
                                <a:gd name="connsiteY10" fmla="*/ 75378 h 386360"/>
                                <a:gd name="connsiteX11" fmla="*/ 186488 w 238909"/>
                                <a:gd name="connsiteY11" fmla="*/ 61091 h 386360"/>
                                <a:gd name="connsiteX12" fmla="*/ 153151 w 238909"/>
                                <a:gd name="connsiteY12" fmla="*/ 151578 h 386360"/>
                                <a:gd name="connsiteX13" fmla="*/ 53138 w 238909"/>
                                <a:gd name="connsiteY13" fmla="*/ 232541 h 38636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</a:cxnLst>
                              <a:rect l="l" t="t" r="r" b="b"/>
                              <a:pathLst>
                                <a:path w="238909" h="386360">
                                  <a:moveTo>
                                    <a:pt x="53138" y="232541"/>
                                  </a:moveTo>
                                  <a:cubicBezTo>
                                    <a:pt x="51550" y="231747"/>
                                    <a:pt x="126164" y="180153"/>
                                    <a:pt x="143626" y="146816"/>
                                  </a:cubicBezTo>
                                  <a:cubicBezTo>
                                    <a:pt x="161088" y="113479"/>
                                    <a:pt x="153151" y="56328"/>
                                    <a:pt x="157913" y="32516"/>
                                  </a:cubicBezTo>
                                  <a:cubicBezTo>
                                    <a:pt x="162675" y="8704"/>
                                    <a:pt x="158707" y="-7965"/>
                                    <a:pt x="172201" y="3941"/>
                                  </a:cubicBezTo>
                                  <a:cubicBezTo>
                                    <a:pt x="185695" y="15847"/>
                                    <a:pt x="240463" y="66647"/>
                                    <a:pt x="238876" y="103953"/>
                                  </a:cubicBezTo>
                                  <a:cubicBezTo>
                                    <a:pt x="237289" y="141259"/>
                                    <a:pt x="194426" y="182534"/>
                                    <a:pt x="162676" y="227778"/>
                                  </a:cubicBezTo>
                                  <a:cubicBezTo>
                                    <a:pt x="130926" y="273022"/>
                                    <a:pt x="75363" y="352397"/>
                                    <a:pt x="48376" y="375416"/>
                                  </a:cubicBezTo>
                                  <a:cubicBezTo>
                                    <a:pt x="21389" y="398435"/>
                                    <a:pt x="-4805" y="380179"/>
                                    <a:pt x="751" y="365891"/>
                                  </a:cubicBezTo>
                                  <a:cubicBezTo>
                                    <a:pt x="6307" y="351604"/>
                                    <a:pt x="54725" y="320647"/>
                                    <a:pt x="81713" y="289691"/>
                                  </a:cubicBezTo>
                                  <a:cubicBezTo>
                                    <a:pt x="108701" y="258735"/>
                                    <a:pt x="142039" y="215872"/>
                                    <a:pt x="162676" y="180153"/>
                                  </a:cubicBezTo>
                                  <a:cubicBezTo>
                                    <a:pt x="183313" y="144434"/>
                                    <a:pt x="201569" y="95222"/>
                                    <a:pt x="205538" y="75378"/>
                                  </a:cubicBezTo>
                                  <a:cubicBezTo>
                                    <a:pt x="209507" y="55534"/>
                                    <a:pt x="195219" y="48391"/>
                                    <a:pt x="186488" y="61091"/>
                                  </a:cubicBezTo>
                                  <a:cubicBezTo>
                                    <a:pt x="177757" y="73791"/>
                                    <a:pt x="169820" y="126178"/>
                                    <a:pt x="153151" y="151578"/>
                                  </a:cubicBezTo>
                                  <a:cubicBezTo>
                                    <a:pt x="136482" y="176978"/>
                                    <a:pt x="54726" y="233335"/>
                                    <a:pt x="53138" y="23254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71" name="Freeform 70"/>
                            <p:cNvSpPr/>
                            <p:nvPr/>
                          </p:nvSpPr>
                          <p:spPr>
                            <a:xfrm>
                              <a:off x="6919621" y="2165710"/>
                              <a:ext cx="1530049" cy="1878759"/>
                            </a:xfrm>
                            <a:custGeom>
                              <a:avLst/>
                              <a:gdLst>
                                <a:gd name="connsiteX0" fmla="*/ 1295692 w 1530049"/>
                                <a:gd name="connsiteY0" fmla="*/ 5990 h 1878759"/>
                                <a:gd name="connsiteX1" fmla="*/ 1386179 w 1530049"/>
                                <a:gd name="connsiteY1" fmla="*/ 58378 h 1878759"/>
                                <a:gd name="connsiteX2" fmla="*/ 1409992 w 1530049"/>
                                <a:gd name="connsiteY2" fmla="*/ 244115 h 1878759"/>
                                <a:gd name="connsiteX3" fmla="*/ 1510004 w 1530049"/>
                                <a:gd name="connsiteY3" fmla="*/ 448903 h 1878759"/>
                                <a:gd name="connsiteX4" fmla="*/ 1519529 w 1530049"/>
                                <a:gd name="connsiteY4" fmla="*/ 753703 h 1878759"/>
                                <a:gd name="connsiteX5" fmla="*/ 1390942 w 1530049"/>
                                <a:gd name="connsiteY5" fmla="*/ 1010878 h 1878759"/>
                                <a:gd name="connsiteX6" fmla="*/ 1195679 w 1530049"/>
                                <a:gd name="connsiteY6" fmla="*/ 1177565 h 1878759"/>
                                <a:gd name="connsiteX7" fmla="*/ 1052804 w 1530049"/>
                                <a:gd name="connsiteY7" fmla="*/ 1372828 h 1878759"/>
                                <a:gd name="connsiteX8" fmla="*/ 876592 w 1530049"/>
                                <a:gd name="connsiteY8" fmla="*/ 1515703 h 1878759"/>
                                <a:gd name="connsiteX9" fmla="*/ 728954 w 1530049"/>
                                <a:gd name="connsiteY9" fmla="*/ 1639528 h 1878759"/>
                                <a:gd name="connsiteX10" fmla="*/ 547979 w 1530049"/>
                                <a:gd name="connsiteY10" fmla="*/ 1734778 h 1878759"/>
                                <a:gd name="connsiteX11" fmla="*/ 428917 w 1530049"/>
                                <a:gd name="connsiteY11" fmla="*/ 1810978 h 1878759"/>
                                <a:gd name="connsiteX12" fmla="*/ 219367 w 1530049"/>
                                <a:gd name="connsiteY12" fmla="*/ 1844315 h 1878759"/>
                                <a:gd name="connsiteX13" fmla="*/ 292 w 1530049"/>
                                <a:gd name="connsiteY13" fmla="*/ 1877653 h 1878759"/>
                                <a:gd name="connsiteX14" fmla="*/ 266992 w 1530049"/>
                                <a:gd name="connsiteY14" fmla="*/ 1801453 h 1878759"/>
                                <a:gd name="connsiteX15" fmla="*/ 562267 w 1530049"/>
                                <a:gd name="connsiteY15" fmla="*/ 1687153 h 1878759"/>
                                <a:gd name="connsiteX16" fmla="*/ 695617 w 1530049"/>
                                <a:gd name="connsiteY16" fmla="*/ 1544278 h 1878759"/>
                                <a:gd name="connsiteX17" fmla="*/ 790867 w 1530049"/>
                                <a:gd name="connsiteY17" fmla="*/ 1396640 h 1878759"/>
                                <a:gd name="connsiteX18" fmla="*/ 1038517 w 1530049"/>
                                <a:gd name="connsiteY18" fmla="*/ 1306153 h 1878759"/>
                                <a:gd name="connsiteX19" fmla="*/ 1138529 w 1530049"/>
                                <a:gd name="connsiteY19" fmla="*/ 1134703 h 1878759"/>
                                <a:gd name="connsiteX20" fmla="*/ 1338554 w 1530049"/>
                                <a:gd name="connsiteY20" fmla="*/ 939440 h 1878759"/>
                                <a:gd name="connsiteX21" fmla="*/ 1452854 w 1530049"/>
                                <a:gd name="connsiteY21" fmla="*/ 658453 h 1878759"/>
                                <a:gd name="connsiteX22" fmla="*/ 1443329 w 1530049"/>
                                <a:gd name="connsiteY22" fmla="*/ 434615 h 1878759"/>
                                <a:gd name="connsiteX23" fmla="*/ 1348079 w 1530049"/>
                                <a:gd name="connsiteY23" fmla="*/ 334603 h 1878759"/>
                                <a:gd name="connsiteX24" fmla="*/ 1367129 w 1530049"/>
                                <a:gd name="connsiteY24" fmla="*/ 177440 h 1878759"/>
                                <a:gd name="connsiteX25" fmla="*/ 1295692 w 1530049"/>
                                <a:gd name="connsiteY25" fmla="*/ 5990 h 187875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  <a:cxn ang="0">
                                  <a:pos x="connsiteX21" y="connsiteY21"/>
                                </a:cxn>
                                <a:cxn ang="0">
                                  <a:pos x="connsiteX22" y="connsiteY22"/>
                                </a:cxn>
                                <a:cxn ang="0">
                                  <a:pos x="connsiteX23" y="connsiteY23"/>
                                </a:cxn>
                                <a:cxn ang="0">
                                  <a:pos x="connsiteX24" y="connsiteY24"/>
                                </a:cxn>
                                <a:cxn ang="0">
                                  <a:pos x="connsiteX25" y="connsiteY25"/>
                                </a:cxn>
                              </a:cxnLst>
                              <a:rect l="l" t="t" r="r" b="b"/>
                              <a:pathLst>
                                <a:path w="1530049" h="1878759">
                                  <a:moveTo>
                                    <a:pt x="1295692" y="5990"/>
                                  </a:moveTo>
                                  <a:cubicBezTo>
                                    <a:pt x="1298867" y="-13854"/>
                                    <a:pt x="1367129" y="18690"/>
                                    <a:pt x="1386179" y="58378"/>
                                  </a:cubicBezTo>
                                  <a:cubicBezTo>
                                    <a:pt x="1405229" y="98066"/>
                                    <a:pt x="1389355" y="179028"/>
                                    <a:pt x="1409992" y="244115"/>
                                  </a:cubicBezTo>
                                  <a:cubicBezTo>
                                    <a:pt x="1430629" y="309202"/>
                                    <a:pt x="1491748" y="363972"/>
                                    <a:pt x="1510004" y="448903"/>
                                  </a:cubicBezTo>
                                  <a:cubicBezTo>
                                    <a:pt x="1528260" y="533834"/>
                                    <a:pt x="1539373" y="660041"/>
                                    <a:pt x="1519529" y="753703"/>
                                  </a:cubicBezTo>
                                  <a:cubicBezTo>
                                    <a:pt x="1499685" y="847365"/>
                                    <a:pt x="1444917" y="940234"/>
                                    <a:pt x="1390942" y="1010878"/>
                                  </a:cubicBezTo>
                                  <a:cubicBezTo>
                                    <a:pt x="1336967" y="1081522"/>
                                    <a:pt x="1252035" y="1117240"/>
                                    <a:pt x="1195679" y="1177565"/>
                                  </a:cubicBezTo>
                                  <a:cubicBezTo>
                                    <a:pt x="1139323" y="1237890"/>
                                    <a:pt x="1105985" y="1316472"/>
                                    <a:pt x="1052804" y="1372828"/>
                                  </a:cubicBezTo>
                                  <a:cubicBezTo>
                                    <a:pt x="999623" y="1429184"/>
                                    <a:pt x="930567" y="1471253"/>
                                    <a:pt x="876592" y="1515703"/>
                                  </a:cubicBezTo>
                                  <a:cubicBezTo>
                                    <a:pt x="822617" y="1560153"/>
                                    <a:pt x="783723" y="1603016"/>
                                    <a:pt x="728954" y="1639528"/>
                                  </a:cubicBezTo>
                                  <a:cubicBezTo>
                                    <a:pt x="674185" y="1676041"/>
                                    <a:pt x="597985" y="1706203"/>
                                    <a:pt x="547979" y="1734778"/>
                                  </a:cubicBezTo>
                                  <a:cubicBezTo>
                                    <a:pt x="497973" y="1763353"/>
                                    <a:pt x="483686" y="1792722"/>
                                    <a:pt x="428917" y="1810978"/>
                                  </a:cubicBezTo>
                                  <a:cubicBezTo>
                                    <a:pt x="374148" y="1829234"/>
                                    <a:pt x="219367" y="1844315"/>
                                    <a:pt x="219367" y="1844315"/>
                                  </a:cubicBezTo>
                                  <a:cubicBezTo>
                                    <a:pt x="147929" y="1855428"/>
                                    <a:pt x="-7645" y="1884797"/>
                                    <a:pt x="292" y="1877653"/>
                                  </a:cubicBezTo>
                                  <a:cubicBezTo>
                                    <a:pt x="8229" y="1870509"/>
                                    <a:pt x="173329" y="1833203"/>
                                    <a:pt x="266992" y="1801453"/>
                                  </a:cubicBezTo>
                                  <a:cubicBezTo>
                                    <a:pt x="360655" y="1769703"/>
                                    <a:pt x="490830" y="1730015"/>
                                    <a:pt x="562267" y="1687153"/>
                                  </a:cubicBezTo>
                                  <a:cubicBezTo>
                                    <a:pt x="633704" y="1644291"/>
                                    <a:pt x="657517" y="1592697"/>
                                    <a:pt x="695617" y="1544278"/>
                                  </a:cubicBezTo>
                                  <a:cubicBezTo>
                                    <a:pt x="733717" y="1495859"/>
                                    <a:pt x="733717" y="1436328"/>
                                    <a:pt x="790867" y="1396640"/>
                                  </a:cubicBezTo>
                                  <a:cubicBezTo>
                                    <a:pt x="848017" y="1356953"/>
                                    <a:pt x="980573" y="1349809"/>
                                    <a:pt x="1038517" y="1306153"/>
                                  </a:cubicBezTo>
                                  <a:cubicBezTo>
                                    <a:pt x="1096461" y="1262497"/>
                                    <a:pt x="1088523" y="1195822"/>
                                    <a:pt x="1138529" y="1134703"/>
                                  </a:cubicBezTo>
                                  <a:cubicBezTo>
                                    <a:pt x="1188535" y="1073584"/>
                                    <a:pt x="1286167" y="1018815"/>
                                    <a:pt x="1338554" y="939440"/>
                                  </a:cubicBezTo>
                                  <a:cubicBezTo>
                                    <a:pt x="1390941" y="860065"/>
                                    <a:pt x="1435392" y="742590"/>
                                    <a:pt x="1452854" y="658453"/>
                                  </a:cubicBezTo>
                                  <a:cubicBezTo>
                                    <a:pt x="1470316" y="574316"/>
                                    <a:pt x="1460791" y="488590"/>
                                    <a:pt x="1443329" y="434615"/>
                                  </a:cubicBezTo>
                                  <a:cubicBezTo>
                                    <a:pt x="1425867" y="380640"/>
                                    <a:pt x="1360779" y="377466"/>
                                    <a:pt x="1348079" y="334603"/>
                                  </a:cubicBezTo>
                                  <a:cubicBezTo>
                                    <a:pt x="1335379" y="291741"/>
                                    <a:pt x="1370304" y="229827"/>
                                    <a:pt x="1367129" y="177440"/>
                                  </a:cubicBezTo>
                                  <a:cubicBezTo>
                                    <a:pt x="1363954" y="125053"/>
                                    <a:pt x="1292517" y="25834"/>
                                    <a:pt x="1295692" y="599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72" name="Freeform 71"/>
                            <p:cNvSpPr/>
                            <p:nvPr/>
                          </p:nvSpPr>
                          <p:spPr>
                            <a:xfrm>
                              <a:off x="5985927" y="3504389"/>
                              <a:ext cx="844250" cy="519924"/>
                            </a:xfrm>
                            <a:custGeom>
                              <a:avLst/>
                              <a:gdLst>
                                <a:gd name="connsiteX0" fmla="*/ 157698 w 844250"/>
                                <a:gd name="connsiteY0" fmla="*/ 24624 h 519924"/>
                                <a:gd name="connsiteX1" fmla="*/ 91023 w 844250"/>
                                <a:gd name="connsiteY1" fmla="*/ 811 h 519924"/>
                                <a:gd name="connsiteX2" fmla="*/ 536 w 844250"/>
                                <a:gd name="connsiteY2" fmla="*/ 57961 h 519924"/>
                                <a:gd name="connsiteX3" fmla="*/ 57686 w 844250"/>
                                <a:gd name="connsiteY3" fmla="*/ 134161 h 519924"/>
                                <a:gd name="connsiteX4" fmla="*/ 143411 w 844250"/>
                                <a:gd name="connsiteY4" fmla="*/ 181786 h 519924"/>
                                <a:gd name="connsiteX5" fmla="*/ 157698 w 844250"/>
                                <a:gd name="connsiteY5" fmla="*/ 300849 h 519924"/>
                                <a:gd name="connsiteX6" fmla="*/ 171986 w 844250"/>
                                <a:gd name="connsiteY6" fmla="*/ 334186 h 519924"/>
                                <a:gd name="connsiteX7" fmla="*/ 191036 w 844250"/>
                                <a:gd name="connsiteY7" fmla="*/ 438961 h 519924"/>
                                <a:gd name="connsiteX8" fmla="*/ 276761 w 844250"/>
                                <a:gd name="connsiteY8" fmla="*/ 500874 h 519924"/>
                                <a:gd name="connsiteX9" fmla="*/ 367248 w 844250"/>
                                <a:gd name="connsiteY9" fmla="*/ 472299 h 519924"/>
                                <a:gd name="connsiteX10" fmla="*/ 486311 w 844250"/>
                                <a:gd name="connsiteY10" fmla="*/ 486586 h 519924"/>
                                <a:gd name="connsiteX11" fmla="*/ 557748 w 844250"/>
                                <a:gd name="connsiteY11" fmla="*/ 519924 h 519924"/>
                                <a:gd name="connsiteX12" fmla="*/ 672048 w 844250"/>
                                <a:gd name="connsiteY12" fmla="*/ 486586 h 519924"/>
                                <a:gd name="connsiteX13" fmla="*/ 843498 w 844250"/>
                                <a:gd name="connsiteY13" fmla="*/ 515161 h 519924"/>
                                <a:gd name="connsiteX14" fmla="*/ 729198 w 844250"/>
                                <a:gd name="connsiteY14" fmla="*/ 472299 h 519924"/>
                                <a:gd name="connsiteX15" fmla="*/ 600611 w 844250"/>
                                <a:gd name="connsiteY15" fmla="*/ 448486 h 519924"/>
                                <a:gd name="connsiteX16" fmla="*/ 600611 w 844250"/>
                                <a:gd name="connsiteY16" fmla="*/ 386574 h 519924"/>
                                <a:gd name="connsiteX17" fmla="*/ 457736 w 844250"/>
                                <a:gd name="connsiteY17" fmla="*/ 348474 h 519924"/>
                                <a:gd name="connsiteX18" fmla="*/ 381536 w 844250"/>
                                <a:gd name="connsiteY18" fmla="*/ 305611 h 519924"/>
                                <a:gd name="connsiteX19" fmla="*/ 219611 w 844250"/>
                                <a:gd name="connsiteY19" fmla="*/ 219886 h 519924"/>
                                <a:gd name="connsiteX20" fmla="*/ 381536 w 844250"/>
                                <a:gd name="connsiteY20" fmla="*/ 357999 h 519924"/>
                                <a:gd name="connsiteX21" fmla="*/ 476786 w 844250"/>
                                <a:gd name="connsiteY21" fmla="*/ 410386 h 519924"/>
                                <a:gd name="connsiteX22" fmla="*/ 552986 w 844250"/>
                                <a:gd name="connsiteY22" fmla="*/ 438961 h 519924"/>
                                <a:gd name="connsiteX23" fmla="*/ 481548 w 844250"/>
                                <a:gd name="connsiteY23" fmla="*/ 419911 h 519924"/>
                                <a:gd name="connsiteX24" fmla="*/ 405348 w 844250"/>
                                <a:gd name="connsiteY24" fmla="*/ 405624 h 519924"/>
                                <a:gd name="connsiteX25" fmla="*/ 300573 w 844250"/>
                                <a:gd name="connsiteY25" fmla="*/ 443724 h 519924"/>
                                <a:gd name="connsiteX26" fmla="*/ 243423 w 844250"/>
                                <a:gd name="connsiteY26" fmla="*/ 434199 h 519924"/>
                                <a:gd name="connsiteX27" fmla="*/ 200561 w 844250"/>
                                <a:gd name="connsiteY27" fmla="*/ 372286 h 519924"/>
                                <a:gd name="connsiteX28" fmla="*/ 200561 w 844250"/>
                                <a:gd name="connsiteY28" fmla="*/ 310374 h 519924"/>
                                <a:gd name="connsiteX29" fmla="*/ 171986 w 844250"/>
                                <a:gd name="connsiteY29" fmla="*/ 248461 h 519924"/>
                                <a:gd name="connsiteX30" fmla="*/ 162461 w 844250"/>
                                <a:gd name="connsiteY30" fmla="*/ 162736 h 519924"/>
                                <a:gd name="connsiteX31" fmla="*/ 100548 w 844250"/>
                                <a:gd name="connsiteY31" fmla="*/ 115111 h 519924"/>
                                <a:gd name="connsiteX32" fmla="*/ 43398 w 844250"/>
                                <a:gd name="connsiteY32" fmla="*/ 57961 h 519924"/>
                                <a:gd name="connsiteX33" fmla="*/ 91023 w 844250"/>
                                <a:gd name="connsiteY33" fmla="*/ 29386 h 519924"/>
                                <a:gd name="connsiteX34" fmla="*/ 157698 w 844250"/>
                                <a:gd name="connsiteY34" fmla="*/ 24624 h 51992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  <a:cxn ang="0">
                                  <a:pos x="connsiteX21" y="connsiteY21"/>
                                </a:cxn>
                                <a:cxn ang="0">
                                  <a:pos x="connsiteX22" y="connsiteY22"/>
                                </a:cxn>
                                <a:cxn ang="0">
                                  <a:pos x="connsiteX23" y="connsiteY23"/>
                                </a:cxn>
                                <a:cxn ang="0">
                                  <a:pos x="connsiteX24" y="connsiteY24"/>
                                </a:cxn>
                                <a:cxn ang="0">
                                  <a:pos x="connsiteX25" y="connsiteY25"/>
                                </a:cxn>
                                <a:cxn ang="0">
                                  <a:pos x="connsiteX26" y="connsiteY26"/>
                                </a:cxn>
                                <a:cxn ang="0">
                                  <a:pos x="connsiteX27" y="connsiteY27"/>
                                </a:cxn>
                                <a:cxn ang="0">
                                  <a:pos x="connsiteX28" y="connsiteY28"/>
                                </a:cxn>
                                <a:cxn ang="0">
                                  <a:pos x="connsiteX29" y="connsiteY29"/>
                                </a:cxn>
                                <a:cxn ang="0">
                                  <a:pos x="connsiteX30" y="connsiteY30"/>
                                </a:cxn>
                                <a:cxn ang="0">
                                  <a:pos x="connsiteX31" y="connsiteY31"/>
                                </a:cxn>
                                <a:cxn ang="0">
                                  <a:pos x="connsiteX32" y="connsiteY32"/>
                                </a:cxn>
                                <a:cxn ang="0">
                                  <a:pos x="connsiteX33" y="connsiteY33"/>
                                </a:cxn>
                                <a:cxn ang="0">
                                  <a:pos x="connsiteX34" y="connsiteY34"/>
                                </a:cxn>
                              </a:cxnLst>
                              <a:rect l="l" t="t" r="r" b="b"/>
                              <a:pathLst>
                                <a:path w="844250" h="519924">
                                  <a:moveTo>
                                    <a:pt x="157698" y="24624"/>
                                  </a:moveTo>
                                  <a:cubicBezTo>
                                    <a:pt x="157698" y="19862"/>
                                    <a:pt x="117217" y="-4745"/>
                                    <a:pt x="91023" y="811"/>
                                  </a:cubicBezTo>
                                  <a:cubicBezTo>
                                    <a:pt x="64829" y="6367"/>
                                    <a:pt x="6092" y="35736"/>
                                    <a:pt x="536" y="57961"/>
                                  </a:cubicBezTo>
                                  <a:cubicBezTo>
                                    <a:pt x="-5020" y="80186"/>
                                    <a:pt x="33874" y="113524"/>
                                    <a:pt x="57686" y="134161"/>
                                  </a:cubicBezTo>
                                  <a:cubicBezTo>
                                    <a:pt x="81498" y="154798"/>
                                    <a:pt x="126742" y="154005"/>
                                    <a:pt x="143411" y="181786"/>
                                  </a:cubicBezTo>
                                  <a:cubicBezTo>
                                    <a:pt x="160080" y="209567"/>
                                    <a:pt x="152936" y="275449"/>
                                    <a:pt x="157698" y="300849"/>
                                  </a:cubicBezTo>
                                  <a:cubicBezTo>
                                    <a:pt x="162460" y="326249"/>
                                    <a:pt x="166430" y="311167"/>
                                    <a:pt x="171986" y="334186"/>
                                  </a:cubicBezTo>
                                  <a:cubicBezTo>
                                    <a:pt x="177542" y="357205"/>
                                    <a:pt x="173574" y="411180"/>
                                    <a:pt x="191036" y="438961"/>
                                  </a:cubicBezTo>
                                  <a:cubicBezTo>
                                    <a:pt x="208498" y="466742"/>
                                    <a:pt x="247392" y="495318"/>
                                    <a:pt x="276761" y="500874"/>
                                  </a:cubicBezTo>
                                  <a:cubicBezTo>
                                    <a:pt x="306130" y="506430"/>
                                    <a:pt x="332323" y="474680"/>
                                    <a:pt x="367248" y="472299"/>
                                  </a:cubicBezTo>
                                  <a:cubicBezTo>
                                    <a:pt x="402173" y="469918"/>
                                    <a:pt x="454561" y="478649"/>
                                    <a:pt x="486311" y="486586"/>
                                  </a:cubicBezTo>
                                  <a:cubicBezTo>
                                    <a:pt x="518061" y="494523"/>
                                    <a:pt x="526792" y="519924"/>
                                    <a:pt x="557748" y="519924"/>
                                  </a:cubicBezTo>
                                  <a:cubicBezTo>
                                    <a:pt x="588704" y="519924"/>
                                    <a:pt x="624423" y="487380"/>
                                    <a:pt x="672048" y="486586"/>
                                  </a:cubicBezTo>
                                  <a:cubicBezTo>
                                    <a:pt x="719673" y="485792"/>
                                    <a:pt x="833973" y="517542"/>
                                    <a:pt x="843498" y="515161"/>
                                  </a:cubicBezTo>
                                  <a:cubicBezTo>
                                    <a:pt x="853023" y="512780"/>
                                    <a:pt x="769679" y="483411"/>
                                    <a:pt x="729198" y="472299"/>
                                  </a:cubicBezTo>
                                  <a:cubicBezTo>
                                    <a:pt x="688717" y="461187"/>
                                    <a:pt x="622042" y="462774"/>
                                    <a:pt x="600611" y="448486"/>
                                  </a:cubicBezTo>
                                  <a:cubicBezTo>
                                    <a:pt x="579180" y="434199"/>
                                    <a:pt x="624424" y="403243"/>
                                    <a:pt x="600611" y="386574"/>
                                  </a:cubicBezTo>
                                  <a:cubicBezTo>
                                    <a:pt x="576798" y="369905"/>
                                    <a:pt x="494249" y="361968"/>
                                    <a:pt x="457736" y="348474"/>
                                  </a:cubicBezTo>
                                  <a:cubicBezTo>
                                    <a:pt x="421224" y="334980"/>
                                    <a:pt x="421223" y="327042"/>
                                    <a:pt x="381536" y="305611"/>
                                  </a:cubicBezTo>
                                  <a:cubicBezTo>
                                    <a:pt x="341849" y="284180"/>
                                    <a:pt x="219611" y="211155"/>
                                    <a:pt x="219611" y="219886"/>
                                  </a:cubicBezTo>
                                  <a:cubicBezTo>
                                    <a:pt x="219611" y="228617"/>
                                    <a:pt x="338674" y="326249"/>
                                    <a:pt x="381536" y="357999"/>
                                  </a:cubicBezTo>
                                  <a:cubicBezTo>
                                    <a:pt x="424398" y="389749"/>
                                    <a:pt x="448211" y="396892"/>
                                    <a:pt x="476786" y="410386"/>
                                  </a:cubicBezTo>
                                  <a:cubicBezTo>
                                    <a:pt x="505361" y="423880"/>
                                    <a:pt x="552192" y="437374"/>
                                    <a:pt x="552986" y="438961"/>
                                  </a:cubicBezTo>
                                  <a:cubicBezTo>
                                    <a:pt x="553780" y="440549"/>
                                    <a:pt x="506154" y="425467"/>
                                    <a:pt x="481548" y="419911"/>
                                  </a:cubicBezTo>
                                  <a:cubicBezTo>
                                    <a:pt x="456942" y="414355"/>
                                    <a:pt x="435510" y="401655"/>
                                    <a:pt x="405348" y="405624"/>
                                  </a:cubicBezTo>
                                  <a:cubicBezTo>
                                    <a:pt x="375186" y="409593"/>
                                    <a:pt x="327560" y="438962"/>
                                    <a:pt x="300573" y="443724"/>
                                  </a:cubicBezTo>
                                  <a:cubicBezTo>
                                    <a:pt x="273586" y="448486"/>
                                    <a:pt x="260092" y="446105"/>
                                    <a:pt x="243423" y="434199"/>
                                  </a:cubicBezTo>
                                  <a:cubicBezTo>
                                    <a:pt x="226754" y="422293"/>
                                    <a:pt x="207705" y="392923"/>
                                    <a:pt x="200561" y="372286"/>
                                  </a:cubicBezTo>
                                  <a:cubicBezTo>
                                    <a:pt x="193417" y="351649"/>
                                    <a:pt x="205323" y="331011"/>
                                    <a:pt x="200561" y="310374"/>
                                  </a:cubicBezTo>
                                  <a:cubicBezTo>
                                    <a:pt x="195799" y="289737"/>
                                    <a:pt x="178336" y="273067"/>
                                    <a:pt x="171986" y="248461"/>
                                  </a:cubicBezTo>
                                  <a:cubicBezTo>
                                    <a:pt x="165636" y="223855"/>
                                    <a:pt x="174367" y="184961"/>
                                    <a:pt x="162461" y="162736"/>
                                  </a:cubicBezTo>
                                  <a:cubicBezTo>
                                    <a:pt x="150555" y="140511"/>
                                    <a:pt x="120392" y="132573"/>
                                    <a:pt x="100548" y="115111"/>
                                  </a:cubicBezTo>
                                  <a:cubicBezTo>
                                    <a:pt x="80704" y="97649"/>
                                    <a:pt x="44985" y="72248"/>
                                    <a:pt x="43398" y="57961"/>
                                  </a:cubicBezTo>
                                  <a:cubicBezTo>
                                    <a:pt x="41811" y="43674"/>
                                    <a:pt x="71179" y="30180"/>
                                    <a:pt x="91023" y="29386"/>
                                  </a:cubicBezTo>
                                  <a:cubicBezTo>
                                    <a:pt x="110867" y="28592"/>
                                    <a:pt x="157698" y="29386"/>
                                    <a:pt x="157698" y="24624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73" name="Freeform 72"/>
                            <p:cNvSpPr/>
                            <p:nvPr/>
                          </p:nvSpPr>
                          <p:spPr>
                            <a:xfrm>
                              <a:off x="5704947" y="2665873"/>
                              <a:ext cx="415916" cy="1013981"/>
                            </a:xfrm>
                            <a:custGeom>
                              <a:avLst/>
                              <a:gdLst>
                                <a:gd name="connsiteX0" fmla="*/ 324378 w 415916"/>
                                <a:gd name="connsiteY0" fmla="*/ 858377 h 1013981"/>
                                <a:gd name="connsiteX1" fmla="*/ 252941 w 415916"/>
                                <a:gd name="connsiteY1" fmla="*/ 834565 h 1013981"/>
                                <a:gd name="connsiteX2" fmla="*/ 186266 w 415916"/>
                                <a:gd name="connsiteY2" fmla="*/ 929815 h 1013981"/>
                                <a:gd name="connsiteX3" fmla="*/ 129116 w 415916"/>
                                <a:gd name="connsiteY3" fmla="*/ 963152 h 1013981"/>
                                <a:gd name="connsiteX4" fmla="*/ 81491 w 415916"/>
                                <a:gd name="connsiteY4" fmla="*/ 834565 h 1013981"/>
                                <a:gd name="connsiteX5" fmla="*/ 143403 w 415916"/>
                                <a:gd name="connsiteY5" fmla="*/ 729790 h 1013981"/>
                                <a:gd name="connsiteX6" fmla="*/ 148166 w 415916"/>
                                <a:gd name="connsiteY6" fmla="*/ 634540 h 1013981"/>
                                <a:gd name="connsiteX7" fmla="*/ 191028 w 415916"/>
                                <a:gd name="connsiteY7" fmla="*/ 572627 h 1013981"/>
                                <a:gd name="connsiteX8" fmla="*/ 238653 w 415916"/>
                                <a:gd name="connsiteY8" fmla="*/ 572627 h 1013981"/>
                                <a:gd name="connsiteX9" fmla="*/ 224366 w 415916"/>
                                <a:gd name="connsiteY9" fmla="*/ 667877 h 1013981"/>
                                <a:gd name="connsiteX10" fmla="*/ 276753 w 415916"/>
                                <a:gd name="connsiteY10" fmla="*/ 734552 h 1013981"/>
                                <a:gd name="connsiteX11" fmla="*/ 252941 w 415916"/>
                                <a:gd name="connsiteY11" fmla="*/ 667877 h 1013981"/>
                                <a:gd name="connsiteX12" fmla="*/ 267228 w 415916"/>
                                <a:gd name="connsiteY12" fmla="*/ 596440 h 1013981"/>
                                <a:gd name="connsiteX13" fmla="*/ 233891 w 415916"/>
                                <a:gd name="connsiteY13" fmla="*/ 553577 h 1013981"/>
                                <a:gd name="connsiteX14" fmla="*/ 186266 w 415916"/>
                                <a:gd name="connsiteY14" fmla="*/ 539290 h 1013981"/>
                                <a:gd name="connsiteX15" fmla="*/ 133878 w 415916"/>
                                <a:gd name="connsiteY15" fmla="*/ 582152 h 1013981"/>
                                <a:gd name="connsiteX16" fmla="*/ 86253 w 415916"/>
                                <a:gd name="connsiteY16" fmla="*/ 615490 h 1013981"/>
                                <a:gd name="connsiteX17" fmla="*/ 33866 w 415916"/>
                                <a:gd name="connsiteY17" fmla="*/ 567865 h 1013981"/>
                                <a:gd name="connsiteX18" fmla="*/ 95778 w 415916"/>
                                <a:gd name="connsiteY18" fmla="*/ 525002 h 1013981"/>
                                <a:gd name="connsiteX19" fmla="*/ 152928 w 415916"/>
                                <a:gd name="connsiteY19" fmla="*/ 467852 h 1013981"/>
                                <a:gd name="connsiteX20" fmla="*/ 191028 w 415916"/>
                                <a:gd name="connsiteY20" fmla="*/ 401177 h 1013981"/>
                                <a:gd name="connsiteX21" fmla="*/ 238653 w 415916"/>
                                <a:gd name="connsiteY21" fmla="*/ 382127 h 1013981"/>
                                <a:gd name="connsiteX22" fmla="*/ 291041 w 415916"/>
                                <a:gd name="connsiteY22" fmla="*/ 382127 h 1013981"/>
                                <a:gd name="connsiteX23" fmla="*/ 248178 w 415916"/>
                                <a:gd name="connsiteY23" fmla="*/ 353552 h 1013981"/>
                                <a:gd name="connsiteX24" fmla="*/ 243416 w 415916"/>
                                <a:gd name="connsiteY24" fmla="*/ 286877 h 1013981"/>
                                <a:gd name="connsiteX25" fmla="*/ 271991 w 415916"/>
                                <a:gd name="connsiteY25" fmla="*/ 234490 h 1013981"/>
                                <a:gd name="connsiteX26" fmla="*/ 300566 w 415916"/>
                                <a:gd name="connsiteY26" fmla="*/ 177340 h 1013981"/>
                                <a:gd name="connsiteX27" fmla="*/ 372003 w 415916"/>
                                <a:gd name="connsiteY27" fmla="*/ 134477 h 1013981"/>
                                <a:gd name="connsiteX28" fmla="*/ 414866 w 415916"/>
                                <a:gd name="connsiteY28" fmla="*/ 58277 h 1013981"/>
                                <a:gd name="connsiteX29" fmla="*/ 329141 w 415916"/>
                                <a:gd name="connsiteY29" fmla="*/ 124952 h 1013981"/>
                                <a:gd name="connsiteX30" fmla="*/ 300566 w 415916"/>
                                <a:gd name="connsiteY30" fmla="*/ 148765 h 1013981"/>
                                <a:gd name="connsiteX31" fmla="*/ 324378 w 415916"/>
                                <a:gd name="connsiteY31" fmla="*/ 53515 h 1013981"/>
                                <a:gd name="connsiteX32" fmla="*/ 372003 w 415916"/>
                                <a:gd name="connsiteY32" fmla="*/ 1127 h 1013981"/>
                                <a:gd name="connsiteX33" fmla="*/ 267228 w 415916"/>
                                <a:gd name="connsiteY33" fmla="*/ 101140 h 1013981"/>
                                <a:gd name="connsiteX34" fmla="*/ 238653 w 415916"/>
                                <a:gd name="connsiteY34" fmla="*/ 205915 h 1013981"/>
                                <a:gd name="connsiteX35" fmla="*/ 210078 w 415916"/>
                                <a:gd name="connsiteY35" fmla="*/ 315452 h 1013981"/>
                                <a:gd name="connsiteX36" fmla="*/ 181503 w 415916"/>
                                <a:gd name="connsiteY36" fmla="*/ 382127 h 1013981"/>
                                <a:gd name="connsiteX37" fmla="*/ 100541 w 415916"/>
                                <a:gd name="connsiteY37" fmla="*/ 467852 h 1013981"/>
                                <a:gd name="connsiteX38" fmla="*/ 24341 w 415916"/>
                                <a:gd name="connsiteY38" fmla="*/ 553577 h 1013981"/>
                                <a:gd name="connsiteX39" fmla="*/ 5291 w 415916"/>
                                <a:gd name="connsiteY39" fmla="*/ 629777 h 1013981"/>
                                <a:gd name="connsiteX40" fmla="*/ 110066 w 415916"/>
                                <a:gd name="connsiteY40" fmla="*/ 686927 h 1013981"/>
                                <a:gd name="connsiteX41" fmla="*/ 62441 w 415916"/>
                                <a:gd name="connsiteY41" fmla="*/ 791702 h 1013981"/>
                                <a:gd name="connsiteX42" fmla="*/ 38628 w 415916"/>
                                <a:gd name="connsiteY42" fmla="*/ 906002 h 1013981"/>
                                <a:gd name="connsiteX43" fmla="*/ 105303 w 415916"/>
                                <a:gd name="connsiteY43" fmla="*/ 1006015 h 1013981"/>
                                <a:gd name="connsiteX44" fmla="*/ 171978 w 415916"/>
                                <a:gd name="connsiteY44" fmla="*/ 1006015 h 1013981"/>
                                <a:gd name="connsiteX45" fmla="*/ 252941 w 415916"/>
                                <a:gd name="connsiteY45" fmla="*/ 991727 h 1013981"/>
                                <a:gd name="connsiteX46" fmla="*/ 262466 w 415916"/>
                                <a:gd name="connsiteY46" fmla="*/ 925052 h 1013981"/>
                                <a:gd name="connsiteX47" fmla="*/ 324378 w 415916"/>
                                <a:gd name="connsiteY47" fmla="*/ 858377 h 101398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  <a:cxn ang="0">
                                  <a:pos x="connsiteX21" y="connsiteY21"/>
                                </a:cxn>
                                <a:cxn ang="0">
                                  <a:pos x="connsiteX22" y="connsiteY22"/>
                                </a:cxn>
                                <a:cxn ang="0">
                                  <a:pos x="connsiteX23" y="connsiteY23"/>
                                </a:cxn>
                                <a:cxn ang="0">
                                  <a:pos x="connsiteX24" y="connsiteY24"/>
                                </a:cxn>
                                <a:cxn ang="0">
                                  <a:pos x="connsiteX25" y="connsiteY25"/>
                                </a:cxn>
                                <a:cxn ang="0">
                                  <a:pos x="connsiteX26" y="connsiteY26"/>
                                </a:cxn>
                                <a:cxn ang="0">
                                  <a:pos x="connsiteX27" y="connsiteY27"/>
                                </a:cxn>
                                <a:cxn ang="0">
                                  <a:pos x="connsiteX28" y="connsiteY28"/>
                                </a:cxn>
                                <a:cxn ang="0">
                                  <a:pos x="connsiteX29" y="connsiteY29"/>
                                </a:cxn>
                                <a:cxn ang="0">
                                  <a:pos x="connsiteX30" y="connsiteY30"/>
                                </a:cxn>
                                <a:cxn ang="0">
                                  <a:pos x="connsiteX31" y="connsiteY31"/>
                                </a:cxn>
                                <a:cxn ang="0">
                                  <a:pos x="connsiteX32" y="connsiteY32"/>
                                </a:cxn>
                                <a:cxn ang="0">
                                  <a:pos x="connsiteX33" y="connsiteY33"/>
                                </a:cxn>
                                <a:cxn ang="0">
                                  <a:pos x="connsiteX34" y="connsiteY34"/>
                                </a:cxn>
                                <a:cxn ang="0">
                                  <a:pos x="connsiteX35" y="connsiteY35"/>
                                </a:cxn>
                                <a:cxn ang="0">
                                  <a:pos x="connsiteX36" y="connsiteY36"/>
                                </a:cxn>
                                <a:cxn ang="0">
                                  <a:pos x="connsiteX37" y="connsiteY37"/>
                                </a:cxn>
                                <a:cxn ang="0">
                                  <a:pos x="connsiteX38" y="connsiteY38"/>
                                </a:cxn>
                                <a:cxn ang="0">
                                  <a:pos x="connsiteX39" y="connsiteY39"/>
                                </a:cxn>
                                <a:cxn ang="0">
                                  <a:pos x="connsiteX40" y="connsiteY40"/>
                                </a:cxn>
                                <a:cxn ang="0">
                                  <a:pos x="connsiteX41" y="connsiteY41"/>
                                </a:cxn>
                                <a:cxn ang="0">
                                  <a:pos x="connsiteX42" y="connsiteY42"/>
                                </a:cxn>
                                <a:cxn ang="0">
                                  <a:pos x="connsiteX43" y="connsiteY43"/>
                                </a:cxn>
                                <a:cxn ang="0">
                                  <a:pos x="connsiteX44" y="connsiteY44"/>
                                </a:cxn>
                                <a:cxn ang="0">
                                  <a:pos x="connsiteX45" y="connsiteY45"/>
                                </a:cxn>
                                <a:cxn ang="0">
                                  <a:pos x="connsiteX46" y="connsiteY46"/>
                                </a:cxn>
                                <a:cxn ang="0">
                                  <a:pos x="connsiteX47" y="connsiteY47"/>
                                </a:cxn>
                              </a:cxnLst>
                              <a:rect l="l" t="t" r="r" b="b"/>
                              <a:pathLst>
                                <a:path w="415916" h="1013981">
                                  <a:moveTo>
                                    <a:pt x="324378" y="858377"/>
                                  </a:moveTo>
                                  <a:cubicBezTo>
                                    <a:pt x="322791" y="843296"/>
                                    <a:pt x="275960" y="822659"/>
                                    <a:pt x="252941" y="834565"/>
                                  </a:cubicBezTo>
                                  <a:cubicBezTo>
                                    <a:pt x="229922" y="846471"/>
                                    <a:pt x="206903" y="908384"/>
                                    <a:pt x="186266" y="929815"/>
                                  </a:cubicBezTo>
                                  <a:cubicBezTo>
                                    <a:pt x="165628" y="951246"/>
                                    <a:pt x="146578" y="979027"/>
                                    <a:pt x="129116" y="963152"/>
                                  </a:cubicBezTo>
                                  <a:cubicBezTo>
                                    <a:pt x="111654" y="947277"/>
                                    <a:pt x="79110" y="873459"/>
                                    <a:pt x="81491" y="834565"/>
                                  </a:cubicBezTo>
                                  <a:cubicBezTo>
                                    <a:pt x="83872" y="795671"/>
                                    <a:pt x="132291" y="763127"/>
                                    <a:pt x="143403" y="729790"/>
                                  </a:cubicBezTo>
                                  <a:cubicBezTo>
                                    <a:pt x="154515" y="696453"/>
                                    <a:pt x="140229" y="660734"/>
                                    <a:pt x="148166" y="634540"/>
                                  </a:cubicBezTo>
                                  <a:cubicBezTo>
                                    <a:pt x="156103" y="608346"/>
                                    <a:pt x="175947" y="582946"/>
                                    <a:pt x="191028" y="572627"/>
                                  </a:cubicBezTo>
                                  <a:cubicBezTo>
                                    <a:pt x="206109" y="562308"/>
                                    <a:pt x="233097" y="556752"/>
                                    <a:pt x="238653" y="572627"/>
                                  </a:cubicBezTo>
                                  <a:cubicBezTo>
                                    <a:pt x="244209" y="588502"/>
                                    <a:pt x="218016" y="640890"/>
                                    <a:pt x="224366" y="667877"/>
                                  </a:cubicBezTo>
                                  <a:cubicBezTo>
                                    <a:pt x="230716" y="694864"/>
                                    <a:pt x="271991" y="734552"/>
                                    <a:pt x="276753" y="734552"/>
                                  </a:cubicBezTo>
                                  <a:cubicBezTo>
                                    <a:pt x="281515" y="734552"/>
                                    <a:pt x="254528" y="690896"/>
                                    <a:pt x="252941" y="667877"/>
                                  </a:cubicBezTo>
                                  <a:cubicBezTo>
                                    <a:pt x="251354" y="644858"/>
                                    <a:pt x="270403" y="615490"/>
                                    <a:pt x="267228" y="596440"/>
                                  </a:cubicBezTo>
                                  <a:cubicBezTo>
                                    <a:pt x="264053" y="577390"/>
                                    <a:pt x="247385" y="563102"/>
                                    <a:pt x="233891" y="553577"/>
                                  </a:cubicBezTo>
                                  <a:cubicBezTo>
                                    <a:pt x="220397" y="544052"/>
                                    <a:pt x="202935" y="534527"/>
                                    <a:pt x="186266" y="539290"/>
                                  </a:cubicBezTo>
                                  <a:cubicBezTo>
                                    <a:pt x="169597" y="544052"/>
                                    <a:pt x="150547" y="569452"/>
                                    <a:pt x="133878" y="582152"/>
                                  </a:cubicBezTo>
                                  <a:cubicBezTo>
                                    <a:pt x="117209" y="594852"/>
                                    <a:pt x="102922" y="617871"/>
                                    <a:pt x="86253" y="615490"/>
                                  </a:cubicBezTo>
                                  <a:cubicBezTo>
                                    <a:pt x="69584" y="613109"/>
                                    <a:pt x="32279" y="582946"/>
                                    <a:pt x="33866" y="567865"/>
                                  </a:cubicBezTo>
                                  <a:cubicBezTo>
                                    <a:pt x="35453" y="552784"/>
                                    <a:pt x="75934" y="541671"/>
                                    <a:pt x="95778" y="525002"/>
                                  </a:cubicBezTo>
                                  <a:cubicBezTo>
                                    <a:pt x="115622" y="508333"/>
                                    <a:pt x="137053" y="488489"/>
                                    <a:pt x="152928" y="467852"/>
                                  </a:cubicBezTo>
                                  <a:cubicBezTo>
                                    <a:pt x="168803" y="447214"/>
                                    <a:pt x="176741" y="415464"/>
                                    <a:pt x="191028" y="401177"/>
                                  </a:cubicBezTo>
                                  <a:cubicBezTo>
                                    <a:pt x="205315" y="386890"/>
                                    <a:pt x="221984" y="385302"/>
                                    <a:pt x="238653" y="382127"/>
                                  </a:cubicBezTo>
                                  <a:cubicBezTo>
                                    <a:pt x="255322" y="378952"/>
                                    <a:pt x="289454" y="386889"/>
                                    <a:pt x="291041" y="382127"/>
                                  </a:cubicBezTo>
                                  <a:cubicBezTo>
                                    <a:pt x="292628" y="377365"/>
                                    <a:pt x="256115" y="369427"/>
                                    <a:pt x="248178" y="353552"/>
                                  </a:cubicBezTo>
                                  <a:cubicBezTo>
                                    <a:pt x="240241" y="337677"/>
                                    <a:pt x="239447" y="306721"/>
                                    <a:pt x="243416" y="286877"/>
                                  </a:cubicBezTo>
                                  <a:cubicBezTo>
                                    <a:pt x="247385" y="267033"/>
                                    <a:pt x="262466" y="252746"/>
                                    <a:pt x="271991" y="234490"/>
                                  </a:cubicBezTo>
                                  <a:cubicBezTo>
                                    <a:pt x="281516" y="216234"/>
                                    <a:pt x="283897" y="194009"/>
                                    <a:pt x="300566" y="177340"/>
                                  </a:cubicBezTo>
                                  <a:cubicBezTo>
                                    <a:pt x="317235" y="160671"/>
                                    <a:pt x="352953" y="154321"/>
                                    <a:pt x="372003" y="134477"/>
                                  </a:cubicBezTo>
                                  <a:cubicBezTo>
                                    <a:pt x="391053" y="114633"/>
                                    <a:pt x="422010" y="59864"/>
                                    <a:pt x="414866" y="58277"/>
                                  </a:cubicBezTo>
                                  <a:cubicBezTo>
                                    <a:pt x="407722" y="56689"/>
                                    <a:pt x="348191" y="109871"/>
                                    <a:pt x="329141" y="124952"/>
                                  </a:cubicBezTo>
                                  <a:cubicBezTo>
                                    <a:pt x="310091" y="140033"/>
                                    <a:pt x="301360" y="160671"/>
                                    <a:pt x="300566" y="148765"/>
                                  </a:cubicBezTo>
                                  <a:cubicBezTo>
                                    <a:pt x="299772" y="136859"/>
                                    <a:pt x="312472" y="78121"/>
                                    <a:pt x="324378" y="53515"/>
                                  </a:cubicBezTo>
                                  <a:cubicBezTo>
                                    <a:pt x="336284" y="28909"/>
                                    <a:pt x="381528" y="-6810"/>
                                    <a:pt x="372003" y="1127"/>
                                  </a:cubicBezTo>
                                  <a:cubicBezTo>
                                    <a:pt x="362478" y="9064"/>
                                    <a:pt x="289453" y="67009"/>
                                    <a:pt x="267228" y="101140"/>
                                  </a:cubicBezTo>
                                  <a:cubicBezTo>
                                    <a:pt x="245003" y="135271"/>
                                    <a:pt x="248178" y="170196"/>
                                    <a:pt x="238653" y="205915"/>
                                  </a:cubicBezTo>
                                  <a:cubicBezTo>
                                    <a:pt x="229128" y="241634"/>
                                    <a:pt x="219603" y="286083"/>
                                    <a:pt x="210078" y="315452"/>
                                  </a:cubicBezTo>
                                  <a:cubicBezTo>
                                    <a:pt x="200553" y="344821"/>
                                    <a:pt x="199759" y="356727"/>
                                    <a:pt x="181503" y="382127"/>
                                  </a:cubicBezTo>
                                  <a:cubicBezTo>
                                    <a:pt x="163247" y="407527"/>
                                    <a:pt x="126735" y="439277"/>
                                    <a:pt x="100541" y="467852"/>
                                  </a:cubicBezTo>
                                  <a:cubicBezTo>
                                    <a:pt x="74347" y="496427"/>
                                    <a:pt x="40216" y="526589"/>
                                    <a:pt x="24341" y="553577"/>
                                  </a:cubicBezTo>
                                  <a:cubicBezTo>
                                    <a:pt x="8466" y="580564"/>
                                    <a:pt x="-8997" y="607552"/>
                                    <a:pt x="5291" y="629777"/>
                                  </a:cubicBezTo>
                                  <a:cubicBezTo>
                                    <a:pt x="19579" y="652002"/>
                                    <a:pt x="100541" y="659940"/>
                                    <a:pt x="110066" y="686927"/>
                                  </a:cubicBezTo>
                                  <a:cubicBezTo>
                                    <a:pt x="119591" y="713914"/>
                                    <a:pt x="74347" y="755190"/>
                                    <a:pt x="62441" y="791702"/>
                                  </a:cubicBezTo>
                                  <a:cubicBezTo>
                                    <a:pt x="50535" y="828214"/>
                                    <a:pt x="31484" y="870283"/>
                                    <a:pt x="38628" y="906002"/>
                                  </a:cubicBezTo>
                                  <a:cubicBezTo>
                                    <a:pt x="45772" y="941721"/>
                                    <a:pt x="83078" y="989346"/>
                                    <a:pt x="105303" y="1006015"/>
                                  </a:cubicBezTo>
                                  <a:cubicBezTo>
                                    <a:pt x="127528" y="1022684"/>
                                    <a:pt x="147372" y="1008396"/>
                                    <a:pt x="171978" y="1006015"/>
                                  </a:cubicBezTo>
                                  <a:cubicBezTo>
                                    <a:pt x="196584" y="1003634"/>
                                    <a:pt x="237860" y="1005221"/>
                                    <a:pt x="252941" y="991727"/>
                                  </a:cubicBezTo>
                                  <a:cubicBezTo>
                                    <a:pt x="268022" y="978233"/>
                                    <a:pt x="251354" y="944896"/>
                                    <a:pt x="262466" y="925052"/>
                                  </a:cubicBezTo>
                                  <a:cubicBezTo>
                                    <a:pt x="273578" y="905208"/>
                                    <a:pt x="325965" y="873458"/>
                                    <a:pt x="324378" y="858377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74" name="Freeform 73"/>
                            <p:cNvSpPr/>
                            <p:nvPr/>
                          </p:nvSpPr>
                          <p:spPr>
                            <a:xfrm>
                              <a:off x="5967325" y="3127805"/>
                              <a:ext cx="174150" cy="434597"/>
                            </a:xfrm>
                            <a:custGeom>
                              <a:avLst/>
                              <a:gdLst>
                                <a:gd name="connsiteX0" fmla="*/ 89 w 174150"/>
                                <a:gd name="connsiteY0" fmla="*/ 1157 h 434597"/>
                                <a:gd name="connsiteX1" fmla="*/ 33426 w 174150"/>
                                <a:gd name="connsiteY1" fmla="*/ 224995 h 434597"/>
                                <a:gd name="connsiteX2" fmla="*/ 90576 w 174150"/>
                                <a:gd name="connsiteY2" fmla="*/ 367870 h 434597"/>
                                <a:gd name="connsiteX3" fmla="*/ 166776 w 174150"/>
                                <a:gd name="connsiteY3" fmla="*/ 434545 h 434597"/>
                                <a:gd name="connsiteX4" fmla="*/ 162014 w 174150"/>
                                <a:gd name="connsiteY4" fmla="*/ 377395 h 434597"/>
                                <a:gd name="connsiteX5" fmla="*/ 85814 w 174150"/>
                                <a:gd name="connsiteY5" fmla="*/ 291670 h 434597"/>
                                <a:gd name="connsiteX6" fmla="*/ 42951 w 174150"/>
                                <a:gd name="connsiteY6" fmla="*/ 144032 h 434597"/>
                                <a:gd name="connsiteX7" fmla="*/ 89 w 174150"/>
                                <a:gd name="connsiteY7" fmla="*/ 1157 h 43459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</a:cxnLst>
                              <a:rect l="l" t="t" r="r" b="b"/>
                              <a:pathLst>
                                <a:path w="174150" h="434597">
                                  <a:moveTo>
                                    <a:pt x="89" y="1157"/>
                                  </a:moveTo>
                                  <a:cubicBezTo>
                                    <a:pt x="-1498" y="14651"/>
                                    <a:pt x="18345" y="163876"/>
                                    <a:pt x="33426" y="224995"/>
                                  </a:cubicBezTo>
                                  <a:cubicBezTo>
                                    <a:pt x="48507" y="286114"/>
                                    <a:pt x="68351" y="332945"/>
                                    <a:pt x="90576" y="367870"/>
                                  </a:cubicBezTo>
                                  <a:cubicBezTo>
                                    <a:pt x="112801" y="402795"/>
                                    <a:pt x="154870" y="432958"/>
                                    <a:pt x="166776" y="434545"/>
                                  </a:cubicBezTo>
                                  <a:cubicBezTo>
                                    <a:pt x="178682" y="436132"/>
                                    <a:pt x="175508" y="401208"/>
                                    <a:pt x="162014" y="377395"/>
                                  </a:cubicBezTo>
                                  <a:cubicBezTo>
                                    <a:pt x="148520" y="353583"/>
                                    <a:pt x="105658" y="330564"/>
                                    <a:pt x="85814" y="291670"/>
                                  </a:cubicBezTo>
                                  <a:cubicBezTo>
                                    <a:pt x="65970" y="252776"/>
                                    <a:pt x="54063" y="192451"/>
                                    <a:pt x="42951" y="144032"/>
                                  </a:cubicBezTo>
                                  <a:cubicBezTo>
                                    <a:pt x="31839" y="95613"/>
                                    <a:pt x="1676" y="-12337"/>
                                    <a:pt x="89" y="1157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75" name="Freeform 74"/>
                            <p:cNvSpPr/>
                            <p:nvPr/>
                          </p:nvSpPr>
                          <p:spPr>
                            <a:xfrm>
                              <a:off x="6289089" y="3141276"/>
                              <a:ext cx="246411" cy="153616"/>
                            </a:xfrm>
                            <a:custGeom>
                              <a:avLst/>
                              <a:gdLst>
                                <a:gd name="connsiteX0" fmla="*/ 6936 w 246411"/>
                                <a:gd name="connsiteY0" fmla="*/ 59124 h 153616"/>
                                <a:gd name="connsiteX1" fmla="*/ 83136 w 246411"/>
                                <a:gd name="connsiteY1" fmla="*/ 97224 h 153616"/>
                                <a:gd name="connsiteX2" fmla="*/ 168861 w 246411"/>
                                <a:gd name="connsiteY2" fmla="*/ 63887 h 153616"/>
                                <a:gd name="connsiteX3" fmla="*/ 245061 w 246411"/>
                                <a:gd name="connsiteY3" fmla="*/ 1974 h 153616"/>
                                <a:gd name="connsiteX4" fmla="*/ 102186 w 246411"/>
                                <a:gd name="connsiteY4" fmla="*/ 144849 h 153616"/>
                                <a:gd name="connsiteX5" fmla="*/ 16461 w 246411"/>
                                <a:gd name="connsiteY5" fmla="*/ 130562 h 153616"/>
                                <a:gd name="connsiteX6" fmla="*/ 6936 w 246411"/>
                                <a:gd name="connsiteY6" fmla="*/ 59124 h 153616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</a:cxnLst>
                              <a:rect l="l" t="t" r="r" b="b"/>
                              <a:pathLst>
                                <a:path w="246411" h="153616">
                                  <a:moveTo>
                                    <a:pt x="6936" y="59124"/>
                                  </a:moveTo>
                                  <a:cubicBezTo>
                                    <a:pt x="18049" y="53568"/>
                                    <a:pt x="56149" y="96430"/>
                                    <a:pt x="83136" y="97224"/>
                                  </a:cubicBezTo>
                                  <a:cubicBezTo>
                                    <a:pt x="110123" y="98018"/>
                                    <a:pt x="141874" y="79762"/>
                                    <a:pt x="168861" y="63887"/>
                                  </a:cubicBezTo>
                                  <a:cubicBezTo>
                                    <a:pt x="195849" y="48012"/>
                                    <a:pt x="256174" y="-11520"/>
                                    <a:pt x="245061" y="1974"/>
                                  </a:cubicBezTo>
                                  <a:cubicBezTo>
                                    <a:pt x="233949" y="15468"/>
                                    <a:pt x="140286" y="123418"/>
                                    <a:pt x="102186" y="144849"/>
                                  </a:cubicBezTo>
                                  <a:cubicBezTo>
                                    <a:pt x="64086" y="166280"/>
                                    <a:pt x="35511" y="143262"/>
                                    <a:pt x="16461" y="130562"/>
                                  </a:cubicBezTo>
                                  <a:cubicBezTo>
                                    <a:pt x="-2589" y="117862"/>
                                    <a:pt x="-4177" y="64680"/>
                                    <a:pt x="6936" y="59124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76" name="Freeform 75"/>
                            <p:cNvSpPr/>
                            <p:nvPr/>
                          </p:nvSpPr>
                          <p:spPr>
                            <a:xfrm>
                              <a:off x="8118817" y="2795502"/>
                              <a:ext cx="130901" cy="152579"/>
                            </a:xfrm>
                            <a:custGeom>
                              <a:avLst/>
                              <a:gdLst>
                                <a:gd name="connsiteX0" fmla="*/ 39346 w 130901"/>
                                <a:gd name="connsiteY0" fmla="*/ 86 h 152579"/>
                                <a:gd name="connsiteX1" fmla="*/ 63158 w 130901"/>
                                <a:gd name="connsiteY1" fmla="*/ 85811 h 152579"/>
                                <a:gd name="connsiteX2" fmla="*/ 1246 w 130901"/>
                                <a:gd name="connsiteY2" fmla="*/ 152486 h 152579"/>
                                <a:gd name="connsiteX3" fmla="*/ 129833 w 130901"/>
                                <a:gd name="connsiteY3" fmla="*/ 71523 h 152579"/>
                                <a:gd name="connsiteX4" fmla="*/ 39346 w 130901"/>
                                <a:gd name="connsiteY4" fmla="*/ 86 h 15257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130901" h="152579">
                                  <a:moveTo>
                                    <a:pt x="39346" y="86"/>
                                  </a:moveTo>
                                  <a:cubicBezTo>
                                    <a:pt x="28234" y="2467"/>
                                    <a:pt x="69508" y="60411"/>
                                    <a:pt x="63158" y="85811"/>
                                  </a:cubicBezTo>
                                  <a:cubicBezTo>
                                    <a:pt x="56808" y="111211"/>
                                    <a:pt x="-9866" y="154867"/>
                                    <a:pt x="1246" y="152486"/>
                                  </a:cubicBezTo>
                                  <a:cubicBezTo>
                                    <a:pt x="12358" y="150105"/>
                                    <a:pt x="117927" y="97717"/>
                                    <a:pt x="129833" y="71523"/>
                                  </a:cubicBezTo>
                                  <a:cubicBezTo>
                                    <a:pt x="141739" y="45329"/>
                                    <a:pt x="50458" y="-2295"/>
                                    <a:pt x="39346" y="86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77" name="Freeform 76"/>
                            <p:cNvSpPr/>
                            <p:nvPr/>
                          </p:nvSpPr>
                          <p:spPr>
                            <a:xfrm>
                              <a:off x="6692418" y="3861800"/>
                              <a:ext cx="289425" cy="92176"/>
                            </a:xfrm>
                            <a:custGeom>
                              <a:avLst/>
                              <a:gdLst>
                                <a:gd name="connsiteX0" fmla="*/ 3657 w 289425"/>
                                <a:gd name="connsiteY0" fmla="*/ 91075 h 92176"/>
                                <a:gd name="connsiteX1" fmla="*/ 17945 w 289425"/>
                                <a:gd name="connsiteY1" fmla="*/ 588 h 92176"/>
                                <a:gd name="connsiteX2" fmla="*/ 141770 w 289425"/>
                                <a:gd name="connsiteY2" fmla="*/ 52975 h 92176"/>
                                <a:gd name="connsiteX3" fmla="*/ 289407 w 289425"/>
                                <a:gd name="connsiteY3" fmla="*/ 72025 h 92176"/>
                                <a:gd name="connsiteX4" fmla="*/ 151295 w 289425"/>
                                <a:gd name="connsiteY4" fmla="*/ 91075 h 92176"/>
                                <a:gd name="connsiteX5" fmla="*/ 46520 w 289425"/>
                                <a:gd name="connsiteY5" fmla="*/ 52975 h 92176"/>
                                <a:gd name="connsiteX6" fmla="*/ 3657 w 289425"/>
                                <a:gd name="connsiteY6" fmla="*/ 91075 h 92176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</a:cxnLst>
                              <a:rect l="l" t="t" r="r" b="b"/>
                              <a:pathLst>
                                <a:path w="289425" h="92176">
                                  <a:moveTo>
                                    <a:pt x="3657" y="91075"/>
                                  </a:moveTo>
                                  <a:cubicBezTo>
                                    <a:pt x="-1105" y="82344"/>
                                    <a:pt x="-5074" y="6938"/>
                                    <a:pt x="17945" y="588"/>
                                  </a:cubicBezTo>
                                  <a:cubicBezTo>
                                    <a:pt x="40964" y="-5762"/>
                                    <a:pt x="96526" y="41069"/>
                                    <a:pt x="141770" y="52975"/>
                                  </a:cubicBezTo>
                                  <a:cubicBezTo>
                                    <a:pt x="187014" y="64881"/>
                                    <a:pt x="287820" y="65675"/>
                                    <a:pt x="289407" y="72025"/>
                                  </a:cubicBezTo>
                                  <a:cubicBezTo>
                                    <a:pt x="290995" y="78375"/>
                                    <a:pt x="191776" y="94250"/>
                                    <a:pt x="151295" y="91075"/>
                                  </a:cubicBezTo>
                                  <a:cubicBezTo>
                                    <a:pt x="110814" y="87900"/>
                                    <a:pt x="69539" y="52181"/>
                                    <a:pt x="46520" y="52975"/>
                                  </a:cubicBezTo>
                                  <a:cubicBezTo>
                                    <a:pt x="23501" y="53769"/>
                                    <a:pt x="8419" y="99806"/>
                                    <a:pt x="3657" y="91075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78" name="Freeform 77"/>
                            <p:cNvSpPr/>
                            <p:nvPr/>
                          </p:nvSpPr>
                          <p:spPr>
                            <a:xfrm>
                              <a:off x="7153231" y="3409571"/>
                              <a:ext cx="424164" cy="450988"/>
                            </a:xfrm>
                            <a:custGeom>
                              <a:avLst/>
                              <a:gdLst>
                                <a:gd name="connsiteX0" fmla="*/ 119107 w 424164"/>
                                <a:gd name="connsiteY0" fmla="*/ 76579 h 450988"/>
                                <a:gd name="connsiteX1" fmla="*/ 381044 w 424164"/>
                                <a:gd name="connsiteY1" fmla="*/ 379 h 450988"/>
                                <a:gd name="connsiteX2" fmla="*/ 409619 w 424164"/>
                                <a:gd name="connsiteY2" fmla="*/ 114679 h 450988"/>
                                <a:gd name="connsiteX3" fmla="*/ 233407 w 424164"/>
                                <a:gd name="connsiteY3" fmla="*/ 305179 h 450988"/>
                                <a:gd name="connsiteX4" fmla="*/ 44 w 424164"/>
                                <a:gd name="connsiteY4" fmla="*/ 448054 h 450988"/>
                                <a:gd name="connsiteX5" fmla="*/ 252457 w 424164"/>
                                <a:gd name="connsiteY5" fmla="*/ 171829 h 450988"/>
                                <a:gd name="connsiteX6" fmla="*/ 333419 w 424164"/>
                                <a:gd name="connsiteY6" fmla="*/ 43242 h 450988"/>
                                <a:gd name="connsiteX7" fmla="*/ 119107 w 424164"/>
                                <a:gd name="connsiteY7" fmla="*/ 76579 h 450988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</a:cxnLst>
                              <a:rect l="l" t="t" r="r" b="b"/>
                              <a:pathLst>
                                <a:path w="424164" h="450988">
                                  <a:moveTo>
                                    <a:pt x="119107" y="76579"/>
                                  </a:moveTo>
                                  <a:cubicBezTo>
                                    <a:pt x="127045" y="69435"/>
                                    <a:pt x="332625" y="-5971"/>
                                    <a:pt x="381044" y="379"/>
                                  </a:cubicBezTo>
                                  <a:cubicBezTo>
                                    <a:pt x="429463" y="6729"/>
                                    <a:pt x="434225" y="63879"/>
                                    <a:pt x="409619" y="114679"/>
                                  </a:cubicBezTo>
                                  <a:cubicBezTo>
                                    <a:pt x="385013" y="165479"/>
                                    <a:pt x="301669" y="249617"/>
                                    <a:pt x="233407" y="305179"/>
                                  </a:cubicBezTo>
                                  <a:cubicBezTo>
                                    <a:pt x="165145" y="360741"/>
                                    <a:pt x="-3131" y="470279"/>
                                    <a:pt x="44" y="448054"/>
                                  </a:cubicBezTo>
                                  <a:cubicBezTo>
                                    <a:pt x="3219" y="425829"/>
                                    <a:pt x="196895" y="239298"/>
                                    <a:pt x="252457" y="171829"/>
                                  </a:cubicBezTo>
                                  <a:cubicBezTo>
                                    <a:pt x="308020" y="104360"/>
                                    <a:pt x="356438" y="60705"/>
                                    <a:pt x="333419" y="43242"/>
                                  </a:cubicBezTo>
                                  <a:cubicBezTo>
                                    <a:pt x="310400" y="25779"/>
                                    <a:pt x="111169" y="83723"/>
                                    <a:pt x="119107" y="76579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79" name="Freeform 78"/>
                            <p:cNvSpPr/>
                            <p:nvPr/>
                          </p:nvSpPr>
                          <p:spPr>
                            <a:xfrm>
                              <a:off x="6762531" y="2726938"/>
                              <a:ext cx="228909" cy="125996"/>
                            </a:xfrm>
                            <a:custGeom>
                              <a:avLst/>
                              <a:gdLst>
                                <a:gd name="connsiteX0" fmla="*/ 228819 w 228909"/>
                                <a:gd name="connsiteY0" fmla="*/ 78175 h 125996"/>
                                <a:gd name="connsiteX1" fmla="*/ 66894 w 228909"/>
                                <a:gd name="connsiteY1" fmla="*/ 11500 h 125996"/>
                                <a:gd name="connsiteX2" fmla="*/ 219 w 228909"/>
                                <a:gd name="connsiteY2" fmla="*/ 11500 h 125996"/>
                                <a:gd name="connsiteX3" fmla="*/ 85944 w 228909"/>
                                <a:gd name="connsiteY3" fmla="*/ 125800 h 125996"/>
                                <a:gd name="connsiteX4" fmla="*/ 43082 w 228909"/>
                                <a:gd name="connsiteY4" fmla="*/ 40075 h 125996"/>
                                <a:gd name="connsiteX5" fmla="*/ 228819 w 228909"/>
                                <a:gd name="connsiteY5" fmla="*/ 78175 h 125996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228909" h="125996">
                                  <a:moveTo>
                                    <a:pt x="228819" y="78175"/>
                                  </a:moveTo>
                                  <a:cubicBezTo>
                                    <a:pt x="232788" y="73413"/>
                                    <a:pt x="104994" y="22612"/>
                                    <a:pt x="66894" y="11500"/>
                                  </a:cubicBezTo>
                                  <a:cubicBezTo>
                                    <a:pt x="28794" y="388"/>
                                    <a:pt x="-2956" y="-7550"/>
                                    <a:pt x="219" y="11500"/>
                                  </a:cubicBezTo>
                                  <a:cubicBezTo>
                                    <a:pt x="3394" y="30550"/>
                                    <a:pt x="78800" y="121038"/>
                                    <a:pt x="85944" y="125800"/>
                                  </a:cubicBezTo>
                                  <a:cubicBezTo>
                                    <a:pt x="93088" y="130562"/>
                                    <a:pt x="17682" y="47219"/>
                                    <a:pt x="43082" y="40075"/>
                                  </a:cubicBezTo>
                                  <a:cubicBezTo>
                                    <a:pt x="68482" y="32931"/>
                                    <a:pt x="224850" y="82937"/>
                                    <a:pt x="228819" y="78175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</p:grpSp>
                      <p:sp>
                        <p:nvSpPr>
                          <p:cNvPr id="82" name="Freeform 81"/>
                          <p:cNvSpPr/>
                          <p:nvPr/>
                        </p:nvSpPr>
                        <p:spPr>
                          <a:xfrm>
                            <a:off x="7564975" y="3330781"/>
                            <a:ext cx="122461" cy="163712"/>
                          </a:xfrm>
                          <a:custGeom>
                            <a:avLst/>
                            <a:gdLst>
                              <a:gd name="connsiteX0" fmla="*/ 256 w 122461"/>
                              <a:gd name="connsiteY0" fmla="*/ 7732 h 163712"/>
                              <a:gd name="connsiteX1" fmla="*/ 76456 w 122461"/>
                              <a:gd name="connsiteY1" fmla="*/ 5350 h 163712"/>
                              <a:gd name="connsiteX2" fmla="*/ 121700 w 122461"/>
                              <a:gd name="connsiteY2" fmla="*/ 69644 h 163712"/>
                              <a:gd name="connsiteX3" fmla="*/ 102650 w 122461"/>
                              <a:gd name="connsiteY3" fmla="*/ 152988 h 163712"/>
                              <a:gd name="connsiteX4" fmla="*/ 74075 w 122461"/>
                              <a:gd name="connsiteY4" fmla="*/ 155369 h 163712"/>
                              <a:gd name="connsiteX5" fmla="*/ 85981 w 122461"/>
                              <a:gd name="connsiteY5" fmla="*/ 86313 h 163712"/>
                              <a:gd name="connsiteX6" fmla="*/ 52644 w 122461"/>
                              <a:gd name="connsiteY6" fmla="*/ 41069 h 163712"/>
                              <a:gd name="connsiteX7" fmla="*/ 256 w 122461"/>
                              <a:gd name="connsiteY7" fmla="*/ 7732 h 16371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</a:cxnLst>
                            <a:rect l="l" t="t" r="r" b="b"/>
                            <a:pathLst>
                              <a:path w="122461" h="163712">
                                <a:moveTo>
                                  <a:pt x="256" y="7732"/>
                                </a:moveTo>
                                <a:cubicBezTo>
                                  <a:pt x="4225" y="1779"/>
                                  <a:pt x="56215" y="-4969"/>
                                  <a:pt x="76456" y="5350"/>
                                </a:cubicBezTo>
                                <a:cubicBezTo>
                                  <a:pt x="96697" y="15669"/>
                                  <a:pt x="117334" y="45038"/>
                                  <a:pt x="121700" y="69644"/>
                                </a:cubicBezTo>
                                <a:cubicBezTo>
                                  <a:pt x="126066" y="94250"/>
                                  <a:pt x="110587" y="138701"/>
                                  <a:pt x="102650" y="152988"/>
                                </a:cubicBezTo>
                                <a:cubicBezTo>
                                  <a:pt x="94713" y="167275"/>
                                  <a:pt x="76853" y="166481"/>
                                  <a:pt x="74075" y="155369"/>
                                </a:cubicBezTo>
                                <a:cubicBezTo>
                                  <a:pt x="71297" y="144257"/>
                                  <a:pt x="89553" y="105363"/>
                                  <a:pt x="85981" y="86313"/>
                                </a:cubicBezTo>
                                <a:cubicBezTo>
                                  <a:pt x="82409" y="67263"/>
                                  <a:pt x="65741" y="46625"/>
                                  <a:pt x="52644" y="41069"/>
                                </a:cubicBezTo>
                                <a:cubicBezTo>
                                  <a:pt x="39547" y="35513"/>
                                  <a:pt x="-3713" y="13685"/>
                                  <a:pt x="256" y="773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83" name="Freeform 82"/>
                          <p:cNvSpPr/>
                          <p:nvPr/>
                        </p:nvSpPr>
                        <p:spPr>
                          <a:xfrm>
                            <a:off x="6950161" y="3199869"/>
                            <a:ext cx="132285" cy="43423"/>
                          </a:xfrm>
                          <a:custGeom>
                            <a:avLst/>
                            <a:gdLst>
                              <a:gd name="connsiteX0" fmla="*/ 708 w 132285"/>
                              <a:gd name="connsiteY0" fmla="*/ 2912 h 43423"/>
                              <a:gd name="connsiteX1" fmla="*/ 81670 w 132285"/>
                              <a:gd name="connsiteY1" fmla="*/ 7675 h 43423"/>
                              <a:gd name="connsiteX2" fmla="*/ 131677 w 132285"/>
                              <a:gd name="connsiteY2" fmla="*/ 43394 h 43423"/>
                              <a:gd name="connsiteX3" fmla="*/ 708 w 132285"/>
                              <a:gd name="connsiteY3" fmla="*/ 2912 h 4342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32285" h="43423">
                                <a:moveTo>
                                  <a:pt x="708" y="2912"/>
                                </a:moveTo>
                                <a:cubicBezTo>
                                  <a:pt x="-7627" y="-3041"/>
                                  <a:pt x="59842" y="928"/>
                                  <a:pt x="81670" y="7675"/>
                                </a:cubicBezTo>
                                <a:cubicBezTo>
                                  <a:pt x="103498" y="14422"/>
                                  <a:pt x="137233" y="42203"/>
                                  <a:pt x="131677" y="43394"/>
                                </a:cubicBezTo>
                                <a:cubicBezTo>
                                  <a:pt x="126121" y="44585"/>
                                  <a:pt x="9043" y="8865"/>
                                  <a:pt x="708" y="291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84" name="Freeform 83"/>
                          <p:cNvSpPr/>
                          <p:nvPr/>
                        </p:nvSpPr>
                        <p:spPr>
                          <a:xfrm>
                            <a:off x="6943725" y="3235167"/>
                            <a:ext cx="190500" cy="77361"/>
                          </a:xfrm>
                          <a:custGeom>
                            <a:avLst/>
                            <a:gdLst>
                              <a:gd name="connsiteX0" fmla="*/ 0 w 190500"/>
                              <a:gd name="connsiteY0" fmla="*/ 952 h 77361"/>
                              <a:gd name="connsiteX1" fmla="*/ 100013 w 190500"/>
                              <a:gd name="connsiteY1" fmla="*/ 15239 h 77361"/>
                              <a:gd name="connsiteX2" fmla="*/ 190500 w 190500"/>
                              <a:gd name="connsiteY2" fmla="*/ 77152 h 77361"/>
                              <a:gd name="connsiteX3" fmla="*/ 100013 w 190500"/>
                              <a:gd name="connsiteY3" fmla="*/ 34289 h 77361"/>
                              <a:gd name="connsiteX4" fmla="*/ 0 w 190500"/>
                              <a:gd name="connsiteY4" fmla="*/ 952 h 7736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90500" h="77361">
                                <a:moveTo>
                                  <a:pt x="0" y="952"/>
                                </a:moveTo>
                                <a:cubicBezTo>
                                  <a:pt x="0" y="-2223"/>
                                  <a:pt x="68263" y="2539"/>
                                  <a:pt x="100013" y="15239"/>
                                </a:cubicBezTo>
                                <a:cubicBezTo>
                                  <a:pt x="131763" y="27939"/>
                                  <a:pt x="190500" y="73977"/>
                                  <a:pt x="190500" y="77152"/>
                                </a:cubicBezTo>
                                <a:cubicBezTo>
                                  <a:pt x="190500" y="80327"/>
                                  <a:pt x="131366" y="46592"/>
                                  <a:pt x="100013" y="34289"/>
                                </a:cubicBezTo>
                                <a:cubicBezTo>
                                  <a:pt x="68660" y="21986"/>
                                  <a:pt x="0" y="4127"/>
                                  <a:pt x="0" y="95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grpSp>
                        <p:nvGrpSpPr>
                          <p:cNvPr id="95" name="Group 94"/>
                          <p:cNvGrpSpPr/>
                          <p:nvPr/>
                        </p:nvGrpSpPr>
                        <p:grpSpPr>
                          <a:xfrm>
                            <a:off x="3832202" y="103622"/>
                            <a:ext cx="868725" cy="693563"/>
                            <a:chOff x="3832202" y="103622"/>
                            <a:chExt cx="868725" cy="693563"/>
                          </a:xfrm>
                        </p:grpSpPr>
                        <p:sp>
                          <p:nvSpPr>
                            <p:cNvPr id="85" name="Freeform 84"/>
                            <p:cNvSpPr/>
                            <p:nvPr/>
                          </p:nvSpPr>
                          <p:spPr>
                            <a:xfrm>
                              <a:off x="3832202" y="103622"/>
                              <a:ext cx="868725" cy="693563"/>
                            </a:xfrm>
                            <a:custGeom>
                              <a:avLst/>
                              <a:gdLst>
                                <a:gd name="connsiteX0" fmla="*/ 457223 w 868725"/>
                                <a:gd name="connsiteY0" fmla="*/ 13853 h 693563"/>
                                <a:gd name="connsiteX1" fmla="*/ 307998 w 868725"/>
                                <a:gd name="connsiteY1" fmla="*/ 1153 h 693563"/>
                                <a:gd name="connsiteX2" fmla="*/ 257198 w 868725"/>
                                <a:gd name="connsiteY2" fmla="*/ 42428 h 693563"/>
                                <a:gd name="connsiteX3" fmla="*/ 180998 w 868725"/>
                                <a:gd name="connsiteY3" fmla="*/ 86878 h 693563"/>
                                <a:gd name="connsiteX4" fmla="*/ 63523 w 868725"/>
                                <a:gd name="connsiteY4" fmla="*/ 185303 h 693563"/>
                                <a:gd name="connsiteX5" fmla="*/ 23 w 868725"/>
                                <a:gd name="connsiteY5" fmla="*/ 417078 h 693563"/>
                                <a:gd name="connsiteX6" fmla="*/ 69873 w 868725"/>
                                <a:gd name="connsiteY6" fmla="*/ 547253 h 693563"/>
                                <a:gd name="connsiteX7" fmla="*/ 190523 w 868725"/>
                                <a:gd name="connsiteY7" fmla="*/ 645678 h 693563"/>
                                <a:gd name="connsiteX8" fmla="*/ 374673 w 868725"/>
                                <a:gd name="connsiteY8" fmla="*/ 693303 h 693563"/>
                                <a:gd name="connsiteX9" fmla="*/ 190523 w 868725"/>
                                <a:gd name="connsiteY9" fmla="*/ 626628 h 693563"/>
                                <a:gd name="connsiteX10" fmla="*/ 53998 w 868725"/>
                                <a:gd name="connsiteY10" fmla="*/ 480578 h 693563"/>
                                <a:gd name="connsiteX11" fmla="*/ 25423 w 868725"/>
                                <a:gd name="connsiteY11" fmla="*/ 350403 h 693563"/>
                                <a:gd name="connsiteX12" fmla="*/ 104798 w 868725"/>
                                <a:gd name="connsiteY12" fmla="*/ 172603 h 693563"/>
                                <a:gd name="connsiteX13" fmla="*/ 244498 w 868725"/>
                                <a:gd name="connsiteY13" fmla="*/ 96403 h 693563"/>
                                <a:gd name="connsiteX14" fmla="*/ 530248 w 868725"/>
                                <a:gd name="connsiteY14" fmla="*/ 39253 h 693563"/>
                                <a:gd name="connsiteX15" fmla="*/ 711223 w 868725"/>
                                <a:gd name="connsiteY15" fmla="*/ 118628 h 693563"/>
                                <a:gd name="connsiteX16" fmla="*/ 815998 w 868725"/>
                                <a:gd name="connsiteY16" fmla="*/ 236103 h 693563"/>
                                <a:gd name="connsiteX17" fmla="*/ 825523 w 868725"/>
                                <a:gd name="connsiteY17" fmla="*/ 420253 h 693563"/>
                                <a:gd name="connsiteX18" fmla="*/ 714398 w 868725"/>
                                <a:gd name="connsiteY18" fmla="*/ 598053 h 693563"/>
                                <a:gd name="connsiteX19" fmla="*/ 593748 w 868725"/>
                                <a:gd name="connsiteY19" fmla="*/ 661553 h 693563"/>
                                <a:gd name="connsiteX20" fmla="*/ 777898 w 868725"/>
                                <a:gd name="connsiteY20" fmla="*/ 572653 h 693563"/>
                                <a:gd name="connsiteX21" fmla="*/ 860448 w 868725"/>
                                <a:gd name="connsiteY21" fmla="*/ 410728 h 693563"/>
                                <a:gd name="connsiteX22" fmla="*/ 860448 w 868725"/>
                                <a:gd name="connsiteY22" fmla="*/ 264678 h 693563"/>
                                <a:gd name="connsiteX23" fmla="*/ 812823 w 868725"/>
                                <a:gd name="connsiteY23" fmla="*/ 156728 h 693563"/>
                                <a:gd name="connsiteX24" fmla="*/ 603273 w 868725"/>
                                <a:gd name="connsiteY24" fmla="*/ 39253 h 693563"/>
                                <a:gd name="connsiteX25" fmla="*/ 457223 w 868725"/>
                                <a:gd name="connsiteY25" fmla="*/ 13853 h 693563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  <a:cxn ang="0">
                                  <a:pos x="connsiteX21" y="connsiteY21"/>
                                </a:cxn>
                                <a:cxn ang="0">
                                  <a:pos x="connsiteX22" y="connsiteY22"/>
                                </a:cxn>
                                <a:cxn ang="0">
                                  <a:pos x="connsiteX23" y="connsiteY23"/>
                                </a:cxn>
                                <a:cxn ang="0">
                                  <a:pos x="connsiteX24" y="connsiteY24"/>
                                </a:cxn>
                                <a:cxn ang="0">
                                  <a:pos x="connsiteX25" y="connsiteY25"/>
                                </a:cxn>
                              </a:cxnLst>
                              <a:rect l="l" t="t" r="r" b="b"/>
                              <a:pathLst>
                                <a:path w="868725" h="693563">
                                  <a:moveTo>
                                    <a:pt x="457223" y="13853"/>
                                  </a:moveTo>
                                  <a:cubicBezTo>
                                    <a:pt x="408010" y="7503"/>
                                    <a:pt x="341335" y="-3609"/>
                                    <a:pt x="307998" y="1153"/>
                                  </a:cubicBezTo>
                                  <a:cubicBezTo>
                                    <a:pt x="274661" y="5915"/>
                                    <a:pt x="278365" y="28141"/>
                                    <a:pt x="257198" y="42428"/>
                                  </a:cubicBezTo>
                                  <a:cubicBezTo>
                                    <a:pt x="236031" y="56716"/>
                                    <a:pt x="213277" y="63066"/>
                                    <a:pt x="180998" y="86878"/>
                                  </a:cubicBezTo>
                                  <a:cubicBezTo>
                                    <a:pt x="148719" y="110691"/>
                                    <a:pt x="93685" y="130270"/>
                                    <a:pt x="63523" y="185303"/>
                                  </a:cubicBezTo>
                                  <a:cubicBezTo>
                                    <a:pt x="33360" y="240336"/>
                                    <a:pt x="-1035" y="356753"/>
                                    <a:pt x="23" y="417078"/>
                                  </a:cubicBezTo>
                                  <a:cubicBezTo>
                                    <a:pt x="1081" y="477403"/>
                                    <a:pt x="38123" y="509153"/>
                                    <a:pt x="69873" y="547253"/>
                                  </a:cubicBezTo>
                                  <a:cubicBezTo>
                                    <a:pt x="101623" y="585353"/>
                                    <a:pt x="139723" y="621336"/>
                                    <a:pt x="190523" y="645678"/>
                                  </a:cubicBezTo>
                                  <a:cubicBezTo>
                                    <a:pt x="241323" y="670020"/>
                                    <a:pt x="374673" y="696478"/>
                                    <a:pt x="374673" y="693303"/>
                                  </a:cubicBezTo>
                                  <a:cubicBezTo>
                                    <a:pt x="374673" y="690128"/>
                                    <a:pt x="243969" y="662082"/>
                                    <a:pt x="190523" y="626628"/>
                                  </a:cubicBezTo>
                                  <a:cubicBezTo>
                                    <a:pt x="137077" y="591174"/>
                                    <a:pt x="81515" y="526616"/>
                                    <a:pt x="53998" y="480578"/>
                                  </a:cubicBezTo>
                                  <a:cubicBezTo>
                                    <a:pt x="26481" y="434541"/>
                                    <a:pt x="16956" y="401732"/>
                                    <a:pt x="25423" y="350403"/>
                                  </a:cubicBezTo>
                                  <a:cubicBezTo>
                                    <a:pt x="33890" y="299074"/>
                                    <a:pt x="68285" y="214936"/>
                                    <a:pt x="104798" y="172603"/>
                                  </a:cubicBezTo>
                                  <a:cubicBezTo>
                                    <a:pt x="141310" y="130270"/>
                                    <a:pt x="173590" y="118628"/>
                                    <a:pt x="244498" y="96403"/>
                                  </a:cubicBezTo>
                                  <a:cubicBezTo>
                                    <a:pt x="315406" y="74178"/>
                                    <a:pt x="452461" y="35549"/>
                                    <a:pt x="530248" y="39253"/>
                                  </a:cubicBezTo>
                                  <a:cubicBezTo>
                                    <a:pt x="608035" y="42957"/>
                                    <a:pt x="663598" y="85820"/>
                                    <a:pt x="711223" y="118628"/>
                                  </a:cubicBezTo>
                                  <a:cubicBezTo>
                                    <a:pt x="758848" y="151436"/>
                                    <a:pt x="796948" y="185832"/>
                                    <a:pt x="815998" y="236103"/>
                                  </a:cubicBezTo>
                                  <a:cubicBezTo>
                                    <a:pt x="835048" y="286374"/>
                                    <a:pt x="842456" y="359928"/>
                                    <a:pt x="825523" y="420253"/>
                                  </a:cubicBezTo>
                                  <a:cubicBezTo>
                                    <a:pt x="808590" y="480578"/>
                                    <a:pt x="753027" y="557836"/>
                                    <a:pt x="714398" y="598053"/>
                                  </a:cubicBezTo>
                                  <a:cubicBezTo>
                                    <a:pt x="675769" y="638270"/>
                                    <a:pt x="583165" y="665786"/>
                                    <a:pt x="593748" y="661553"/>
                                  </a:cubicBezTo>
                                  <a:cubicBezTo>
                                    <a:pt x="604331" y="657320"/>
                                    <a:pt x="733448" y="614457"/>
                                    <a:pt x="777898" y="572653"/>
                                  </a:cubicBezTo>
                                  <a:cubicBezTo>
                                    <a:pt x="822348" y="530849"/>
                                    <a:pt x="846690" y="462057"/>
                                    <a:pt x="860448" y="410728"/>
                                  </a:cubicBezTo>
                                  <a:cubicBezTo>
                                    <a:pt x="874206" y="359399"/>
                                    <a:pt x="868385" y="307011"/>
                                    <a:pt x="860448" y="264678"/>
                                  </a:cubicBezTo>
                                  <a:cubicBezTo>
                                    <a:pt x="852511" y="222345"/>
                                    <a:pt x="855685" y="194299"/>
                                    <a:pt x="812823" y="156728"/>
                                  </a:cubicBezTo>
                                  <a:cubicBezTo>
                                    <a:pt x="769961" y="119157"/>
                                    <a:pt x="658306" y="60420"/>
                                    <a:pt x="603273" y="39253"/>
                                  </a:cubicBezTo>
                                  <a:cubicBezTo>
                                    <a:pt x="548240" y="18086"/>
                                    <a:pt x="506436" y="20203"/>
                                    <a:pt x="457223" y="13853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86" name="Freeform 85"/>
                            <p:cNvSpPr/>
                            <p:nvPr/>
                          </p:nvSpPr>
                          <p:spPr>
                            <a:xfrm>
                              <a:off x="4387384" y="228390"/>
                              <a:ext cx="148391" cy="362426"/>
                            </a:xfrm>
                            <a:custGeom>
                              <a:avLst/>
                              <a:gdLst>
                                <a:gd name="connsiteX0" fmla="*/ 466 w 148391"/>
                                <a:gd name="connsiteY0" fmla="*/ 210 h 362426"/>
                                <a:gd name="connsiteX1" fmla="*/ 89366 w 148391"/>
                                <a:gd name="connsiteY1" fmla="*/ 143085 h 362426"/>
                                <a:gd name="connsiteX2" fmla="*/ 79841 w 148391"/>
                                <a:gd name="connsiteY2" fmla="*/ 282785 h 362426"/>
                                <a:gd name="connsiteX3" fmla="*/ 67141 w 148391"/>
                                <a:gd name="connsiteY3" fmla="*/ 362160 h 362426"/>
                                <a:gd name="connsiteX4" fmla="*/ 136991 w 148391"/>
                                <a:gd name="connsiteY4" fmla="*/ 257385 h 362426"/>
                                <a:gd name="connsiteX5" fmla="*/ 133816 w 148391"/>
                                <a:gd name="connsiteY5" fmla="*/ 114510 h 362426"/>
                                <a:gd name="connsiteX6" fmla="*/ 466 w 148391"/>
                                <a:gd name="connsiteY6" fmla="*/ 210 h 362426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</a:cxnLst>
                              <a:rect l="l" t="t" r="r" b="b"/>
                              <a:pathLst>
                                <a:path w="148391" h="362426">
                                  <a:moveTo>
                                    <a:pt x="466" y="210"/>
                                  </a:moveTo>
                                  <a:cubicBezTo>
                                    <a:pt x="-6942" y="4973"/>
                                    <a:pt x="76137" y="95989"/>
                                    <a:pt x="89366" y="143085"/>
                                  </a:cubicBezTo>
                                  <a:cubicBezTo>
                                    <a:pt x="102595" y="190181"/>
                                    <a:pt x="83545" y="246273"/>
                                    <a:pt x="79841" y="282785"/>
                                  </a:cubicBezTo>
                                  <a:cubicBezTo>
                                    <a:pt x="76137" y="319297"/>
                                    <a:pt x="57616" y="366393"/>
                                    <a:pt x="67141" y="362160"/>
                                  </a:cubicBezTo>
                                  <a:cubicBezTo>
                                    <a:pt x="76666" y="357927"/>
                                    <a:pt x="125879" y="298660"/>
                                    <a:pt x="136991" y="257385"/>
                                  </a:cubicBezTo>
                                  <a:cubicBezTo>
                                    <a:pt x="148103" y="216110"/>
                                    <a:pt x="157099" y="156314"/>
                                    <a:pt x="133816" y="114510"/>
                                  </a:cubicBezTo>
                                  <a:cubicBezTo>
                                    <a:pt x="110533" y="72706"/>
                                    <a:pt x="7874" y="-4553"/>
                                    <a:pt x="466" y="210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87" name="Freeform 86"/>
                            <p:cNvSpPr/>
                            <p:nvPr/>
                          </p:nvSpPr>
                          <p:spPr>
                            <a:xfrm>
                              <a:off x="3939074" y="214691"/>
                              <a:ext cx="242818" cy="433703"/>
                            </a:xfrm>
                            <a:custGeom>
                              <a:avLst/>
                              <a:gdLst>
                                <a:gd name="connsiteX0" fmla="*/ 137626 w 242818"/>
                                <a:gd name="connsiteY0" fmla="*/ 1209 h 433703"/>
                                <a:gd name="connsiteX1" fmla="*/ 32851 w 242818"/>
                                <a:gd name="connsiteY1" fmla="*/ 118684 h 433703"/>
                                <a:gd name="connsiteX2" fmla="*/ 1101 w 242818"/>
                                <a:gd name="connsiteY2" fmla="*/ 283784 h 433703"/>
                                <a:gd name="connsiteX3" fmla="*/ 64601 w 242818"/>
                                <a:gd name="connsiteY3" fmla="*/ 375859 h 433703"/>
                                <a:gd name="connsiteX4" fmla="*/ 242401 w 242818"/>
                                <a:gd name="connsiteY4" fmla="*/ 433009 h 433703"/>
                                <a:gd name="connsiteX5" fmla="*/ 112226 w 242818"/>
                                <a:gd name="connsiteY5" fmla="*/ 337759 h 433703"/>
                                <a:gd name="connsiteX6" fmla="*/ 58251 w 242818"/>
                                <a:gd name="connsiteY6" fmla="*/ 191709 h 433703"/>
                                <a:gd name="connsiteX7" fmla="*/ 137626 w 242818"/>
                                <a:gd name="connsiteY7" fmla="*/ 1209 h 433703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</a:cxnLst>
                              <a:rect l="l" t="t" r="r" b="b"/>
                              <a:pathLst>
                                <a:path w="242818" h="433703">
                                  <a:moveTo>
                                    <a:pt x="137626" y="1209"/>
                                  </a:moveTo>
                                  <a:cubicBezTo>
                                    <a:pt x="133393" y="-10962"/>
                                    <a:pt x="55605" y="71588"/>
                                    <a:pt x="32851" y="118684"/>
                                  </a:cubicBezTo>
                                  <a:cubicBezTo>
                                    <a:pt x="10097" y="165780"/>
                                    <a:pt x="-4191" y="240922"/>
                                    <a:pt x="1101" y="283784"/>
                                  </a:cubicBezTo>
                                  <a:cubicBezTo>
                                    <a:pt x="6393" y="326646"/>
                                    <a:pt x="24384" y="350988"/>
                                    <a:pt x="64601" y="375859"/>
                                  </a:cubicBezTo>
                                  <a:cubicBezTo>
                                    <a:pt x="104818" y="400730"/>
                                    <a:pt x="234464" y="439359"/>
                                    <a:pt x="242401" y="433009"/>
                                  </a:cubicBezTo>
                                  <a:cubicBezTo>
                                    <a:pt x="250338" y="426659"/>
                                    <a:pt x="142918" y="377976"/>
                                    <a:pt x="112226" y="337759"/>
                                  </a:cubicBezTo>
                                  <a:cubicBezTo>
                                    <a:pt x="81534" y="297542"/>
                                    <a:pt x="57193" y="243567"/>
                                    <a:pt x="58251" y="191709"/>
                                  </a:cubicBezTo>
                                  <a:cubicBezTo>
                                    <a:pt x="59309" y="139851"/>
                                    <a:pt x="141859" y="13380"/>
                                    <a:pt x="137626" y="1209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88" name="Freeform 87"/>
                            <p:cNvSpPr/>
                            <p:nvPr/>
                          </p:nvSpPr>
                          <p:spPr>
                            <a:xfrm>
                              <a:off x="4297694" y="251995"/>
                              <a:ext cx="136233" cy="298662"/>
                            </a:xfrm>
                            <a:custGeom>
                              <a:avLst/>
                              <a:gdLst>
                                <a:gd name="connsiteX0" fmla="*/ 88569 w 136233"/>
                                <a:gd name="connsiteY0" fmla="*/ 298074 h 298662"/>
                                <a:gd name="connsiteX1" fmla="*/ 38562 w 136233"/>
                                <a:gd name="connsiteY1" fmla="*/ 267118 h 298662"/>
                                <a:gd name="connsiteX2" fmla="*/ 67137 w 136233"/>
                                <a:gd name="connsiteY2" fmla="*/ 236161 h 298662"/>
                                <a:gd name="connsiteX3" fmla="*/ 462 w 136233"/>
                                <a:gd name="connsiteY3" fmla="*/ 195680 h 298662"/>
                                <a:gd name="connsiteX4" fmla="*/ 36181 w 136233"/>
                                <a:gd name="connsiteY4" fmla="*/ 136149 h 298662"/>
                                <a:gd name="connsiteX5" fmla="*/ 7606 w 136233"/>
                                <a:gd name="connsiteY5" fmla="*/ 418 h 298662"/>
                                <a:gd name="connsiteX6" fmla="*/ 74281 w 136233"/>
                                <a:gd name="connsiteY6" fmla="*/ 93286 h 298662"/>
                                <a:gd name="connsiteX7" fmla="*/ 126669 w 136233"/>
                                <a:gd name="connsiteY7" fmla="*/ 81380 h 298662"/>
                                <a:gd name="connsiteX8" fmla="*/ 76662 w 136233"/>
                                <a:gd name="connsiteY8" fmla="*/ 171868 h 298662"/>
                                <a:gd name="connsiteX9" fmla="*/ 136194 w 136233"/>
                                <a:gd name="connsiteY9" fmla="*/ 195680 h 298662"/>
                                <a:gd name="connsiteX10" fmla="*/ 86187 w 136233"/>
                                <a:gd name="connsiteY10" fmla="*/ 238543 h 298662"/>
                                <a:gd name="connsiteX11" fmla="*/ 88569 w 136233"/>
                                <a:gd name="connsiteY11" fmla="*/ 298074 h 298662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</a:cxnLst>
                              <a:rect l="l" t="t" r="r" b="b"/>
                              <a:pathLst>
                                <a:path w="136233" h="298662">
                                  <a:moveTo>
                                    <a:pt x="88569" y="298074"/>
                                  </a:moveTo>
                                  <a:cubicBezTo>
                                    <a:pt x="80631" y="302837"/>
                                    <a:pt x="42134" y="277437"/>
                                    <a:pt x="38562" y="267118"/>
                                  </a:cubicBezTo>
                                  <a:cubicBezTo>
                                    <a:pt x="34990" y="256799"/>
                                    <a:pt x="73487" y="248067"/>
                                    <a:pt x="67137" y="236161"/>
                                  </a:cubicBezTo>
                                  <a:cubicBezTo>
                                    <a:pt x="60787" y="224255"/>
                                    <a:pt x="5621" y="212349"/>
                                    <a:pt x="462" y="195680"/>
                                  </a:cubicBezTo>
                                  <a:cubicBezTo>
                                    <a:pt x="-4697" y="179011"/>
                                    <a:pt x="34990" y="168693"/>
                                    <a:pt x="36181" y="136149"/>
                                  </a:cubicBezTo>
                                  <a:cubicBezTo>
                                    <a:pt x="37372" y="103605"/>
                                    <a:pt x="1256" y="7562"/>
                                    <a:pt x="7606" y="418"/>
                                  </a:cubicBezTo>
                                  <a:cubicBezTo>
                                    <a:pt x="13956" y="-6726"/>
                                    <a:pt x="54437" y="79792"/>
                                    <a:pt x="74281" y="93286"/>
                                  </a:cubicBezTo>
                                  <a:cubicBezTo>
                                    <a:pt x="94125" y="106780"/>
                                    <a:pt x="126272" y="68283"/>
                                    <a:pt x="126669" y="81380"/>
                                  </a:cubicBezTo>
                                  <a:cubicBezTo>
                                    <a:pt x="127066" y="94477"/>
                                    <a:pt x="75075" y="152818"/>
                                    <a:pt x="76662" y="171868"/>
                                  </a:cubicBezTo>
                                  <a:cubicBezTo>
                                    <a:pt x="78249" y="190918"/>
                                    <a:pt x="134607" y="184568"/>
                                    <a:pt x="136194" y="195680"/>
                                  </a:cubicBezTo>
                                  <a:cubicBezTo>
                                    <a:pt x="137781" y="206792"/>
                                    <a:pt x="90949" y="225049"/>
                                    <a:pt x="86187" y="238543"/>
                                  </a:cubicBezTo>
                                  <a:cubicBezTo>
                                    <a:pt x="81425" y="252037"/>
                                    <a:pt x="96507" y="293311"/>
                                    <a:pt x="88569" y="298074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89" name="Freeform 88"/>
                            <p:cNvSpPr/>
                            <p:nvPr/>
                          </p:nvSpPr>
                          <p:spPr>
                            <a:xfrm>
                              <a:off x="4180327" y="527130"/>
                              <a:ext cx="116893" cy="34866"/>
                            </a:xfrm>
                            <a:custGeom>
                              <a:avLst/>
                              <a:gdLst>
                                <a:gd name="connsiteX0" fmla="*/ 1148 w 116893"/>
                                <a:gd name="connsiteY0" fmla="*/ 8651 h 34866"/>
                                <a:gd name="connsiteX1" fmla="*/ 115448 w 116893"/>
                                <a:gd name="connsiteY1" fmla="*/ 1508 h 34866"/>
                                <a:gd name="connsiteX2" fmla="*/ 60679 w 116893"/>
                                <a:gd name="connsiteY2" fmla="*/ 34845 h 34866"/>
                                <a:gd name="connsiteX3" fmla="*/ 1148 w 116893"/>
                                <a:gd name="connsiteY3" fmla="*/ 8651 h 34866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</a:cxnLst>
                              <a:rect l="l" t="t" r="r" b="b"/>
                              <a:pathLst>
                                <a:path w="116893" h="34866">
                                  <a:moveTo>
                                    <a:pt x="1148" y="8651"/>
                                  </a:moveTo>
                                  <a:cubicBezTo>
                                    <a:pt x="10276" y="3095"/>
                                    <a:pt x="105526" y="-2858"/>
                                    <a:pt x="115448" y="1508"/>
                                  </a:cubicBezTo>
                                  <a:cubicBezTo>
                                    <a:pt x="125370" y="5874"/>
                                    <a:pt x="81713" y="34051"/>
                                    <a:pt x="60679" y="34845"/>
                                  </a:cubicBezTo>
                                  <a:cubicBezTo>
                                    <a:pt x="39645" y="35639"/>
                                    <a:pt x="-7980" y="14207"/>
                                    <a:pt x="1148" y="865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90" name="Freeform 89"/>
                            <p:cNvSpPr/>
                            <p:nvPr/>
                          </p:nvSpPr>
                          <p:spPr>
                            <a:xfrm>
                              <a:off x="4114743" y="419377"/>
                              <a:ext cx="177125" cy="84860"/>
                            </a:xfrm>
                            <a:custGeom>
                              <a:avLst/>
                              <a:gdLst>
                                <a:gd name="connsiteX0" fmla="*/ 104832 w 177125"/>
                                <a:gd name="connsiteY0" fmla="*/ 18773 h 84860"/>
                                <a:gd name="connsiteX1" fmla="*/ 52445 w 177125"/>
                                <a:gd name="connsiteY1" fmla="*/ 30679 h 84860"/>
                                <a:gd name="connsiteX2" fmla="*/ 52445 w 177125"/>
                                <a:gd name="connsiteY2" fmla="*/ 56873 h 84860"/>
                                <a:gd name="connsiteX3" fmla="*/ 102451 w 177125"/>
                                <a:gd name="connsiteY3" fmla="*/ 80686 h 84860"/>
                                <a:gd name="connsiteX4" fmla="*/ 33395 w 177125"/>
                                <a:gd name="connsiteY4" fmla="*/ 83067 h 84860"/>
                                <a:gd name="connsiteX5" fmla="*/ 57 w 177125"/>
                                <a:gd name="connsiteY5" fmla="*/ 61636 h 84860"/>
                                <a:gd name="connsiteX6" fmla="*/ 40538 w 177125"/>
                                <a:gd name="connsiteY6" fmla="*/ 11629 h 84860"/>
                                <a:gd name="connsiteX7" fmla="*/ 154838 w 177125"/>
                                <a:gd name="connsiteY7" fmla="*/ 2104 h 84860"/>
                                <a:gd name="connsiteX8" fmla="*/ 173888 w 177125"/>
                                <a:gd name="connsiteY8" fmla="*/ 42586 h 84860"/>
                                <a:gd name="connsiteX9" fmla="*/ 111976 w 177125"/>
                                <a:gd name="connsiteY9" fmla="*/ 75923 h 84860"/>
                                <a:gd name="connsiteX10" fmla="*/ 104832 w 177125"/>
                                <a:gd name="connsiteY10" fmla="*/ 18773 h 8486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</a:cxnLst>
                              <a:rect l="l" t="t" r="r" b="b"/>
                              <a:pathLst>
                                <a:path w="177125" h="84860">
                                  <a:moveTo>
                                    <a:pt x="104832" y="18773"/>
                                  </a:moveTo>
                                  <a:cubicBezTo>
                                    <a:pt x="94910" y="11232"/>
                                    <a:pt x="61176" y="24329"/>
                                    <a:pt x="52445" y="30679"/>
                                  </a:cubicBezTo>
                                  <a:cubicBezTo>
                                    <a:pt x="43714" y="37029"/>
                                    <a:pt x="44111" y="48539"/>
                                    <a:pt x="52445" y="56873"/>
                                  </a:cubicBezTo>
                                  <a:cubicBezTo>
                                    <a:pt x="60779" y="65208"/>
                                    <a:pt x="105626" y="76320"/>
                                    <a:pt x="102451" y="80686"/>
                                  </a:cubicBezTo>
                                  <a:cubicBezTo>
                                    <a:pt x="99276" y="85052"/>
                                    <a:pt x="50461" y="86242"/>
                                    <a:pt x="33395" y="83067"/>
                                  </a:cubicBezTo>
                                  <a:cubicBezTo>
                                    <a:pt x="16329" y="79892"/>
                                    <a:pt x="-1133" y="73542"/>
                                    <a:pt x="57" y="61636"/>
                                  </a:cubicBezTo>
                                  <a:cubicBezTo>
                                    <a:pt x="1247" y="49730"/>
                                    <a:pt x="14741" y="21551"/>
                                    <a:pt x="40538" y="11629"/>
                                  </a:cubicBezTo>
                                  <a:cubicBezTo>
                                    <a:pt x="66335" y="1707"/>
                                    <a:pt x="132613" y="-3055"/>
                                    <a:pt x="154838" y="2104"/>
                                  </a:cubicBezTo>
                                  <a:cubicBezTo>
                                    <a:pt x="177063" y="7263"/>
                                    <a:pt x="181032" y="30283"/>
                                    <a:pt x="173888" y="42586"/>
                                  </a:cubicBezTo>
                                  <a:cubicBezTo>
                                    <a:pt x="166744" y="54889"/>
                                    <a:pt x="119120" y="75923"/>
                                    <a:pt x="111976" y="75923"/>
                                  </a:cubicBezTo>
                                  <a:cubicBezTo>
                                    <a:pt x="104832" y="75923"/>
                                    <a:pt x="114754" y="26314"/>
                                    <a:pt x="104832" y="18773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91" name="Freeform 90"/>
                            <p:cNvSpPr/>
                            <p:nvPr/>
                          </p:nvSpPr>
                          <p:spPr>
                            <a:xfrm>
                              <a:off x="4092437" y="254794"/>
                              <a:ext cx="180617" cy="141610"/>
                            </a:xfrm>
                            <a:custGeom>
                              <a:avLst/>
                              <a:gdLst>
                                <a:gd name="connsiteX0" fmla="*/ 155713 w 180617"/>
                                <a:gd name="connsiteY0" fmla="*/ 16669 h 141610"/>
                                <a:gd name="connsiteX1" fmla="*/ 179526 w 180617"/>
                                <a:gd name="connsiteY1" fmla="*/ 119062 h 141610"/>
                                <a:gd name="connsiteX2" fmla="*/ 115232 w 180617"/>
                                <a:gd name="connsiteY2" fmla="*/ 138112 h 141610"/>
                                <a:gd name="connsiteX3" fmla="*/ 31888 w 180617"/>
                                <a:gd name="connsiteY3" fmla="*/ 138112 h 141610"/>
                                <a:gd name="connsiteX4" fmla="*/ 932 w 180617"/>
                                <a:gd name="connsiteY4" fmla="*/ 102394 h 141610"/>
                                <a:gd name="connsiteX5" fmla="*/ 62844 w 180617"/>
                                <a:gd name="connsiteY5" fmla="*/ 0 h 141610"/>
                                <a:gd name="connsiteX6" fmla="*/ 36651 w 180617"/>
                                <a:gd name="connsiteY6" fmla="*/ 102394 h 141610"/>
                                <a:gd name="connsiteX7" fmla="*/ 77132 w 180617"/>
                                <a:gd name="connsiteY7" fmla="*/ 116681 h 141610"/>
                                <a:gd name="connsiteX8" fmla="*/ 84276 w 180617"/>
                                <a:gd name="connsiteY8" fmla="*/ 14287 h 141610"/>
                                <a:gd name="connsiteX9" fmla="*/ 100944 w 180617"/>
                                <a:gd name="connsiteY9" fmla="*/ 23812 h 141610"/>
                                <a:gd name="connsiteX10" fmla="*/ 105707 w 180617"/>
                                <a:gd name="connsiteY10" fmla="*/ 111919 h 141610"/>
                                <a:gd name="connsiteX11" fmla="*/ 155713 w 180617"/>
                                <a:gd name="connsiteY11" fmla="*/ 104775 h 141610"/>
                                <a:gd name="connsiteX12" fmla="*/ 155713 w 180617"/>
                                <a:gd name="connsiteY12" fmla="*/ 16669 h 14161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</a:cxnLst>
                              <a:rect l="l" t="t" r="r" b="b"/>
                              <a:pathLst>
                                <a:path w="180617" h="141610">
                                  <a:moveTo>
                                    <a:pt x="155713" y="16669"/>
                                  </a:moveTo>
                                  <a:cubicBezTo>
                                    <a:pt x="159682" y="19050"/>
                                    <a:pt x="186273" y="98821"/>
                                    <a:pt x="179526" y="119062"/>
                                  </a:cubicBezTo>
                                  <a:cubicBezTo>
                                    <a:pt x="172779" y="139303"/>
                                    <a:pt x="139838" y="134937"/>
                                    <a:pt x="115232" y="138112"/>
                                  </a:cubicBezTo>
                                  <a:cubicBezTo>
                                    <a:pt x="90626" y="141287"/>
                                    <a:pt x="50938" y="144065"/>
                                    <a:pt x="31888" y="138112"/>
                                  </a:cubicBezTo>
                                  <a:cubicBezTo>
                                    <a:pt x="12838" y="132159"/>
                                    <a:pt x="-4227" y="125413"/>
                                    <a:pt x="932" y="102394"/>
                                  </a:cubicBezTo>
                                  <a:cubicBezTo>
                                    <a:pt x="6091" y="79375"/>
                                    <a:pt x="56891" y="0"/>
                                    <a:pt x="62844" y="0"/>
                                  </a:cubicBezTo>
                                  <a:cubicBezTo>
                                    <a:pt x="68797" y="0"/>
                                    <a:pt x="34270" y="82947"/>
                                    <a:pt x="36651" y="102394"/>
                                  </a:cubicBezTo>
                                  <a:cubicBezTo>
                                    <a:pt x="39032" y="121841"/>
                                    <a:pt x="69195" y="131365"/>
                                    <a:pt x="77132" y="116681"/>
                                  </a:cubicBezTo>
                                  <a:cubicBezTo>
                                    <a:pt x="85069" y="101997"/>
                                    <a:pt x="80307" y="29765"/>
                                    <a:pt x="84276" y="14287"/>
                                  </a:cubicBezTo>
                                  <a:cubicBezTo>
                                    <a:pt x="88245" y="-1191"/>
                                    <a:pt x="97372" y="7540"/>
                                    <a:pt x="100944" y="23812"/>
                                  </a:cubicBezTo>
                                  <a:cubicBezTo>
                                    <a:pt x="104516" y="40084"/>
                                    <a:pt x="96579" y="98425"/>
                                    <a:pt x="105707" y="111919"/>
                                  </a:cubicBezTo>
                                  <a:cubicBezTo>
                                    <a:pt x="114835" y="125413"/>
                                    <a:pt x="148569" y="120253"/>
                                    <a:pt x="155713" y="104775"/>
                                  </a:cubicBezTo>
                                  <a:cubicBezTo>
                                    <a:pt x="162857" y="89297"/>
                                    <a:pt x="151744" y="14288"/>
                                    <a:pt x="155713" y="16669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92" name="Freeform 91"/>
                            <p:cNvSpPr/>
                            <p:nvPr/>
                          </p:nvSpPr>
                          <p:spPr>
                            <a:xfrm>
                              <a:off x="4148138" y="264319"/>
                              <a:ext cx="110399" cy="43115"/>
                            </a:xfrm>
                            <a:custGeom>
                              <a:avLst/>
                              <a:gdLst>
                                <a:gd name="connsiteX0" fmla="*/ 0 w 110399"/>
                                <a:gd name="connsiteY0" fmla="*/ 4762 h 43115"/>
                                <a:gd name="connsiteX1" fmla="*/ 100012 w 110399"/>
                                <a:gd name="connsiteY1" fmla="*/ 4762 h 43115"/>
                                <a:gd name="connsiteX2" fmla="*/ 100012 w 110399"/>
                                <a:gd name="connsiteY2" fmla="*/ 42862 h 43115"/>
                                <a:gd name="connsiteX3" fmla="*/ 0 w 110399"/>
                                <a:gd name="connsiteY3" fmla="*/ 4762 h 4311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</a:cxnLst>
                              <a:rect l="l" t="t" r="r" b="b"/>
                              <a:pathLst>
                                <a:path w="110399" h="43115">
                                  <a:moveTo>
                                    <a:pt x="0" y="4762"/>
                                  </a:moveTo>
                                  <a:cubicBezTo>
                                    <a:pt x="0" y="-1588"/>
                                    <a:pt x="83343" y="-1588"/>
                                    <a:pt x="100012" y="4762"/>
                                  </a:cubicBezTo>
                                  <a:cubicBezTo>
                                    <a:pt x="116681" y="11112"/>
                                    <a:pt x="110728" y="39290"/>
                                    <a:pt x="100012" y="42862"/>
                                  </a:cubicBezTo>
                                  <a:cubicBezTo>
                                    <a:pt x="89296" y="46434"/>
                                    <a:pt x="0" y="11112"/>
                                    <a:pt x="0" y="4762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93" name="Freeform 92"/>
                            <p:cNvSpPr/>
                            <p:nvPr/>
                          </p:nvSpPr>
                          <p:spPr>
                            <a:xfrm rot="10177868">
                              <a:off x="4123548" y="301995"/>
                              <a:ext cx="132884" cy="45719"/>
                            </a:xfrm>
                            <a:custGeom>
                              <a:avLst/>
                              <a:gdLst>
                                <a:gd name="connsiteX0" fmla="*/ 0 w 110399"/>
                                <a:gd name="connsiteY0" fmla="*/ 4762 h 43115"/>
                                <a:gd name="connsiteX1" fmla="*/ 100012 w 110399"/>
                                <a:gd name="connsiteY1" fmla="*/ 4762 h 43115"/>
                                <a:gd name="connsiteX2" fmla="*/ 100012 w 110399"/>
                                <a:gd name="connsiteY2" fmla="*/ 42862 h 43115"/>
                                <a:gd name="connsiteX3" fmla="*/ 0 w 110399"/>
                                <a:gd name="connsiteY3" fmla="*/ 4762 h 4311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</a:cxnLst>
                              <a:rect l="l" t="t" r="r" b="b"/>
                              <a:pathLst>
                                <a:path w="110399" h="43115">
                                  <a:moveTo>
                                    <a:pt x="0" y="4762"/>
                                  </a:moveTo>
                                  <a:cubicBezTo>
                                    <a:pt x="0" y="-1588"/>
                                    <a:pt x="83343" y="-1588"/>
                                    <a:pt x="100012" y="4762"/>
                                  </a:cubicBezTo>
                                  <a:cubicBezTo>
                                    <a:pt x="116681" y="11112"/>
                                    <a:pt x="110728" y="39290"/>
                                    <a:pt x="100012" y="42862"/>
                                  </a:cubicBezTo>
                                  <a:cubicBezTo>
                                    <a:pt x="89296" y="46434"/>
                                    <a:pt x="0" y="11112"/>
                                    <a:pt x="0" y="4762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94" name="Freeform 93"/>
                            <p:cNvSpPr/>
                            <p:nvPr/>
                          </p:nvSpPr>
                          <p:spPr>
                            <a:xfrm>
                              <a:off x="4273937" y="346171"/>
                              <a:ext cx="39959" cy="58642"/>
                            </a:xfrm>
                            <a:custGeom>
                              <a:avLst/>
                              <a:gdLst>
                                <a:gd name="connsiteX0" fmla="*/ 28982 w 39959"/>
                                <a:gd name="connsiteY0" fmla="*/ 58642 h 58642"/>
                                <a:gd name="connsiteX1" fmla="*/ 38507 w 39959"/>
                                <a:gd name="connsiteY1" fmla="*/ 6254 h 58642"/>
                                <a:gd name="connsiteX2" fmla="*/ 407 w 39959"/>
                                <a:gd name="connsiteY2" fmla="*/ 6254 h 58642"/>
                                <a:gd name="connsiteX3" fmla="*/ 28982 w 39959"/>
                                <a:gd name="connsiteY3" fmla="*/ 58642 h 58642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</a:cxnLst>
                              <a:rect l="l" t="t" r="r" b="b"/>
                              <a:pathLst>
                                <a:path w="39959" h="58642">
                                  <a:moveTo>
                                    <a:pt x="28982" y="58642"/>
                                  </a:moveTo>
                                  <a:cubicBezTo>
                                    <a:pt x="35332" y="58642"/>
                                    <a:pt x="43269" y="14985"/>
                                    <a:pt x="38507" y="6254"/>
                                  </a:cubicBezTo>
                                  <a:cubicBezTo>
                                    <a:pt x="33745" y="-2477"/>
                                    <a:pt x="4376" y="-1684"/>
                                    <a:pt x="407" y="6254"/>
                                  </a:cubicBezTo>
                                  <a:cubicBezTo>
                                    <a:pt x="-3562" y="14191"/>
                                    <a:pt x="22632" y="58642"/>
                                    <a:pt x="28982" y="58642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</p:grpSp>
                      <p:sp>
                        <p:nvSpPr>
                          <p:cNvPr id="96" name="Freeform 95"/>
                          <p:cNvSpPr/>
                          <p:nvPr/>
                        </p:nvSpPr>
                        <p:spPr>
                          <a:xfrm>
                            <a:off x="4197815" y="711980"/>
                            <a:ext cx="221830" cy="235765"/>
                          </a:xfrm>
                          <a:custGeom>
                            <a:avLst/>
                            <a:gdLst>
                              <a:gd name="connsiteX0" fmla="*/ 221785 w 221830"/>
                              <a:gd name="connsiteY0" fmla="*/ 42876 h 235765"/>
                              <a:gd name="connsiteX1" fmla="*/ 171779 w 221830"/>
                              <a:gd name="connsiteY1" fmla="*/ 2395 h 235765"/>
                              <a:gd name="connsiteX2" fmla="*/ 64623 w 221830"/>
                              <a:gd name="connsiteY2" fmla="*/ 11920 h 235765"/>
                              <a:gd name="connsiteX3" fmla="*/ 329 w 221830"/>
                              <a:gd name="connsiteY3" fmla="*/ 71451 h 235765"/>
                              <a:gd name="connsiteX4" fmla="*/ 43191 w 221830"/>
                              <a:gd name="connsiteY4" fmla="*/ 150033 h 235765"/>
                              <a:gd name="connsiteX5" fmla="*/ 121773 w 221830"/>
                              <a:gd name="connsiteY5" fmla="*/ 235758 h 235765"/>
                              <a:gd name="connsiteX6" fmla="*/ 55098 w 221830"/>
                              <a:gd name="connsiteY6" fmla="*/ 145270 h 235765"/>
                              <a:gd name="connsiteX7" fmla="*/ 36048 w 221830"/>
                              <a:gd name="connsiteY7" fmla="*/ 42876 h 235765"/>
                              <a:gd name="connsiteX8" fmla="*/ 64623 w 221830"/>
                              <a:gd name="connsiteY8" fmla="*/ 121458 h 235765"/>
                              <a:gd name="connsiteX9" fmla="*/ 150348 w 221830"/>
                              <a:gd name="connsiteY9" fmla="*/ 202420 h 235765"/>
                              <a:gd name="connsiteX10" fmla="*/ 81291 w 221830"/>
                              <a:gd name="connsiteY10" fmla="*/ 111933 h 235765"/>
                              <a:gd name="connsiteX11" fmla="*/ 59860 w 221830"/>
                              <a:gd name="connsiteY11" fmla="*/ 45258 h 235765"/>
                              <a:gd name="connsiteX12" fmla="*/ 102723 w 221830"/>
                              <a:gd name="connsiteY12" fmla="*/ 23826 h 235765"/>
                              <a:gd name="connsiteX13" fmla="*/ 119391 w 221830"/>
                              <a:gd name="connsiteY13" fmla="*/ 104789 h 235765"/>
                              <a:gd name="connsiteX14" fmla="*/ 178923 w 221830"/>
                              <a:gd name="connsiteY14" fmla="*/ 185751 h 235765"/>
                              <a:gd name="connsiteX15" fmla="*/ 131298 w 221830"/>
                              <a:gd name="connsiteY15" fmla="*/ 92883 h 235765"/>
                              <a:gd name="connsiteX16" fmla="*/ 128916 w 221830"/>
                              <a:gd name="connsiteY16" fmla="*/ 19064 h 235765"/>
                              <a:gd name="connsiteX17" fmla="*/ 159873 w 221830"/>
                              <a:gd name="connsiteY17" fmla="*/ 26208 h 235765"/>
                              <a:gd name="connsiteX18" fmla="*/ 171779 w 221830"/>
                              <a:gd name="connsiteY18" fmla="*/ 121458 h 235765"/>
                              <a:gd name="connsiteX19" fmla="*/ 181304 w 221830"/>
                              <a:gd name="connsiteY19" fmla="*/ 171464 h 235765"/>
                              <a:gd name="connsiteX20" fmla="*/ 221785 w 221830"/>
                              <a:gd name="connsiteY20" fmla="*/ 42876 h 23576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</a:cxnLst>
                            <a:rect l="l" t="t" r="r" b="b"/>
                            <a:pathLst>
                              <a:path w="221830" h="235765">
                                <a:moveTo>
                                  <a:pt x="221785" y="42876"/>
                                </a:moveTo>
                                <a:cubicBezTo>
                                  <a:pt x="220198" y="14698"/>
                                  <a:pt x="197973" y="7554"/>
                                  <a:pt x="171779" y="2395"/>
                                </a:cubicBezTo>
                                <a:cubicBezTo>
                                  <a:pt x="145585" y="-2764"/>
                                  <a:pt x="93198" y="411"/>
                                  <a:pt x="64623" y="11920"/>
                                </a:cubicBezTo>
                                <a:cubicBezTo>
                                  <a:pt x="36048" y="23429"/>
                                  <a:pt x="3901" y="48432"/>
                                  <a:pt x="329" y="71451"/>
                                </a:cubicBezTo>
                                <a:cubicBezTo>
                                  <a:pt x="-3243" y="94470"/>
                                  <a:pt x="22950" y="122649"/>
                                  <a:pt x="43191" y="150033"/>
                                </a:cubicBezTo>
                                <a:cubicBezTo>
                                  <a:pt x="63432" y="177417"/>
                                  <a:pt x="119788" y="236552"/>
                                  <a:pt x="121773" y="235758"/>
                                </a:cubicBezTo>
                                <a:cubicBezTo>
                                  <a:pt x="123757" y="234964"/>
                                  <a:pt x="69385" y="177417"/>
                                  <a:pt x="55098" y="145270"/>
                                </a:cubicBezTo>
                                <a:cubicBezTo>
                                  <a:pt x="40811" y="113123"/>
                                  <a:pt x="34461" y="46845"/>
                                  <a:pt x="36048" y="42876"/>
                                </a:cubicBezTo>
                                <a:cubicBezTo>
                                  <a:pt x="37635" y="38907"/>
                                  <a:pt x="45573" y="94867"/>
                                  <a:pt x="64623" y="121458"/>
                                </a:cubicBezTo>
                                <a:cubicBezTo>
                                  <a:pt x="83673" y="148049"/>
                                  <a:pt x="147570" y="204007"/>
                                  <a:pt x="150348" y="202420"/>
                                </a:cubicBezTo>
                                <a:cubicBezTo>
                                  <a:pt x="153126" y="200833"/>
                                  <a:pt x="96372" y="138127"/>
                                  <a:pt x="81291" y="111933"/>
                                </a:cubicBezTo>
                                <a:cubicBezTo>
                                  <a:pt x="66210" y="85739"/>
                                  <a:pt x="56288" y="59943"/>
                                  <a:pt x="59860" y="45258"/>
                                </a:cubicBezTo>
                                <a:cubicBezTo>
                                  <a:pt x="63432" y="30573"/>
                                  <a:pt x="92801" y="13904"/>
                                  <a:pt x="102723" y="23826"/>
                                </a:cubicBezTo>
                                <a:cubicBezTo>
                                  <a:pt x="112645" y="33748"/>
                                  <a:pt x="106691" y="77802"/>
                                  <a:pt x="119391" y="104789"/>
                                </a:cubicBezTo>
                                <a:cubicBezTo>
                                  <a:pt x="132091" y="131776"/>
                                  <a:pt x="176938" y="187735"/>
                                  <a:pt x="178923" y="185751"/>
                                </a:cubicBezTo>
                                <a:cubicBezTo>
                                  <a:pt x="180907" y="183767"/>
                                  <a:pt x="139632" y="120664"/>
                                  <a:pt x="131298" y="92883"/>
                                </a:cubicBezTo>
                                <a:cubicBezTo>
                                  <a:pt x="122964" y="65102"/>
                                  <a:pt x="124154" y="30176"/>
                                  <a:pt x="128916" y="19064"/>
                                </a:cubicBezTo>
                                <a:cubicBezTo>
                                  <a:pt x="133678" y="7952"/>
                                  <a:pt x="152729" y="9142"/>
                                  <a:pt x="159873" y="26208"/>
                                </a:cubicBezTo>
                                <a:cubicBezTo>
                                  <a:pt x="167017" y="43274"/>
                                  <a:pt x="168207" y="97249"/>
                                  <a:pt x="171779" y="121458"/>
                                </a:cubicBezTo>
                                <a:cubicBezTo>
                                  <a:pt x="175351" y="145667"/>
                                  <a:pt x="179716" y="185355"/>
                                  <a:pt x="181304" y="171464"/>
                                </a:cubicBezTo>
                                <a:cubicBezTo>
                                  <a:pt x="182892" y="157573"/>
                                  <a:pt x="223372" y="71054"/>
                                  <a:pt x="221785" y="42876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97" name="Freeform 96"/>
                          <p:cNvSpPr/>
                          <p:nvPr/>
                        </p:nvSpPr>
                        <p:spPr>
                          <a:xfrm>
                            <a:off x="4319561" y="780822"/>
                            <a:ext cx="139248" cy="185973"/>
                          </a:xfrm>
                          <a:custGeom>
                            <a:avLst/>
                            <a:gdLst>
                              <a:gd name="connsiteX0" fmla="*/ 78608 w 139248"/>
                              <a:gd name="connsiteY0" fmla="*/ 228 h 185973"/>
                              <a:gd name="connsiteX1" fmla="*/ 121470 w 139248"/>
                              <a:gd name="connsiteY1" fmla="*/ 88334 h 185973"/>
                              <a:gd name="connsiteX2" fmla="*/ 138139 w 139248"/>
                              <a:gd name="connsiteY2" fmla="*/ 128816 h 185973"/>
                              <a:gd name="connsiteX3" fmla="*/ 92895 w 139248"/>
                              <a:gd name="connsiteY3" fmla="*/ 162153 h 185973"/>
                              <a:gd name="connsiteX4" fmla="*/ 30983 w 139248"/>
                              <a:gd name="connsiteY4" fmla="*/ 185966 h 185973"/>
                              <a:gd name="connsiteX5" fmla="*/ 27 w 139248"/>
                              <a:gd name="connsiteY5" fmla="*/ 159772 h 185973"/>
                              <a:gd name="connsiteX6" fmla="*/ 35745 w 139248"/>
                              <a:gd name="connsiteY6" fmla="*/ 171678 h 185973"/>
                              <a:gd name="connsiteX7" fmla="*/ 92895 w 139248"/>
                              <a:gd name="connsiteY7" fmla="*/ 155009 h 185973"/>
                              <a:gd name="connsiteX8" fmla="*/ 116708 w 139248"/>
                              <a:gd name="connsiteY8" fmla="*/ 131197 h 185973"/>
                              <a:gd name="connsiteX9" fmla="*/ 73845 w 139248"/>
                              <a:gd name="connsiteY9" fmla="*/ 124053 h 185973"/>
                              <a:gd name="connsiteX10" fmla="*/ 30983 w 139248"/>
                              <a:gd name="connsiteY10" fmla="*/ 143103 h 185973"/>
                              <a:gd name="connsiteX11" fmla="*/ 9552 w 139248"/>
                              <a:gd name="connsiteY11" fmla="*/ 152628 h 185973"/>
                              <a:gd name="connsiteX12" fmla="*/ 57177 w 139248"/>
                              <a:gd name="connsiteY12" fmla="*/ 121672 h 185973"/>
                              <a:gd name="connsiteX13" fmla="*/ 102420 w 139248"/>
                              <a:gd name="connsiteY13" fmla="*/ 112147 h 185973"/>
                              <a:gd name="connsiteX14" fmla="*/ 76227 w 139248"/>
                              <a:gd name="connsiteY14" fmla="*/ 64522 h 185973"/>
                              <a:gd name="connsiteX15" fmla="*/ 78608 w 139248"/>
                              <a:gd name="connsiteY15" fmla="*/ 228 h 18597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</a:cxnLst>
                            <a:rect l="l" t="t" r="r" b="b"/>
                            <a:pathLst>
                              <a:path w="139248" h="185973">
                                <a:moveTo>
                                  <a:pt x="78608" y="228"/>
                                </a:moveTo>
                                <a:cubicBezTo>
                                  <a:pt x="86149" y="4197"/>
                                  <a:pt x="111548" y="66903"/>
                                  <a:pt x="121470" y="88334"/>
                                </a:cubicBezTo>
                                <a:cubicBezTo>
                                  <a:pt x="131392" y="109765"/>
                                  <a:pt x="142901" y="116513"/>
                                  <a:pt x="138139" y="128816"/>
                                </a:cubicBezTo>
                                <a:cubicBezTo>
                                  <a:pt x="133377" y="141119"/>
                                  <a:pt x="110754" y="152628"/>
                                  <a:pt x="92895" y="162153"/>
                                </a:cubicBezTo>
                                <a:cubicBezTo>
                                  <a:pt x="75036" y="171678"/>
                                  <a:pt x="46461" y="186363"/>
                                  <a:pt x="30983" y="185966"/>
                                </a:cubicBezTo>
                                <a:cubicBezTo>
                                  <a:pt x="15505" y="185569"/>
                                  <a:pt x="-767" y="162153"/>
                                  <a:pt x="27" y="159772"/>
                                </a:cubicBezTo>
                                <a:cubicBezTo>
                                  <a:pt x="821" y="157391"/>
                                  <a:pt x="20267" y="172472"/>
                                  <a:pt x="35745" y="171678"/>
                                </a:cubicBezTo>
                                <a:cubicBezTo>
                                  <a:pt x="51223" y="170884"/>
                                  <a:pt x="79401" y="161756"/>
                                  <a:pt x="92895" y="155009"/>
                                </a:cubicBezTo>
                                <a:cubicBezTo>
                                  <a:pt x="106389" y="148262"/>
                                  <a:pt x="119883" y="136356"/>
                                  <a:pt x="116708" y="131197"/>
                                </a:cubicBezTo>
                                <a:cubicBezTo>
                                  <a:pt x="113533" y="126038"/>
                                  <a:pt x="88132" y="122069"/>
                                  <a:pt x="73845" y="124053"/>
                                </a:cubicBezTo>
                                <a:cubicBezTo>
                                  <a:pt x="59558" y="126037"/>
                                  <a:pt x="30983" y="143103"/>
                                  <a:pt x="30983" y="143103"/>
                                </a:cubicBezTo>
                                <a:cubicBezTo>
                                  <a:pt x="20268" y="147865"/>
                                  <a:pt x="5187" y="156200"/>
                                  <a:pt x="9552" y="152628"/>
                                </a:cubicBezTo>
                                <a:cubicBezTo>
                                  <a:pt x="13917" y="149056"/>
                                  <a:pt x="41699" y="128419"/>
                                  <a:pt x="57177" y="121672"/>
                                </a:cubicBezTo>
                                <a:cubicBezTo>
                                  <a:pt x="72655" y="114925"/>
                                  <a:pt x="99245" y="121672"/>
                                  <a:pt x="102420" y="112147"/>
                                </a:cubicBezTo>
                                <a:cubicBezTo>
                                  <a:pt x="105595" y="102622"/>
                                  <a:pt x="80196" y="83969"/>
                                  <a:pt x="76227" y="64522"/>
                                </a:cubicBezTo>
                                <a:cubicBezTo>
                                  <a:pt x="72258" y="45075"/>
                                  <a:pt x="71067" y="-3741"/>
                                  <a:pt x="78608" y="228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98" name="Freeform 97"/>
                          <p:cNvSpPr/>
                          <p:nvPr/>
                        </p:nvSpPr>
                        <p:spPr>
                          <a:xfrm>
                            <a:off x="3997696" y="799292"/>
                            <a:ext cx="162565" cy="166172"/>
                          </a:xfrm>
                          <a:custGeom>
                            <a:avLst/>
                            <a:gdLst>
                              <a:gd name="connsiteX0" fmla="*/ 93292 w 162565"/>
                              <a:gd name="connsiteY0" fmla="*/ 808 h 166172"/>
                              <a:gd name="connsiteX1" fmla="*/ 50429 w 162565"/>
                              <a:gd name="connsiteY1" fmla="*/ 53196 h 166172"/>
                              <a:gd name="connsiteX2" fmla="*/ 423 w 162565"/>
                              <a:gd name="connsiteY2" fmla="*/ 105583 h 166172"/>
                              <a:gd name="connsiteX3" fmla="*/ 28998 w 162565"/>
                              <a:gd name="connsiteY3" fmla="*/ 146064 h 166172"/>
                              <a:gd name="connsiteX4" fmla="*/ 74242 w 162565"/>
                              <a:gd name="connsiteY4" fmla="*/ 91296 h 166172"/>
                              <a:gd name="connsiteX5" fmla="*/ 102817 w 162565"/>
                              <a:gd name="connsiteY5" fmla="*/ 160352 h 166172"/>
                              <a:gd name="connsiteX6" fmla="*/ 159967 w 162565"/>
                              <a:gd name="connsiteY6" fmla="*/ 155589 h 166172"/>
                              <a:gd name="connsiteX7" fmla="*/ 150442 w 162565"/>
                              <a:gd name="connsiteY7" fmla="*/ 100821 h 166172"/>
                              <a:gd name="connsiteX8" fmla="*/ 129010 w 162565"/>
                              <a:gd name="connsiteY8" fmla="*/ 72246 h 166172"/>
                              <a:gd name="connsiteX9" fmla="*/ 148060 w 162565"/>
                              <a:gd name="connsiteY9" fmla="*/ 134158 h 166172"/>
                              <a:gd name="connsiteX10" fmla="*/ 107579 w 162565"/>
                              <a:gd name="connsiteY10" fmla="*/ 141302 h 166172"/>
                              <a:gd name="connsiteX11" fmla="*/ 86148 w 162565"/>
                              <a:gd name="connsiteY11" fmla="*/ 62721 h 166172"/>
                              <a:gd name="connsiteX12" fmla="*/ 31379 w 162565"/>
                              <a:gd name="connsiteY12" fmla="*/ 115108 h 166172"/>
                              <a:gd name="connsiteX13" fmla="*/ 19473 w 162565"/>
                              <a:gd name="connsiteY13" fmla="*/ 96058 h 166172"/>
                              <a:gd name="connsiteX14" fmla="*/ 93292 w 162565"/>
                              <a:gd name="connsiteY14" fmla="*/ 808 h 16617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</a:cxnLst>
                            <a:rect l="l" t="t" r="r" b="b"/>
                            <a:pathLst>
                              <a:path w="162565" h="166172">
                                <a:moveTo>
                                  <a:pt x="93292" y="808"/>
                                </a:moveTo>
                                <a:cubicBezTo>
                                  <a:pt x="98451" y="-6336"/>
                                  <a:pt x="65907" y="35734"/>
                                  <a:pt x="50429" y="53196"/>
                                </a:cubicBezTo>
                                <a:cubicBezTo>
                                  <a:pt x="34951" y="70658"/>
                                  <a:pt x="3995" y="90105"/>
                                  <a:pt x="423" y="105583"/>
                                </a:cubicBezTo>
                                <a:cubicBezTo>
                                  <a:pt x="-3149" y="121061"/>
                                  <a:pt x="16695" y="148445"/>
                                  <a:pt x="28998" y="146064"/>
                                </a:cubicBezTo>
                                <a:cubicBezTo>
                                  <a:pt x="41301" y="143683"/>
                                  <a:pt x="61939" y="88915"/>
                                  <a:pt x="74242" y="91296"/>
                                </a:cubicBezTo>
                                <a:cubicBezTo>
                                  <a:pt x="86545" y="93677"/>
                                  <a:pt x="88530" y="149637"/>
                                  <a:pt x="102817" y="160352"/>
                                </a:cubicBezTo>
                                <a:cubicBezTo>
                                  <a:pt x="117104" y="171067"/>
                                  <a:pt x="152029" y="165511"/>
                                  <a:pt x="159967" y="155589"/>
                                </a:cubicBezTo>
                                <a:cubicBezTo>
                                  <a:pt x="167905" y="145667"/>
                                  <a:pt x="155601" y="114711"/>
                                  <a:pt x="150442" y="100821"/>
                                </a:cubicBezTo>
                                <a:cubicBezTo>
                                  <a:pt x="145283" y="86931"/>
                                  <a:pt x="129407" y="66690"/>
                                  <a:pt x="129010" y="72246"/>
                                </a:cubicBezTo>
                                <a:cubicBezTo>
                                  <a:pt x="128613" y="77802"/>
                                  <a:pt x="151632" y="122649"/>
                                  <a:pt x="148060" y="134158"/>
                                </a:cubicBezTo>
                                <a:cubicBezTo>
                                  <a:pt x="144488" y="145667"/>
                                  <a:pt x="117898" y="153208"/>
                                  <a:pt x="107579" y="141302"/>
                                </a:cubicBezTo>
                                <a:cubicBezTo>
                                  <a:pt x="97260" y="129396"/>
                                  <a:pt x="98848" y="67087"/>
                                  <a:pt x="86148" y="62721"/>
                                </a:cubicBezTo>
                                <a:cubicBezTo>
                                  <a:pt x="73448" y="58355"/>
                                  <a:pt x="42491" y="109552"/>
                                  <a:pt x="31379" y="115108"/>
                                </a:cubicBezTo>
                                <a:cubicBezTo>
                                  <a:pt x="20266" y="120664"/>
                                  <a:pt x="8757" y="114314"/>
                                  <a:pt x="19473" y="96058"/>
                                </a:cubicBezTo>
                                <a:cubicBezTo>
                                  <a:pt x="30189" y="77802"/>
                                  <a:pt x="88133" y="7952"/>
                                  <a:pt x="93292" y="808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99" name="Freeform 98"/>
                          <p:cNvSpPr/>
                          <p:nvPr/>
                        </p:nvSpPr>
                        <p:spPr>
                          <a:xfrm>
                            <a:off x="3987110" y="945309"/>
                            <a:ext cx="86763" cy="126592"/>
                          </a:xfrm>
                          <a:custGeom>
                            <a:avLst/>
                            <a:gdLst>
                              <a:gd name="connsiteX0" fmla="*/ 27678 w 86763"/>
                              <a:gd name="connsiteY0" fmla="*/ 2429 h 126592"/>
                              <a:gd name="connsiteX1" fmla="*/ 1484 w 86763"/>
                              <a:gd name="connsiteY1" fmla="*/ 107204 h 126592"/>
                              <a:gd name="connsiteX2" fmla="*/ 80065 w 86763"/>
                              <a:gd name="connsiteY2" fmla="*/ 116729 h 126592"/>
                              <a:gd name="connsiteX3" fmla="*/ 80065 w 86763"/>
                              <a:gd name="connsiteY3" fmla="*/ 47 h 126592"/>
                              <a:gd name="connsiteX4" fmla="*/ 58634 w 86763"/>
                              <a:gd name="connsiteY4" fmla="*/ 102441 h 126592"/>
                              <a:gd name="connsiteX5" fmla="*/ 15771 w 86763"/>
                              <a:gd name="connsiteY5" fmla="*/ 102441 h 126592"/>
                              <a:gd name="connsiteX6" fmla="*/ 27678 w 86763"/>
                              <a:gd name="connsiteY6" fmla="*/ 2429 h 12659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86763" h="126592">
                                <a:moveTo>
                                  <a:pt x="27678" y="2429"/>
                                </a:moveTo>
                                <a:cubicBezTo>
                                  <a:pt x="25297" y="3223"/>
                                  <a:pt x="-7247" y="88154"/>
                                  <a:pt x="1484" y="107204"/>
                                </a:cubicBezTo>
                                <a:cubicBezTo>
                                  <a:pt x="10215" y="126254"/>
                                  <a:pt x="66968" y="134588"/>
                                  <a:pt x="80065" y="116729"/>
                                </a:cubicBezTo>
                                <a:cubicBezTo>
                                  <a:pt x="93162" y="98870"/>
                                  <a:pt x="83637" y="2428"/>
                                  <a:pt x="80065" y="47"/>
                                </a:cubicBezTo>
                                <a:cubicBezTo>
                                  <a:pt x="76493" y="-2334"/>
                                  <a:pt x="69350" y="85376"/>
                                  <a:pt x="58634" y="102441"/>
                                </a:cubicBezTo>
                                <a:cubicBezTo>
                                  <a:pt x="47918" y="119506"/>
                                  <a:pt x="19343" y="119110"/>
                                  <a:pt x="15771" y="102441"/>
                                </a:cubicBezTo>
                                <a:cubicBezTo>
                                  <a:pt x="12199" y="85772"/>
                                  <a:pt x="30059" y="1635"/>
                                  <a:pt x="27678" y="2429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00" name="Freeform 99"/>
                          <p:cNvSpPr/>
                          <p:nvPr/>
                        </p:nvSpPr>
                        <p:spPr>
                          <a:xfrm>
                            <a:off x="3921858" y="983391"/>
                            <a:ext cx="235880" cy="278800"/>
                          </a:xfrm>
                          <a:custGeom>
                            <a:avLst/>
                            <a:gdLst>
                              <a:gd name="connsiteX0" fmla="*/ 66736 w 235880"/>
                              <a:gd name="connsiteY0" fmla="*/ 4828 h 278800"/>
                              <a:gd name="connsiteX1" fmla="*/ 4823 w 235880"/>
                              <a:gd name="connsiteY1" fmla="*/ 90553 h 278800"/>
                              <a:gd name="connsiteX2" fmla="*/ 45305 w 235880"/>
                              <a:gd name="connsiteY2" fmla="*/ 133415 h 278800"/>
                              <a:gd name="connsiteX3" fmla="*/ 61 w 235880"/>
                              <a:gd name="connsiteY3" fmla="*/ 219140 h 278800"/>
                              <a:gd name="connsiteX4" fmla="*/ 57211 w 235880"/>
                              <a:gd name="connsiteY4" fmla="*/ 278672 h 278800"/>
                              <a:gd name="connsiteX5" fmla="*/ 102455 w 235880"/>
                              <a:gd name="connsiteY5" fmla="*/ 235809 h 278800"/>
                              <a:gd name="connsiteX6" fmla="*/ 54830 w 235880"/>
                              <a:gd name="connsiteY6" fmla="*/ 264384 h 278800"/>
                              <a:gd name="connsiteX7" fmla="*/ 11967 w 235880"/>
                              <a:gd name="connsiteY7" fmla="*/ 216759 h 278800"/>
                              <a:gd name="connsiteX8" fmla="*/ 59592 w 235880"/>
                              <a:gd name="connsiteY8" fmla="*/ 154847 h 278800"/>
                              <a:gd name="connsiteX9" fmla="*/ 83405 w 235880"/>
                              <a:gd name="connsiteY9" fmla="*/ 159609 h 278800"/>
                              <a:gd name="connsiteX10" fmla="*/ 83405 w 235880"/>
                              <a:gd name="connsiteY10" fmla="*/ 195328 h 278800"/>
                              <a:gd name="connsiteX11" fmla="*/ 197705 w 235880"/>
                              <a:gd name="connsiteY11" fmla="*/ 200090 h 278800"/>
                              <a:gd name="connsiteX12" fmla="*/ 202467 w 235880"/>
                              <a:gd name="connsiteY12" fmla="*/ 121509 h 278800"/>
                              <a:gd name="connsiteX13" fmla="*/ 200086 w 235880"/>
                              <a:gd name="connsiteY13" fmla="*/ 107222 h 278800"/>
                              <a:gd name="connsiteX14" fmla="*/ 235805 w 235880"/>
                              <a:gd name="connsiteY14" fmla="*/ 69122 h 278800"/>
                              <a:gd name="connsiteX15" fmla="*/ 209611 w 235880"/>
                              <a:gd name="connsiteY15" fmla="*/ 65 h 278800"/>
                              <a:gd name="connsiteX16" fmla="*/ 211992 w 235880"/>
                              <a:gd name="connsiteY16" fmla="*/ 57215 h 278800"/>
                              <a:gd name="connsiteX17" fmla="*/ 188180 w 235880"/>
                              <a:gd name="connsiteY17" fmla="*/ 92934 h 278800"/>
                              <a:gd name="connsiteX18" fmla="*/ 150080 w 235880"/>
                              <a:gd name="connsiteY18" fmla="*/ 78647 h 278800"/>
                              <a:gd name="connsiteX19" fmla="*/ 171511 w 235880"/>
                              <a:gd name="connsiteY19" fmla="*/ 121509 h 278800"/>
                              <a:gd name="connsiteX20" fmla="*/ 176273 w 235880"/>
                              <a:gd name="connsiteY20" fmla="*/ 176278 h 278800"/>
                              <a:gd name="connsiteX21" fmla="*/ 140555 w 235880"/>
                              <a:gd name="connsiteY21" fmla="*/ 192947 h 278800"/>
                              <a:gd name="connsiteX22" fmla="*/ 104836 w 235880"/>
                              <a:gd name="connsiteY22" fmla="*/ 183422 h 278800"/>
                              <a:gd name="connsiteX23" fmla="*/ 111980 w 235880"/>
                              <a:gd name="connsiteY23" fmla="*/ 88172 h 278800"/>
                              <a:gd name="connsiteX24" fmla="*/ 85786 w 235880"/>
                              <a:gd name="connsiteY24" fmla="*/ 116747 h 278800"/>
                              <a:gd name="connsiteX25" fmla="*/ 45305 w 235880"/>
                              <a:gd name="connsiteY25" fmla="*/ 102459 h 278800"/>
                              <a:gd name="connsiteX26" fmla="*/ 31017 w 235880"/>
                              <a:gd name="connsiteY26" fmla="*/ 81028 h 278800"/>
                              <a:gd name="connsiteX27" fmla="*/ 66736 w 235880"/>
                              <a:gd name="connsiteY27" fmla="*/ 4828 h 27880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</a:cxnLst>
                            <a:rect l="l" t="t" r="r" b="b"/>
                            <a:pathLst>
                              <a:path w="235880" h="278800">
                                <a:moveTo>
                                  <a:pt x="66736" y="4828"/>
                                </a:moveTo>
                                <a:cubicBezTo>
                                  <a:pt x="62370" y="6415"/>
                                  <a:pt x="8395" y="69122"/>
                                  <a:pt x="4823" y="90553"/>
                                </a:cubicBezTo>
                                <a:cubicBezTo>
                                  <a:pt x="1251" y="111984"/>
                                  <a:pt x="46099" y="111984"/>
                                  <a:pt x="45305" y="133415"/>
                                </a:cubicBezTo>
                                <a:cubicBezTo>
                                  <a:pt x="44511" y="154846"/>
                                  <a:pt x="-1923" y="194930"/>
                                  <a:pt x="61" y="219140"/>
                                </a:cubicBezTo>
                                <a:cubicBezTo>
                                  <a:pt x="2045" y="243350"/>
                                  <a:pt x="40145" y="275894"/>
                                  <a:pt x="57211" y="278672"/>
                                </a:cubicBezTo>
                                <a:cubicBezTo>
                                  <a:pt x="74277" y="281450"/>
                                  <a:pt x="102852" y="238190"/>
                                  <a:pt x="102455" y="235809"/>
                                </a:cubicBezTo>
                                <a:cubicBezTo>
                                  <a:pt x="102058" y="233428"/>
                                  <a:pt x="69911" y="267559"/>
                                  <a:pt x="54830" y="264384"/>
                                </a:cubicBezTo>
                                <a:cubicBezTo>
                                  <a:pt x="39749" y="261209"/>
                                  <a:pt x="11173" y="235015"/>
                                  <a:pt x="11967" y="216759"/>
                                </a:cubicBezTo>
                                <a:cubicBezTo>
                                  <a:pt x="12761" y="198503"/>
                                  <a:pt x="47686" y="164372"/>
                                  <a:pt x="59592" y="154847"/>
                                </a:cubicBezTo>
                                <a:cubicBezTo>
                                  <a:pt x="71498" y="145322"/>
                                  <a:pt x="79436" y="152862"/>
                                  <a:pt x="83405" y="159609"/>
                                </a:cubicBezTo>
                                <a:cubicBezTo>
                                  <a:pt x="87374" y="166356"/>
                                  <a:pt x="64355" y="188581"/>
                                  <a:pt x="83405" y="195328"/>
                                </a:cubicBezTo>
                                <a:cubicBezTo>
                                  <a:pt x="102455" y="202075"/>
                                  <a:pt x="177861" y="212393"/>
                                  <a:pt x="197705" y="200090"/>
                                </a:cubicBezTo>
                                <a:cubicBezTo>
                                  <a:pt x="217549" y="187787"/>
                                  <a:pt x="202070" y="136987"/>
                                  <a:pt x="202467" y="121509"/>
                                </a:cubicBezTo>
                                <a:cubicBezTo>
                                  <a:pt x="202864" y="106031"/>
                                  <a:pt x="194530" y="115953"/>
                                  <a:pt x="200086" y="107222"/>
                                </a:cubicBezTo>
                                <a:cubicBezTo>
                                  <a:pt x="205642" y="98491"/>
                                  <a:pt x="234218" y="86981"/>
                                  <a:pt x="235805" y="69122"/>
                                </a:cubicBezTo>
                                <a:cubicBezTo>
                                  <a:pt x="237392" y="51263"/>
                                  <a:pt x="213580" y="2049"/>
                                  <a:pt x="209611" y="65"/>
                                </a:cubicBezTo>
                                <a:cubicBezTo>
                                  <a:pt x="205642" y="-1919"/>
                                  <a:pt x="215564" y="41737"/>
                                  <a:pt x="211992" y="57215"/>
                                </a:cubicBezTo>
                                <a:cubicBezTo>
                                  <a:pt x="208420" y="72693"/>
                                  <a:pt x="198499" y="89362"/>
                                  <a:pt x="188180" y="92934"/>
                                </a:cubicBezTo>
                                <a:cubicBezTo>
                                  <a:pt x="177861" y="96506"/>
                                  <a:pt x="152858" y="73885"/>
                                  <a:pt x="150080" y="78647"/>
                                </a:cubicBezTo>
                                <a:cubicBezTo>
                                  <a:pt x="147302" y="83410"/>
                                  <a:pt x="167146" y="105237"/>
                                  <a:pt x="171511" y="121509"/>
                                </a:cubicBezTo>
                                <a:cubicBezTo>
                                  <a:pt x="175876" y="137781"/>
                                  <a:pt x="181432" y="164372"/>
                                  <a:pt x="176273" y="176278"/>
                                </a:cubicBezTo>
                                <a:cubicBezTo>
                                  <a:pt x="171114" y="188184"/>
                                  <a:pt x="152461" y="191756"/>
                                  <a:pt x="140555" y="192947"/>
                                </a:cubicBezTo>
                                <a:cubicBezTo>
                                  <a:pt x="128649" y="194138"/>
                                  <a:pt x="109599" y="200885"/>
                                  <a:pt x="104836" y="183422"/>
                                </a:cubicBezTo>
                                <a:cubicBezTo>
                                  <a:pt x="100073" y="165959"/>
                                  <a:pt x="115155" y="99285"/>
                                  <a:pt x="111980" y="88172"/>
                                </a:cubicBezTo>
                                <a:cubicBezTo>
                                  <a:pt x="108805" y="77059"/>
                                  <a:pt x="96899" y="114366"/>
                                  <a:pt x="85786" y="116747"/>
                                </a:cubicBezTo>
                                <a:cubicBezTo>
                                  <a:pt x="74674" y="119128"/>
                                  <a:pt x="54433" y="108412"/>
                                  <a:pt x="45305" y="102459"/>
                                </a:cubicBezTo>
                                <a:cubicBezTo>
                                  <a:pt x="36177" y="96506"/>
                                  <a:pt x="28636" y="94125"/>
                                  <a:pt x="31017" y="81028"/>
                                </a:cubicBezTo>
                                <a:cubicBezTo>
                                  <a:pt x="33398" y="67931"/>
                                  <a:pt x="71102" y="3241"/>
                                  <a:pt x="66736" y="4828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01" name="Freeform 100"/>
                          <p:cNvSpPr/>
                          <p:nvPr/>
                        </p:nvSpPr>
                        <p:spPr>
                          <a:xfrm>
                            <a:off x="4025195" y="1200092"/>
                            <a:ext cx="100369" cy="80381"/>
                          </a:xfrm>
                          <a:custGeom>
                            <a:avLst/>
                            <a:gdLst>
                              <a:gd name="connsiteX0" fmla="*/ 1499 w 100369"/>
                              <a:gd name="connsiteY0" fmla="*/ 4821 h 80381"/>
                              <a:gd name="connsiteX1" fmla="*/ 13405 w 100369"/>
                              <a:gd name="connsiteY1" fmla="*/ 73877 h 80381"/>
                              <a:gd name="connsiteX2" fmla="*/ 96749 w 100369"/>
                              <a:gd name="connsiteY2" fmla="*/ 69114 h 80381"/>
                              <a:gd name="connsiteX3" fmla="*/ 84843 w 100369"/>
                              <a:gd name="connsiteY3" fmla="*/ 58 h 80381"/>
                              <a:gd name="connsiteX4" fmla="*/ 80080 w 100369"/>
                              <a:gd name="connsiteY4" fmla="*/ 57208 h 80381"/>
                              <a:gd name="connsiteX5" fmla="*/ 27693 w 100369"/>
                              <a:gd name="connsiteY5" fmla="*/ 61971 h 80381"/>
                              <a:gd name="connsiteX6" fmla="*/ 1499 w 100369"/>
                              <a:gd name="connsiteY6" fmla="*/ 4821 h 8038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00369" h="80381">
                                <a:moveTo>
                                  <a:pt x="1499" y="4821"/>
                                </a:moveTo>
                                <a:cubicBezTo>
                                  <a:pt x="-882" y="6805"/>
                                  <a:pt x="-2470" y="63161"/>
                                  <a:pt x="13405" y="73877"/>
                                </a:cubicBezTo>
                                <a:cubicBezTo>
                                  <a:pt x="29280" y="84593"/>
                                  <a:pt x="84843" y="81417"/>
                                  <a:pt x="96749" y="69114"/>
                                </a:cubicBezTo>
                                <a:cubicBezTo>
                                  <a:pt x="108655" y="56811"/>
                                  <a:pt x="87621" y="2042"/>
                                  <a:pt x="84843" y="58"/>
                                </a:cubicBezTo>
                                <a:cubicBezTo>
                                  <a:pt x="82065" y="-1926"/>
                                  <a:pt x="89605" y="46889"/>
                                  <a:pt x="80080" y="57208"/>
                                </a:cubicBezTo>
                                <a:cubicBezTo>
                                  <a:pt x="70555" y="67527"/>
                                  <a:pt x="40393" y="68718"/>
                                  <a:pt x="27693" y="61971"/>
                                </a:cubicBezTo>
                                <a:cubicBezTo>
                                  <a:pt x="14993" y="55224"/>
                                  <a:pt x="3880" y="2837"/>
                                  <a:pt x="1499" y="4821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02" name="Freeform 101"/>
                          <p:cNvSpPr/>
                          <p:nvPr/>
                        </p:nvSpPr>
                        <p:spPr>
                          <a:xfrm>
                            <a:off x="3878938" y="1247768"/>
                            <a:ext cx="64628" cy="128618"/>
                          </a:xfrm>
                          <a:custGeom>
                            <a:avLst/>
                            <a:gdLst>
                              <a:gd name="connsiteX0" fmla="*/ 64412 w 64628"/>
                              <a:gd name="connsiteY0" fmla="*/ 7 h 128618"/>
                              <a:gd name="connsiteX1" fmla="*/ 118 w 64628"/>
                              <a:gd name="connsiteY1" fmla="*/ 88113 h 128618"/>
                              <a:gd name="connsiteX2" fmla="*/ 47743 w 64628"/>
                              <a:gd name="connsiteY2" fmla="*/ 128595 h 128618"/>
                              <a:gd name="connsiteX3" fmla="*/ 21550 w 64628"/>
                              <a:gd name="connsiteY3" fmla="*/ 83351 h 128618"/>
                              <a:gd name="connsiteX4" fmla="*/ 64412 w 64628"/>
                              <a:gd name="connsiteY4" fmla="*/ 7 h 12861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64628" h="128618">
                                <a:moveTo>
                                  <a:pt x="64412" y="7"/>
                                </a:moveTo>
                                <a:cubicBezTo>
                                  <a:pt x="60840" y="801"/>
                                  <a:pt x="2896" y="66682"/>
                                  <a:pt x="118" y="88113"/>
                                </a:cubicBezTo>
                                <a:cubicBezTo>
                                  <a:pt x="-2660" y="109544"/>
                                  <a:pt x="44171" y="129389"/>
                                  <a:pt x="47743" y="128595"/>
                                </a:cubicBezTo>
                                <a:cubicBezTo>
                                  <a:pt x="51315" y="127801"/>
                                  <a:pt x="16788" y="102798"/>
                                  <a:pt x="21550" y="83351"/>
                                </a:cubicBezTo>
                                <a:cubicBezTo>
                                  <a:pt x="26312" y="63904"/>
                                  <a:pt x="67984" y="-787"/>
                                  <a:pt x="64412" y="7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03" name="Freeform 102"/>
                          <p:cNvSpPr/>
                          <p:nvPr/>
                        </p:nvSpPr>
                        <p:spPr>
                          <a:xfrm>
                            <a:off x="3947147" y="1276265"/>
                            <a:ext cx="106222" cy="127352"/>
                          </a:xfrm>
                          <a:custGeom>
                            <a:avLst/>
                            <a:gdLst>
                              <a:gd name="connsiteX0" fmla="*/ 20016 w 106222"/>
                              <a:gd name="connsiteY0" fmla="*/ 85 h 127352"/>
                              <a:gd name="connsiteX1" fmla="*/ 3347 w 106222"/>
                              <a:gd name="connsiteY1" fmla="*/ 119148 h 127352"/>
                              <a:gd name="connsiteX2" fmla="*/ 96216 w 106222"/>
                              <a:gd name="connsiteY2" fmla="*/ 107241 h 127352"/>
                              <a:gd name="connsiteX3" fmla="*/ 100978 w 106222"/>
                              <a:gd name="connsiteY3" fmla="*/ 28660 h 127352"/>
                              <a:gd name="connsiteX4" fmla="*/ 72403 w 106222"/>
                              <a:gd name="connsiteY4" fmla="*/ 97716 h 127352"/>
                              <a:gd name="connsiteX5" fmla="*/ 15253 w 106222"/>
                              <a:gd name="connsiteY5" fmla="*/ 100098 h 127352"/>
                              <a:gd name="connsiteX6" fmla="*/ 20016 w 106222"/>
                              <a:gd name="connsiteY6" fmla="*/ 85 h 12735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106222" h="127352">
                                <a:moveTo>
                                  <a:pt x="20016" y="85"/>
                                </a:moveTo>
                                <a:cubicBezTo>
                                  <a:pt x="18032" y="3260"/>
                                  <a:pt x="-9353" y="101289"/>
                                  <a:pt x="3347" y="119148"/>
                                </a:cubicBezTo>
                                <a:cubicBezTo>
                                  <a:pt x="16047" y="137007"/>
                                  <a:pt x="79944" y="122322"/>
                                  <a:pt x="96216" y="107241"/>
                                </a:cubicBezTo>
                                <a:cubicBezTo>
                                  <a:pt x="112488" y="92160"/>
                                  <a:pt x="104947" y="30248"/>
                                  <a:pt x="100978" y="28660"/>
                                </a:cubicBezTo>
                                <a:cubicBezTo>
                                  <a:pt x="97009" y="27073"/>
                                  <a:pt x="86690" y="85810"/>
                                  <a:pt x="72403" y="97716"/>
                                </a:cubicBezTo>
                                <a:cubicBezTo>
                                  <a:pt x="58116" y="109622"/>
                                  <a:pt x="20809" y="117164"/>
                                  <a:pt x="15253" y="100098"/>
                                </a:cubicBezTo>
                                <a:cubicBezTo>
                                  <a:pt x="9697" y="83033"/>
                                  <a:pt x="22000" y="-3090"/>
                                  <a:pt x="20016" y="85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04" name="Freeform 103"/>
                          <p:cNvSpPr/>
                          <p:nvPr/>
                        </p:nvSpPr>
                        <p:spPr>
                          <a:xfrm>
                            <a:off x="4060031" y="1276232"/>
                            <a:ext cx="90523" cy="119903"/>
                          </a:xfrm>
                          <a:custGeom>
                            <a:avLst/>
                            <a:gdLst>
                              <a:gd name="connsiteX0" fmla="*/ 40482 w 90523"/>
                              <a:gd name="connsiteY0" fmla="*/ 118 h 119903"/>
                              <a:gd name="connsiteX1" fmla="*/ 90488 w 90523"/>
                              <a:gd name="connsiteY1" fmla="*/ 59649 h 119903"/>
                              <a:gd name="connsiteX2" fmla="*/ 47625 w 90523"/>
                              <a:gd name="connsiteY2" fmla="*/ 119181 h 119903"/>
                              <a:gd name="connsiteX3" fmla="*/ 0 w 90523"/>
                              <a:gd name="connsiteY3" fmla="*/ 92987 h 119903"/>
                              <a:gd name="connsiteX4" fmla="*/ 47625 w 90523"/>
                              <a:gd name="connsiteY4" fmla="*/ 97749 h 119903"/>
                              <a:gd name="connsiteX5" fmla="*/ 76200 w 90523"/>
                              <a:gd name="connsiteY5" fmla="*/ 45362 h 119903"/>
                              <a:gd name="connsiteX6" fmla="*/ 40482 w 90523"/>
                              <a:gd name="connsiteY6" fmla="*/ 118 h 11990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90523" h="119903">
                                <a:moveTo>
                                  <a:pt x="40482" y="118"/>
                                </a:moveTo>
                                <a:cubicBezTo>
                                  <a:pt x="42863" y="2499"/>
                                  <a:pt x="89298" y="39805"/>
                                  <a:pt x="90488" y="59649"/>
                                </a:cubicBezTo>
                                <a:cubicBezTo>
                                  <a:pt x="91678" y="79493"/>
                                  <a:pt x="62706" y="113625"/>
                                  <a:pt x="47625" y="119181"/>
                                </a:cubicBezTo>
                                <a:cubicBezTo>
                                  <a:pt x="32544" y="124737"/>
                                  <a:pt x="0" y="96559"/>
                                  <a:pt x="0" y="92987"/>
                                </a:cubicBezTo>
                                <a:cubicBezTo>
                                  <a:pt x="0" y="89415"/>
                                  <a:pt x="34925" y="105686"/>
                                  <a:pt x="47625" y="97749"/>
                                </a:cubicBezTo>
                                <a:cubicBezTo>
                                  <a:pt x="60325" y="89812"/>
                                  <a:pt x="76200" y="58856"/>
                                  <a:pt x="76200" y="45362"/>
                                </a:cubicBezTo>
                                <a:cubicBezTo>
                                  <a:pt x="76200" y="31868"/>
                                  <a:pt x="38101" y="-2263"/>
                                  <a:pt x="40482" y="118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05" name="Freeform 104"/>
                          <p:cNvSpPr/>
                          <p:nvPr/>
                        </p:nvSpPr>
                        <p:spPr>
                          <a:xfrm>
                            <a:off x="3824280" y="1411822"/>
                            <a:ext cx="185812" cy="166966"/>
                          </a:xfrm>
                          <a:custGeom>
                            <a:avLst/>
                            <a:gdLst>
                              <a:gd name="connsiteX0" fmla="*/ 92876 w 185812"/>
                              <a:gd name="connsiteY0" fmla="*/ 259 h 166966"/>
                              <a:gd name="connsiteX1" fmla="*/ 61920 w 185812"/>
                              <a:gd name="connsiteY1" fmla="*/ 43122 h 166966"/>
                              <a:gd name="connsiteX2" fmla="*/ 8 w 185812"/>
                              <a:gd name="connsiteY2" fmla="*/ 24072 h 166966"/>
                              <a:gd name="connsiteX3" fmla="*/ 57158 w 185812"/>
                              <a:gd name="connsiteY3" fmla="*/ 93128 h 166966"/>
                              <a:gd name="connsiteX4" fmla="*/ 11914 w 185812"/>
                              <a:gd name="connsiteY4" fmla="*/ 145516 h 166966"/>
                              <a:gd name="connsiteX5" fmla="*/ 78589 w 185812"/>
                              <a:gd name="connsiteY5" fmla="*/ 112178 h 166966"/>
                              <a:gd name="connsiteX6" fmla="*/ 114308 w 185812"/>
                              <a:gd name="connsiteY6" fmla="*/ 166947 h 166966"/>
                              <a:gd name="connsiteX7" fmla="*/ 133358 w 185812"/>
                              <a:gd name="connsiteY7" fmla="*/ 105034 h 166966"/>
                              <a:gd name="connsiteX8" fmla="*/ 185745 w 185812"/>
                              <a:gd name="connsiteY8" fmla="*/ 59791 h 166966"/>
                              <a:gd name="connsiteX9" fmla="*/ 121451 w 185812"/>
                              <a:gd name="connsiteY9" fmla="*/ 66934 h 166966"/>
                              <a:gd name="connsiteX10" fmla="*/ 92876 w 185812"/>
                              <a:gd name="connsiteY10" fmla="*/ 259 h 16696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185812" h="166966">
                                <a:moveTo>
                                  <a:pt x="92876" y="259"/>
                                </a:moveTo>
                                <a:cubicBezTo>
                                  <a:pt x="82954" y="-3710"/>
                                  <a:pt x="77398" y="39153"/>
                                  <a:pt x="61920" y="43122"/>
                                </a:cubicBezTo>
                                <a:cubicBezTo>
                                  <a:pt x="46442" y="47091"/>
                                  <a:pt x="802" y="15738"/>
                                  <a:pt x="8" y="24072"/>
                                </a:cubicBezTo>
                                <a:cubicBezTo>
                                  <a:pt x="-786" y="32406"/>
                                  <a:pt x="55174" y="72887"/>
                                  <a:pt x="57158" y="93128"/>
                                </a:cubicBezTo>
                                <a:cubicBezTo>
                                  <a:pt x="59142" y="113369"/>
                                  <a:pt x="8342" y="142341"/>
                                  <a:pt x="11914" y="145516"/>
                                </a:cubicBezTo>
                                <a:cubicBezTo>
                                  <a:pt x="15486" y="148691"/>
                                  <a:pt x="61523" y="108606"/>
                                  <a:pt x="78589" y="112178"/>
                                </a:cubicBezTo>
                                <a:cubicBezTo>
                                  <a:pt x="95655" y="115750"/>
                                  <a:pt x="105180" y="168138"/>
                                  <a:pt x="114308" y="166947"/>
                                </a:cubicBezTo>
                                <a:cubicBezTo>
                                  <a:pt x="123436" y="165756"/>
                                  <a:pt x="121452" y="122893"/>
                                  <a:pt x="133358" y="105034"/>
                                </a:cubicBezTo>
                                <a:cubicBezTo>
                                  <a:pt x="145264" y="87175"/>
                                  <a:pt x="187730" y="66141"/>
                                  <a:pt x="185745" y="59791"/>
                                </a:cubicBezTo>
                                <a:cubicBezTo>
                                  <a:pt x="183761" y="53441"/>
                                  <a:pt x="138517" y="74078"/>
                                  <a:pt x="121451" y="66934"/>
                                </a:cubicBezTo>
                                <a:cubicBezTo>
                                  <a:pt x="104385" y="59790"/>
                                  <a:pt x="102798" y="4228"/>
                                  <a:pt x="92876" y="259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0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06" name="Freeform 105"/>
                          <p:cNvSpPr/>
                          <p:nvPr/>
                        </p:nvSpPr>
                        <p:spPr>
                          <a:xfrm>
                            <a:off x="4000454" y="1431093"/>
                            <a:ext cx="107715" cy="184351"/>
                          </a:xfrm>
                          <a:custGeom>
                            <a:avLst/>
                            <a:gdLst>
                              <a:gd name="connsiteX0" fmla="*/ 76246 w 107715"/>
                              <a:gd name="connsiteY0" fmla="*/ 38 h 184351"/>
                              <a:gd name="connsiteX1" fmla="*/ 54815 w 107715"/>
                              <a:gd name="connsiteY1" fmla="*/ 59570 h 184351"/>
                              <a:gd name="connsiteX2" fmla="*/ 46 w 107715"/>
                              <a:gd name="connsiteY2" fmla="*/ 81001 h 184351"/>
                              <a:gd name="connsiteX3" fmla="*/ 45290 w 107715"/>
                              <a:gd name="connsiteY3" fmla="*/ 126245 h 184351"/>
                              <a:gd name="connsiteX4" fmla="*/ 42909 w 107715"/>
                              <a:gd name="connsiteY4" fmla="*/ 183395 h 184351"/>
                              <a:gd name="connsiteX5" fmla="*/ 107202 w 107715"/>
                              <a:gd name="connsiteY5" fmla="*/ 76238 h 184351"/>
                              <a:gd name="connsiteX6" fmla="*/ 73865 w 107715"/>
                              <a:gd name="connsiteY6" fmla="*/ 69095 h 184351"/>
                              <a:gd name="connsiteX7" fmla="*/ 76246 w 107715"/>
                              <a:gd name="connsiteY7" fmla="*/ 38 h 18435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</a:cxnLst>
                            <a:rect l="l" t="t" r="r" b="b"/>
                            <a:pathLst>
                              <a:path w="107715" h="184351">
                                <a:moveTo>
                                  <a:pt x="76246" y="38"/>
                                </a:moveTo>
                                <a:cubicBezTo>
                                  <a:pt x="73071" y="-1549"/>
                                  <a:pt x="67515" y="46076"/>
                                  <a:pt x="54815" y="59570"/>
                                </a:cubicBezTo>
                                <a:cubicBezTo>
                                  <a:pt x="42115" y="73064"/>
                                  <a:pt x="1633" y="69889"/>
                                  <a:pt x="46" y="81001"/>
                                </a:cubicBezTo>
                                <a:cubicBezTo>
                                  <a:pt x="-1541" y="92113"/>
                                  <a:pt x="38146" y="109179"/>
                                  <a:pt x="45290" y="126245"/>
                                </a:cubicBezTo>
                                <a:cubicBezTo>
                                  <a:pt x="52434" y="143311"/>
                                  <a:pt x="32590" y="191729"/>
                                  <a:pt x="42909" y="183395"/>
                                </a:cubicBezTo>
                                <a:cubicBezTo>
                                  <a:pt x="53228" y="175061"/>
                                  <a:pt x="102043" y="95288"/>
                                  <a:pt x="107202" y="76238"/>
                                </a:cubicBezTo>
                                <a:cubicBezTo>
                                  <a:pt x="112361" y="57188"/>
                                  <a:pt x="77040" y="80208"/>
                                  <a:pt x="73865" y="69095"/>
                                </a:cubicBezTo>
                                <a:cubicBezTo>
                                  <a:pt x="70690" y="57982"/>
                                  <a:pt x="79421" y="1625"/>
                                  <a:pt x="76246" y="38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0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07" name="Freeform 106"/>
                          <p:cNvSpPr/>
                          <p:nvPr/>
                        </p:nvSpPr>
                        <p:spPr>
                          <a:xfrm>
                            <a:off x="3804923" y="1350299"/>
                            <a:ext cx="42452" cy="57020"/>
                          </a:xfrm>
                          <a:custGeom>
                            <a:avLst/>
                            <a:gdLst>
                              <a:gd name="connsiteX0" fmla="*/ 31271 w 42452"/>
                              <a:gd name="connsiteY0" fmla="*/ 57020 h 57020"/>
                              <a:gd name="connsiteX1" fmla="*/ 40796 w 42452"/>
                              <a:gd name="connsiteY1" fmla="*/ 7014 h 57020"/>
                              <a:gd name="connsiteX2" fmla="*/ 315 w 42452"/>
                              <a:gd name="connsiteY2" fmla="*/ 7014 h 57020"/>
                              <a:gd name="connsiteX3" fmla="*/ 31271 w 42452"/>
                              <a:gd name="connsiteY3" fmla="*/ 57020 h 5702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42452" h="57020">
                                <a:moveTo>
                                  <a:pt x="31271" y="57020"/>
                                </a:moveTo>
                                <a:cubicBezTo>
                                  <a:pt x="38018" y="57020"/>
                                  <a:pt x="45955" y="15348"/>
                                  <a:pt x="40796" y="7014"/>
                                </a:cubicBezTo>
                                <a:cubicBezTo>
                                  <a:pt x="35637" y="-1320"/>
                                  <a:pt x="3887" y="-3305"/>
                                  <a:pt x="315" y="7014"/>
                                </a:cubicBezTo>
                                <a:cubicBezTo>
                                  <a:pt x="-3257" y="17333"/>
                                  <a:pt x="24524" y="57020"/>
                                  <a:pt x="31271" y="5702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0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09" name="Freeform 108"/>
                          <p:cNvSpPr/>
                          <p:nvPr/>
                        </p:nvSpPr>
                        <p:spPr>
                          <a:xfrm>
                            <a:off x="4124442" y="1563545"/>
                            <a:ext cx="42452" cy="57020"/>
                          </a:xfrm>
                          <a:custGeom>
                            <a:avLst/>
                            <a:gdLst>
                              <a:gd name="connsiteX0" fmla="*/ 31271 w 42452"/>
                              <a:gd name="connsiteY0" fmla="*/ 57020 h 57020"/>
                              <a:gd name="connsiteX1" fmla="*/ 40796 w 42452"/>
                              <a:gd name="connsiteY1" fmla="*/ 7014 h 57020"/>
                              <a:gd name="connsiteX2" fmla="*/ 315 w 42452"/>
                              <a:gd name="connsiteY2" fmla="*/ 7014 h 57020"/>
                              <a:gd name="connsiteX3" fmla="*/ 31271 w 42452"/>
                              <a:gd name="connsiteY3" fmla="*/ 57020 h 5702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42452" h="57020">
                                <a:moveTo>
                                  <a:pt x="31271" y="57020"/>
                                </a:moveTo>
                                <a:cubicBezTo>
                                  <a:pt x="38018" y="57020"/>
                                  <a:pt x="45955" y="15348"/>
                                  <a:pt x="40796" y="7014"/>
                                </a:cubicBezTo>
                                <a:cubicBezTo>
                                  <a:pt x="35637" y="-1320"/>
                                  <a:pt x="3887" y="-3305"/>
                                  <a:pt x="315" y="7014"/>
                                </a:cubicBezTo>
                                <a:cubicBezTo>
                                  <a:pt x="-3257" y="17333"/>
                                  <a:pt x="24524" y="57020"/>
                                  <a:pt x="31271" y="5702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0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10" name="Freeform 109"/>
                          <p:cNvSpPr/>
                          <p:nvPr/>
                        </p:nvSpPr>
                        <p:spPr>
                          <a:xfrm>
                            <a:off x="4245264" y="1506525"/>
                            <a:ext cx="45719" cy="45719"/>
                          </a:xfrm>
                          <a:custGeom>
                            <a:avLst/>
                            <a:gdLst>
                              <a:gd name="connsiteX0" fmla="*/ 31271 w 42452"/>
                              <a:gd name="connsiteY0" fmla="*/ 57020 h 57020"/>
                              <a:gd name="connsiteX1" fmla="*/ 40796 w 42452"/>
                              <a:gd name="connsiteY1" fmla="*/ 7014 h 57020"/>
                              <a:gd name="connsiteX2" fmla="*/ 315 w 42452"/>
                              <a:gd name="connsiteY2" fmla="*/ 7014 h 57020"/>
                              <a:gd name="connsiteX3" fmla="*/ 31271 w 42452"/>
                              <a:gd name="connsiteY3" fmla="*/ 57020 h 5702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42452" h="57020">
                                <a:moveTo>
                                  <a:pt x="31271" y="57020"/>
                                </a:moveTo>
                                <a:cubicBezTo>
                                  <a:pt x="38018" y="57020"/>
                                  <a:pt x="45955" y="15348"/>
                                  <a:pt x="40796" y="7014"/>
                                </a:cubicBezTo>
                                <a:cubicBezTo>
                                  <a:pt x="35637" y="-1320"/>
                                  <a:pt x="3887" y="-3305"/>
                                  <a:pt x="315" y="7014"/>
                                </a:cubicBezTo>
                                <a:cubicBezTo>
                                  <a:pt x="-3257" y="17333"/>
                                  <a:pt x="24524" y="57020"/>
                                  <a:pt x="31271" y="5702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0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11" name="Freeform 110"/>
                          <p:cNvSpPr/>
                          <p:nvPr/>
                        </p:nvSpPr>
                        <p:spPr>
                          <a:xfrm>
                            <a:off x="3924287" y="1625893"/>
                            <a:ext cx="45719" cy="45719"/>
                          </a:xfrm>
                          <a:custGeom>
                            <a:avLst/>
                            <a:gdLst>
                              <a:gd name="connsiteX0" fmla="*/ 31271 w 42452"/>
                              <a:gd name="connsiteY0" fmla="*/ 57020 h 57020"/>
                              <a:gd name="connsiteX1" fmla="*/ 40796 w 42452"/>
                              <a:gd name="connsiteY1" fmla="*/ 7014 h 57020"/>
                              <a:gd name="connsiteX2" fmla="*/ 315 w 42452"/>
                              <a:gd name="connsiteY2" fmla="*/ 7014 h 57020"/>
                              <a:gd name="connsiteX3" fmla="*/ 31271 w 42452"/>
                              <a:gd name="connsiteY3" fmla="*/ 57020 h 5702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42452" h="57020">
                                <a:moveTo>
                                  <a:pt x="31271" y="57020"/>
                                </a:moveTo>
                                <a:cubicBezTo>
                                  <a:pt x="38018" y="57020"/>
                                  <a:pt x="45955" y="15348"/>
                                  <a:pt x="40796" y="7014"/>
                                </a:cubicBezTo>
                                <a:cubicBezTo>
                                  <a:pt x="35637" y="-1320"/>
                                  <a:pt x="3887" y="-3305"/>
                                  <a:pt x="315" y="7014"/>
                                </a:cubicBezTo>
                                <a:cubicBezTo>
                                  <a:pt x="-3257" y="17333"/>
                                  <a:pt x="24524" y="57020"/>
                                  <a:pt x="31271" y="5702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0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12" name="Freeform 111"/>
                          <p:cNvSpPr/>
                          <p:nvPr/>
                        </p:nvSpPr>
                        <p:spPr>
                          <a:xfrm>
                            <a:off x="3832202" y="1783563"/>
                            <a:ext cx="45719" cy="45719"/>
                          </a:xfrm>
                          <a:custGeom>
                            <a:avLst/>
                            <a:gdLst>
                              <a:gd name="connsiteX0" fmla="*/ 31271 w 42452"/>
                              <a:gd name="connsiteY0" fmla="*/ 57020 h 57020"/>
                              <a:gd name="connsiteX1" fmla="*/ 40796 w 42452"/>
                              <a:gd name="connsiteY1" fmla="*/ 7014 h 57020"/>
                              <a:gd name="connsiteX2" fmla="*/ 315 w 42452"/>
                              <a:gd name="connsiteY2" fmla="*/ 7014 h 57020"/>
                              <a:gd name="connsiteX3" fmla="*/ 31271 w 42452"/>
                              <a:gd name="connsiteY3" fmla="*/ 57020 h 5702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42452" h="57020">
                                <a:moveTo>
                                  <a:pt x="31271" y="57020"/>
                                </a:moveTo>
                                <a:cubicBezTo>
                                  <a:pt x="38018" y="57020"/>
                                  <a:pt x="45955" y="15348"/>
                                  <a:pt x="40796" y="7014"/>
                                </a:cubicBezTo>
                                <a:cubicBezTo>
                                  <a:pt x="35637" y="-1320"/>
                                  <a:pt x="3887" y="-3305"/>
                                  <a:pt x="315" y="7014"/>
                                </a:cubicBezTo>
                                <a:cubicBezTo>
                                  <a:pt x="-3257" y="17333"/>
                                  <a:pt x="24524" y="57020"/>
                                  <a:pt x="31271" y="5702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0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13" name="Freeform 112"/>
                          <p:cNvSpPr/>
                          <p:nvPr/>
                        </p:nvSpPr>
                        <p:spPr>
                          <a:xfrm>
                            <a:off x="3768133" y="1596966"/>
                            <a:ext cx="45719" cy="45719"/>
                          </a:xfrm>
                          <a:custGeom>
                            <a:avLst/>
                            <a:gdLst>
                              <a:gd name="connsiteX0" fmla="*/ 31271 w 42452"/>
                              <a:gd name="connsiteY0" fmla="*/ 57020 h 57020"/>
                              <a:gd name="connsiteX1" fmla="*/ 40796 w 42452"/>
                              <a:gd name="connsiteY1" fmla="*/ 7014 h 57020"/>
                              <a:gd name="connsiteX2" fmla="*/ 315 w 42452"/>
                              <a:gd name="connsiteY2" fmla="*/ 7014 h 57020"/>
                              <a:gd name="connsiteX3" fmla="*/ 31271 w 42452"/>
                              <a:gd name="connsiteY3" fmla="*/ 57020 h 5702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42452" h="57020">
                                <a:moveTo>
                                  <a:pt x="31271" y="57020"/>
                                </a:moveTo>
                                <a:cubicBezTo>
                                  <a:pt x="38018" y="57020"/>
                                  <a:pt x="45955" y="15348"/>
                                  <a:pt x="40796" y="7014"/>
                                </a:cubicBezTo>
                                <a:cubicBezTo>
                                  <a:pt x="35637" y="-1320"/>
                                  <a:pt x="3887" y="-3305"/>
                                  <a:pt x="315" y="7014"/>
                                </a:cubicBezTo>
                                <a:cubicBezTo>
                                  <a:pt x="-3257" y="17333"/>
                                  <a:pt x="24524" y="57020"/>
                                  <a:pt x="31271" y="5702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0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14" name="Freeform 113"/>
                          <p:cNvSpPr/>
                          <p:nvPr/>
                        </p:nvSpPr>
                        <p:spPr>
                          <a:xfrm>
                            <a:off x="3736855" y="1443779"/>
                            <a:ext cx="45719" cy="45719"/>
                          </a:xfrm>
                          <a:custGeom>
                            <a:avLst/>
                            <a:gdLst>
                              <a:gd name="connsiteX0" fmla="*/ 31271 w 42452"/>
                              <a:gd name="connsiteY0" fmla="*/ 57020 h 57020"/>
                              <a:gd name="connsiteX1" fmla="*/ 40796 w 42452"/>
                              <a:gd name="connsiteY1" fmla="*/ 7014 h 57020"/>
                              <a:gd name="connsiteX2" fmla="*/ 315 w 42452"/>
                              <a:gd name="connsiteY2" fmla="*/ 7014 h 57020"/>
                              <a:gd name="connsiteX3" fmla="*/ 31271 w 42452"/>
                              <a:gd name="connsiteY3" fmla="*/ 57020 h 5702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42452" h="57020">
                                <a:moveTo>
                                  <a:pt x="31271" y="57020"/>
                                </a:moveTo>
                                <a:cubicBezTo>
                                  <a:pt x="38018" y="57020"/>
                                  <a:pt x="45955" y="15348"/>
                                  <a:pt x="40796" y="7014"/>
                                </a:cubicBezTo>
                                <a:cubicBezTo>
                                  <a:pt x="35637" y="-1320"/>
                                  <a:pt x="3887" y="-3305"/>
                                  <a:pt x="315" y="7014"/>
                                </a:cubicBezTo>
                                <a:cubicBezTo>
                                  <a:pt x="-3257" y="17333"/>
                                  <a:pt x="24524" y="57020"/>
                                  <a:pt x="31271" y="5702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0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</p:grpSp>
                    <p:grpSp>
                      <p:nvGrpSpPr>
                        <p:cNvPr id="141" name="Group 140"/>
                        <p:cNvGrpSpPr/>
                        <p:nvPr/>
                      </p:nvGrpSpPr>
                      <p:grpSpPr>
                        <a:xfrm>
                          <a:off x="4873876" y="4203737"/>
                          <a:ext cx="2468042" cy="1963753"/>
                          <a:chOff x="4873876" y="4203737"/>
                          <a:chExt cx="2468042" cy="1963753"/>
                        </a:xfrm>
                      </p:grpSpPr>
                      <p:grpSp>
                        <p:nvGrpSpPr>
                          <p:cNvPr id="128" name="Group 127"/>
                          <p:cNvGrpSpPr/>
                          <p:nvPr/>
                        </p:nvGrpSpPr>
                        <p:grpSpPr>
                          <a:xfrm>
                            <a:off x="6926251" y="4203737"/>
                            <a:ext cx="415667" cy="592103"/>
                            <a:chOff x="6926251" y="4203737"/>
                            <a:chExt cx="415667" cy="592103"/>
                          </a:xfrm>
                        </p:grpSpPr>
                        <p:sp>
                          <p:nvSpPr>
                            <p:cNvPr id="116" name="Freeform 115"/>
                            <p:cNvSpPr/>
                            <p:nvPr/>
                          </p:nvSpPr>
                          <p:spPr>
                            <a:xfrm>
                              <a:off x="6962421" y="4471679"/>
                              <a:ext cx="331832" cy="253965"/>
                            </a:xfrm>
                            <a:custGeom>
                              <a:avLst/>
                              <a:gdLst>
                                <a:gd name="connsiteX0" fmla="*/ 124179 w 331832"/>
                                <a:gd name="connsiteY0" fmla="*/ 12215 h 253965"/>
                                <a:gd name="connsiteX1" fmla="*/ 47979 w 331832"/>
                                <a:gd name="connsiteY1" fmla="*/ 57459 h 253965"/>
                                <a:gd name="connsiteX2" fmla="*/ 21785 w 331832"/>
                                <a:gd name="connsiteY2" fmla="*/ 150327 h 253965"/>
                                <a:gd name="connsiteX3" fmla="*/ 55123 w 331832"/>
                                <a:gd name="connsiteY3" fmla="*/ 214621 h 253965"/>
                                <a:gd name="connsiteX4" fmla="*/ 150373 w 331832"/>
                                <a:gd name="connsiteY4" fmla="*/ 233671 h 253965"/>
                                <a:gd name="connsiteX5" fmla="*/ 243242 w 331832"/>
                                <a:gd name="connsiteY5" fmla="*/ 219384 h 253965"/>
                                <a:gd name="connsiteX6" fmla="*/ 286104 w 331832"/>
                                <a:gd name="connsiteY6" fmla="*/ 171759 h 253965"/>
                                <a:gd name="connsiteX7" fmla="*/ 305154 w 331832"/>
                                <a:gd name="connsiteY7" fmla="*/ 107465 h 253965"/>
                                <a:gd name="connsiteX8" fmla="*/ 274198 w 331832"/>
                                <a:gd name="connsiteY8" fmla="*/ 36027 h 253965"/>
                                <a:gd name="connsiteX9" fmla="*/ 186092 w 331832"/>
                                <a:gd name="connsiteY9" fmla="*/ 5071 h 253965"/>
                                <a:gd name="connsiteX10" fmla="*/ 262292 w 331832"/>
                                <a:gd name="connsiteY10" fmla="*/ 9834 h 253965"/>
                                <a:gd name="connsiteX11" fmla="*/ 326585 w 331832"/>
                                <a:gd name="connsiteY11" fmla="*/ 97940 h 253965"/>
                                <a:gd name="connsiteX12" fmla="*/ 324204 w 331832"/>
                                <a:gd name="connsiteY12" fmla="*/ 166996 h 253965"/>
                                <a:gd name="connsiteX13" fmla="*/ 293248 w 331832"/>
                                <a:gd name="connsiteY13" fmla="*/ 228909 h 253965"/>
                                <a:gd name="connsiteX14" fmla="*/ 221810 w 331832"/>
                                <a:gd name="connsiteY14" fmla="*/ 252721 h 253965"/>
                                <a:gd name="connsiteX15" fmla="*/ 76554 w 331832"/>
                                <a:gd name="connsiteY15" fmla="*/ 243196 h 253965"/>
                                <a:gd name="connsiteX16" fmla="*/ 12260 w 331832"/>
                                <a:gd name="connsiteY16" fmla="*/ 181284 h 253965"/>
                                <a:gd name="connsiteX17" fmla="*/ 2735 w 331832"/>
                                <a:gd name="connsiteY17" fmla="*/ 107465 h 253965"/>
                                <a:gd name="connsiteX18" fmla="*/ 45598 w 331832"/>
                                <a:gd name="connsiteY18" fmla="*/ 31265 h 253965"/>
                                <a:gd name="connsiteX19" fmla="*/ 124179 w 331832"/>
                                <a:gd name="connsiteY19" fmla="*/ 12215 h 25396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</a:cxnLst>
                              <a:rect l="l" t="t" r="r" b="b"/>
                              <a:pathLst>
                                <a:path w="331832" h="253965">
                                  <a:moveTo>
                                    <a:pt x="124179" y="12215"/>
                                  </a:moveTo>
                                  <a:cubicBezTo>
                                    <a:pt x="124576" y="16581"/>
                                    <a:pt x="65045" y="34440"/>
                                    <a:pt x="47979" y="57459"/>
                                  </a:cubicBezTo>
                                  <a:cubicBezTo>
                                    <a:pt x="30913" y="80478"/>
                                    <a:pt x="20594" y="124133"/>
                                    <a:pt x="21785" y="150327"/>
                                  </a:cubicBezTo>
                                  <a:cubicBezTo>
                                    <a:pt x="22976" y="176521"/>
                                    <a:pt x="33692" y="200730"/>
                                    <a:pt x="55123" y="214621"/>
                                  </a:cubicBezTo>
                                  <a:cubicBezTo>
                                    <a:pt x="76554" y="228512"/>
                                    <a:pt x="119020" y="232877"/>
                                    <a:pt x="150373" y="233671"/>
                                  </a:cubicBezTo>
                                  <a:cubicBezTo>
                                    <a:pt x="181726" y="234465"/>
                                    <a:pt x="220620" y="229703"/>
                                    <a:pt x="243242" y="219384"/>
                                  </a:cubicBezTo>
                                  <a:cubicBezTo>
                                    <a:pt x="265864" y="209065"/>
                                    <a:pt x="275785" y="190412"/>
                                    <a:pt x="286104" y="171759"/>
                                  </a:cubicBezTo>
                                  <a:cubicBezTo>
                                    <a:pt x="296423" y="153106"/>
                                    <a:pt x="307138" y="130087"/>
                                    <a:pt x="305154" y="107465"/>
                                  </a:cubicBezTo>
                                  <a:cubicBezTo>
                                    <a:pt x="303170" y="84843"/>
                                    <a:pt x="294042" y="53093"/>
                                    <a:pt x="274198" y="36027"/>
                                  </a:cubicBezTo>
                                  <a:cubicBezTo>
                                    <a:pt x="254354" y="18961"/>
                                    <a:pt x="188076" y="9436"/>
                                    <a:pt x="186092" y="5071"/>
                                  </a:cubicBezTo>
                                  <a:cubicBezTo>
                                    <a:pt x="184108" y="706"/>
                                    <a:pt x="238877" y="-5644"/>
                                    <a:pt x="262292" y="9834"/>
                                  </a:cubicBezTo>
                                  <a:cubicBezTo>
                                    <a:pt x="285708" y="25312"/>
                                    <a:pt x="316266" y="71746"/>
                                    <a:pt x="326585" y="97940"/>
                                  </a:cubicBezTo>
                                  <a:cubicBezTo>
                                    <a:pt x="336904" y="124134"/>
                                    <a:pt x="329760" y="145168"/>
                                    <a:pt x="324204" y="166996"/>
                                  </a:cubicBezTo>
                                  <a:cubicBezTo>
                                    <a:pt x="318648" y="188824"/>
                                    <a:pt x="310314" y="214622"/>
                                    <a:pt x="293248" y="228909"/>
                                  </a:cubicBezTo>
                                  <a:cubicBezTo>
                                    <a:pt x="276182" y="243197"/>
                                    <a:pt x="257926" y="250340"/>
                                    <a:pt x="221810" y="252721"/>
                                  </a:cubicBezTo>
                                  <a:cubicBezTo>
                                    <a:pt x="185694" y="255102"/>
                                    <a:pt x="111479" y="255102"/>
                                    <a:pt x="76554" y="243196"/>
                                  </a:cubicBezTo>
                                  <a:cubicBezTo>
                                    <a:pt x="41629" y="231290"/>
                                    <a:pt x="24563" y="203906"/>
                                    <a:pt x="12260" y="181284"/>
                                  </a:cubicBezTo>
                                  <a:cubicBezTo>
                                    <a:pt x="-43" y="158662"/>
                                    <a:pt x="-2821" y="132468"/>
                                    <a:pt x="2735" y="107465"/>
                                  </a:cubicBezTo>
                                  <a:cubicBezTo>
                                    <a:pt x="8291" y="82462"/>
                                    <a:pt x="27342" y="47934"/>
                                    <a:pt x="45598" y="31265"/>
                                  </a:cubicBezTo>
                                  <a:cubicBezTo>
                                    <a:pt x="63854" y="14596"/>
                                    <a:pt x="123782" y="7849"/>
                                    <a:pt x="124179" y="12215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17" name="Freeform 116"/>
                            <p:cNvSpPr/>
                            <p:nvPr/>
                          </p:nvSpPr>
                          <p:spPr>
                            <a:xfrm>
                              <a:off x="7019895" y="4326553"/>
                              <a:ext cx="62158" cy="107684"/>
                            </a:xfrm>
                            <a:custGeom>
                              <a:avLst/>
                              <a:gdLst>
                                <a:gd name="connsiteX0" fmla="*/ 61943 w 62158"/>
                                <a:gd name="connsiteY0" fmla="*/ 107335 h 107684"/>
                                <a:gd name="connsiteX1" fmla="*/ 21461 w 62158"/>
                                <a:gd name="connsiteY1" fmla="*/ 54947 h 107684"/>
                                <a:gd name="connsiteX2" fmla="*/ 50036 w 62158"/>
                                <a:gd name="connsiteY2" fmla="*/ 178 h 107684"/>
                                <a:gd name="connsiteX3" fmla="*/ 30 w 62158"/>
                                <a:gd name="connsiteY3" fmla="*/ 73997 h 107684"/>
                                <a:gd name="connsiteX4" fmla="*/ 61943 w 62158"/>
                                <a:gd name="connsiteY4" fmla="*/ 107335 h 10768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62158" h="107684">
                                  <a:moveTo>
                                    <a:pt x="61943" y="107335"/>
                                  </a:moveTo>
                                  <a:cubicBezTo>
                                    <a:pt x="65515" y="104160"/>
                                    <a:pt x="23445" y="72806"/>
                                    <a:pt x="21461" y="54947"/>
                                  </a:cubicBezTo>
                                  <a:cubicBezTo>
                                    <a:pt x="19477" y="37088"/>
                                    <a:pt x="53608" y="-2997"/>
                                    <a:pt x="50036" y="178"/>
                                  </a:cubicBezTo>
                                  <a:cubicBezTo>
                                    <a:pt x="46464" y="3353"/>
                                    <a:pt x="1617" y="56535"/>
                                    <a:pt x="30" y="73997"/>
                                  </a:cubicBezTo>
                                  <a:cubicBezTo>
                                    <a:pt x="-1557" y="91459"/>
                                    <a:pt x="58371" y="110510"/>
                                    <a:pt x="61943" y="107335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18" name="Freeform 117"/>
                            <p:cNvSpPr/>
                            <p:nvPr/>
                          </p:nvSpPr>
                          <p:spPr>
                            <a:xfrm>
                              <a:off x="7093168" y="4203737"/>
                              <a:ext cx="131548" cy="203982"/>
                            </a:xfrm>
                            <a:custGeom>
                              <a:avLst/>
                              <a:gdLst>
                                <a:gd name="connsiteX0" fmla="*/ 14863 w 131548"/>
                                <a:gd name="connsiteY0" fmla="*/ 203957 h 203982"/>
                                <a:gd name="connsiteX1" fmla="*/ 41057 w 131548"/>
                                <a:gd name="connsiteY1" fmla="*/ 146807 h 203982"/>
                                <a:gd name="connsiteX2" fmla="*/ 576 w 131548"/>
                                <a:gd name="connsiteY2" fmla="*/ 87276 h 203982"/>
                                <a:gd name="connsiteX3" fmla="*/ 22007 w 131548"/>
                                <a:gd name="connsiteY3" fmla="*/ 27744 h 203982"/>
                                <a:gd name="connsiteX4" fmla="*/ 86301 w 131548"/>
                                <a:gd name="connsiteY4" fmla="*/ 1551 h 203982"/>
                                <a:gd name="connsiteX5" fmla="*/ 131545 w 131548"/>
                                <a:gd name="connsiteY5" fmla="*/ 70607 h 203982"/>
                                <a:gd name="connsiteX6" fmla="*/ 88682 w 131548"/>
                                <a:gd name="connsiteY6" fmla="*/ 115851 h 203982"/>
                                <a:gd name="connsiteX7" fmla="*/ 55345 w 131548"/>
                                <a:gd name="connsiteY7" fmla="*/ 72988 h 203982"/>
                                <a:gd name="connsiteX8" fmla="*/ 69632 w 131548"/>
                                <a:gd name="connsiteY8" fmla="*/ 51557 h 203982"/>
                                <a:gd name="connsiteX9" fmla="*/ 93445 w 131548"/>
                                <a:gd name="connsiteY9" fmla="*/ 82513 h 203982"/>
                                <a:gd name="connsiteX10" fmla="*/ 72013 w 131548"/>
                                <a:gd name="connsiteY10" fmla="*/ 65844 h 203982"/>
                                <a:gd name="connsiteX11" fmla="*/ 67251 w 131548"/>
                                <a:gd name="connsiteY11" fmla="*/ 82513 h 203982"/>
                                <a:gd name="connsiteX12" fmla="*/ 91063 w 131548"/>
                                <a:gd name="connsiteY12" fmla="*/ 103944 h 203982"/>
                                <a:gd name="connsiteX13" fmla="*/ 112495 w 131548"/>
                                <a:gd name="connsiteY13" fmla="*/ 75369 h 203982"/>
                                <a:gd name="connsiteX14" fmla="*/ 100588 w 131548"/>
                                <a:gd name="connsiteY14" fmla="*/ 32507 h 203982"/>
                                <a:gd name="connsiteX15" fmla="*/ 72013 w 131548"/>
                                <a:gd name="connsiteY15" fmla="*/ 15838 h 203982"/>
                                <a:gd name="connsiteX16" fmla="*/ 26770 w 131548"/>
                                <a:gd name="connsiteY16" fmla="*/ 53938 h 203982"/>
                                <a:gd name="connsiteX17" fmla="*/ 14863 w 131548"/>
                                <a:gd name="connsiteY17" fmla="*/ 87276 h 203982"/>
                                <a:gd name="connsiteX18" fmla="*/ 43438 w 131548"/>
                                <a:gd name="connsiteY18" fmla="*/ 130138 h 203982"/>
                                <a:gd name="connsiteX19" fmla="*/ 57726 w 131548"/>
                                <a:gd name="connsiteY19" fmla="*/ 153951 h 203982"/>
                                <a:gd name="connsiteX20" fmla="*/ 14863 w 131548"/>
                                <a:gd name="connsiteY20" fmla="*/ 203957 h 203982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</a:cxnLst>
                              <a:rect l="l" t="t" r="r" b="b"/>
                              <a:pathLst>
                                <a:path w="131548" h="203982">
                                  <a:moveTo>
                                    <a:pt x="14863" y="203957"/>
                                  </a:moveTo>
                                  <a:cubicBezTo>
                                    <a:pt x="12085" y="202766"/>
                                    <a:pt x="43438" y="166254"/>
                                    <a:pt x="41057" y="146807"/>
                                  </a:cubicBezTo>
                                  <a:cubicBezTo>
                                    <a:pt x="38676" y="127360"/>
                                    <a:pt x="3751" y="107120"/>
                                    <a:pt x="576" y="87276"/>
                                  </a:cubicBezTo>
                                  <a:cubicBezTo>
                                    <a:pt x="-2599" y="67432"/>
                                    <a:pt x="7720" y="42031"/>
                                    <a:pt x="22007" y="27744"/>
                                  </a:cubicBezTo>
                                  <a:cubicBezTo>
                                    <a:pt x="36294" y="13457"/>
                                    <a:pt x="68045" y="-5593"/>
                                    <a:pt x="86301" y="1551"/>
                                  </a:cubicBezTo>
                                  <a:cubicBezTo>
                                    <a:pt x="104557" y="8695"/>
                                    <a:pt x="131148" y="51557"/>
                                    <a:pt x="131545" y="70607"/>
                                  </a:cubicBezTo>
                                  <a:cubicBezTo>
                                    <a:pt x="131942" y="89657"/>
                                    <a:pt x="101382" y="115454"/>
                                    <a:pt x="88682" y="115851"/>
                                  </a:cubicBezTo>
                                  <a:cubicBezTo>
                                    <a:pt x="75982" y="116248"/>
                                    <a:pt x="58520" y="83704"/>
                                    <a:pt x="55345" y="72988"/>
                                  </a:cubicBezTo>
                                  <a:cubicBezTo>
                                    <a:pt x="52170" y="62272"/>
                                    <a:pt x="63282" y="49969"/>
                                    <a:pt x="69632" y="51557"/>
                                  </a:cubicBezTo>
                                  <a:cubicBezTo>
                                    <a:pt x="75982" y="53144"/>
                                    <a:pt x="93048" y="80132"/>
                                    <a:pt x="93445" y="82513"/>
                                  </a:cubicBezTo>
                                  <a:cubicBezTo>
                                    <a:pt x="93842" y="84894"/>
                                    <a:pt x="76379" y="65844"/>
                                    <a:pt x="72013" y="65844"/>
                                  </a:cubicBezTo>
                                  <a:cubicBezTo>
                                    <a:pt x="67647" y="65844"/>
                                    <a:pt x="64076" y="76163"/>
                                    <a:pt x="67251" y="82513"/>
                                  </a:cubicBezTo>
                                  <a:cubicBezTo>
                                    <a:pt x="70426" y="88863"/>
                                    <a:pt x="83522" y="105135"/>
                                    <a:pt x="91063" y="103944"/>
                                  </a:cubicBezTo>
                                  <a:cubicBezTo>
                                    <a:pt x="98604" y="102753"/>
                                    <a:pt x="110908" y="87275"/>
                                    <a:pt x="112495" y="75369"/>
                                  </a:cubicBezTo>
                                  <a:cubicBezTo>
                                    <a:pt x="114082" y="63463"/>
                                    <a:pt x="107335" y="42429"/>
                                    <a:pt x="100588" y="32507"/>
                                  </a:cubicBezTo>
                                  <a:cubicBezTo>
                                    <a:pt x="93841" y="22585"/>
                                    <a:pt x="84316" y="12266"/>
                                    <a:pt x="72013" y="15838"/>
                                  </a:cubicBezTo>
                                  <a:cubicBezTo>
                                    <a:pt x="59710" y="19410"/>
                                    <a:pt x="36295" y="42032"/>
                                    <a:pt x="26770" y="53938"/>
                                  </a:cubicBezTo>
                                  <a:cubicBezTo>
                                    <a:pt x="17245" y="65844"/>
                                    <a:pt x="12085" y="74576"/>
                                    <a:pt x="14863" y="87276"/>
                                  </a:cubicBezTo>
                                  <a:cubicBezTo>
                                    <a:pt x="17641" y="99976"/>
                                    <a:pt x="36294" y="119026"/>
                                    <a:pt x="43438" y="130138"/>
                                  </a:cubicBezTo>
                                  <a:cubicBezTo>
                                    <a:pt x="50582" y="141250"/>
                                    <a:pt x="60107" y="143632"/>
                                    <a:pt x="57726" y="153951"/>
                                  </a:cubicBezTo>
                                  <a:cubicBezTo>
                                    <a:pt x="55345" y="164270"/>
                                    <a:pt x="17641" y="205148"/>
                                    <a:pt x="14863" y="203957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19" name="Freeform 118"/>
                            <p:cNvSpPr/>
                            <p:nvPr/>
                          </p:nvSpPr>
                          <p:spPr>
                            <a:xfrm>
                              <a:off x="7184231" y="4352843"/>
                              <a:ext cx="78582" cy="76310"/>
                            </a:xfrm>
                            <a:custGeom>
                              <a:avLst/>
                              <a:gdLst>
                                <a:gd name="connsiteX0" fmla="*/ 0 w 78582"/>
                                <a:gd name="connsiteY0" fmla="*/ 76282 h 76310"/>
                                <a:gd name="connsiteX1" fmla="*/ 26194 w 78582"/>
                                <a:gd name="connsiteY1" fmla="*/ 28657 h 76310"/>
                                <a:gd name="connsiteX2" fmla="*/ 78582 w 78582"/>
                                <a:gd name="connsiteY2" fmla="*/ 82 h 76310"/>
                                <a:gd name="connsiteX3" fmla="*/ 26194 w 78582"/>
                                <a:gd name="connsiteY3" fmla="*/ 21513 h 76310"/>
                                <a:gd name="connsiteX4" fmla="*/ 0 w 78582"/>
                                <a:gd name="connsiteY4" fmla="*/ 76282 h 7631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78582" h="76310">
                                  <a:moveTo>
                                    <a:pt x="0" y="76282"/>
                                  </a:moveTo>
                                  <a:cubicBezTo>
                                    <a:pt x="0" y="77473"/>
                                    <a:pt x="13097" y="41357"/>
                                    <a:pt x="26194" y="28657"/>
                                  </a:cubicBezTo>
                                  <a:cubicBezTo>
                                    <a:pt x="39291" y="15957"/>
                                    <a:pt x="78582" y="1273"/>
                                    <a:pt x="78582" y="82"/>
                                  </a:cubicBezTo>
                                  <a:cubicBezTo>
                                    <a:pt x="78582" y="-1109"/>
                                    <a:pt x="39688" y="10797"/>
                                    <a:pt x="26194" y="21513"/>
                                  </a:cubicBezTo>
                                  <a:cubicBezTo>
                                    <a:pt x="12700" y="32229"/>
                                    <a:pt x="0" y="75091"/>
                                    <a:pt x="0" y="76282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21" name="Freeform 120"/>
                            <p:cNvSpPr/>
                            <p:nvPr/>
                          </p:nvSpPr>
                          <p:spPr>
                            <a:xfrm>
                              <a:off x="7124696" y="4552949"/>
                              <a:ext cx="88113" cy="50489"/>
                            </a:xfrm>
                            <a:custGeom>
                              <a:avLst/>
                              <a:gdLst>
                                <a:gd name="connsiteX0" fmla="*/ 3 w 88113"/>
                                <a:gd name="connsiteY0" fmla="*/ 50006 h 50489"/>
                                <a:gd name="connsiteX1" fmla="*/ 47628 w 88113"/>
                                <a:gd name="connsiteY1" fmla="*/ 0 h 50489"/>
                                <a:gd name="connsiteX2" fmla="*/ 88109 w 88113"/>
                                <a:gd name="connsiteY2" fmla="*/ 50006 h 50489"/>
                                <a:gd name="connsiteX3" fmla="*/ 45247 w 88113"/>
                                <a:gd name="connsiteY3" fmla="*/ 26194 h 50489"/>
                                <a:gd name="connsiteX4" fmla="*/ 3 w 88113"/>
                                <a:gd name="connsiteY4" fmla="*/ 50006 h 5048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88113" h="50489">
                                  <a:moveTo>
                                    <a:pt x="3" y="50006"/>
                                  </a:moveTo>
                                  <a:cubicBezTo>
                                    <a:pt x="400" y="45640"/>
                                    <a:pt x="32944" y="0"/>
                                    <a:pt x="47628" y="0"/>
                                  </a:cubicBezTo>
                                  <a:cubicBezTo>
                                    <a:pt x="62312" y="0"/>
                                    <a:pt x="88506" y="45640"/>
                                    <a:pt x="88109" y="50006"/>
                                  </a:cubicBezTo>
                                  <a:cubicBezTo>
                                    <a:pt x="87712" y="54372"/>
                                    <a:pt x="56359" y="27781"/>
                                    <a:pt x="45247" y="26194"/>
                                  </a:cubicBezTo>
                                  <a:cubicBezTo>
                                    <a:pt x="34135" y="24607"/>
                                    <a:pt x="-394" y="54372"/>
                                    <a:pt x="3" y="50006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22" name="Oval 121"/>
                            <p:cNvSpPr/>
                            <p:nvPr/>
                          </p:nvSpPr>
                          <p:spPr>
                            <a:xfrm>
                              <a:off x="6926251" y="4612659"/>
                              <a:ext cx="88425" cy="45719"/>
                            </a:xfrm>
                            <a:prstGeom prst="ellipse">
                              <a:avLst/>
                            </a:prstGeom>
                            <a:solidFill>
                              <a:srgbClr val="FF7C80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23" name="Oval 122"/>
                            <p:cNvSpPr/>
                            <p:nvPr/>
                          </p:nvSpPr>
                          <p:spPr>
                            <a:xfrm>
                              <a:off x="7220145" y="4612659"/>
                              <a:ext cx="88425" cy="45719"/>
                            </a:xfrm>
                            <a:prstGeom prst="ellipse">
                              <a:avLst/>
                            </a:prstGeom>
                            <a:solidFill>
                              <a:srgbClr val="FF7C80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24" name="Freeform 123"/>
                            <p:cNvSpPr/>
                            <p:nvPr/>
                          </p:nvSpPr>
                          <p:spPr>
                            <a:xfrm>
                              <a:off x="6965152" y="4693393"/>
                              <a:ext cx="111925" cy="69374"/>
                            </a:xfrm>
                            <a:custGeom>
                              <a:avLst/>
                              <a:gdLst>
                                <a:gd name="connsiteX0" fmla="*/ 4 w 111925"/>
                                <a:gd name="connsiteY0" fmla="*/ 51 h 69374"/>
                                <a:gd name="connsiteX1" fmla="*/ 45248 w 111925"/>
                                <a:gd name="connsiteY1" fmla="*/ 45295 h 69374"/>
                                <a:gd name="connsiteX2" fmla="*/ 111923 w 111925"/>
                                <a:gd name="connsiteY2" fmla="*/ 69107 h 69374"/>
                                <a:gd name="connsiteX3" fmla="*/ 42867 w 111925"/>
                                <a:gd name="connsiteY3" fmla="*/ 54820 h 69374"/>
                                <a:gd name="connsiteX4" fmla="*/ 4 w 111925"/>
                                <a:gd name="connsiteY4" fmla="*/ 51 h 6937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111925" h="69374">
                                  <a:moveTo>
                                    <a:pt x="4" y="51"/>
                                  </a:moveTo>
                                  <a:cubicBezTo>
                                    <a:pt x="401" y="-1536"/>
                                    <a:pt x="26595" y="33786"/>
                                    <a:pt x="45248" y="45295"/>
                                  </a:cubicBezTo>
                                  <a:cubicBezTo>
                                    <a:pt x="63901" y="56804"/>
                                    <a:pt x="112320" y="67520"/>
                                    <a:pt x="111923" y="69107"/>
                                  </a:cubicBezTo>
                                  <a:cubicBezTo>
                                    <a:pt x="111526" y="70694"/>
                                    <a:pt x="61520" y="65139"/>
                                    <a:pt x="42867" y="54820"/>
                                  </a:cubicBezTo>
                                  <a:cubicBezTo>
                                    <a:pt x="24214" y="44501"/>
                                    <a:pt x="-393" y="1638"/>
                                    <a:pt x="4" y="5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25" name="Freeform 124"/>
                            <p:cNvSpPr/>
                            <p:nvPr/>
                          </p:nvSpPr>
                          <p:spPr>
                            <a:xfrm>
                              <a:off x="6947636" y="4738393"/>
                              <a:ext cx="91516" cy="57447"/>
                            </a:xfrm>
                            <a:custGeom>
                              <a:avLst/>
                              <a:gdLst>
                                <a:gd name="connsiteX0" fmla="*/ 852 w 91516"/>
                                <a:gd name="connsiteY0" fmla="*/ 295 h 57447"/>
                                <a:gd name="connsiteX1" fmla="*/ 48477 w 91516"/>
                                <a:gd name="connsiteY1" fmla="*/ 36013 h 57447"/>
                                <a:gd name="connsiteX2" fmla="*/ 91339 w 91516"/>
                                <a:gd name="connsiteY2" fmla="*/ 57445 h 57447"/>
                                <a:gd name="connsiteX3" fmla="*/ 852 w 91516"/>
                                <a:gd name="connsiteY3" fmla="*/ 295 h 5744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</a:cxnLst>
                              <a:rect l="l" t="t" r="r" b="b"/>
                              <a:pathLst>
                                <a:path w="91516" h="57447">
                                  <a:moveTo>
                                    <a:pt x="852" y="295"/>
                                  </a:moveTo>
                                  <a:cubicBezTo>
                                    <a:pt x="-6292" y="-3277"/>
                                    <a:pt x="33396" y="26488"/>
                                    <a:pt x="48477" y="36013"/>
                                  </a:cubicBezTo>
                                  <a:cubicBezTo>
                                    <a:pt x="63558" y="45538"/>
                                    <a:pt x="94117" y="57048"/>
                                    <a:pt x="91339" y="57445"/>
                                  </a:cubicBezTo>
                                  <a:cubicBezTo>
                                    <a:pt x="88561" y="57842"/>
                                    <a:pt x="7996" y="3867"/>
                                    <a:pt x="852" y="295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26" name="Freeform 125"/>
                            <p:cNvSpPr/>
                            <p:nvPr/>
                          </p:nvSpPr>
                          <p:spPr>
                            <a:xfrm>
                              <a:off x="7231793" y="4662468"/>
                              <a:ext cx="100244" cy="88325"/>
                            </a:xfrm>
                            <a:custGeom>
                              <a:avLst/>
                              <a:gdLst>
                                <a:gd name="connsiteX0" fmla="*/ 63 w 100244"/>
                                <a:gd name="connsiteY0" fmla="*/ 88126 h 88325"/>
                                <a:gd name="connsiteX1" fmla="*/ 59595 w 100244"/>
                                <a:gd name="connsiteY1" fmla="*/ 64313 h 88325"/>
                                <a:gd name="connsiteX2" fmla="*/ 100076 w 100244"/>
                                <a:gd name="connsiteY2" fmla="*/ 20 h 88325"/>
                                <a:gd name="connsiteX3" fmla="*/ 71501 w 100244"/>
                                <a:gd name="connsiteY3" fmla="*/ 71457 h 88325"/>
                                <a:gd name="connsiteX4" fmla="*/ 63 w 100244"/>
                                <a:gd name="connsiteY4" fmla="*/ 88126 h 8832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100244" h="88325">
                                  <a:moveTo>
                                    <a:pt x="63" y="88126"/>
                                  </a:moveTo>
                                  <a:cubicBezTo>
                                    <a:pt x="-1921" y="86935"/>
                                    <a:pt x="42926" y="78997"/>
                                    <a:pt x="59595" y="64313"/>
                                  </a:cubicBezTo>
                                  <a:cubicBezTo>
                                    <a:pt x="76264" y="49629"/>
                                    <a:pt x="98092" y="-1171"/>
                                    <a:pt x="100076" y="20"/>
                                  </a:cubicBezTo>
                                  <a:cubicBezTo>
                                    <a:pt x="102060" y="1211"/>
                                    <a:pt x="86185" y="57566"/>
                                    <a:pt x="71501" y="71457"/>
                                  </a:cubicBezTo>
                                  <a:cubicBezTo>
                                    <a:pt x="56817" y="85347"/>
                                    <a:pt x="2047" y="89317"/>
                                    <a:pt x="63" y="88126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27" name="Freeform 126"/>
                            <p:cNvSpPr/>
                            <p:nvPr/>
                          </p:nvSpPr>
                          <p:spPr>
                            <a:xfrm>
                              <a:off x="7267505" y="4707650"/>
                              <a:ext cx="74413" cy="76553"/>
                            </a:xfrm>
                            <a:custGeom>
                              <a:avLst/>
                              <a:gdLst>
                                <a:gd name="connsiteX0" fmla="*/ 71 w 74413"/>
                                <a:gd name="connsiteY0" fmla="*/ 76282 h 76553"/>
                                <a:gd name="connsiteX1" fmla="*/ 50077 w 74413"/>
                                <a:gd name="connsiteY1" fmla="*/ 45326 h 76553"/>
                                <a:gd name="connsiteX2" fmla="*/ 73889 w 74413"/>
                                <a:gd name="connsiteY2" fmla="*/ 82 h 76553"/>
                                <a:gd name="connsiteX3" fmla="*/ 61983 w 74413"/>
                                <a:gd name="connsiteY3" fmla="*/ 57232 h 76553"/>
                                <a:gd name="connsiteX4" fmla="*/ 71 w 74413"/>
                                <a:gd name="connsiteY4" fmla="*/ 76282 h 76553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74413" h="76553">
                                  <a:moveTo>
                                    <a:pt x="71" y="76282"/>
                                  </a:moveTo>
                                  <a:cubicBezTo>
                                    <a:pt x="-1913" y="74298"/>
                                    <a:pt x="37774" y="58026"/>
                                    <a:pt x="50077" y="45326"/>
                                  </a:cubicBezTo>
                                  <a:cubicBezTo>
                                    <a:pt x="62380" y="32626"/>
                                    <a:pt x="71905" y="-1902"/>
                                    <a:pt x="73889" y="82"/>
                                  </a:cubicBezTo>
                                  <a:cubicBezTo>
                                    <a:pt x="75873" y="2066"/>
                                    <a:pt x="72302" y="45326"/>
                                    <a:pt x="61983" y="57232"/>
                                  </a:cubicBezTo>
                                  <a:cubicBezTo>
                                    <a:pt x="51664" y="69138"/>
                                    <a:pt x="2055" y="78266"/>
                                    <a:pt x="71" y="76282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43" name="Freeform 142"/>
                            <p:cNvSpPr/>
                            <p:nvPr/>
                          </p:nvSpPr>
                          <p:spPr>
                            <a:xfrm>
                              <a:off x="7007966" y="4557820"/>
                              <a:ext cx="88113" cy="50489"/>
                            </a:xfrm>
                            <a:custGeom>
                              <a:avLst/>
                              <a:gdLst>
                                <a:gd name="connsiteX0" fmla="*/ 3 w 88113"/>
                                <a:gd name="connsiteY0" fmla="*/ 50006 h 50489"/>
                                <a:gd name="connsiteX1" fmla="*/ 47628 w 88113"/>
                                <a:gd name="connsiteY1" fmla="*/ 0 h 50489"/>
                                <a:gd name="connsiteX2" fmla="*/ 88109 w 88113"/>
                                <a:gd name="connsiteY2" fmla="*/ 50006 h 50489"/>
                                <a:gd name="connsiteX3" fmla="*/ 45247 w 88113"/>
                                <a:gd name="connsiteY3" fmla="*/ 26194 h 50489"/>
                                <a:gd name="connsiteX4" fmla="*/ 3 w 88113"/>
                                <a:gd name="connsiteY4" fmla="*/ 50006 h 5048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88113" h="50489">
                                  <a:moveTo>
                                    <a:pt x="3" y="50006"/>
                                  </a:moveTo>
                                  <a:cubicBezTo>
                                    <a:pt x="400" y="45640"/>
                                    <a:pt x="32944" y="0"/>
                                    <a:pt x="47628" y="0"/>
                                  </a:cubicBezTo>
                                  <a:cubicBezTo>
                                    <a:pt x="62312" y="0"/>
                                    <a:pt x="88506" y="45640"/>
                                    <a:pt x="88109" y="50006"/>
                                  </a:cubicBezTo>
                                  <a:cubicBezTo>
                                    <a:pt x="87712" y="54372"/>
                                    <a:pt x="56359" y="27781"/>
                                    <a:pt x="45247" y="26194"/>
                                  </a:cubicBezTo>
                                  <a:cubicBezTo>
                                    <a:pt x="34135" y="24607"/>
                                    <a:pt x="-394" y="54372"/>
                                    <a:pt x="3" y="50006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</p:grpSp>
                      <p:sp>
                        <p:nvSpPr>
                          <p:cNvPr id="129" name="Freeform 128"/>
                          <p:cNvSpPr/>
                          <p:nvPr/>
                        </p:nvSpPr>
                        <p:spPr>
                          <a:xfrm>
                            <a:off x="6714977" y="5746703"/>
                            <a:ext cx="465277" cy="383679"/>
                          </a:xfrm>
                          <a:custGeom>
                            <a:avLst/>
                            <a:gdLst>
                              <a:gd name="connsiteX0" fmla="*/ 45392 w 465277"/>
                              <a:gd name="connsiteY0" fmla="*/ 327866 h 383679"/>
                              <a:gd name="connsiteX1" fmla="*/ 7292 w 465277"/>
                              <a:gd name="connsiteY1" fmla="*/ 225472 h 383679"/>
                              <a:gd name="connsiteX2" fmla="*/ 66823 w 465277"/>
                              <a:gd name="connsiteY2" fmla="*/ 104028 h 383679"/>
                              <a:gd name="connsiteX3" fmla="*/ 145404 w 465277"/>
                              <a:gd name="connsiteY3" fmla="*/ 34972 h 383679"/>
                              <a:gd name="connsiteX4" fmla="*/ 343048 w 465277"/>
                              <a:gd name="connsiteY4" fmla="*/ 27828 h 383679"/>
                              <a:gd name="connsiteX5" fmla="*/ 421629 w 465277"/>
                              <a:gd name="connsiteY5" fmla="*/ 106410 h 383679"/>
                              <a:gd name="connsiteX6" fmla="*/ 450204 w 465277"/>
                              <a:gd name="connsiteY6" fmla="*/ 263572 h 383679"/>
                              <a:gd name="connsiteX7" fmla="*/ 374004 w 465277"/>
                              <a:gd name="connsiteY7" fmla="*/ 382635 h 383679"/>
                              <a:gd name="connsiteX8" fmla="*/ 447823 w 465277"/>
                              <a:gd name="connsiteY8" fmla="*/ 313578 h 383679"/>
                              <a:gd name="connsiteX9" fmla="*/ 464492 w 465277"/>
                              <a:gd name="connsiteY9" fmla="*/ 177847 h 383679"/>
                              <a:gd name="connsiteX10" fmla="*/ 431154 w 465277"/>
                              <a:gd name="connsiteY10" fmla="*/ 68310 h 383679"/>
                              <a:gd name="connsiteX11" fmla="*/ 338286 w 465277"/>
                              <a:gd name="connsiteY11" fmla="*/ 6397 h 383679"/>
                              <a:gd name="connsiteX12" fmla="*/ 143023 w 465277"/>
                              <a:gd name="connsiteY12" fmla="*/ 13541 h 383679"/>
                              <a:gd name="connsiteX13" fmla="*/ 33486 w 465277"/>
                              <a:gd name="connsiteY13" fmla="*/ 108791 h 383679"/>
                              <a:gd name="connsiteX14" fmla="*/ 148 w 465277"/>
                              <a:gd name="connsiteY14" fmla="*/ 208803 h 383679"/>
                              <a:gd name="connsiteX15" fmla="*/ 45392 w 465277"/>
                              <a:gd name="connsiteY15" fmla="*/ 327866 h 38367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</a:cxnLst>
                            <a:rect l="l" t="t" r="r" b="b"/>
                            <a:pathLst>
                              <a:path w="465277" h="383679">
                                <a:moveTo>
                                  <a:pt x="45392" y="327866"/>
                                </a:moveTo>
                                <a:cubicBezTo>
                                  <a:pt x="46583" y="330644"/>
                                  <a:pt x="3720" y="262778"/>
                                  <a:pt x="7292" y="225472"/>
                                </a:cubicBezTo>
                                <a:cubicBezTo>
                                  <a:pt x="10864" y="188166"/>
                                  <a:pt x="43804" y="135778"/>
                                  <a:pt x="66823" y="104028"/>
                                </a:cubicBezTo>
                                <a:cubicBezTo>
                                  <a:pt x="89842" y="72278"/>
                                  <a:pt x="99367" y="47672"/>
                                  <a:pt x="145404" y="34972"/>
                                </a:cubicBezTo>
                                <a:cubicBezTo>
                                  <a:pt x="191441" y="22272"/>
                                  <a:pt x="297010" y="15922"/>
                                  <a:pt x="343048" y="27828"/>
                                </a:cubicBezTo>
                                <a:cubicBezTo>
                                  <a:pt x="389086" y="39734"/>
                                  <a:pt x="403770" y="67119"/>
                                  <a:pt x="421629" y="106410"/>
                                </a:cubicBezTo>
                                <a:cubicBezTo>
                                  <a:pt x="439488" y="145701"/>
                                  <a:pt x="458141" y="217535"/>
                                  <a:pt x="450204" y="263572"/>
                                </a:cubicBezTo>
                                <a:cubicBezTo>
                                  <a:pt x="442267" y="309609"/>
                                  <a:pt x="374401" y="374301"/>
                                  <a:pt x="374004" y="382635"/>
                                </a:cubicBezTo>
                                <a:cubicBezTo>
                                  <a:pt x="373607" y="390969"/>
                                  <a:pt x="432742" y="347709"/>
                                  <a:pt x="447823" y="313578"/>
                                </a:cubicBezTo>
                                <a:cubicBezTo>
                                  <a:pt x="462904" y="279447"/>
                                  <a:pt x="467270" y="218725"/>
                                  <a:pt x="464492" y="177847"/>
                                </a:cubicBezTo>
                                <a:cubicBezTo>
                                  <a:pt x="461714" y="136969"/>
                                  <a:pt x="452188" y="96885"/>
                                  <a:pt x="431154" y="68310"/>
                                </a:cubicBezTo>
                                <a:cubicBezTo>
                                  <a:pt x="410120" y="39735"/>
                                  <a:pt x="386308" y="15525"/>
                                  <a:pt x="338286" y="6397"/>
                                </a:cubicBezTo>
                                <a:cubicBezTo>
                                  <a:pt x="290264" y="-2731"/>
                                  <a:pt x="193823" y="-3525"/>
                                  <a:pt x="143023" y="13541"/>
                                </a:cubicBezTo>
                                <a:cubicBezTo>
                                  <a:pt x="92223" y="30607"/>
                                  <a:pt x="57298" y="76247"/>
                                  <a:pt x="33486" y="108791"/>
                                </a:cubicBezTo>
                                <a:cubicBezTo>
                                  <a:pt x="9674" y="141335"/>
                                  <a:pt x="-1440" y="170703"/>
                                  <a:pt x="148" y="208803"/>
                                </a:cubicBezTo>
                                <a:cubicBezTo>
                                  <a:pt x="1736" y="246903"/>
                                  <a:pt x="44201" y="325088"/>
                                  <a:pt x="45392" y="327866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30" name="Freeform 129"/>
                          <p:cNvSpPr/>
                          <p:nvPr/>
                        </p:nvSpPr>
                        <p:spPr>
                          <a:xfrm>
                            <a:off x="6698397" y="6033604"/>
                            <a:ext cx="223928" cy="84556"/>
                          </a:xfrm>
                          <a:custGeom>
                            <a:avLst/>
                            <a:gdLst>
                              <a:gd name="connsiteX0" fmla="*/ 59 w 223928"/>
                              <a:gd name="connsiteY0" fmla="*/ 484 h 84556"/>
                              <a:gd name="connsiteX1" fmla="*/ 83403 w 223928"/>
                              <a:gd name="connsiteY1" fmla="*/ 36202 h 84556"/>
                              <a:gd name="connsiteX2" fmla="*/ 223897 w 223928"/>
                              <a:gd name="connsiteY2" fmla="*/ 83827 h 84556"/>
                              <a:gd name="connsiteX3" fmla="*/ 95309 w 223928"/>
                              <a:gd name="connsiteY3" fmla="*/ 62396 h 84556"/>
                              <a:gd name="connsiteX4" fmla="*/ 59 w 223928"/>
                              <a:gd name="connsiteY4" fmla="*/ 484 h 8455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223928" h="84556">
                                <a:moveTo>
                                  <a:pt x="59" y="484"/>
                                </a:moveTo>
                                <a:cubicBezTo>
                                  <a:pt x="-1925" y="-3882"/>
                                  <a:pt x="46097" y="22311"/>
                                  <a:pt x="83403" y="36202"/>
                                </a:cubicBezTo>
                                <a:cubicBezTo>
                                  <a:pt x="120709" y="50093"/>
                                  <a:pt x="221913" y="79461"/>
                                  <a:pt x="223897" y="83827"/>
                                </a:cubicBezTo>
                                <a:cubicBezTo>
                                  <a:pt x="225881" y="88193"/>
                                  <a:pt x="134203" y="71921"/>
                                  <a:pt x="95309" y="62396"/>
                                </a:cubicBezTo>
                                <a:cubicBezTo>
                                  <a:pt x="56415" y="52871"/>
                                  <a:pt x="2043" y="4850"/>
                                  <a:pt x="59" y="48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31" name="Freeform 130"/>
                          <p:cNvSpPr/>
                          <p:nvPr/>
                        </p:nvSpPr>
                        <p:spPr>
                          <a:xfrm>
                            <a:off x="6712655" y="6100669"/>
                            <a:ext cx="138228" cy="51209"/>
                          </a:xfrm>
                          <a:custGeom>
                            <a:avLst/>
                            <a:gdLst>
                              <a:gd name="connsiteX0" fmla="*/ 89 w 138228"/>
                              <a:gd name="connsiteY0" fmla="*/ 94 h 51209"/>
                              <a:gd name="connsiteX1" fmla="*/ 50095 w 138228"/>
                              <a:gd name="connsiteY1" fmla="*/ 35812 h 51209"/>
                              <a:gd name="connsiteX2" fmla="*/ 138201 w 138228"/>
                              <a:gd name="connsiteY2" fmla="*/ 47719 h 51209"/>
                              <a:gd name="connsiteX3" fmla="*/ 40570 w 138228"/>
                              <a:gd name="connsiteY3" fmla="*/ 47719 h 51209"/>
                              <a:gd name="connsiteX4" fmla="*/ 89 w 138228"/>
                              <a:gd name="connsiteY4" fmla="*/ 94 h 5120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38228" h="51209">
                                <a:moveTo>
                                  <a:pt x="89" y="94"/>
                                </a:moveTo>
                                <a:cubicBezTo>
                                  <a:pt x="1676" y="-1890"/>
                                  <a:pt x="27076" y="27875"/>
                                  <a:pt x="50095" y="35812"/>
                                </a:cubicBezTo>
                                <a:cubicBezTo>
                                  <a:pt x="73114" y="43749"/>
                                  <a:pt x="139788" y="45735"/>
                                  <a:pt x="138201" y="47719"/>
                                </a:cubicBezTo>
                                <a:cubicBezTo>
                                  <a:pt x="136614" y="49703"/>
                                  <a:pt x="62795" y="54466"/>
                                  <a:pt x="40570" y="47719"/>
                                </a:cubicBezTo>
                                <a:cubicBezTo>
                                  <a:pt x="18345" y="40972"/>
                                  <a:pt x="-1498" y="2078"/>
                                  <a:pt x="89" y="9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32" name="Freeform 131"/>
                          <p:cNvSpPr/>
                          <p:nvPr/>
                        </p:nvSpPr>
                        <p:spPr>
                          <a:xfrm>
                            <a:off x="7045961" y="6062652"/>
                            <a:ext cx="145761" cy="63708"/>
                          </a:xfrm>
                          <a:custGeom>
                            <a:avLst/>
                            <a:gdLst>
                              <a:gd name="connsiteX0" fmla="*/ 145414 w 145761"/>
                              <a:gd name="connsiteY0" fmla="*/ 10 h 63708"/>
                              <a:gd name="connsiteX1" fmla="*/ 100170 w 145761"/>
                              <a:gd name="connsiteY1" fmla="*/ 57160 h 63708"/>
                              <a:gd name="connsiteX2" fmla="*/ 158 w 145761"/>
                              <a:gd name="connsiteY2" fmla="*/ 61923 h 63708"/>
                              <a:gd name="connsiteX3" fmla="*/ 78739 w 145761"/>
                              <a:gd name="connsiteY3" fmla="*/ 52398 h 63708"/>
                              <a:gd name="connsiteX4" fmla="*/ 145414 w 145761"/>
                              <a:gd name="connsiteY4" fmla="*/ 10 h 6370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45761" h="63708">
                                <a:moveTo>
                                  <a:pt x="145414" y="10"/>
                                </a:moveTo>
                                <a:cubicBezTo>
                                  <a:pt x="148986" y="804"/>
                                  <a:pt x="124379" y="46841"/>
                                  <a:pt x="100170" y="57160"/>
                                </a:cubicBezTo>
                                <a:cubicBezTo>
                                  <a:pt x="75961" y="67479"/>
                                  <a:pt x="3730" y="62717"/>
                                  <a:pt x="158" y="61923"/>
                                </a:cubicBezTo>
                                <a:cubicBezTo>
                                  <a:pt x="-3414" y="61129"/>
                                  <a:pt x="54133" y="62320"/>
                                  <a:pt x="78739" y="52398"/>
                                </a:cubicBezTo>
                                <a:cubicBezTo>
                                  <a:pt x="103345" y="42476"/>
                                  <a:pt x="141842" y="-784"/>
                                  <a:pt x="145414" y="1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33" name="Freeform 132"/>
                          <p:cNvSpPr/>
                          <p:nvPr/>
                        </p:nvSpPr>
                        <p:spPr>
                          <a:xfrm>
                            <a:off x="7129295" y="6100750"/>
                            <a:ext cx="82052" cy="66740"/>
                          </a:xfrm>
                          <a:custGeom>
                            <a:avLst/>
                            <a:gdLst>
                              <a:gd name="connsiteX0" fmla="*/ 78749 w 82052"/>
                              <a:gd name="connsiteY0" fmla="*/ 13 h 66740"/>
                              <a:gd name="connsiteX1" fmla="*/ 52555 w 82052"/>
                              <a:gd name="connsiteY1" fmla="*/ 45256 h 66740"/>
                              <a:gd name="connsiteX2" fmla="*/ 168 w 82052"/>
                              <a:gd name="connsiteY2" fmla="*/ 66688 h 66740"/>
                              <a:gd name="connsiteX3" fmla="*/ 71605 w 82052"/>
                              <a:gd name="connsiteY3" fmla="*/ 50019 h 66740"/>
                              <a:gd name="connsiteX4" fmla="*/ 78749 w 82052"/>
                              <a:gd name="connsiteY4" fmla="*/ 13 h 6674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82052" h="66740">
                                <a:moveTo>
                                  <a:pt x="78749" y="13"/>
                                </a:moveTo>
                                <a:cubicBezTo>
                                  <a:pt x="75574" y="-781"/>
                                  <a:pt x="65652" y="34144"/>
                                  <a:pt x="52555" y="45256"/>
                                </a:cubicBezTo>
                                <a:cubicBezTo>
                                  <a:pt x="39458" y="56368"/>
                                  <a:pt x="-3007" y="65894"/>
                                  <a:pt x="168" y="66688"/>
                                </a:cubicBezTo>
                                <a:cubicBezTo>
                                  <a:pt x="3343" y="67482"/>
                                  <a:pt x="56524" y="59147"/>
                                  <a:pt x="71605" y="50019"/>
                                </a:cubicBezTo>
                                <a:cubicBezTo>
                                  <a:pt x="86686" y="40891"/>
                                  <a:pt x="81924" y="807"/>
                                  <a:pt x="78749" y="1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34" name="Freeform 133"/>
                          <p:cNvSpPr/>
                          <p:nvPr/>
                        </p:nvSpPr>
                        <p:spPr>
                          <a:xfrm>
                            <a:off x="6805613" y="5912250"/>
                            <a:ext cx="104775" cy="40948"/>
                          </a:xfrm>
                          <a:custGeom>
                            <a:avLst/>
                            <a:gdLst>
                              <a:gd name="connsiteX0" fmla="*/ 0 w 104775"/>
                              <a:gd name="connsiteY0" fmla="*/ 394 h 40948"/>
                              <a:gd name="connsiteX1" fmla="*/ 52387 w 104775"/>
                              <a:gd name="connsiteY1" fmla="*/ 19444 h 40948"/>
                              <a:gd name="connsiteX2" fmla="*/ 104775 w 104775"/>
                              <a:gd name="connsiteY2" fmla="*/ 5156 h 40948"/>
                              <a:gd name="connsiteX3" fmla="*/ 52387 w 104775"/>
                              <a:gd name="connsiteY3" fmla="*/ 40875 h 40948"/>
                              <a:gd name="connsiteX4" fmla="*/ 0 w 104775"/>
                              <a:gd name="connsiteY4" fmla="*/ 394 h 4094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04775" h="40948">
                                <a:moveTo>
                                  <a:pt x="0" y="394"/>
                                </a:moveTo>
                                <a:cubicBezTo>
                                  <a:pt x="0" y="-3178"/>
                                  <a:pt x="34925" y="18650"/>
                                  <a:pt x="52387" y="19444"/>
                                </a:cubicBezTo>
                                <a:cubicBezTo>
                                  <a:pt x="69849" y="20238"/>
                                  <a:pt x="104775" y="1584"/>
                                  <a:pt x="104775" y="5156"/>
                                </a:cubicBezTo>
                                <a:cubicBezTo>
                                  <a:pt x="104775" y="8728"/>
                                  <a:pt x="69850" y="38891"/>
                                  <a:pt x="52387" y="40875"/>
                                </a:cubicBezTo>
                                <a:cubicBezTo>
                                  <a:pt x="34925" y="42860"/>
                                  <a:pt x="0" y="3966"/>
                                  <a:pt x="0" y="39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35" name="Freeform 134"/>
                          <p:cNvSpPr/>
                          <p:nvPr/>
                        </p:nvSpPr>
                        <p:spPr>
                          <a:xfrm>
                            <a:off x="6983802" y="5932724"/>
                            <a:ext cx="104775" cy="40948"/>
                          </a:xfrm>
                          <a:custGeom>
                            <a:avLst/>
                            <a:gdLst>
                              <a:gd name="connsiteX0" fmla="*/ 0 w 104775"/>
                              <a:gd name="connsiteY0" fmla="*/ 394 h 40948"/>
                              <a:gd name="connsiteX1" fmla="*/ 52387 w 104775"/>
                              <a:gd name="connsiteY1" fmla="*/ 19444 h 40948"/>
                              <a:gd name="connsiteX2" fmla="*/ 104775 w 104775"/>
                              <a:gd name="connsiteY2" fmla="*/ 5156 h 40948"/>
                              <a:gd name="connsiteX3" fmla="*/ 52387 w 104775"/>
                              <a:gd name="connsiteY3" fmla="*/ 40875 h 40948"/>
                              <a:gd name="connsiteX4" fmla="*/ 0 w 104775"/>
                              <a:gd name="connsiteY4" fmla="*/ 394 h 4094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04775" h="40948">
                                <a:moveTo>
                                  <a:pt x="0" y="394"/>
                                </a:moveTo>
                                <a:cubicBezTo>
                                  <a:pt x="0" y="-3178"/>
                                  <a:pt x="34925" y="18650"/>
                                  <a:pt x="52387" y="19444"/>
                                </a:cubicBezTo>
                                <a:cubicBezTo>
                                  <a:pt x="69849" y="20238"/>
                                  <a:pt x="104775" y="1584"/>
                                  <a:pt x="104775" y="5156"/>
                                </a:cubicBezTo>
                                <a:cubicBezTo>
                                  <a:pt x="104775" y="8728"/>
                                  <a:pt x="69850" y="38891"/>
                                  <a:pt x="52387" y="40875"/>
                                </a:cubicBezTo>
                                <a:cubicBezTo>
                                  <a:pt x="34925" y="42860"/>
                                  <a:pt x="0" y="3966"/>
                                  <a:pt x="0" y="39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36" name="Freeform 135"/>
                          <p:cNvSpPr/>
                          <p:nvPr/>
                        </p:nvSpPr>
                        <p:spPr>
                          <a:xfrm>
                            <a:off x="6826977" y="5607630"/>
                            <a:ext cx="59783" cy="93189"/>
                          </a:xfrm>
                          <a:custGeom>
                            <a:avLst/>
                            <a:gdLst>
                              <a:gd name="connsiteX0" fmla="*/ 59598 w 59783"/>
                              <a:gd name="connsiteY0" fmla="*/ 93083 h 93189"/>
                              <a:gd name="connsiteX1" fmla="*/ 19117 w 59783"/>
                              <a:gd name="connsiteY1" fmla="*/ 31170 h 93189"/>
                              <a:gd name="connsiteX2" fmla="*/ 28642 w 59783"/>
                              <a:gd name="connsiteY2" fmla="*/ 214 h 93189"/>
                              <a:gd name="connsiteX3" fmla="*/ 67 w 59783"/>
                              <a:gd name="connsiteY3" fmla="*/ 45458 h 93189"/>
                              <a:gd name="connsiteX4" fmla="*/ 59598 w 59783"/>
                              <a:gd name="connsiteY4" fmla="*/ 93083 h 9318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59783" h="93189">
                                <a:moveTo>
                                  <a:pt x="59598" y="93083"/>
                                </a:moveTo>
                                <a:cubicBezTo>
                                  <a:pt x="62773" y="90702"/>
                                  <a:pt x="24276" y="46648"/>
                                  <a:pt x="19117" y="31170"/>
                                </a:cubicBezTo>
                                <a:cubicBezTo>
                                  <a:pt x="13958" y="15692"/>
                                  <a:pt x="31817" y="-2167"/>
                                  <a:pt x="28642" y="214"/>
                                </a:cubicBezTo>
                                <a:cubicBezTo>
                                  <a:pt x="25467" y="2595"/>
                                  <a:pt x="-1520" y="33552"/>
                                  <a:pt x="67" y="45458"/>
                                </a:cubicBezTo>
                                <a:cubicBezTo>
                                  <a:pt x="1654" y="57364"/>
                                  <a:pt x="56423" y="95464"/>
                                  <a:pt x="59598" y="9308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37" name="Freeform 136"/>
                          <p:cNvSpPr/>
                          <p:nvPr/>
                        </p:nvSpPr>
                        <p:spPr>
                          <a:xfrm>
                            <a:off x="6991336" y="5631631"/>
                            <a:ext cx="71480" cy="50302"/>
                          </a:xfrm>
                          <a:custGeom>
                            <a:avLst/>
                            <a:gdLst>
                              <a:gd name="connsiteX0" fmla="*/ 14 w 71480"/>
                              <a:gd name="connsiteY0" fmla="*/ 50032 h 50302"/>
                              <a:gd name="connsiteX1" fmla="*/ 42877 w 71480"/>
                              <a:gd name="connsiteY1" fmla="*/ 25 h 50302"/>
                              <a:gd name="connsiteX2" fmla="*/ 71452 w 71480"/>
                              <a:gd name="connsiteY2" fmla="*/ 42888 h 50302"/>
                              <a:gd name="connsiteX3" fmla="*/ 47639 w 71480"/>
                              <a:gd name="connsiteY3" fmla="*/ 21457 h 50302"/>
                              <a:gd name="connsiteX4" fmla="*/ 14 w 71480"/>
                              <a:gd name="connsiteY4" fmla="*/ 50032 h 5030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71480" h="50302">
                                <a:moveTo>
                                  <a:pt x="14" y="50032"/>
                                </a:moveTo>
                                <a:cubicBezTo>
                                  <a:pt x="-780" y="46460"/>
                                  <a:pt x="30971" y="1216"/>
                                  <a:pt x="42877" y="25"/>
                                </a:cubicBezTo>
                                <a:cubicBezTo>
                                  <a:pt x="54783" y="-1166"/>
                                  <a:pt x="70658" y="39316"/>
                                  <a:pt x="71452" y="42888"/>
                                </a:cubicBezTo>
                                <a:cubicBezTo>
                                  <a:pt x="72246" y="46460"/>
                                  <a:pt x="55974" y="22251"/>
                                  <a:pt x="47639" y="21457"/>
                                </a:cubicBezTo>
                                <a:cubicBezTo>
                                  <a:pt x="39304" y="20663"/>
                                  <a:pt x="808" y="53604"/>
                                  <a:pt x="14" y="5003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38" name="Freeform 137"/>
                          <p:cNvSpPr/>
                          <p:nvPr/>
                        </p:nvSpPr>
                        <p:spPr>
                          <a:xfrm>
                            <a:off x="6893007" y="5437919"/>
                            <a:ext cx="156207" cy="286606"/>
                          </a:xfrm>
                          <a:custGeom>
                            <a:avLst/>
                            <a:gdLst>
                              <a:gd name="connsiteX0" fmla="*/ 22143 w 156207"/>
                              <a:gd name="connsiteY0" fmla="*/ 286606 h 286606"/>
                              <a:gd name="connsiteX1" fmla="*/ 45956 w 156207"/>
                              <a:gd name="connsiteY1" fmla="*/ 203262 h 286606"/>
                              <a:gd name="connsiteX2" fmla="*/ 3093 w 156207"/>
                              <a:gd name="connsiteY2" fmla="*/ 138969 h 286606"/>
                              <a:gd name="connsiteX3" fmla="*/ 10237 w 156207"/>
                              <a:gd name="connsiteY3" fmla="*/ 46100 h 286606"/>
                              <a:gd name="connsiteX4" fmla="*/ 65006 w 156207"/>
                              <a:gd name="connsiteY4" fmla="*/ 856 h 286606"/>
                              <a:gd name="connsiteX5" fmla="*/ 148349 w 156207"/>
                              <a:gd name="connsiteY5" fmla="*/ 24669 h 286606"/>
                              <a:gd name="connsiteX6" fmla="*/ 145968 w 156207"/>
                              <a:gd name="connsiteY6" fmla="*/ 119919 h 286606"/>
                              <a:gd name="connsiteX7" fmla="*/ 88818 w 156207"/>
                              <a:gd name="connsiteY7" fmla="*/ 165162 h 286606"/>
                              <a:gd name="connsiteX8" fmla="*/ 53099 w 156207"/>
                              <a:gd name="connsiteY8" fmla="*/ 110394 h 286606"/>
                              <a:gd name="connsiteX9" fmla="*/ 69768 w 156207"/>
                              <a:gd name="connsiteY9" fmla="*/ 58006 h 286606"/>
                              <a:gd name="connsiteX10" fmla="*/ 112631 w 156207"/>
                              <a:gd name="connsiteY10" fmla="*/ 93725 h 286606"/>
                              <a:gd name="connsiteX11" fmla="*/ 100724 w 156207"/>
                              <a:gd name="connsiteY11" fmla="*/ 103250 h 286606"/>
                              <a:gd name="connsiteX12" fmla="*/ 91199 w 156207"/>
                              <a:gd name="connsiteY12" fmla="*/ 69912 h 286606"/>
                              <a:gd name="connsiteX13" fmla="*/ 72149 w 156207"/>
                              <a:gd name="connsiteY13" fmla="*/ 84200 h 286606"/>
                              <a:gd name="connsiteX14" fmla="*/ 69768 w 156207"/>
                              <a:gd name="connsiteY14" fmla="*/ 122300 h 286606"/>
                              <a:gd name="connsiteX15" fmla="*/ 91199 w 156207"/>
                              <a:gd name="connsiteY15" fmla="*/ 148494 h 286606"/>
                              <a:gd name="connsiteX16" fmla="*/ 136443 w 156207"/>
                              <a:gd name="connsiteY16" fmla="*/ 103250 h 286606"/>
                              <a:gd name="connsiteX17" fmla="*/ 138824 w 156207"/>
                              <a:gd name="connsiteY17" fmla="*/ 53244 h 286606"/>
                              <a:gd name="connsiteX18" fmla="*/ 117393 w 156207"/>
                              <a:gd name="connsiteY18" fmla="*/ 19906 h 286606"/>
                              <a:gd name="connsiteX19" fmla="*/ 62624 w 156207"/>
                              <a:gd name="connsiteY19" fmla="*/ 24669 h 286606"/>
                              <a:gd name="connsiteX20" fmla="*/ 31668 w 156207"/>
                              <a:gd name="connsiteY20" fmla="*/ 69912 h 286606"/>
                              <a:gd name="connsiteX21" fmla="*/ 14999 w 156207"/>
                              <a:gd name="connsiteY21" fmla="*/ 105631 h 286606"/>
                              <a:gd name="connsiteX22" fmla="*/ 36431 w 156207"/>
                              <a:gd name="connsiteY22" fmla="*/ 162781 h 286606"/>
                              <a:gd name="connsiteX23" fmla="*/ 67387 w 156207"/>
                              <a:gd name="connsiteY23" fmla="*/ 203262 h 286606"/>
                              <a:gd name="connsiteX24" fmla="*/ 22143 w 156207"/>
                              <a:gd name="connsiteY24" fmla="*/ 286606 h 28660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</a:cxnLst>
                            <a:rect l="l" t="t" r="r" b="b"/>
                            <a:pathLst>
                              <a:path w="156207" h="286606">
                                <a:moveTo>
                                  <a:pt x="22143" y="286606"/>
                                </a:moveTo>
                                <a:cubicBezTo>
                                  <a:pt x="18571" y="286606"/>
                                  <a:pt x="49131" y="227868"/>
                                  <a:pt x="45956" y="203262"/>
                                </a:cubicBezTo>
                                <a:cubicBezTo>
                                  <a:pt x="42781" y="178656"/>
                                  <a:pt x="9046" y="165163"/>
                                  <a:pt x="3093" y="138969"/>
                                </a:cubicBezTo>
                                <a:cubicBezTo>
                                  <a:pt x="-2860" y="112775"/>
                                  <a:pt x="-82" y="69119"/>
                                  <a:pt x="10237" y="46100"/>
                                </a:cubicBezTo>
                                <a:cubicBezTo>
                                  <a:pt x="20556" y="23081"/>
                                  <a:pt x="41987" y="4428"/>
                                  <a:pt x="65006" y="856"/>
                                </a:cubicBezTo>
                                <a:cubicBezTo>
                                  <a:pt x="88025" y="-2716"/>
                                  <a:pt x="134855" y="4825"/>
                                  <a:pt x="148349" y="24669"/>
                                </a:cubicBezTo>
                                <a:cubicBezTo>
                                  <a:pt x="161843" y="44513"/>
                                  <a:pt x="155890" y="96504"/>
                                  <a:pt x="145968" y="119919"/>
                                </a:cubicBezTo>
                                <a:cubicBezTo>
                                  <a:pt x="136046" y="143334"/>
                                  <a:pt x="104296" y="166749"/>
                                  <a:pt x="88818" y="165162"/>
                                </a:cubicBezTo>
                                <a:cubicBezTo>
                                  <a:pt x="73340" y="163574"/>
                                  <a:pt x="56274" y="128253"/>
                                  <a:pt x="53099" y="110394"/>
                                </a:cubicBezTo>
                                <a:cubicBezTo>
                                  <a:pt x="49924" y="92535"/>
                                  <a:pt x="59846" y="60784"/>
                                  <a:pt x="69768" y="58006"/>
                                </a:cubicBezTo>
                                <a:cubicBezTo>
                                  <a:pt x="79690" y="55228"/>
                                  <a:pt x="107472" y="86184"/>
                                  <a:pt x="112631" y="93725"/>
                                </a:cubicBezTo>
                                <a:cubicBezTo>
                                  <a:pt x="117790" y="101266"/>
                                  <a:pt x="104296" y="107219"/>
                                  <a:pt x="100724" y="103250"/>
                                </a:cubicBezTo>
                                <a:cubicBezTo>
                                  <a:pt x="97152" y="99281"/>
                                  <a:pt x="95961" y="73087"/>
                                  <a:pt x="91199" y="69912"/>
                                </a:cubicBezTo>
                                <a:cubicBezTo>
                                  <a:pt x="86437" y="66737"/>
                                  <a:pt x="75721" y="75469"/>
                                  <a:pt x="72149" y="84200"/>
                                </a:cubicBezTo>
                                <a:cubicBezTo>
                                  <a:pt x="68577" y="92931"/>
                                  <a:pt x="66593" y="111584"/>
                                  <a:pt x="69768" y="122300"/>
                                </a:cubicBezTo>
                                <a:cubicBezTo>
                                  <a:pt x="72943" y="133016"/>
                                  <a:pt x="80086" y="151669"/>
                                  <a:pt x="91199" y="148494"/>
                                </a:cubicBezTo>
                                <a:cubicBezTo>
                                  <a:pt x="102312" y="145319"/>
                                  <a:pt x="128506" y="119125"/>
                                  <a:pt x="136443" y="103250"/>
                                </a:cubicBezTo>
                                <a:cubicBezTo>
                                  <a:pt x="144380" y="87375"/>
                                  <a:pt x="141999" y="67135"/>
                                  <a:pt x="138824" y="53244"/>
                                </a:cubicBezTo>
                                <a:cubicBezTo>
                                  <a:pt x="135649" y="39353"/>
                                  <a:pt x="130093" y="24669"/>
                                  <a:pt x="117393" y="19906"/>
                                </a:cubicBezTo>
                                <a:cubicBezTo>
                                  <a:pt x="104693" y="15143"/>
                                  <a:pt x="76911" y="16335"/>
                                  <a:pt x="62624" y="24669"/>
                                </a:cubicBezTo>
                                <a:cubicBezTo>
                                  <a:pt x="48337" y="33003"/>
                                  <a:pt x="39605" y="56418"/>
                                  <a:pt x="31668" y="69912"/>
                                </a:cubicBezTo>
                                <a:cubicBezTo>
                                  <a:pt x="23731" y="83406"/>
                                  <a:pt x="14205" y="90153"/>
                                  <a:pt x="14999" y="105631"/>
                                </a:cubicBezTo>
                                <a:cubicBezTo>
                                  <a:pt x="15793" y="121109"/>
                                  <a:pt x="27700" y="146509"/>
                                  <a:pt x="36431" y="162781"/>
                                </a:cubicBezTo>
                                <a:cubicBezTo>
                                  <a:pt x="45162" y="179053"/>
                                  <a:pt x="68181" y="183815"/>
                                  <a:pt x="67387" y="203262"/>
                                </a:cubicBezTo>
                                <a:cubicBezTo>
                                  <a:pt x="66593" y="222709"/>
                                  <a:pt x="25715" y="286606"/>
                                  <a:pt x="22143" y="286606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39" name="Oval 138"/>
                          <p:cNvSpPr/>
                          <p:nvPr/>
                        </p:nvSpPr>
                        <p:spPr>
                          <a:xfrm>
                            <a:off x="6698397" y="5953198"/>
                            <a:ext cx="107216" cy="45719"/>
                          </a:xfrm>
                          <a:prstGeom prst="ellipse">
                            <a:avLst/>
                          </a:prstGeom>
                          <a:solidFill>
                            <a:srgbClr val="FF7C8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40" name="Oval 139"/>
                          <p:cNvSpPr/>
                          <p:nvPr/>
                        </p:nvSpPr>
                        <p:spPr>
                          <a:xfrm>
                            <a:off x="7077522" y="5980168"/>
                            <a:ext cx="107216" cy="45719"/>
                          </a:xfrm>
                          <a:prstGeom prst="ellipse">
                            <a:avLst/>
                          </a:prstGeom>
                          <a:solidFill>
                            <a:srgbClr val="FF7C8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55" name="Oval 154"/>
                          <p:cNvSpPr/>
                          <p:nvPr/>
                        </p:nvSpPr>
                        <p:spPr>
                          <a:xfrm>
                            <a:off x="4873876" y="5324193"/>
                            <a:ext cx="107216" cy="45719"/>
                          </a:xfrm>
                          <a:prstGeom prst="ellipse">
                            <a:avLst/>
                          </a:prstGeom>
                          <a:solidFill>
                            <a:srgbClr val="FF7C8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156" name="Oval 155"/>
                          <p:cNvSpPr/>
                          <p:nvPr/>
                        </p:nvSpPr>
                        <p:spPr>
                          <a:xfrm>
                            <a:off x="5185398" y="5313709"/>
                            <a:ext cx="107216" cy="45719"/>
                          </a:xfrm>
                          <a:prstGeom prst="ellipse">
                            <a:avLst/>
                          </a:prstGeom>
                          <a:solidFill>
                            <a:srgbClr val="FF7C8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</p:grpSp>
                    <p:sp>
                      <p:nvSpPr>
                        <p:cNvPr id="144" name="Freeform 143"/>
                        <p:cNvSpPr/>
                        <p:nvPr/>
                      </p:nvSpPr>
                      <p:spPr>
                        <a:xfrm>
                          <a:off x="4860755" y="5429123"/>
                          <a:ext cx="480085" cy="95041"/>
                        </a:xfrm>
                        <a:custGeom>
                          <a:avLst/>
                          <a:gdLst>
                            <a:gd name="connsiteX0" fmla="*/ 170 w 480085"/>
                            <a:gd name="connsiteY0" fmla="*/ 127 h 95041"/>
                            <a:gd name="connsiteX1" fmla="*/ 76370 w 480085"/>
                            <a:gd name="connsiteY1" fmla="*/ 66802 h 95041"/>
                            <a:gd name="connsiteX2" fmla="*/ 225595 w 480085"/>
                            <a:gd name="connsiteY2" fmla="*/ 76327 h 95041"/>
                            <a:gd name="connsiteX3" fmla="*/ 349420 w 480085"/>
                            <a:gd name="connsiteY3" fmla="*/ 60452 h 95041"/>
                            <a:gd name="connsiteX4" fmla="*/ 479595 w 480085"/>
                            <a:gd name="connsiteY4" fmla="*/ 9652 h 95041"/>
                            <a:gd name="connsiteX5" fmla="*/ 387520 w 480085"/>
                            <a:gd name="connsiteY5" fmla="*/ 66802 h 95041"/>
                            <a:gd name="connsiteX6" fmla="*/ 228770 w 480085"/>
                            <a:gd name="connsiteY6" fmla="*/ 92202 h 95041"/>
                            <a:gd name="connsiteX7" fmla="*/ 95420 w 480085"/>
                            <a:gd name="connsiteY7" fmla="*/ 85852 h 95041"/>
                            <a:gd name="connsiteX8" fmla="*/ 170 w 480085"/>
                            <a:gd name="connsiteY8" fmla="*/ 127 h 9504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480085" h="95041">
                              <a:moveTo>
                                <a:pt x="170" y="127"/>
                              </a:moveTo>
                              <a:cubicBezTo>
                                <a:pt x="-3005" y="-3048"/>
                                <a:pt x="38799" y="54102"/>
                                <a:pt x="76370" y="66802"/>
                              </a:cubicBezTo>
                              <a:cubicBezTo>
                                <a:pt x="113941" y="79502"/>
                                <a:pt x="180087" y="77385"/>
                                <a:pt x="225595" y="76327"/>
                              </a:cubicBezTo>
                              <a:cubicBezTo>
                                <a:pt x="271103" y="75269"/>
                                <a:pt x="307087" y="71564"/>
                                <a:pt x="349420" y="60452"/>
                              </a:cubicBezTo>
                              <a:cubicBezTo>
                                <a:pt x="391753" y="49340"/>
                                <a:pt x="473245" y="8594"/>
                                <a:pt x="479595" y="9652"/>
                              </a:cubicBezTo>
                              <a:cubicBezTo>
                                <a:pt x="485945" y="10710"/>
                                <a:pt x="429324" y="53044"/>
                                <a:pt x="387520" y="66802"/>
                              </a:cubicBezTo>
                              <a:cubicBezTo>
                                <a:pt x="345716" y="80560"/>
                                <a:pt x="277453" y="89027"/>
                                <a:pt x="228770" y="92202"/>
                              </a:cubicBezTo>
                              <a:cubicBezTo>
                                <a:pt x="180087" y="95377"/>
                                <a:pt x="135108" y="98552"/>
                                <a:pt x="95420" y="85852"/>
                              </a:cubicBezTo>
                              <a:cubicBezTo>
                                <a:pt x="55733" y="73152"/>
                                <a:pt x="3345" y="3302"/>
                                <a:pt x="170" y="127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145" name="Freeform 144"/>
                        <p:cNvSpPr/>
                        <p:nvPr/>
                      </p:nvSpPr>
                      <p:spPr>
                        <a:xfrm>
                          <a:off x="4862388" y="5149266"/>
                          <a:ext cx="443118" cy="318194"/>
                        </a:xfrm>
                        <a:custGeom>
                          <a:avLst/>
                          <a:gdLst>
                            <a:gd name="connsiteX0" fmla="*/ 46162 w 443118"/>
                            <a:gd name="connsiteY0" fmla="*/ 314909 h 318194"/>
                            <a:gd name="connsiteX1" fmla="*/ 1712 w 443118"/>
                            <a:gd name="connsiteY1" fmla="*/ 248234 h 318194"/>
                            <a:gd name="connsiteX2" fmla="*/ 20762 w 443118"/>
                            <a:gd name="connsiteY2" fmla="*/ 111709 h 318194"/>
                            <a:gd name="connsiteX3" fmla="*/ 125537 w 443118"/>
                            <a:gd name="connsiteY3" fmla="*/ 10109 h 318194"/>
                            <a:gd name="connsiteX4" fmla="*/ 271587 w 443118"/>
                            <a:gd name="connsiteY4" fmla="*/ 10109 h 318194"/>
                            <a:gd name="connsiteX5" fmla="*/ 411287 w 443118"/>
                            <a:gd name="connsiteY5" fmla="*/ 67259 h 318194"/>
                            <a:gd name="connsiteX6" fmla="*/ 443037 w 443118"/>
                            <a:gd name="connsiteY6" fmla="*/ 213309 h 318194"/>
                            <a:gd name="connsiteX7" fmla="*/ 420812 w 443118"/>
                            <a:gd name="connsiteY7" fmla="*/ 318084 h 318194"/>
                            <a:gd name="connsiteX8" fmla="*/ 433512 w 443118"/>
                            <a:gd name="connsiteY8" fmla="*/ 194259 h 318194"/>
                            <a:gd name="connsiteX9" fmla="*/ 395412 w 443118"/>
                            <a:gd name="connsiteY9" fmla="*/ 86309 h 318194"/>
                            <a:gd name="connsiteX10" fmla="*/ 312862 w 443118"/>
                            <a:gd name="connsiteY10" fmla="*/ 25984 h 318194"/>
                            <a:gd name="connsiteX11" fmla="*/ 217612 w 443118"/>
                            <a:gd name="connsiteY11" fmla="*/ 10109 h 318194"/>
                            <a:gd name="connsiteX12" fmla="*/ 125537 w 443118"/>
                            <a:gd name="connsiteY12" fmla="*/ 35509 h 318194"/>
                            <a:gd name="connsiteX13" fmla="*/ 58862 w 443118"/>
                            <a:gd name="connsiteY13" fmla="*/ 83134 h 318194"/>
                            <a:gd name="connsiteX14" fmla="*/ 20762 w 443118"/>
                            <a:gd name="connsiteY14" fmla="*/ 162509 h 318194"/>
                            <a:gd name="connsiteX15" fmla="*/ 14412 w 443118"/>
                            <a:gd name="connsiteY15" fmla="*/ 245059 h 318194"/>
                            <a:gd name="connsiteX16" fmla="*/ 46162 w 443118"/>
                            <a:gd name="connsiteY16" fmla="*/ 314909 h 31819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443118" h="318194">
                              <a:moveTo>
                                <a:pt x="46162" y="314909"/>
                              </a:moveTo>
                              <a:cubicBezTo>
                                <a:pt x="44045" y="315438"/>
                                <a:pt x="5945" y="282101"/>
                                <a:pt x="1712" y="248234"/>
                              </a:cubicBezTo>
                              <a:cubicBezTo>
                                <a:pt x="-2521" y="214367"/>
                                <a:pt x="124" y="151396"/>
                                <a:pt x="20762" y="111709"/>
                              </a:cubicBezTo>
                              <a:cubicBezTo>
                                <a:pt x="41399" y="72021"/>
                                <a:pt x="83733" y="27042"/>
                                <a:pt x="125537" y="10109"/>
                              </a:cubicBezTo>
                              <a:cubicBezTo>
                                <a:pt x="167341" y="-6824"/>
                                <a:pt x="223962" y="584"/>
                                <a:pt x="271587" y="10109"/>
                              </a:cubicBezTo>
                              <a:cubicBezTo>
                                <a:pt x="319212" y="19634"/>
                                <a:pt x="382712" y="33392"/>
                                <a:pt x="411287" y="67259"/>
                              </a:cubicBezTo>
                              <a:cubicBezTo>
                                <a:pt x="439862" y="101126"/>
                                <a:pt x="441450" y="171505"/>
                                <a:pt x="443037" y="213309"/>
                              </a:cubicBezTo>
                              <a:cubicBezTo>
                                <a:pt x="444624" y="255113"/>
                                <a:pt x="422399" y="321259"/>
                                <a:pt x="420812" y="318084"/>
                              </a:cubicBezTo>
                              <a:cubicBezTo>
                                <a:pt x="419225" y="314909"/>
                                <a:pt x="437745" y="232888"/>
                                <a:pt x="433512" y="194259"/>
                              </a:cubicBezTo>
                              <a:cubicBezTo>
                                <a:pt x="429279" y="155630"/>
                                <a:pt x="415520" y="114355"/>
                                <a:pt x="395412" y="86309"/>
                              </a:cubicBezTo>
                              <a:cubicBezTo>
                                <a:pt x="375304" y="58263"/>
                                <a:pt x="342495" y="38684"/>
                                <a:pt x="312862" y="25984"/>
                              </a:cubicBezTo>
                              <a:cubicBezTo>
                                <a:pt x="283229" y="13284"/>
                                <a:pt x="248833" y="8522"/>
                                <a:pt x="217612" y="10109"/>
                              </a:cubicBezTo>
                              <a:cubicBezTo>
                                <a:pt x="186391" y="11696"/>
                                <a:pt x="151995" y="23338"/>
                                <a:pt x="125537" y="35509"/>
                              </a:cubicBezTo>
                              <a:cubicBezTo>
                                <a:pt x="99079" y="47680"/>
                                <a:pt x="76324" y="61967"/>
                                <a:pt x="58862" y="83134"/>
                              </a:cubicBezTo>
                              <a:cubicBezTo>
                                <a:pt x="41400" y="104301"/>
                                <a:pt x="28170" y="135522"/>
                                <a:pt x="20762" y="162509"/>
                              </a:cubicBezTo>
                              <a:cubicBezTo>
                                <a:pt x="13354" y="189496"/>
                                <a:pt x="9120" y="216484"/>
                                <a:pt x="14412" y="245059"/>
                              </a:cubicBezTo>
                              <a:cubicBezTo>
                                <a:pt x="19704" y="273634"/>
                                <a:pt x="48279" y="314380"/>
                                <a:pt x="46162" y="314909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146" name="Freeform 145"/>
                        <p:cNvSpPr/>
                        <p:nvPr/>
                      </p:nvSpPr>
                      <p:spPr>
                        <a:xfrm>
                          <a:off x="4809948" y="5447835"/>
                          <a:ext cx="159063" cy="92769"/>
                        </a:xfrm>
                        <a:custGeom>
                          <a:avLst/>
                          <a:gdLst>
                            <a:gd name="connsiteX0" fmla="*/ 177 w 159063"/>
                            <a:gd name="connsiteY0" fmla="*/ 465 h 92769"/>
                            <a:gd name="connsiteX1" fmla="*/ 82727 w 159063"/>
                            <a:gd name="connsiteY1" fmla="*/ 51265 h 92769"/>
                            <a:gd name="connsiteX2" fmla="*/ 158927 w 159063"/>
                            <a:gd name="connsiteY2" fmla="*/ 89365 h 92769"/>
                            <a:gd name="connsiteX3" fmla="*/ 63677 w 159063"/>
                            <a:gd name="connsiteY3" fmla="*/ 83015 h 92769"/>
                            <a:gd name="connsiteX4" fmla="*/ 177 w 159063"/>
                            <a:gd name="connsiteY4" fmla="*/ 465 h 9276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59063" h="92769">
                              <a:moveTo>
                                <a:pt x="177" y="465"/>
                              </a:moveTo>
                              <a:cubicBezTo>
                                <a:pt x="3352" y="-4827"/>
                                <a:pt x="56269" y="36448"/>
                                <a:pt x="82727" y="51265"/>
                              </a:cubicBezTo>
                              <a:cubicBezTo>
                                <a:pt x="109185" y="66082"/>
                                <a:pt x="162102" y="84073"/>
                                <a:pt x="158927" y="89365"/>
                              </a:cubicBezTo>
                              <a:cubicBezTo>
                                <a:pt x="155752" y="94657"/>
                                <a:pt x="90135" y="94657"/>
                                <a:pt x="63677" y="83015"/>
                              </a:cubicBezTo>
                              <a:cubicBezTo>
                                <a:pt x="37219" y="71373"/>
                                <a:pt x="-2998" y="5757"/>
                                <a:pt x="177" y="465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147" name="Freeform 146"/>
                        <p:cNvSpPr/>
                        <p:nvPr/>
                      </p:nvSpPr>
                      <p:spPr>
                        <a:xfrm>
                          <a:off x="5279449" y="5403840"/>
                          <a:ext cx="122211" cy="133457"/>
                        </a:xfrm>
                        <a:custGeom>
                          <a:avLst/>
                          <a:gdLst>
                            <a:gd name="connsiteX0" fmla="*/ 576 w 122211"/>
                            <a:gd name="connsiteY0" fmla="*/ 133360 h 133457"/>
                            <a:gd name="connsiteX1" fmla="*/ 54551 w 122211"/>
                            <a:gd name="connsiteY1" fmla="*/ 104785 h 133457"/>
                            <a:gd name="connsiteX2" fmla="*/ 121226 w 122211"/>
                            <a:gd name="connsiteY2" fmla="*/ 10 h 133457"/>
                            <a:gd name="connsiteX3" fmla="*/ 89476 w 122211"/>
                            <a:gd name="connsiteY3" fmla="*/ 98435 h 133457"/>
                            <a:gd name="connsiteX4" fmla="*/ 576 w 122211"/>
                            <a:gd name="connsiteY4" fmla="*/ 133360 h 13345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22211" h="133457">
                              <a:moveTo>
                                <a:pt x="576" y="133360"/>
                              </a:moveTo>
                              <a:cubicBezTo>
                                <a:pt x="-5245" y="134418"/>
                                <a:pt x="34443" y="127010"/>
                                <a:pt x="54551" y="104785"/>
                              </a:cubicBezTo>
                              <a:cubicBezTo>
                                <a:pt x="74659" y="82560"/>
                                <a:pt x="115405" y="1068"/>
                                <a:pt x="121226" y="10"/>
                              </a:cubicBezTo>
                              <a:cubicBezTo>
                                <a:pt x="127047" y="-1048"/>
                                <a:pt x="105880" y="78327"/>
                                <a:pt x="89476" y="98435"/>
                              </a:cubicBezTo>
                              <a:cubicBezTo>
                                <a:pt x="73072" y="118543"/>
                                <a:pt x="6397" y="132302"/>
                                <a:pt x="576" y="13336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148" name="Freeform 147"/>
                        <p:cNvSpPr/>
                        <p:nvPr/>
                      </p:nvSpPr>
                      <p:spPr>
                        <a:xfrm>
                          <a:off x="5282822" y="5524495"/>
                          <a:ext cx="111079" cy="47877"/>
                        </a:xfrm>
                        <a:custGeom>
                          <a:avLst/>
                          <a:gdLst>
                            <a:gd name="connsiteX0" fmla="*/ 108328 w 111079"/>
                            <a:gd name="connsiteY0" fmla="*/ 5 h 47877"/>
                            <a:gd name="connsiteX1" fmla="*/ 378 w 111079"/>
                            <a:gd name="connsiteY1" fmla="*/ 44455 h 47877"/>
                            <a:gd name="connsiteX2" fmla="*/ 73403 w 111079"/>
                            <a:gd name="connsiteY2" fmla="*/ 41280 h 47877"/>
                            <a:gd name="connsiteX3" fmla="*/ 108328 w 111079"/>
                            <a:gd name="connsiteY3" fmla="*/ 5 h 4787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11079" h="47877">
                              <a:moveTo>
                                <a:pt x="108328" y="5"/>
                              </a:moveTo>
                              <a:cubicBezTo>
                                <a:pt x="96157" y="534"/>
                                <a:pt x="6199" y="37576"/>
                                <a:pt x="378" y="44455"/>
                              </a:cubicBezTo>
                              <a:cubicBezTo>
                                <a:pt x="-5443" y="51334"/>
                                <a:pt x="57528" y="46572"/>
                                <a:pt x="73403" y="41280"/>
                              </a:cubicBezTo>
                              <a:cubicBezTo>
                                <a:pt x="89278" y="35988"/>
                                <a:pt x="120499" y="-524"/>
                                <a:pt x="108328" y="5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149" name="Oval 148"/>
                        <p:cNvSpPr/>
                        <p:nvPr/>
                      </p:nvSpPr>
                      <p:spPr>
                        <a:xfrm>
                          <a:off x="4969011" y="5239973"/>
                          <a:ext cx="46368" cy="79601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150" name="Oval 149"/>
                        <p:cNvSpPr/>
                        <p:nvPr/>
                      </p:nvSpPr>
                      <p:spPr>
                        <a:xfrm>
                          <a:off x="5144561" y="5231685"/>
                          <a:ext cx="46368" cy="79601"/>
                        </a:xfrm>
                        <a:prstGeom prst="ellipse">
                          <a:avLst/>
                        </a:pr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151" name="Freeform 150"/>
                        <p:cNvSpPr/>
                        <p:nvPr/>
                      </p:nvSpPr>
                      <p:spPr>
                        <a:xfrm>
                          <a:off x="4974466" y="4832336"/>
                          <a:ext cx="169642" cy="257573"/>
                        </a:xfrm>
                        <a:custGeom>
                          <a:avLst/>
                          <a:gdLst>
                            <a:gd name="connsiteX0" fmla="*/ 96009 w 169642"/>
                            <a:gd name="connsiteY0" fmla="*/ 257189 h 257573"/>
                            <a:gd name="connsiteX1" fmla="*/ 99184 w 169642"/>
                            <a:gd name="connsiteY1" fmla="*/ 196864 h 257573"/>
                            <a:gd name="connsiteX2" fmla="*/ 48384 w 169642"/>
                            <a:gd name="connsiteY2" fmla="*/ 168289 h 257573"/>
                            <a:gd name="connsiteX3" fmla="*/ 759 w 169642"/>
                            <a:gd name="connsiteY3" fmla="*/ 114314 h 257573"/>
                            <a:gd name="connsiteX4" fmla="*/ 22984 w 169642"/>
                            <a:gd name="connsiteY4" fmla="*/ 31764 h 257573"/>
                            <a:gd name="connsiteX5" fmla="*/ 73784 w 169642"/>
                            <a:gd name="connsiteY5" fmla="*/ 14 h 257573"/>
                            <a:gd name="connsiteX6" fmla="*/ 146809 w 169642"/>
                            <a:gd name="connsiteY6" fmla="*/ 28589 h 257573"/>
                            <a:gd name="connsiteX7" fmla="*/ 169034 w 169642"/>
                            <a:gd name="connsiteY7" fmla="*/ 88914 h 257573"/>
                            <a:gd name="connsiteX8" fmla="*/ 127759 w 169642"/>
                            <a:gd name="connsiteY8" fmla="*/ 142889 h 257573"/>
                            <a:gd name="connsiteX9" fmla="*/ 96009 w 169642"/>
                            <a:gd name="connsiteY9" fmla="*/ 127014 h 257573"/>
                            <a:gd name="connsiteX10" fmla="*/ 70609 w 169642"/>
                            <a:gd name="connsiteY10" fmla="*/ 92089 h 257573"/>
                            <a:gd name="connsiteX11" fmla="*/ 118234 w 169642"/>
                            <a:gd name="connsiteY11" fmla="*/ 63514 h 257573"/>
                            <a:gd name="connsiteX12" fmla="*/ 89659 w 169642"/>
                            <a:gd name="connsiteY12" fmla="*/ 88914 h 257573"/>
                            <a:gd name="connsiteX13" fmla="*/ 118234 w 169642"/>
                            <a:gd name="connsiteY13" fmla="*/ 130189 h 257573"/>
                            <a:gd name="connsiteX14" fmla="*/ 146809 w 169642"/>
                            <a:gd name="connsiteY14" fmla="*/ 101614 h 257573"/>
                            <a:gd name="connsiteX15" fmla="*/ 140459 w 169642"/>
                            <a:gd name="connsiteY15" fmla="*/ 38114 h 257573"/>
                            <a:gd name="connsiteX16" fmla="*/ 80134 w 169642"/>
                            <a:gd name="connsiteY16" fmla="*/ 12714 h 257573"/>
                            <a:gd name="connsiteX17" fmla="*/ 32509 w 169642"/>
                            <a:gd name="connsiteY17" fmla="*/ 47639 h 257573"/>
                            <a:gd name="connsiteX18" fmla="*/ 19809 w 169642"/>
                            <a:gd name="connsiteY18" fmla="*/ 95264 h 257573"/>
                            <a:gd name="connsiteX19" fmla="*/ 38859 w 169642"/>
                            <a:gd name="connsiteY19" fmla="*/ 139714 h 257573"/>
                            <a:gd name="connsiteX20" fmla="*/ 105534 w 169642"/>
                            <a:gd name="connsiteY20" fmla="*/ 165114 h 257573"/>
                            <a:gd name="connsiteX21" fmla="*/ 96009 w 169642"/>
                            <a:gd name="connsiteY21" fmla="*/ 257189 h 2575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</a:cxnLst>
                          <a:rect l="l" t="t" r="r" b="b"/>
                          <a:pathLst>
                            <a:path w="169642" h="257573">
                              <a:moveTo>
                                <a:pt x="96009" y="257189"/>
                              </a:moveTo>
                              <a:cubicBezTo>
                                <a:pt x="94951" y="262480"/>
                                <a:pt x="107122" y="211681"/>
                                <a:pt x="99184" y="196864"/>
                              </a:cubicBezTo>
                              <a:cubicBezTo>
                                <a:pt x="91246" y="182047"/>
                                <a:pt x="64788" y="182047"/>
                                <a:pt x="48384" y="168289"/>
                              </a:cubicBezTo>
                              <a:cubicBezTo>
                                <a:pt x="31980" y="154531"/>
                                <a:pt x="4992" y="137068"/>
                                <a:pt x="759" y="114314"/>
                              </a:cubicBezTo>
                              <a:cubicBezTo>
                                <a:pt x="-3474" y="91560"/>
                                <a:pt x="10813" y="50814"/>
                                <a:pt x="22984" y="31764"/>
                              </a:cubicBezTo>
                              <a:cubicBezTo>
                                <a:pt x="35155" y="12714"/>
                                <a:pt x="53147" y="543"/>
                                <a:pt x="73784" y="14"/>
                              </a:cubicBezTo>
                              <a:cubicBezTo>
                                <a:pt x="94421" y="-515"/>
                                <a:pt x="130934" y="13772"/>
                                <a:pt x="146809" y="28589"/>
                              </a:cubicBezTo>
                              <a:cubicBezTo>
                                <a:pt x="162684" y="43406"/>
                                <a:pt x="172209" y="69864"/>
                                <a:pt x="169034" y="88914"/>
                              </a:cubicBezTo>
                              <a:cubicBezTo>
                                <a:pt x="165859" y="107964"/>
                                <a:pt x="139930" y="136539"/>
                                <a:pt x="127759" y="142889"/>
                              </a:cubicBezTo>
                              <a:cubicBezTo>
                                <a:pt x="115588" y="149239"/>
                                <a:pt x="105534" y="135481"/>
                                <a:pt x="96009" y="127014"/>
                              </a:cubicBezTo>
                              <a:cubicBezTo>
                                <a:pt x="86484" y="118547"/>
                                <a:pt x="66905" y="102672"/>
                                <a:pt x="70609" y="92089"/>
                              </a:cubicBezTo>
                              <a:cubicBezTo>
                                <a:pt x="74313" y="81506"/>
                                <a:pt x="115059" y="64043"/>
                                <a:pt x="118234" y="63514"/>
                              </a:cubicBezTo>
                              <a:cubicBezTo>
                                <a:pt x="121409" y="62985"/>
                                <a:pt x="89659" y="77802"/>
                                <a:pt x="89659" y="88914"/>
                              </a:cubicBezTo>
                              <a:cubicBezTo>
                                <a:pt x="89659" y="100026"/>
                                <a:pt x="108709" y="128072"/>
                                <a:pt x="118234" y="130189"/>
                              </a:cubicBezTo>
                              <a:cubicBezTo>
                                <a:pt x="127759" y="132306"/>
                                <a:pt x="143105" y="116960"/>
                                <a:pt x="146809" y="101614"/>
                              </a:cubicBezTo>
                              <a:cubicBezTo>
                                <a:pt x="150513" y="86268"/>
                                <a:pt x="151571" y="52930"/>
                                <a:pt x="140459" y="38114"/>
                              </a:cubicBezTo>
                              <a:cubicBezTo>
                                <a:pt x="129347" y="23298"/>
                                <a:pt x="98126" y="11126"/>
                                <a:pt x="80134" y="12714"/>
                              </a:cubicBezTo>
                              <a:cubicBezTo>
                                <a:pt x="62142" y="14301"/>
                                <a:pt x="42563" y="33881"/>
                                <a:pt x="32509" y="47639"/>
                              </a:cubicBezTo>
                              <a:cubicBezTo>
                                <a:pt x="22455" y="61397"/>
                                <a:pt x="18751" y="79918"/>
                                <a:pt x="19809" y="95264"/>
                              </a:cubicBezTo>
                              <a:cubicBezTo>
                                <a:pt x="20867" y="110610"/>
                                <a:pt x="24572" y="128072"/>
                                <a:pt x="38859" y="139714"/>
                              </a:cubicBezTo>
                              <a:cubicBezTo>
                                <a:pt x="53146" y="151356"/>
                                <a:pt x="92305" y="151356"/>
                                <a:pt x="105534" y="165114"/>
                              </a:cubicBezTo>
                              <a:cubicBezTo>
                                <a:pt x="118763" y="178872"/>
                                <a:pt x="97067" y="251898"/>
                                <a:pt x="96009" y="257189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152" name="Freeform 151"/>
                        <p:cNvSpPr/>
                        <p:nvPr/>
                      </p:nvSpPr>
                      <p:spPr>
                        <a:xfrm>
                          <a:off x="4940257" y="5030006"/>
                          <a:ext cx="91094" cy="59559"/>
                        </a:xfrm>
                        <a:custGeom>
                          <a:avLst/>
                          <a:gdLst>
                            <a:gd name="connsiteX0" fmla="*/ 85768 w 91094"/>
                            <a:gd name="connsiteY0" fmla="*/ 59519 h 59559"/>
                            <a:gd name="connsiteX1" fmla="*/ 73068 w 91094"/>
                            <a:gd name="connsiteY1" fmla="*/ 2369 h 59559"/>
                            <a:gd name="connsiteX2" fmla="*/ 43 w 91094"/>
                            <a:gd name="connsiteY2" fmla="*/ 11894 h 59559"/>
                            <a:gd name="connsiteX3" fmla="*/ 85768 w 91094"/>
                            <a:gd name="connsiteY3" fmla="*/ 59519 h 5955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91094" h="59559">
                              <a:moveTo>
                                <a:pt x="85768" y="59519"/>
                              </a:moveTo>
                              <a:cubicBezTo>
                                <a:pt x="97939" y="57932"/>
                                <a:pt x="87355" y="10306"/>
                                <a:pt x="73068" y="2369"/>
                              </a:cubicBezTo>
                              <a:cubicBezTo>
                                <a:pt x="58781" y="-5568"/>
                                <a:pt x="2160" y="8719"/>
                                <a:pt x="43" y="11894"/>
                              </a:cubicBezTo>
                              <a:cubicBezTo>
                                <a:pt x="-2074" y="15069"/>
                                <a:pt x="73597" y="61106"/>
                                <a:pt x="85768" y="59519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153" name="Freeform 152"/>
                        <p:cNvSpPr/>
                        <p:nvPr/>
                      </p:nvSpPr>
                      <p:spPr>
                        <a:xfrm>
                          <a:off x="5111849" y="5022099"/>
                          <a:ext cx="66741" cy="67464"/>
                        </a:xfrm>
                        <a:custGeom>
                          <a:avLst/>
                          <a:gdLst>
                            <a:gd name="connsiteX0" fmla="*/ 15776 w 66741"/>
                            <a:gd name="connsiteY0" fmla="*/ 67426 h 67464"/>
                            <a:gd name="connsiteX1" fmla="*/ 3076 w 66741"/>
                            <a:gd name="connsiteY1" fmla="*/ 10276 h 67464"/>
                            <a:gd name="connsiteX2" fmla="*/ 66576 w 66741"/>
                            <a:gd name="connsiteY2" fmla="*/ 751 h 67464"/>
                            <a:gd name="connsiteX3" fmla="*/ 15776 w 66741"/>
                            <a:gd name="connsiteY3" fmla="*/ 67426 h 6746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66741" h="67464">
                              <a:moveTo>
                                <a:pt x="15776" y="67426"/>
                              </a:moveTo>
                              <a:cubicBezTo>
                                <a:pt x="5193" y="69014"/>
                                <a:pt x="-5391" y="21388"/>
                                <a:pt x="3076" y="10276"/>
                              </a:cubicBezTo>
                              <a:cubicBezTo>
                                <a:pt x="11543" y="-836"/>
                                <a:pt x="63401" y="-836"/>
                                <a:pt x="66576" y="751"/>
                              </a:cubicBezTo>
                              <a:cubicBezTo>
                                <a:pt x="69751" y="2338"/>
                                <a:pt x="26359" y="65838"/>
                                <a:pt x="15776" y="67426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</p:grpSp>
                  <p:sp>
                    <p:nvSpPr>
                      <p:cNvPr id="173" name="Freeform 172"/>
                      <p:cNvSpPr/>
                      <p:nvPr/>
                    </p:nvSpPr>
                    <p:spPr>
                      <a:xfrm>
                        <a:off x="6051928" y="1871645"/>
                        <a:ext cx="2084191" cy="998135"/>
                      </a:xfrm>
                      <a:custGeom>
                        <a:avLst/>
                        <a:gdLst>
                          <a:gd name="connsiteX0" fmla="*/ 253622 w 2084191"/>
                          <a:gd name="connsiteY0" fmla="*/ 333393 h 998135"/>
                          <a:gd name="connsiteX1" fmla="*/ 310772 w 2084191"/>
                          <a:gd name="connsiteY1" fmla="*/ 528655 h 998135"/>
                          <a:gd name="connsiteX2" fmla="*/ 367922 w 2084191"/>
                          <a:gd name="connsiteY2" fmla="*/ 619143 h 998135"/>
                          <a:gd name="connsiteX3" fmla="*/ 372685 w 2084191"/>
                          <a:gd name="connsiteY3" fmla="*/ 790593 h 998135"/>
                          <a:gd name="connsiteX4" fmla="*/ 301247 w 2084191"/>
                          <a:gd name="connsiteY4" fmla="*/ 833455 h 998135"/>
                          <a:gd name="connsiteX5" fmla="*/ 163135 w 2084191"/>
                          <a:gd name="connsiteY5" fmla="*/ 828693 h 998135"/>
                          <a:gd name="connsiteX6" fmla="*/ 1210 w 2084191"/>
                          <a:gd name="connsiteY6" fmla="*/ 700105 h 998135"/>
                          <a:gd name="connsiteX7" fmla="*/ 86935 w 2084191"/>
                          <a:gd name="connsiteY7" fmla="*/ 833455 h 998135"/>
                          <a:gd name="connsiteX8" fmla="*/ 44072 w 2084191"/>
                          <a:gd name="connsiteY8" fmla="*/ 909655 h 998135"/>
                          <a:gd name="connsiteX9" fmla="*/ 201235 w 2084191"/>
                          <a:gd name="connsiteY9" fmla="*/ 962043 h 998135"/>
                          <a:gd name="connsiteX10" fmla="*/ 382210 w 2084191"/>
                          <a:gd name="connsiteY10" fmla="*/ 933468 h 998135"/>
                          <a:gd name="connsiteX11" fmla="*/ 544135 w 2084191"/>
                          <a:gd name="connsiteY11" fmla="*/ 852505 h 998135"/>
                          <a:gd name="connsiteX12" fmla="*/ 767972 w 2084191"/>
                          <a:gd name="connsiteY12" fmla="*/ 866793 h 998135"/>
                          <a:gd name="connsiteX13" fmla="*/ 1048960 w 2084191"/>
                          <a:gd name="connsiteY13" fmla="*/ 990618 h 998135"/>
                          <a:gd name="connsiteX14" fmla="*/ 1391860 w 2084191"/>
                          <a:gd name="connsiteY14" fmla="*/ 976330 h 998135"/>
                          <a:gd name="connsiteX15" fmla="*/ 1663322 w 2084191"/>
                          <a:gd name="connsiteY15" fmla="*/ 909655 h 998135"/>
                          <a:gd name="connsiteX16" fmla="*/ 1891922 w 2084191"/>
                          <a:gd name="connsiteY16" fmla="*/ 776305 h 998135"/>
                          <a:gd name="connsiteX17" fmla="*/ 2006222 w 2084191"/>
                          <a:gd name="connsiteY17" fmla="*/ 662005 h 998135"/>
                          <a:gd name="connsiteX18" fmla="*/ 2006222 w 2084191"/>
                          <a:gd name="connsiteY18" fmla="*/ 623905 h 998135"/>
                          <a:gd name="connsiteX19" fmla="*/ 1963360 w 2084191"/>
                          <a:gd name="connsiteY19" fmla="*/ 614380 h 998135"/>
                          <a:gd name="connsiteX20" fmla="*/ 1991935 w 2084191"/>
                          <a:gd name="connsiteY20" fmla="*/ 366730 h 998135"/>
                          <a:gd name="connsiteX21" fmla="*/ 2082422 w 2084191"/>
                          <a:gd name="connsiteY21" fmla="*/ 18 h 998135"/>
                          <a:gd name="connsiteX22" fmla="*/ 1901447 w 2084191"/>
                          <a:gd name="connsiteY22" fmla="*/ 352443 h 998135"/>
                          <a:gd name="connsiteX23" fmla="*/ 1406147 w 2084191"/>
                          <a:gd name="connsiteY23" fmla="*/ 728680 h 998135"/>
                          <a:gd name="connsiteX24" fmla="*/ 901322 w 2084191"/>
                          <a:gd name="connsiteY24" fmla="*/ 752493 h 998135"/>
                          <a:gd name="connsiteX25" fmla="*/ 682247 w 2084191"/>
                          <a:gd name="connsiteY25" fmla="*/ 709630 h 998135"/>
                          <a:gd name="connsiteX26" fmla="*/ 420310 w 2084191"/>
                          <a:gd name="connsiteY26" fmla="*/ 542943 h 998135"/>
                          <a:gd name="connsiteX27" fmla="*/ 253622 w 2084191"/>
                          <a:gd name="connsiteY27" fmla="*/ 333393 h 99813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</a:cxnLst>
                        <a:rect l="l" t="t" r="r" b="b"/>
                        <a:pathLst>
                          <a:path w="2084191" h="998135">
                            <a:moveTo>
                              <a:pt x="253622" y="333393"/>
                            </a:moveTo>
                            <a:cubicBezTo>
                              <a:pt x="235366" y="331012"/>
                              <a:pt x="291722" y="481030"/>
                              <a:pt x="310772" y="528655"/>
                            </a:cubicBezTo>
                            <a:cubicBezTo>
                              <a:pt x="329822" y="576280"/>
                              <a:pt x="357603" y="575487"/>
                              <a:pt x="367922" y="619143"/>
                            </a:cubicBezTo>
                            <a:cubicBezTo>
                              <a:pt x="378241" y="662799"/>
                              <a:pt x="383798" y="754874"/>
                              <a:pt x="372685" y="790593"/>
                            </a:cubicBezTo>
                            <a:cubicBezTo>
                              <a:pt x="361573" y="826312"/>
                              <a:pt x="336172" y="827105"/>
                              <a:pt x="301247" y="833455"/>
                            </a:cubicBezTo>
                            <a:cubicBezTo>
                              <a:pt x="266322" y="839805"/>
                              <a:pt x="213141" y="850918"/>
                              <a:pt x="163135" y="828693"/>
                            </a:cubicBezTo>
                            <a:cubicBezTo>
                              <a:pt x="113129" y="806468"/>
                              <a:pt x="13910" y="699311"/>
                              <a:pt x="1210" y="700105"/>
                            </a:cubicBezTo>
                            <a:cubicBezTo>
                              <a:pt x="-11490" y="700899"/>
                              <a:pt x="79791" y="798530"/>
                              <a:pt x="86935" y="833455"/>
                            </a:cubicBezTo>
                            <a:cubicBezTo>
                              <a:pt x="94079" y="868380"/>
                              <a:pt x="25022" y="888224"/>
                              <a:pt x="44072" y="909655"/>
                            </a:cubicBezTo>
                            <a:cubicBezTo>
                              <a:pt x="63122" y="931086"/>
                              <a:pt x="144879" y="958074"/>
                              <a:pt x="201235" y="962043"/>
                            </a:cubicBezTo>
                            <a:cubicBezTo>
                              <a:pt x="257591" y="966012"/>
                              <a:pt x="325060" y="951724"/>
                              <a:pt x="382210" y="933468"/>
                            </a:cubicBezTo>
                            <a:cubicBezTo>
                              <a:pt x="439360" y="915212"/>
                              <a:pt x="479841" y="863617"/>
                              <a:pt x="544135" y="852505"/>
                            </a:cubicBezTo>
                            <a:cubicBezTo>
                              <a:pt x="608429" y="841393"/>
                              <a:pt x="683835" y="843774"/>
                              <a:pt x="767972" y="866793"/>
                            </a:cubicBezTo>
                            <a:cubicBezTo>
                              <a:pt x="852109" y="889812"/>
                              <a:pt x="944979" y="972362"/>
                              <a:pt x="1048960" y="990618"/>
                            </a:cubicBezTo>
                            <a:cubicBezTo>
                              <a:pt x="1152941" y="1008874"/>
                              <a:pt x="1289466" y="989824"/>
                              <a:pt x="1391860" y="976330"/>
                            </a:cubicBezTo>
                            <a:cubicBezTo>
                              <a:pt x="1494254" y="962836"/>
                              <a:pt x="1579978" y="942992"/>
                              <a:pt x="1663322" y="909655"/>
                            </a:cubicBezTo>
                            <a:cubicBezTo>
                              <a:pt x="1746666" y="876318"/>
                              <a:pt x="1834772" y="817580"/>
                              <a:pt x="1891922" y="776305"/>
                            </a:cubicBezTo>
                            <a:cubicBezTo>
                              <a:pt x="1949072" y="735030"/>
                              <a:pt x="1987172" y="687405"/>
                              <a:pt x="2006222" y="662005"/>
                            </a:cubicBezTo>
                            <a:cubicBezTo>
                              <a:pt x="2025272" y="636605"/>
                              <a:pt x="2013366" y="631842"/>
                              <a:pt x="2006222" y="623905"/>
                            </a:cubicBezTo>
                            <a:cubicBezTo>
                              <a:pt x="1999078" y="615968"/>
                              <a:pt x="1965741" y="657243"/>
                              <a:pt x="1963360" y="614380"/>
                            </a:cubicBezTo>
                            <a:cubicBezTo>
                              <a:pt x="1960979" y="571518"/>
                              <a:pt x="1972091" y="469124"/>
                              <a:pt x="1991935" y="366730"/>
                            </a:cubicBezTo>
                            <a:cubicBezTo>
                              <a:pt x="2011779" y="264336"/>
                              <a:pt x="2097503" y="2399"/>
                              <a:pt x="2082422" y="18"/>
                            </a:cubicBezTo>
                            <a:cubicBezTo>
                              <a:pt x="2067341" y="-2363"/>
                              <a:pt x="2014160" y="230999"/>
                              <a:pt x="1901447" y="352443"/>
                            </a:cubicBezTo>
                            <a:cubicBezTo>
                              <a:pt x="1788735" y="473887"/>
                              <a:pt x="1572835" y="662005"/>
                              <a:pt x="1406147" y="728680"/>
                            </a:cubicBezTo>
                            <a:cubicBezTo>
                              <a:pt x="1239460" y="795355"/>
                              <a:pt x="1021972" y="755668"/>
                              <a:pt x="901322" y="752493"/>
                            </a:cubicBezTo>
                            <a:cubicBezTo>
                              <a:pt x="780672" y="749318"/>
                              <a:pt x="762416" y="744555"/>
                              <a:pt x="682247" y="709630"/>
                            </a:cubicBezTo>
                            <a:cubicBezTo>
                              <a:pt x="602078" y="674705"/>
                              <a:pt x="486985" y="601680"/>
                              <a:pt x="420310" y="542943"/>
                            </a:cubicBezTo>
                            <a:cubicBezTo>
                              <a:pt x="353635" y="484206"/>
                              <a:pt x="271878" y="335774"/>
                              <a:pt x="253622" y="333393"/>
                            </a:cubicBezTo>
                            <a:close/>
                          </a:path>
                        </a:pathLst>
                      </a:custGeom>
                      <a:solidFill>
                        <a:srgbClr val="000000">
                          <a:alpha val="10196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74" name="Freeform 173"/>
                      <p:cNvSpPr/>
                      <p:nvPr/>
                    </p:nvSpPr>
                    <p:spPr>
                      <a:xfrm>
                        <a:off x="5320170" y="2499121"/>
                        <a:ext cx="486080" cy="525774"/>
                      </a:xfrm>
                      <a:custGeom>
                        <a:avLst/>
                        <a:gdLst>
                          <a:gd name="connsiteX0" fmla="*/ 180518 w 486080"/>
                          <a:gd name="connsiteY0" fmla="*/ 191692 h 525774"/>
                          <a:gd name="connsiteX1" fmla="*/ 109080 w 486080"/>
                          <a:gd name="connsiteY1" fmla="*/ 282179 h 525774"/>
                          <a:gd name="connsiteX2" fmla="*/ 151943 w 486080"/>
                          <a:gd name="connsiteY2" fmla="*/ 353617 h 525774"/>
                          <a:gd name="connsiteX3" fmla="*/ 251955 w 486080"/>
                          <a:gd name="connsiteY3" fmla="*/ 396479 h 525774"/>
                          <a:gd name="connsiteX4" fmla="*/ 213855 w 486080"/>
                          <a:gd name="connsiteY4" fmla="*/ 434579 h 525774"/>
                          <a:gd name="connsiteX5" fmla="*/ 380543 w 486080"/>
                          <a:gd name="connsiteY5" fmla="*/ 344092 h 525774"/>
                          <a:gd name="connsiteX6" fmla="*/ 399593 w 486080"/>
                          <a:gd name="connsiteY6" fmla="*/ 253604 h 525774"/>
                          <a:gd name="connsiteX7" fmla="*/ 323393 w 486080"/>
                          <a:gd name="connsiteY7" fmla="*/ 229792 h 525774"/>
                          <a:gd name="connsiteX8" fmla="*/ 299580 w 486080"/>
                          <a:gd name="connsiteY8" fmla="*/ 129779 h 525774"/>
                          <a:gd name="connsiteX9" fmla="*/ 332918 w 486080"/>
                          <a:gd name="connsiteY9" fmla="*/ 63104 h 525774"/>
                          <a:gd name="connsiteX10" fmla="*/ 318630 w 486080"/>
                          <a:gd name="connsiteY10" fmla="*/ 1192 h 525774"/>
                          <a:gd name="connsiteX11" fmla="*/ 432930 w 486080"/>
                          <a:gd name="connsiteY11" fmla="*/ 120254 h 525774"/>
                          <a:gd name="connsiteX12" fmla="*/ 475793 w 486080"/>
                          <a:gd name="connsiteY12" fmla="*/ 263129 h 525774"/>
                          <a:gd name="connsiteX13" fmla="*/ 475793 w 486080"/>
                          <a:gd name="connsiteY13" fmla="*/ 358379 h 525774"/>
                          <a:gd name="connsiteX14" fmla="*/ 361493 w 486080"/>
                          <a:gd name="connsiteY14" fmla="*/ 482204 h 525774"/>
                          <a:gd name="connsiteX15" fmla="*/ 166230 w 486080"/>
                          <a:gd name="connsiteY15" fmla="*/ 525067 h 525774"/>
                          <a:gd name="connsiteX16" fmla="*/ 9068 w 486080"/>
                          <a:gd name="connsiteY16" fmla="*/ 453629 h 525774"/>
                          <a:gd name="connsiteX17" fmla="*/ 28118 w 486080"/>
                          <a:gd name="connsiteY17" fmla="*/ 339329 h 525774"/>
                          <a:gd name="connsiteX18" fmla="*/ 104318 w 486080"/>
                          <a:gd name="connsiteY18" fmla="*/ 215504 h 525774"/>
                          <a:gd name="connsiteX19" fmla="*/ 180518 w 486080"/>
                          <a:gd name="connsiteY19" fmla="*/ 191692 h 52577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486080" h="525774">
                            <a:moveTo>
                              <a:pt x="180518" y="191692"/>
                            </a:moveTo>
                            <a:cubicBezTo>
                              <a:pt x="181312" y="202804"/>
                              <a:pt x="113842" y="255192"/>
                              <a:pt x="109080" y="282179"/>
                            </a:cubicBezTo>
                            <a:cubicBezTo>
                              <a:pt x="104318" y="309166"/>
                              <a:pt x="128131" y="334567"/>
                              <a:pt x="151943" y="353617"/>
                            </a:cubicBezTo>
                            <a:cubicBezTo>
                              <a:pt x="175755" y="372667"/>
                              <a:pt x="241636" y="382985"/>
                              <a:pt x="251955" y="396479"/>
                            </a:cubicBezTo>
                            <a:cubicBezTo>
                              <a:pt x="262274" y="409973"/>
                              <a:pt x="192424" y="443310"/>
                              <a:pt x="213855" y="434579"/>
                            </a:cubicBezTo>
                            <a:cubicBezTo>
                              <a:pt x="235286" y="425848"/>
                              <a:pt x="349587" y="374254"/>
                              <a:pt x="380543" y="344092"/>
                            </a:cubicBezTo>
                            <a:cubicBezTo>
                              <a:pt x="411499" y="313930"/>
                              <a:pt x="409118" y="272654"/>
                              <a:pt x="399593" y="253604"/>
                            </a:cubicBezTo>
                            <a:cubicBezTo>
                              <a:pt x="390068" y="234554"/>
                              <a:pt x="340062" y="250430"/>
                              <a:pt x="323393" y="229792"/>
                            </a:cubicBezTo>
                            <a:cubicBezTo>
                              <a:pt x="306724" y="209154"/>
                              <a:pt x="297993" y="157560"/>
                              <a:pt x="299580" y="129779"/>
                            </a:cubicBezTo>
                            <a:cubicBezTo>
                              <a:pt x="301167" y="101998"/>
                              <a:pt x="329743" y="84535"/>
                              <a:pt x="332918" y="63104"/>
                            </a:cubicBezTo>
                            <a:cubicBezTo>
                              <a:pt x="336093" y="41673"/>
                              <a:pt x="301961" y="-8333"/>
                              <a:pt x="318630" y="1192"/>
                            </a:cubicBezTo>
                            <a:cubicBezTo>
                              <a:pt x="335299" y="10717"/>
                              <a:pt x="406736" y="76598"/>
                              <a:pt x="432930" y="120254"/>
                            </a:cubicBezTo>
                            <a:cubicBezTo>
                              <a:pt x="459124" y="163910"/>
                              <a:pt x="468649" y="223442"/>
                              <a:pt x="475793" y="263129"/>
                            </a:cubicBezTo>
                            <a:cubicBezTo>
                              <a:pt x="482937" y="302816"/>
                              <a:pt x="494843" y="321867"/>
                              <a:pt x="475793" y="358379"/>
                            </a:cubicBezTo>
                            <a:cubicBezTo>
                              <a:pt x="456743" y="394891"/>
                              <a:pt x="413087" y="454423"/>
                              <a:pt x="361493" y="482204"/>
                            </a:cubicBezTo>
                            <a:cubicBezTo>
                              <a:pt x="309899" y="509985"/>
                              <a:pt x="224968" y="529830"/>
                              <a:pt x="166230" y="525067"/>
                            </a:cubicBezTo>
                            <a:cubicBezTo>
                              <a:pt x="107492" y="520305"/>
                              <a:pt x="32087" y="484585"/>
                              <a:pt x="9068" y="453629"/>
                            </a:cubicBezTo>
                            <a:cubicBezTo>
                              <a:pt x="-13951" y="422673"/>
                              <a:pt x="12243" y="379016"/>
                              <a:pt x="28118" y="339329"/>
                            </a:cubicBezTo>
                            <a:cubicBezTo>
                              <a:pt x="43993" y="299642"/>
                              <a:pt x="77330" y="240904"/>
                              <a:pt x="104318" y="215504"/>
                            </a:cubicBezTo>
                            <a:cubicBezTo>
                              <a:pt x="131305" y="190104"/>
                              <a:pt x="179724" y="180580"/>
                              <a:pt x="180518" y="191692"/>
                            </a:cubicBezTo>
                            <a:close/>
                          </a:path>
                        </a:pathLst>
                      </a:custGeom>
                      <a:solidFill>
                        <a:srgbClr val="000000">
                          <a:alpha val="10196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75" name="Freeform 174"/>
                      <p:cNvSpPr/>
                      <p:nvPr/>
                    </p:nvSpPr>
                    <p:spPr>
                      <a:xfrm>
                        <a:off x="5708638" y="3043198"/>
                        <a:ext cx="830308" cy="938252"/>
                      </a:xfrm>
                      <a:custGeom>
                        <a:avLst/>
                        <a:gdLst>
                          <a:gd name="connsiteX0" fmla="*/ 215912 w 830308"/>
                          <a:gd name="connsiteY0" fmla="*/ 40 h 938252"/>
                          <a:gd name="connsiteX1" fmla="*/ 111137 w 830308"/>
                          <a:gd name="connsiteY1" fmla="*/ 152440 h 938252"/>
                          <a:gd name="connsiteX2" fmla="*/ 192100 w 830308"/>
                          <a:gd name="connsiteY2" fmla="*/ 190540 h 938252"/>
                          <a:gd name="connsiteX3" fmla="*/ 163525 w 830308"/>
                          <a:gd name="connsiteY3" fmla="*/ 309602 h 938252"/>
                          <a:gd name="connsiteX4" fmla="*/ 144475 w 830308"/>
                          <a:gd name="connsiteY4" fmla="*/ 457240 h 938252"/>
                          <a:gd name="connsiteX5" fmla="*/ 206387 w 830308"/>
                          <a:gd name="connsiteY5" fmla="*/ 509627 h 938252"/>
                          <a:gd name="connsiteX6" fmla="*/ 263537 w 830308"/>
                          <a:gd name="connsiteY6" fmla="*/ 466765 h 938252"/>
                          <a:gd name="connsiteX7" fmla="*/ 344500 w 830308"/>
                          <a:gd name="connsiteY7" fmla="*/ 557252 h 938252"/>
                          <a:gd name="connsiteX8" fmla="*/ 458800 w 830308"/>
                          <a:gd name="connsiteY8" fmla="*/ 614402 h 938252"/>
                          <a:gd name="connsiteX9" fmla="*/ 511187 w 830308"/>
                          <a:gd name="connsiteY9" fmla="*/ 800140 h 938252"/>
                          <a:gd name="connsiteX10" fmla="*/ 635012 w 830308"/>
                          <a:gd name="connsiteY10" fmla="*/ 785852 h 938252"/>
                          <a:gd name="connsiteX11" fmla="*/ 830275 w 830308"/>
                          <a:gd name="connsiteY11" fmla="*/ 895390 h 938252"/>
                          <a:gd name="connsiteX12" fmla="*/ 649300 w 830308"/>
                          <a:gd name="connsiteY12" fmla="*/ 938252 h 938252"/>
                          <a:gd name="connsiteX13" fmla="*/ 492137 w 830308"/>
                          <a:gd name="connsiteY13" fmla="*/ 895390 h 938252"/>
                          <a:gd name="connsiteX14" fmla="*/ 454037 w 830308"/>
                          <a:gd name="connsiteY14" fmla="*/ 771565 h 938252"/>
                          <a:gd name="connsiteX15" fmla="*/ 377837 w 830308"/>
                          <a:gd name="connsiteY15" fmla="*/ 662027 h 938252"/>
                          <a:gd name="connsiteX16" fmla="*/ 168287 w 830308"/>
                          <a:gd name="connsiteY16" fmla="*/ 719177 h 938252"/>
                          <a:gd name="connsiteX17" fmla="*/ 58750 w 830308"/>
                          <a:gd name="connsiteY17" fmla="*/ 595352 h 938252"/>
                          <a:gd name="connsiteX18" fmla="*/ 49225 w 830308"/>
                          <a:gd name="connsiteY18" fmla="*/ 466765 h 938252"/>
                          <a:gd name="connsiteX19" fmla="*/ 92087 w 830308"/>
                          <a:gd name="connsiteY19" fmla="*/ 381040 h 938252"/>
                          <a:gd name="connsiteX20" fmla="*/ 20650 w 830308"/>
                          <a:gd name="connsiteY20" fmla="*/ 328652 h 938252"/>
                          <a:gd name="connsiteX21" fmla="*/ 1600 w 830308"/>
                          <a:gd name="connsiteY21" fmla="*/ 223877 h 938252"/>
                          <a:gd name="connsiteX22" fmla="*/ 53987 w 830308"/>
                          <a:gd name="connsiteY22" fmla="*/ 138152 h 938252"/>
                          <a:gd name="connsiteX23" fmla="*/ 215912 w 830308"/>
                          <a:gd name="connsiteY23" fmla="*/ 40 h 9382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</a:cxnLst>
                        <a:rect l="l" t="t" r="r" b="b"/>
                        <a:pathLst>
                          <a:path w="830308" h="938252">
                            <a:moveTo>
                              <a:pt x="215912" y="40"/>
                            </a:moveTo>
                            <a:cubicBezTo>
                              <a:pt x="225437" y="2421"/>
                              <a:pt x="115106" y="120690"/>
                              <a:pt x="111137" y="152440"/>
                            </a:cubicBezTo>
                            <a:cubicBezTo>
                              <a:pt x="107168" y="184190"/>
                              <a:pt x="183369" y="164346"/>
                              <a:pt x="192100" y="190540"/>
                            </a:cubicBezTo>
                            <a:cubicBezTo>
                              <a:pt x="200831" y="216734"/>
                              <a:pt x="171462" y="265152"/>
                              <a:pt x="163525" y="309602"/>
                            </a:cubicBezTo>
                            <a:cubicBezTo>
                              <a:pt x="155588" y="354052"/>
                              <a:pt x="137331" y="423903"/>
                              <a:pt x="144475" y="457240"/>
                            </a:cubicBezTo>
                            <a:cubicBezTo>
                              <a:pt x="151619" y="490577"/>
                              <a:pt x="186543" y="508040"/>
                              <a:pt x="206387" y="509627"/>
                            </a:cubicBezTo>
                            <a:cubicBezTo>
                              <a:pt x="226231" y="511215"/>
                              <a:pt x="240518" y="458828"/>
                              <a:pt x="263537" y="466765"/>
                            </a:cubicBezTo>
                            <a:cubicBezTo>
                              <a:pt x="286556" y="474702"/>
                              <a:pt x="311956" y="532646"/>
                              <a:pt x="344500" y="557252"/>
                            </a:cubicBezTo>
                            <a:cubicBezTo>
                              <a:pt x="377044" y="581858"/>
                              <a:pt x="431019" y="573921"/>
                              <a:pt x="458800" y="614402"/>
                            </a:cubicBezTo>
                            <a:cubicBezTo>
                              <a:pt x="486581" y="654883"/>
                              <a:pt x="481818" y="771565"/>
                              <a:pt x="511187" y="800140"/>
                            </a:cubicBezTo>
                            <a:cubicBezTo>
                              <a:pt x="540556" y="828715"/>
                              <a:pt x="581831" y="769977"/>
                              <a:pt x="635012" y="785852"/>
                            </a:cubicBezTo>
                            <a:cubicBezTo>
                              <a:pt x="688193" y="801727"/>
                              <a:pt x="827894" y="869990"/>
                              <a:pt x="830275" y="895390"/>
                            </a:cubicBezTo>
                            <a:cubicBezTo>
                              <a:pt x="832656" y="920790"/>
                              <a:pt x="705656" y="938252"/>
                              <a:pt x="649300" y="938252"/>
                            </a:cubicBezTo>
                            <a:cubicBezTo>
                              <a:pt x="592944" y="938252"/>
                              <a:pt x="524681" y="923171"/>
                              <a:pt x="492137" y="895390"/>
                            </a:cubicBezTo>
                            <a:cubicBezTo>
                              <a:pt x="459593" y="867609"/>
                              <a:pt x="473087" y="810459"/>
                              <a:pt x="454037" y="771565"/>
                            </a:cubicBezTo>
                            <a:cubicBezTo>
                              <a:pt x="434987" y="732671"/>
                              <a:pt x="425462" y="670758"/>
                              <a:pt x="377837" y="662027"/>
                            </a:cubicBezTo>
                            <a:cubicBezTo>
                              <a:pt x="330212" y="653296"/>
                              <a:pt x="221468" y="730289"/>
                              <a:pt x="168287" y="719177"/>
                            </a:cubicBezTo>
                            <a:cubicBezTo>
                              <a:pt x="115106" y="708065"/>
                              <a:pt x="78594" y="637421"/>
                              <a:pt x="58750" y="595352"/>
                            </a:cubicBezTo>
                            <a:cubicBezTo>
                              <a:pt x="38906" y="553283"/>
                              <a:pt x="43669" y="502484"/>
                              <a:pt x="49225" y="466765"/>
                            </a:cubicBezTo>
                            <a:cubicBezTo>
                              <a:pt x="54781" y="431046"/>
                              <a:pt x="96849" y="404059"/>
                              <a:pt x="92087" y="381040"/>
                            </a:cubicBezTo>
                            <a:cubicBezTo>
                              <a:pt x="87324" y="358021"/>
                              <a:pt x="35731" y="354846"/>
                              <a:pt x="20650" y="328652"/>
                            </a:cubicBezTo>
                            <a:cubicBezTo>
                              <a:pt x="5569" y="302458"/>
                              <a:pt x="-3956" y="255627"/>
                              <a:pt x="1600" y="223877"/>
                            </a:cubicBezTo>
                            <a:cubicBezTo>
                              <a:pt x="7156" y="192127"/>
                              <a:pt x="19856" y="174664"/>
                              <a:pt x="53987" y="138152"/>
                            </a:cubicBezTo>
                            <a:cubicBezTo>
                              <a:pt x="88118" y="101640"/>
                              <a:pt x="206387" y="-2341"/>
                              <a:pt x="215912" y="40"/>
                            </a:cubicBezTo>
                            <a:close/>
                          </a:path>
                        </a:pathLst>
                      </a:custGeom>
                      <a:solidFill>
                        <a:srgbClr val="000000">
                          <a:alpha val="10196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76" name="Freeform 175"/>
                      <p:cNvSpPr/>
                      <p:nvPr/>
                    </p:nvSpPr>
                    <p:spPr>
                      <a:xfrm>
                        <a:off x="5945659" y="3127968"/>
                        <a:ext cx="423615" cy="453469"/>
                      </a:xfrm>
                      <a:custGeom>
                        <a:avLst/>
                        <a:gdLst>
                          <a:gd name="connsiteX0" fmla="*/ 2704 w 423615"/>
                          <a:gd name="connsiteY0" fmla="*/ 995 h 453469"/>
                          <a:gd name="connsiteX1" fmla="*/ 169391 w 423615"/>
                          <a:gd name="connsiteY1" fmla="*/ 181970 h 453469"/>
                          <a:gd name="connsiteX2" fmla="*/ 283691 w 423615"/>
                          <a:gd name="connsiteY2" fmla="*/ 405807 h 453469"/>
                          <a:gd name="connsiteX3" fmla="*/ 421804 w 423615"/>
                          <a:gd name="connsiteY3" fmla="*/ 453432 h 453469"/>
                          <a:gd name="connsiteX4" fmla="*/ 178916 w 423615"/>
                          <a:gd name="connsiteY4" fmla="*/ 410570 h 453469"/>
                          <a:gd name="connsiteX5" fmla="*/ 74141 w 423615"/>
                          <a:gd name="connsiteY5" fmla="*/ 262932 h 453469"/>
                          <a:gd name="connsiteX6" fmla="*/ 2704 w 423615"/>
                          <a:gd name="connsiteY6" fmla="*/ 995 h 4534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423615" h="453469">
                            <a:moveTo>
                              <a:pt x="2704" y="995"/>
                            </a:moveTo>
                            <a:cubicBezTo>
                              <a:pt x="18579" y="-12499"/>
                              <a:pt x="122560" y="114501"/>
                              <a:pt x="169391" y="181970"/>
                            </a:cubicBezTo>
                            <a:cubicBezTo>
                              <a:pt x="216222" y="249439"/>
                              <a:pt x="241622" y="360563"/>
                              <a:pt x="283691" y="405807"/>
                            </a:cubicBezTo>
                            <a:cubicBezTo>
                              <a:pt x="325760" y="451051"/>
                              <a:pt x="439266" y="452638"/>
                              <a:pt x="421804" y="453432"/>
                            </a:cubicBezTo>
                            <a:cubicBezTo>
                              <a:pt x="404342" y="454226"/>
                              <a:pt x="236860" y="442320"/>
                              <a:pt x="178916" y="410570"/>
                            </a:cubicBezTo>
                            <a:cubicBezTo>
                              <a:pt x="120972" y="378820"/>
                              <a:pt x="103510" y="328019"/>
                              <a:pt x="74141" y="262932"/>
                            </a:cubicBezTo>
                            <a:cubicBezTo>
                              <a:pt x="44772" y="197845"/>
                              <a:pt x="-13171" y="14489"/>
                              <a:pt x="2704" y="995"/>
                            </a:cubicBezTo>
                            <a:close/>
                          </a:path>
                        </a:pathLst>
                      </a:custGeom>
                      <a:solidFill>
                        <a:srgbClr val="000000">
                          <a:alpha val="10196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77" name="Freeform 176"/>
                      <p:cNvSpPr/>
                      <p:nvPr/>
                    </p:nvSpPr>
                    <p:spPr>
                      <a:xfrm>
                        <a:off x="6291016" y="2371662"/>
                        <a:ext cx="2263397" cy="1719513"/>
                      </a:xfrm>
                      <a:custGeom>
                        <a:avLst/>
                        <a:gdLst>
                          <a:gd name="connsiteX0" fmla="*/ 224084 w 2263397"/>
                          <a:gd name="connsiteY0" fmla="*/ 1162113 h 1719513"/>
                          <a:gd name="connsiteX1" fmla="*/ 319334 w 2263397"/>
                          <a:gd name="connsiteY1" fmla="*/ 1347851 h 1719513"/>
                          <a:gd name="connsiteX2" fmla="*/ 524122 w 2263397"/>
                          <a:gd name="connsiteY2" fmla="*/ 1362138 h 1719513"/>
                          <a:gd name="connsiteX3" fmla="*/ 695572 w 2263397"/>
                          <a:gd name="connsiteY3" fmla="*/ 1262126 h 1719513"/>
                          <a:gd name="connsiteX4" fmla="*/ 762247 w 2263397"/>
                          <a:gd name="connsiteY4" fmla="*/ 1038288 h 1719513"/>
                          <a:gd name="connsiteX5" fmla="*/ 705097 w 2263397"/>
                          <a:gd name="connsiteY5" fmla="*/ 900176 h 1719513"/>
                          <a:gd name="connsiteX6" fmla="*/ 871784 w 2263397"/>
                          <a:gd name="connsiteY6" fmla="*/ 1057338 h 1719513"/>
                          <a:gd name="connsiteX7" fmla="*/ 919409 w 2263397"/>
                          <a:gd name="connsiteY7" fmla="*/ 1143063 h 1719513"/>
                          <a:gd name="connsiteX8" fmla="*/ 1086097 w 2263397"/>
                          <a:gd name="connsiteY8" fmla="*/ 1133538 h 1719513"/>
                          <a:gd name="connsiteX9" fmla="*/ 1047997 w 2263397"/>
                          <a:gd name="connsiteY9" fmla="*/ 1262126 h 1719513"/>
                          <a:gd name="connsiteX10" fmla="*/ 1190872 w 2263397"/>
                          <a:gd name="connsiteY10" fmla="*/ 1247838 h 1719513"/>
                          <a:gd name="connsiteX11" fmla="*/ 1219447 w 2263397"/>
                          <a:gd name="connsiteY11" fmla="*/ 1304988 h 1719513"/>
                          <a:gd name="connsiteX12" fmla="*/ 1405184 w 2263397"/>
                          <a:gd name="connsiteY12" fmla="*/ 1147826 h 1719513"/>
                          <a:gd name="connsiteX13" fmla="*/ 1552822 w 2263397"/>
                          <a:gd name="connsiteY13" fmla="*/ 1043051 h 1719513"/>
                          <a:gd name="connsiteX14" fmla="*/ 1590922 w 2263397"/>
                          <a:gd name="connsiteY14" fmla="*/ 857313 h 1719513"/>
                          <a:gd name="connsiteX15" fmla="*/ 1857622 w 2263397"/>
                          <a:gd name="connsiteY15" fmla="*/ 752538 h 1719513"/>
                          <a:gd name="connsiteX16" fmla="*/ 1995734 w 2263397"/>
                          <a:gd name="connsiteY16" fmla="*/ 566801 h 1719513"/>
                          <a:gd name="connsiteX17" fmla="*/ 2000497 w 2263397"/>
                          <a:gd name="connsiteY17" fmla="*/ 362013 h 1719513"/>
                          <a:gd name="connsiteX18" fmla="*/ 2086222 w 2263397"/>
                          <a:gd name="connsiteY18" fmla="*/ 238188 h 1719513"/>
                          <a:gd name="connsiteX19" fmla="*/ 2010022 w 2263397"/>
                          <a:gd name="connsiteY19" fmla="*/ 63 h 1719513"/>
                          <a:gd name="connsiteX20" fmla="*/ 2176709 w 2263397"/>
                          <a:gd name="connsiteY20" fmla="*/ 262001 h 1719513"/>
                          <a:gd name="connsiteX21" fmla="*/ 2262434 w 2263397"/>
                          <a:gd name="connsiteY21" fmla="*/ 447738 h 1719513"/>
                          <a:gd name="connsiteX22" fmla="*/ 2124322 w 2263397"/>
                          <a:gd name="connsiteY22" fmla="*/ 776351 h 1719513"/>
                          <a:gd name="connsiteX23" fmla="*/ 2067172 w 2263397"/>
                          <a:gd name="connsiteY23" fmla="*/ 1014476 h 1719513"/>
                          <a:gd name="connsiteX24" fmla="*/ 1786184 w 2263397"/>
                          <a:gd name="connsiteY24" fmla="*/ 1200213 h 1719513"/>
                          <a:gd name="connsiteX25" fmla="*/ 1462334 w 2263397"/>
                          <a:gd name="connsiteY25" fmla="*/ 1519301 h 1719513"/>
                          <a:gd name="connsiteX26" fmla="*/ 1205159 w 2263397"/>
                          <a:gd name="connsiteY26" fmla="*/ 1576451 h 1719513"/>
                          <a:gd name="connsiteX27" fmla="*/ 938459 w 2263397"/>
                          <a:gd name="connsiteY27" fmla="*/ 1657413 h 1719513"/>
                          <a:gd name="connsiteX28" fmla="*/ 686047 w 2263397"/>
                          <a:gd name="connsiteY28" fmla="*/ 1700276 h 1719513"/>
                          <a:gd name="connsiteX29" fmla="*/ 300284 w 2263397"/>
                          <a:gd name="connsiteY29" fmla="*/ 1681226 h 1719513"/>
                          <a:gd name="connsiteX30" fmla="*/ 195509 w 2263397"/>
                          <a:gd name="connsiteY30" fmla="*/ 1719326 h 1719513"/>
                          <a:gd name="connsiteX31" fmla="*/ 109784 w 2263397"/>
                          <a:gd name="connsiteY31" fmla="*/ 1662176 h 1719513"/>
                          <a:gd name="connsiteX32" fmla="*/ 5009 w 2263397"/>
                          <a:gd name="connsiteY32" fmla="*/ 1619313 h 1719513"/>
                          <a:gd name="connsiteX33" fmla="*/ 281234 w 2263397"/>
                          <a:gd name="connsiteY33" fmla="*/ 1614551 h 1719513"/>
                          <a:gd name="connsiteX34" fmla="*/ 371722 w 2263397"/>
                          <a:gd name="connsiteY34" fmla="*/ 1614551 h 1719513"/>
                          <a:gd name="connsiteX35" fmla="*/ 414584 w 2263397"/>
                          <a:gd name="connsiteY35" fmla="*/ 1524063 h 1719513"/>
                          <a:gd name="connsiteX36" fmla="*/ 295522 w 2263397"/>
                          <a:gd name="connsiteY36" fmla="*/ 1481201 h 1719513"/>
                          <a:gd name="connsiteX37" fmla="*/ 200272 w 2263397"/>
                          <a:gd name="connsiteY37" fmla="*/ 1409763 h 1719513"/>
                          <a:gd name="connsiteX38" fmla="*/ 243134 w 2263397"/>
                          <a:gd name="connsiteY38" fmla="*/ 1376426 h 1719513"/>
                          <a:gd name="connsiteX39" fmla="*/ 224084 w 2263397"/>
                          <a:gd name="connsiteY39" fmla="*/ 1247838 h 1719513"/>
                          <a:gd name="connsiteX40" fmla="*/ 224084 w 2263397"/>
                          <a:gd name="connsiteY40" fmla="*/ 1162113 h 1719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</a:cxnLst>
                        <a:rect l="l" t="t" r="r" b="b"/>
                        <a:pathLst>
                          <a:path w="2263397" h="1719513">
                            <a:moveTo>
                              <a:pt x="224084" y="1162113"/>
                            </a:moveTo>
                            <a:cubicBezTo>
                              <a:pt x="239959" y="1178782"/>
                              <a:pt x="269328" y="1314514"/>
                              <a:pt x="319334" y="1347851"/>
                            </a:cubicBezTo>
                            <a:cubicBezTo>
                              <a:pt x="369340" y="1381189"/>
                              <a:pt x="461416" y="1376425"/>
                              <a:pt x="524122" y="1362138"/>
                            </a:cubicBezTo>
                            <a:cubicBezTo>
                              <a:pt x="586828" y="1347851"/>
                              <a:pt x="655885" y="1316101"/>
                              <a:pt x="695572" y="1262126"/>
                            </a:cubicBezTo>
                            <a:cubicBezTo>
                              <a:pt x="735260" y="1208151"/>
                              <a:pt x="760660" y="1098613"/>
                              <a:pt x="762247" y="1038288"/>
                            </a:cubicBezTo>
                            <a:cubicBezTo>
                              <a:pt x="763834" y="977963"/>
                              <a:pt x="686841" y="897001"/>
                              <a:pt x="705097" y="900176"/>
                            </a:cubicBezTo>
                            <a:cubicBezTo>
                              <a:pt x="723353" y="903351"/>
                              <a:pt x="836065" y="1016857"/>
                              <a:pt x="871784" y="1057338"/>
                            </a:cubicBezTo>
                            <a:cubicBezTo>
                              <a:pt x="907503" y="1097819"/>
                              <a:pt x="883690" y="1130363"/>
                              <a:pt x="919409" y="1143063"/>
                            </a:cubicBezTo>
                            <a:cubicBezTo>
                              <a:pt x="955128" y="1155763"/>
                              <a:pt x="1064666" y="1113694"/>
                              <a:pt x="1086097" y="1133538"/>
                            </a:cubicBezTo>
                            <a:cubicBezTo>
                              <a:pt x="1107528" y="1153382"/>
                              <a:pt x="1030535" y="1243076"/>
                              <a:pt x="1047997" y="1262126"/>
                            </a:cubicBezTo>
                            <a:cubicBezTo>
                              <a:pt x="1065459" y="1281176"/>
                              <a:pt x="1162297" y="1240694"/>
                              <a:pt x="1190872" y="1247838"/>
                            </a:cubicBezTo>
                            <a:cubicBezTo>
                              <a:pt x="1219447" y="1254982"/>
                              <a:pt x="1183728" y="1321657"/>
                              <a:pt x="1219447" y="1304988"/>
                            </a:cubicBezTo>
                            <a:cubicBezTo>
                              <a:pt x="1255166" y="1288319"/>
                              <a:pt x="1349622" y="1191482"/>
                              <a:pt x="1405184" y="1147826"/>
                            </a:cubicBezTo>
                            <a:cubicBezTo>
                              <a:pt x="1460746" y="1104170"/>
                              <a:pt x="1521866" y="1091470"/>
                              <a:pt x="1552822" y="1043051"/>
                            </a:cubicBezTo>
                            <a:cubicBezTo>
                              <a:pt x="1583778" y="994632"/>
                              <a:pt x="1540122" y="905732"/>
                              <a:pt x="1590922" y="857313"/>
                            </a:cubicBezTo>
                            <a:cubicBezTo>
                              <a:pt x="1641722" y="808894"/>
                              <a:pt x="1790153" y="800957"/>
                              <a:pt x="1857622" y="752538"/>
                            </a:cubicBezTo>
                            <a:cubicBezTo>
                              <a:pt x="1925091" y="704119"/>
                              <a:pt x="1971922" y="631888"/>
                              <a:pt x="1995734" y="566801"/>
                            </a:cubicBezTo>
                            <a:cubicBezTo>
                              <a:pt x="2019546" y="501714"/>
                              <a:pt x="1985416" y="416782"/>
                              <a:pt x="2000497" y="362013"/>
                            </a:cubicBezTo>
                            <a:cubicBezTo>
                              <a:pt x="2015578" y="307244"/>
                              <a:pt x="2084635" y="298513"/>
                              <a:pt x="2086222" y="238188"/>
                            </a:cubicBezTo>
                            <a:cubicBezTo>
                              <a:pt x="2087809" y="177863"/>
                              <a:pt x="1994941" y="-3906"/>
                              <a:pt x="2010022" y="63"/>
                            </a:cubicBezTo>
                            <a:cubicBezTo>
                              <a:pt x="2025103" y="4032"/>
                              <a:pt x="2134640" y="187389"/>
                              <a:pt x="2176709" y="262001"/>
                            </a:cubicBezTo>
                            <a:cubicBezTo>
                              <a:pt x="2218778" y="336613"/>
                              <a:pt x="2271165" y="362013"/>
                              <a:pt x="2262434" y="447738"/>
                            </a:cubicBezTo>
                            <a:cubicBezTo>
                              <a:pt x="2253703" y="533463"/>
                              <a:pt x="2156866" y="681895"/>
                              <a:pt x="2124322" y="776351"/>
                            </a:cubicBezTo>
                            <a:cubicBezTo>
                              <a:pt x="2091778" y="870807"/>
                              <a:pt x="2123528" y="943832"/>
                              <a:pt x="2067172" y="1014476"/>
                            </a:cubicBezTo>
                            <a:cubicBezTo>
                              <a:pt x="2010816" y="1085120"/>
                              <a:pt x="1886990" y="1116076"/>
                              <a:pt x="1786184" y="1200213"/>
                            </a:cubicBezTo>
                            <a:cubicBezTo>
                              <a:pt x="1685378" y="1284350"/>
                              <a:pt x="1559171" y="1456595"/>
                              <a:pt x="1462334" y="1519301"/>
                            </a:cubicBezTo>
                            <a:cubicBezTo>
                              <a:pt x="1365497" y="1582007"/>
                              <a:pt x="1292471" y="1553432"/>
                              <a:pt x="1205159" y="1576451"/>
                            </a:cubicBezTo>
                            <a:cubicBezTo>
                              <a:pt x="1117847" y="1599470"/>
                              <a:pt x="1024978" y="1636776"/>
                              <a:pt x="938459" y="1657413"/>
                            </a:cubicBezTo>
                            <a:cubicBezTo>
                              <a:pt x="851940" y="1678050"/>
                              <a:pt x="792409" y="1696307"/>
                              <a:pt x="686047" y="1700276"/>
                            </a:cubicBezTo>
                            <a:cubicBezTo>
                              <a:pt x="579685" y="1704245"/>
                              <a:pt x="382040" y="1678051"/>
                              <a:pt x="300284" y="1681226"/>
                            </a:cubicBezTo>
                            <a:cubicBezTo>
                              <a:pt x="218528" y="1684401"/>
                              <a:pt x="227259" y="1722501"/>
                              <a:pt x="195509" y="1719326"/>
                            </a:cubicBezTo>
                            <a:cubicBezTo>
                              <a:pt x="163759" y="1716151"/>
                              <a:pt x="141534" y="1678845"/>
                              <a:pt x="109784" y="1662176"/>
                            </a:cubicBezTo>
                            <a:cubicBezTo>
                              <a:pt x="78034" y="1645507"/>
                              <a:pt x="-23566" y="1627251"/>
                              <a:pt x="5009" y="1619313"/>
                            </a:cubicBezTo>
                            <a:cubicBezTo>
                              <a:pt x="33584" y="1611375"/>
                              <a:pt x="220115" y="1615345"/>
                              <a:pt x="281234" y="1614551"/>
                            </a:cubicBezTo>
                            <a:cubicBezTo>
                              <a:pt x="342353" y="1613757"/>
                              <a:pt x="349497" y="1629632"/>
                              <a:pt x="371722" y="1614551"/>
                            </a:cubicBezTo>
                            <a:cubicBezTo>
                              <a:pt x="393947" y="1599470"/>
                              <a:pt x="427284" y="1546288"/>
                              <a:pt x="414584" y="1524063"/>
                            </a:cubicBezTo>
                            <a:cubicBezTo>
                              <a:pt x="401884" y="1501838"/>
                              <a:pt x="331241" y="1500251"/>
                              <a:pt x="295522" y="1481201"/>
                            </a:cubicBezTo>
                            <a:cubicBezTo>
                              <a:pt x="259803" y="1462151"/>
                              <a:pt x="209003" y="1427225"/>
                              <a:pt x="200272" y="1409763"/>
                            </a:cubicBezTo>
                            <a:cubicBezTo>
                              <a:pt x="191541" y="1392301"/>
                              <a:pt x="239165" y="1403414"/>
                              <a:pt x="243134" y="1376426"/>
                            </a:cubicBezTo>
                            <a:cubicBezTo>
                              <a:pt x="247103" y="1349439"/>
                              <a:pt x="225672" y="1278794"/>
                              <a:pt x="224084" y="1247838"/>
                            </a:cubicBezTo>
                            <a:cubicBezTo>
                              <a:pt x="222496" y="1216882"/>
                              <a:pt x="208209" y="1145444"/>
                              <a:pt x="224084" y="1162113"/>
                            </a:cubicBezTo>
                            <a:close/>
                          </a:path>
                        </a:pathLst>
                      </a:custGeom>
                      <a:solidFill>
                        <a:srgbClr val="000000">
                          <a:alpha val="10196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78" name="Freeform 177"/>
                      <p:cNvSpPr/>
                      <p:nvPr/>
                    </p:nvSpPr>
                    <p:spPr>
                      <a:xfrm>
                        <a:off x="6299197" y="3126397"/>
                        <a:ext cx="419255" cy="188317"/>
                      </a:xfrm>
                      <a:custGeom>
                        <a:avLst/>
                        <a:gdLst>
                          <a:gd name="connsiteX0" fmla="*/ 231778 w 419255"/>
                          <a:gd name="connsiteY0" fmla="*/ 978 h 188317"/>
                          <a:gd name="connsiteX1" fmla="*/ 419103 w 419255"/>
                          <a:gd name="connsiteY1" fmla="*/ 39078 h 188317"/>
                          <a:gd name="connsiteX2" fmla="*/ 260353 w 419255"/>
                          <a:gd name="connsiteY2" fmla="*/ 112103 h 188317"/>
                          <a:gd name="connsiteX3" fmla="*/ 85728 w 419255"/>
                          <a:gd name="connsiteY3" fmla="*/ 188303 h 188317"/>
                          <a:gd name="connsiteX4" fmla="*/ 3 w 419255"/>
                          <a:gd name="connsiteY4" fmla="*/ 118453 h 188317"/>
                          <a:gd name="connsiteX5" fmla="*/ 82553 w 419255"/>
                          <a:gd name="connsiteY5" fmla="*/ 115278 h 188317"/>
                          <a:gd name="connsiteX6" fmla="*/ 171453 w 419255"/>
                          <a:gd name="connsiteY6" fmla="*/ 77178 h 188317"/>
                          <a:gd name="connsiteX7" fmla="*/ 231778 w 419255"/>
                          <a:gd name="connsiteY7" fmla="*/ 978 h 18831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419255" h="188317">
                            <a:moveTo>
                              <a:pt x="231778" y="978"/>
                            </a:moveTo>
                            <a:cubicBezTo>
                              <a:pt x="273053" y="-5372"/>
                              <a:pt x="414340" y="20557"/>
                              <a:pt x="419103" y="39078"/>
                            </a:cubicBezTo>
                            <a:cubicBezTo>
                              <a:pt x="423866" y="57599"/>
                              <a:pt x="315916" y="87232"/>
                              <a:pt x="260353" y="112103"/>
                            </a:cubicBezTo>
                            <a:cubicBezTo>
                              <a:pt x="204790" y="136974"/>
                              <a:pt x="129120" y="187245"/>
                              <a:pt x="85728" y="188303"/>
                            </a:cubicBezTo>
                            <a:cubicBezTo>
                              <a:pt x="42336" y="189361"/>
                              <a:pt x="532" y="130624"/>
                              <a:pt x="3" y="118453"/>
                            </a:cubicBezTo>
                            <a:cubicBezTo>
                              <a:pt x="-526" y="106282"/>
                              <a:pt x="53978" y="122157"/>
                              <a:pt x="82553" y="115278"/>
                            </a:cubicBezTo>
                            <a:cubicBezTo>
                              <a:pt x="111128" y="108399"/>
                              <a:pt x="148699" y="93582"/>
                              <a:pt x="171453" y="77178"/>
                            </a:cubicBezTo>
                            <a:cubicBezTo>
                              <a:pt x="194207" y="60774"/>
                              <a:pt x="190503" y="7328"/>
                              <a:pt x="231778" y="978"/>
                            </a:cubicBezTo>
                            <a:close/>
                          </a:path>
                        </a:pathLst>
                      </a:custGeom>
                      <a:solidFill>
                        <a:srgbClr val="000000">
                          <a:alpha val="10196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79" name="Freeform 178"/>
                      <p:cNvSpPr/>
                      <p:nvPr/>
                    </p:nvSpPr>
                    <p:spPr>
                      <a:xfrm>
                        <a:off x="8066278" y="2746194"/>
                        <a:ext cx="136532" cy="248151"/>
                      </a:xfrm>
                      <a:custGeom>
                        <a:avLst/>
                        <a:gdLst>
                          <a:gd name="connsiteX0" fmla="*/ 33147 w 136532"/>
                          <a:gd name="connsiteY0" fmla="*/ 181 h 248151"/>
                          <a:gd name="connsiteX1" fmla="*/ 131572 w 136532"/>
                          <a:gd name="connsiteY1" fmla="*/ 92256 h 248151"/>
                          <a:gd name="connsiteX2" fmla="*/ 109347 w 136532"/>
                          <a:gd name="connsiteY2" fmla="*/ 152581 h 248151"/>
                          <a:gd name="connsiteX3" fmla="*/ 1397 w 136532"/>
                          <a:gd name="connsiteY3" fmla="*/ 247831 h 248151"/>
                          <a:gd name="connsiteX4" fmla="*/ 45847 w 136532"/>
                          <a:gd name="connsiteY4" fmla="*/ 117656 h 248151"/>
                          <a:gd name="connsiteX5" fmla="*/ 33147 w 136532"/>
                          <a:gd name="connsiteY5" fmla="*/ 181 h 2481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36532" h="248151">
                            <a:moveTo>
                              <a:pt x="33147" y="181"/>
                            </a:moveTo>
                            <a:cubicBezTo>
                              <a:pt x="47434" y="-4052"/>
                              <a:pt x="118872" y="66856"/>
                              <a:pt x="131572" y="92256"/>
                            </a:cubicBezTo>
                            <a:cubicBezTo>
                              <a:pt x="144272" y="117656"/>
                              <a:pt x="131043" y="126652"/>
                              <a:pt x="109347" y="152581"/>
                            </a:cubicBezTo>
                            <a:cubicBezTo>
                              <a:pt x="87651" y="178510"/>
                              <a:pt x="11980" y="253652"/>
                              <a:pt x="1397" y="247831"/>
                            </a:cubicBezTo>
                            <a:cubicBezTo>
                              <a:pt x="-9186" y="242010"/>
                              <a:pt x="43730" y="157343"/>
                              <a:pt x="45847" y="117656"/>
                            </a:cubicBezTo>
                            <a:cubicBezTo>
                              <a:pt x="47964" y="77969"/>
                              <a:pt x="18860" y="4414"/>
                              <a:pt x="33147" y="181"/>
                            </a:cubicBezTo>
                            <a:close/>
                          </a:path>
                        </a:pathLst>
                      </a:custGeom>
                      <a:solidFill>
                        <a:srgbClr val="000000">
                          <a:alpha val="10196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80" name="Freeform 179"/>
                      <p:cNvSpPr/>
                      <p:nvPr/>
                    </p:nvSpPr>
                    <p:spPr>
                      <a:xfrm>
                        <a:off x="5083684" y="1072722"/>
                        <a:ext cx="502848" cy="542413"/>
                      </a:xfrm>
                      <a:custGeom>
                        <a:avLst/>
                        <a:gdLst>
                          <a:gd name="connsiteX0" fmla="*/ 240791 w 502848"/>
                          <a:gd name="connsiteY0" fmla="*/ 10747 h 542413"/>
                          <a:gd name="connsiteX1" fmla="*/ 333660 w 502848"/>
                          <a:gd name="connsiteY1" fmla="*/ 110759 h 542413"/>
                          <a:gd name="connsiteX2" fmla="*/ 345566 w 502848"/>
                          <a:gd name="connsiteY2" fmla="*/ 346503 h 542413"/>
                          <a:gd name="connsiteX3" fmla="*/ 240791 w 502848"/>
                          <a:gd name="connsiteY3" fmla="*/ 429847 h 542413"/>
                          <a:gd name="connsiteX4" fmla="*/ 43147 w 502848"/>
                          <a:gd name="connsiteY4" fmla="*/ 420322 h 542413"/>
                          <a:gd name="connsiteX5" fmla="*/ 2666 w 502848"/>
                          <a:gd name="connsiteY5" fmla="*/ 389366 h 542413"/>
                          <a:gd name="connsiteX6" fmla="*/ 90772 w 502848"/>
                          <a:gd name="connsiteY6" fmla="*/ 494141 h 542413"/>
                          <a:gd name="connsiteX7" fmla="*/ 190785 w 502848"/>
                          <a:gd name="connsiteY7" fmla="*/ 529859 h 542413"/>
                          <a:gd name="connsiteX8" fmla="*/ 290797 w 502848"/>
                          <a:gd name="connsiteY8" fmla="*/ 537003 h 542413"/>
                          <a:gd name="connsiteX9" fmla="*/ 414622 w 502848"/>
                          <a:gd name="connsiteY9" fmla="*/ 453659 h 542413"/>
                          <a:gd name="connsiteX10" fmla="*/ 500347 w 502848"/>
                          <a:gd name="connsiteY10" fmla="*/ 325072 h 542413"/>
                          <a:gd name="connsiteX11" fmla="*/ 471772 w 502848"/>
                          <a:gd name="connsiteY11" fmla="*/ 175053 h 542413"/>
                          <a:gd name="connsiteX12" fmla="*/ 388429 w 502848"/>
                          <a:gd name="connsiteY12" fmla="*/ 22653 h 542413"/>
                          <a:gd name="connsiteX13" fmla="*/ 240791 w 502848"/>
                          <a:gd name="connsiteY13" fmla="*/ 10747 h 5424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502848" h="542413">
                            <a:moveTo>
                              <a:pt x="240791" y="10747"/>
                            </a:moveTo>
                            <a:cubicBezTo>
                              <a:pt x="231663" y="25431"/>
                              <a:pt x="316198" y="54800"/>
                              <a:pt x="333660" y="110759"/>
                            </a:cubicBezTo>
                            <a:cubicBezTo>
                              <a:pt x="351123" y="166718"/>
                              <a:pt x="361044" y="293322"/>
                              <a:pt x="345566" y="346503"/>
                            </a:cubicBezTo>
                            <a:cubicBezTo>
                              <a:pt x="330088" y="399684"/>
                              <a:pt x="291194" y="417544"/>
                              <a:pt x="240791" y="429847"/>
                            </a:cubicBezTo>
                            <a:cubicBezTo>
                              <a:pt x="190388" y="442150"/>
                              <a:pt x="82835" y="427069"/>
                              <a:pt x="43147" y="420322"/>
                            </a:cubicBezTo>
                            <a:cubicBezTo>
                              <a:pt x="3459" y="413575"/>
                              <a:pt x="-5271" y="377063"/>
                              <a:pt x="2666" y="389366"/>
                            </a:cubicBezTo>
                            <a:cubicBezTo>
                              <a:pt x="10603" y="401669"/>
                              <a:pt x="59419" y="470726"/>
                              <a:pt x="90772" y="494141"/>
                            </a:cubicBezTo>
                            <a:cubicBezTo>
                              <a:pt x="122125" y="517557"/>
                              <a:pt x="157448" y="522715"/>
                              <a:pt x="190785" y="529859"/>
                            </a:cubicBezTo>
                            <a:cubicBezTo>
                              <a:pt x="224122" y="537003"/>
                              <a:pt x="253491" y="549703"/>
                              <a:pt x="290797" y="537003"/>
                            </a:cubicBezTo>
                            <a:cubicBezTo>
                              <a:pt x="328103" y="524303"/>
                              <a:pt x="379697" y="488981"/>
                              <a:pt x="414622" y="453659"/>
                            </a:cubicBezTo>
                            <a:cubicBezTo>
                              <a:pt x="449547" y="418337"/>
                              <a:pt x="490822" y="371506"/>
                              <a:pt x="500347" y="325072"/>
                            </a:cubicBezTo>
                            <a:cubicBezTo>
                              <a:pt x="509872" y="278638"/>
                              <a:pt x="490425" y="225456"/>
                              <a:pt x="471772" y="175053"/>
                            </a:cubicBezTo>
                            <a:cubicBezTo>
                              <a:pt x="453119" y="124650"/>
                              <a:pt x="418988" y="52022"/>
                              <a:pt x="388429" y="22653"/>
                            </a:cubicBezTo>
                            <a:cubicBezTo>
                              <a:pt x="357870" y="-6716"/>
                              <a:pt x="249919" y="-3937"/>
                              <a:pt x="240791" y="10747"/>
                            </a:cubicBezTo>
                            <a:close/>
                          </a:path>
                        </a:pathLst>
                      </a:custGeom>
                      <a:solidFill>
                        <a:srgbClr val="000000">
                          <a:alpha val="10196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81" name="Freeform 180"/>
                      <p:cNvSpPr/>
                      <p:nvPr/>
                    </p:nvSpPr>
                    <p:spPr>
                      <a:xfrm>
                        <a:off x="4083092" y="2928214"/>
                        <a:ext cx="625285" cy="539670"/>
                      </a:xfrm>
                      <a:custGeom>
                        <a:avLst/>
                        <a:gdLst>
                          <a:gd name="connsiteX0" fmla="*/ 3133 w 625285"/>
                          <a:gd name="connsiteY0" fmla="*/ 260280 h 539670"/>
                          <a:gd name="connsiteX1" fmla="*/ 100764 w 625285"/>
                          <a:gd name="connsiteY1" fmla="*/ 365055 h 539670"/>
                          <a:gd name="connsiteX2" fmla="*/ 329364 w 625285"/>
                          <a:gd name="connsiteY2" fmla="*/ 357911 h 539670"/>
                          <a:gd name="connsiteX3" fmla="*/ 474621 w 625285"/>
                          <a:gd name="connsiteY3" fmla="*/ 279330 h 539670"/>
                          <a:gd name="connsiteX4" fmla="*/ 515102 w 625285"/>
                          <a:gd name="connsiteY4" fmla="*/ 131692 h 539670"/>
                          <a:gd name="connsiteX5" fmla="*/ 498433 w 625285"/>
                          <a:gd name="connsiteY5" fmla="*/ 724 h 539670"/>
                          <a:gd name="connsiteX6" fmla="*/ 617496 w 625285"/>
                          <a:gd name="connsiteY6" fmla="*/ 191224 h 539670"/>
                          <a:gd name="connsiteX7" fmla="*/ 605589 w 625285"/>
                          <a:gd name="connsiteY7" fmla="*/ 331717 h 539670"/>
                          <a:gd name="connsiteX8" fmla="*/ 538914 w 625285"/>
                          <a:gd name="connsiteY8" fmla="*/ 457924 h 539670"/>
                          <a:gd name="connsiteX9" fmla="*/ 462714 w 625285"/>
                          <a:gd name="connsiteY9" fmla="*/ 515074 h 539670"/>
                          <a:gd name="connsiteX10" fmla="*/ 305552 w 625285"/>
                          <a:gd name="connsiteY10" fmla="*/ 538886 h 539670"/>
                          <a:gd name="connsiteX11" fmla="*/ 115052 w 625285"/>
                          <a:gd name="connsiteY11" fmla="*/ 488880 h 539670"/>
                          <a:gd name="connsiteX12" fmla="*/ 31708 w 625285"/>
                          <a:gd name="connsiteY12" fmla="*/ 400774 h 539670"/>
                          <a:gd name="connsiteX13" fmla="*/ 3133 w 625285"/>
                          <a:gd name="connsiteY13" fmla="*/ 260280 h 5396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625285" h="539670">
                            <a:moveTo>
                              <a:pt x="3133" y="260280"/>
                            </a:moveTo>
                            <a:cubicBezTo>
                              <a:pt x="14642" y="254327"/>
                              <a:pt x="46392" y="348783"/>
                              <a:pt x="100764" y="365055"/>
                            </a:cubicBezTo>
                            <a:cubicBezTo>
                              <a:pt x="155136" y="381327"/>
                              <a:pt x="267055" y="372199"/>
                              <a:pt x="329364" y="357911"/>
                            </a:cubicBezTo>
                            <a:cubicBezTo>
                              <a:pt x="391674" y="343624"/>
                              <a:pt x="443665" y="317033"/>
                              <a:pt x="474621" y="279330"/>
                            </a:cubicBezTo>
                            <a:cubicBezTo>
                              <a:pt x="505577" y="241627"/>
                              <a:pt x="511133" y="178126"/>
                              <a:pt x="515102" y="131692"/>
                            </a:cubicBezTo>
                            <a:cubicBezTo>
                              <a:pt x="519071" y="85258"/>
                              <a:pt x="481367" y="-9198"/>
                              <a:pt x="498433" y="724"/>
                            </a:cubicBezTo>
                            <a:cubicBezTo>
                              <a:pt x="515499" y="10646"/>
                              <a:pt x="599637" y="136058"/>
                              <a:pt x="617496" y="191224"/>
                            </a:cubicBezTo>
                            <a:cubicBezTo>
                              <a:pt x="635355" y="246389"/>
                              <a:pt x="618686" y="287267"/>
                              <a:pt x="605589" y="331717"/>
                            </a:cubicBezTo>
                            <a:cubicBezTo>
                              <a:pt x="592492" y="376167"/>
                              <a:pt x="562727" y="427365"/>
                              <a:pt x="538914" y="457924"/>
                            </a:cubicBezTo>
                            <a:cubicBezTo>
                              <a:pt x="515102" y="488484"/>
                              <a:pt x="501608" y="501580"/>
                              <a:pt x="462714" y="515074"/>
                            </a:cubicBezTo>
                            <a:cubicBezTo>
                              <a:pt x="423820" y="528568"/>
                              <a:pt x="363496" y="543252"/>
                              <a:pt x="305552" y="538886"/>
                            </a:cubicBezTo>
                            <a:cubicBezTo>
                              <a:pt x="247608" y="534520"/>
                              <a:pt x="160693" y="511899"/>
                              <a:pt x="115052" y="488880"/>
                            </a:cubicBezTo>
                            <a:cubicBezTo>
                              <a:pt x="69411" y="465861"/>
                              <a:pt x="49170" y="434905"/>
                              <a:pt x="31708" y="400774"/>
                            </a:cubicBezTo>
                            <a:cubicBezTo>
                              <a:pt x="14246" y="366643"/>
                              <a:pt x="-8376" y="266233"/>
                              <a:pt x="3133" y="260280"/>
                            </a:cubicBezTo>
                            <a:close/>
                          </a:path>
                        </a:pathLst>
                      </a:custGeom>
                      <a:solidFill>
                        <a:srgbClr val="000000">
                          <a:alpha val="10196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82" name="Freeform 181"/>
                      <p:cNvSpPr/>
                      <p:nvPr/>
                    </p:nvSpPr>
                    <p:spPr>
                      <a:xfrm>
                        <a:off x="6258986" y="791164"/>
                        <a:ext cx="1539868" cy="943919"/>
                      </a:xfrm>
                      <a:custGeom>
                        <a:avLst/>
                        <a:gdLst>
                          <a:gd name="connsiteX0" fmla="*/ 2114 w 1539868"/>
                          <a:gd name="connsiteY0" fmla="*/ 942386 h 943919"/>
                          <a:gd name="connsiteX1" fmla="*/ 116414 w 1539868"/>
                          <a:gd name="connsiteY1" fmla="*/ 656636 h 943919"/>
                          <a:gd name="connsiteX2" fmla="*/ 294214 w 1539868"/>
                          <a:gd name="connsiteY2" fmla="*/ 320086 h 943919"/>
                          <a:gd name="connsiteX3" fmla="*/ 535514 w 1539868"/>
                          <a:gd name="connsiteY3" fmla="*/ 135936 h 943919"/>
                          <a:gd name="connsiteX4" fmla="*/ 802214 w 1539868"/>
                          <a:gd name="connsiteY4" fmla="*/ 47036 h 943919"/>
                          <a:gd name="connsiteX5" fmla="*/ 1100664 w 1539868"/>
                          <a:gd name="connsiteY5" fmla="*/ 47036 h 943919"/>
                          <a:gd name="connsiteX6" fmla="*/ 1373714 w 1539868"/>
                          <a:gd name="connsiteY6" fmla="*/ 97836 h 943919"/>
                          <a:gd name="connsiteX7" fmla="*/ 1538814 w 1539868"/>
                          <a:gd name="connsiteY7" fmla="*/ 167686 h 943919"/>
                          <a:gd name="connsiteX8" fmla="*/ 1297514 w 1539868"/>
                          <a:gd name="connsiteY8" fmla="*/ 47036 h 943919"/>
                          <a:gd name="connsiteX9" fmla="*/ 999064 w 1539868"/>
                          <a:gd name="connsiteY9" fmla="*/ 2586 h 943919"/>
                          <a:gd name="connsiteX10" fmla="*/ 700614 w 1539868"/>
                          <a:gd name="connsiteY10" fmla="*/ 21636 h 943919"/>
                          <a:gd name="connsiteX11" fmla="*/ 395814 w 1539868"/>
                          <a:gd name="connsiteY11" fmla="*/ 154986 h 943919"/>
                          <a:gd name="connsiteX12" fmla="*/ 224364 w 1539868"/>
                          <a:gd name="connsiteY12" fmla="*/ 307386 h 943919"/>
                          <a:gd name="connsiteX13" fmla="*/ 59264 w 1539868"/>
                          <a:gd name="connsiteY13" fmla="*/ 529636 h 943919"/>
                          <a:gd name="connsiteX14" fmla="*/ 2114 w 1539868"/>
                          <a:gd name="connsiteY14" fmla="*/ 942386 h 94391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1539868" h="943919">
                            <a:moveTo>
                              <a:pt x="2114" y="942386"/>
                            </a:moveTo>
                            <a:cubicBezTo>
                              <a:pt x="11639" y="963553"/>
                              <a:pt x="67731" y="760353"/>
                              <a:pt x="116414" y="656636"/>
                            </a:cubicBezTo>
                            <a:cubicBezTo>
                              <a:pt x="165097" y="552919"/>
                              <a:pt x="224364" y="406869"/>
                              <a:pt x="294214" y="320086"/>
                            </a:cubicBezTo>
                            <a:cubicBezTo>
                              <a:pt x="364064" y="233303"/>
                              <a:pt x="450847" y="181444"/>
                              <a:pt x="535514" y="135936"/>
                            </a:cubicBezTo>
                            <a:cubicBezTo>
                              <a:pt x="620181" y="90428"/>
                              <a:pt x="708022" y="61853"/>
                              <a:pt x="802214" y="47036"/>
                            </a:cubicBezTo>
                            <a:cubicBezTo>
                              <a:pt x="896406" y="32219"/>
                              <a:pt x="1005414" y="38569"/>
                              <a:pt x="1100664" y="47036"/>
                            </a:cubicBezTo>
                            <a:cubicBezTo>
                              <a:pt x="1195914" y="55503"/>
                              <a:pt x="1300689" y="77728"/>
                              <a:pt x="1373714" y="97836"/>
                            </a:cubicBezTo>
                            <a:cubicBezTo>
                              <a:pt x="1446739" y="117944"/>
                              <a:pt x="1551514" y="176153"/>
                              <a:pt x="1538814" y="167686"/>
                            </a:cubicBezTo>
                            <a:cubicBezTo>
                              <a:pt x="1526114" y="159219"/>
                              <a:pt x="1387472" y="74553"/>
                              <a:pt x="1297514" y="47036"/>
                            </a:cubicBezTo>
                            <a:cubicBezTo>
                              <a:pt x="1207556" y="19519"/>
                              <a:pt x="1098547" y="6819"/>
                              <a:pt x="999064" y="2586"/>
                            </a:cubicBezTo>
                            <a:cubicBezTo>
                              <a:pt x="899581" y="-1647"/>
                              <a:pt x="801156" y="-3764"/>
                              <a:pt x="700614" y="21636"/>
                            </a:cubicBezTo>
                            <a:cubicBezTo>
                              <a:pt x="600072" y="47036"/>
                              <a:pt x="475189" y="107361"/>
                              <a:pt x="395814" y="154986"/>
                            </a:cubicBezTo>
                            <a:cubicBezTo>
                              <a:pt x="316439" y="202611"/>
                              <a:pt x="280456" y="244944"/>
                              <a:pt x="224364" y="307386"/>
                            </a:cubicBezTo>
                            <a:cubicBezTo>
                              <a:pt x="168272" y="369828"/>
                              <a:pt x="102656" y="429095"/>
                              <a:pt x="59264" y="529636"/>
                            </a:cubicBezTo>
                            <a:cubicBezTo>
                              <a:pt x="15872" y="630177"/>
                              <a:pt x="-7411" y="921219"/>
                              <a:pt x="2114" y="942386"/>
                            </a:cubicBezTo>
                            <a:close/>
                          </a:path>
                        </a:pathLst>
                      </a:custGeom>
                      <a:solidFill>
                        <a:srgbClr val="000000">
                          <a:alpha val="10196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83" name="Freeform 182"/>
                      <p:cNvSpPr/>
                      <p:nvPr/>
                    </p:nvSpPr>
                    <p:spPr>
                      <a:xfrm>
                        <a:off x="4904964" y="5154359"/>
                        <a:ext cx="386191" cy="361935"/>
                      </a:xfrm>
                      <a:custGeom>
                        <a:avLst/>
                        <a:gdLst>
                          <a:gd name="connsiteX0" fmla="*/ 162336 w 386191"/>
                          <a:gd name="connsiteY0" fmla="*/ 3429 h 361935"/>
                          <a:gd name="connsiteX1" fmla="*/ 252824 w 386191"/>
                          <a:gd name="connsiteY1" fmla="*/ 93916 h 361935"/>
                          <a:gd name="connsiteX2" fmla="*/ 205199 w 386191"/>
                          <a:gd name="connsiteY2" fmla="*/ 208216 h 361935"/>
                          <a:gd name="connsiteX3" fmla="*/ 109949 w 386191"/>
                          <a:gd name="connsiteY3" fmla="*/ 312991 h 361935"/>
                          <a:gd name="connsiteX4" fmla="*/ 5174 w 386191"/>
                          <a:gd name="connsiteY4" fmla="*/ 293941 h 361935"/>
                          <a:gd name="connsiteX5" fmla="*/ 33749 w 386191"/>
                          <a:gd name="connsiteY5" fmla="*/ 355854 h 361935"/>
                          <a:gd name="connsiteX6" fmla="*/ 186149 w 386191"/>
                          <a:gd name="connsiteY6" fmla="*/ 355854 h 361935"/>
                          <a:gd name="connsiteX7" fmla="*/ 338549 w 386191"/>
                          <a:gd name="connsiteY7" fmla="*/ 322516 h 361935"/>
                          <a:gd name="connsiteX8" fmla="*/ 381411 w 386191"/>
                          <a:gd name="connsiteY8" fmla="*/ 289179 h 361935"/>
                          <a:gd name="connsiteX9" fmla="*/ 381411 w 386191"/>
                          <a:gd name="connsiteY9" fmla="*/ 179641 h 361935"/>
                          <a:gd name="connsiteX10" fmla="*/ 348074 w 386191"/>
                          <a:gd name="connsiteY10" fmla="*/ 55816 h 361935"/>
                          <a:gd name="connsiteX11" fmla="*/ 276636 w 386191"/>
                          <a:gd name="connsiteY11" fmla="*/ 22479 h 361935"/>
                          <a:gd name="connsiteX12" fmla="*/ 162336 w 386191"/>
                          <a:gd name="connsiteY12" fmla="*/ 3429 h 36193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386191" h="361935">
                            <a:moveTo>
                              <a:pt x="162336" y="3429"/>
                            </a:moveTo>
                            <a:cubicBezTo>
                              <a:pt x="158367" y="15335"/>
                              <a:pt x="245680" y="59785"/>
                              <a:pt x="252824" y="93916"/>
                            </a:cubicBezTo>
                            <a:cubicBezTo>
                              <a:pt x="259968" y="128047"/>
                              <a:pt x="229011" y="171704"/>
                              <a:pt x="205199" y="208216"/>
                            </a:cubicBezTo>
                            <a:cubicBezTo>
                              <a:pt x="181387" y="244728"/>
                              <a:pt x="143286" y="298704"/>
                              <a:pt x="109949" y="312991"/>
                            </a:cubicBezTo>
                            <a:cubicBezTo>
                              <a:pt x="76612" y="327278"/>
                              <a:pt x="17874" y="286797"/>
                              <a:pt x="5174" y="293941"/>
                            </a:cubicBezTo>
                            <a:cubicBezTo>
                              <a:pt x="-7526" y="301085"/>
                              <a:pt x="3587" y="345535"/>
                              <a:pt x="33749" y="355854"/>
                            </a:cubicBezTo>
                            <a:cubicBezTo>
                              <a:pt x="63911" y="366173"/>
                              <a:pt x="135349" y="361410"/>
                              <a:pt x="186149" y="355854"/>
                            </a:cubicBezTo>
                            <a:cubicBezTo>
                              <a:pt x="236949" y="350298"/>
                              <a:pt x="306005" y="333628"/>
                              <a:pt x="338549" y="322516"/>
                            </a:cubicBezTo>
                            <a:cubicBezTo>
                              <a:pt x="371093" y="311404"/>
                              <a:pt x="374267" y="312991"/>
                              <a:pt x="381411" y="289179"/>
                            </a:cubicBezTo>
                            <a:cubicBezTo>
                              <a:pt x="388555" y="265367"/>
                              <a:pt x="386967" y="218535"/>
                              <a:pt x="381411" y="179641"/>
                            </a:cubicBezTo>
                            <a:cubicBezTo>
                              <a:pt x="375855" y="140747"/>
                              <a:pt x="365536" y="82010"/>
                              <a:pt x="348074" y="55816"/>
                            </a:cubicBezTo>
                            <a:cubicBezTo>
                              <a:pt x="330612" y="29622"/>
                              <a:pt x="304417" y="31210"/>
                              <a:pt x="276636" y="22479"/>
                            </a:cubicBezTo>
                            <a:cubicBezTo>
                              <a:pt x="248855" y="13748"/>
                              <a:pt x="166305" y="-8477"/>
                              <a:pt x="162336" y="3429"/>
                            </a:cubicBezTo>
                            <a:close/>
                          </a:path>
                        </a:pathLst>
                      </a:custGeom>
                      <a:solidFill>
                        <a:srgbClr val="000000">
                          <a:alpha val="10196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84" name="Freeform 183"/>
                      <p:cNvSpPr/>
                      <p:nvPr/>
                    </p:nvSpPr>
                    <p:spPr>
                      <a:xfrm>
                        <a:off x="7019435" y="4476711"/>
                        <a:ext cx="260029" cy="236775"/>
                      </a:xfrm>
                      <a:custGeom>
                        <a:avLst/>
                        <a:gdLst>
                          <a:gd name="connsiteX0" fmla="*/ 81453 w 260029"/>
                          <a:gd name="connsiteY0" fmla="*/ 4802 h 236775"/>
                          <a:gd name="connsiteX1" fmla="*/ 129078 w 260029"/>
                          <a:gd name="connsiteY1" fmla="*/ 66714 h 236775"/>
                          <a:gd name="connsiteX2" fmla="*/ 100503 w 260029"/>
                          <a:gd name="connsiteY2" fmla="*/ 161964 h 236775"/>
                          <a:gd name="connsiteX3" fmla="*/ 490 w 260029"/>
                          <a:gd name="connsiteY3" fmla="*/ 200064 h 236775"/>
                          <a:gd name="connsiteX4" fmla="*/ 67165 w 260029"/>
                          <a:gd name="connsiteY4" fmla="*/ 233402 h 236775"/>
                          <a:gd name="connsiteX5" fmla="*/ 176703 w 260029"/>
                          <a:gd name="connsiteY5" fmla="*/ 228639 h 236775"/>
                          <a:gd name="connsiteX6" fmla="*/ 238615 w 260029"/>
                          <a:gd name="connsiteY6" fmla="*/ 171489 h 236775"/>
                          <a:gd name="connsiteX7" fmla="*/ 257665 w 260029"/>
                          <a:gd name="connsiteY7" fmla="*/ 81002 h 236775"/>
                          <a:gd name="connsiteX8" fmla="*/ 190990 w 260029"/>
                          <a:gd name="connsiteY8" fmla="*/ 14327 h 236775"/>
                          <a:gd name="connsiteX9" fmla="*/ 81453 w 260029"/>
                          <a:gd name="connsiteY9" fmla="*/ 4802 h 2367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260029" h="236775">
                            <a:moveTo>
                              <a:pt x="81453" y="4802"/>
                            </a:moveTo>
                            <a:cubicBezTo>
                              <a:pt x="71134" y="13533"/>
                              <a:pt x="125903" y="40520"/>
                              <a:pt x="129078" y="66714"/>
                            </a:cubicBezTo>
                            <a:cubicBezTo>
                              <a:pt x="132253" y="92908"/>
                              <a:pt x="121934" y="139739"/>
                              <a:pt x="100503" y="161964"/>
                            </a:cubicBezTo>
                            <a:cubicBezTo>
                              <a:pt x="79072" y="184189"/>
                              <a:pt x="6046" y="188158"/>
                              <a:pt x="490" y="200064"/>
                            </a:cubicBezTo>
                            <a:cubicBezTo>
                              <a:pt x="-5066" y="211970"/>
                              <a:pt x="37796" y="228640"/>
                              <a:pt x="67165" y="233402"/>
                            </a:cubicBezTo>
                            <a:cubicBezTo>
                              <a:pt x="96534" y="238164"/>
                              <a:pt x="148128" y="238958"/>
                              <a:pt x="176703" y="228639"/>
                            </a:cubicBezTo>
                            <a:cubicBezTo>
                              <a:pt x="205278" y="218320"/>
                              <a:pt x="225121" y="196095"/>
                              <a:pt x="238615" y="171489"/>
                            </a:cubicBezTo>
                            <a:cubicBezTo>
                              <a:pt x="252109" y="146883"/>
                              <a:pt x="265602" y="107196"/>
                              <a:pt x="257665" y="81002"/>
                            </a:cubicBezTo>
                            <a:cubicBezTo>
                              <a:pt x="249728" y="54808"/>
                              <a:pt x="214009" y="29408"/>
                              <a:pt x="190990" y="14327"/>
                            </a:cubicBezTo>
                            <a:cubicBezTo>
                              <a:pt x="167971" y="-754"/>
                              <a:pt x="91772" y="-3929"/>
                              <a:pt x="81453" y="4802"/>
                            </a:cubicBezTo>
                            <a:close/>
                          </a:path>
                        </a:pathLst>
                      </a:custGeom>
                      <a:solidFill>
                        <a:srgbClr val="000000">
                          <a:alpha val="10196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85" name="Freeform 184"/>
                      <p:cNvSpPr/>
                      <p:nvPr/>
                    </p:nvSpPr>
                    <p:spPr>
                      <a:xfrm>
                        <a:off x="6729032" y="5758853"/>
                        <a:ext cx="439945" cy="371828"/>
                      </a:xfrm>
                      <a:custGeom>
                        <a:avLst/>
                        <a:gdLst>
                          <a:gd name="connsiteX0" fmla="*/ 214693 w 439945"/>
                          <a:gd name="connsiteY0" fmla="*/ 3772 h 371828"/>
                          <a:gd name="connsiteX1" fmla="*/ 257556 w 439945"/>
                          <a:gd name="connsiteY1" fmla="*/ 108547 h 371828"/>
                          <a:gd name="connsiteX2" fmla="*/ 224218 w 439945"/>
                          <a:gd name="connsiteY2" fmla="*/ 213322 h 371828"/>
                          <a:gd name="connsiteX3" fmla="*/ 162306 w 439945"/>
                          <a:gd name="connsiteY3" fmla="*/ 256185 h 371828"/>
                          <a:gd name="connsiteX4" fmla="*/ 9906 w 439945"/>
                          <a:gd name="connsiteY4" fmla="*/ 246660 h 371828"/>
                          <a:gd name="connsiteX5" fmla="*/ 28956 w 439945"/>
                          <a:gd name="connsiteY5" fmla="*/ 303810 h 371828"/>
                          <a:gd name="connsiteX6" fmla="*/ 143256 w 439945"/>
                          <a:gd name="connsiteY6" fmla="*/ 337147 h 371828"/>
                          <a:gd name="connsiteX7" fmla="*/ 262318 w 439945"/>
                          <a:gd name="connsiteY7" fmla="*/ 370485 h 371828"/>
                          <a:gd name="connsiteX8" fmla="*/ 386143 w 439945"/>
                          <a:gd name="connsiteY8" fmla="*/ 356197 h 371828"/>
                          <a:gd name="connsiteX9" fmla="*/ 429006 w 439945"/>
                          <a:gd name="connsiteY9" fmla="*/ 275235 h 371828"/>
                          <a:gd name="connsiteX10" fmla="*/ 438531 w 439945"/>
                          <a:gd name="connsiteY10" fmla="*/ 199035 h 371828"/>
                          <a:gd name="connsiteX11" fmla="*/ 405193 w 439945"/>
                          <a:gd name="connsiteY11" fmla="*/ 70447 h 371828"/>
                          <a:gd name="connsiteX12" fmla="*/ 352806 w 439945"/>
                          <a:gd name="connsiteY12" fmla="*/ 27585 h 371828"/>
                          <a:gd name="connsiteX13" fmla="*/ 214693 w 439945"/>
                          <a:gd name="connsiteY13" fmla="*/ 3772 h 37182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439945" h="371828">
                            <a:moveTo>
                              <a:pt x="214693" y="3772"/>
                            </a:moveTo>
                            <a:cubicBezTo>
                              <a:pt x="198818" y="17266"/>
                              <a:pt x="255968" y="73622"/>
                              <a:pt x="257556" y="108547"/>
                            </a:cubicBezTo>
                            <a:cubicBezTo>
                              <a:pt x="259144" y="143472"/>
                              <a:pt x="240093" y="188716"/>
                              <a:pt x="224218" y="213322"/>
                            </a:cubicBezTo>
                            <a:cubicBezTo>
                              <a:pt x="208343" y="237928"/>
                              <a:pt x="198025" y="250629"/>
                              <a:pt x="162306" y="256185"/>
                            </a:cubicBezTo>
                            <a:cubicBezTo>
                              <a:pt x="126587" y="261741"/>
                              <a:pt x="32131" y="238723"/>
                              <a:pt x="9906" y="246660"/>
                            </a:cubicBezTo>
                            <a:cubicBezTo>
                              <a:pt x="-12319" y="254598"/>
                              <a:pt x="6731" y="288729"/>
                              <a:pt x="28956" y="303810"/>
                            </a:cubicBezTo>
                            <a:cubicBezTo>
                              <a:pt x="51181" y="318891"/>
                              <a:pt x="143256" y="337147"/>
                              <a:pt x="143256" y="337147"/>
                            </a:cubicBezTo>
                            <a:cubicBezTo>
                              <a:pt x="182150" y="348259"/>
                              <a:pt x="221837" y="367310"/>
                              <a:pt x="262318" y="370485"/>
                            </a:cubicBezTo>
                            <a:cubicBezTo>
                              <a:pt x="302799" y="373660"/>
                              <a:pt x="358362" y="372072"/>
                              <a:pt x="386143" y="356197"/>
                            </a:cubicBezTo>
                            <a:cubicBezTo>
                              <a:pt x="413924" y="340322"/>
                              <a:pt x="420275" y="301429"/>
                              <a:pt x="429006" y="275235"/>
                            </a:cubicBezTo>
                            <a:cubicBezTo>
                              <a:pt x="437737" y="249041"/>
                              <a:pt x="442500" y="233166"/>
                              <a:pt x="438531" y="199035"/>
                            </a:cubicBezTo>
                            <a:cubicBezTo>
                              <a:pt x="434562" y="164904"/>
                              <a:pt x="419480" y="99022"/>
                              <a:pt x="405193" y="70447"/>
                            </a:cubicBezTo>
                            <a:cubicBezTo>
                              <a:pt x="390906" y="41872"/>
                              <a:pt x="379793" y="38697"/>
                              <a:pt x="352806" y="27585"/>
                            </a:cubicBezTo>
                            <a:cubicBezTo>
                              <a:pt x="325819" y="16473"/>
                              <a:pt x="230568" y="-9722"/>
                              <a:pt x="214693" y="3772"/>
                            </a:cubicBezTo>
                            <a:close/>
                          </a:path>
                        </a:pathLst>
                      </a:custGeom>
                      <a:solidFill>
                        <a:srgbClr val="000000">
                          <a:alpha val="10196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</p:grpSp>
                <p:sp>
                  <p:nvSpPr>
                    <p:cNvPr id="187" name="Freeform 186"/>
                    <p:cNvSpPr/>
                    <p:nvPr/>
                  </p:nvSpPr>
                  <p:spPr>
                    <a:xfrm>
                      <a:off x="6614560" y="1552265"/>
                      <a:ext cx="1019908" cy="709939"/>
                    </a:xfrm>
                    <a:custGeom>
                      <a:avLst/>
                      <a:gdLst>
                        <a:gd name="connsiteX0" fmla="*/ 188671 w 1019908"/>
                        <a:gd name="connsiteY0" fmla="*/ 166998 h 709939"/>
                        <a:gd name="connsiteX1" fmla="*/ 357740 w 1019908"/>
                        <a:gd name="connsiteY1" fmla="*/ 278916 h 709939"/>
                        <a:gd name="connsiteX2" fmla="*/ 579196 w 1019908"/>
                        <a:gd name="connsiteY2" fmla="*/ 333685 h 709939"/>
                        <a:gd name="connsiteX3" fmla="*/ 726834 w 1019908"/>
                        <a:gd name="connsiteY3" fmla="*/ 297966 h 709939"/>
                        <a:gd name="connsiteX4" fmla="*/ 817321 w 1019908"/>
                        <a:gd name="connsiteY4" fmla="*/ 252723 h 709939"/>
                        <a:gd name="connsiteX5" fmla="*/ 893521 w 1019908"/>
                        <a:gd name="connsiteY5" fmla="*/ 257485 h 709939"/>
                        <a:gd name="connsiteX6" fmla="*/ 967340 w 1019908"/>
                        <a:gd name="connsiteY6" fmla="*/ 214623 h 709939"/>
                        <a:gd name="connsiteX7" fmla="*/ 974484 w 1019908"/>
                        <a:gd name="connsiteY7" fmla="*/ 174141 h 709939"/>
                        <a:gd name="connsiteX8" fmla="*/ 1019728 w 1019908"/>
                        <a:gd name="connsiteY8" fmla="*/ 255104 h 709939"/>
                        <a:gd name="connsiteX9" fmla="*/ 955434 w 1019908"/>
                        <a:gd name="connsiteY9" fmla="*/ 350354 h 709939"/>
                        <a:gd name="connsiteX10" fmla="*/ 893521 w 1019908"/>
                        <a:gd name="connsiteY10" fmla="*/ 412266 h 709939"/>
                        <a:gd name="connsiteX11" fmla="*/ 879234 w 1019908"/>
                        <a:gd name="connsiteY11" fmla="*/ 502754 h 709939"/>
                        <a:gd name="connsiteX12" fmla="*/ 862565 w 1019908"/>
                        <a:gd name="connsiteY12" fmla="*/ 626579 h 709939"/>
                        <a:gd name="connsiteX13" fmla="*/ 776840 w 1019908"/>
                        <a:gd name="connsiteY13" fmla="*/ 669441 h 709939"/>
                        <a:gd name="connsiteX14" fmla="*/ 660159 w 1019908"/>
                        <a:gd name="connsiteY14" fmla="*/ 709923 h 709939"/>
                        <a:gd name="connsiteX15" fmla="*/ 645871 w 1019908"/>
                        <a:gd name="connsiteY15" fmla="*/ 664679 h 709939"/>
                        <a:gd name="connsiteX16" fmla="*/ 583959 w 1019908"/>
                        <a:gd name="connsiteY16" fmla="*/ 659916 h 709939"/>
                        <a:gd name="connsiteX17" fmla="*/ 667303 w 1019908"/>
                        <a:gd name="connsiteY17" fmla="*/ 588479 h 709939"/>
                        <a:gd name="connsiteX18" fmla="*/ 672065 w 1019908"/>
                        <a:gd name="connsiteY18" fmla="*/ 545616 h 709939"/>
                        <a:gd name="connsiteX19" fmla="*/ 641109 w 1019908"/>
                        <a:gd name="connsiteY19" fmla="*/ 524185 h 709939"/>
                        <a:gd name="connsiteX20" fmla="*/ 672065 w 1019908"/>
                        <a:gd name="connsiteY20" fmla="*/ 464654 h 709939"/>
                        <a:gd name="connsiteX21" fmla="*/ 633965 w 1019908"/>
                        <a:gd name="connsiteY21" fmla="*/ 393216 h 709939"/>
                        <a:gd name="connsiteX22" fmla="*/ 579196 w 1019908"/>
                        <a:gd name="connsiteY22" fmla="*/ 400360 h 709939"/>
                        <a:gd name="connsiteX23" fmla="*/ 441084 w 1019908"/>
                        <a:gd name="connsiteY23" fmla="*/ 386073 h 709939"/>
                        <a:gd name="connsiteX24" fmla="*/ 391078 w 1019908"/>
                        <a:gd name="connsiteY24" fmla="*/ 371785 h 709939"/>
                        <a:gd name="connsiteX25" fmla="*/ 360121 w 1019908"/>
                        <a:gd name="connsiteY25" fmla="*/ 367023 h 709939"/>
                        <a:gd name="connsiteX26" fmla="*/ 338690 w 1019908"/>
                        <a:gd name="connsiteY26" fmla="*/ 359879 h 709939"/>
                        <a:gd name="connsiteX27" fmla="*/ 276778 w 1019908"/>
                        <a:gd name="connsiteY27" fmla="*/ 357498 h 709939"/>
                        <a:gd name="connsiteX28" fmla="*/ 191053 w 1019908"/>
                        <a:gd name="connsiteY28" fmla="*/ 383691 h 709939"/>
                        <a:gd name="connsiteX29" fmla="*/ 224390 w 1019908"/>
                        <a:gd name="connsiteY29" fmla="*/ 336066 h 709939"/>
                        <a:gd name="connsiteX30" fmla="*/ 121996 w 1019908"/>
                        <a:gd name="connsiteY30" fmla="*/ 319398 h 709939"/>
                        <a:gd name="connsiteX31" fmla="*/ 124378 w 1019908"/>
                        <a:gd name="connsiteY31" fmla="*/ 240816 h 709939"/>
                        <a:gd name="connsiteX32" fmla="*/ 64846 w 1019908"/>
                        <a:gd name="connsiteY32" fmla="*/ 207479 h 709939"/>
                        <a:gd name="connsiteX33" fmla="*/ 553 w 1019908"/>
                        <a:gd name="connsiteY33" fmla="*/ 212241 h 709939"/>
                        <a:gd name="connsiteX34" fmla="*/ 102946 w 1019908"/>
                        <a:gd name="connsiteY34" fmla="*/ 162235 h 709939"/>
                        <a:gd name="connsiteX35" fmla="*/ 169621 w 1019908"/>
                        <a:gd name="connsiteY35" fmla="*/ 102704 h 709939"/>
                        <a:gd name="connsiteX36" fmla="*/ 202959 w 1019908"/>
                        <a:gd name="connsiteY36" fmla="*/ 310 h 709939"/>
                        <a:gd name="connsiteX37" fmla="*/ 188671 w 1019908"/>
                        <a:gd name="connsiteY37" fmla="*/ 166998 h 70993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</a:cxnLst>
                      <a:rect l="l" t="t" r="r" b="b"/>
                      <a:pathLst>
                        <a:path w="1019908" h="709939">
                          <a:moveTo>
                            <a:pt x="188671" y="166998"/>
                          </a:moveTo>
                          <a:cubicBezTo>
                            <a:pt x="214468" y="213432"/>
                            <a:pt x="292653" y="251135"/>
                            <a:pt x="357740" y="278916"/>
                          </a:cubicBezTo>
                          <a:cubicBezTo>
                            <a:pt x="422827" y="306697"/>
                            <a:pt x="517680" y="330510"/>
                            <a:pt x="579196" y="333685"/>
                          </a:cubicBezTo>
                          <a:cubicBezTo>
                            <a:pt x="640712" y="336860"/>
                            <a:pt x="687147" y="311460"/>
                            <a:pt x="726834" y="297966"/>
                          </a:cubicBezTo>
                          <a:cubicBezTo>
                            <a:pt x="766521" y="284472"/>
                            <a:pt x="789540" y="259470"/>
                            <a:pt x="817321" y="252723"/>
                          </a:cubicBezTo>
                          <a:cubicBezTo>
                            <a:pt x="845102" y="245976"/>
                            <a:pt x="868518" y="263835"/>
                            <a:pt x="893521" y="257485"/>
                          </a:cubicBezTo>
                          <a:cubicBezTo>
                            <a:pt x="918524" y="251135"/>
                            <a:pt x="953846" y="228514"/>
                            <a:pt x="967340" y="214623"/>
                          </a:cubicBezTo>
                          <a:cubicBezTo>
                            <a:pt x="980834" y="200732"/>
                            <a:pt x="965753" y="167394"/>
                            <a:pt x="974484" y="174141"/>
                          </a:cubicBezTo>
                          <a:cubicBezTo>
                            <a:pt x="983215" y="180888"/>
                            <a:pt x="1022903" y="225735"/>
                            <a:pt x="1019728" y="255104"/>
                          </a:cubicBezTo>
                          <a:cubicBezTo>
                            <a:pt x="1016553" y="284473"/>
                            <a:pt x="976468" y="324160"/>
                            <a:pt x="955434" y="350354"/>
                          </a:cubicBezTo>
                          <a:cubicBezTo>
                            <a:pt x="934400" y="376548"/>
                            <a:pt x="906221" y="386866"/>
                            <a:pt x="893521" y="412266"/>
                          </a:cubicBezTo>
                          <a:cubicBezTo>
                            <a:pt x="880821" y="437666"/>
                            <a:pt x="884393" y="467035"/>
                            <a:pt x="879234" y="502754"/>
                          </a:cubicBezTo>
                          <a:cubicBezTo>
                            <a:pt x="874075" y="538473"/>
                            <a:pt x="879631" y="598798"/>
                            <a:pt x="862565" y="626579"/>
                          </a:cubicBezTo>
                          <a:cubicBezTo>
                            <a:pt x="845499" y="654360"/>
                            <a:pt x="810574" y="655550"/>
                            <a:pt x="776840" y="669441"/>
                          </a:cubicBezTo>
                          <a:cubicBezTo>
                            <a:pt x="743106" y="683332"/>
                            <a:pt x="681987" y="710717"/>
                            <a:pt x="660159" y="709923"/>
                          </a:cubicBezTo>
                          <a:cubicBezTo>
                            <a:pt x="638331" y="709129"/>
                            <a:pt x="658571" y="673013"/>
                            <a:pt x="645871" y="664679"/>
                          </a:cubicBezTo>
                          <a:cubicBezTo>
                            <a:pt x="633171" y="656345"/>
                            <a:pt x="580387" y="672616"/>
                            <a:pt x="583959" y="659916"/>
                          </a:cubicBezTo>
                          <a:cubicBezTo>
                            <a:pt x="587531" y="647216"/>
                            <a:pt x="652619" y="607529"/>
                            <a:pt x="667303" y="588479"/>
                          </a:cubicBezTo>
                          <a:cubicBezTo>
                            <a:pt x="681987" y="569429"/>
                            <a:pt x="676431" y="556332"/>
                            <a:pt x="672065" y="545616"/>
                          </a:cubicBezTo>
                          <a:cubicBezTo>
                            <a:pt x="667699" y="534900"/>
                            <a:pt x="641109" y="537679"/>
                            <a:pt x="641109" y="524185"/>
                          </a:cubicBezTo>
                          <a:cubicBezTo>
                            <a:pt x="641109" y="510691"/>
                            <a:pt x="673256" y="486482"/>
                            <a:pt x="672065" y="464654"/>
                          </a:cubicBezTo>
                          <a:cubicBezTo>
                            <a:pt x="670874" y="442826"/>
                            <a:pt x="649443" y="403932"/>
                            <a:pt x="633965" y="393216"/>
                          </a:cubicBezTo>
                          <a:cubicBezTo>
                            <a:pt x="618487" y="382500"/>
                            <a:pt x="611343" y="401550"/>
                            <a:pt x="579196" y="400360"/>
                          </a:cubicBezTo>
                          <a:cubicBezTo>
                            <a:pt x="547049" y="399170"/>
                            <a:pt x="472437" y="390835"/>
                            <a:pt x="441084" y="386073"/>
                          </a:cubicBezTo>
                          <a:cubicBezTo>
                            <a:pt x="409731" y="381311"/>
                            <a:pt x="404572" y="374960"/>
                            <a:pt x="391078" y="371785"/>
                          </a:cubicBezTo>
                          <a:cubicBezTo>
                            <a:pt x="377584" y="368610"/>
                            <a:pt x="368852" y="369007"/>
                            <a:pt x="360121" y="367023"/>
                          </a:cubicBezTo>
                          <a:cubicBezTo>
                            <a:pt x="351390" y="365039"/>
                            <a:pt x="352581" y="361467"/>
                            <a:pt x="338690" y="359879"/>
                          </a:cubicBezTo>
                          <a:cubicBezTo>
                            <a:pt x="324799" y="358291"/>
                            <a:pt x="301384" y="353529"/>
                            <a:pt x="276778" y="357498"/>
                          </a:cubicBezTo>
                          <a:cubicBezTo>
                            <a:pt x="252172" y="361467"/>
                            <a:pt x="199784" y="387263"/>
                            <a:pt x="191053" y="383691"/>
                          </a:cubicBezTo>
                          <a:cubicBezTo>
                            <a:pt x="182322" y="380119"/>
                            <a:pt x="235900" y="346782"/>
                            <a:pt x="224390" y="336066"/>
                          </a:cubicBezTo>
                          <a:cubicBezTo>
                            <a:pt x="212880" y="325350"/>
                            <a:pt x="138665" y="335273"/>
                            <a:pt x="121996" y="319398"/>
                          </a:cubicBezTo>
                          <a:cubicBezTo>
                            <a:pt x="105327" y="303523"/>
                            <a:pt x="133903" y="259469"/>
                            <a:pt x="124378" y="240816"/>
                          </a:cubicBezTo>
                          <a:cubicBezTo>
                            <a:pt x="114853" y="222163"/>
                            <a:pt x="85483" y="212241"/>
                            <a:pt x="64846" y="207479"/>
                          </a:cubicBezTo>
                          <a:cubicBezTo>
                            <a:pt x="44209" y="202717"/>
                            <a:pt x="-5797" y="219782"/>
                            <a:pt x="553" y="212241"/>
                          </a:cubicBezTo>
                          <a:cubicBezTo>
                            <a:pt x="6903" y="204700"/>
                            <a:pt x="74768" y="180491"/>
                            <a:pt x="102946" y="162235"/>
                          </a:cubicBezTo>
                          <a:cubicBezTo>
                            <a:pt x="131124" y="143979"/>
                            <a:pt x="152952" y="129691"/>
                            <a:pt x="169621" y="102704"/>
                          </a:cubicBezTo>
                          <a:cubicBezTo>
                            <a:pt x="186290" y="75716"/>
                            <a:pt x="199784" y="-5643"/>
                            <a:pt x="202959" y="310"/>
                          </a:cubicBezTo>
                          <a:cubicBezTo>
                            <a:pt x="206134" y="6263"/>
                            <a:pt x="162874" y="120564"/>
                            <a:pt x="188671" y="166998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88" name="Freeform 187"/>
                    <p:cNvSpPr/>
                    <p:nvPr/>
                  </p:nvSpPr>
                  <p:spPr>
                    <a:xfrm>
                      <a:off x="6957865" y="1174481"/>
                      <a:ext cx="671920" cy="332869"/>
                    </a:xfrm>
                    <a:custGeom>
                      <a:avLst/>
                      <a:gdLst>
                        <a:gd name="connsiteX0" fmla="*/ 671660 w 671920"/>
                        <a:gd name="connsiteY0" fmla="*/ 332850 h 332869"/>
                        <a:gd name="connsiteX1" fmla="*/ 569266 w 671920"/>
                        <a:gd name="connsiteY1" fmla="*/ 194738 h 332869"/>
                        <a:gd name="connsiteX2" fmla="*/ 362098 w 671920"/>
                        <a:gd name="connsiteY2" fmla="*/ 75675 h 332869"/>
                        <a:gd name="connsiteX3" fmla="*/ 166835 w 671920"/>
                        <a:gd name="connsiteY3" fmla="*/ 51863 h 332869"/>
                        <a:gd name="connsiteX4" fmla="*/ 148 w 671920"/>
                        <a:gd name="connsiteY4" fmla="*/ 66150 h 332869"/>
                        <a:gd name="connsiteX5" fmla="*/ 195410 w 671920"/>
                        <a:gd name="connsiteY5" fmla="*/ 1857 h 332869"/>
                        <a:gd name="connsiteX6" fmla="*/ 433535 w 671920"/>
                        <a:gd name="connsiteY6" fmla="*/ 32813 h 332869"/>
                        <a:gd name="connsiteX7" fmla="*/ 593079 w 671920"/>
                        <a:gd name="connsiteY7" fmla="*/ 185213 h 332869"/>
                        <a:gd name="connsiteX8" fmla="*/ 671660 w 671920"/>
                        <a:gd name="connsiteY8" fmla="*/ 332850 h 3328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71920" h="332869">
                          <a:moveTo>
                            <a:pt x="671660" y="332850"/>
                          </a:moveTo>
                          <a:cubicBezTo>
                            <a:pt x="667691" y="334438"/>
                            <a:pt x="620860" y="237601"/>
                            <a:pt x="569266" y="194738"/>
                          </a:cubicBezTo>
                          <a:cubicBezTo>
                            <a:pt x="517672" y="151875"/>
                            <a:pt x="429170" y="99487"/>
                            <a:pt x="362098" y="75675"/>
                          </a:cubicBezTo>
                          <a:cubicBezTo>
                            <a:pt x="295026" y="51862"/>
                            <a:pt x="227160" y="53450"/>
                            <a:pt x="166835" y="51863"/>
                          </a:cubicBezTo>
                          <a:cubicBezTo>
                            <a:pt x="106510" y="50276"/>
                            <a:pt x="-4614" y="74484"/>
                            <a:pt x="148" y="66150"/>
                          </a:cubicBezTo>
                          <a:cubicBezTo>
                            <a:pt x="4910" y="57816"/>
                            <a:pt x="123179" y="7413"/>
                            <a:pt x="195410" y="1857"/>
                          </a:cubicBezTo>
                          <a:cubicBezTo>
                            <a:pt x="267641" y="-3699"/>
                            <a:pt x="367257" y="2254"/>
                            <a:pt x="433535" y="32813"/>
                          </a:cubicBezTo>
                          <a:cubicBezTo>
                            <a:pt x="499813" y="63372"/>
                            <a:pt x="552598" y="137985"/>
                            <a:pt x="593079" y="185213"/>
                          </a:cubicBezTo>
                          <a:cubicBezTo>
                            <a:pt x="633560" y="232441"/>
                            <a:pt x="675629" y="331262"/>
                            <a:pt x="671660" y="33285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89" name="Freeform 188"/>
                    <p:cNvSpPr/>
                    <p:nvPr/>
                  </p:nvSpPr>
                  <p:spPr>
                    <a:xfrm>
                      <a:off x="6901690" y="1025957"/>
                      <a:ext cx="297882" cy="109161"/>
                    </a:xfrm>
                    <a:custGeom>
                      <a:avLst/>
                      <a:gdLst>
                        <a:gd name="connsiteX0" fmla="*/ 3935 w 297882"/>
                        <a:gd name="connsiteY0" fmla="*/ 362 h 109161"/>
                        <a:gd name="connsiteX1" fmla="*/ 8698 w 297882"/>
                        <a:gd name="connsiteY1" fmla="*/ 97993 h 109161"/>
                        <a:gd name="connsiteX2" fmla="*/ 56323 w 297882"/>
                        <a:gd name="connsiteY2" fmla="*/ 102756 h 109161"/>
                        <a:gd name="connsiteX3" fmla="*/ 149191 w 297882"/>
                        <a:gd name="connsiteY3" fmla="*/ 59893 h 109161"/>
                        <a:gd name="connsiteX4" fmla="*/ 268254 w 297882"/>
                        <a:gd name="connsiteY4" fmla="*/ 24174 h 109161"/>
                        <a:gd name="connsiteX5" fmla="*/ 289685 w 297882"/>
                        <a:gd name="connsiteY5" fmla="*/ 9887 h 109161"/>
                        <a:gd name="connsiteX6" fmla="*/ 153954 w 297882"/>
                        <a:gd name="connsiteY6" fmla="*/ 33699 h 109161"/>
                        <a:gd name="connsiteX7" fmla="*/ 51560 w 297882"/>
                        <a:gd name="connsiteY7" fmla="*/ 62274 h 109161"/>
                        <a:gd name="connsiteX8" fmla="*/ 3935 w 297882"/>
                        <a:gd name="connsiteY8" fmla="*/ 362 h 1091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297882" h="109161">
                          <a:moveTo>
                            <a:pt x="3935" y="362"/>
                          </a:moveTo>
                          <a:cubicBezTo>
                            <a:pt x="-3209" y="6315"/>
                            <a:pt x="-33" y="80927"/>
                            <a:pt x="8698" y="97993"/>
                          </a:cubicBezTo>
                          <a:cubicBezTo>
                            <a:pt x="17429" y="115059"/>
                            <a:pt x="32908" y="109106"/>
                            <a:pt x="56323" y="102756"/>
                          </a:cubicBezTo>
                          <a:cubicBezTo>
                            <a:pt x="79738" y="96406"/>
                            <a:pt x="113869" y="72990"/>
                            <a:pt x="149191" y="59893"/>
                          </a:cubicBezTo>
                          <a:cubicBezTo>
                            <a:pt x="184513" y="46796"/>
                            <a:pt x="244838" y="32508"/>
                            <a:pt x="268254" y="24174"/>
                          </a:cubicBezTo>
                          <a:cubicBezTo>
                            <a:pt x="291670" y="15840"/>
                            <a:pt x="308735" y="8300"/>
                            <a:pt x="289685" y="9887"/>
                          </a:cubicBezTo>
                          <a:cubicBezTo>
                            <a:pt x="270635" y="11474"/>
                            <a:pt x="193642" y="24968"/>
                            <a:pt x="153954" y="33699"/>
                          </a:cubicBezTo>
                          <a:cubicBezTo>
                            <a:pt x="114266" y="42430"/>
                            <a:pt x="72594" y="60687"/>
                            <a:pt x="51560" y="62274"/>
                          </a:cubicBezTo>
                          <a:cubicBezTo>
                            <a:pt x="30526" y="63861"/>
                            <a:pt x="11079" y="-5591"/>
                            <a:pt x="3935" y="362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6766257" y="1990553"/>
                      <a:ext cx="501505" cy="570578"/>
                    </a:xfrm>
                    <a:custGeom>
                      <a:avLst/>
                      <a:gdLst>
                        <a:gd name="connsiteX0" fmla="*/ 1256 w 501505"/>
                        <a:gd name="connsiteY0" fmla="*/ 4935 h 570578"/>
                        <a:gd name="connsiteX1" fmla="*/ 101268 w 501505"/>
                        <a:gd name="connsiteY1" fmla="*/ 21603 h 570578"/>
                        <a:gd name="connsiteX2" fmla="*/ 306056 w 501505"/>
                        <a:gd name="connsiteY2" fmla="*/ 172 h 570578"/>
                        <a:gd name="connsiteX3" fmla="*/ 158418 w 501505"/>
                        <a:gd name="connsiteY3" fmla="*/ 35891 h 570578"/>
                        <a:gd name="connsiteX4" fmla="*/ 167943 w 501505"/>
                        <a:gd name="connsiteY4" fmla="*/ 59703 h 570578"/>
                        <a:gd name="connsiteX5" fmla="*/ 346537 w 501505"/>
                        <a:gd name="connsiteY5" fmla="*/ 54941 h 570578"/>
                        <a:gd name="connsiteX6" fmla="*/ 234618 w 501505"/>
                        <a:gd name="connsiteY6" fmla="*/ 88278 h 570578"/>
                        <a:gd name="connsiteX7" fmla="*/ 277481 w 501505"/>
                        <a:gd name="connsiteY7" fmla="*/ 116853 h 570578"/>
                        <a:gd name="connsiteX8" fmla="*/ 358443 w 501505"/>
                        <a:gd name="connsiteY8" fmla="*/ 85897 h 570578"/>
                        <a:gd name="connsiteX9" fmla="*/ 329868 w 501505"/>
                        <a:gd name="connsiteY9" fmla="*/ 140666 h 570578"/>
                        <a:gd name="connsiteX10" fmla="*/ 375112 w 501505"/>
                        <a:gd name="connsiteY10" fmla="*/ 154953 h 570578"/>
                        <a:gd name="connsiteX11" fmla="*/ 463218 w 501505"/>
                        <a:gd name="connsiteY11" fmla="*/ 47797 h 570578"/>
                        <a:gd name="connsiteX12" fmla="*/ 427499 w 501505"/>
                        <a:gd name="connsiteY12" fmla="*/ 193053 h 570578"/>
                        <a:gd name="connsiteX13" fmla="*/ 453693 w 501505"/>
                        <a:gd name="connsiteY13" fmla="*/ 212103 h 570578"/>
                        <a:gd name="connsiteX14" fmla="*/ 487031 w 501505"/>
                        <a:gd name="connsiteY14" fmla="*/ 240678 h 570578"/>
                        <a:gd name="connsiteX15" fmla="*/ 498937 w 501505"/>
                        <a:gd name="connsiteY15" fmla="*/ 362122 h 570578"/>
                        <a:gd name="connsiteX16" fmla="*/ 439406 w 501505"/>
                        <a:gd name="connsiteY16" fmla="*/ 459753 h 570578"/>
                        <a:gd name="connsiteX17" fmla="*/ 337012 w 501505"/>
                        <a:gd name="connsiteY17" fmla="*/ 524047 h 570578"/>
                        <a:gd name="connsiteX18" fmla="*/ 201281 w 501505"/>
                        <a:gd name="connsiteY18" fmla="*/ 500235 h 570578"/>
                        <a:gd name="connsiteX19" fmla="*/ 151274 w 501505"/>
                        <a:gd name="connsiteY19" fmla="*/ 464516 h 570578"/>
                        <a:gd name="connsiteX20" fmla="*/ 134606 w 501505"/>
                        <a:gd name="connsiteY20" fmla="*/ 376410 h 570578"/>
                        <a:gd name="connsiteX21" fmla="*/ 141749 w 501505"/>
                        <a:gd name="connsiteY21" fmla="*/ 504997 h 570578"/>
                        <a:gd name="connsiteX22" fmla="*/ 120318 w 501505"/>
                        <a:gd name="connsiteY22" fmla="*/ 569291 h 570578"/>
                        <a:gd name="connsiteX23" fmla="*/ 108412 w 501505"/>
                        <a:gd name="connsiteY23" fmla="*/ 450228 h 570578"/>
                        <a:gd name="connsiteX24" fmla="*/ 86981 w 501505"/>
                        <a:gd name="connsiteY24" fmla="*/ 288303 h 570578"/>
                        <a:gd name="connsiteX25" fmla="*/ 58406 w 501505"/>
                        <a:gd name="connsiteY25" fmla="*/ 159716 h 570578"/>
                        <a:gd name="connsiteX26" fmla="*/ 129843 w 501505"/>
                        <a:gd name="connsiteY26" fmla="*/ 231153 h 570578"/>
                        <a:gd name="connsiteX27" fmla="*/ 191756 w 501505"/>
                        <a:gd name="connsiteY27" fmla="*/ 347835 h 570578"/>
                        <a:gd name="connsiteX28" fmla="*/ 239381 w 501505"/>
                        <a:gd name="connsiteY28" fmla="*/ 364503 h 570578"/>
                        <a:gd name="connsiteX29" fmla="*/ 251287 w 501505"/>
                        <a:gd name="connsiteY29" fmla="*/ 445466 h 570578"/>
                        <a:gd name="connsiteX30" fmla="*/ 317962 w 501505"/>
                        <a:gd name="connsiteY30" fmla="*/ 457372 h 570578"/>
                        <a:gd name="connsiteX31" fmla="*/ 391781 w 501505"/>
                        <a:gd name="connsiteY31" fmla="*/ 440703 h 570578"/>
                        <a:gd name="connsiteX32" fmla="*/ 403687 w 501505"/>
                        <a:gd name="connsiteY32" fmla="*/ 388316 h 570578"/>
                        <a:gd name="connsiteX33" fmla="*/ 365587 w 501505"/>
                        <a:gd name="connsiteY33" fmla="*/ 264491 h 570578"/>
                        <a:gd name="connsiteX34" fmla="*/ 263193 w 501505"/>
                        <a:gd name="connsiteY34" fmla="*/ 140666 h 570578"/>
                        <a:gd name="connsiteX35" fmla="*/ 165562 w 501505"/>
                        <a:gd name="connsiteY35" fmla="*/ 88278 h 570578"/>
                        <a:gd name="connsiteX36" fmla="*/ 1256 w 501505"/>
                        <a:gd name="connsiteY36" fmla="*/ 4935 h 5705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501505" h="570578">
                          <a:moveTo>
                            <a:pt x="1256" y="4935"/>
                          </a:moveTo>
                          <a:cubicBezTo>
                            <a:pt x="-9460" y="-6177"/>
                            <a:pt x="50468" y="22397"/>
                            <a:pt x="101268" y="21603"/>
                          </a:cubicBezTo>
                          <a:cubicBezTo>
                            <a:pt x="152068" y="20809"/>
                            <a:pt x="296531" y="-2209"/>
                            <a:pt x="306056" y="172"/>
                          </a:cubicBezTo>
                          <a:cubicBezTo>
                            <a:pt x="315581" y="2553"/>
                            <a:pt x="181437" y="25969"/>
                            <a:pt x="158418" y="35891"/>
                          </a:cubicBezTo>
                          <a:cubicBezTo>
                            <a:pt x="135399" y="45813"/>
                            <a:pt x="136590" y="56528"/>
                            <a:pt x="167943" y="59703"/>
                          </a:cubicBezTo>
                          <a:cubicBezTo>
                            <a:pt x="199296" y="62878"/>
                            <a:pt x="335425" y="50179"/>
                            <a:pt x="346537" y="54941"/>
                          </a:cubicBezTo>
                          <a:cubicBezTo>
                            <a:pt x="357649" y="59703"/>
                            <a:pt x="246127" y="77959"/>
                            <a:pt x="234618" y="88278"/>
                          </a:cubicBezTo>
                          <a:cubicBezTo>
                            <a:pt x="223109" y="98597"/>
                            <a:pt x="256844" y="117250"/>
                            <a:pt x="277481" y="116853"/>
                          </a:cubicBezTo>
                          <a:cubicBezTo>
                            <a:pt x="298118" y="116456"/>
                            <a:pt x="349712" y="81928"/>
                            <a:pt x="358443" y="85897"/>
                          </a:cubicBezTo>
                          <a:cubicBezTo>
                            <a:pt x="367174" y="89866"/>
                            <a:pt x="327090" y="129157"/>
                            <a:pt x="329868" y="140666"/>
                          </a:cubicBezTo>
                          <a:cubicBezTo>
                            <a:pt x="332646" y="152175"/>
                            <a:pt x="352887" y="170431"/>
                            <a:pt x="375112" y="154953"/>
                          </a:cubicBezTo>
                          <a:cubicBezTo>
                            <a:pt x="397337" y="139475"/>
                            <a:pt x="454487" y="41447"/>
                            <a:pt x="463218" y="47797"/>
                          </a:cubicBezTo>
                          <a:cubicBezTo>
                            <a:pt x="471949" y="54147"/>
                            <a:pt x="429086" y="165669"/>
                            <a:pt x="427499" y="193053"/>
                          </a:cubicBezTo>
                          <a:cubicBezTo>
                            <a:pt x="425912" y="220437"/>
                            <a:pt x="443771" y="204166"/>
                            <a:pt x="453693" y="212103"/>
                          </a:cubicBezTo>
                          <a:cubicBezTo>
                            <a:pt x="463615" y="220041"/>
                            <a:pt x="479490" y="215675"/>
                            <a:pt x="487031" y="240678"/>
                          </a:cubicBezTo>
                          <a:cubicBezTo>
                            <a:pt x="494572" y="265681"/>
                            <a:pt x="506874" y="325610"/>
                            <a:pt x="498937" y="362122"/>
                          </a:cubicBezTo>
                          <a:cubicBezTo>
                            <a:pt x="491000" y="398634"/>
                            <a:pt x="466393" y="432766"/>
                            <a:pt x="439406" y="459753"/>
                          </a:cubicBezTo>
                          <a:cubicBezTo>
                            <a:pt x="412419" y="486740"/>
                            <a:pt x="376699" y="517300"/>
                            <a:pt x="337012" y="524047"/>
                          </a:cubicBezTo>
                          <a:cubicBezTo>
                            <a:pt x="297325" y="530794"/>
                            <a:pt x="232237" y="510157"/>
                            <a:pt x="201281" y="500235"/>
                          </a:cubicBezTo>
                          <a:cubicBezTo>
                            <a:pt x="170325" y="490313"/>
                            <a:pt x="162386" y="485153"/>
                            <a:pt x="151274" y="464516"/>
                          </a:cubicBezTo>
                          <a:cubicBezTo>
                            <a:pt x="140162" y="443879"/>
                            <a:pt x="136194" y="369663"/>
                            <a:pt x="134606" y="376410"/>
                          </a:cubicBezTo>
                          <a:cubicBezTo>
                            <a:pt x="133019" y="383157"/>
                            <a:pt x="144130" y="472850"/>
                            <a:pt x="141749" y="504997"/>
                          </a:cubicBezTo>
                          <a:cubicBezTo>
                            <a:pt x="139368" y="537144"/>
                            <a:pt x="125874" y="578419"/>
                            <a:pt x="120318" y="569291"/>
                          </a:cubicBezTo>
                          <a:cubicBezTo>
                            <a:pt x="114762" y="560163"/>
                            <a:pt x="113968" y="497059"/>
                            <a:pt x="108412" y="450228"/>
                          </a:cubicBezTo>
                          <a:cubicBezTo>
                            <a:pt x="102856" y="403397"/>
                            <a:pt x="95315" y="336722"/>
                            <a:pt x="86981" y="288303"/>
                          </a:cubicBezTo>
                          <a:cubicBezTo>
                            <a:pt x="78647" y="239884"/>
                            <a:pt x="51262" y="169241"/>
                            <a:pt x="58406" y="159716"/>
                          </a:cubicBezTo>
                          <a:cubicBezTo>
                            <a:pt x="65550" y="150191"/>
                            <a:pt x="107618" y="199800"/>
                            <a:pt x="129843" y="231153"/>
                          </a:cubicBezTo>
                          <a:cubicBezTo>
                            <a:pt x="152068" y="262506"/>
                            <a:pt x="173500" y="325610"/>
                            <a:pt x="191756" y="347835"/>
                          </a:cubicBezTo>
                          <a:cubicBezTo>
                            <a:pt x="210012" y="370060"/>
                            <a:pt x="229459" y="348231"/>
                            <a:pt x="239381" y="364503"/>
                          </a:cubicBezTo>
                          <a:cubicBezTo>
                            <a:pt x="249303" y="380775"/>
                            <a:pt x="238190" y="429988"/>
                            <a:pt x="251287" y="445466"/>
                          </a:cubicBezTo>
                          <a:cubicBezTo>
                            <a:pt x="264384" y="460944"/>
                            <a:pt x="294546" y="458166"/>
                            <a:pt x="317962" y="457372"/>
                          </a:cubicBezTo>
                          <a:cubicBezTo>
                            <a:pt x="341378" y="456578"/>
                            <a:pt x="377494" y="452212"/>
                            <a:pt x="391781" y="440703"/>
                          </a:cubicBezTo>
                          <a:cubicBezTo>
                            <a:pt x="406068" y="429194"/>
                            <a:pt x="408053" y="417685"/>
                            <a:pt x="403687" y="388316"/>
                          </a:cubicBezTo>
                          <a:cubicBezTo>
                            <a:pt x="399321" y="358947"/>
                            <a:pt x="389003" y="305766"/>
                            <a:pt x="365587" y="264491"/>
                          </a:cubicBezTo>
                          <a:cubicBezTo>
                            <a:pt x="342171" y="223216"/>
                            <a:pt x="296531" y="170035"/>
                            <a:pt x="263193" y="140666"/>
                          </a:cubicBezTo>
                          <a:cubicBezTo>
                            <a:pt x="229856" y="111297"/>
                            <a:pt x="208424" y="107725"/>
                            <a:pt x="165562" y="88278"/>
                          </a:cubicBezTo>
                          <a:cubicBezTo>
                            <a:pt x="122700" y="68831"/>
                            <a:pt x="11972" y="16047"/>
                            <a:pt x="1256" y="4935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91" name="Freeform 190"/>
                    <p:cNvSpPr/>
                    <p:nvPr/>
                  </p:nvSpPr>
                  <p:spPr>
                    <a:xfrm>
                      <a:off x="6528935" y="1945347"/>
                      <a:ext cx="250512" cy="328085"/>
                    </a:xfrm>
                    <a:custGeom>
                      <a:avLst/>
                      <a:gdLst>
                        <a:gd name="connsiteX0" fmla="*/ 245721 w 250512"/>
                        <a:gd name="connsiteY0" fmla="*/ 4897 h 328085"/>
                        <a:gd name="connsiteX1" fmla="*/ 131421 w 250512"/>
                        <a:gd name="connsiteY1" fmla="*/ 7278 h 328085"/>
                        <a:gd name="connsiteX2" fmla="*/ 26646 w 250512"/>
                        <a:gd name="connsiteY2" fmla="*/ 38234 h 328085"/>
                        <a:gd name="connsiteX3" fmla="*/ 453 w 250512"/>
                        <a:gd name="connsiteY3" fmla="*/ 71572 h 328085"/>
                        <a:gd name="connsiteX4" fmla="*/ 40934 w 250512"/>
                        <a:gd name="connsiteY4" fmla="*/ 121578 h 328085"/>
                        <a:gd name="connsiteX5" fmla="*/ 24265 w 250512"/>
                        <a:gd name="connsiteY5" fmla="*/ 185872 h 328085"/>
                        <a:gd name="connsiteX6" fmla="*/ 74271 w 250512"/>
                        <a:gd name="connsiteY6" fmla="*/ 264453 h 328085"/>
                        <a:gd name="connsiteX7" fmla="*/ 55221 w 250512"/>
                        <a:gd name="connsiteY7" fmla="*/ 147772 h 328085"/>
                        <a:gd name="connsiteX8" fmla="*/ 98084 w 250512"/>
                        <a:gd name="connsiteY8" fmla="*/ 104909 h 328085"/>
                        <a:gd name="connsiteX9" fmla="*/ 119515 w 250512"/>
                        <a:gd name="connsiteY9" fmla="*/ 181109 h 328085"/>
                        <a:gd name="connsiteX10" fmla="*/ 143328 w 250512"/>
                        <a:gd name="connsiteY10" fmla="*/ 273978 h 328085"/>
                        <a:gd name="connsiteX11" fmla="*/ 181428 w 250512"/>
                        <a:gd name="connsiteY11" fmla="*/ 326366 h 328085"/>
                        <a:gd name="connsiteX12" fmla="*/ 150471 w 250512"/>
                        <a:gd name="connsiteY12" fmla="*/ 212066 h 328085"/>
                        <a:gd name="connsiteX13" fmla="*/ 152853 w 250512"/>
                        <a:gd name="connsiteY13" fmla="*/ 131103 h 328085"/>
                        <a:gd name="connsiteX14" fmla="*/ 190953 w 250512"/>
                        <a:gd name="connsiteY14" fmla="*/ 73953 h 328085"/>
                        <a:gd name="connsiteX15" fmla="*/ 243340 w 250512"/>
                        <a:gd name="connsiteY15" fmla="*/ 76334 h 328085"/>
                        <a:gd name="connsiteX16" fmla="*/ 229053 w 250512"/>
                        <a:gd name="connsiteY16" fmla="*/ 64428 h 328085"/>
                        <a:gd name="connsiteX17" fmla="*/ 245721 w 250512"/>
                        <a:gd name="connsiteY17" fmla="*/ 4897 h 3280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50512" h="328085">
                          <a:moveTo>
                            <a:pt x="245721" y="4897"/>
                          </a:moveTo>
                          <a:cubicBezTo>
                            <a:pt x="229449" y="-4628"/>
                            <a:pt x="167933" y="1722"/>
                            <a:pt x="131421" y="7278"/>
                          </a:cubicBezTo>
                          <a:cubicBezTo>
                            <a:pt x="94909" y="12834"/>
                            <a:pt x="48474" y="27518"/>
                            <a:pt x="26646" y="38234"/>
                          </a:cubicBezTo>
                          <a:cubicBezTo>
                            <a:pt x="4818" y="48950"/>
                            <a:pt x="-1928" y="57681"/>
                            <a:pt x="453" y="71572"/>
                          </a:cubicBezTo>
                          <a:cubicBezTo>
                            <a:pt x="2834" y="85463"/>
                            <a:pt x="36965" y="102528"/>
                            <a:pt x="40934" y="121578"/>
                          </a:cubicBezTo>
                          <a:cubicBezTo>
                            <a:pt x="44903" y="140628"/>
                            <a:pt x="18709" y="162060"/>
                            <a:pt x="24265" y="185872"/>
                          </a:cubicBezTo>
                          <a:cubicBezTo>
                            <a:pt x="29821" y="209684"/>
                            <a:pt x="69112" y="270803"/>
                            <a:pt x="74271" y="264453"/>
                          </a:cubicBezTo>
                          <a:cubicBezTo>
                            <a:pt x="79430" y="258103"/>
                            <a:pt x="51252" y="174363"/>
                            <a:pt x="55221" y="147772"/>
                          </a:cubicBezTo>
                          <a:cubicBezTo>
                            <a:pt x="59190" y="121181"/>
                            <a:pt x="87368" y="99353"/>
                            <a:pt x="98084" y="104909"/>
                          </a:cubicBezTo>
                          <a:cubicBezTo>
                            <a:pt x="108800" y="110465"/>
                            <a:pt x="111974" y="152931"/>
                            <a:pt x="119515" y="181109"/>
                          </a:cubicBezTo>
                          <a:cubicBezTo>
                            <a:pt x="127056" y="209287"/>
                            <a:pt x="133009" y="249769"/>
                            <a:pt x="143328" y="273978"/>
                          </a:cubicBezTo>
                          <a:cubicBezTo>
                            <a:pt x="153647" y="298188"/>
                            <a:pt x="180237" y="336685"/>
                            <a:pt x="181428" y="326366"/>
                          </a:cubicBezTo>
                          <a:cubicBezTo>
                            <a:pt x="182618" y="316047"/>
                            <a:pt x="155233" y="244610"/>
                            <a:pt x="150471" y="212066"/>
                          </a:cubicBezTo>
                          <a:cubicBezTo>
                            <a:pt x="145709" y="179522"/>
                            <a:pt x="146106" y="154122"/>
                            <a:pt x="152853" y="131103"/>
                          </a:cubicBezTo>
                          <a:cubicBezTo>
                            <a:pt x="159600" y="108084"/>
                            <a:pt x="175872" y="83081"/>
                            <a:pt x="190953" y="73953"/>
                          </a:cubicBezTo>
                          <a:cubicBezTo>
                            <a:pt x="206034" y="64825"/>
                            <a:pt x="236990" y="77922"/>
                            <a:pt x="243340" y="76334"/>
                          </a:cubicBezTo>
                          <a:cubicBezTo>
                            <a:pt x="249690" y="74747"/>
                            <a:pt x="226275" y="70778"/>
                            <a:pt x="229053" y="64428"/>
                          </a:cubicBezTo>
                          <a:cubicBezTo>
                            <a:pt x="231831" y="58078"/>
                            <a:pt x="261993" y="14422"/>
                            <a:pt x="245721" y="4897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</p:grpSp>
              <p:sp>
                <p:nvSpPr>
                  <p:cNvPr id="193" name="Freeform 192"/>
                  <p:cNvSpPr/>
                  <p:nvPr/>
                </p:nvSpPr>
                <p:spPr>
                  <a:xfrm>
                    <a:off x="3947384" y="124379"/>
                    <a:ext cx="740635" cy="835399"/>
                  </a:xfrm>
                  <a:custGeom>
                    <a:avLst/>
                    <a:gdLst>
                      <a:gd name="connsiteX0" fmla="*/ 257904 w 740635"/>
                      <a:gd name="connsiteY0" fmla="*/ 4209 h 835399"/>
                      <a:gd name="connsiteX1" fmla="*/ 462691 w 740635"/>
                      <a:gd name="connsiteY1" fmla="*/ 85171 h 835399"/>
                      <a:gd name="connsiteX2" fmla="*/ 429354 w 740635"/>
                      <a:gd name="connsiteY2" fmla="*/ 313771 h 835399"/>
                      <a:gd name="connsiteX3" fmla="*/ 343629 w 740635"/>
                      <a:gd name="connsiteY3" fmla="*/ 432834 h 835399"/>
                      <a:gd name="connsiteX4" fmla="*/ 134079 w 740635"/>
                      <a:gd name="connsiteY4" fmla="*/ 532846 h 835399"/>
                      <a:gd name="connsiteX5" fmla="*/ 729 w 740635"/>
                      <a:gd name="connsiteY5" fmla="*/ 532846 h 835399"/>
                      <a:gd name="connsiteX6" fmla="*/ 86454 w 740635"/>
                      <a:gd name="connsiteY6" fmla="*/ 599521 h 835399"/>
                      <a:gd name="connsiteX7" fmla="*/ 210279 w 740635"/>
                      <a:gd name="connsiteY7" fmla="*/ 656671 h 835399"/>
                      <a:gd name="connsiteX8" fmla="*/ 324579 w 740635"/>
                      <a:gd name="connsiteY8" fmla="*/ 618571 h 835399"/>
                      <a:gd name="connsiteX9" fmla="*/ 391254 w 740635"/>
                      <a:gd name="connsiteY9" fmla="*/ 670959 h 835399"/>
                      <a:gd name="connsiteX10" fmla="*/ 443641 w 740635"/>
                      <a:gd name="connsiteY10" fmla="*/ 732871 h 835399"/>
                      <a:gd name="connsiteX11" fmla="*/ 372204 w 740635"/>
                      <a:gd name="connsiteY11" fmla="*/ 818596 h 835399"/>
                      <a:gd name="connsiteX12" fmla="*/ 429354 w 740635"/>
                      <a:gd name="connsiteY12" fmla="*/ 832884 h 835399"/>
                      <a:gd name="connsiteX13" fmla="*/ 496029 w 740635"/>
                      <a:gd name="connsiteY13" fmla="*/ 785259 h 835399"/>
                      <a:gd name="connsiteX14" fmla="*/ 457929 w 740635"/>
                      <a:gd name="connsiteY14" fmla="*/ 728109 h 835399"/>
                      <a:gd name="connsiteX15" fmla="*/ 453166 w 740635"/>
                      <a:gd name="connsiteY15" fmla="*/ 656671 h 835399"/>
                      <a:gd name="connsiteX16" fmla="*/ 548416 w 740635"/>
                      <a:gd name="connsiteY16" fmla="*/ 594759 h 835399"/>
                      <a:gd name="connsiteX17" fmla="*/ 657954 w 740635"/>
                      <a:gd name="connsiteY17" fmla="*/ 537609 h 835399"/>
                      <a:gd name="connsiteX18" fmla="*/ 734154 w 740635"/>
                      <a:gd name="connsiteY18" fmla="*/ 385209 h 835399"/>
                      <a:gd name="connsiteX19" fmla="*/ 724629 w 740635"/>
                      <a:gd name="connsiteY19" fmla="*/ 189946 h 835399"/>
                      <a:gd name="connsiteX20" fmla="*/ 629379 w 740635"/>
                      <a:gd name="connsiteY20" fmla="*/ 118509 h 835399"/>
                      <a:gd name="connsiteX21" fmla="*/ 486504 w 740635"/>
                      <a:gd name="connsiteY21" fmla="*/ 23259 h 835399"/>
                      <a:gd name="connsiteX22" fmla="*/ 257904 w 740635"/>
                      <a:gd name="connsiteY22" fmla="*/ 4209 h 8353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</a:cxnLst>
                    <a:rect l="l" t="t" r="r" b="b"/>
                    <a:pathLst>
                      <a:path w="740635" h="835399">
                        <a:moveTo>
                          <a:pt x="257904" y="4209"/>
                        </a:moveTo>
                        <a:cubicBezTo>
                          <a:pt x="253935" y="14528"/>
                          <a:pt x="434116" y="33577"/>
                          <a:pt x="462691" y="85171"/>
                        </a:cubicBezTo>
                        <a:cubicBezTo>
                          <a:pt x="491266" y="136765"/>
                          <a:pt x="449198" y="255827"/>
                          <a:pt x="429354" y="313771"/>
                        </a:cubicBezTo>
                        <a:cubicBezTo>
                          <a:pt x="409510" y="371715"/>
                          <a:pt x="392842" y="396322"/>
                          <a:pt x="343629" y="432834"/>
                        </a:cubicBezTo>
                        <a:cubicBezTo>
                          <a:pt x="294417" y="469347"/>
                          <a:pt x="191229" y="516177"/>
                          <a:pt x="134079" y="532846"/>
                        </a:cubicBezTo>
                        <a:cubicBezTo>
                          <a:pt x="76929" y="549515"/>
                          <a:pt x="8666" y="521734"/>
                          <a:pt x="729" y="532846"/>
                        </a:cubicBezTo>
                        <a:cubicBezTo>
                          <a:pt x="-7209" y="543959"/>
                          <a:pt x="51529" y="578883"/>
                          <a:pt x="86454" y="599521"/>
                        </a:cubicBezTo>
                        <a:cubicBezTo>
                          <a:pt x="121379" y="620159"/>
                          <a:pt x="170592" y="653496"/>
                          <a:pt x="210279" y="656671"/>
                        </a:cubicBezTo>
                        <a:cubicBezTo>
                          <a:pt x="249966" y="659846"/>
                          <a:pt x="294417" y="616190"/>
                          <a:pt x="324579" y="618571"/>
                        </a:cubicBezTo>
                        <a:cubicBezTo>
                          <a:pt x="354742" y="620952"/>
                          <a:pt x="371410" y="651909"/>
                          <a:pt x="391254" y="670959"/>
                        </a:cubicBezTo>
                        <a:cubicBezTo>
                          <a:pt x="411098" y="690009"/>
                          <a:pt x="446816" y="708265"/>
                          <a:pt x="443641" y="732871"/>
                        </a:cubicBezTo>
                        <a:cubicBezTo>
                          <a:pt x="440466" y="757477"/>
                          <a:pt x="374585" y="801927"/>
                          <a:pt x="372204" y="818596"/>
                        </a:cubicBezTo>
                        <a:cubicBezTo>
                          <a:pt x="369823" y="835265"/>
                          <a:pt x="408717" y="838440"/>
                          <a:pt x="429354" y="832884"/>
                        </a:cubicBezTo>
                        <a:cubicBezTo>
                          <a:pt x="449991" y="827328"/>
                          <a:pt x="491266" y="802722"/>
                          <a:pt x="496029" y="785259"/>
                        </a:cubicBezTo>
                        <a:cubicBezTo>
                          <a:pt x="500792" y="767796"/>
                          <a:pt x="465073" y="749540"/>
                          <a:pt x="457929" y="728109"/>
                        </a:cubicBezTo>
                        <a:cubicBezTo>
                          <a:pt x="450785" y="706678"/>
                          <a:pt x="438085" y="678896"/>
                          <a:pt x="453166" y="656671"/>
                        </a:cubicBezTo>
                        <a:cubicBezTo>
                          <a:pt x="468247" y="634446"/>
                          <a:pt x="514285" y="614603"/>
                          <a:pt x="548416" y="594759"/>
                        </a:cubicBezTo>
                        <a:cubicBezTo>
                          <a:pt x="582547" y="574915"/>
                          <a:pt x="626998" y="572534"/>
                          <a:pt x="657954" y="537609"/>
                        </a:cubicBezTo>
                        <a:cubicBezTo>
                          <a:pt x="688910" y="502684"/>
                          <a:pt x="723042" y="443153"/>
                          <a:pt x="734154" y="385209"/>
                        </a:cubicBezTo>
                        <a:cubicBezTo>
                          <a:pt x="745266" y="327265"/>
                          <a:pt x="742091" y="234396"/>
                          <a:pt x="724629" y="189946"/>
                        </a:cubicBezTo>
                        <a:cubicBezTo>
                          <a:pt x="707167" y="145496"/>
                          <a:pt x="669067" y="146290"/>
                          <a:pt x="629379" y="118509"/>
                        </a:cubicBezTo>
                        <a:cubicBezTo>
                          <a:pt x="589691" y="90728"/>
                          <a:pt x="543654" y="43103"/>
                          <a:pt x="486504" y="23259"/>
                        </a:cubicBezTo>
                        <a:cubicBezTo>
                          <a:pt x="429354" y="3415"/>
                          <a:pt x="261873" y="-6110"/>
                          <a:pt x="257904" y="4209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194" name="Freeform 193"/>
                  <p:cNvSpPr/>
                  <p:nvPr/>
                </p:nvSpPr>
                <p:spPr>
                  <a:xfrm>
                    <a:off x="3885205" y="783559"/>
                    <a:ext cx="277324" cy="614681"/>
                  </a:xfrm>
                  <a:custGeom>
                    <a:avLst/>
                    <a:gdLst>
                      <a:gd name="connsiteX0" fmla="*/ 201020 w 277324"/>
                      <a:gd name="connsiteY0" fmla="*/ 2254 h 614681"/>
                      <a:gd name="connsiteX1" fmla="*/ 134345 w 277324"/>
                      <a:gd name="connsiteY1" fmla="*/ 154654 h 614681"/>
                      <a:gd name="connsiteX2" fmla="*/ 201020 w 277324"/>
                      <a:gd name="connsiteY2" fmla="*/ 116554 h 614681"/>
                      <a:gd name="connsiteX3" fmla="*/ 229595 w 277324"/>
                      <a:gd name="connsiteY3" fmla="*/ 168941 h 614681"/>
                      <a:gd name="connsiteX4" fmla="*/ 181970 w 277324"/>
                      <a:gd name="connsiteY4" fmla="*/ 245141 h 614681"/>
                      <a:gd name="connsiteX5" fmla="*/ 220070 w 277324"/>
                      <a:gd name="connsiteY5" fmla="*/ 307054 h 614681"/>
                      <a:gd name="connsiteX6" fmla="*/ 153395 w 277324"/>
                      <a:gd name="connsiteY6" fmla="*/ 368966 h 614681"/>
                      <a:gd name="connsiteX7" fmla="*/ 177208 w 277324"/>
                      <a:gd name="connsiteY7" fmla="*/ 402304 h 614681"/>
                      <a:gd name="connsiteX8" fmla="*/ 148633 w 277324"/>
                      <a:gd name="connsiteY8" fmla="*/ 435641 h 614681"/>
                      <a:gd name="connsiteX9" fmla="*/ 210545 w 277324"/>
                      <a:gd name="connsiteY9" fmla="*/ 483266 h 614681"/>
                      <a:gd name="connsiteX10" fmla="*/ 186733 w 277324"/>
                      <a:gd name="connsiteY10" fmla="*/ 526129 h 614681"/>
                      <a:gd name="connsiteX11" fmla="*/ 196258 w 277324"/>
                      <a:gd name="connsiteY11" fmla="*/ 578516 h 614681"/>
                      <a:gd name="connsiteX12" fmla="*/ 143870 w 277324"/>
                      <a:gd name="connsiteY12" fmla="*/ 578516 h 614681"/>
                      <a:gd name="connsiteX13" fmla="*/ 115295 w 277324"/>
                      <a:gd name="connsiteY13" fmla="*/ 521366 h 614681"/>
                      <a:gd name="connsiteX14" fmla="*/ 58145 w 277324"/>
                      <a:gd name="connsiteY14" fmla="*/ 559466 h 614681"/>
                      <a:gd name="connsiteX15" fmla="*/ 62908 w 277324"/>
                      <a:gd name="connsiteY15" fmla="*/ 502316 h 614681"/>
                      <a:gd name="connsiteX16" fmla="*/ 24808 w 277324"/>
                      <a:gd name="connsiteY16" fmla="*/ 564229 h 614681"/>
                      <a:gd name="connsiteX17" fmla="*/ 995 w 277324"/>
                      <a:gd name="connsiteY17" fmla="*/ 545179 h 614681"/>
                      <a:gd name="connsiteX18" fmla="*/ 58145 w 277324"/>
                      <a:gd name="connsiteY18" fmla="*/ 611854 h 614681"/>
                      <a:gd name="connsiteX19" fmla="*/ 148633 w 277324"/>
                      <a:gd name="connsiteY19" fmla="*/ 602329 h 614681"/>
                      <a:gd name="connsiteX20" fmla="*/ 205783 w 277324"/>
                      <a:gd name="connsiteY20" fmla="*/ 602329 h 614681"/>
                      <a:gd name="connsiteX21" fmla="*/ 262933 w 277324"/>
                      <a:gd name="connsiteY21" fmla="*/ 545179 h 614681"/>
                      <a:gd name="connsiteX22" fmla="*/ 215308 w 277324"/>
                      <a:gd name="connsiteY22" fmla="*/ 478504 h 614681"/>
                      <a:gd name="connsiteX23" fmla="*/ 234358 w 277324"/>
                      <a:gd name="connsiteY23" fmla="*/ 435641 h 614681"/>
                      <a:gd name="connsiteX24" fmla="*/ 215308 w 277324"/>
                      <a:gd name="connsiteY24" fmla="*/ 388016 h 614681"/>
                      <a:gd name="connsiteX25" fmla="*/ 234358 w 277324"/>
                      <a:gd name="connsiteY25" fmla="*/ 349916 h 614681"/>
                      <a:gd name="connsiteX26" fmla="*/ 229595 w 277324"/>
                      <a:gd name="connsiteY26" fmla="*/ 297529 h 614681"/>
                      <a:gd name="connsiteX27" fmla="*/ 267695 w 277324"/>
                      <a:gd name="connsiteY27" fmla="*/ 259429 h 614681"/>
                      <a:gd name="connsiteX28" fmla="*/ 239120 w 277324"/>
                      <a:gd name="connsiteY28" fmla="*/ 192754 h 614681"/>
                      <a:gd name="connsiteX29" fmla="*/ 277220 w 277324"/>
                      <a:gd name="connsiteY29" fmla="*/ 149891 h 614681"/>
                      <a:gd name="connsiteX30" fmla="*/ 224833 w 277324"/>
                      <a:gd name="connsiteY30" fmla="*/ 92741 h 614681"/>
                      <a:gd name="connsiteX31" fmla="*/ 181970 w 277324"/>
                      <a:gd name="connsiteY31" fmla="*/ 64166 h 614681"/>
                      <a:gd name="connsiteX32" fmla="*/ 201020 w 277324"/>
                      <a:gd name="connsiteY32" fmla="*/ 2254 h 6146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</a:cxnLst>
                    <a:rect l="l" t="t" r="r" b="b"/>
                    <a:pathLst>
                      <a:path w="277324" h="614681">
                        <a:moveTo>
                          <a:pt x="201020" y="2254"/>
                        </a:moveTo>
                        <a:cubicBezTo>
                          <a:pt x="193082" y="17335"/>
                          <a:pt x="134345" y="135604"/>
                          <a:pt x="134345" y="154654"/>
                        </a:cubicBezTo>
                        <a:cubicBezTo>
                          <a:pt x="134345" y="173704"/>
                          <a:pt x="185145" y="114173"/>
                          <a:pt x="201020" y="116554"/>
                        </a:cubicBezTo>
                        <a:cubicBezTo>
                          <a:pt x="216895" y="118935"/>
                          <a:pt x="232770" y="147510"/>
                          <a:pt x="229595" y="168941"/>
                        </a:cubicBezTo>
                        <a:cubicBezTo>
                          <a:pt x="226420" y="190372"/>
                          <a:pt x="183557" y="222122"/>
                          <a:pt x="181970" y="245141"/>
                        </a:cubicBezTo>
                        <a:cubicBezTo>
                          <a:pt x="180383" y="268160"/>
                          <a:pt x="224832" y="286417"/>
                          <a:pt x="220070" y="307054"/>
                        </a:cubicBezTo>
                        <a:cubicBezTo>
                          <a:pt x="215308" y="327691"/>
                          <a:pt x="160539" y="353091"/>
                          <a:pt x="153395" y="368966"/>
                        </a:cubicBezTo>
                        <a:cubicBezTo>
                          <a:pt x="146251" y="384841"/>
                          <a:pt x="178002" y="391192"/>
                          <a:pt x="177208" y="402304"/>
                        </a:cubicBezTo>
                        <a:cubicBezTo>
                          <a:pt x="176414" y="413416"/>
                          <a:pt x="143077" y="422147"/>
                          <a:pt x="148633" y="435641"/>
                        </a:cubicBezTo>
                        <a:cubicBezTo>
                          <a:pt x="154189" y="449135"/>
                          <a:pt x="204195" y="468185"/>
                          <a:pt x="210545" y="483266"/>
                        </a:cubicBezTo>
                        <a:cubicBezTo>
                          <a:pt x="216895" y="498347"/>
                          <a:pt x="189114" y="510254"/>
                          <a:pt x="186733" y="526129"/>
                        </a:cubicBezTo>
                        <a:cubicBezTo>
                          <a:pt x="184352" y="542004"/>
                          <a:pt x="203402" y="569785"/>
                          <a:pt x="196258" y="578516"/>
                        </a:cubicBezTo>
                        <a:cubicBezTo>
                          <a:pt x="189114" y="587247"/>
                          <a:pt x="157364" y="588041"/>
                          <a:pt x="143870" y="578516"/>
                        </a:cubicBezTo>
                        <a:cubicBezTo>
                          <a:pt x="130376" y="568991"/>
                          <a:pt x="129582" y="524541"/>
                          <a:pt x="115295" y="521366"/>
                        </a:cubicBezTo>
                        <a:cubicBezTo>
                          <a:pt x="101008" y="518191"/>
                          <a:pt x="66876" y="562641"/>
                          <a:pt x="58145" y="559466"/>
                        </a:cubicBezTo>
                        <a:cubicBezTo>
                          <a:pt x="49414" y="556291"/>
                          <a:pt x="68464" y="501522"/>
                          <a:pt x="62908" y="502316"/>
                        </a:cubicBezTo>
                        <a:cubicBezTo>
                          <a:pt x="57352" y="503110"/>
                          <a:pt x="35127" y="557085"/>
                          <a:pt x="24808" y="564229"/>
                        </a:cubicBezTo>
                        <a:cubicBezTo>
                          <a:pt x="14489" y="571373"/>
                          <a:pt x="-4561" y="537241"/>
                          <a:pt x="995" y="545179"/>
                        </a:cubicBezTo>
                        <a:cubicBezTo>
                          <a:pt x="6551" y="553117"/>
                          <a:pt x="33539" y="602329"/>
                          <a:pt x="58145" y="611854"/>
                        </a:cubicBezTo>
                        <a:cubicBezTo>
                          <a:pt x="82751" y="621379"/>
                          <a:pt x="124027" y="603916"/>
                          <a:pt x="148633" y="602329"/>
                        </a:cubicBezTo>
                        <a:cubicBezTo>
                          <a:pt x="173239" y="600742"/>
                          <a:pt x="186733" y="611854"/>
                          <a:pt x="205783" y="602329"/>
                        </a:cubicBezTo>
                        <a:cubicBezTo>
                          <a:pt x="224833" y="592804"/>
                          <a:pt x="261346" y="565816"/>
                          <a:pt x="262933" y="545179"/>
                        </a:cubicBezTo>
                        <a:cubicBezTo>
                          <a:pt x="264520" y="524542"/>
                          <a:pt x="220070" y="496760"/>
                          <a:pt x="215308" y="478504"/>
                        </a:cubicBezTo>
                        <a:cubicBezTo>
                          <a:pt x="210546" y="460248"/>
                          <a:pt x="234358" y="450722"/>
                          <a:pt x="234358" y="435641"/>
                        </a:cubicBezTo>
                        <a:cubicBezTo>
                          <a:pt x="234358" y="420560"/>
                          <a:pt x="215308" y="402303"/>
                          <a:pt x="215308" y="388016"/>
                        </a:cubicBezTo>
                        <a:cubicBezTo>
                          <a:pt x="215308" y="373729"/>
                          <a:pt x="231977" y="364997"/>
                          <a:pt x="234358" y="349916"/>
                        </a:cubicBezTo>
                        <a:cubicBezTo>
                          <a:pt x="236739" y="334835"/>
                          <a:pt x="224039" y="312610"/>
                          <a:pt x="229595" y="297529"/>
                        </a:cubicBezTo>
                        <a:cubicBezTo>
                          <a:pt x="235151" y="282448"/>
                          <a:pt x="266108" y="276891"/>
                          <a:pt x="267695" y="259429"/>
                        </a:cubicBezTo>
                        <a:cubicBezTo>
                          <a:pt x="269282" y="241967"/>
                          <a:pt x="237533" y="211010"/>
                          <a:pt x="239120" y="192754"/>
                        </a:cubicBezTo>
                        <a:cubicBezTo>
                          <a:pt x="240708" y="174498"/>
                          <a:pt x="279601" y="166560"/>
                          <a:pt x="277220" y="149891"/>
                        </a:cubicBezTo>
                        <a:cubicBezTo>
                          <a:pt x="274839" y="133222"/>
                          <a:pt x="240708" y="107029"/>
                          <a:pt x="224833" y="92741"/>
                        </a:cubicBezTo>
                        <a:cubicBezTo>
                          <a:pt x="208958" y="78454"/>
                          <a:pt x="185145" y="76072"/>
                          <a:pt x="181970" y="64166"/>
                        </a:cubicBezTo>
                        <a:cubicBezTo>
                          <a:pt x="178795" y="52260"/>
                          <a:pt x="208958" y="-12827"/>
                          <a:pt x="201020" y="2254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195" name="Freeform 194"/>
                  <p:cNvSpPr/>
                  <p:nvPr/>
                </p:nvSpPr>
                <p:spPr>
                  <a:xfrm>
                    <a:off x="3957623" y="946350"/>
                    <a:ext cx="84272" cy="287238"/>
                  </a:xfrm>
                  <a:custGeom>
                    <a:avLst/>
                    <a:gdLst>
                      <a:gd name="connsiteX0" fmla="*/ 33352 w 84272"/>
                      <a:gd name="connsiteY0" fmla="*/ 1388 h 287238"/>
                      <a:gd name="connsiteX1" fmla="*/ 15 w 84272"/>
                      <a:gd name="connsiteY1" fmla="*/ 120450 h 287238"/>
                      <a:gd name="connsiteX2" fmla="*/ 38115 w 84272"/>
                      <a:gd name="connsiteY2" fmla="*/ 144263 h 287238"/>
                      <a:gd name="connsiteX3" fmla="*/ 4777 w 84272"/>
                      <a:gd name="connsiteY3" fmla="*/ 225225 h 287238"/>
                      <a:gd name="connsiteX4" fmla="*/ 66690 w 84272"/>
                      <a:gd name="connsiteY4" fmla="*/ 287138 h 287238"/>
                      <a:gd name="connsiteX5" fmla="*/ 76215 w 84272"/>
                      <a:gd name="connsiteY5" fmla="*/ 210938 h 287238"/>
                      <a:gd name="connsiteX6" fmla="*/ 80977 w 84272"/>
                      <a:gd name="connsiteY6" fmla="*/ 115688 h 287238"/>
                      <a:gd name="connsiteX7" fmla="*/ 23827 w 84272"/>
                      <a:gd name="connsiteY7" fmla="*/ 58538 h 287238"/>
                      <a:gd name="connsiteX8" fmla="*/ 33352 w 84272"/>
                      <a:gd name="connsiteY8" fmla="*/ 1388 h 28723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4272" h="287238">
                        <a:moveTo>
                          <a:pt x="33352" y="1388"/>
                        </a:moveTo>
                        <a:cubicBezTo>
                          <a:pt x="29383" y="11707"/>
                          <a:pt x="-779" y="96638"/>
                          <a:pt x="15" y="120450"/>
                        </a:cubicBezTo>
                        <a:cubicBezTo>
                          <a:pt x="809" y="144262"/>
                          <a:pt x="37321" y="126801"/>
                          <a:pt x="38115" y="144263"/>
                        </a:cubicBezTo>
                        <a:cubicBezTo>
                          <a:pt x="38909" y="161725"/>
                          <a:pt x="15" y="201413"/>
                          <a:pt x="4777" y="225225"/>
                        </a:cubicBezTo>
                        <a:cubicBezTo>
                          <a:pt x="9539" y="249037"/>
                          <a:pt x="54784" y="289519"/>
                          <a:pt x="66690" y="287138"/>
                        </a:cubicBezTo>
                        <a:cubicBezTo>
                          <a:pt x="78596" y="284757"/>
                          <a:pt x="73834" y="239513"/>
                          <a:pt x="76215" y="210938"/>
                        </a:cubicBezTo>
                        <a:cubicBezTo>
                          <a:pt x="78596" y="182363"/>
                          <a:pt x="89708" y="141088"/>
                          <a:pt x="80977" y="115688"/>
                        </a:cubicBezTo>
                        <a:cubicBezTo>
                          <a:pt x="72246" y="90288"/>
                          <a:pt x="30971" y="76000"/>
                          <a:pt x="23827" y="58538"/>
                        </a:cubicBezTo>
                        <a:cubicBezTo>
                          <a:pt x="16683" y="41076"/>
                          <a:pt x="37321" y="-8931"/>
                          <a:pt x="33352" y="138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</p:grpSp>
            <p:sp>
              <p:nvSpPr>
                <p:cNvPr id="197" name="Oval 196"/>
                <p:cNvSpPr/>
                <p:nvPr/>
              </p:nvSpPr>
              <p:spPr>
                <a:xfrm>
                  <a:off x="4273550" y="3784600"/>
                  <a:ext cx="292100" cy="127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98" name="Oval 197"/>
                <p:cNvSpPr/>
                <p:nvPr/>
              </p:nvSpPr>
              <p:spPr>
                <a:xfrm>
                  <a:off x="5232030" y="2294846"/>
                  <a:ext cx="176280" cy="76643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99" name="Freeform 198"/>
                <p:cNvSpPr/>
                <p:nvPr/>
              </p:nvSpPr>
              <p:spPr>
                <a:xfrm>
                  <a:off x="4946525" y="5364340"/>
                  <a:ext cx="569387" cy="173094"/>
                </a:xfrm>
                <a:custGeom>
                  <a:avLst/>
                  <a:gdLst>
                    <a:gd name="connsiteX0" fmla="*/ 355725 w 569387"/>
                    <a:gd name="connsiteY0" fmla="*/ 20460 h 173094"/>
                    <a:gd name="connsiteX1" fmla="*/ 565275 w 569387"/>
                    <a:gd name="connsiteY1" fmla="*/ 7760 h 173094"/>
                    <a:gd name="connsiteX2" fmla="*/ 470025 w 569387"/>
                    <a:gd name="connsiteY2" fmla="*/ 141110 h 173094"/>
                    <a:gd name="connsiteX3" fmla="*/ 177925 w 569387"/>
                    <a:gd name="connsiteY3" fmla="*/ 172860 h 173094"/>
                    <a:gd name="connsiteX4" fmla="*/ 125 w 569387"/>
                    <a:gd name="connsiteY4" fmla="*/ 153810 h 173094"/>
                    <a:gd name="connsiteX5" fmla="*/ 203325 w 569387"/>
                    <a:gd name="connsiteY5" fmla="*/ 122060 h 173094"/>
                    <a:gd name="connsiteX6" fmla="*/ 292225 w 569387"/>
                    <a:gd name="connsiteY6" fmla="*/ 58560 h 173094"/>
                    <a:gd name="connsiteX7" fmla="*/ 355725 w 569387"/>
                    <a:gd name="connsiteY7" fmla="*/ 20460 h 173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69387" h="173094">
                      <a:moveTo>
                        <a:pt x="355725" y="20460"/>
                      </a:moveTo>
                      <a:cubicBezTo>
                        <a:pt x="401233" y="11993"/>
                        <a:pt x="546225" y="-12348"/>
                        <a:pt x="565275" y="7760"/>
                      </a:cubicBezTo>
                      <a:cubicBezTo>
                        <a:pt x="584325" y="27868"/>
                        <a:pt x="534583" y="113593"/>
                        <a:pt x="470025" y="141110"/>
                      </a:cubicBezTo>
                      <a:cubicBezTo>
                        <a:pt x="405467" y="168627"/>
                        <a:pt x="256242" y="170743"/>
                        <a:pt x="177925" y="172860"/>
                      </a:cubicBezTo>
                      <a:cubicBezTo>
                        <a:pt x="99608" y="174977"/>
                        <a:pt x="-4108" y="162277"/>
                        <a:pt x="125" y="153810"/>
                      </a:cubicBezTo>
                      <a:cubicBezTo>
                        <a:pt x="4358" y="145343"/>
                        <a:pt x="154642" y="137935"/>
                        <a:pt x="203325" y="122060"/>
                      </a:cubicBezTo>
                      <a:cubicBezTo>
                        <a:pt x="252008" y="106185"/>
                        <a:pt x="271058" y="75493"/>
                        <a:pt x="292225" y="58560"/>
                      </a:cubicBezTo>
                      <a:cubicBezTo>
                        <a:pt x="313392" y="41627"/>
                        <a:pt x="310217" y="28927"/>
                        <a:pt x="355725" y="20460"/>
                      </a:cubicBezTo>
                      <a:close/>
                    </a:path>
                  </a:pathLst>
                </a:custGeom>
                <a:solidFill>
                  <a:srgbClr val="000000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200" name="Freeform 199"/>
                <p:cNvSpPr/>
                <p:nvPr/>
              </p:nvSpPr>
              <p:spPr>
                <a:xfrm>
                  <a:off x="6924716" y="4659341"/>
                  <a:ext cx="562588" cy="92162"/>
                </a:xfrm>
                <a:custGeom>
                  <a:avLst/>
                  <a:gdLst>
                    <a:gd name="connsiteX0" fmla="*/ 53934 w 562588"/>
                    <a:gd name="connsiteY0" fmla="*/ 1559 h 92162"/>
                    <a:gd name="connsiteX1" fmla="*/ 3134 w 562588"/>
                    <a:gd name="connsiteY1" fmla="*/ 58709 h 92162"/>
                    <a:gd name="connsiteX2" fmla="*/ 149184 w 562588"/>
                    <a:gd name="connsiteY2" fmla="*/ 90459 h 92162"/>
                    <a:gd name="connsiteX3" fmla="*/ 346034 w 562588"/>
                    <a:gd name="connsiteY3" fmla="*/ 84109 h 92162"/>
                    <a:gd name="connsiteX4" fmla="*/ 561934 w 562588"/>
                    <a:gd name="connsiteY4" fmla="*/ 52359 h 92162"/>
                    <a:gd name="connsiteX5" fmla="*/ 409534 w 562588"/>
                    <a:gd name="connsiteY5" fmla="*/ 1559 h 92162"/>
                    <a:gd name="connsiteX6" fmla="*/ 307934 w 562588"/>
                    <a:gd name="connsiteY6" fmla="*/ 14259 h 92162"/>
                    <a:gd name="connsiteX7" fmla="*/ 111084 w 562588"/>
                    <a:gd name="connsiteY7" fmla="*/ 26959 h 92162"/>
                    <a:gd name="connsiteX8" fmla="*/ 53934 w 562588"/>
                    <a:gd name="connsiteY8" fmla="*/ 1559 h 921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562588" h="92162">
                      <a:moveTo>
                        <a:pt x="53934" y="1559"/>
                      </a:moveTo>
                      <a:cubicBezTo>
                        <a:pt x="35942" y="6851"/>
                        <a:pt x="-12741" y="43892"/>
                        <a:pt x="3134" y="58709"/>
                      </a:cubicBezTo>
                      <a:cubicBezTo>
                        <a:pt x="19009" y="73526"/>
                        <a:pt x="92034" y="86226"/>
                        <a:pt x="149184" y="90459"/>
                      </a:cubicBezTo>
                      <a:cubicBezTo>
                        <a:pt x="206334" y="94692"/>
                        <a:pt x="277242" y="90459"/>
                        <a:pt x="346034" y="84109"/>
                      </a:cubicBezTo>
                      <a:cubicBezTo>
                        <a:pt x="414826" y="77759"/>
                        <a:pt x="551351" y="66117"/>
                        <a:pt x="561934" y="52359"/>
                      </a:cubicBezTo>
                      <a:cubicBezTo>
                        <a:pt x="572517" y="38601"/>
                        <a:pt x="451867" y="7909"/>
                        <a:pt x="409534" y="1559"/>
                      </a:cubicBezTo>
                      <a:cubicBezTo>
                        <a:pt x="367201" y="-4791"/>
                        <a:pt x="357676" y="10026"/>
                        <a:pt x="307934" y="14259"/>
                      </a:cubicBezTo>
                      <a:cubicBezTo>
                        <a:pt x="258192" y="18492"/>
                        <a:pt x="158709" y="29076"/>
                        <a:pt x="111084" y="26959"/>
                      </a:cubicBezTo>
                      <a:cubicBezTo>
                        <a:pt x="63459" y="24842"/>
                        <a:pt x="71926" y="-3733"/>
                        <a:pt x="53934" y="1559"/>
                      </a:cubicBezTo>
                      <a:close/>
                    </a:path>
                  </a:pathLst>
                </a:custGeom>
                <a:solidFill>
                  <a:srgbClr val="000000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201" name="Freeform 200"/>
                <p:cNvSpPr/>
                <p:nvPr/>
              </p:nvSpPr>
              <p:spPr>
                <a:xfrm>
                  <a:off x="6715804" y="6038657"/>
                  <a:ext cx="735106" cy="128621"/>
                </a:xfrm>
                <a:custGeom>
                  <a:avLst/>
                  <a:gdLst>
                    <a:gd name="connsiteX0" fmla="*/ 8846 w 735106"/>
                    <a:gd name="connsiteY0" fmla="*/ 6543 h 128621"/>
                    <a:gd name="connsiteX1" fmla="*/ 262846 w 735106"/>
                    <a:gd name="connsiteY1" fmla="*/ 31943 h 128621"/>
                    <a:gd name="connsiteX2" fmla="*/ 434296 w 735106"/>
                    <a:gd name="connsiteY2" fmla="*/ 193 h 128621"/>
                    <a:gd name="connsiteX3" fmla="*/ 510496 w 735106"/>
                    <a:gd name="connsiteY3" fmla="*/ 19243 h 128621"/>
                    <a:gd name="connsiteX4" fmla="*/ 726396 w 735106"/>
                    <a:gd name="connsiteY4" fmla="*/ 31943 h 128621"/>
                    <a:gd name="connsiteX5" fmla="*/ 675596 w 735106"/>
                    <a:gd name="connsiteY5" fmla="*/ 82743 h 128621"/>
                    <a:gd name="connsiteX6" fmla="*/ 516846 w 735106"/>
                    <a:gd name="connsiteY6" fmla="*/ 120843 h 128621"/>
                    <a:gd name="connsiteX7" fmla="*/ 345396 w 735106"/>
                    <a:gd name="connsiteY7" fmla="*/ 127193 h 128621"/>
                    <a:gd name="connsiteX8" fmla="*/ 85046 w 735106"/>
                    <a:gd name="connsiteY8" fmla="*/ 101793 h 128621"/>
                    <a:gd name="connsiteX9" fmla="*/ 8846 w 735106"/>
                    <a:gd name="connsiteY9" fmla="*/ 6543 h 1286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35106" h="128621">
                      <a:moveTo>
                        <a:pt x="8846" y="6543"/>
                      </a:moveTo>
                      <a:cubicBezTo>
                        <a:pt x="38479" y="-5099"/>
                        <a:pt x="191938" y="33001"/>
                        <a:pt x="262846" y="31943"/>
                      </a:cubicBezTo>
                      <a:cubicBezTo>
                        <a:pt x="333754" y="30885"/>
                        <a:pt x="393021" y="2310"/>
                        <a:pt x="434296" y="193"/>
                      </a:cubicBezTo>
                      <a:cubicBezTo>
                        <a:pt x="475571" y="-1924"/>
                        <a:pt x="461813" y="13951"/>
                        <a:pt x="510496" y="19243"/>
                      </a:cubicBezTo>
                      <a:cubicBezTo>
                        <a:pt x="559179" y="24535"/>
                        <a:pt x="698879" y="21360"/>
                        <a:pt x="726396" y="31943"/>
                      </a:cubicBezTo>
                      <a:cubicBezTo>
                        <a:pt x="753913" y="42526"/>
                        <a:pt x="710521" y="67926"/>
                        <a:pt x="675596" y="82743"/>
                      </a:cubicBezTo>
                      <a:cubicBezTo>
                        <a:pt x="640671" y="97560"/>
                        <a:pt x="571879" y="113435"/>
                        <a:pt x="516846" y="120843"/>
                      </a:cubicBezTo>
                      <a:cubicBezTo>
                        <a:pt x="461813" y="128251"/>
                        <a:pt x="417363" y="130368"/>
                        <a:pt x="345396" y="127193"/>
                      </a:cubicBezTo>
                      <a:cubicBezTo>
                        <a:pt x="273429" y="124018"/>
                        <a:pt x="141138" y="116610"/>
                        <a:pt x="85046" y="101793"/>
                      </a:cubicBezTo>
                      <a:cubicBezTo>
                        <a:pt x="28954" y="86976"/>
                        <a:pt x="-20787" y="18185"/>
                        <a:pt x="8846" y="6543"/>
                      </a:cubicBezTo>
                      <a:close/>
                    </a:path>
                  </a:pathLst>
                </a:custGeom>
                <a:solidFill>
                  <a:srgbClr val="000000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203" name="Freeform 202"/>
              <p:cNvSpPr/>
              <p:nvPr/>
            </p:nvSpPr>
            <p:spPr>
              <a:xfrm>
                <a:off x="6659982" y="2631617"/>
                <a:ext cx="1746183" cy="1399228"/>
              </a:xfrm>
              <a:custGeom>
                <a:avLst/>
                <a:gdLst>
                  <a:gd name="connsiteX0" fmla="*/ 1726781 w 1746183"/>
                  <a:gd name="connsiteY0" fmla="*/ 2046 h 1399228"/>
                  <a:gd name="connsiteX1" fmla="*/ 1660106 w 1746183"/>
                  <a:gd name="connsiteY1" fmla="*/ 273508 h 1399228"/>
                  <a:gd name="connsiteX2" fmla="*/ 1488656 w 1746183"/>
                  <a:gd name="connsiteY2" fmla="*/ 535446 h 1399228"/>
                  <a:gd name="connsiteX3" fmla="*/ 1302918 w 1746183"/>
                  <a:gd name="connsiteY3" fmla="*/ 687846 h 1399228"/>
                  <a:gd name="connsiteX4" fmla="*/ 1183856 w 1746183"/>
                  <a:gd name="connsiteY4" fmla="*/ 835483 h 1399228"/>
                  <a:gd name="connsiteX5" fmla="*/ 921918 w 1746183"/>
                  <a:gd name="connsiteY5" fmla="*/ 1002171 h 1399228"/>
                  <a:gd name="connsiteX6" fmla="*/ 779043 w 1746183"/>
                  <a:gd name="connsiteY6" fmla="*/ 1173621 h 1399228"/>
                  <a:gd name="connsiteX7" fmla="*/ 383756 w 1746183"/>
                  <a:gd name="connsiteY7" fmla="*/ 1321258 h 1399228"/>
                  <a:gd name="connsiteX8" fmla="*/ 178968 w 1746183"/>
                  <a:gd name="connsiteY8" fmla="*/ 1340308 h 1399228"/>
                  <a:gd name="connsiteX9" fmla="*/ 2756 w 1746183"/>
                  <a:gd name="connsiteY9" fmla="*/ 1354596 h 1399228"/>
                  <a:gd name="connsiteX10" fmla="*/ 321843 w 1746183"/>
                  <a:gd name="connsiteY10" fmla="*/ 1397458 h 1399228"/>
                  <a:gd name="connsiteX11" fmla="*/ 793331 w 1746183"/>
                  <a:gd name="connsiteY11" fmla="*/ 1287921 h 1399228"/>
                  <a:gd name="connsiteX12" fmla="*/ 1079081 w 1746183"/>
                  <a:gd name="connsiteY12" fmla="*/ 1049796 h 1399228"/>
                  <a:gd name="connsiteX13" fmla="*/ 1279106 w 1746183"/>
                  <a:gd name="connsiteY13" fmla="*/ 887871 h 1399228"/>
                  <a:gd name="connsiteX14" fmla="*/ 1483893 w 1746183"/>
                  <a:gd name="connsiteY14" fmla="*/ 711658 h 1399228"/>
                  <a:gd name="connsiteX15" fmla="*/ 1612481 w 1746183"/>
                  <a:gd name="connsiteY15" fmla="*/ 525921 h 1399228"/>
                  <a:gd name="connsiteX16" fmla="*/ 1736306 w 1746183"/>
                  <a:gd name="connsiteY16" fmla="*/ 168733 h 1399228"/>
                  <a:gd name="connsiteX17" fmla="*/ 1726781 w 1746183"/>
                  <a:gd name="connsiteY17" fmla="*/ 2046 h 13992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746183" h="1399228">
                    <a:moveTo>
                      <a:pt x="1726781" y="2046"/>
                    </a:moveTo>
                    <a:cubicBezTo>
                      <a:pt x="1714081" y="19509"/>
                      <a:pt x="1699793" y="184608"/>
                      <a:pt x="1660106" y="273508"/>
                    </a:cubicBezTo>
                    <a:cubicBezTo>
                      <a:pt x="1620418" y="362408"/>
                      <a:pt x="1548187" y="466390"/>
                      <a:pt x="1488656" y="535446"/>
                    </a:cubicBezTo>
                    <a:cubicBezTo>
                      <a:pt x="1429125" y="604502"/>
                      <a:pt x="1353718" y="637840"/>
                      <a:pt x="1302918" y="687846"/>
                    </a:cubicBezTo>
                    <a:cubicBezTo>
                      <a:pt x="1252118" y="737852"/>
                      <a:pt x="1247356" y="783096"/>
                      <a:pt x="1183856" y="835483"/>
                    </a:cubicBezTo>
                    <a:cubicBezTo>
                      <a:pt x="1120356" y="887870"/>
                      <a:pt x="989387" y="945815"/>
                      <a:pt x="921918" y="1002171"/>
                    </a:cubicBezTo>
                    <a:cubicBezTo>
                      <a:pt x="854449" y="1058527"/>
                      <a:pt x="868737" y="1120440"/>
                      <a:pt x="779043" y="1173621"/>
                    </a:cubicBezTo>
                    <a:cubicBezTo>
                      <a:pt x="689349" y="1226802"/>
                      <a:pt x="483768" y="1293477"/>
                      <a:pt x="383756" y="1321258"/>
                    </a:cubicBezTo>
                    <a:cubicBezTo>
                      <a:pt x="283744" y="1349039"/>
                      <a:pt x="178968" y="1340308"/>
                      <a:pt x="178968" y="1340308"/>
                    </a:cubicBezTo>
                    <a:cubicBezTo>
                      <a:pt x="115468" y="1345864"/>
                      <a:pt x="-21057" y="1345071"/>
                      <a:pt x="2756" y="1354596"/>
                    </a:cubicBezTo>
                    <a:cubicBezTo>
                      <a:pt x="26568" y="1364121"/>
                      <a:pt x="190081" y="1408570"/>
                      <a:pt x="321843" y="1397458"/>
                    </a:cubicBezTo>
                    <a:cubicBezTo>
                      <a:pt x="453605" y="1386346"/>
                      <a:pt x="667125" y="1345865"/>
                      <a:pt x="793331" y="1287921"/>
                    </a:cubicBezTo>
                    <a:cubicBezTo>
                      <a:pt x="919537" y="1229977"/>
                      <a:pt x="998118" y="1116471"/>
                      <a:pt x="1079081" y="1049796"/>
                    </a:cubicBezTo>
                    <a:cubicBezTo>
                      <a:pt x="1160043" y="983121"/>
                      <a:pt x="1211637" y="944227"/>
                      <a:pt x="1279106" y="887871"/>
                    </a:cubicBezTo>
                    <a:cubicBezTo>
                      <a:pt x="1346575" y="831515"/>
                      <a:pt x="1428330" y="771983"/>
                      <a:pt x="1483893" y="711658"/>
                    </a:cubicBezTo>
                    <a:cubicBezTo>
                      <a:pt x="1539456" y="651333"/>
                      <a:pt x="1570412" y="616408"/>
                      <a:pt x="1612481" y="525921"/>
                    </a:cubicBezTo>
                    <a:cubicBezTo>
                      <a:pt x="1654550" y="435434"/>
                      <a:pt x="1714875" y="255252"/>
                      <a:pt x="1736306" y="168733"/>
                    </a:cubicBezTo>
                    <a:cubicBezTo>
                      <a:pt x="1757737" y="82214"/>
                      <a:pt x="1739481" y="-15417"/>
                      <a:pt x="1726781" y="2046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4" name="Freeform 203"/>
              <p:cNvSpPr/>
              <p:nvPr/>
            </p:nvSpPr>
            <p:spPr>
              <a:xfrm>
                <a:off x="4262159" y="2971063"/>
                <a:ext cx="440962" cy="501187"/>
              </a:xfrm>
              <a:custGeom>
                <a:avLst/>
                <a:gdLst>
                  <a:gd name="connsiteX0" fmla="*/ 362229 w 440962"/>
                  <a:gd name="connsiteY0" fmla="*/ 737 h 501187"/>
                  <a:gd name="connsiteX1" fmla="*/ 357466 w 440962"/>
                  <a:gd name="connsiteY1" fmla="*/ 276962 h 501187"/>
                  <a:gd name="connsiteX2" fmla="*/ 290791 w 440962"/>
                  <a:gd name="connsiteY2" fmla="*/ 353162 h 501187"/>
                  <a:gd name="connsiteX3" fmla="*/ 5041 w 440962"/>
                  <a:gd name="connsiteY3" fmla="*/ 462700 h 501187"/>
                  <a:gd name="connsiteX4" fmla="*/ 124104 w 440962"/>
                  <a:gd name="connsiteY4" fmla="*/ 500800 h 501187"/>
                  <a:gd name="connsiteX5" fmla="*/ 324129 w 440962"/>
                  <a:gd name="connsiteY5" fmla="*/ 443650 h 501187"/>
                  <a:gd name="connsiteX6" fmla="*/ 409854 w 440962"/>
                  <a:gd name="connsiteY6" fmla="*/ 338875 h 501187"/>
                  <a:gd name="connsiteX7" fmla="*/ 438429 w 440962"/>
                  <a:gd name="connsiteY7" fmla="*/ 200762 h 501187"/>
                  <a:gd name="connsiteX8" fmla="*/ 362229 w 440962"/>
                  <a:gd name="connsiteY8" fmla="*/ 737 h 501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0962" h="501187">
                    <a:moveTo>
                      <a:pt x="362229" y="737"/>
                    </a:moveTo>
                    <a:cubicBezTo>
                      <a:pt x="348735" y="13437"/>
                      <a:pt x="369372" y="218225"/>
                      <a:pt x="357466" y="276962"/>
                    </a:cubicBezTo>
                    <a:cubicBezTo>
                      <a:pt x="345560" y="335700"/>
                      <a:pt x="349528" y="322206"/>
                      <a:pt x="290791" y="353162"/>
                    </a:cubicBezTo>
                    <a:cubicBezTo>
                      <a:pt x="232053" y="384118"/>
                      <a:pt x="32822" y="438094"/>
                      <a:pt x="5041" y="462700"/>
                    </a:cubicBezTo>
                    <a:cubicBezTo>
                      <a:pt x="-22740" y="487306"/>
                      <a:pt x="70923" y="503975"/>
                      <a:pt x="124104" y="500800"/>
                    </a:cubicBezTo>
                    <a:cubicBezTo>
                      <a:pt x="177285" y="497625"/>
                      <a:pt x="276504" y="470637"/>
                      <a:pt x="324129" y="443650"/>
                    </a:cubicBezTo>
                    <a:cubicBezTo>
                      <a:pt x="371754" y="416663"/>
                      <a:pt x="390804" y="379356"/>
                      <a:pt x="409854" y="338875"/>
                    </a:cubicBezTo>
                    <a:cubicBezTo>
                      <a:pt x="428904" y="298394"/>
                      <a:pt x="447954" y="258706"/>
                      <a:pt x="438429" y="200762"/>
                    </a:cubicBezTo>
                    <a:cubicBezTo>
                      <a:pt x="428904" y="142818"/>
                      <a:pt x="375723" y="-11963"/>
                      <a:pt x="362229" y="737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5" name="Freeform 204"/>
              <p:cNvSpPr/>
              <p:nvPr/>
            </p:nvSpPr>
            <p:spPr>
              <a:xfrm>
                <a:off x="5286184" y="1062813"/>
                <a:ext cx="305004" cy="536010"/>
              </a:xfrm>
              <a:custGeom>
                <a:avLst/>
                <a:gdLst>
                  <a:gd name="connsiteX0" fmla="*/ 90679 w 305004"/>
                  <a:gd name="connsiteY0" fmla="*/ 3987 h 536010"/>
                  <a:gd name="connsiteX1" fmla="*/ 195454 w 305004"/>
                  <a:gd name="connsiteY1" fmla="*/ 184962 h 536010"/>
                  <a:gd name="connsiteX2" fmla="*/ 185929 w 305004"/>
                  <a:gd name="connsiteY2" fmla="*/ 375462 h 536010"/>
                  <a:gd name="connsiteX3" fmla="*/ 191 w 305004"/>
                  <a:gd name="connsiteY3" fmla="*/ 527862 h 536010"/>
                  <a:gd name="connsiteX4" fmla="*/ 152591 w 305004"/>
                  <a:gd name="connsiteY4" fmla="*/ 504050 h 536010"/>
                  <a:gd name="connsiteX5" fmla="*/ 247841 w 305004"/>
                  <a:gd name="connsiteY5" fmla="*/ 408800 h 536010"/>
                  <a:gd name="connsiteX6" fmla="*/ 304991 w 305004"/>
                  <a:gd name="connsiteY6" fmla="*/ 299262 h 536010"/>
                  <a:gd name="connsiteX7" fmla="*/ 252604 w 305004"/>
                  <a:gd name="connsiteY7" fmla="*/ 142100 h 536010"/>
                  <a:gd name="connsiteX8" fmla="*/ 190691 w 305004"/>
                  <a:gd name="connsiteY8" fmla="*/ 65900 h 536010"/>
                  <a:gd name="connsiteX9" fmla="*/ 90679 w 305004"/>
                  <a:gd name="connsiteY9" fmla="*/ 3987 h 536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5004" h="536010">
                    <a:moveTo>
                      <a:pt x="90679" y="3987"/>
                    </a:moveTo>
                    <a:cubicBezTo>
                      <a:pt x="91473" y="23831"/>
                      <a:pt x="179579" y="123050"/>
                      <a:pt x="195454" y="184962"/>
                    </a:cubicBezTo>
                    <a:cubicBezTo>
                      <a:pt x="211329" y="246875"/>
                      <a:pt x="218473" y="318312"/>
                      <a:pt x="185929" y="375462"/>
                    </a:cubicBezTo>
                    <a:cubicBezTo>
                      <a:pt x="153385" y="432612"/>
                      <a:pt x="5747" y="506431"/>
                      <a:pt x="191" y="527862"/>
                    </a:cubicBezTo>
                    <a:cubicBezTo>
                      <a:pt x="-5365" y="549293"/>
                      <a:pt x="111316" y="523894"/>
                      <a:pt x="152591" y="504050"/>
                    </a:cubicBezTo>
                    <a:cubicBezTo>
                      <a:pt x="193866" y="484206"/>
                      <a:pt x="222441" y="442931"/>
                      <a:pt x="247841" y="408800"/>
                    </a:cubicBezTo>
                    <a:cubicBezTo>
                      <a:pt x="273241" y="374669"/>
                      <a:pt x="304197" y="343712"/>
                      <a:pt x="304991" y="299262"/>
                    </a:cubicBezTo>
                    <a:cubicBezTo>
                      <a:pt x="305785" y="254812"/>
                      <a:pt x="271654" y="180994"/>
                      <a:pt x="252604" y="142100"/>
                    </a:cubicBezTo>
                    <a:cubicBezTo>
                      <a:pt x="233554" y="103206"/>
                      <a:pt x="215297" y="88125"/>
                      <a:pt x="190691" y="65900"/>
                    </a:cubicBezTo>
                    <a:cubicBezTo>
                      <a:pt x="166085" y="43675"/>
                      <a:pt x="89885" y="-15857"/>
                      <a:pt x="90679" y="3987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6" name="Freeform 205"/>
              <p:cNvSpPr/>
              <p:nvPr/>
            </p:nvSpPr>
            <p:spPr>
              <a:xfrm>
                <a:off x="6632948" y="3332962"/>
                <a:ext cx="637221" cy="604621"/>
              </a:xfrm>
              <a:custGeom>
                <a:avLst/>
                <a:gdLst>
                  <a:gd name="connsiteX0" fmla="*/ 458415 w 637221"/>
                  <a:gd name="connsiteY0" fmla="*/ 788 h 604621"/>
                  <a:gd name="connsiteX1" fmla="*/ 515565 w 637221"/>
                  <a:gd name="connsiteY1" fmla="*/ 238913 h 604621"/>
                  <a:gd name="connsiteX2" fmla="*/ 396502 w 637221"/>
                  <a:gd name="connsiteY2" fmla="*/ 410363 h 604621"/>
                  <a:gd name="connsiteX3" fmla="*/ 167902 w 637221"/>
                  <a:gd name="connsiteY3" fmla="*/ 524663 h 604621"/>
                  <a:gd name="connsiteX4" fmla="*/ 1215 w 637221"/>
                  <a:gd name="connsiteY4" fmla="*/ 505613 h 604621"/>
                  <a:gd name="connsiteX5" fmla="*/ 253627 w 637221"/>
                  <a:gd name="connsiteY5" fmla="*/ 600863 h 604621"/>
                  <a:gd name="connsiteX6" fmla="*/ 429840 w 637221"/>
                  <a:gd name="connsiteY6" fmla="*/ 562763 h 604621"/>
                  <a:gd name="connsiteX7" fmla="*/ 610815 w 637221"/>
                  <a:gd name="connsiteY7" fmla="*/ 357976 h 604621"/>
                  <a:gd name="connsiteX8" fmla="*/ 629865 w 637221"/>
                  <a:gd name="connsiteY8" fmla="*/ 219863 h 604621"/>
                  <a:gd name="connsiteX9" fmla="*/ 548902 w 637221"/>
                  <a:gd name="connsiteY9" fmla="*/ 162713 h 604621"/>
                  <a:gd name="connsiteX10" fmla="*/ 458415 w 637221"/>
                  <a:gd name="connsiteY10" fmla="*/ 788 h 604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37221" h="604621">
                    <a:moveTo>
                      <a:pt x="458415" y="788"/>
                    </a:moveTo>
                    <a:cubicBezTo>
                      <a:pt x="452859" y="13488"/>
                      <a:pt x="525884" y="170651"/>
                      <a:pt x="515565" y="238913"/>
                    </a:cubicBezTo>
                    <a:cubicBezTo>
                      <a:pt x="505246" y="307175"/>
                      <a:pt x="454446" y="362738"/>
                      <a:pt x="396502" y="410363"/>
                    </a:cubicBezTo>
                    <a:cubicBezTo>
                      <a:pt x="338558" y="457988"/>
                      <a:pt x="233783" y="508788"/>
                      <a:pt x="167902" y="524663"/>
                    </a:cubicBezTo>
                    <a:cubicBezTo>
                      <a:pt x="102021" y="540538"/>
                      <a:pt x="-13073" y="492913"/>
                      <a:pt x="1215" y="505613"/>
                    </a:cubicBezTo>
                    <a:cubicBezTo>
                      <a:pt x="15502" y="518313"/>
                      <a:pt x="182189" y="591338"/>
                      <a:pt x="253627" y="600863"/>
                    </a:cubicBezTo>
                    <a:cubicBezTo>
                      <a:pt x="325064" y="610388"/>
                      <a:pt x="370309" y="603244"/>
                      <a:pt x="429840" y="562763"/>
                    </a:cubicBezTo>
                    <a:cubicBezTo>
                      <a:pt x="489371" y="522282"/>
                      <a:pt x="577478" y="415126"/>
                      <a:pt x="610815" y="357976"/>
                    </a:cubicBezTo>
                    <a:cubicBezTo>
                      <a:pt x="644153" y="300826"/>
                      <a:pt x="640184" y="252407"/>
                      <a:pt x="629865" y="219863"/>
                    </a:cubicBezTo>
                    <a:cubicBezTo>
                      <a:pt x="619546" y="187319"/>
                      <a:pt x="575890" y="192876"/>
                      <a:pt x="548902" y="162713"/>
                    </a:cubicBezTo>
                    <a:cubicBezTo>
                      <a:pt x="521915" y="132551"/>
                      <a:pt x="463971" y="-11912"/>
                      <a:pt x="458415" y="788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7" name="Freeform 206"/>
              <p:cNvSpPr/>
              <p:nvPr/>
            </p:nvSpPr>
            <p:spPr>
              <a:xfrm>
                <a:off x="4036408" y="308558"/>
                <a:ext cx="645130" cy="482025"/>
              </a:xfrm>
              <a:custGeom>
                <a:avLst/>
                <a:gdLst>
                  <a:gd name="connsiteX0" fmla="*/ 597505 w 645130"/>
                  <a:gd name="connsiteY0" fmla="*/ 1005 h 482025"/>
                  <a:gd name="connsiteX1" fmla="*/ 468917 w 645130"/>
                  <a:gd name="connsiteY1" fmla="*/ 205792 h 482025"/>
                  <a:gd name="connsiteX2" fmla="*/ 302230 w 645130"/>
                  <a:gd name="connsiteY2" fmla="*/ 329617 h 482025"/>
                  <a:gd name="connsiteX3" fmla="*/ 2192 w 645130"/>
                  <a:gd name="connsiteY3" fmla="*/ 415342 h 482025"/>
                  <a:gd name="connsiteX4" fmla="*/ 168880 w 645130"/>
                  <a:gd name="connsiteY4" fmla="*/ 482017 h 482025"/>
                  <a:gd name="connsiteX5" fmla="*/ 216505 w 645130"/>
                  <a:gd name="connsiteY5" fmla="*/ 420105 h 482025"/>
                  <a:gd name="connsiteX6" fmla="*/ 311755 w 645130"/>
                  <a:gd name="connsiteY6" fmla="*/ 453442 h 482025"/>
                  <a:gd name="connsiteX7" fmla="*/ 373667 w 645130"/>
                  <a:gd name="connsiteY7" fmla="*/ 458205 h 482025"/>
                  <a:gd name="connsiteX8" fmla="*/ 521305 w 645130"/>
                  <a:gd name="connsiteY8" fmla="*/ 391530 h 482025"/>
                  <a:gd name="connsiteX9" fmla="*/ 616555 w 645130"/>
                  <a:gd name="connsiteY9" fmla="*/ 301042 h 482025"/>
                  <a:gd name="connsiteX10" fmla="*/ 645130 w 645130"/>
                  <a:gd name="connsiteY10" fmla="*/ 134355 h 482025"/>
                  <a:gd name="connsiteX11" fmla="*/ 597505 w 645130"/>
                  <a:gd name="connsiteY11" fmla="*/ 1005 h 482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45130" h="482025">
                    <a:moveTo>
                      <a:pt x="597505" y="1005"/>
                    </a:moveTo>
                    <a:cubicBezTo>
                      <a:pt x="568136" y="12911"/>
                      <a:pt x="518129" y="151023"/>
                      <a:pt x="468917" y="205792"/>
                    </a:cubicBezTo>
                    <a:cubicBezTo>
                      <a:pt x="419705" y="260561"/>
                      <a:pt x="380017" y="294692"/>
                      <a:pt x="302230" y="329617"/>
                    </a:cubicBezTo>
                    <a:cubicBezTo>
                      <a:pt x="224443" y="364542"/>
                      <a:pt x="24417" y="389942"/>
                      <a:pt x="2192" y="415342"/>
                    </a:cubicBezTo>
                    <a:cubicBezTo>
                      <a:pt x="-20033" y="440742"/>
                      <a:pt x="133161" y="481223"/>
                      <a:pt x="168880" y="482017"/>
                    </a:cubicBezTo>
                    <a:cubicBezTo>
                      <a:pt x="204599" y="482811"/>
                      <a:pt x="192693" y="424867"/>
                      <a:pt x="216505" y="420105"/>
                    </a:cubicBezTo>
                    <a:cubicBezTo>
                      <a:pt x="240317" y="415343"/>
                      <a:pt x="285561" y="447092"/>
                      <a:pt x="311755" y="453442"/>
                    </a:cubicBezTo>
                    <a:cubicBezTo>
                      <a:pt x="337949" y="459792"/>
                      <a:pt x="338742" y="468524"/>
                      <a:pt x="373667" y="458205"/>
                    </a:cubicBezTo>
                    <a:cubicBezTo>
                      <a:pt x="408592" y="447886"/>
                      <a:pt x="480824" y="417724"/>
                      <a:pt x="521305" y="391530"/>
                    </a:cubicBezTo>
                    <a:cubicBezTo>
                      <a:pt x="561786" y="365336"/>
                      <a:pt x="595918" y="343904"/>
                      <a:pt x="616555" y="301042"/>
                    </a:cubicBezTo>
                    <a:cubicBezTo>
                      <a:pt x="637192" y="258180"/>
                      <a:pt x="645130" y="182774"/>
                      <a:pt x="645130" y="134355"/>
                    </a:cubicBezTo>
                    <a:cubicBezTo>
                      <a:pt x="645130" y="85936"/>
                      <a:pt x="626874" y="-10901"/>
                      <a:pt x="597505" y="1005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209" name="Freeform 208"/>
            <p:cNvSpPr/>
            <p:nvPr/>
          </p:nvSpPr>
          <p:spPr>
            <a:xfrm>
              <a:off x="5076458" y="1118287"/>
              <a:ext cx="224514" cy="125669"/>
            </a:xfrm>
            <a:custGeom>
              <a:avLst/>
              <a:gdLst>
                <a:gd name="connsiteX0" fmla="*/ 367 w 224514"/>
                <a:gd name="connsiteY0" fmla="*/ 124726 h 125669"/>
                <a:gd name="connsiteX1" fmla="*/ 90855 w 224514"/>
                <a:gd name="connsiteY1" fmla="*/ 43763 h 125669"/>
                <a:gd name="connsiteX2" fmla="*/ 224205 w 224514"/>
                <a:gd name="connsiteY2" fmla="*/ 901 h 125669"/>
                <a:gd name="connsiteX3" fmla="*/ 124192 w 224514"/>
                <a:gd name="connsiteY3" fmla="*/ 81863 h 125669"/>
                <a:gd name="connsiteX4" fmla="*/ 367 w 224514"/>
                <a:gd name="connsiteY4" fmla="*/ 124726 h 125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4514" h="125669">
                  <a:moveTo>
                    <a:pt x="367" y="124726"/>
                  </a:moveTo>
                  <a:cubicBezTo>
                    <a:pt x="-5189" y="118376"/>
                    <a:pt x="53549" y="64400"/>
                    <a:pt x="90855" y="43763"/>
                  </a:cubicBezTo>
                  <a:cubicBezTo>
                    <a:pt x="128161" y="23125"/>
                    <a:pt x="218649" y="-5449"/>
                    <a:pt x="224205" y="901"/>
                  </a:cubicBezTo>
                  <a:cubicBezTo>
                    <a:pt x="229761" y="7251"/>
                    <a:pt x="159117" y="59638"/>
                    <a:pt x="124192" y="81863"/>
                  </a:cubicBezTo>
                  <a:cubicBezTo>
                    <a:pt x="89267" y="104088"/>
                    <a:pt x="5923" y="131076"/>
                    <a:pt x="367" y="124726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0" name="Freeform 209"/>
            <p:cNvSpPr/>
            <p:nvPr/>
          </p:nvSpPr>
          <p:spPr>
            <a:xfrm>
              <a:off x="4161586" y="2894572"/>
              <a:ext cx="320180" cy="235209"/>
            </a:xfrm>
            <a:custGeom>
              <a:avLst/>
              <a:gdLst>
                <a:gd name="connsiteX0" fmla="*/ 839 w 320180"/>
                <a:gd name="connsiteY0" fmla="*/ 234391 h 235209"/>
                <a:gd name="connsiteX1" fmla="*/ 38939 w 320180"/>
                <a:gd name="connsiteY1" fmla="*/ 81991 h 235209"/>
                <a:gd name="connsiteX2" fmla="*/ 162764 w 320180"/>
                <a:gd name="connsiteY2" fmla="*/ 10553 h 235209"/>
                <a:gd name="connsiteX3" fmla="*/ 319927 w 320180"/>
                <a:gd name="connsiteY3" fmla="*/ 5791 h 235209"/>
                <a:gd name="connsiteX4" fmla="*/ 196102 w 320180"/>
                <a:gd name="connsiteY4" fmla="*/ 62941 h 235209"/>
                <a:gd name="connsiteX5" fmla="*/ 67514 w 320180"/>
                <a:gd name="connsiteY5" fmla="*/ 139141 h 235209"/>
                <a:gd name="connsiteX6" fmla="*/ 839 w 320180"/>
                <a:gd name="connsiteY6" fmla="*/ 234391 h 235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180" h="235209">
                  <a:moveTo>
                    <a:pt x="839" y="234391"/>
                  </a:moveTo>
                  <a:cubicBezTo>
                    <a:pt x="-3924" y="224866"/>
                    <a:pt x="11952" y="119297"/>
                    <a:pt x="38939" y="81991"/>
                  </a:cubicBezTo>
                  <a:cubicBezTo>
                    <a:pt x="65927" y="44685"/>
                    <a:pt x="115933" y="23253"/>
                    <a:pt x="162764" y="10553"/>
                  </a:cubicBezTo>
                  <a:cubicBezTo>
                    <a:pt x="209595" y="-2147"/>
                    <a:pt x="314371" y="-2940"/>
                    <a:pt x="319927" y="5791"/>
                  </a:cubicBezTo>
                  <a:cubicBezTo>
                    <a:pt x="325483" y="14522"/>
                    <a:pt x="238171" y="40716"/>
                    <a:pt x="196102" y="62941"/>
                  </a:cubicBezTo>
                  <a:cubicBezTo>
                    <a:pt x="154033" y="85166"/>
                    <a:pt x="96883" y="110566"/>
                    <a:pt x="67514" y="139141"/>
                  </a:cubicBezTo>
                  <a:cubicBezTo>
                    <a:pt x="38145" y="167716"/>
                    <a:pt x="5602" y="243916"/>
                    <a:pt x="839" y="234391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1" name="Freeform 210"/>
            <p:cNvSpPr/>
            <p:nvPr/>
          </p:nvSpPr>
          <p:spPr>
            <a:xfrm>
              <a:off x="3872095" y="201854"/>
              <a:ext cx="385616" cy="320534"/>
            </a:xfrm>
            <a:custGeom>
              <a:avLst/>
              <a:gdLst>
                <a:gd name="connsiteX0" fmla="*/ 18868 w 385616"/>
                <a:gd name="connsiteY0" fmla="*/ 317259 h 320534"/>
                <a:gd name="connsiteX1" fmla="*/ 123643 w 385616"/>
                <a:gd name="connsiteY1" fmla="*/ 117234 h 320534"/>
                <a:gd name="connsiteX2" fmla="*/ 385580 w 385616"/>
                <a:gd name="connsiteY2" fmla="*/ 2934 h 320534"/>
                <a:gd name="connsiteX3" fmla="*/ 104593 w 385616"/>
                <a:gd name="connsiteY3" fmla="*/ 50559 h 320534"/>
                <a:gd name="connsiteX4" fmla="*/ 9343 w 385616"/>
                <a:gd name="connsiteY4" fmla="*/ 226771 h 320534"/>
                <a:gd name="connsiteX5" fmla="*/ 18868 w 385616"/>
                <a:gd name="connsiteY5" fmla="*/ 317259 h 32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5616" h="320534">
                  <a:moveTo>
                    <a:pt x="18868" y="317259"/>
                  </a:moveTo>
                  <a:cubicBezTo>
                    <a:pt x="37918" y="299003"/>
                    <a:pt x="62524" y="169621"/>
                    <a:pt x="123643" y="117234"/>
                  </a:cubicBezTo>
                  <a:cubicBezTo>
                    <a:pt x="184762" y="64846"/>
                    <a:pt x="388755" y="14047"/>
                    <a:pt x="385580" y="2934"/>
                  </a:cubicBezTo>
                  <a:cubicBezTo>
                    <a:pt x="382405" y="-8179"/>
                    <a:pt x="167299" y="13253"/>
                    <a:pt x="104593" y="50559"/>
                  </a:cubicBezTo>
                  <a:cubicBezTo>
                    <a:pt x="41887" y="87865"/>
                    <a:pt x="26012" y="179940"/>
                    <a:pt x="9343" y="226771"/>
                  </a:cubicBezTo>
                  <a:cubicBezTo>
                    <a:pt x="-7326" y="273602"/>
                    <a:pt x="-182" y="335515"/>
                    <a:pt x="18868" y="317259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2" name="Freeform 211"/>
            <p:cNvSpPr/>
            <p:nvPr/>
          </p:nvSpPr>
          <p:spPr>
            <a:xfrm>
              <a:off x="4225819" y="770494"/>
              <a:ext cx="114083" cy="154673"/>
            </a:xfrm>
            <a:custGeom>
              <a:avLst/>
              <a:gdLst>
                <a:gd name="connsiteX0" fmla="*/ 3281 w 114083"/>
                <a:gd name="connsiteY0" fmla="*/ 1031 h 154673"/>
                <a:gd name="connsiteX1" fmla="*/ 103294 w 114083"/>
                <a:gd name="connsiteY1" fmla="*/ 58181 h 154673"/>
                <a:gd name="connsiteX2" fmla="*/ 103294 w 114083"/>
                <a:gd name="connsiteY2" fmla="*/ 153431 h 154673"/>
                <a:gd name="connsiteX3" fmla="*/ 31856 w 114083"/>
                <a:gd name="connsiteY3" fmla="*/ 105806 h 154673"/>
                <a:gd name="connsiteX4" fmla="*/ 3281 w 114083"/>
                <a:gd name="connsiteY4" fmla="*/ 1031 h 154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083" h="154673">
                  <a:moveTo>
                    <a:pt x="3281" y="1031"/>
                  </a:moveTo>
                  <a:cubicBezTo>
                    <a:pt x="15187" y="-6906"/>
                    <a:pt x="86625" y="32781"/>
                    <a:pt x="103294" y="58181"/>
                  </a:cubicBezTo>
                  <a:cubicBezTo>
                    <a:pt x="119963" y="83581"/>
                    <a:pt x="115200" y="145494"/>
                    <a:pt x="103294" y="153431"/>
                  </a:cubicBezTo>
                  <a:cubicBezTo>
                    <a:pt x="91388" y="161368"/>
                    <a:pt x="49318" y="129618"/>
                    <a:pt x="31856" y="105806"/>
                  </a:cubicBezTo>
                  <a:cubicBezTo>
                    <a:pt x="14394" y="81994"/>
                    <a:pt x="-8625" y="8968"/>
                    <a:pt x="3281" y="1031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214" name="Rectangle 213"/>
          <p:cNvSpPr/>
          <p:nvPr/>
        </p:nvSpPr>
        <p:spPr>
          <a:xfrm>
            <a:off x="3673130" y="4167113"/>
            <a:ext cx="5267445" cy="2311363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53078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345" y="0"/>
            <a:ext cx="9121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514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629051" y="113940"/>
            <a:ext cx="7214858" cy="6446404"/>
            <a:chOff x="2629051" y="113940"/>
            <a:chExt cx="7214858" cy="6446404"/>
          </a:xfrm>
        </p:grpSpPr>
        <p:sp>
          <p:nvSpPr>
            <p:cNvPr id="172" name="Freeform 171"/>
            <p:cNvSpPr/>
            <p:nvPr/>
          </p:nvSpPr>
          <p:spPr>
            <a:xfrm>
              <a:off x="4036328" y="1137419"/>
              <a:ext cx="4044906" cy="4447778"/>
            </a:xfrm>
            <a:custGeom>
              <a:avLst/>
              <a:gdLst>
                <a:gd name="connsiteX0" fmla="*/ 1196072 w 4044906"/>
                <a:gd name="connsiteY0" fmla="*/ 81781 h 4447778"/>
                <a:gd name="connsiteX1" fmla="*/ 1157972 w 4044906"/>
                <a:gd name="connsiteY1" fmla="*/ 805681 h 4447778"/>
                <a:gd name="connsiteX2" fmla="*/ 751572 w 4044906"/>
                <a:gd name="connsiteY2" fmla="*/ 932681 h 4447778"/>
                <a:gd name="connsiteX3" fmla="*/ 726172 w 4044906"/>
                <a:gd name="connsiteY3" fmla="*/ 1262881 h 4447778"/>
                <a:gd name="connsiteX4" fmla="*/ 294372 w 4044906"/>
                <a:gd name="connsiteY4" fmla="*/ 1554981 h 4447778"/>
                <a:gd name="connsiteX5" fmla="*/ 2272 w 4044906"/>
                <a:gd name="connsiteY5" fmla="*/ 1745481 h 4447778"/>
                <a:gd name="connsiteX6" fmla="*/ 154672 w 4044906"/>
                <a:gd name="connsiteY6" fmla="*/ 1821681 h 4447778"/>
                <a:gd name="connsiteX7" fmla="*/ 78472 w 4044906"/>
                <a:gd name="connsiteY7" fmla="*/ 2075681 h 4447778"/>
                <a:gd name="connsiteX8" fmla="*/ 281672 w 4044906"/>
                <a:gd name="connsiteY8" fmla="*/ 2075681 h 4447778"/>
                <a:gd name="connsiteX9" fmla="*/ 230872 w 4044906"/>
                <a:gd name="connsiteY9" fmla="*/ 2291581 h 4447778"/>
                <a:gd name="connsiteX10" fmla="*/ 522972 w 4044906"/>
                <a:gd name="connsiteY10" fmla="*/ 2304281 h 4447778"/>
                <a:gd name="connsiteX11" fmla="*/ 662672 w 4044906"/>
                <a:gd name="connsiteY11" fmla="*/ 2520181 h 4447778"/>
                <a:gd name="connsiteX12" fmla="*/ 434072 w 4044906"/>
                <a:gd name="connsiteY12" fmla="*/ 2736081 h 4447778"/>
                <a:gd name="connsiteX13" fmla="*/ 662672 w 4044906"/>
                <a:gd name="connsiteY13" fmla="*/ 2863081 h 4447778"/>
                <a:gd name="connsiteX14" fmla="*/ 840472 w 4044906"/>
                <a:gd name="connsiteY14" fmla="*/ 3421881 h 4447778"/>
                <a:gd name="connsiteX15" fmla="*/ 573772 w 4044906"/>
                <a:gd name="connsiteY15" fmla="*/ 3726681 h 4447778"/>
                <a:gd name="connsiteX16" fmla="*/ 395972 w 4044906"/>
                <a:gd name="connsiteY16" fmla="*/ 3815581 h 4447778"/>
                <a:gd name="connsiteX17" fmla="*/ 713472 w 4044906"/>
                <a:gd name="connsiteY17" fmla="*/ 3777481 h 4447778"/>
                <a:gd name="connsiteX18" fmla="*/ 1094472 w 4044906"/>
                <a:gd name="connsiteY18" fmla="*/ 4031481 h 4447778"/>
                <a:gd name="connsiteX19" fmla="*/ 1386572 w 4044906"/>
                <a:gd name="connsiteY19" fmla="*/ 4399781 h 4447778"/>
                <a:gd name="connsiteX20" fmla="*/ 1373872 w 4044906"/>
                <a:gd name="connsiteY20" fmla="*/ 4437881 h 4447778"/>
                <a:gd name="connsiteX21" fmla="*/ 1361172 w 4044906"/>
                <a:gd name="connsiteY21" fmla="*/ 4348981 h 4447778"/>
                <a:gd name="connsiteX22" fmla="*/ 1513572 w 4044906"/>
                <a:gd name="connsiteY22" fmla="*/ 4069581 h 4447778"/>
                <a:gd name="connsiteX23" fmla="*/ 1996172 w 4044906"/>
                <a:gd name="connsiteY23" fmla="*/ 3993381 h 4447778"/>
                <a:gd name="connsiteX24" fmla="*/ 2059672 w 4044906"/>
                <a:gd name="connsiteY24" fmla="*/ 3752081 h 4447778"/>
                <a:gd name="connsiteX25" fmla="*/ 2237472 w 4044906"/>
                <a:gd name="connsiteY25" fmla="*/ 3574281 h 4447778"/>
                <a:gd name="connsiteX26" fmla="*/ 2440672 w 4044906"/>
                <a:gd name="connsiteY26" fmla="*/ 3574281 h 4447778"/>
                <a:gd name="connsiteX27" fmla="*/ 2580372 w 4044906"/>
                <a:gd name="connsiteY27" fmla="*/ 3586981 h 4447778"/>
                <a:gd name="connsiteX28" fmla="*/ 2758172 w 4044906"/>
                <a:gd name="connsiteY28" fmla="*/ 3498081 h 4447778"/>
                <a:gd name="connsiteX29" fmla="*/ 2923272 w 4044906"/>
                <a:gd name="connsiteY29" fmla="*/ 3472681 h 4447778"/>
                <a:gd name="connsiteX30" fmla="*/ 3075672 w 4044906"/>
                <a:gd name="connsiteY30" fmla="*/ 3498081 h 4447778"/>
                <a:gd name="connsiteX31" fmla="*/ 3228072 w 4044906"/>
                <a:gd name="connsiteY31" fmla="*/ 3536181 h 4447778"/>
                <a:gd name="connsiteX32" fmla="*/ 3253472 w 4044906"/>
                <a:gd name="connsiteY32" fmla="*/ 3358381 h 4447778"/>
                <a:gd name="connsiteX33" fmla="*/ 3443972 w 4044906"/>
                <a:gd name="connsiteY33" fmla="*/ 2990081 h 4447778"/>
                <a:gd name="connsiteX34" fmla="*/ 3901172 w 4044906"/>
                <a:gd name="connsiteY34" fmla="*/ 2786881 h 4447778"/>
                <a:gd name="connsiteX35" fmla="*/ 3837672 w 4044906"/>
                <a:gd name="connsiteY35" fmla="*/ 2685281 h 4447778"/>
                <a:gd name="connsiteX36" fmla="*/ 4040872 w 4044906"/>
                <a:gd name="connsiteY36" fmla="*/ 2507481 h 4447778"/>
                <a:gd name="connsiteX37" fmla="*/ 3621772 w 4044906"/>
                <a:gd name="connsiteY37" fmla="*/ 2456681 h 4447778"/>
                <a:gd name="connsiteX38" fmla="*/ 3507472 w 4044906"/>
                <a:gd name="connsiteY38" fmla="*/ 2139181 h 4447778"/>
                <a:gd name="connsiteX39" fmla="*/ 3596372 w 4044906"/>
                <a:gd name="connsiteY39" fmla="*/ 1948681 h 4447778"/>
                <a:gd name="connsiteX40" fmla="*/ 3494772 w 4044906"/>
                <a:gd name="connsiteY40" fmla="*/ 1859781 h 4447778"/>
                <a:gd name="connsiteX41" fmla="*/ 3418572 w 4044906"/>
                <a:gd name="connsiteY41" fmla="*/ 1567681 h 4447778"/>
                <a:gd name="connsiteX42" fmla="*/ 3583672 w 4044906"/>
                <a:gd name="connsiteY42" fmla="*/ 1389881 h 4447778"/>
                <a:gd name="connsiteX43" fmla="*/ 3786872 w 4044906"/>
                <a:gd name="connsiteY43" fmla="*/ 1288281 h 4447778"/>
                <a:gd name="connsiteX44" fmla="*/ 3621772 w 4044906"/>
                <a:gd name="connsiteY44" fmla="*/ 1072381 h 4447778"/>
                <a:gd name="connsiteX45" fmla="*/ 3736072 w 4044906"/>
                <a:gd name="connsiteY45" fmla="*/ 970781 h 4447778"/>
                <a:gd name="connsiteX46" fmla="*/ 3901172 w 4044906"/>
                <a:gd name="connsiteY46" fmla="*/ 881881 h 4447778"/>
                <a:gd name="connsiteX47" fmla="*/ 3799572 w 4044906"/>
                <a:gd name="connsiteY47" fmla="*/ 869181 h 4447778"/>
                <a:gd name="connsiteX48" fmla="*/ 3609072 w 4044906"/>
                <a:gd name="connsiteY48" fmla="*/ 615181 h 4447778"/>
                <a:gd name="connsiteX49" fmla="*/ 3659872 w 4044906"/>
                <a:gd name="connsiteY49" fmla="*/ 399281 h 4447778"/>
                <a:gd name="connsiteX50" fmla="*/ 3520172 w 4044906"/>
                <a:gd name="connsiteY50" fmla="*/ 183381 h 4447778"/>
                <a:gd name="connsiteX51" fmla="*/ 3177272 w 4044906"/>
                <a:gd name="connsiteY51" fmla="*/ 234181 h 4447778"/>
                <a:gd name="connsiteX52" fmla="*/ 2605772 w 4044906"/>
                <a:gd name="connsiteY52" fmla="*/ 56381 h 4447778"/>
                <a:gd name="connsiteX53" fmla="*/ 2148572 w 4044906"/>
                <a:gd name="connsiteY53" fmla="*/ 234181 h 4447778"/>
                <a:gd name="connsiteX54" fmla="*/ 1424672 w 4044906"/>
                <a:gd name="connsiteY54" fmla="*/ 183381 h 4447778"/>
                <a:gd name="connsiteX55" fmla="*/ 1170672 w 4044906"/>
                <a:gd name="connsiteY55" fmla="*/ 30981 h 4447778"/>
                <a:gd name="connsiteX56" fmla="*/ 1196072 w 4044906"/>
                <a:gd name="connsiteY56" fmla="*/ 81781 h 444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4044906" h="4447778">
                  <a:moveTo>
                    <a:pt x="1196072" y="81781"/>
                  </a:moveTo>
                  <a:cubicBezTo>
                    <a:pt x="1193955" y="210898"/>
                    <a:pt x="1232055" y="663864"/>
                    <a:pt x="1157972" y="805681"/>
                  </a:cubicBezTo>
                  <a:cubicBezTo>
                    <a:pt x="1083889" y="947498"/>
                    <a:pt x="823539" y="856481"/>
                    <a:pt x="751572" y="932681"/>
                  </a:cubicBezTo>
                  <a:cubicBezTo>
                    <a:pt x="679605" y="1008881"/>
                    <a:pt x="802372" y="1159165"/>
                    <a:pt x="726172" y="1262881"/>
                  </a:cubicBezTo>
                  <a:cubicBezTo>
                    <a:pt x="649972" y="1366597"/>
                    <a:pt x="415022" y="1474548"/>
                    <a:pt x="294372" y="1554981"/>
                  </a:cubicBezTo>
                  <a:cubicBezTo>
                    <a:pt x="173722" y="1635414"/>
                    <a:pt x="25555" y="1701031"/>
                    <a:pt x="2272" y="1745481"/>
                  </a:cubicBezTo>
                  <a:cubicBezTo>
                    <a:pt x="-21011" y="1789931"/>
                    <a:pt x="141972" y="1766648"/>
                    <a:pt x="154672" y="1821681"/>
                  </a:cubicBezTo>
                  <a:cubicBezTo>
                    <a:pt x="167372" y="1876714"/>
                    <a:pt x="57305" y="2033348"/>
                    <a:pt x="78472" y="2075681"/>
                  </a:cubicBezTo>
                  <a:cubicBezTo>
                    <a:pt x="99639" y="2118014"/>
                    <a:pt x="256272" y="2039698"/>
                    <a:pt x="281672" y="2075681"/>
                  </a:cubicBezTo>
                  <a:cubicBezTo>
                    <a:pt x="307072" y="2111664"/>
                    <a:pt x="190655" y="2253481"/>
                    <a:pt x="230872" y="2291581"/>
                  </a:cubicBezTo>
                  <a:cubicBezTo>
                    <a:pt x="271089" y="2329681"/>
                    <a:pt x="451005" y="2266181"/>
                    <a:pt x="522972" y="2304281"/>
                  </a:cubicBezTo>
                  <a:cubicBezTo>
                    <a:pt x="594939" y="2342381"/>
                    <a:pt x="677489" y="2448214"/>
                    <a:pt x="662672" y="2520181"/>
                  </a:cubicBezTo>
                  <a:cubicBezTo>
                    <a:pt x="647855" y="2592148"/>
                    <a:pt x="434072" y="2678931"/>
                    <a:pt x="434072" y="2736081"/>
                  </a:cubicBezTo>
                  <a:cubicBezTo>
                    <a:pt x="434072" y="2793231"/>
                    <a:pt x="594939" y="2748781"/>
                    <a:pt x="662672" y="2863081"/>
                  </a:cubicBezTo>
                  <a:cubicBezTo>
                    <a:pt x="730405" y="2977381"/>
                    <a:pt x="855289" y="3277948"/>
                    <a:pt x="840472" y="3421881"/>
                  </a:cubicBezTo>
                  <a:cubicBezTo>
                    <a:pt x="825655" y="3565814"/>
                    <a:pt x="647855" y="3661064"/>
                    <a:pt x="573772" y="3726681"/>
                  </a:cubicBezTo>
                  <a:cubicBezTo>
                    <a:pt x="499689" y="3792298"/>
                    <a:pt x="372689" y="3807114"/>
                    <a:pt x="395972" y="3815581"/>
                  </a:cubicBezTo>
                  <a:cubicBezTo>
                    <a:pt x="419255" y="3824048"/>
                    <a:pt x="597055" y="3741498"/>
                    <a:pt x="713472" y="3777481"/>
                  </a:cubicBezTo>
                  <a:cubicBezTo>
                    <a:pt x="829889" y="3813464"/>
                    <a:pt x="982289" y="3927764"/>
                    <a:pt x="1094472" y="4031481"/>
                  </a:cubicBezTo>
                  <a:cubicBezTo>
                    <a:pt x="1206655" y="4135198"/>
                    <a:pt x="1340005" y="4332048"/>
                    <a:pt x="1386572" y="4399781"/>
                  </a:cubicBezTo>
                  <a:cubicBezTo>
                    <a:pt x="1433139" y="4467514"/>
                    <a:pt x="1378105" y="4446348"/>
                    <a:pt x="1373872" y="4437881"/>
                  </a:cubicBezTo>
                  <a:cubicBezTo>
                    <a:pt x="1369639" y="4429414"/>
                    <a:pt x="1337889" y="4410364"/>
                    <a:pt x="1361172" y="4348981"/>
                  </a:cubicBezTo>
                  <a:cubicBezTo>
                    <a:pt x="1384455" y="4287598"/>
                    <a:pt x="1407739" y="4128848"/>
                    <a:pt x="1513572" y="4069581"/>
                  </a:cubicBezTo>
                  <a:cubicBezTo>
                    <a:pt x="1619405" y="4010314"/>
                    <a:pt x="1905155" y="4046298"/>
                    <a:pt x="1996172" y="3993381"/>
                  </a:cubicBezTo>
                  <a:cubicBezTo>
                    <a:pt x="2087189" y="3940464"/>
                    <a:pt x="2019455" y="3821931"/>
                    <a:pt x="2059672" y="3752081"/>
                  </a:cubicBezTo>
                  <a:cubicBezTo>
                    <a:pt x="2099889" y="3682231"/>
                    <a:pt x="2173972" y="3603914"/>
                    <a:pt x="2237472" y="3574281"/>
                  </a:cubicBezTo>
                  <a:cubicBezTo>
                    <a:pt x="2300972" y="3544648"/>
                    <a:pt x="2383522" y="3572164"/>
                    <a:pt x="2440672" y="3574281"/>
                  </a:cubicBezTo>
                  <a:cubicBezTo>
                    <a:pt x="2497822" y="3576398"/>
                    <a:pt x="2527455" y="3599681"/>
                    <a:pt x="2580372" y="3586981"/>
                  </a:cubicBezTo>
                  <a:cubicBezTo>
                    <a:pt x="2633289" y="3574281"/>
                    <a:pt x="2701022" y="3517131"/>
                    <a:pt x="2758172" y="3498081"/>
                  </a:cubicBezTo>
                  <a:cubicBezTo>
                    <a:pt x="2815322" y="3479031"/>
                    <a:pt x="2870355" y="3472681"/>
                    <a:pt x="2923272" y="3472681"/>
                  </a:cubicBezTo>
                  <a:cubicBezTo>
                    <a:pt x="2976189" y="3472681"/>
                    <a:pt x="3024872" y="3487498"/>
                    <a:pt x="3075672" y="3498081"/>
                  </a:cubicBezTo>
                  <a:cubicBezTo>
                    <a:pt x="3126472" y="3508664"/>
                    <a:pt x="3198439" y="3559464"/>
                    <a:pt x="3228072" y="3536181"/>
                  </a:cubicBezTo>
                  <a:cubicBezTo>
                    <a:pt x="3257705" y="3512898"/>
                    <a:pt x="3217489" y="3449398"/>
                    <a:pt x="3253472" y="3358381"/>
                  </a:cubicBezTo>
                  <a:cubicBezTo>
                    <a:pt x="3289455" y="3267364"/>
                    <a:pt x="3336022" y="3085331"/>
                    <a:pt x="3443972" y="2990081"/>
                  </a:cubicBezTo>
                  <a:cubicBezTo>
                    <a:pt x="3551922" y="2894831"/>
                    <a:pt x="3835555" y="2837681"/>
                    <a:pt x="3901172" y="2786881"/>
                  </a:cubicBezTo>
                  <a:cubicBezTo>
                    <a:pt x="3966789" y="2736081"/>
                    <a:pt x="3814389" y="2731848"/>
                    <a:pt x="3837672" y="2685281"/>
                  </a:cubicBezTo>
                  <a:cubicBezTo>
                    <a:pt x="3860955" y="2638714"/>
                    <a:pt x="4076855" y="2545581"/>
                    <a:pt x="4040872" y="2507481"/>
                  </a:cubicBezTo>
                  <a:cubicBezTo>
                    <a:pt x="4004889" y="2469381"/>
                    <a:pt x="3710672" y="2518064"/>
                    <a:pt x="3621772" y="2456681"/>
                  </a:cubicBezTo>
                  <a:cubicBezTo>
                    <a:pt x="3532872" y="2395298"/>
                    <a:pt x="3511705" y="2223848"/>
                    <a:pt x="3507472" y="2139181"/>
                  </a:cubicBezTo>
                  <a:cubicBezTo>
                    <a:pt x="3503239" y="2054514"/>
                    <a:pt x="3598489" y="1995248"/>
                    <a:pt x="3596372" y="1948681"/>
                  </a:cubicBezTo>
                  <a:cubicBezTo>
                    <a:pt x="3594255" y="1902114"/>
                    <a:pt x="3524405" y="1923281"/>
                    <a:pt x="3494772" y="1859781"/>
                  </a:cubicBezTo>
                  <a:cubicBezTo>
                    <a:pt x="3465139" y="1796281"/>
                    <a:pt x="3403755" y="1645998"/>
                    <a:pt x="3418572" y="1567681"/>
                  </a:cubicBezTo>
                  <a:cubicBezTo>
                    <a:pt x="3433389" y="1489364"/>
                    <a:pt x="3522289" y="1436448"/>
                    <a:pt x="3583672" y="1389881"/>
                  </a:cubicBezTo>
                  <a:cubicBezTo>
                    <a:pt x="3645055" y="1343314"/>
                    <a:pt x="3780522" y="1341198"/>
                    <a:pt x="3786872" y="1288281"/>
                  </a:cubicBezTo>
                  <a:cubicBezTo>
                    <a:pt x="3793222" y="1235364"/>
                    <a:pt x="3630239" y="1125298"/>
                    <a:pt x="3621772" y="1072381"/>
                  </a:cubicBezTo>
                  <a:cubicBezTo>
                    <a:pt x="3613305" y="1019464"/>
                    <a:pt x="3689505" y="1002531"/>
                    <a:pt x="3736072" y="970781"/>
                  </a:cubicBezTo>
                  <a:cubicBezTo>
                    <a:pt x="3782639" y="939031"/>
                    <a:pt x="3890589" y="898814"/>
                    <a:pt x="3901172" y="881881"/>
                  </a:cubicBezTo>
                  <a:cubicBezTo>
                    <a:pt x="3911755" y="864948"/>
                    <a:pt x="3848255" y="913631"/>
                    <a:pt x="3799572" y="869181"/>
                  </a:cubicBezTo>
                  <a:cubicBezTo>
                    <a:pt x="3750889" y="824731"/>
                    <a:pt x="3632355" y="693498"/>
                    <a:pt x="3609072" y="615181"/>
                  </a:cubicBezTo>
                  <a:cubicBezTo>
                    <a:pt x="3585789" y="536864"/>
                    <a:pt x="3674689" y="471248"/>
                    <a:pt x="3659872" y="399281"/>
                  </a:cubicBezTo>
                  <a:cubicBezTo>
                    <a:pt x="3645055" y="327314"/>
                    <a:pt x="3600605" y="210898"/>
                    <a:pt x="3520172" y="183381"/>
                  </a:cubicBezTo>
                  <a:cubicBezTo>
                    <a:pt x="3439739" y="155864"/>
                    <a:pt x="3329672" y="255348"/>
                    <a:pt x="3177272" y="234181"/>
                  </a:cubicBezTo>
                  <a:cubicBezTo>
                    <a:pt x="3024872" y="213014"/>
                    <a:pt x="2777222" y="56381"/>
                    <a:pt x="2605772" y="56381"/>
                  </a:cubicBezTo>
                  <a:cubicBezTo>
                    <a:pt x="2434322" y="56381"/>
                    <a:pt x="2345422" y="213014"/>
                    <a:pt x="2148572" y="234181"/>
                  </a:cubicBezTo>
                  <a:cubicBezTo>
                    <a:pt x="1951722" y="255348"/>
                    <a:pt x="1587655" y="217248"/>
                    <a:pt x="1424672" y="183381"/>
                  </a:cubicBezTo>
                  <a:cubicBezTo>
                    <a:pt x="1261689" y="149514"/>
                    <a:pt x="1213005" y="52148"/>
                    <a:pt x="1170672" y="30981"/>
                  </a:cubicBezTo>
                  <a:cubicBezTo>
                    <a:pt x="1128339" y="9814"/>
                    <a:pt x="1198189" y="-47336"/>
                    <a:pt x="1196072" y="8178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227" name="Group 226"/>
            <p:cNvGrpSpPr/>
            <p:nvPr/>
          </p:nvGrpSpPr>
          <p:grpSpPr>
            <a:xfrm>
              <a:off x="4328141" y="1272154"/>
              <a:ext cx="3437794" cy="3828932"/>
              <a:chOff x="4328141" y="1272154"/>
              <a:chExt cx="3437794" cy="3828932"/>
            </a:xfrm>
          </p:grpSpPr>
          <p:sp>
            <p:nvSpPr>
              <p:cNvPr id="173" name="Freeform 172"/>
              <p:cNvSpPr/>
              <p:nvPr/>
            </p:nvSpPr>
            <p:spPr>
              <a:xfrm>
                <a:off x="4333337" y="2682230"/>
                <a:ext cx="1168524" cy="614879"/>
              </a:xfrm>
              <a:custGeom>
                <a:avLst/>
                <a:gdLst>
                  <a:gd name="connsiteX0" fmla="*/ 2443 w 1168524"/>
                  <a:gd name="connsiteY0" fmla="*/ 10 h 614879"/>
                  <a:gd name="connsiteX1" fmla="*/ 817783 w 1168524"/>
                  <a:gd name="connsiteY1" fmla="*/ 533410 h 614879"/>
                  <a:gd name="connsiteX2" fmla="*/ 1061623 w 1168524"/>
                  <a:gd name="connsiteY2" fmla="*/ 419110 h 614879"/>
                  <a:gd name="connsiteX3" fmla="*/ 947323 w 1168524"/>
                  <a:gd name="connsiteY3" fmla="*/ 213370 h 614879"/>
                  <a:gd name="connsiteX4" fmla="*/ 772063 w 1168524"/>
                  <a:gd name="connsiteY4" fmla="*/ 289570 h 614879"/>
                  <a:gd name="connsiteX5" fmla="*/ 848263 w 1168524"/>
                  <a:gd name="connsiteY5" fmla="*/ 381010 h 614879"/>
                  <a:gd name="connsiteX6" fmla="*/ 733963 w 1168524"/>
                  <a:gd name="connsiteY6" fmla="*/ 350530 h 614879"/>
                  <a:gd name="connsiteX7" fmla="*/ 779683 w 1168524"/>
                  <a:gd name="connsiteY7" fmla="*/ 129550 h 614879"/>
                  <a:gd name="connsiteX8" fmla="*/ 1061623 w 1168524"/>
                  <a:gd name="connsiteY8" fmla="*/ 167650 h 614879"/>
                  <a:gd name="connsiteX9" fmla="*/ 1168303 w 1168524"/>
                  <a:gd name="connsiteY9" fmla="*/ 381010 h 614879"/>
                  <a:gd name="connsiteX10" fmla="*/ 1038763 w 1168524"/>
                  <a:gd name="connsiteY10" fmla="*/ 586750 h 614879"/>
                  <a:gd name="connsiteX11" fmla="*/ 581563 w 1168524"/>
                  <a:gd name="connsiteY11" fmla="*/ 548650 h 614879"/>
                  <a:gd name="connsiteX12" fmla="*/ 2443 w 1168524"/>
                  <a:gd name="connsiteY12" fmla="*/ 10 h 614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168524" h="614879">
                    <a:moveTo>
                      <a:pt x="2443" y="10"/>
                    </a:moveTo>
                    <a:cubicBezTo>
                      <a:pt x="41813" y="-2530"/>
                      <a:pt x="641253" y="463560"/>
                      <a:pt x="817783" y="533410"/>
                    </a:cubicBezTo>
                    <a:cubicBezTo>
                      <a:pt x="994313" y="603260"/>
                      <a:pt x="1040033" y="472450"/>
                      <a:pt x="1061623" y="419110"/>
                    </a:cubicBezTo>
                    <a:cubicBezTo>
                      <a:pt x="1083213" y="365770"/>
                      <a:pt x="995583" y="234960"/>
                      <a:pt x="947323" y="213370"/>
                    </a:cubicBezTo>
                    <a:cubicBezTo>
                      <a:pt x="899063" y="191780"/>
                      <a:pt x="788573" y="261630"/>
                      <a:pt x="772063" y="289570"/>
                    </a:cubicBezTo>
                    <a:cubicBezTo>
                      <a:pt x="755553" y="317510"/>
                      <a:pt x="854613" y="370850"/>
                      <a:pt x="848263" y="381010"/>
                    </a:cubicBezTo>
                    <a:cubicBezTo>
                      <a:pt x="841913" y="391170"/>
                      <a:pt x="745393" y="392440"/>
                      <a:pt x="733963" y="350530"/>
                    </a:cubicBezTo>
                    <a:cubicBezTo>
                      <a:pt x="722533" y="308620"/>
                      <a:pt x="725073" y="160030"/>
                      <a:pt x="779683" y="129550"/>
                    </a:cubicBezTo>
                    <a:cubicBezTo>
                      <a:pt x="834293" y="99070"/>
                      <a:pt x="996853" y="125740"/>
                      <a:pt x="1061623" y="167650"/>
                    </a:cubicBezTo>
                    <a:cubicBezTo>
                      <a:pt x="1126393" y="209560"/>
                      <a:pt x="1172113" y="311160"/>
                      <a:pt x="1168303" y="381010"/>
                    </a:cubicBezTo>
                    <a:cubicBezTo>
                      <a:pt x="1164493" y="450860"/>
                      <a:pt x="1136553" y="558810"/>
                      <a:pt x="1038763" y="586750"/>
                    </a:cubicBezTo>
                    <a:cubicBezTo>
                      <a:pt x="940973" y="614690"/>
                      <a:pt x="753013" y="646440"/>
                      <a:pt x="581563" y="548650"/>
                    </a:cubicBezTo>
                    <a:cubicBezTo>
                      <a:pt x="410113" y="450860"/>
                      <a:pt x="-36927" y="2550"/>
                      <a:pt x="2443" y="1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1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4" name="Freeform 173"/>
              <p:cNvSpPr/>
              <p:nvPr/>
            </p:nvSpPr>
            <p:spPr>
              <a:xfrm>
                <a:off x="4624935" y="3473090"/>
                <a:ext cx="3141000" cy="573519"/>
              </a:xfrm>
              <a:custGeom>
                <a:avLst/>
                <a:gdLst>
                  <a:gd name="connsiteX0" fmla="*/ 23265 w 3141000"/>
                  <a:gd name="connsiteY0" fmla="*/ 1630 h 573519"/>
                  <a:gd name="connsiteX1" fmla="*/ 891945 w 3141000"/>
                  <a:gd name="connsiteY1" fmla="*/ 435970 h 573519"/>
                  <a:gd name="connsiteX2" fmla="*/ 1608225 w 3141000"/>
                  <a:gd name="connsiteY2" fmla="*/ 291190 h 573519"/>
                  <a:gd name="connsiteX3" fmla="*/ 2690265 w 3141000"/>
                  <a:gd name="connsiteY3" fmla="*/ 336910 h 573519"/>
                  <a:gd name="connsiteX4" fmla="*/ 3139845 w 3141000"/>
                  <a:gd name="connsiteY4" fmla="*/ 237850 h 573519"/>
                  <a:gd name="connsiteX5" fmla="*/ 2804565 w 3141000"/>
                  <a:gd name="connsiteY5" fmla="*/ 375010 h 573519"/>
                  <a:gd name="connsiteX6" fmla="*/ 2339745 w 3141000"/>
                  <a:gd name="connsiteY6" fmla="*/ 382630 h 573519"/>
                  <a:gd name="connsiteX7" fmla="*/ 1532025 w 3141000"/>
                  <a:gd name="connsiteY7" fmla="*/ 359770 h 573519"/>
                  <a:gd name="connsiteX8" fmla="*/ 991005 w 3141000"/>
                  <a:gd name="connsiteY8" fmla="*/ 573130 h 573519"/>
                  <a:gd name="connsiteX9" fmla="*/ 312825 w 3141000"/>
                  <a:gd name="connsiteY9" fmla="*/ 298810 h 573519"/>
                  <a:gd name="connsiteX10" fmla="*/ 23265 w 3141000"/>
                  <a:gd name="connsiteY10" fmla="*/ 1630 h 573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41000" h="573519">
                    <a:moveTo>
                      <a:pt x="23265" y="1630"/>
                    </a:moveTo>
                    <a:cubicBezTo>
                      <a:pt x="119785" y="24490"/>
                      <a:pt x="627785" y="387710"/>
                      <a:pt x="891945" y="435970"/>
                    </a:cubicBezTo>
                    <a:cubicBezTo>
                      <a:pt x="1156105" y="484230"/>
                      <a:pt x="1308505" y="307700"/>
                      <a:pt x="1608225" y="291190"/>
                    </a:cubicBezTo>
                    <a:cubicBezTo>
                      <a:pt x="1907945" y="274680"/>
                      <a:pt x="2434995" y="345800"/>
                      <a:pt x="2690265" y="336910"/>
                    </a:cubicBezTo>
                    <a:cubicBezTo>
                      <a:pt x="2945535" y="328020"/>
                      <a:pt x="3120795" y="231500"/>
                      <a:pt x="3139845" y="237850"/>
                    </a:cubicBezTo>
                    <a:cubicBezTo>
                      <a:pt x="3158895" y="244200"/>
                      <a:pt x="2937915" y="350880"/>
                      <a:pt x="2804565" y="375010"/>
                    </a:cubicBezTo>
                    <a:cubicBezTo>
                      <a:pt x="2671215" y="399140"/>
                      <a:pt x="2551835" y="385170"/>
                      <a:pt x="2339745" y="382630"/>
                    </a:cubicBezTo>
                    <a:cubicBezTo>
                      <a:pt x="2127655" y="380090"/>
                      <a:pt x="1756815" y="328020"/>
                      <a:pt x="1532025" y="359770"/>
                    </a:cubicBezTo>
                    <a:cubicBezTo>
                      <a:pt x="1307235" y="391520"/>
                      <a:pt x="1194205" y="583290"/>
                      <a:pt x="991005" y="573130"/>
                    </a:cubicBezTo>
                    <a:cubicBezTo>
                      <a:pt x="787805" y="562970"/>
                      <a:pt x="474115" y="395330"/>
                      <a:pt x="312825" y="298810"/>
                    </a:cubicBezTo>
                    <a:cubicBezTo>
                      <a:pt x="151535" y="202290"/>
                      <a:pt x="-73255" y="-21230"/>
                      <a:pt x="23265" y="163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1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5" name="Freeform 174"/>
              <p:cNvSpPr/>
              <p:nvPr/>
            </p:nvSpPr>
            <p:spPr>
              <a:xfrm>
                <a:off x="4526198" y="2466986"/>
                <a:ext cx="2956660" cy="916476"/>
              </a:xfrm>
              <a:custGeom>
                <a:avLst/>
                <a:gdLst>
                  <a:gd name="connsiteX0" fmla="*/ 236302 w 2956660"/>
                  <a:gd name="connsiteY0" fmla="*/ 238114 h 916476"/>
                  <a:gd name="connsiteX1" fmla="*/ 845902 w 2956660"/>
                  <a:gd name="connsiteY1" fmla="*/ 222874 h 916476"/>
                  <a:gd name="connsiteX2" fmla="*/ 1501222 w 2956660"/>
                  <a:gd name="connsiteY2" fmla="*/ 748654 h 916476"/>
                  <a:gd name="connsiteX3" fmla="*/ 2461342 w 2956660"/>
                  <a:gd name="connsiteY3" fmla="*/ 916294 h 916476"/>
                  <a:gd name="connsiteX4" fmla="*/ 2956642 w 2956660"/>
                  <a:gd name="connsiteY4" fmla="*/ 725794 h 916476"/>
                  <a:gd name="connsiteX5" fmla="*/ 2446102 w 2956660"/>
                  <a:gd name="connsiteY5" fmla="*/ 832474 h 916476"/>
                  <a:gd name="connsiteX6" fmla="*/ 1463122 w 2956660"/>
                  <a:gd name="connsiteY6" fmla="*/ 603874 h 916476"/>
                  <a:gd name="connsiteX7" fmla="*/ 1013542 w 2956660"/>
                  <a:gd name="connsiteY7" fmla="*/ 253354 h 916476"/>
                  <a:gd name="connsiteX8" fmla="*/ 624922 w 2956660"/>
                  <a:gd name="connsiteY8" fmla="*/ 1894 h 916476"/>
                  <a:gd name="connsiteX9" fmla="*/ 228682 w 2956660"/>
                  <a:gd name="connsiteY9" fmla="*/ 131434 h 916476"/>
                  <a:gd name="connsiteX10" fmla="*/ 82 w 2956660"/>
                  <a:gd name="connsiteY10" fmla="*/ 207634 h 916476"/>
                  <a:gd name="connsiteX11" fmla="*/ 236302 w 2956660"/>
                  <a:gd name="connsiteY11" fmla="*/ 238114 h 916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956660" h="916476">
                    <a:moveTo>
                      <a:pt x="236302" y="238114"/>
                    </a:moveTo>
                    <a:cubicBezTo>
                      <a:pt x="377272" y="240654"/>
                      <a:pt x="635082" y="137784"/>
                      <a:pt x="845902" y="222874"/>
                    </a:cubicBezTo>
                    <a:cubicBezTo>
                      <a:pt x="1056722" y="307964"/>
                      <a:pt x="1231982" y="633084"/>
                      <a:pt x="1501222" y="748654"/>
                    </a:cubicBezTo>
                    <a:cubicBezTo>
                      <a:pt x="1770462" y="864224"/>
                      <a:pt x="2218772" y="920104"/>
                      <a:pt x="2461342" y="916294"/>
                    </a:cubicBezTo>
                    <a:cubicBezTo>
                      <a:pt x="2703912" y="912484"/>
                      <a:pt x="2959182" y="739764"/>
                      <a:pt x="2956642" y="725794"/>
                    </a:cubicBezTo>
                    <a:cubicBezTo>
                      <a:pt x="2954102" y="711824"/>
                      <a:pt x="2695022" y="852794"/>
                      <a:pt x="2446102" y="832474"/>
                    </a:cubicBezTo>
                    <a:cubicBezTo>
                      <a:pt x="2197182" y="812154"/>
                      <a:pt x="1701882" y="700394"/>
                      <a:pt x="1463122" y="603874"/>
                    </a:cubicBezTo>
                    <a:cubicBezTo>
                      <a:pt x="1224362" y="507354"/>
                      <a:pt x="1153242" y="353684"/>
                      <a:pt x="1013542" y="253354"/>
                    </a:cubicBezTo>
                    <a:cubicBezTo>
                      <a:pt x="873842" y="153024"/>
                      <a:pt x="755732" y="22214"/>
                      <a:pt x="624922" y="1894"/>
                    </a:cubicBezTo>
                    <a:cubicBezTo>
                      <a:pt x="494112" y="-18426"/>
                      <a:pt x="228682" y="131434"/>
                      <a:pt x="228682" y="131434"/>
                    </a:cubicBezTo>
                    <a:cubicBezTo>
                      <a:pt x="124542" y="165724"/>
                      <a:pt x="-3728" y="192394"/>
                      <a:pt x="82" y="207634"/>
                    </a:cubicBezTo>
                    <a:cubicBezTo>
                      <a:pt x="3892" y="222874"/>
                      <a:pt x="95332" y="235574"/>
                      <a:pt x="236302" y="23811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1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6" name="Freeform 175"/>
              <p:cNvSpPr/>
              <p:nvPr/>
            </p:nvSpPr>
            <p:spPr>
              <a:xfrm>
                <a:off x="4636690" y="3177455"/>
                <a:ext cx="1439768" cy="309129"/>
              </a:xfrm>
              <a:custGeom>
                <a:avLst/>
                <a:gdLst>
                  <a:gd name="connsiteX0" fmla="*/ 1345010 w 1439768"/>
                  <a:gd name="connsiteY0" fmla="*/ 152485 h 309129"/>
                  <a:gd name="connsiteX1" fmla="*/ 1002110 w 1439768"/>
                  <a:gd name="connsiteY1" fmla="*/ 22945 h 309129"/>
                  <a:gd name="connsiteX2" fmla="*/ 605870 w 1439768"/>
                  <a:gd name="connsiteY2" fmla="*/ 221065 h 309129"/>
                  <a:gd name="connsiteX3" fmla="*/ 3890 w 1439768"/>
                  <a:gd name="connsiteY3" fmla="*/ 85 h 309129"/>
                  <a:gd name="connsiteX4" fmla="*/ 369650 w 1439768"/>
                  <a:gd name="connsiteY4" fmla="*/ 251545 h 309129"/>
                  <a:gd name="connsiteX5" fmla="*/ 819230 w 1439768"/>
                  <a:gd name="connsiteY5" fmla="*/ 304885 h 309129"/>
                  <a:gd name="connsiteX6" fmla="*/ 1101170 w 1439768"/>
                  <a:gd name="connsiteY6" fmla="*/ 175345 h 309129"/>
                  <a:gd name="connsiteX7" fmla="*/ 1428830 w 1439768"/>
                  <a:gd name="connsiteY7" fmla="*/ 182965 h 309129"/>
                  <a:gd name="connsiteX8" fmla="*/ 1345010 w 1439768"/>
                  <a:gd name="connsiteY8" fmla="*/ 152485 h 309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39768" h="309129">
                    <a:moveTo>
                      <a:pt x="1345010" y="152485"/>
                    </a:moveTo>
                    <a:cubicBezTo>
                      <a:pt x="1273890" y="125815"/>
                      <a:pt x="1125300" y="11515"/>
                      <a:pt x="1002110" y="22945"/>
                    </a:cubicBezTo>
                    <a:cubicBezTo>
                      <a:pt x="878920" y="34375"/>
                      <a:pt x="772240" y="224875"/>
                      <a:pt x="605870" y="221065"/>
                    </a:cubicBezTo>
                    <a:cubicBezTo>
                      <a:pt x="439500" y="217255"/>
                      <a:pt x="43260" y="-4995"/>
                      <a:pt x="3890" y="85"/>
                    </a:cubicBezTo>
                    <a:cubicBezTo>
                      <a:pt x="-35480" y="5165"/>
                      <a:pt x="233760" y="200745"/>
                      <a:pt x="369650" y="251545"/>
                    </a:cubicBezTo>
                    <a:cubicBezTo>
                      <a:pt x="505540" y="302345"/>
                      <a:pt x="697310" y="317585"/>
                      <a:pt x="819230" y="304885"/>
                    </a:cubicBezTo>
                    <a:cubicBezTo>
                      <a:pt x="941150" y="292185"/>
                      <a:pt x="999570" y="195665"/>
                      <a:pt x="1101170" y="175345"/>
                    </a:cubicBezTo>
                    <a:cubicBezTo>
                      <a:pt x="1202770" y="155025"/>
                      <a:pt x="1395810" y="185505"/>
                      <a:pt x="1428830" y="182965"/>
                    </a:cubicBezTo>
                    <a:cubicBezTo>
                      <a:pt x="1461850" y="180425"/>
                      <a:pt x="1416130" y="179155"/>
                      <a:pt x="1345010" y="15248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1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7" name="Freeform 176"/>
              <p:cNvSpPr/>
              <p:nvPr/>
            </p:nvSpPr>
            <p:spPr>
              <a:xfrm>
                <a:off x="4973670" y="1815790"/>
                <a:ext cx="1453375" cy="973768"/>
              </a:xfrm>
              <a:custGeom>
                <a:avLst/>
                <a:gdLst>
                  <a:gd name="connsiteX0" fmla="*/ 2190 w 1453375"/>
                  <a:gd name="connsiteY0" fmla="*/ 348290 h 973768"/>
                  <a:gd name="connsiteX1" fmla="*/ 86010 w 1453375"/>
                  <a:gd name="connsiteY1" fmla="*/ 500690 h 973768"/>
                  <a:gd name="connsiteX2" fmla="*/ 314610 w 1453375"/>
                  <a:gd name="connsiteY2" fmla="*/ 576890 h 973768"/>
                  <a:gd name="connsiteX3" fmla="*/ 657510 w 1453375"/>
                  <a:gd name="connsiteY3" fmla="*/ 813110 h 973768"/>
                  <a:gd name="connsiteX4" fmla="*/ 1442370 w 1453375"/>
                  <a:gd name="connsiteY4" fmla="*/ 935030 h 973768"/>
                  <a:gd name="connsiteX5" fmla="*/ 1076610 w 1453375"/>
                  <a:gd name="connsiteY5" fmla="*/ 112070 h 973768"/>
                  <a:gd name="connsiteX6" fmla="*/ 505110 w 1453375"/>
                  <a:gd name="connsiteY6" fmla="*/ 35870 h 973768"/>
                  <a:gd name="connsiteX7" fmla="*/ 794670 w 1453375"/>
                  <a:gd name="connsiteY7" fmla="*/ 378770 h 973768"/>
                  <a:gd name="connsiteX8" fmla="*/ 954690 w 1453375"/>
                  <a:gd name="connsiteY8" fmla="*/ 333050 h 973768"/>
                  <a:gd name="connsiteX9" fmla="*/ 726090 w 1453375"/>
                  <a:gd name="connsiteY9" fmla="*/ 279710 h 973768"/>
                  <a:gd name="connsiteX10" fmla="*/ 794670 w 1453375"/>
                  <a:gd name="connsiteY10" fmla="*/ 104450 h 973768"/>
                  <a:gd name="connsiteX11" fmla="*/ 1038510 w 1453375"/>
                  <a:gd name="connsiteY11" fmla="*/ 264470 h 973768"/>
                  <a:gd name="connsiteX12" fmla="*/ 1206150 w 1453375"/>
                  <a:gd name="connsiteY12" fmla="*/ 698810 h 973768"/>
                  <a:gd name="connsiteX13" fmla="*/ 649890 w 1453375"/>
                  <a:gd name="connsiteY13" fmla="*/ 645470 h 973768"/>
                  <a:gd name="connsiteX14" fmla="*/ 367950 w 1453375"/>
                  <a:gd name="connsiteY14" fmla="*/ 500690 h 973768"/>
                  <a:gd name="connsiteX15" fmla="*/ 162210 w 1453375"/>
                  <a:gd name="connsiteY15" fmla="*/ 447350 h 973768"/>
                  <a:gd name="connsiteX16" fmla="*/ 2190 w 1453375"/>
                  <a:gd name="connsiteY16" fmla="*/ 348290 h 973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453375" h="973768">
                    <a:moveTo>
                      <a:pt x="2190" y="348290"/>
                    </a:moveTo>
                    <a:cubicBezTo>
                      <a:pt x="-10510" y="357180"/>
                      <a:pt x="33940" y="462590"/>
                      <a:pt x="86010" y="500690"/>
                    </a:cubicBezTo>
                    <a:cubicBezTo>
                      <a:pt x="138080" y="538790"/>
                      <a:pt x="219360" y="524820"/>
                      <a:pt x="314610" y="576890"/>
                    </a:cubicBezTo>
                    <a:cubicBezTo>
                      <a:pt x="409860" y="628960"/>
                      <a:pt x="469550" y="753420"/>
                      <a:pt x="657510" y="813110"/>
                    </a:cubicBezTo>
                    <a:cubicBezTo>
                      <a:pt x="845470" y="872800"/>
                      <a:pt x="1372520" y="1051870"/>
                      <a:pt x="1442370" y="935030"/>
                    </a:cubicBezTo>
                    <a:cubicBezTo>
                      <a:pt x="1512220" y="818190"/>
                      <a:pt x="1232820" y="261930"/>
                      <a:pt x="1076610" y="112070"/>
                    </a:cubicBezTo>
                    <a:cubicBezTo>
                      <a:pt x="920400" y="-37790"/>
                      <a:pt x="552100" y="-8580"/>
                      <a:pt x="505110" y="35870"/>
                    </a:cubicBezTo>
                    <a:cubicBezTo>
                      <a:pt x="458120" y="80320"/>
                      <a:pt x="719740" y="329240"/>
                      <a:pt x="794670" y="378770"/>
                    </a:cubicBezTo>
                    <a:cubicBezTo>
                      <a:pt x="869600" y="428300"/>
                      <a:pt x="966120" y="349560"/>
                      <a:pt x="954690" y="333050"/>
                    </a:cubicBezTo>
                    <a:cubicBezTo>
                      <a:pt x="943260" y="316540"/>
                      <a:pt x="752760" y="317810"/>
                      <a:pt x="726090" y="279710"/>
                    </a:cubicBezTo>
                    <a:cubicBezTo>
                      <a:pt x="699420" y="241610"/>
                      <a:pt x="742600" y="106990"/>
                      <a:pt x="794670" y="104450"/>
                    </a:cubicBezTo>
                    <a:cubicBezTo>
                      <a:pt x="846740" y="101910"/>
                      <a:pt x="969930" y="165410"/>
                      <a:pt x="1038510" y="264470"/>
                    </a:cubicBezTo>
                    <a:cubicBezTo>
                      <a:pt x="1107090" y="363530"/>
                      <a:pt x="1270920" y="635310"/>
                      <a:pt x="1206150" y="698810"/>
                    </a:cubicBezTo>
                    <a:cubicBezTo>
                      <a:pt x="1141380" y="762310"/>
                      <a:pt x="789590" y="678490"/>
                      <a:pt x="649890" y="645470"/>
                    </a:cubicBezTo>
                    <a:cubicBezTo>
                      <a:pt x="510190" y="612450"/>
                      <a:pt x="449230" y="533710"/>
                      <a:pt x="367950" y="500690"/>
                    </a:cubicBezTo>
                    <a:cubicBezTo>
                      <a:pt x="286670" y="467670"/>
                      <a:pt x="228250" y="472750"/>
                      <a:pt x="162210" y="447350"/>
                    </a:cubicBezTo>
                    <a:cubicBezTo>
                      <a:pt x="96170" y="421950"/>
                      <a:pt x="14890" y="339400"/>
                      <a:pt x="2190" y="34829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1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8" name="Freeform 177"/>
              <p:cNvSpPr/>
              <p:nvPr/>
            </p:nvSpPr>
            <p:spPr>
              <a:xfrm>
                <a:off x="4896104" y="1758742"/>
                <a:ext cx="729532" cy="490385"/>
              </a:xfrm>
              <a:custGeom>
                <a:avLst/>
                <a:gdLst>
                  <a:gd name="connsiteX0" fmla="*/ 415036 w 729532"/>
                  <a:gd name="connsiteY0" fmla="*/ 92918 h 490385"/>
                  <a:gd name="connsiteX1" fmla="*/ 506476 w 729532"/>
                  <a:gd name="connsiteY1" fmla="*/ 275798 h 490385"/>
                  <a:gd name="connsiteX2" fmla="*/ 727456 w 729532"/>
                  <a:gd name="connsiteY2" fmla="*/ 489158 h 490385"/>
                  <a:gd name="connsiteX3" fmla="*/ 361696 w 729532"/>
                  <a:gd name="connsiteY3" fmla="*/ 359618 h 490385"/>
                  <a:gd name="connsiteX4" fmla="*/ 3556 w 729532"/>
                  <a:gd name="connsiteY4" fmla="*/ 283418 h 490385"/>
                  <a:gd name="connsiteX5" fmla="*/ 186436 w 729532"/>
                  <a:gd name="connsiteY5" fmla="*/ 275798 h 490385"/>
                  <a:gd name="connsiteX6" fmla="*/ 323596 w 729532"/>
                  <a:gd name="connsiteY6" fmla="*/ 184358 h 490385"/>
                  <a:gd name="connsiteX7" fmla="*/ 354076 w 729532"/>
                  <a:gd name="connsiteY7" fmla="*/ 1478 h 490385"/>
                  <a:gd name="connsiteX8" fmla="*/ 415036 w 729532"/>
                  <a:gd name="connsiteY8" fmla="*/ 92918 h 490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29532" h="490385">
                    <a:moveTo>
                      <a:pt x="415036" y="92918"/>
                    </a:moveTo>
                    <a:cubicBezTo>
                      <a:pt x="440436" y="138638"/>
                      <a:pt x="454406" y="209758"/>
                      <a:pt x="506476" y="275798"/>
                    </a:cubicBezTo>
                    <a:cubicBezTo>
                      <a:pt x="558546" y="341838"/>
                      <a:pt x="751586" y="475188"/>
                      <a:pt x="727456" y="489158"/>
                    </a:cubicBezTo>
                    <a:cubicBezTo>
                      <a:pt x="703326" y="503128"/>
                      <a:pt x="482346" y="393908"/>
                      <a:pt x="361696" y="359618"/>
                    </a:cubicBezTo>
                    <a:cubicBezTo>
                      <a:pt x="241046" y="325328"/>
                      <a:pt x="32766" y="297388"/>
                      <a:pt x="3556" y="283418"/>
                    </a:cubicBezTo>
                    <a:cubicBezTo>
                      <a:pt x="-25654" y="269448"/>
                      <a:pt x="133096" y="292308"/>
                      <a:pt x="186436" y="275798"/>
                    </a:cubicBezTo>
                    <a:cubicBezTo>
                      <a:pt x="239776" y="259288"/>
                      <a:pt x="295656" y="230078"/>
                      <a:pt x="323596" y="184358"/>
                    </a:cubicBezTo>
                    <a:cubicBezTo>
                      <a:pt x="351536" y="138638"/>
                      <a:pt x="341376" y="12908"/>
                      <a:pt x="354076" y="1478"/>
                    </a:cubicBezTo>
                    <a:cubicBezTo>
                      <a:pt x="366776" y="-9952"/>
                      <a:pt x="389636" y="47198"/>
                      <a:pt x="415036" y="9291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1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9" name="Freeform 178"/>
              <p:cNvSpPr/>
              <p:nvPr/>
            </p:nvSpPr>
            <p:spPr>
              <a:xfrm>
                <a:off x="5301313" y="1447547"/>
                <a:ext cx="2425378" cy="1328097"/>
              </a:xfrm>
              <a:custGeom>
                <a:avLst/>
                <a:gdLst>
                  <a:gd name="connsiteX0" fmla="*/ 2207 w 2425378"/>
                  <a:gd name="connsiteY0" fmla="*/ 253 h 1328097"/>
                  <a:gd name="connsiteX1" fmla="*/ 360347 w 2425378"/>
                  <a:gd name="connsiteY1" fmla="*/ 259333 h 1328097"/>
                  <a:gd name="connsiteX2" fmla="*/ 855647 w 2425378"/>
                  <a:gd name="connsiteY2" fmla="*/ 358393 h 1328097"/>
                  <a:gd name="connsiteX3" fmla="*/ 1343327 w 2425378"/>
                  <a:gd name="connsiteY3" fmla="*/ 884173 h 1328097"/>
                  <a:gd name="connsiteX4" fmla="*/ 1876727 w 2425378"/>
                  <a:gd name="connsiteY4" fmla="*/ 1326133 h 1328097"/>
                  <a:gd name="connsiteX5" fmla="*/ 2227247 w 2425378"/>
                  <a:gd name="connsiteY5" fmla="*/ 1044193 h 1328097"/>
                  <a:gd name="connsiteX6" fmla="*/ 2425367 w 2425378"/>
                  <a:gd name="connsiteY6" fmla="*/ 990853 h 1328097"/>
                  <a:gd name="connsiteX7" fmla="*/ 2219627 w 2425378"/>
                  <a:gd name="connsiteY7" fmla="*/ 945133 h 1328097"/>
                  <a:gd name="connsiteX8" fmla="*/ 2067227 w 2425378"/>
                  <a:gd name="connsiteY8" fmla="*/ 1013713 h 1328097"/>
                  <a:gd name="connsiteX9" fmla="*/ 1419527 w 2425378"/>
                  <a:gd name="connsiteY9" fmla="*/ 655573 h 1328097"/>
                  <a:gd name="connsiteX10" fmla="*/ 1069007 w 2425378"/>
                  <a:gd name="connsiteY10" fmla="*/ 327913 h 1328097"/>
                  <a:gd name="connsiteX11" fmla="*/ 527987 w 2425378"/>
                  <a:gd name="connsiteY11" fmla="*/ 213613 h 1328097"/>
                  <a:gd name="connsiteX12" fmla="*/ 2207 w 2425378"/>
                  <a:gd name="connsiteY12" fmla="*/ 253 h 1328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425378" h="1328097">
                    <a:moveTo>
                      <a:pt x="2207" y="253"/>
                    </a:moveTo>
                    <a:cubicBezTo>
                      <a:pt x="-25733" y="7873"/>
                      <a:pt x="218107" y="199643"/>
                      <a:pt x="360347" y="259333"/>
                    </a:cubicBezTo>
                    <a:cubicBezTo>
                      <a:pt x="502587" y="319023"/>
                      <a:pt x="691817" y="254253"/>
                      <a:pt x="855647" y="358393"/>
                    </a:cubicBezTo>
                    <a:cubicBezTo>
                      <a:pt x="1019477" y="462533"/>
                      <a:pt x="1173147" y="722883"/>
                      <a:pt x="1343327" y="884173"/>
                    </a:cubicBezTo>
                    <a:cubicBezTo>
                      <a:pt x="1513507" y="1045463"/>
                      <a:pt x="1729407" y="1299463"/>
                      <a:pt x="1876727" y="1326133"/>
                    </a:cubicBezTo>
                    <a:cubicBezTo>
                      <a:pt x="2024047" y="1352803"/>
                      <a:pt x="2135807" y="1100073"/>
                      <a:pt x="2227247" y="1044193"/>
                    </a:cubicBezTo>
                    <a:cubicBezTo>
                      <a:pt x="2318687" y="988313"/>
                      <a:pt x="2426637" y="1007363"/>
                      <a:pt x="2425367" y="990853"/>
                    </a:cubicBezTo>
                    <a:cubicBezTo>
                      <a:pt x="2424097" y="974343"/>
                      <a:pt x="2279317" y="941323"/>
                      <a:pt x="2219627" y="945133"/>
                    </a:cubicBezTo>
                    <a:cubicBezTo>
                      <a:pt x="2159937" y="948943"/>
                      <a:pt x="2200577" y="1061973"/>
                      <a:pt x="2067227" y="1013713"/>
                    </a:cubicBezTo>
                    <a:cubicBezTo>
                      <a:pt x="1933877" y="965453"/>
                      <a:pt x="1585897" y="769873"/>
                      <a:pt x="1419527" y="655573"/>
                    </a:cubicBezTo>
                    <a:cubicBezTo>
                      <a:pt x="1253157" y="541273"/>
                      <a:pt x="1217597" y="401573"/>
                      <a:pt x="1069007" y="327913"/>
                    </a:cubicBezTo>
                    <a:cubicBezTo>
                      <a:pt x="920417" y="254253"/>
                      <a:pt x="704517" y="268223"/>
                      <a:pt x="527987" y="213613"/>
                    </a:cubicBezTo>
                    <a:cubicBezTo>
                      <a:pt x="351457" y="159003"/>
                      <a:pt x="30147" y="-7367"/>
                      <a:pt x="2207" y="253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1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80" name="Freeform 179"/>
              <p:cNvSpPr/>
              <p:nvPr/>
            </p:nvSpPr>
            <p:spPr>
              <a:xfrm>
                <a:off x="5882173" y="1462676"/>
                <a:ext cx="1882777" cy="512409"/>
              </a:xfrm>
              <a:custGeom>
                <a:avLst/>
                <a:gdLst>
                  <a:gd name="connsiteX0" fmla="*/ 467 w 1882777"/>
                  <a:gd name="connsiteY0" fmla="*/ 364 h 512409"/>
                  <a:gd name="connsiteX1" fmla="*/ 495767 w 1882777"/>
                  <a:gd name="connsiteY1" fmla="*/ 160384 h 512409"/>
                  <a:gd name="connsiteX2" fmla="*/ 1242527 w 1882777"/>
                  <a:gd name="connsiteY2" fmla="*/ 168004 h 512409"/>
                  <a:gd name="connsiteX3" fmla="*/ 1577807 w 1882777"/>
                  <a:gd name="connsiteY3" fmla="*/ 381364 h 512409"/>
                  <a:gd name="connsiteX4" fmla="*/ 1882607 w 1882777"/>
                  <a:gd name="connsiteY4" fmla="*/ 510904 h 512409"/>
                  <a:gd name="connsiteX5" fmla="*/ 1615907 w 1882777"/>
                  <a:gd name="connsiteY5" fmla="*/ 297544 h 512409"/>
                  <a:gd name="connsiteX6" fmla="*/ 1280627 w 1882777"/>
                  <a:gd name="connsiteY6" fmla="*/ 46084 h 512409"/>
                  <a:gd name="connsiteX7" fmla="*/ 579587 w 1882777"/>
                  <a:gd name="connsiteY7" fmla="*/ 114664 h 512409"/>
                  <a:gd name="connsiteX8" fmla="*/ 467 w 1882777"/>
                  <a:gd name="connsiteY8" fmla="*/ 364 h 512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82777" h="512409">
                    <a:moveTo>
                      <a:pt x="467" y="364"/>
                    </a:moveTo>
                    <a:cubicBezTo>
                      <a:pt x="-13503" y="7984"/>
                      <a:pt x="288757" y="132444"/>
                      <a:pt x="495767" y="160384"/>
                    </a:cubicBezTo>
                    <a:cubicBezTo>
                      <a:pt x="702777" y="188324"/>
                      <a:pt x="1062187" y="131174"/>
                      <a:pt x="1242527" y="168004"/>
                    </a:cubicBezTo>
                    <a:cubicBezTo>
                      <a:pt x="1422867" y="204834"/>
                      <a:pt x="1471127" y="324214"/>
                      <a:pt x="1577807" y="381364"/>
                    </a:cubicBezTo>
                    <a:cubicBezTo>
                      <a:pt x="1684487" y="438514"/>
                      <a:pt x="1876257" y="524874"/>
                      <a:pt x="1882607" y="510904"/>
                    </a:cubicBezTo>
                    <a:cubicBezTo>
                      <a:pt x="1888957" y="496934"/>
                      <a:pt x="1716237" y="375014"/>
                      <a:pt x="1615907" y="297544"/>
                    </a:cubicBezTo>
                    <a:cubicBezTo>
                      <a:pt x="1515577" y="220074"/>
                      <a:pt x="1453347" y="76564"/>
                      <a:pt x="1280627" y="46084"/>
                    </a:cubicBezTo>
                    <a:cubicBezTo>
                      <a:pt x="1107907" y="15604"/>
                      <a:pt x="794217" y="122284"/>
                      <a:pt x="579587" y="114664"/>
                    </a:cubicBezTo>
                    <a:cubicBezTo>
                      <a:pt x="364957" y="107044"/>
                      <a:pt x="14437" y="-7256"/>
                      <a:pt x="467" y="364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1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81" name="Freeform 180"/>
              <p:cNvSpPr/>
              <p:nvPr/>
            </p:nvSpPr>
            <p:spPr>
              <a:xfrm>
                <a:off x="5437089" y="1272154"/>
                <a:ext cx="1471605" cy="191148"/>
              </a:xfrm>
              <a:custGeom>
                <a:avLst/>
                <a:gdLst>
                  <a:gd name="connsiteX0" fmla="*/ 3591 w 1471605"/>
                  <a:gd name="connsiteY0" fmla="*/ 114686 h 191148"/>
                  <a:gd name="connsiteX1" fmla="*/ 407451 w 1471605"/>
                  <a:gd name="connsiteY1" fmla="*/ 137546 h 191148"/>
                  <a:gd name="connsiteX2" fmla="*/ 658911 w 1471605"/>
                  <a:gd name="connsiteY2" fmla="*/ 168026 h 191148"/>
                  <a:gd name="connsiteX3" fmla="*/ 1055151 w 1471605"/>
                  <a:gd name="connsiteY3" fmla="*/ 190886 h 191148"/>
                  <a:gd name="connsiteX4" fmla="*/ 1451391 w 1471605"/>
                  <a:gd name="connsiteY4" fmla="*/ 152786 h 191148"/>
                  <a:gd name="connsiteX5" fmla="*/ 1382811 w 1471605"/>
                  <a:gd name="connsiteY5" fmla="*/ 8006 h 191148"/>
                  <a:gd name="connsiteX6" fmla="*/ 1116111 w 1471605"/>
                  <a:gd name="connsiteY6" fmla="*/ 23246 h 191148"/>
                  <a:gd name="connsiteX7" fmla="*/ 1298991 w 1471605"/>
                  <a:gd name="connsiteY7" fmla="*/ 61346 h 191148"/>
                  <a:gd name="connsiteX8" fmla="*/ 1078011 w 1471605"/>
                  <a:gd name="connsiteY8" fmla="*/ 137546 h 191148"/>
                  <a:gd name="connsiteX9" fmla="*/ 658911 w 1471605"/>
                  <a:gd name="connsiteY9" fmla="*/ 137546 h 191148"/>
                  <a:gd name="connsiteX10" fmla="*/ 3591 w 1471605"/>
                  <a:gd name="connsiteY10" fmla="*/ 114686 h 191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71605" h="191148">
                    <a:moveTo>
                      <a:pt x="3591" y="114686"/>
                    </a:moveTo>
                    <a:cubicBezTo>
                      <a:pt x="-38319" y="114686"/>
                      <a:pt x="298231" y="128656"/>
                      <a:pt x="407451" y="137546"/>
                    </a:cubicBezTo>
                    <a:cubicBezTo>
                      <a:pt x="516671" y="146436"/>
                      <a:pt x="550961" y="159136"/>
                      <a:pt x="658911" y="168026"/>
                    </a:cubicBezTo>
                    <a:cubicBezTo>
                      <a:pt x="766861" y="176916"/>
                      <a:pt x="923071" y="193426"/>
                      <a:pt x="1055151" y="190886"/>
                    </a:cubicBezTo>
                    <a:cubicBezTo>
                      <a:pt x="1187231" y="188346"/>
                      <a:pt x="1396781" y="183266"/>
                      <a:pt x="1451391" y="152786"/>
                    </a:cubicBezTo>
                    <a:cubicBezTo>
                      <a:pt x="1506001" y="122306"/>
                      <a:pt x="1438691" y="29596"/>
                      <a:pt x="1382811" y="8006"/>
                    </a:cubicBezTo>
                    <a:cubicBezTo>
                      <a:pt x="1326931" y="-13584"/>
                      <a:pt x="1130081" y="14356"/>
                      <a:pt x="1116111" y="23246"/>
                    </a:cubicBezTo>
                    <a:cubicBezTo>
                      <a:pt x="1102141" y="32136"/>
                      <a:pt x="1305341" y="42296"/>
                      <a:pt x="1298991" y="61346"/>
                    </a:cubicBezTo>
                    <a:cubicBezTo>
                      <a:pt x="1292641" y="80396"/>
                      <a:pt x="1184691" y="124846"/>
                      <a:pt x="1078011" y="137546"/>
                    </a:cubicBezTo>
                    <a:cubicBezTo>
                      <a:pt x="971331" y="150246"/>
                      <a:pt x="835441" y="142626"/>
                      <a:pt x="658911" y="137546"/>
                    </a:cubicBezTo>
                    <a:lnTo>
                      <a:pt x="3591" y="114686"/>
                    </a:lnTo>
                    <a:close/>
                  </a:path>
                </a:pathLst>
              </a:custGeom>
              <a:solidFill>
                <a:schemeClr val="bg1">
                  <a:lumMod val="65000"/>
                  <a:alpha val="1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82" name="Freeform 181"/>
              <p:cNvSpPr/>
              <p:nvPr/>
            </p:nvSpPr>
            <p:spPr>
              <a:xfrm>
                <a:off x="4806416" y="3924020"/>
                <a:ext cx="1024198" cy="693413"/>
              </a:xfrm>
              <a:custGeom>
                <a:avLst/>
                <a:gdLst>
                  <a:gd name="connsiteX0" fmla="*/ 1804 w 1024198"/>
                  <a:gd name="connsiteY0" fmla="*/ 280 h 693413"/>
                  <a:gd name="connsiteX1" fmla="*/ 359944 w 1024198"/>
                  <a:gd name="connsiteY1" fmla="*/ 244120 h 693413"/>
                  <a:gd name="connsiteX2" fmla="*/ 824764 w 1024198"/>
                  <a:gd name="connsiteY2" fmla="*/ 236500 h 693413"/>
                  <a:gd name="connsiteX3" fmla="*/ 1022884 w 1024198"/>
                  <a:gd name="connsiteY3" fmla="*/ 434620 h 693413"/>
                  <a:gd name="connsiteX4" fmla="*/ 893344 w 1024198"/>
                  <a:gd name="connsiteY4" fmla="*/ 686080 h 693413"/>
                  <a:gd name="connsiteX5" fmla="*/ 565684 w 1024198"/>
                  <a:gd name="connsiteY5" fmla="*/ 609880 h 693413"/>
                  <a:gd name="connsiteX6" fmla="*/ 641884 w 1024198"/>
                  <a:gd name="connsiteY6" fmla="*/ 442240 h 693413"/>
                  <a:gd name="connsiteX7" fmla="*/ 771424 w 1024198"/>
                  <a:gd name="connsiteY7" fmla="*/ 510820 h 693413"/>
                  <a:gd name="connsiteX8" fmla="*/ 779044 w 1024198"/>
                  <a:gd name="connsiteY8" fmla="*/ 579400 h 693413"/>
                  <a:gd name="connsiteX9" fmla="*/ 687604 w 1024198"/>
                  <a:gd name="connsiteY9" fmla="*/ 480340 h 693413"/>
                  <a:gd name="connsiteX10" fmla="*/ 626644 w 1024198"/>
                  <a:gd name="connsiteY10" fmla="*/ 564160 h 693413"/>
                  <a:gd name="connsiteX11" fmla="*/ 794284 w 1024198"/>
                  <a:gd name="connsiteY11" fmla="*/ 663220 h 693413"/>
                  <a:gd name="connsiteX12" fmla="*/ 961924 w 1024198"/>
                  <a:gd name="connsiteY12" fmla="*/ 510820 h 693413"/>
                  <a:gd name="connsiteX13" fmla="*/ 893344 w 1024198"/>
                  <a:gd name="connsiteY13" fmla="*/ 350800 h 693413"/>
                  <a:gd name="connsiteX14" fmla="*/ 763804 w 1024198"/>
                  <a:gd name="connsiteY14" fmla="*/ 305080 h 693413"/>
                  <a:gd name="connsiteX15" fmla="*/ 436144 w 1024198"/>
                  <a:gd name="connsiteY15" fmla="*/ 327940 h 693413"/>
                  <a:gd name="connsiteX16" fmla="*/ 230404 w 1024198"/>
                  <a:gd name="connsiteY16" fmla="*/ 198400 h 693413"/>
                  <a:gd name="connsiteX17" fmla="*/ 1804 w 1024198"/>
                  <a:gd name="connsiteY17" fmla="*/ 280 h 693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24198" h="693413">
                    <a:moveTo>
                      <a:pt x="1804" y="280"/>
                    </a:moveTo>
                    <a:cubicBezTo>
                      <a:pt x="23394" y="7900"/>
                      <a:pt x="222784" y="204750"/>
                      <a:pt x="359944" y="244120"/>
                    </a:cubicBezTo>
                    <a:cubicBezTo>
                      <a:pt x="497104" y="283490"/>
                      <a:pt x="714274" y="204750"/>
                      <a:pt x="824764" y="236500"/>
                    </a:cubicBezTo>
                    <a:cubicBezTo>
                      <a:pt x="935254" y="268250"/>
                      <a:pt x="1011454" y="359690"/>
                      <a:pt x="1022884" y="434620"/>
                    </a:cubicBezTo>
                    <a:cubicBezTo>
                      <a:pt x="1034314" y="509550"/>
                      <a:pt x="969544" y="656870"/>
                      <a:pt x="893344" y="686080"/>
                    </a:cubicBezTo>
                    <a:cubicBezTo>
                      <a:pt x="817144" y="715290"/>
                      <a:pt x="607594" y="650520"/>
                      <a:pt x="565684" y="609880"/>
                    </a:cubicBezTo>
                    <a:cubicBezTo>
                      <a:pt x="523774" y="569240"/>
                      <a:pt x="607594" y="458750"/>
                      <a:pt x="641884" y="442240"/>
                    </a:cubicBezTo>
                    <a:cubicBezTo>
                      <a:pt x="676174" y="425730"/>
                      <a:pt x="748564" y="487960"/>
                      <a:pt x="771424" y="510820"/>
                    </a:cubicBezTo>
                    <a:cubicBezTo>
                      <a:pt x="794284" y="533680"/>
                      <a:pt x="793014" y="584480"/>
                      <a:pt x="779044" y="579400"/>
                    </a:cubicBezTo>
                    <a:cubicBezTo>
                      <a:pt x="765074" y="574320"/>
                      <a:pt x="713004" y="482880"/>
                      <a:pt x="687604" y="480340"/>
                    </a:cubicBezTo>
                    <a:cubicBezTo>
                      <a:pt x="662204" y="477800"/>
                      <a:pt x="608864" y="533680"/>
                      <a:pt x="626644" y="564160"/>
                    </a:cubicBezTo>
                    <a:cubicBezTo>
                      <a:pt x="644424" y="594640"/>
                      <a:pt x="738404" y="672110"/>
                      <a:pt x="794284" y="663220"/>
                    </a:cubicBezTo>
                    <a:cubicBezTo>
                      <a:pt x="850164" y="654330"/>
                      <a:pt x="945414" y="562890"/>
                      <a:pt x="961924" y="510820"/>
                    </a:cubicBezTo>
                    <a:cubicBezTo>
                      <a:pt x="978434" y="458750"/>
                      <a:pt x="926364" y="385090"/>
                      <a:pt x="893344" y="350800"/>
                    </a:cubicBezTo>
                    <a:cubicBezTo>
                      <a:pt x="860324" y="316510"/>
                      <a:pt x="840004" y="308890"/>
                      <a:pt x="763804" y="305080"/>
                    </a:cubicBezTo>
                    <a:cubicBezTo>
                      <a:pt x="687604" y="301270"/>
                      <a:pt x="525044" y="345720"/>
                      <a:pt x="436144" y="327940"/>
                    </a:cubicBezTo>
                    <a:cubicBezTo>
                      <a:pt x="347244" y="310160"/>
                      <a:pt x="302794" y="254280"/>
                      <a:pt x="230404" y="198400"/>
                    </a:cubicBezTo>
                    <a:cubicBezTo>
                      <a:pt x="158014" y="142520"/>
                      <a:pt x="-19786" y="-7340"/>
                      <a:pt x="1804" y="28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1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83" name="Freeform 182"/>
              <p:cNvSpPr/>
              <p:nvPr/>
            </p:nvSpPr>
            <p:spPr>
              <a:xfrm>
                <a:off x="4884304" y="3924295"/>
                <a:ext cx="2661221" cy="1066182"/>
              </a:xfrm>
              <a:custGeom>
                <a:avLst/>
                <a:gdLst>
                  <a:gd name="connsiteX0" fmla="*/ 116 w 2661221"/>
                  <a:gd name="connsiteY0" fmla="*/ 251465 h 1066182"/>
                  <a:gd name="connsiteX1" fmla="*/ 373496 w 2661221"/>
                  <a:gd name="connsiteY1" fmla="*/ 716285 h 1066182"/>
                  <a:gd name="connsiteX2" fmla="*/ 838316 w 2661221"/>
                  <a:gd name="connsiteY2" fmla="*/ 815345 h 1066182"/>
                  <a:gd name="connsiteX3" fmla="*/ 1272656 w 2661221"/>
                  <a:gd name="connsiteY3" fmla="*/ 655325 h 1066182"/>
                  <a:gd name="connsiteX4" fmla="*/ 2110856 w 2661221"/>
                  <a:gd name="connsiteY4" fmla="*/ 350525 h 1066182"/>
                  <a:gd name="connsiteX5" fmla="*/ 2659496 w 2661221"/>
                  <a:gd name="connsiteY5" fmla="*/ 5 h 1066182"/>
                  <a:gd name="connsiteX6" fmla="*/ 2255636 w 2661221"/>
                  <a:gd name="connsiteY6" fmla="*/ 342905 h 1066182"/>
                  <a:gd name="connsiteX7" fmla="*/ 1493636 w 2661221"/>
                  <a:gd name="connsiteY7" fmla="*/ 678185 h 1066182"/>
                  <a:gd name="connsiteX8" fmla="*/ 868796 w 2661221"/>
                  <a:gd name="connsiteY8" fmla="*/ 1051565 h 1066182"/>
                  <a:gd name="connsiteX9" fmla="*/ 556376 w 2661221"/>
                  <a:gd name="connsiteY9" fmla="*/ 967745 h 1066182"/>
                  <a:gd name="connsiteX10" fmla="*/ 335396 w 2661221"/>
                  <a:gd name="connsiteY10" fmla="*/ 754385 h 1066182"/>
                  <a:gd name="connsiteX11" fmla="*/ 116 w 2661221"/>
                  <a:gd name="connsiteY11" fmla="*/ 251465 h 106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61221" h="1066182">
                    <a:moveTo>
                      <a:pt x="116" y="251465"/>
                    </a:moveTo>
                    <a:cubicBezTo>
                      <a:pt x="6466" y="245115"/>
                      <a:pt x="233796" y="622305"/>
                      <a:pt x="373496" y="716285"/>
                    </a:cubicBezTo>
                    <a:cubicBezTo>
                      <a:pt x="513196" y="810265"/>
                      <a:pt x="688456" y="825505"/>
                      <a:pt x="838316" y="815345"/>
                    </a:cubicBezTo>
                    <a:cubicBezTo>
                      <a:pt x="988176" y="805185"/>
                      <a:pt x="1272656" y="655325"/>
                      <a:pt x="1272656" y="655325"/>
                    </a:cubicBezTo>
                    <a:cubicBezTo>
                      <a:pt x="1484746" y="577855"/>
                      <a:pt x="1879716" y="459745"/>
                      <a:pt x="2110856" y="350525"/>
                    </a:cubicBezTo>
                    <a:cubicBezTo>
                      <a:pt x="2341996" y="241305"/>
                      <a:pt x="2635366" y="1275"/>
                      <a:pt x="2659496" y="5"/>
                    </a:cubicBezTo>
                    <a:cubicBezTo>
                      <a:pt x="2683626" y="-1265"/>
                      <a:pt x="2449946" y="229875"/>
                      <a:pt x="2255636" y="342905"/>
                    </a:cubicBezTo>
                    <a:cubicBezTo>
                      <a:pt x="2061326" y="455935"/>
                      <a:pt x="1724776" y="560075"/>
                      <a:pt x="1493636" y="678185"/>
                    </a:cubicBezTo>
                    <a:cubicBezTo>
                      <a:pt x="1262496" y="796295"/>
                      <a:pt x="1025006" y="1003305"/>
                      <a:pt x="868796" y="1051565"/>
                    </a:cubicBezTo>
                    <a:cubicBezTo>
                      <a:pt x="712586" y="1099825"/>
                      <a:pt x="645276" y="1017275"/>
                      <a:pt x="556376" y="967745"/>
                    </a:cubicBezTo>
                    <a:cubicBezTo>
                      <a:pt x="467476" y="918215"/>
                      <a:pt x="423026" y="873765"/>
                      <a:pt x="335396" y="754385"/>
                    </a:cubicBezTo>
                    <a:cubicBezTo>
                      <a:pt x="247766" y="635005"/>
                      <a:pt x="-6234" y="257815"/>
                      <a:pt x="116" y="25146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1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84" name="Freeform 183"/>
              <p:cNvSpPr/>
              <p:nvPr/>
            </p:nvSpPr>
            <p:spPr>
              <a:xfrm>
                <a:off x="4328141" y="3192593"/>
                <a:ext cx="1653561" cy="450480"/>
              </a:xfrm>
              <a:custGeom>
                <a:avLst/>
                <a:gdLst>
                  <a:gd name="connsiteX0" fmla="*/ 19 w 1653561"/>
                  <a:gd name="connsiteY0" fmla="*/ 187 h 450480"/>
                  <a:gd name="connsiteX1" fmla="*/ 396259 w 1653561"/>
                  <a:gd name="connsiteY1" fmla="*/ 213547 h 450480"/>
                  <a:gd name="connsiteX2" fmla="*/ 906799 w 1653561"/>
                  <a:gd name="connsiteY2" fmla="*/ 381187 h 450480"/>
                  <a:gd name="connsiteX3" fmla="*/ 1653559 w 1653561"/>
                  <a:gd name="connsiteY3" fmla="*/ 320227 h 450480"/>
                  <a:gd name="connsiteX4" fmla="*/ 899179 w 1653561"/>
                  <a:gd name="connsiteY4" fmla="*/ 449767 h 450480"/>
                  <a:gd name="connsiteX5" fmla="*/ 411499 w 1653561"/>
                  <a:gd name="connsiteY5" fmla="*/ 251647 h 450480"/>
                  <a:gd name="connsiteX6" fmla="*/ 19 w 1653561"/>
                  <a:gd name="connsiteY6" fmla="*/ 187 h 450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53561" h="450480">
                    <a:moveTo>
                      <a:pt x="19" y="187"/>
                    </a:moveTo>
                    <a:cubicBezTo>
                      <a:pt x="-2521" y="-6163"/>
                      <a:pt x="245129" y="150047"/>
                      <a:pt x="396259" y="213547"/>
                    </a:cubicBezTo>
                    <a:cubicBezTo>
                      <a:pt x="547389" y="277047"/>
                      <a:pt x="697249" y="363407"/>
                      <a:pt x="906799" y="381187"/>
                    </a:cubicBezTo>
                    <a:cubicBezTo>
                      <a:pt x="1116349" y="398967"/>
                      <a:pt x="1654829" y="308797"/>
                      <a:pt x="1653559" y="320227"/>
                    </a:cubicBezTo>
                    <a:cubicBezTo>
                      <a:pt x="1652289" y="331657"/>
                      <a:pt x="1106189" y="461197"/>
                      <a:pt x="899179" y="449767"/>
                    </a:cubicBezTo>
                    <a:cubicBezTo>
                      <a:pt x="692169" y="438337"/>
                      <a:pt x="558819" y="327847"/>
                      <a:pt x="411499" y="251647"/>
                    </a:cubicBezTo>
                    <a:cubicBezTo>
                      <a:pt x="264179" y="175447"/>
                      <a:pt x="2559" y="6537"/>
                      <a:pt x="19" y="18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1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85" name="Freeform 184"/>
              <p:cNvSpPr/>
              <p:nvPr/>
            </p:nvSpPr>
            <p:spPr>
              <a:xfrm>
                <a:off x="4697352" y="4666623"/>
                <a:ext cx="986665" cy="434463"/>
              </a:xfrm>
              <a:custGeom>
                <a:avLst/>
                <a:gdLst>
                  <a:gd name="connsiteX0" fmla="*/ 202308 w 986665"/>
                  <a:gd name="connsiteY0" fmla="*/ 4437 h 434463"/>
                  <a:gd name="connsiteX1" fmla="*/ 689988 w 986665"/>
                  <a:gd name="connsiteY1" fmla="*/ 354957 h 434463"/>
                  <a:gd name="connsiteX2" fmla="*/ 979548 w 986665"/>
                  <a:gd name="connsiteY2" fmla="*/ 431157 h 434463"/>
                  <a:gd name="connsiteX3" fmla="*/ 400428 w 986665"/>
                  <a:gd name="connsiteY3" fmla="*/ 286377 h 434463"/>
                  <a:gd name="connsiteX4" fmla="*/ 11808 w 986665"/>
                  <a:gd name="connsiteY4" fmla="*/ 179697 h 434463"/>
                  <a:gd name="connsiteX5" fmla="*/ 110868 w 986665"/>
                  <a:gd name="connsiteY5" fmla="*/ 156837 h 434463"/>
                  <a:gd name="connsiteX6" fmla="*/ 202308 w 986665"/>
                  <a:gd name="connsiteY6" fmla="*/ 4437 h 434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86665" h="434463">
                    <a:moveTo>
                      <a:pt x="202308" y="4437"/>
                    </a:moveTo>
                    <a:cubicBezTo>
                      <a:pt x="298828" y="37457"/>
                      <a:pt x="560448" y="283837"/>
                      <a:pt x="689988" y="354957"/>
                    </a:cubicBezTo>
                    <a:cubicBezTo>
                      <a:pt x="819528" y="426077"/>
                      <a:pt x="1027808" y="442587"/>
                      <a:pt x="979548" y="431157"/>
                    </a:cubicBezTo>
                    <a:cubicBezTo>
                      <a:pt x="931288" y="419727"/>
                      <a:pt x="561718" y="328287"/>
                      <a:pt x="400428" y="286377"/>
                    </a:cubicBezTo>
                    <a:cubicBezTo>
                      <a:pt x="239138" y="244467"/>
                      <a:pt x="60068" y="201287"/>
                      <a:pt x="11808" y="179697"/>
                    </a:cubicBezTo>
                    <a:cubicBezTo>
                      <a:pt x="-36452" y="158107"/>
                      <a:pt x="76578" y="180967"/>
                      <a:pt x="110868" y="156837"/>
                    </a:cubicBezTo>
                    <a:cubicBezTo>
                      <a:pt x="145158" y="132707"/>
                      <a:pt x="105788" y="-28583"/>
                      <a:pt x="202308" y="4437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1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86" name="Freeform 185"/>
              <p:cNvSpPr/>
              <p:nvPr/>
            </p:nvSpPr>
            <p:spPr>
              <a:xfrm>
                <a:off x="6791302" y="2865104"/>
                <a:ext cx="638222" cy="175307"/>
              </a:xfrm>
              <a:custGeom>
                <a:avLst/>
                <a:gdLst>
                  <a:gd name="connsiteX0" fmla="*/ 89558 w 638222"/>
                  <a:gd name="connsiteY0" fmla="*/ 16 h 175307"/>
                  <a:gd name="connsiteX1" fmla="*/ 638198 w 638222"/>
                  <a:gd name="connsiteY1" fmla="*/ 99076 h 175307"/>
                  <a:gd name="connsiteX2" fmla="*/ 66698 w 638222"/>
                  <a:gd name="connsiteY2" fmla="*/ 175276 h 175307"/>
                  <a:gd name="connsiteX3" fmla="*/ 13358 w 638222"/>
                  <a:gd name="connsiteY3" fmla="*/ 106696 h 175307"/>
                  <a:gd name="connsiteX4" fmla="*/ 89558 w 638222"/>
                  <a:gd name="connsiteY4" fmla="*/ 16 h 1753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38222" h="175307">
                    <a:moveTo>
                      <a:pt x="89558" y="16"/>
                    </a:moveTo>
                    <a:cubicBezTo>
                      <a:pt x="193698" y="-1254"/>
                      <a:pt x="642008" y="69866"/>
                      <a:pt x="638198" y="99076"/>
                    </a:cubicBezTo>
                    <a:cubicBezTo>
                      <a:pt x="634388" y="128286"/>
                      <a:pt x="170838" y="174006"/>
                      <a:pt x="66698" y="175276"/>
                    </a:cubicBezTo>
                    <a:cubicBezTo>
                      <a:pt x="-37442" y="176546"/>
                      <a:pt x="10818" y="139716"/>
                      <a:pt x="13358" y="106696"/>
                    </a:cubicBezTo>
                    <a:cubicBezTo>
                      <a:pt x="15898" y="73676"/>
                      <a:pt x="-14582" y="1286"/>
                      <a:pt x="89558" y="16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1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87" name="Freeform 186"/>
              <p:cNvSpPr/>
              <p:nvPr/>
            </p:nvSpPr>
            <p:spPr>
              <a:xfrm>
                <a:off x="5529638" y="3550458"/>
                <a:ext cx="834202" cy="205351"/>
              </a:xfrm>
              <a:custGeom>
                <a:avLst/>
                <a:gdLst>
                  <a:gd name="connsiteX0" fmla="*/ 2482 w 834202"/>
                  <a:gd name="connsiteY0" fmla="*/ 198582 h 205351"/>
                  <a:gd name="connsiteX1" fmla="*/ 810202 w 834202"/>
                  <a:gd name="connsiteY1" fmla="*/ 462 h 205351"/>
                  <a:gd name="connsiteX2" fmla="*/ 566362 w 834202"/>
                  <a:gd name="connsiteY2" fmla="*/ 145242 h 205351"/>
                  <a:gd name="connsiteX3" fmla="*/ 2482 w 834202"/>
                  <a:gd name="connsiteY3" fmla="*/ 198582 h 205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4202" h="205351">
                    <a:moveTo>
                      <a:pt x="2482" y="198582"/>
                    </a:moveTo>
                    <a:cubicBezTo>
                      <a:pt x="43122" y="174452"/>
                      <a:pt x="716222" y="9352"/>
                      <a:pt x="810202" y="462"/>
                    </a:cubicBezTo>
                    <a:cubicBezTo>
                      <a:pt x="904182" y="-8428"/>
                      <a:pt x="700982" y="113492"/>
                      <a:pt x="566362" y="145242"/>
                    </a:cubicBezTo>
                    <a:cubicBezTo>
                      <a:pt x="431742" y="176992"/>
                      <a:pt x="-38158" y="222712"/>
                      <a:pt x="2482" y="198582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1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88" name="Freeform 187"/>
              <p:cNvSpPr/>
              <p:nvPr/>
            </p:nvSpPr>
            <p:spPr>
              <a:xfrm>
                <a:off x="6926580" y="1775460"/>
                <a:ext cx="719122" cy="473991"/>
              </a:xfrm>
              <a:custGeom>
                <a:avLst/>
                <a:gdLst>
                  <a:gd name="connsiteX0" fmla="*/ 0 w 719122"/>
                  <a:gd name="connsiteY0" fmla="*/ 0 h 473991"/>
                  <a:gd name="connsiteX1" fmla="*/ 342900 w 719122"/>
                  <a:gd name="connsiteY1" fmla="*/ 83820 h 473991"/>
                  <a:gd name="connsiteX2" fmla="*/ 556260 w 719122"/>
                  <a:gd name="connsiteY2" fmla="*/ 365760 h 473991"/>
                  <a:gd name="connsiteX3" fmla="*/ 716280 w 719122"/>
                  <a:gd name="connsiteY3" fmla="*/ 472440 h 473991"/>
                  <a:gd name="connsiteX4" fmla="*/ 419100 w 719122"/>
                  <a:gd name="connsiteY4" fmla="*/ 297180 h 473991"/>
                  <a:gd name="connsiteX5" fmla="*/ 220980 w 719122"/>
                  <a:gd name="connsiteY5" fmla="*/ 167640 h 473991"/>
                  <a:gd name="connsiteX6" fmla="*/ 68580 w 719122"/>
                  <a:gd name="connsiteY6" fmla="*/ 121920 h 473991"/>
                  <a:gd name="connsiteX7" fmla="*/ 53340 w 719122"/>
                  <a:gd name="connsiteY7" fmla="*/ 91440 h 473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19122" h="473991">
                    <a:moveTo>
                      <a:pt x="0" y="0"/>
                    </a:moveTo>
                    <a:cubicBezTo>
                      <a:pt x="125095" y="11430"/>
                      <a:pt x="250190" y="22860"/>
                      <a:pt x="342900" y="83820"/>
                    </a:cubicBezTo>
                    <a:cubicBezTo>
                      <a:pt x="435610" y="144780"/>
                      <a:pt x="494030" y="300990"/>
                      <a:pt x="556260" y="365760"/>
                    </a:cubicBezTo>
                    <a:cubicBezTo>
                      <a:pt x="618490" y="430530"/>
                      <a:pt x="739140" y="483870"/>
                      <a:pt x="716280" y="472440"/>
                    </a:cubicBezTo>
                    <a:cubicBezTo>
                      <a:pt x="693420" y="461010"/>
                      <a:pt x="501650" y="347980"/>
                      <a:pt x="419100" y="297180"/>
                    </a:cubicBezTo>
                    <a:cubicBezTo>
                      <a:pt x="336550" y="246380"/>
                      <a:pt x="279400" y="196850"/>
                      <a:pt x="220980" y="167640"/>
                    </a:cubicBezTo>
                    <a:cubicBezTo>
                      <a:pt x="162560" y="138430"/>
                      <a:pt x="96520" y="134620"/>
                      <a:pt x="68580" y="121920"/>
                    </a:cubicBezTo>
                    <a:cubicBezTo>
                      <a:pt x="40640" y="109220"/>
                      <a:pt x="58420" y="99060"/>
                      <a:pt x="53340" y="91440"/>
                    </a:cubicBezTo>
                  </a:path>
                </a:pathLst>
              </a:custGeom>
              <a:solidFill>
                <a:schemeClr val="bg1">
                  <a:lumMod val="65000"/>
                  <a:alpha val="1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226" name="Group 225"/>
            <p:cNvGrpSpPr/>
            <p:nvPr/>
          </p:nvGrpSpPr>
          <p:grpSpPr>
            <a:xfrm>
              <a:off x="3927201" y="999929"/>
              <a:ext cx="4675353" cy="4727978"/>
              <a:chOff x="3927201" y="999929"/>
              <a:chExt cx="4675353" cy="4727978"/>
            </a:xfrm>
          </p:grpSpPr>
          <p:sp>
            <p:nvSpPr>
              <p:cNvPr id="191" name="Freeform 190"/>
              <p:cNvSpPr/>
              <p:nvPr/>
            </p:nvSpPr>
            <p:spPr>
              <a:xfrm>
                <a:off x="4410051" y="4206875"/>
                <a:ext cx="486046" cy="691921"/>
              </a:xfrm>
              <a:custGeom>
                <a:avLst/>
                <a:gdLst>
                  <a:gd name="connsiteX0" fmla="*/ 352449 w 486046"/>
                  <a:gd name="connsiteY0" fmla="*/ 0 h 691921"/>
                  <a:gd name="connsiteX1" fmla="*/ 361974 w 486046"/>
                  <a:gd name="connsiteY1" fmla="*/ 352425 h 691921"/>
                  <a:gd name="connsiteX2" fmla="*/ 24 w 486046"/>
                  <a:gd name="connsiteY2" fmla="*/ 685800 h 691921"/>
                  <a:gd name="connsiteX3" fmla="*/ 381024 w 486046"/>
                  <a:gd name="connsiteY3" fmla="*/ 552450 h 691921"/>
                  <a:gd name="connsiteX4" fmla="*/ 485799 w 486046"/>
                  <a:gd name="connsiteY4" fmla="*/ 352425 h 691921"/>
                  <a:gd name="connsiteX5" fmla="*/ 352449 w 486046"/>
                  <a:gd name="connsiteY5" fmla="*/ 0 h 69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6046" h="691921">
                    <a:moveTo>
                      <a:pt x="352449" y="0"/>
                    </a:moveTo>
                    <a:cubicBezTo>
                      <a:pt x="331812" y="0"/>
                      <a:pt x="420711" y="238125"/>
                      <a:pt x="361974" y="352425"/>
                    </a:cubicBezTo>
                    <a:cubicBezTo>
                      <a:pt x="303237" y="466725"/>
                      <a:pt x="-3151" y="652463"/>
                      <a:pt x="24" y="685800"/>
                    </a:cubicBezTo>
                    <a:cubicBezTo>
                      <a:pt x="3199" y="719137"/>
                      <a:pt x="300061" y="608013"/>
                      <a:pt x="381024" y="552450"/>
                    </a:cubicBezTo>
                    <a:cubicBezTo>
                      <a:pt x="461987" y="496888"/>
                      <a:pt x="488974" y="442912"/>
                      <a:pt x="485799" y="352425"/>
                    </a:cubicBezTo>
                    <a:cubicBezTo>
                      <a:pt x="482624" y="261938"/>
                      <a:pt x="373086" y="0"/>
                      <a:pt x="352449" y="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2" name="Freeform 191"/>
              <p:cNvSpPr/>
              <p:nvPr/>
            </p:nvSpPr>
            <p:spPr>
              <a:xfrm>
                <a:off x="3968586" y="1422372"/>
                <a:ext cx="1283249" cy="1276742"/>
              </a:xfrm>
              <a:custGeom>
                <a:avLst/>
                <a:gdLst>
                  <a:gd name="connsiteX0" fmla="*/ 1276514 w 1283249"/>
                  <a:gd name="connsiteY0" fmla="*/ 28 h 1276742"/>
                  <a:gd name="connsiteX1" fmla="*/ 1228889 w 1283249"/>
                  <a:gd name="connsiteY1" fmla="*/ 361978 h 1276742"/>
                  <a:gd name="connsiteX2" fmla="*/ 876464 w 1283249"/>
                  <a:gd name="connsiteY2" fmla="*/ 542953 h 1276742"/>
                  <a:gd name="connsiteX3" fmla="*/ 743114 w 1283249"/>
                  <a:gd name="connsiteY3" fmla="*/ 771553 h 1276742"/>
                  <a:gd name="connsiteX4" fmla="*/ 524039 w 1283249"/>
                  <a:gd name="connsiteY4" fmla="*/ 904903 h 1276742"/>
                  <a:gd name="connsiteX5" fmla="*/ 400214 w 1283249"/>
                  <a:gd name="connsiteY5" fmla="*/ 1143028 h 1276742"/>
                  <a:gd name="connsiteX6" fmla="*/ 164 w 1283249"/>
                  <a:gd name="connsiteY6" fmla="*/ 1276378 h 1276742"/>
                  <a:gd name="connsiteX7" fmla="*/ 352589 w 1283249"/>
                  <a:gd name="connsiteY7" fmla="*/ 1104928 h 1276742"/>
                  <a:gd name="connsiteX8" fmla="*/ 476414 w 1283249"/>
                  <a:gd name="connsiteY8" fmla="*/ 866803 h 1276742"/>
                  <a:gd name="connsiteX9" fmla="*/ 705014 w 1283249"/>
                  <a:gd name="connsiteY9" fmla="*/ 714403 h 1276742"/>
                  <a:gd name="connsiteX10" fmla="*/ 857414 w 1283249"/>
                  <a:gd name="connsiteY10" fmla="*/ 495328 h 1276742"/>
                  <a:gd name="connsiteX11" fmla="*/ 1171739 w 1283249"/>
                  <a:gd name="connsiteY11" fmla="*/ 342928 h 1276742"/>
                  <a:gd name="connsiteX12" fmla="*/ 1276514 w 1283249"/>
                  <a:gd name="connsiteY12" fmla="*/ 28 h 1276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83249" h="1276742">
                    <a:moveTo>
                      <a:pt x="1276514" y="28"/>
                    </a:moveTo>
                    <a:cubicBezTo>
                      <a:pt x="1286039" y="3203"/>
                      <a:pt x="1295564" y="271491"/>
                      <a:pt x="1228889" y="361978"/>
                    </a:cubicBezTo>
                    <a:cubicBezTo>
                      <a:pt x="1162214" y="452466"/>
                      <a:pt x="957426" y="474691"/>
                      <a:pt x="876464" y="542953"/>
                    </a:cubicBezTo>
                    <a:cubicBezTo>
                      <a:pt x="795501" y="611216"/>
                      <a:pt x="801851" y="711228"/>
                      <a:pt x="743114" y="771553"/>
                    </a:cubicBezTo>
                    <a:cubicBezTo>
                      <a:pt x="684377" y="831878"/>
                      <a:pt x="581189" y="842991"/>
                      <a:pt x="524039" y="904903"/>
                    </a:cubicBezTo>
                    <a:cubicBezTo>
                      <a:pt x="466889" y="966815"/>
                      <a:pt x="487526" y="1081116"/>
                      <a:pt x="400214" y="1143028"/>
                    </a:cubicBezTo>
                    <a:cubicBezTo>
                      <a:pt x="312902" y="1204940"/>
                      <a:pt x="8101" y="1282728"/>
                      <a:pt x="164" y="1276378"/>
                    </a:cubicBezTo>
                    <a:cubicBezTo>
                      <a:pt x="-7773" y="1270028"/>
                      <a:pt x="273214" y="1173190"/>
                      <a:pt x="352589" y="1104928"/>
                    </a:cubicBezTo>
                    <a:cubicBezTo>
                      <a:pt x="431964" y="1036666"/>
                      <a:pt x="417677" y="931890"/>
                      <a:pt x="476414" y="866803"/>
                    </a:cubicBezTo>
                    <a:cubicBezTo>
                      <a:pt x="535151" y="801716"/>
                      <a:pt x="641514" y="776315"/>
                      <a:pt x="705014" y="714403"/>
                    </a:cubicBezTo>
                    <a:cubicBezTo>
                      <a:pt x="768514" y="652491"/>
                      <a:pt x="779626" y="557241"/>
                      <a:pt x="857414" y="495328"/>
                    </a:cubicBezTo>
                    <a:cubicBezTo>
                      <a:pt x="935201" y="433416"/>
                      <a:pt x="1097127" y="425478"/>
                      <a:pt x="1171739" y="342928"/>
                    </a:cubicBezTo>
                    <a:cubicBezTo>
                      <a:pt x="1246351" y="260378"/>
                      <a:pt x="1266989" y="-3147"/>
                      <a:pt x="1276514" y="2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3" name="Freeform 192"/>
              <p:cNvSpPr/>
              <p:nvPr/>
            </p:nvSpPr>
            <p:spPr>
              <a:xfrm>
                <a:off x="4133115" y="2234173"/>
                <a:ext cx="584316" cy="585265"/>
              </a:xfrm>
              <a:custGeom>
                <a:avLst/>
                <a:gdLst>
                  <a:gd name="connsiteX0" fmla="*/ 486510 w 584316"/>
                  <a:gd name="connsiteY0" fmla="*/ 32777 h 585265"/>
                  <a:gd name="connsiteX1" fmla="*/ 362685 w 584316"/>
                  <a:gd name="connsiteY1" fmla="*/ 299477 h 585265"/>
                  <a:gd name="connsiteX2" fmla="*/ 735 w 584316"/>
                  <a:gd name="connsiteY2" fmla="*/ 585227 h 585265"/>
                  <a:gd name="connsiteX3" fmla="*/ 467460 w 584316"/>
                  <a:gd name="connsiteY3" fmla="*/ 318527 h 585265"/>
                  <a:gd name="connsiteX4" fmla="*/ 581760 w 584316"/>
                  <a:gd name="connsiteY4" fmla="*/ 128027 h 585265"/>
                  <a:gd name="connsiteX5" fmla="*/ 543660 w 584316"/>
                  <a:gd name="connsiteY5" fmla="*/ 13727 h 585265"/>
                  <a:gd name="connsiteX6" fmla="*/ 486510 w 584316"/>
                  <a:gd name="connsiteY6" fmla="*/ 32777 h 585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84316" h="585265">
                    <a:moveTo>
                      <a:pt x="486510" y="32777"/>
                    </a:moveTo>
                    <a:cubicBezTo>
                      <a:pt x="456348" y="80402"/>
                      <a:pt x="443647" y="207402"/>
                      <a:pt x="362685" y="299477"/>
                    </a:cubicBezTo>
                    <a:cubicBezTo>
                      <a:pt x="281723" y="391552"/>
                      <a:pt x="-16728" y="582052"/>
                      <a:pt x="735" y="585227"/>
                    </a:cubicBezTo>
                    <a:cubicBezTo>
                      <a:pt x="18197" y="588402"/>
                      <a:pt x="370623" y="394727"/>
                      <a:pt x="467460" y="318527"/>
                    </a:cubicBezTo>
                    <a:cubicBezTo>
                      <a:pt x="564297" y="242327"/>
                      <a:pt x="569060" y="178827"/>
                      <a:pt x="581760" y="128027"/>
                    </a:cubicBezTo>
                    <a:cubicBezTo>
                      <a:pt x="594460" y="77227"/>
                      <a:pt x="556360" y="28014"/>
                      <a:pt x="543660" y="13727"/>
                    </a:cubicBezTo>
                    <a:cubicBezTo>
                      <a:pt x="530960" y="-561"/>
                      <a:pt x="516672" y="-14848"/>
                      <a:pt x="486510" y="3277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4" name="Freeform 193"/>
              <p:cNvSpPr/>
              <p:nvPr/>
            </p:nvSpPr>
            <p:spPr>
              <a:xfrm>
                <a:off x="5219700" y="1028484"/>
                <a:ext cx="1598465" cy="372746"/>
              </a:xfrm>
              <a:custGeom>
                <a:avLst/>
                <a:gdLst>
                  <a:gd name="connsiteX0" fmla="*/ 0 w 1598465"/>
                  <a:gd name="connsiteY0" fmla="*/ 216 h 372746"/>
                  <a:gd name="connsiteX1" fmla="*/ 209550 w 1598465"/>
                  <a:gd name="connsiteY1" fmla="*/ 305016 h 372746"/>
                  <a:gd name="connsiteX2" fmla="*/ 581025 w 1598465"/>
                  <a:gd name="connsiteY2" fmla="*/ 371691 h 372746"/>
                  <a:gd name="connsiteX3" fmla="*/ 800100 w 1598465"/>
                  <a:gd name="connsiteY3" fmla="*/ 276441 h 372746"/>
                  <a:gd name="connsiteX4" fmla="*/ 971550 w 1598465"/>
                  <a:gd name="connsiteY4" fmla="*/ 324066 h 372746"/>
                  <a:gd name="connsiteX5" fmla="*/ 1228725 w 1598465"/>
                  <a:gd name="connsiteY5" fmla="*/ 257391 h 372746"/>
                  <a:gd name="connsiteX6" fmla="*/ 1476375 w 1598465"/>
                  <a:gd name="connsiteY6" fmla="*/ 181191 h 372746"/>
                  <a:gd name="connsiteX7" fmla="*/ 1581150 w 1598465"/>
                  <a:gd name="connsiteY7" fmla="*/ 95466 h 372746"/>
                  <a:gd name="connsiteX8" fmla="*/ 1123950 w 1598465"/>
                  <a:gd name="connsiteY8" fmla="*/ 200241 h 372746"/>
                  <a:gd name="connsiteX9" fmla="*/ 838200 w 1598465"/>
                  <a:gd name="connsiteY9" fmla="*/ 200241 h 372746"/>
                  <a:gd name="connsiteX10" fmla="*/ 581025 w 1598465"/>
                  <a:gd name="connsiteY10" fmla="*/ 314541 h 372746"/>
                  <a:gd name="connsiteX11" fmla="*/ 209550 w 1598465"/>
                  <a:gd name="connsiteY11" fmla="*/ 257391 h 372746"/>
                  <a:gd name="connsiteX12" fmla="*/ 0 w 1598465"/>
                  <a:gd name="connsiteY12" fmla="*/ 216 h 3727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98465" h="372746">
                    <a:moveTo>
                      <a:pt x="0" y="216"/>
                    </a:moveTo>
                    <a:cubicBezTo>
                      <a:pt x="0" y="8153"/>
                      <a:pt x="112713" y="243104"/>
                      <a:pt x="209550" y="305016"/>
                    </a:cubicBezTo>
                    <a:cubicBezTo>
                      <a:pt x="306387" y="366928"/>
                      <a:pt x="482600" y="376453"/>
                      <a:pt x="581025" y="371691"/>
                    </a:cubicBezTo>
                    <a:cubicBezTo>
                      <a:pt x="679450" y="366929"/>
                      <a:pt x="735013" y="284378"/>
                      <a:pt x="800100" y="276441"/>
                    </a:cubicBezTo>
                    <a:cubicBezTo>
                      <a:pt x="865187" y="268504"/>
                      <a:pt x="900113" y="327241"/>
                      <a:pt x="971550" y="324066"/>
                    </a:cubicBezTo>
                    <a:cubicBezTo>
                      <a:pt x="1042987" y="320891"/>
                      <a:pt x="1144588" y="281203"/>
                      <a:pt x="1228725" y="257391"/>
                    </a:cubicBezTo>
                    <a:cubicBezTo>
                      <a:pt x="1312862" y="233579"/>
                      <a:pt x="1417638" y="208178"/>
                      <a:pt x="1476375" y="181191"/>
                    </a:cubicBezTo>
                    <a:cubicBezTo>
                      <a:pt x="1535112" y="154204"/>
                      <a:pt x="1639888" y="92291"/>
                      <a:pt x="1581150" y="95466"/>
                    </a:cubicBezTo>
                    <a:cubicBezTo>
                      <a:pt x="1522413" y="98641"/>
                      <a:pt x="1247775" y="182779"/>
                      <a:pt x="1123950" y="200241"/>
                    </a:cubicBezTo>
                    <a:cubicBezTo>
                      <a:pt x="1000125" y="217704"/>
                      <a:pt x="928688" y="181191"/>
                      <a:pt x="838200" y="200241"/>
                    </a:cubicBezTo>
                    <a:cubicBezTo>
                      <a:pt x="747712" y="219291"/>
                      <a:pt x="685800" y="305016"/>
                      <a:pt x="581025" y="314541"/>
                    </a:cubicBezTo>
                    <a:cubicBezTo>
                      <a:pt x="476250" y="324066"/>
                      <a:pt x="306387" y="309778"/>
                      <a:pt x="209550" y="257391"/>
                    </a:cubicBezTo>
                    <a:cubicBezTo>
                      <a:pt x="112713" y="205004"/>
                      <a:pt x="0" y="-7721"/>
                      <a:pt x="0" y="21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5" name="Freeform 194"/>
              <p:cNvSpPr/>
              <p:nvPr/>
            </p:nvSpPr>
            <p:spPr>
              <a:xfrm>
                <a:off x="5302445" y="4666804"/>
                <a:ext cx="1481416" cy="1061103"/>
              </a:xfrm>
              <a:custGeom>
                <a:avLst/>
                <a:gdLst>
                  <a:gd name="connsiteX0" fmla="*/ 9330 w 1481416"/>
                  <a:gd name="connsiteY0" fmla="*/ 1060896 h 1061103"/>
                  <a:gd name="connsiteX1" fmla="*/ 85530 w 1481416"/>
                  <a:gd name="connsiteY1" fmla="*/ 651321 h 1061103"/>
                  <a:gd name="connsiteX2" fmla="*/ 361755 w 1481416"/>
                  <a:gd name="connsiteY2" fmla="*/ 470346 h 1061103"/>
                  <a:gd name="connsiteX3" fmla="*/ 714180 w 1481416"/>
                  <a:gd name="connsiteY3" fmla="*/ 432246 h 1061103"/>
                  <a:gd name="connsiteX4" fmla="*/ 809430 w 1481416"/>
                  <a:gd name="connsiteY4" fmla="*/ 175071 h 1061103"/>
                  <a:gd name="connsiteX5" fmla="*/ 952305 w 1481416"/>
                  <a:gd name="connsiteY5" fmla="*/ 51246 h 1061103"/>
                  <a:gd name="connsiteX6" fmla="*/ 1199955 w 1481416"/>
                  <a:gd name="connsiteY6" fmla="*/ 22671 h 1061103"/>
                  <a:gd name="connsiteX7" fmla="*/ 1476180 w 1481416"/>
                  <a:gd name="connsiteY7" fmla="*/ 13146 h 1061103"/>
                  <a:gd name="connsiteX8" fmla="*/ 942780 w 1481416"/>
                  <a:gd name="connsiteY8" fmla="*/ 213171 h 1061103"/>
                  <a:gd name="connsiteX9" fmla="*/ 761805 w 1481416"/>
                  <a:gd name="connsiteY9" fmla="*/ 508446 h 1061103"/>
                  <a:gd name="connsiteX10" fmla="*/ 266505 w 1481416"/>
                  <a:gd name="connsiteY10" fmla="*/ 594171 h 1061103"/>
                  <a:gd name="connsiteX11" fmla="*/ 9330 w 1481416"/>
                  <a:gd name="connsiteY11" fmla="*/ 1060896 h 1061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81416" h="1061103">
                    <a:moveTo>
                      <a:pt x="9330" y="1060896"/>
                    </a:moveTo>
                    <a:cubicBezTo>
                      <a:pt x="-20832" y="1070421"/>
                      <a:pt x="26793" y="749746"/>
                      <a:pt x="85530" y="651321"/>
                    </a:cubicBezTo>
                    <a:cubicBezTo>
                      <a:pt x="144267" y="552896"/>
                      <a:pt x="256980" y="506858"/>
                      <a:pt x="361755" y="470346"/>
                    </a:cubicBezTo>
                    <a:cubicBezTo>
                      <a:pt x="466530" y="433834"/>
                      <a:pt x="639568" y="481458"/>
                      <a:pt x="714180" y="432246"/>
                    </a:cubicBezTo>
                    <a:cubicBezTo>
                      <a:pt x="788792" y="383034"/>
                      <a:pt x="769743" y="238571"/>
                      <a:pt x="809430" y="175071"/>
                    </a:cubicBezTo>
                    <a:cubicBezTo>
                      <a:pt x="849117" y="111571"/>
                      <a:pt x="887218" y="76646"/>
                      <a:pt x="952305" y="51246"/>
                    </a:cubicBezTo>
                    <a:cubicBezTo>
                      <a:pt x="1017393" y="25846"/>
                      <a:pt x="1112643" y="29021"/>
                      <a:pt x="1199955" y="22671"/>
                    </a:cubicBezTo>
                    <a:cubicBezTo>
                      <a:pt x="1287268" y="16321"/>
                      <a:pt x="1519042" y="-18604"/>
                      <a:pt x="1476180" y="13146"/>
                    </a:cubicBezTo>
                    <a:cubicBezTo>
                      <a:pt x="1433318" y="44896"/>
                      <a:pt x="1061843" y="130621"/>
                      <a:pt x="942780" y="213171"/>
                    </a:cubicBezTo>
                    <a:cubicBezTo>
                      <a:pt x="823718" y="295721"/>
                      <a:pt x="874517" y="444946"/>
                      <a:pt x="761805" y="508446"/>
                    </a:cubicBezTo>
                    <a:cubicBezTo>
                      <a:pt x="649093" y="571946"/>
                      <a:pt x="388743" y="503683"/>
                      <a:pt x="266505" y="594171"/>
                    </a:cubicBezTo>
                    <a:cubicBezTo>
                      <a:pt x="144268" y="684658"/>
                      <a:pt x="39492" y="1051371"/>
                      <a:pt x="9330" y="106089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6" name="Freeform 195"/>
              <p:cNvSpPr/>
              <p:nvPr/>
            </p:nvSpPr>
            <p:spPr>
              <a:xfrm>
                <a:off x="4012020" y="2915356"/>
                <a:ext cx="174204" cy="263321"/>
              </a:xfrm>
              <a:custGeom>
                <a:avLst/>
                <a:gdLst>
                  <a:gd name="connsiteX0" fmla="*/ 1180 w 174204"/>
                  <a:gd name="connsiteY0" fmla="*/ 5644 h 263321"/>
                  <a:gd name="connsiteX1" fmla="*/ 96430 w 174204"/>
                  <a:gd name="connsiteY1" fmla="*/ 100894 h 263321"/>
                  <a:gd name="connsiteX2" fmla="*/ 86905 w 174204"/>
                  <a:gd name="connsiteY2" fmla="*/ 262819 h 263321"/>
                  <a:gd name="connsiteX3" fmla="*/ 172630 w 174204"/>
                  <a:gd name="connsiteY3" fmla="*/ 43744 h 263321"/>
                  <a:gd name="connsiteX4" fmla="*/ 1180 w 174204"/>
                  <a:gd name="connsiteY4" fmla="*/ 5644 h 2633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204" h="263321">
                    <a:moveTo>
                      <a:pt x="1180" y="5644"/>
                    </a:moveTo>
                    <a:cubicBezTo>
                      <a:pt x="-11520" y="15169"/>
                      <a:pt x="82143" y="58032"/>
                      <a:pt x="96430" y="100894"/>
                    </a:cubicBezTo>
                    <a:cubicBezTo>
                      <a:pt x="110717" y="143756"/>
                      <a:pt x="74205" y="272344"/>
                      <a:pt x="86905" y="262819"/>
                    </a:cubicBezTo>
                    <a:cubicBezTo>
                      <a:pt x="99605" y="253294"/>
                      <a:pt x="186917" y="94544"/>
                      <a:pt x="172630" y="43744"/>
                    </a:cubicBezTo>
                    <a:cubicBezTo>
                      <a:pt x="158343" y="-7056"/>
                      <a:pt x="13880" y="-3881"/>
                      <a:pt x="1180" y="564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7" name="Freeform 196"/>
              <p:cNvSpPr/>
              <p:nvPr/>
            </p:nvSpPr>
            <p:spPr>
              <a:xfrm>
                <a:off x="4459264" y="3456788"/>
                <a:ext cx="251858" cy="410797"/>
              </a:xfrm>
              <a:custGeom>
                <a:avLst/>
                <a:gdLst>
                  <a:gd name="connsiteX0" fmla="*/ 11136 w 251858"/>
                  <a:gd name="connsiteY0" fmla="*/ 787 h 410797"/>
                  <a:gd name="connsiteX1" fmla="*/ 115911 w 251858"/>
                  <a:gd name="connsiteY1" fmla="*/ 162712 h 410797"/>
                  <a:gd name="connsiteX2" fmla="*/ 1611 w 251858"/>
                  <a:gd name="connsiteY2" fmla="*/ 410362 h 410797"/>
                  <a:gd name="connsiteX3" fmla="*/ 220686 w 251858"/>
                  <a:gd name="connsiteY3" fmla="*/ 219862 h 410797"/>
                  <a:gd name="connsiteX4" fmla="*/ 230211 w 251858"/>
                  <a:gd name="connsiteY4" fmla="*/ 105562 h 410797"/>
                  <a:gd name="connsiteX5" fmla="*/ 11136 w 251858"/>
                  <a:gd name="connsiteY5" fmla="*/ 787 h 4107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51858" h="410797">
                    <a:moveTo>
                      <a:pt x="11136" y="787"/>
                    </a:moveTo>
                    <a:cubicBezTo>
                      <a:pt x="-7914" y="10312"/>
                      <a:pt x="117498" y="94450"/>
                      <a:pt x="115911" y="162712"/>
                    </a:cubicBezTo>
                    <a:cubicBezTo>
                      <a:pt x="114324" y="230974"/>
                      <a:pt x="-15852" y="400837"/>
                      <a:pt x="1611" y="410362"/>
                    </a:cubicBezTo>
                    <a:cubicBezTo>
                      <a:pt x="19074" y="419887"/>
                      <a:pt x="182586" y="270662"/>
                      <a:pt x="220686" y="219862"/>
                    </a:cubicBezTo>
                    <a:cubicBezTo>
                      <a:pt x="258786" y="169062"/>
                      <a:pt x="261961" y="140487"/>
                      <a:pt x="230211" y="105562"/>
                    </a:cubicBezTo>
                    <a:cubicBezTo>
                      <a:pt x="198461" y="70637"/>
                      <a:pt x="30186" y="-8738"/>
                      <a:pt x="11136" y="78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8" name="Freeform 197"/>
              <p:cNvSpPr/>
              <p:nvPr/>
            </p:nvSpPr>
            <p:spPr>
              <a:xfrm>
                <a:off x="3927201" y="3257426"/>
                <a:ext cx="429735" cy="1210535"/>
              </a:xfrm>
              <a:custGeom>
                <a:avLst/>
                <a:gdLst>
                  <a:gd name="connsiteX0" fmla="*/ 428899 w 429735"/>
                  <a:gd name="connsiteY0" fmla="*/ 124 h 1210535"/>
                  <a:gd name="connsiteX1" fmla="*/ 333649 w 429735"/>
                  <a:gd name="connsiteY1" fmla="*/ 200149 h 1210535"/>
                  <a:gd name="connsiteX2" fmla="*/ 409849 w 429735"/>
                  <a:gd name="connsiteY2" fmla="*/ 428749 h 1210535"/>
                  <a:gd name="connsiteX3" fmla="*/ 171724 w 429735"/>
                  <a:gd name="connsiteY3" fmla="*/ 724024 h 1210535"/>
                  <a:gd name="connsiteX4" fmla="*/ 324124 w 429735"/>
                  <a:gd name="connsiteY4" fmla="*/ 876424 h 1210535"/>
                  <a:gd name="connsiteX5" fmla="*/ 314599 w 429735"/>
                  <a:gd name="connsiteY5" fmla="*/ 1047874 h 1210535"/>
                  <a:gd name="connsiteX6" fmla="*/ 274 w 429735"/>
                  <a:gd name="connsiteY6" fmla="*/ 1209799 h 1210535"/>
                  <a:gd name="connsiteX7" fmla="*/ 257449 w 429735"/>
                  <a:gd name="connsiteY7" fmla="*/ 981199 h 1210535"/>
                  <a:gd name="connsiteX8" fmla="*/ 152674 w 429735"/>
                  <a:gd name="connsiteY8" fmla="*/ 828799 h 1210535"/>
                  <a:gd name="connsiteX9" fmla="*/ 171724 w 429735"/>
                  <a:gd name="connsiteY9" fmla="*/ 638299 h 1210535"/>
                  <a:gd name="connsiteX10" fmla="*/ 314599 w 429735"/>
                  <a:gd name="connsiteY10" fmla="*/ 400174 h 1210535"/>
                  <a:gd name="connsiteX11" fmla="*/ 266974 w 429735"/>
                  <a:gd name="connsiteY11" fmla="*/ 228724 h 1210535"/>
                  <a:gd name="connsiteX12" fmla="*/ 428899 w 429735"/>
                  <a:gd name="connsiteY12" fmla="*/ 124 h 1210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29735" h="1210535">
                    <a:moveTo>
                      <a:pt x="428899" y="124"/>
                    </a:moveTo>
                    <a:cubicBezTo>
                      <a:pt x="440011" y="-4638"/>
                      <a:pt x="336824" y="128712"/>
                      <a:pt x="333649" y="200149"/>
                    </a:cubicBezTo>
                    <a:cubicBezTo>
                      <a:pt x="330474" y="271586"/>
                      <a:pt x="436837" y="341437"/>
                      <a:pt x="409849" y="428749"/>
                    </a:cubicBezTo>
                    <a:cubicBezTo>
                      <a:pt x="382861" y="516062"/>
                      <a:pt x="186011" y="649412"/>
                      <a:pt x="171724" y="724024"/>
                    </a:cubicBezTo>
                    <a:cubicBezTo>
                      <a:pt x="157437" y="798636"/>
                      <a:pt x="300312" y="822449"/>
                      <a:pt x="324124" y="876424"/>
                    </a:cubicBezTo>
                    <a:cubicBezTo>
                      <a:pt x="347936" y="930399"/>
                      <a:pt x="368574" y="992312"/>
                      <a:pt x="314599" y="1047874"/>
                    </a:cubicBezTo>
                    <a:cubicBezTo>
                      <a:pt x="260624" y="1103436"/>
                      <a:pt x="9799" y="1220912"/>
                      <a:pt x="274" y="1209799"/>
                    </a:cubicBezTo>
                    <a:cubicBezTo>
                      <a:pt x="-9251" y="1198687"/>
                      <a:pt x="232049" y="1044699"/>
                      <a:pt x="257449" y="981199"/>
                    </a:cubicBezTo>
                    <a:cubicBezTo>
                      <a:pt x="282849" y="917699"/>
                      <a:pt x="166961" y="885949"/>
                      <a:pt x="152674" y="828799"/>
                    </a:cubicBezTo>
                    <a:cubicBezTo>
                      <a:pt x="138386" y="771649"/>
                      <a:pt x="144737" y="709736"/>
                      <a:pt x="171724" y="638299"/>
                    </a:cubicBezTo>
                    <a:cubicBezTo>
                      <a:pt x="198711" y="566862"/>
                      <a:pt x="298724" y="468436"/>
                      <a:pt x="314599" y="400174"/>
                    </a:cubicBezTo>
                    <a:cubicBezTo>
                      <a:pt x="330474" y="331912"/>
                      <a:pt x="252686" y="300162"/>
                      <a:pt x="266974" y="228724"/>
                    </a:cubicBezTo>
                    <a:cubicBezTo>
                      <a:pt x="281261" y="157287"/>
                      <a:pt x="417787" y="4886"/>
                      <a:pt x="428899" y="12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99" name="Freeform 198"/>
              <p:cNvSpPr/>
              <p:nvPr/>
            </p:nvSpPr>
            <p:spPr>
              <a:xfrm>
                <a:off x="7425722" y="2596149"/>
                <a:ext cx="1001721" cy="710714"/>
              </a:xfrm>
              <a:custGeom>
                <a:avLst/>
                <a:gdLst>
                  <a:gd name="connsiteX0" fmla="*/ 105378 w 1001721"/>
                  <a:gd name="connsiteY0" fmla="*/ 4176 h 710714"/>
                  <a:gd name="connsiteX1" fmla="*/ 181578 w 1001721"/>
                  <a:gd name="connsiteY1" fmla="*/ 289926 h 710714"/>
                  <a:gd name="connsiteX2" fmla="*/ 467328 w 1001721"/>
                  <a:gd name="connsiteY2" fmla="*/ 251826 h 710714"/>
                  <a:gd name="connsiteX3" fmla="*/ 505428 w 1001721"/>
                  <a:gd name="connsiteY3" fmla="*/ 413751 h 710714"/>
                  <a:gd name="connsiteX4" fmla="*/ 676878 w 1001721"/>
                  <a:gd name="connsiteY4" fmla="*/ 528051 h 710714"/>
                  <a:gd name="connsiteX5" fmla="*/ 1000728 w 1001721"/>
                  <a:gd name="connsiteY5" fmla="*/ 480426 h 710714"/>
                  <a:gd name="connsiteX6" fmla="*/ 562578 w 1001721"/>
                  <a:gd name="connsiteY6" fmla="*/ 709026 h 710714"/>
                  <a:gd name="connsiteX7" fmla="*/ 305403 w 1001721"/>
                  <a:gd name="connsiteY7" fmla="*/ 575676 h 710714"/>
                  <a:gd name="connsiteX8" fmla="*/ 248253 w 1001721"/>
                  <a:gd name="connsiteY8" fmla="*/ 413751 h 710714"/>
                  <a:gd name="connsiteX9" fmla="*/ 86328 w 1001721"/>
                  <a:gd name="connsiteY9" fmla="*/ 413751 h 710714"/>
                  <a:gd name="connsiteX10" fmla="*/ 10128 w 1001721"/>
                  <a:gd name="connsiteY10" fmla="*/ 270876 h 710714"/>
                  <a:gd name="connsiteX11" fmla="*/ 10128 w 1001721"/>
                  <a:gd name="connsiteY11" fmla="*/ 128001 h 710714"/>
                  <a:gd name="connsiteX12" fmla="*/ 105378 w 1001721"/>
                  <a:gd name="connsiteY12" fmla="*/ 4176 h 710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01721" h="710714">
                    <a:moveTo>
                      <a:pt x="105378" y="4176"/>
                    </a:moveTo>
                    <a:cubicBezTo>
                      <a:pt x="133953" y="31164"/>
                      <a:pt x="121253" y="248651"/>
                      <a:pt x="181578" y="289926"/>
                    </a:cubicBezTo>
                    <a:cubicBezTo>
                      <a:pt x="241903" y="331201"/>
                      <a:pt x="413353" y="231189"/>
                      <a:pt x="467328" y="251826"/>
                    </a:cubicBezTo>
                    <a:cubicBezTo>
                      <a:pt x="521303" y="272464"/>
                      <a:pt x="470503" y="367714"/>
                      <a:pt x="505428" y="413751"/>
                    </a:cubicBezTo>
                    <a:cubicBezTo>
                      <a:pt x="540353" y="459788"/>
                      <a:pt x="594328" y="516939"/>
                      <a:pt x="676878" y="528051"/>
                    </a:cubicBezTo>
                    <a:cubicBezTo>
                      <a:pt x="759428" y="539163"/>
                      <a:pt x="1019778" y="450264"/>
                      <a:pt x="1000728" y="480426"/>
                    </a:cubicBezTo>
                    <a:cubicBezTo>
                      <a:pt x="981678" y="510589"/>
                      <a:pt x="678466" y="693151"/>
                      <a:pt x="562578" y="709026"/>
                    </a:cubicBezTo>
                    <a:cubicBezTo>
                      <a:pt x="446691" y="724901"/>
                      <a:pt x="357790" y="624888"/>
                      <a:pt x="305403" y="575676"/>
                    </a:cubicBezTo>
                    <a:cubicBezTo>
                      <a:pt x="253016" y="526464"/>
                      <a:pt x="284766" y="440739"/>
                      <a:pt x="248253" y="413751"/>
                    </a:cubicBezTo>
                    <a:cubicBezTo>
                      <a:pt x="211740" y="386763"/>
                      <a:pt x="126016" y="437564"/>
                      <a:pt x="86328" y="413751"/>
                    </a:cubicBezTo>
                    <a:cubicBezTo>
                      <a:pt x="46640" y="389939"/>
                      <a:pt x="22828" y="318501"/>
                      <a:pt x="10128" y="270876"/>
                    </a:cubicBezTo>
                    <a:cubicBezTo>
                      <a:pt x="-2572" y="223251"/>
                      <a:pt x="-4159" y="167688"/>
                      <a:pt x="10128" y="128001"/>
                    </a:cubicBezTo>
                    <a:cubicBezTo>
                      <a:pt x="24415" y="88314"/>
                      <a:pt x="76803" y="-22812"/>
                      <a:pt x="105378" y="417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0" name="Freeform 199"/>
              <p:cNvSpPr/>
              <p:nvPr/>
            </p:nvSpPr>
            <p:spPr>
              <a:xfrm>
                <a:off x="7539331" y="3187469"/>
                <a:ext cx="598567" cy="452128"/>
              </a:xfrm>
              <a:custGeom>
                <a:avLst/>
                <a:gdLst>
                  <a:gd name="connsiteX0" fmla="*/ 45744 w 598567"/>
                  <a:gd name="connsiteY0" fmla="*/ 231 h 452128"/>
                  <a:gd name="connsiteX1" fmla="*/ 121944 w 598567"/>
                  <a:gd name="connsiteY1" fmla="*/ 257406 h 452128"/>
                  <a:gd name="connsiteX2" fmla="*/ 598194 w 598567"/>
                  <a:gd name="connsiteY2" fmla="*/ 400281 h 452128"/>
                  <a:gd name="connsiteX3" fmla="*/ 198144 w 598567"/>
                  <a:gd name="connsiteY3" fmla="*/ 447906 h 452128"/>
                  <a:gd name="connsiteX4" fmla="*/ 7644 w 598567"/>
                  <a:gd name="connsiteY4" fmla="*/ 305031 h 452128"/>
                  <a:gd name="connsiteX5" fmla="*/ 45744 w 598567"/>
                  <a:gd name="connsiteY5" fmla="*/ 231 h 452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8567" h="452128">
                    <a:moveTo>
                      <a:pt x="45744" y="231"/>
                    </a:moveTo>
                    <a:cubicBezTo>
                      <a:pt x="64794" y="-7706"/>
                      <a:pt x="29869" y="190731"/>
                      <a:pt x="121944" y="257406"/>
                    </a:cubicBezTo>
                    <a:cubicBezTo>
                      <a:pt x="214019" y="324081"/>
                      <a:pt x="585494" y="368531"/>
                      <a:pt x="598194" y="400281"/>
                    </a:cubicBezTo>
                    <a:cubicBezTo>
                      <a:pt x="610894" y="432031"/>
                      <a:pt x="296569" y="463781"/>
                      <a:pt x="198144" y="447906"/>
                    </a:cubicBezTo>
                    <a:cubicBezTo>
                      <a:pt x="99719" y="432031"/>
                      <a:pt x="33044" y="379643"/>
                      <a:pt x="7644" y="305031"/>
                    </a:cubicBezTo>
                    <a:cubicBezTo>
                      <a:pt x="-17756" y="230419"/>
                      <a:pt x="26694" y="8168"/>
                      <a:pt x="45744" y="23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1" name="Freeform 200"/>
              <p:cNvSpPr/>
              <p:nvPr/>
            </p:nvSpPr>
            <p:spPr>
              <a:xfrm>
                <a:off x="4866115" y="4956139"/>
                <a:ext cx="458410" cy="666819"/>
              </a:xfrm>
              <a:custGeom>
                <a:avLst/>
                <a:gdLst>
                  <a:gd name="connsiteX0" fmla="*/ 1160 w 458410"/>
                  <a:gd name="connsiteY0" fmla="*/ 36 h 666819"/>
                  <a:gd name="connsiteX1" fmla="*/ 277385 w 458410"/>
                  <a:gd name="connsiteY1" fmla="*/ 333411 h 666819"/>
                  <a:gd name="connsiteX2" fmla="*/ 448835 w 458410"/>
                  <a:gd name="connsiteY2" fmla="*/ 666786 h 666819"/>
                  <a:gd name="connsiteX3" fmla="*/ 391685 w 458410"/>
                  <a:gd name="connsiteY3" fmla="*/ 314361 h 666819"/>
                  <a:gd name="connsiteX4" fmla="*/ 1160 w 458410"/>
                  <a:gd name="connsiteY4" fmla="*/ 36 h 6668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8410" h="666819">
                    <a:moveTo>
                      <a:pt x="1160" y="36"/>
                    </a:moveTo>
                    <a:cubicBezTo>
                      <a:pt x="-17890" y="3211"/>
                      <a:pt x="202773" y="222286"/>
                      <a:pt x="277385" y="333411"/>
                    </a:cubicBezTo>
                    <a:cubicBezTo>
                      <a:pt x="351997" y="444536"/>
                      <a:pt x="429785" y="669961"/>
                      <a:pt x="448835" y="666786"/>
                    </a:cubicBezTo>
                    <a:cubicBezTo>
                      <a:pt x="467885" y="663611"/>
                      <a:pt x="463123" y="427074"/>
                      <a:pt x="391685" y="314361"/>
                    </a:cubicBezTo>
                    <a:cubicBezTo>
                      <a:pt x="320247" y="201648"/>
                      <a:pt x="20210" y="-3139"/>
                      <a:pt x="1160" y="3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2" name="Freeform 201"/>
              <p:cNvSpPr/>
              <p:nvPr/>
            </p:nvSpPr>
            <p:spPr>
              <a:xfrm>
                <a:off x="5721699" y="999929"/>
                <a:ext cx="832929" cy="245363"/>
              </a:xfrm>
              <a:custGeom>
                <a:avLst/>
                <a:gdLst>
                  <a:gd name="connsiteX0" fmla="*/ 2826 w 832929"/>
                  <a:gd name="connsiteY0" fmla="*/ 95446 h 245363"/>
                  <a:gd name="connsiteX1" fmla="*/ 288576 w 832929"/>
                  <a:gd name="connsiteY1" fmla="*/ 238321 h 245363"/>
                  <a:gd name="connsiteX2" fmla="*/ 583851 w 832929"/>
                  <a:gd name="connsiteY2" fmla="*/ 200221 h 245363"/>
                  <a:gd name="connsiteX3" fmla="*/ 831501 w 832929"/>
                  <a:gd name="connsiteY3" fmla="*/ 196 h 245363"/>
                  <a:gd name="connsiteX4" fmla="*/ 469551 w 832929"/>
                  <a:gd name="connsiteY4" fmla="*/ 162121 h 245363"/>
                  <a:gd name="connsiteX5" fmla="*/ 2826 w 832929"/>
                  <a:gd name="connsiteY5" fmla="*/ 95446 h 245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32929" h="245363">
                    <a:moveTo>
                      <a:pt x="2826" y="95446"/>
                    </a:moveTo>
                    <a:cubicBezTo>
                      <a:pt x="-27337" y="108146"/>
                      <a:pt x="191739" y="220859"/>
                      <a:pt x="288576" y="238321"/>
                    </a:cubicBezTo>
                    <a:cubicBezTo>
                      <a:pt x="385414" y="255784"/>
                      <a:pt x="493363" y="239909"/>
                      <a:pt x="583851" y="200221"/>
                    </a:cubicBezTo>
                    <a:cubicBezTo>
                      <a:pt x="674339" y="160533"/>
                      <a:pt x="850551" y="6546"/>
                      <a:pt x="831501" y="196"/>
                    </a:cubicBezTo>
                    <a:cubicBezTo>
                      <a:pt x="812451" y="-6154"/>
                      <a:pt x="607663" y="143071"/>
                      <a:pt x="469551" y="162121"/>
                    </a:cubicBezTo>
                    <a:cubicBezTo>
                      <a:pt x="331439" y="181171"/>
                      <a:pt x="32989" y="82746"/>
                      <a:pt x="2826" y="9544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3" name="Freeform 202"/>
              <p:cNvSpPr/>
              <p:nvPr/>
            </p:nvSpPr>
            <p:spPr>
              <a:xfrm>
                <a:off x="6122156" y="4920302"/>
                <a:ext cx="1126918" cy="528134"/>
              </a:xfrm>
              <a:custGeom>
                <a:avLst/>
                <a:gdLst>
                  <a:gd name="connsiteX0" fmla="*/ 2419 w 1126918"/>
                  <a:gd name="connsiteY0" fmla="*/ 527998 h 528134"/>
                  <a:gd name="connsiteX1" fmla="*/ 97669 w 1126918"/>
                  <a:gd name="connsiteY1" fmla="*/ 223198 h 528134"/>
                  <a:gd name="connsiteX2" fmla="*/ 421519 w 1126918"/>
                  <a:gd name="connsiteY2" fmla="*/ 146998 h 528134"/>
                  <a:gd name="connsiteX3" fmla="*/ 754894 w 1126918"/>
                  <a:gd name="connsiteY3" fmla="*/ 4123 h 528134"/>
                  <a:gd name="connsiteX4" fmla="*/ 1126369 w 1126918"/>
                  <a:gd name="connsiteY4" fmla="*/ 42223 h 528134"/>
                  <a:gd name="connsiteX5" fmla="*/ 669169 w 1126918"/>
                  <a:gd name="connsiteY5" fmla="*/ 80323 h 528134"/>
                  <a:gd name="connsiteX6" fmla="*/ 373894 w 1126918"/>
                  <a:gd name="connsiteY6" fmla="*/ 213673 h 528134"/>
                  <a:gd name="connsiteX7" fmla="*/ 173869 w 1126918"/>
                  <a:gd name="connsiteY7" fmla="*/ 261298 h 528134"/>
                  <a:gd name="connsiteX8" fmla="*/ 2419 w 1126918"/>
                  <a:gd name="connsiteY8" fmla="*/ 527998 h 528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26918" h="528134">
                    <a:moveTo>
                      <a:pt x="2419" y="527998"/>
                    </a:moveTo>
                    <a:cubicBezTo>
                      <a:pt x="-10281" y="521648"/>
                      <a:pt x="27819" y="286698"/>
                      <a:pt x="97669" y="223198"/>
                    </a:cubicBezTo>
                    <a:cubicBezTo>
                      <a:pt x="167519" y="159698"/>
                      <a:pt x="311981" y="183511"/>
                      <a:pt x="421519" y="146998"/>
                    </a:cubicBezTo>
                    <a:cubicBezTo>
                      <a:pt x="531057" y="110485"/>
                      <a:pt x="637419" y="21585"/>
                      <a:pt x="754894" y="4123"/>
                    </a:cubicBezTo>
                    <a:cubicBezTo>
                      <a:pt x="872369" y="-13339"/>
                      <a:pt x="1140657" y="29523"/>
                      <a:pt x="1126369" y="42223"/>
                    </a:cubicBezTo>
                    <a:cubicBezTo>
                      <a:pt x="1112082" y="54923"/>
                      <a:pt x="794582" y="51748"/>
                      <a:pt x="669169" y="80323"/>
                    </a:cubicBezTo>
                    <a:cubicBezTo>
                      <a:pt x="543757" y="108898"/>
                      <a:pt x="456444" y="183510"/>
                      <a:pt x="373894" y="213673"/>
                    </a:cubicBezTo>
                    <a:cubicBezTo>
                      <a:pt x="291344" y="243836"/>
                      <a:pt x="234194" y="205735"/>
                      <a:pt x="173869" y="261298"/>
                    </a:cubicBezTo>
                    <a:cubicBezTo>
                      <a:pt x="113544" y="316861"/>
                      <a:pt x="15119" y="534348"/>
                      <a:pt x="2419" y="52799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5" name="Freeform 204"/>
              <p:cNvSpPr/>
              <p:nvPr/>
            </p:nvSpPr>
            <p:spPr>
              <a:xfrm>
                <a:off x="3974702" y="3681618"/>
                <a:ext cx="120800" cy="595309"/>
              </a:xfrm>
              <a:custGeom>
                <a:avLst/>
                <a:gdLst>
                  <a:gd name="connsiteX0" fmla="*/ 67073 w 120800"/>
                  <a:gd name="connsiteY0" fmla="*/ 4557 h 595309"/>
                  <a:gd name="connsiteX1" fmla="*/ 76598 w 120800"/>
                  <a:gd name="connsiteY1" fmla="*/ 347457 h 595309"/>
                  <a:gd name="connsiteX2" fmla="*/ 398 w 120800"/>
                  <a:gd name="connsiteY2" fmla="*/ 595107 h 595309"/>
                  <a:gd name="connsiteX3" fmla="*/ 114698 w 120800"/>
                  <a:gd name="connsiteY3" fmla="*/ 385557 h 595309"/>
                  <a:gd name="connsiteX4" fmla="*/ 105173 w 120800"/>
                  <a:gd name="connsiteY4" fmla="*/ 166482 h 595309"/>
                  <a:gd name="connsiteX5" fmla="*/ 67073 w 120800"/>
                  <a:gd name="connsiteY5" fmla="*/ 4557 h 595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800" h="595309">
                    <a:moveTo>
                      <a:pt x="67073" y="4557"/>
                    </a:moveTo>
                    <a:cubicBezTo>
                      <a:pt x="62310" y="34720"/>
                      <a:pt x="87711" y="249032"/>
                      <a:pt x="76598" y="347457"/>
                    </a:cubicBezTo>
                    <a:cubicBezTo>
                      <a:pt x="65485" y="445882"/>
                      <a:pt x="-5952" y="588757"/>
                      <a:pt x="398" y="595107"/>
                    </a:cubicBezTo>
                    <a:cubicBezTo>
                      <a:pt x="6748" y="601457"/>
                      <a:pt x="97236" y="456994"/>
                      <a:pt x="114698" y="385557"/>
                    </a:cubicBezTo>
                    <a:cubicBezTo>
                      <a:pt x="132160" y="314120"/>
                      <a:pt x="106760" y="231569"/>
                      <a:pt x="105173" y="166482"/>
                    </a:cubicBezTo>
                    <a:cubicBezTo>
                      <a:pt x="103586" y="101395"/>
                      <a:pt x="71836" y="-25606"/>
                      <a:pt x="67073" y="455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6" name="Freeform 205"/>
              <p:cNvSpPr/>
              <p:nvPr/>
            </p:nvSpPr>
            <p:spPr>
              <a:xfrm>
                <a:off x="7375019" y="3819264"/>
                <a:ext cx="727407" cy="482327"/>
              </a:xfrm>
              <a:custGeom>
                <a:avLst/>
                <a:gdLst>
                  <a:gd name="connsiteX0" fmla="*/ 506 w 727407"/>
                  <a:gd name="connsiteY0" fmla="*/ 476511 h 482327"/>
                  <a:gd name="connsiteX1" fmla="*/ 191006 w 727407"/>
                  <a:gd name="connsiteY1" fmla="*/ 238386 h 482327"/>
                  <a:gd name="connsiteX2" fmla="*/ 438656 w 727407"/>
                  <a:gd name="connsiteY2" fmla="*/ 114561 h 482327"/>
                  <a:gd name="connsiteX3" fmla="*/ 724406 w 727407"/>
                  <a:gd name="connsiteY3" fmla="*/ 9786 h 482327"/>
                  <a:gd name="connsiteX4" fmla="*/ 248156 w 727407"/>
                  <a:gd name="connsiteY4" fmla="*/ 371736 h 482327"/>
                  <a:gd name="connsiteX5" fmla="*/ 506 w 727407"/>
                  <a:gd name="connsiteY5" fmla="*/ 476511 h 48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27407" h="482327">
                    <a:moveTo>
                      <a:pt x="506" y="476511"/>
                    </a:moveTo>
                    <a:cubicBezTo>
                      <a:pt x="-9019" y="454286"/>
                      <a:pt x="117981" y="298711"/>
                      <a:pt x="191006" y="238386"/>
                    </a:cubicBezTo>
                    <a:cubicBezTo>
                      <a:pt x="264031" y="178061"/>
                      <a:pt x="349756" y="152661"/>
                      <a:pt x="438656" y="114561"/>
                    </a:cubicBezTo>
                    <a:cubicBezTo>
                      <a:pt x="527556" y="76461"/>
                      <a:pt x="756156" y="-33076"/>
                      <a:pt x="724406" y="9786"/>
                    </a:cubicBezTo>
                    <a:cubicBezTo>
                      <a:pt x="692656" y="52648"/>
                      <a:pt x="370394" y="287598"/>
                      <a:pt x="248156" y="371736"/>
                    </a:cubicBezTo>
                    <a:cubicBezTo>
                      <a:pt x="125918" y="455874"/>
                      <a:pt x="10031" y="498736"/>
                      <a:pt x="506" y="476511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7" name="Freeform 206"/>
              <p:cNvSpPr/>
              <p:nvPr/>
            </p:nvSpPr>
            <p:spPr>
              <a:xfrm>
                <a:off x="7057293" y="1171499"/>
                <a:ext cx="1003735" cy="438411"/>
              </a:xfrm>
              <a:custGeom>
                <a:avLst/>
                <a:gdLst>
                  <a:gd name="connsiteX0" fmla="*/ 732 w 1003735"/>
                  <a:gd name="connsiteY0" fmla="*/ 76 h 438411"/>
                  <a:gd name="connsiteX1" fmla="*/ 191232 w 1003735"/>
                  <a:gd name="connsiteY1" fmla="*/ 114376 h 438411"/>
                  <a:gd name="connsiteX2" fmla="*/ 600807 w 1003735"/>
                  <a:gd name="connsiteY2" fmla="*/ 123901 h 438411"/>
                  <a:gd name="connsiteX3" fmla="*/ 810357 w 1003735"/>
                  <a:gd name="connsiteY3" fmla="*/ 342976 h 438411"/>
                  <a:gd name="connsiteX4" fmla="*/ 1000857 w 1003735"/>
                  <a:gd name="connsiteY4" fmla="*/ 438226 h 438411"/>
                  <a:gd name="connsiteX5" fmla="*/ 657957 w 1003735"/>
                  <a:gd name="connsiteY5" fmla="*/ 362026 h 438411"/>
                  <a:gd name="connsiteX6" fmla="*/ 534132 w 1003735"/>
                  <a:gd name="connsiteY6" fmla="*/ 190576 h 438411"/>
                  <a:gd name="connsiteX7" fmla="*/ 143607 w 1003735"/>
                  <a:gd name="connsiteY7" fmla="*/ 133426 h 438411"/>
                  <a:gd name="connsiteX8" fmla="*/ 732 w 1003735"/>
                  <a:gd name="connsiteY8" fmla="*/ 76 h 438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3735" h="438411">
                    <a:moveTo>
                      <a:pt x="732" y="76"/>
                    </a:moveTo>
                    <a:cubicBezTo>
                      <a:pt x="8670" y="-3099"/>
                      <a:pt x="91220" y="93739"/>
                      <a:pt x="191232" y="114376"/>
                    </a:cubicBezTo>
                    <a:cubicBezTo>
                      <a:pt x="291244" y="135013"/>
                      <a:pt x="497620" y="85801"/>
                      <a:pt x="600807" y="123901"/>
                    </a:cubicBezTo>
                    <a:cubicBezTo>
                      <a:pt x="703995" y="162001"/>
                      <a:pt x="743682" y="290589"/>
                      <a:pt x="810357" y="342976"/>
                    </a:cubicBezTo>
                    <a:cubicBezTo>
                      <a:pt x="877032" y="395363"/>
                      <a:pt x="1026257" y="435051"/>
                      <a:pt x="1000857" y="438226"/>
                    </a:cubicBezTo>
                    <a:cubicBezTo>
                      <a:pt x="975457" y="441401"/>
                      <a:pt x="735744" y="403301"/>
                      <a:pt x="657957" y="362026"/>
                    </a:cubicBezTo>
                    <a:cubicBezTo>
                      <a:pt x="580170" y="320751"/>
                      <a:pt x="619857" y="228676"/>
                      <a:pt x="534132" y="190576"/>
                    </a:cubicBezTo>
                    <a:cubicBezTo>
                      <a:pt x="448407" y="152476"/>
                      <a:pt x="237269" y="169938"/>
                      <a:pt x="143607" y="133426"/>
                    </a:cubicBezTo>
                    <a:cubicBezTo>
                      <a:pt x="49945" y="96914"/>
                      <a:pt x="-7206" y="3251"/>
                      <a:pt x="732" y="7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8" name="Freeform 207"/>
              <p:cNvSpPr/>
              <p:nvPr/>
            </p:nvSpPr>
            <p:spPr>
              <a:xfrm>
                <a:off x="7655332" y="2066925"/>
                <a:ext cx="254306" cy="428964"/>
              </a:xfrm>
              <a:custGeom>
                <a:avLst/>
                <a:gdLst>
                  <a:gd name="connsiteX0" fmla="*/ 177393 w 254306"/>
                  <a:gd name="connsiteY0" fmla="*/ 66675 h 428964"/>
                  <a:gd name="connsiteX1" fmla="*/ 129768 w 254306"/>
                  <a:gd name="connsiteY1" fmla="*/ 257175 h 428964"/>
                  <a:gd name="connsiteX2" fmla="*/ 253593 w 254306"/>
                  <a:gd name="connsiteY2" fmla="*/ 428625 h 428964"/>
                  <a:gd name="connsiteX3" fmla="*/ 63093 w 254306"/>
                  <a:gd name="connsiteY3" fmla="*/ 295275 h 428964"/>
                  <a:gd name="connsiteX4" fmla="*/ 5943 w 254306"/>
                  <a:gd name="connsiteY4" fmla="*/ 95250 h 428964"/>
                  <a:gd name="connsiteX5" fmla="*/ 186918 w 254306"/>
                  <a:gd name="connsiteY5" fmla="*/ 0 h 428964"/>
                  <a:gd name="connsiteX6" fmla="*/ 177393 w 254306"/>
                  <a:gd name="connsiteY6" fmla="*/ 66675 h 42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54306" h="428964">
                    <a:moveTo>
                      <a:pt x="177393" y="66675"/>
                    </a:moveTo>
                    <a:cubicBezTo>
                      <a:pt x="167868" y="109537"/>
                      <a:pt x="117068" y="196850"/>
                      <a:pt x="129768" y="257175"/>
                    </a:cubicBezTo>
                    <a:cubicBezTo>
                      <a:pt x="142468" y="317500"/>
                      <a:pt x="264705" y="422275"/>
                      <a:pt x="253593" y="428625"/>
                    </a:cubicBezTo>
                    <a:cubicBezTo>
                      <a:pt x="242481" y="434975"/>
                      <a:pt x="104368" y="350838"/>
                      <a:pt x="63093" y="295275"/>
                    </a:cubicBezTo>
                    <a:cubicBezTo>
                      <a:pt x="21818" y="239713"/>
                      <a:pt x="-14694" y="144462"/>
                      <a:pt x="5943" y="95250"/>
                    </a:cubicBezTo>
                    <a:cubicBezTo>
                      <a:pt x="26580" y="46038"/>
                      <a:pt x="161518" y="0"/>
                      <a:pt x="186918" y="0"/>
                    </a:cubicBezTo>
                    <a:cubicBezTo>
                      <a:pt x="212318" y="0"/>
                      <a:pt x="186918" y="23813"/>
                      <a:pt x="177393" y="6667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09" name="Freeform 208"/>
              <p:cNvSpPr/>
              <p:nvPr/>
            </p:nvSpPr>
            <p:spPr>
              <a:xfrm>
                <a:off x="7639948" y="1638285"/>
                <a:ext cx="647009" cy="304883"/>
              </a:xfrm>
              <a:custGeom>
                <a:avLst/>
                <a:gdLst>
                  <a:gd name="connsiteX0" fmla="*/ 8627 w 647009"/>
                  <a:gd name="connsiteY0" fmla="*/ 15 h 304883"/>
                  <a:gd name="connsiteX1" fmla="*/ 113402 w 647009"/>
                  <a:gd name="connsiteY1" fmla="*/ 161940 h 304883"/>
                  <a:gd name="connsiteX2" fmla="*/ 246752 w 647009"/>
                  <a:gd name="connsiteY2" fmla="*/ 247665 h 304883"/>
                  <a:gd name="connsiteX3" fmla="*/ 646802 w 647009"/>
                  <a:gd name="connsiteY3" fmla="*/ 190515 h 304883"/>
                  <a:gd name="connsiteX4" fmla="*/ 189602 w 647009"/>
                  <a:gd name="connsiteY4" fmla="*/ 304815 h 304883"/>
                  <a:gd name="connsiteX5" fmla="*/ 27677 w 647009"/>
                  <a:gd name="connsiteY5" fmla="*/ 171465 h 304883"/>
                  <a:gd name="connsiteX6" fmla="*/ 8627 w 647009"/>
                  <a:gd name="connsiteY6" fmla="*/ 15 h 3048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7009" h="304883">
                    <a:moveTo>
                      <a:pt x="8627" y="15"/>
                    </a:moveTo>
                    <a:cubicBezTo>
                      <a:pt x="22914" y="-1572"/>
                      <a:pt x="73715" y="120665"/>
                      <a:pt x="113402" y="161940"/>
                    </a:cubicBezTo>
                    <a:cubicBezTo>
                      <a:pt x="153089" y="203215"/>
                      <a:pt x="157852" y="242903"/>
                      <a:pt x="246752" y="247665"/>
                    </a:cubicBezTo>
                    <a:cubicBezTo>
                      <a:pt x="335652" y="252428"/>
                      <a:pt x="656327" y="180990"/>
                      <a:pt x="646802" y="190515"/>
                    </a:cubicBezTo>
                    <a:cubicBezTo>
                      <a:pt x="637277" y="200040"/>
                      <a:pt x="292789" y="307990"/>
                      <a:pt x="189602" y="304815"/>
                    </a:cubicBezTo>
                    <a:cubicBezTo>
                      <a:pt x="86415" y="301640"/>
                      <a:pt x="59427" y="220678"/>
                      <a:pt x="27677" y="171465"/>
                    </a:cubicBezTo>
                    <a:cubicBezTo>
                      <a:pt x="-4073" y="122253"/>
                      <a:pt x="-5660" y="1602"/>
                      <a:pt x="8627" y="15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10" name="Freeform 209"/>
              <p:cNvSpPr/>
              <p:nvPr/>
            </p:nvSpPr>
            <p:spPr>
              <a:xfrm rot="2697870">
                <a:off x="7687490" y="3365199"/>
                <a:ext cx="915064" cy="401516"/>
              </a:xfrm>
              <a:custGeom>
                <a:avLst/>
                <a:gdLst>
                  <a:gd name="connsiteX0" fmla="*/ 0 w 915064"/>
                  <a:gd name="connsiteY0" fmla="*/ 82 h 401516"/>
                  <a:gd name="connsiteX1" fmla="*/ 142875 w 915064"/>
                  <a:gd name="connsiteY1" fmla="*/ 257257 h 401516"/>
                  <a:gd name="connsiteX2" fmla="*/ 666750 w 915064"/>
                  <a:gd name="connsiteY2" fmla="*/ 266782 h 401516"/>
                  <a:gd name="connsiteX3" fmla="*/ 914400 w 915064"/>
                  <a:gd name="connsiteY3" fmla="*/ 400132 h 401516"/>
                  <a:gd name="connsiteX4" fmla="*/ 600075 w 915064"/>
                  <a:gd name="connsiteY4" fmla="*/ 171532 h 401516"/>
                  <a:gd name="connsiteX5" fmla="*/ 142875 w 915064"/>
                  <a:gd name="connsiteY5" fmla="*/ 228682 h 401516"/>
                  <a:gd name="connsiteX6" fmla="*/ 0 w 915064"/>
                  <a:gd name="connsiteY6" fmla="*/ 82 h 40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15064" h="401516">
                    <a:moveTo>
                      <a:pt x="0" y="82"/>
                    </a:moveTo>
                    <a:cubicBezTo>
                      <a:pt x="0" y="4844"/>
                      <a:pt x="31750" y="212807"/>
                      <a:pt x="142875" y="257257"/>
                    </a:cubicBezTo>
                    <a:cubicBezTo>
                      <a:pt x="254000" y="301707"/>
                      <a:pt x="538163" y="242970"/>
                      <a:pt x="666750" y="266782"/>
                    </a:cubicBezTo>
                    <a:cubicBezTo>
                      <a:pt x="795337" y="290594"/>
                      <a:pt x="925513" y="416007"/>
                      <a:pt x="914400" y="400132"/>
                    </a:cubicBezTo>
                    <a:cubicBezTo>
                      <a:pt x="903288" y="384257"/>
                      <a:pt x="728662" y="200107"/>
                      <a:pt x="600075" y="171532"/>
                    </a:cubicBezTo>
                    <a:cubicBezTo>
                      <a:pt x="471488" y="142957"/>
                      <a:pt x="249238" y="260432"/>
                      <a:pt x="142875" y="228682"/>
                    </a:cubicBezTo>
                    <a:cubicBezTo>
                      <a:pt x="36513" y="196932"/>
                      <a:pt x="0" y="-4680"/>
                      <a:pt x="0" y="82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222" name="Group 221"/>
            <p:cNvGrpSpPr/>
            <p:nvPr/>
          </p:nvGrpSpPr>
          <p:grpSpPr>
            <a:xfrm>
              <a:off x="4985691" y="2509802"/>
              <a:ext cx="429663" cy="252923"/>
              <a:chOff x="5091086" y="2557045"/>
              <a:chExt cx="429663" cy="252923"/>
            </a:xfrm>
          </p:grpSpPr>
          <p:sp>
            <p:nvSpPr>
              <p:cNvPr id="220" name="Freeform 219"/>
              <p:cNvSpPr/>
              <p:nvPr/>
            </p:nvSpPr>
            <p:spPr>
              <a:xfrm>
                <a:off x="5091086" y="2557045"/>
                <a:ext cx="429663" cy="252923"/>
              </a:xfrm>
              <a:custGeom>
                <a:avLst/>
                <a:gdLst>
                  <a:gd name="connsiteX0" fmla="*/ 27 w 429663"/>
                  <a:gd name="connsiteY0" fmla="*/ 418 h 252923"/>
                  <a:gd name="connsiteX1" fmla="*/ 76227 w 429663"/>
                  <a:gd name="connsiteY1" fmla="*/ 38518 h 252923"/>
                  <a:gd name="connsiteX2" fmla="*/ 133377 w 429663"/>
                  <a:gd name="connsiteY2" fmla="*/ 33755 h 252923"/>
                  <a:gd name="connsiteX3" fmla="*/ 200052 w 429663"/>
                  <a:gd name="connsiteY3" fmla="*/ 38518 h 252923"/>
                  <a:gd name="connsiteX4" fmla="*/ 185764 w 429663"/>
                  <a:gd name="connsiteY4" fmla="*/ 52805 h 252923"/>
                  <a:gd name="connsiteX5" fmla="*/ 257202 w 429663"/>
                  <a:gd name="connsiteY5" fmla="*/ 71855 h 252923"/>
                  <a:gd name="connsiteX6" fmla="*/ 238152 w 429663"/>
                  <a:gd name="connsiteY6" fmla="*/ 86143 h 252923"/>
                  <a:gd name="connsiteX7" fmla="*/ 333402 w 429663"/>
                  <a:gd name="connsiteY7" fmla="*/ 124243 h 252923"/>
                  <a:gd name="connsiteX8" fmla="*/ 300064 w 429663"/>
                  <a:gd name="connsiteY8" fmla="*/ 133768 h 252923"/>
                  <a:gd name="connsiteX9" fmla="*/ 428652 w 429663"/>
                  <a:gd name="connsiteY9" fmla="*/ 209968 h 252923"/>
                  <a:gd name="connsiteX10" fmla="*/ 357214 w 429663"/>
                  <a:gd name="connsiteY10" fmla="*/ 219493 h 252923"/>
                  <a:gd name="connsiteX11" fmla="*/ 304827 w 429663"/>
                  <a:gd name="connsiteY11" fmla="*/ 219493 h 252923"/>
                  <a:gd name="connsiteX12" fmla="*/ 309589 w 429663"/>
                  <a:gd name="connsiteY12" fmla="*/ 243305 h 252923"/>
                  <a:gd name="connsiteX13" fmla="*/ 252439 w 429663"/>
                  <a:gd name="connsiteY13" fmla="*/ 233780 h 252923"/>
                  <a:gd name="connsiteX14" fmla="*/ 228627 w 429663"/>
                  <a:gd name="connsiteY14" fmla="*/ 252830 h 252923"/>
                  <a:gd name="connsiteX15" fmla="*/ 190527 w 429663"/>
                  <a:gd name="connsiteY15" fmla="*/ 224255 h 252923"/>
                  <a:gd name="connsiteX16" fmla="*/ 133377 w 429663"/>
                  <a:gd name="connsiteY16" fmla="*/ 209968 h 252923"/>
                  <a:gd name="connsiteX17" fmla="*/ 85752 w 429663"/>
                  <a:gd name="connsiteY17" fmla="*/ 167105 h 252923"/>
                  <a:gd name="connsiteX18" fmla="*/ 90514 w 429663"/>
                  <a:gd name="connsiteY18" fmla="*/ 186155 h 252923"/>
                  <a:gd name="connsiteX19" fmla="*/ 61939 w 429663"/>
                  <a:gd name="connsiteY19" fmla="*/ 133768 h 252923"/>
                  <a:gd name="connsiteX20" fmla="*/ 42889 w 429663"/>
                  <a:gd name="connsiteY20" fmla="*/ 133768 h 252923"/>
                  <a:gd name="connsiteX21" fmla="*/ 66702 w 429663"/>
                  <a:gd name="connsiteY21" fmla="*/ 67093 h 252923"/>
                  <a:gd name="connsiteX22" fmla="*/ 27 w 429663"/>
                  <a:gd name="connsiteY22" fmla="*/ 418 h 25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29663" h="252923">
                    <a:moveTo>
                      <a:pt x="27" y="418"/>
                    </a:moveTo>
                    <a:cubicBezTo>
                      <a:pt x="1614" y="-4344"/>
                      <a:pt x="54002" y="32962"/>
                      <a:pt x="76227" y="38518"/>
                    </a:cubicBezTo>
                    <a:cubicBezTo>
                      <a:pt x="98452" y="44074"/>
                      <a:pt x="112740" y="33755"/>
                      <a:pt x="133377" y="33755"/>
                    </a:cubicBezTo>
                    <a:cubicBezTo>
                      <a:pt x="154014" y="33755"/>
                      <a:pt x="191321" y="35343"/>
                      <a:pt x="200052" y="38518"/>
                    </a:cubicBezTo>
                    <a:cubicBezTo>
                      <a:pt x="208783" y="41693"/>
                      <a:pt x="176239" y="47249"/>
                      <a:pt x="185764" y="52805"/>
                    </a:cubicBezTo>
                    <a:cubicBezTo>
                      <a:pt x="195289" y="58361"/>
                      <a:pt x="248471" y="66299"/>
                      <a:pt x="257202" y="71855"/>
                    </a:cubicBezTo>
                    <a:cubicBezTo>
                      <a:pt x="265933" y="77411"/>
                      <a:pt x="225452" y="77412"/>
                      <a:pt x="238152" y="86143"/>
                    </a:cubicBezTo>
                    <a:cubicBezTo>
                      <a:pt x="250852" y="94874"/>
                      <a:pt x="323083" y="116306"/>
                      <a:pt x="333402" y="124243"/>
                    </a:cubicBezTo>
                    <a:cubicBezTo>
                      <a:pt x="343721" y="132180"/>
                      <a:pt x="284189" y="119481"/>
                      <a:pt x="300064" y="133768"/>
                    </a:cubicBezTo>
                    <a:cubicBezTo>
                      <a:pt x="315939" y="148056"/>
                      <a:pt x="419127" y="195681"/>
                      <a:pt x="428652" y="209968"/>
                    </a:cubicBezTo>
                    <a:cubicBezTo>
                      <a:pt x="438177" y="224255"/>
                      <a:pt x="377851" y="217906"/>
                      <a:pt x="357214" y="219493"/>
                    </a:cubicBezTo>
                    <a:cubicBezTo>
                      <a:pt x="336577" y="221080"/>
                      <a:pt x="312764" y="215524"/>
                      <a:pt x="304827" y="219493"/>
                    </a:cubicBezTo>
                    <a:cubicBezTo>
                      <a:pt x="296890" y="223462"/>
                      <a:pt x="318320" y="240924"/>
                      <a:pt x="309589" y="243305"/>
                    </a:cubicBezTo>
                    <a:cubicBezTo>
                      <a:pt x="300858" y="245686"/>
                      <a:pt x="265933" y="232193"/>
                      <a:pt x="252439" y="233780"/>
                    </a:cubicBezTo>
                    <a:cubicBezTo>
                      <a:pt x="238945" y="235367"/>
                      <a:pt x="238946" y="254418"/>
                      <a:pt x="228627" y="252830"/>
                    </a:cubicBezTo>
                    <a:cubicBezTo>
                      <a:pt x="218308" y="251243"/>
                      <a:pt x="206402" y="231399"/>
                      <a:pt x="190527" y="224255"/>
                    </a:cubicBezTo>
                    <a:cubicBezTo>
                      <a:pt x="174652" y="217111"/>
                      <a:pt x="150840" y="219493"/>
                      <a:pt x="133377" y="209968"/>
                    </a:cubicBezTo>
                    <a:cubicBezTo>
                      <a:pt x="115915" y="200443"/>
                      <a:pt x="92896" y="171074"/>
                      <a:pt x="85752" y="167105"/>
                    </a:cubicBezTo>
                    <a:cubicBezTo>
                      <a:pt x="78608" y="163136"/>
                      <a:pt x="94483" y="191711"/>
                      <a:pt x="90514" y="186155"/>
                    </a:cubicBezTo>
                    <a:cubicBezTo>
                      <a:pt x="86545" y="180599"/>
                      <a:pt x="69876" y="142499"/>
                      <a:pt x="61939" y="133768"/>
                    </a:cubicBezTo>
                    <a:cubicBezTo>
                      <a:pt x="54002" y="125037"/>
                      <a:pt x="42095" y="144880"/>
                      <a:pt x="42889" y="133768"/>
                    </a:cubicBezTo>
                    <a:cubicBezTo>
                      <a:pt x="43683" y="122656"/>
                      <a:pt x="68289" y="83762"/>
                      <a:pt x="66702" y="67093"/>
                    </a:cubicBezTo>
                    <a:cubicBezTo>
                      <a:pt x="65115" y="50424"/>
                      <a:pt x="-1560" y="5180"/>
                      <a:pt x="27" y="418"/>
                    </a:cubicBezTo>
                    <a:close/>
                  </a:path>
                </a:pathLst>
              </a:custGeom>
              <a:solidFill>
                <a:srgbClr val="C992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21" name="Freeform 220"/>
              <p:cNvSpPr/>
              <p:nvPr/>
            </p:nvSpPr>
            <p:spPr>
              <a:xfrm>
                <a:off x="5178421" y="2606426"/>
                <a:ext cx="257201" cy="165540"/>
              </a:xfrm>
              <a:custGeom>
                <a:avLst/>
                <a:gdLst>
                  <a:gd name="connsiteX0" fmla="*/ 4 w 257201"/>
                  <a:gd name="connsiteY0" fmla="*/ 249 h 165540"/>
                  <a:gd name="connsiteX1" fmla="*/ 69854 w 257201"/>
                  <a:gd name="connsiteY1" fmla="*/ 44699 h 165540"/>
                  <a:gd name="connsiteX2" fmla="*/ 136529 w 257201"/>
                  <a:gd name="connsiteY2" fmla="*/ 57399 h 165540"/>
                  <a:gd name="connsiteX3" fmla="*/ 92079 w 257201"/>
                  <a:gd name="connsiteY3" fmla="*/ 57399 h 165540"/>
                  <a:gd name="connsiteX4" fmla="*/ 200029 w 257201"/>
                  <a:gd name="connsiteY4" fmla="*/ 101849 h 165540"/>
                  <a:gd name="connsiteX5" fmla="*/ 146054 w 257201"/>
                  <a:gd name="connsiteY5" fmla="*/ 95499 h 165540"/>
                  <a:gd name="connsiteX6" fmla="*/ 257179 w 257201"/>
                  <a:gd name="connsiteY6" fmla="*/ 165349 h 165540"/>
                  <a:gd name="connsiteX7" fmla="*/ 155579 w 257201"/>
                  <a:gd name="connsiteY7" fmla="*/ 117724 h 165540"/>
                  <a:gd name="connsiteX8" fmla="*/ 142879 w 257201"/>
                  <a:gd name="connsiteY8" fmla="*/ 165349 h 165540"/>
                  <a:gd name="connsiteX9" fmla="*/ 130179 w 257201"/>
                  <a:gd name="connsiteY9" fmla="*/ 98674 h 165540"/>
                  <a:gd name="connsiteX10" fmla="*/ 88904 w 257201"/>
                  <a:gd name="connsiteY10" fmla="*/ 79624 h 165540"/>
                  <a:gd name="connsiteX11" fmla="*/ 85729 w 257201"/>
                  <a:gd name="connsiteY11" fmla="*/ 149474 h 165540"/>
                  <a:gd name="connsiteX12" fmla="*/ 73029 w 257201"/>
                  <a:gd name="connsiteY12" fmla="*/ 66924 h 165540"/>
                  <a:gd name="connsiteX13" fmla="*/ 4 w 257201"/>
                  <a:gd name="connsiteY13" fmla="*/ 249 h 165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201" h="165540">
                    <a:moveTo>
                      <a:pt x="4" y="249"/>
                    </a:moveTo>
                    <a:cubicBezTo>
                      <a:pt x="-525" y="-3455"/>
                      <a:pt x="47100" y="35174"/>
                      <a:pt x="69854" y="44699"/>
                    </a:cubicBezTo>
                    <a:cubicBezTo>
                      <a:pt x="92608" y="54224"/>
                      <a:pt x="132825" y="55282"/>
                      <a:pt x="136529" y="57399"/>
                    </a:cubicBezTo>
                    <a:cubicBezTo>
                      <a:pt x="140233" y="59516"/>
                      <a:pt x="81496" y="49991"/>
                      <a:pt x="92079" y="57399"/>
                    </a:cubicBezTo>
                    <a:cubicBezTo>
                      <a:pt x="102662" y="64807"/>
                      <a:pt x="191033" y="95499"/>
                      <a:pt x="200029" y="101849"/>
                    </a:cubicBezTo>
                    <a:cubicBezTo>
                      <a:pt x="209025" y="108199"/>
                      <a:pt x="136529" y="84916"/>
                      <a:pt x="146054" y="95499"/>
                    </a:cubicBezTo>
                    <a:cubicBezTo>
                      <a:pt x="155579" y="106082"/>
                      <a:pt x="255592" y="161645"/>
                      <a:pt x="257179" y="165349"/>
                    </a:cubicBezTo>
                    <a:cubicBezTo>
                      <a:pt x="258766" y="169053"/>
                      <a:pt x="174629" y="117724"/>
                      <a:pt x="155579" y="117724"/>
                    </a:cubicBezTo>
                    <a:cubicBezTo>
                      <a:pt x="136529" y="117724"/>
                      <a:pt x="147112" y="168524"/>
                      <a:pt x="142879" y="165349"/>
                    </a:cubicBezTo>
                    <a:cubicBezTo>
                      <a:pt x="138646" y="162174"/>
                      <a:pt x="139175" y="112961"/>
                      <a:pt x="130179" y="98674"/>
                    </a:cubicBezTo>
                    <a:cubicBezTo>
                      <a:pt x="121183" y="84387"/>
                      <a:pt x="96312" y="71157"/>
                      <a:pt x="88904" y="79624"/>
                    </a:cubicBezTo>
                    <a:cubicBezTo>
                      <a:pt x="81496" y="88091"/>
                      <a:pt x="88375" y="151591"/>
                      <a:pt x="85729" y="149474"/>
                    </a:cubicBezTo>
                    <a:cubicBezTo>
                      <a:pt x="83083" y="147357"/>
                      <a:pt x="84141" y="89149"/>
                      <a:pt x="73029" y="66924"/>
                    </a:cubicBezTo>
                    <a:cubicBezTo>
                      <a:pt x="61917" y="44699"/>
                      <a:pt x="533" y="3953"/>
                      <a:pt x="4" y="249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grpSp>
          <p:nvGrpSpPr>
            <p:cNvPr id="223" name="Group 222"/>
            <p:cNvGrpSpPr/>
            <p:nvPr/>
          </p:nvGrpSpPr>
          <p:grpSpPr>
            <a:xfrm rot="20591066">
              <a:off x="5137720" y="3721906"/>
              <a:ext cx="596936" cy="351389"/>
              <a:chOff x="5091086" y="2557045"/>
              <a:chExt cx="429663" cy="252923"/>
            </a:xfrm>
          </p:grpSpPr>
          <p:sp>
            <p:nvSpPr>
              <p:cNvPr id="224" name="Freeform 223"/>
              <p:cNvSpPr/>
              <p:nvPr/>
            </p:nvSpPr>
            <p:spPr>
              <a:xfrm>
                <a:off x="5091086" y="2557045"/>
                <a:ext cx="429663" cy="252923"/>
              </a:xfrm>
              <a:custGeom>
                <a:avLst/>
                <a:gdLst>
                  <a:gd name="connsiteX0" fmla="*/ 27 w 429663"/>
                  <a:gd name="connsiteY0" fmla="*/ 418 h 252923"/>
                  <a:gd name="connsiteX1" fmla="*/ 76227 w 429663"/>
                  <a:gd name="connsiteY1" fmla="*/ 38518 h 252923"/>
                  <a:gd name="connsiteX2" fmla="*/ 133377 w 429663"/>
                  <a:gd name="connsiteY2" fmla="*/ 33755 h 252923"/>
                  <a:gd name="connsiteX3" fmla="*/ 200052 w 429663"/>
                  <a:gd name="connsiteY3" fmla="*/ 38518 h 252923"/>
                  <a:gd name="connsiteX4" fmla="*/ 185764 w 429663"/>
                  <a:gd name="connsiteY4" fmla="*/ 52805 h 252923"/>
                  <a:gd name="connsiteX5" fmla="*/ 257202 w 429663"/>
                  <a:gd name="connsiteY5" fmla="*/ 71855 h 252923"/>
                  <a:gd name="connsiteX6" fmla="*/ 238152 w 429663"/>
                  <a:gd name="connsiteY6" fmla="*/ 86143 h 252923"/>
                  <a:gd name="connsiteX7" fmla="*/ 333402 w 429663"/>
                  <a:gd name="connsiteY7" fmla="*/ 124243 h 252923"/>
                  <a:gd name="connsiteX8" fmla="*/ 300064 w 429663"/>
                  <a:gd name="connsiteY8" fmla="*/ 133768 h 252923"/>
                  <a:gd name="connsiteX9" fmla="*/ 428652 w 429663"/>
                  <a:gd name="connsiteY9" fmla="*/ 209968 h 252923"/>
                  <a:gd name="connsiteX10" fmla="*/ 357214 w 429663"/>
                  <a:gd name="connsiteY10" fmla="*/ 219493 h 252923"/>
                  <a:gd name="connsiteX11" fmla="*/ 304827 w 429663"/>
                  <a:gd name="connsiteY11" fmla="*/ 219493 h 252923"/>
                  <a:gd name="connsiteX12" fmla="*/ 309589 w 429663"/>
                  <a:gd name="connsiteY12" fmla="*/ 243305 h 252923"/>
                  <a:gd name="connsiteX13" fmla="*/ 252439 w 429663"/>
                  <a:gd name="connsiteY13" fmla="*/ 233780 h 252923"/>
                  <a:gd name="connsiteX14" fmla="*/ 228627 w 429663"/>
                  <a:gd name="connsiteY14" fmla="*/ 252830 h 252923"/>
                  <a:gd name="connsiteX15" fmla="*/ 190527 w 429663"/>
                  <a:gd name="connsiteY15" fmla="*/ 224255 h 252923"/>
                  <a:gd name="connsiteX16" fmla="*/ 133377 w 429663"/>
                  <a:gd name="connsiteY16" fmla="*/ 209968 h 252923"/>
                  <a:gd name="connsiteX17" fmla="*/ 85752 w 429663"/>
                  <a:gd name="connsiteY17" fmla="*/ 167105 h 252923"/>
                  <a:gd name="connsiteX18" fmla="*/ 90514 w 429663"/>
                  <a:gd name="connsiteY18" fmla="*/ 186155 h 252923"/>
                  <a:gd name="connsiteX19" fmla="*/ 61939 w 429663"/>
                  <a:gd name="connsiteY19" fmla="*/ 133768 h 252923"/>
                  <a:gd name="connsiteX20" fmla="*/ 42889 w 429663"/>
                  <a:gd name="connsiteY20" fmla="*/ 133768 h 252923"/>
                  <a:gd name="connsiteX21" fmla="*/ 66702 w 429663"/>
                  <a:gd name="connsiteY21" fmla="*/ 67093 h 252923"/>
                  <a:gd name="connsiteX22" fmla="*/ 27 w 429663"/>
                  <a:gd name="connsiteY22" fmla="*/ 418 h 2529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29663" h="252923">
                    <a:moveTo>
                      <a:pt x="27" y="418"/>
                    </a:moveTo>
                    <a:cubicBezTo>
                      <a:pt x="1614" y="-4344"/>
                      <a:pt x="54002" y="32962"/>
                      <a:pt x="76227" y="38518"/>
                    </a:cubicBezTo>
                    <a:cubicBezTo>
                      <a:pt x="98452" y="44074"/>
                      <a:pt x="112740" y="33755"/>
                      <a:pt x="133377" y="33755"/>
                    </a:cubicBezTo>
                    <a:cubicBezTo>
                      <a:pt x="154014" y="33755"/>
                      <a:pt x="191321" y="35343"/>
                      <a:pt x="200052" y="38518"/>
                    </a:cubicBezTo>
                    <a:cubicBezTo>
                      <a:pt x="208783" y="41693"/>
                      <a:pt x="176239" y="47249"/>
                      <a:pt x="185764" y="52805"/>
                    </a:cubicBezTo>
                    <a:cubicBezTo>
                      <a:pt x="195289" y="58361"/>
                      <a:pt x="248471" y="66299"/>
                      <a:pt x="257202" y="71855"/>
                    </a:cubicBezTo>
                    <a:cubicBezTo>
                      <a:pt x="265933" y="77411"/>
                      <a:pt x="225452" y="77412"/>
                      <a:pt x="238152" y="86143"/>
                    </a:cubicBezTo>
                    <a:cubicBezTo>
                      <a:pt x="250852" y="94874"/>
                      <a:pt x="323083" y="116306"/>
                      <a:pt x="333402" y="124243"/>
                    </a:cubicBezTo>
                    <a:cubicBezTo>
                      <a:pt x="343721" y="132180"/>
                      <a:pt x="284189" y="119481"/>
                      <a:pt x="300064" y="133768"/>
                    </a:cubicBezTo>
                    <a:cubicBezTo>
                      <a:pt x="315939" y="148056"/>
                      <a:pt x="419127" y="195681"/>
                      <a:pt x="428652" y="209968"/>
                    </a:cubicBezTo>
                    <a:cubicBezTo>
                      <a:pt x="438177" y="224255"/>
                      <a:pt x="377851" y="217906"/>
                      <a:pt x="357214" y="219493"/>
                    </a:cubicBezTo>
                    <a:cubicBezTo>
                      <a:pt x="336577" y="221080"/>
                      <a:pt x="312764" y="215524"/>
                      <a:pt x="304827" y="219493"/>
                    </a:cubicBezTo>
                    <a:cubicBezTo>
                      <a:pt x="296890" y="223462"/>
                      <a:pt x="318320" y="240924"/>
                      <a:pt x="309589" y="243305"/>
                    </a:cubicBezTo>
                    <a:cubicBezTo>
                      <a:pt x="300858" y="245686"/>
                      <a:pt x="265933" y="232193"/>
                      <a:pt x="252439" y="233780"/>
                    </a:cubicBezTo>
                    <a:cubicBezTo>
                      <a:pt x="238945" y="235367"/>
                      <a:pt x="238946" y="254418"/>
                      <a:pt x="228627" y="252830"/>
                    </a:cubicBezTo>
                    <a:cubicBezTo>
                      <a:pt x="218308" y="251243"/>
                      <a:pt x="206402" y="231399"/>
                      <a:pt x="190527" y="224255"/>
                    </a:cubicBezTo>
                    <a:cubicBezTo>
                      <a:pt x="174652" y="217111"/>
                      <a:pt x="150840" y="219493"/>
                      <a:pt x="133377" y="209968"/>
                    </a:cubicBezTo>
                    <a:cubicBezTo>
                      <a:pt x="115915" y="200443"/>
                      <a:pt x="92896" y="171074"/>
                      <a:pt x="85752" y="167105"/>
                    </a:cubicBezTo>
                    <a:cubicBezTo>
                      <a:pt x="78608" y="163136"/>
                      <a:pt x="94483" y="191711"/>
                      <a:pt x="90514" y="186155"/>
                    </a:cubicBezTo>
                    <a:cubicBezTo>
                      <a:pt x="86545" y="180599"/>
                      <a:pt x="69876" y="142499"/>
                      <a:pt x="61939" y="133768"/>
                    </a:cubicBezTo>
                    <a:cubicBezTo>
                      <a:pt x="54002" y="125037"/>
                      <a:pt x="42095" y="144880"/>
                      <a:pt x="42889" y="133768"/>
                    </a:cubicBezTo>
                    <a:cubicBezTo>
                      <a:pt x="43683" y="122656"/>
                      <a:pt x="68289" y="83762"/>
                      <a:pt x="66702" y="67093"/>
                    </a:cubicBezTo>
                    <a:cubicBezTo>
                      <a:pt x="65115" y="50424"/>
                      <a:pt x="-1560" y="5180"/>
                      <a:pt x="27" y="418"/>
                    </a:cubicBezTo>
                    <a:close/>
                  </a:path>
                </a:pathLst>
              </a:custGeom>
              <a:solidFill>
                <a:srgbClr val="C992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225" name="Freeform 224"/>
              <p:cNvSpPr/>
              <p:nvPr/>
            </p:nvSpPr>
            <p:spPr>
              <a:xfrm>
                <a:off x="5178421" y="2606426"/>
                <a:ext cx="257201" cy="165540"/>
              </a:xfrm>
              <a:custGeom>
                <a:avLst/>
                <a:gdLst>
                  <a:gd name="connsiteX0" fmla="*/ 4 w 257201"/>
                  <a:gd name="connsiteY0" fmla="*/ 249 h 165540"/>
                  <a:gd name="connsiteX1" fmla="*/ 69854 w 257201"/>
                  <a:gd name="connsiteY1" fmla="*/ 44699 h 165540"/>
                  <a:gd name="connsiteX2" fmla="*/ 136529 w 257201"/>
                  <a:gd name="connsiteY2" fmla="*/ 57399 h 165540"/>
                  <a:gd name="connsiteX3" fmla="*/ 92079 w 257201"/>
                  <a:gd name="connsiteY3" fmla="*/ 57399 h 165540"/>
                  <a:gd name="connsiteX4" fmla="*/ 200029 w 257201"/>
                  <a:gd name="connsiteY4" fmla="*/ 101849 h 165540"/>
                  <a:gd name="connsiteX5" fmla="*/ 146054 w 257201"/>
                  <a:gd name="connsiteY5" fmla="*/ 95499 h 165540"/>
                  <a:gd name="connsiteX6" fmla="*/ 257179 w 257201"/>
                  <a:gd name="connsiteY6" fmla="*/ 165349 h 165540"/>
                  <a:gd name="connsiteX7" fmla="*/ 155579 w 257201"/>
                  <a:gd name="connsiteY7" fmla="*/ 117724 h 165540"/>
                  <a:gd name="connsiteX8" fmla="*/ 142879 w 257201"/>
                  <a:gd name="connsiteY8" fmla="*/ 165349 h 165540"/>
                  <a:gd name="connsiteX9" fmla="*/ 130179 w 257201"/>
                  <a:gd name="connsiteY9" fmla="*/ 98674 h 165540"/>
                  <a:gd name="connsiteX10" fmla="*/ 88904 w 257201"/>
                  <a:gd name="connsiteY10" fmla="*/ 79624 h 165540"/>
                  <a:gd name="connsiteX11" fmla="*/ 85729 w 257201"/>
                  <a:gd name="connsiteY11" fmla="*/ 149474 h 165540"/>
                  <a:gd name="connsiteX12" fmla="*/ 73029 w 257201"/>
                  <a:gd name="connsiteY12" fmla="*/ 66924 h 165540"/>
                  <a:gd name="connsiteX13" fmla="*/ 4 w 257201"/>
                  <a:gd name="connsiteY13" fmla="*/ 249 h 165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201" h="165540">
                    <a:moveTo>
                      <a:pt x="4" y="249"/>
                    </a:moveTo>
                    <a:cubicBezTo>
                      <a:pt x="-525" y="-3455"/>
                      <a:pt x="47100" y="35174"/>
                      <a:pt x="69854" y="44699"/>
                    </a:cubicBezTo>
                    <a:cubicBezTo>
                      <a:pt x="92608" y="54224"/>
                      <a:pt x="132825" y="55282"/>
                      <a:pt x="136529" y="57399"/>
                    </a:cubicBezTo>
                    <a:cubicBezTo>
                      <a:pt x="140233" y="59516"/>
                      <a:pt x="81496" y="49991"/>
                      <a:pt x="92079" y="57399"/>
                    </a:cubicBezTo>
                    <a:cubicBezTo>
                      <a:pt x="102662" y="64807"/>
                      <a:pt x="191033" y="95499"/>
                      <a:pt x="200029" y="101849"/>
                    </a:cubicBezTo>
                    <a:cubicBezTo>
                      <a:pt x="209025" y="108199"/>
                      <a:pt x="136529" y="84916"/>
                      <a:pt x="146054" y="95499"/>
                    </a:cubicBezTo>
                    <a:cubicBezTo>
                      <a:pt x="155579" y="106082"/>
                      <a:pt x="255592" y="161645"/>
                      <a:pt x="257179" y="165349"/>
                    </a:cubicBezTo>
                    <a:cubicBezTo>
                      <a:pt x="258766" y="169053"/>
                      <a:pt x="174629" y="117724"/>
                      <a:pt x="155579" y="117724"/>
                    </a:cubicBezTo>
                    <a:cubicBezTo>
                      <a:pt x="136529" y="117724"/>
                      <a:pt x="147112" y="168524"/>
                      <a:pt x="142879" y="165349"/>
                    </a:cubicBezTo>
                    <a:cubicBezTo>
                      <a:pt x="138646" y="162174"/>
                      <a:pt x="139175" y="112961"/>
                      <a:pt x="130179" y="98674"/>
                    </a:cubicBezTo>
                    <a:cubicBezTo>
                      <a:pt x="121183" y="84387"/>
                      <a:pt x="96312" y="71157"/>
                      <a:pt x="88904" y="79624"/>
                    </a:cubicBezTo>
                    <a:cubicBezTo>
                      <a:pt x="81496" y="88091"/>
                      <a:pt x="88375" y="151591"/>
                      <a:pt x="85729" y="149474"/>
                    </a:cubicBezTo>
                    <a:cubicBezTo>
                      <a:pt x="83083" y="147357"/>
                      <a:pt x="84141" y="89149"/>
                      <a:pt x="73029" y="66924"/>
                    </a:cubicBezTo>
                    <a:cubicBezTo>
                      <a:pt x="61917" y="44699"/>
                      <a:pt x="533" y="3953"/>
                      <a:pt x="4" y="249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228" name="Rectangle 227"/>
            <p:cNvSpPr/>
            <p:nvPr/>
          </p:nvSpPr>
          <p:spPr>
            <a:xfrm>
              <a:off x="3321040" y="565944"/>
              <a:ext cx="6400800" cy="5994400"/>
            </a:xfrm>
            <a:prstGeom prst="rect">
              <a:avLst/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68" name="Group 167"/>
            <p:cNvGrpSpPr/>
            <p:nvPr/>
          </p:nvGrpSpPr>
          <p:grpSpPr>
            <a:xfrm>
              <a:off x="5774646" y="1706835"/>
              <a:ext cx="1592703" cy="3026105"/>
              <a:chOff x="5774646" y="1706835"/>
              <a:chExt cx="1592703" cy="3026105"/>
            </a:xfrm>
          </p:grpSpPr>
          <p:grpSp>
            <p:nvGrpSpPr>
              <p:cNvPr id="154" name="Group 153"/>
              <p:cNvGrpSpPr/>
              <p:nvPr/>
            </p:nvGrpSpPr>
            <p:grpSpPr>
              <a:xfrm>
                <a:off x="5774646" y="1706835"/>
                <a:ext cx="1592703" cy="3026105"/>
                <a:chOff x="5774646" y="1706835"/>
                <a:chExt cx="1592703" cy="3026105"/>
              </a:xfrm>
            </p:grpSpPr>
            <p:grpSp>
              <p:nvGrpSpPr>
                <p:cNvPr id="138" name="Group 137"/>
                <p:cNvGrpSpPr/>
                <p:nvPr/>
              </p:nvGrpSpPr>
              <p:grpSpPr>
                <a:xfrm>
                  <a:off x="5774646" y="1706835"/>
                  <a:ext cx="1592703" cy="3026105"/>
                  <a:chOff x="5774646" y="1706835"/>
                  <a:chExt cx="1592703" cy="3026105"/>
                </a:xfrm>
              </p:grpSpPr>
              <p:grpSp>
                <p:nvGrpSpPr>
                  <p:cNvPr id="136" name="Group 135"/>
                  <p:cNvGrpSpPr/>
                  <p:nvPr/>
                </p:nvGrpSpPr>
                <p:grpSpPr>
                  <a:xfrm>
                    <a:off x="5774646" y="1706835"/>
                    <a:ext cx="1592703" cy="3026105"/>
                    <a:chOff x="5774646" y="1706835"/>
                    <a:chExt cx="1592703" cy="3026105"/>
                  </a:xfrm>
                </p:grpSpPr>
                <p:grpSp>
                  <p:nvGrpSpPr>
                    <p:cNvPr id="101" name="Group 100"/>
                    <p:cNvGrpSpPr/>
                    <p:nvPr/>
                  </p:nvGrpSpPr>
                  <p:grpSpPr>
                    <a:xfrm>
                      <a:off x="5774646" y="1706835"/>
                      <a:ext cx="1592703" cy="3026105"/>
                      <a:chOff x="5774646" y="1706835"/>
                      <a:chExt cx="1592703" cy="3026105"/>
                    </a:xfrm>
                  </p:grpSpPr>
                  <p:sp>
                    <p:nvSpPr>
                      <p:cNvPr id="96" name="Freeform 95"/>
                      <p:cNvSpPr/>
                      <p:nvPr/>
                    </p:nvSpPr>
                    <p:spPr>
                      <a:xfrm>
                        <a:off x="6186488" y="4548188"/>
                        <a:ext cx="766762" cy="183356"/>
                      </a:xfrm>
                      <a:custGeom>
                        <a:avLst/>
                        <a:gdLst>
                          <a:gd name="connsiteX0" fmla="*/ 0 w 766762"/>
                          <a:gd name="connsiteY0" fmla="*/ 0 h 183356"/>
                          <a:gd name="connsiteX1" fmla="*/ 97631 w 766762"/>
                          <a:gd name="connsiteY1" fmla="*/ 180975 h 183356"/>
                          <a:gd name="connsiteX2" fmla="*/ 180975 w 766762"/>
                          <a:gd name="connsiteY2" fmla="*/ 164306 h 183356"/>
                          <a:gd name="connsiteX3" fmla="*/ 354806 w 766762"/>
                          <a:gd name="connsiteY3" fmla="*/ 183356 h 183356"/>
                          <a:gd name="connsiteX4" fmla="*/ 400050 w 766762"/>
                          <a:gd name="connsiteY4" fmla="*/ 161925 h 183356"/>
                          <a:gd name="connsiteX5" fmla="*/ 497681 w 766762"/>
                          <a:gd name="connsiteY5" fmla="*/ 157162 h 183356"/>
                          <a:gd name="connsiteX6" fmla="*/ 635793 w 766762"/>
                          <a:gd name="connsiteY6" fmla="*/ 97631 h 183356"/>
                          <a:gd name="connsiteX7" fmla="*/ 766762 w 766762"/>
                          <a:gd name="connsiteY7" fmla="*/ 54768 h 183356"/>
                          <a:gd name="connsiteX8" fmla="*/ 740568 w 766762"/>
                          <a:gd name="connsiteY8" fmla="*/ 28575 h 183356"/>
                          <a:gd name="connsiteX9" fmla="*/ 559593 w 766762"/>
                          <a:gd name="connsiteY9" fmla="*/ 66675 h 183356"/>
                          <a:gd name="connsiteX10" fmla="*/ 388143 w 766762"/>
                          <a:gd name="connsiteY10" fmla="*/ 90487 h 183356"/>
                          <a:gd name="connsiteX11" fmla="*/ 238125 w 766762"/>
                          <a:gd name="connsiteY11" fmla="*/ 64293 h 183356"/>
                          <a:gd name="connsiteX12" fmla="*/ 0 w 766762"/>
                          <a:gd name="connsiteY12" fmla="*/ 0 h 18335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766762" h="183356">
                            <a:moveTo>
                              <a:pt x="0" y="0"/>
                            </a:moveTo>
                            <a:lnTo>
                              <a:pt x="97631" y="180975"/>
                            </a:lnTo>
                            <a:lnTo>
                              <a:pt x="180975" y="164306"/>
                            </a:lnTo>
                            <a:lnTo>
                              <a:pt x="354806" y="183356"/>
                            </a:lnTo>
                            <a:lnTo>
                              <a:pt x="400050" y="161925"/>
                            </a:lnTo>
                            <a:lnTo>
                              <a:pt x="497681" y="157162"/>
                            </a:lnTo>
                            <a:lnTo>
                              <a:pt x="635793" y="97631"/>
                            </a:lnTo>
                            <a:lnTo>
                              <a:pt x="766762" y="54768"/>
                            </a:lnTo>
                            <a:lnTo>
                              <a:pt x="740568" y="28575"/>
                            </a:lnTo>
                            <a:lnTo>
                              <a:pt x="559593" y="66675"/>
                            </a:lnTo>
                            <a:lnTo>
                              <a:pt x="388143" y="90487"/>
                            </a:lnTo>
                            <a:lnTo>
                              <a:pt x="238125" y="64293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5">
                          <a:lumMod val="5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grpSp>
                    <p:nvGrpSpPr>
                      <p:cNvPr id="95" name="Group 94"/>
                      <p:cNvGrpSpPr/>
                      <p:nvPr/>
                    </p:nvGrpSpPr>
                    <p:grpSpPr>
                      <a:xfrm>
                        <a:off x="5774646" y="1706835"/>
                        <a:ext cx="1592703" cy="3026105"/>
                        <a:chOff x="5774646" y="1706835"/>
                        <a:chExt cx="1592703" cy="3026105"/>
                      </a:xfrm>
                    </p:grpSpPr>
                    <p:sp>
                      <p:nvSpPr>
                        <p:cNvPr id="93" name="Freeform 92"/>
                        <p:cNvSpPr/>
                        <p:nvPr/>
                      </p:nvSpPr>
                      <p:spPr>
                        <a:xfrm>
                          <a:off x="6124575" y="3000375"/>
                          <a:ext cx="746125" cy="320675"/>
                        </a:xfrm>
                        <a:custGeom>
                          <a:avLst/>
                          <a:gdLst>
                            <a:gd name="connsiteX0" fmla="*/ 650875 w 746125"/>
                            <a:gd name="connsiteY0" fmla="*/ 9525 h 320675"/>
                            <a:gd name="connsiteX1" fmla="*/ 739775 w 746125"/>
                            <a:gd name="connsiteY1" fmla="*/ 0 h 320675"/>
                            <a:gd name="connsiteX2" fmla="*/ 720725 w 746125"/>
                            <a:gd name="connsiteY2" fmla="*/ 139700 h 320675"/>
                            <a:gd name="connsiteX3" fmla="*/ 746125 w 746125"/>
                            <a:gd name="connsiteY3" fmla="*/ 190500 h 320675"/>
                            <a:gd name="connsiteX4" fmla="*/ 673100 w 746125"/>
                            <a:gd name="connsiteY4" fmla="*/ 254000 h 320675"/>
                            <a:gd name="connsiteX5" fmla="*/ 612775 w 746125"/>
                            <a:gd name="connsiteY5" fmla="*/ 257175 h 320675"/>
                            <a:gd name="connsiteX6" fmla="*/ 520700 w 746125"/>
                            <a:gd name="connsiteY6" fmla="*/ 304800 h 320675"/>
                            <a:gd name="connsiteX7" fmla="*/ 349250 w 746125"/>
                            <a:gd name="connsiteY7" fmla="*/ 320675 h 320675"/>
                            <a:gd name="connsiteX8" fmla="*/ 123825 w 746125"/>
                            <a:gd name="connsiteY8" fmla="*/ 292100 h 320675"/>
                            <a:gd name="connsiteX9" fmla="*/ 12700 w 746125"/>
                            <a:gd name="connsiteY9" fmla="*/ 247650 h 320675"/>
                            <a:gd name="connsiteX10" fmla="*/ 15875 w 746125"/>
                            <a:gd name="connsiteY10" fmla="*/ 168275 h 320675"/>
                            <a:gd name="connsiteX11" fmla="*/ 25400 w 746125"/>
                            <a:gd name="connsiteY11" fmla="*/ 114300 h 320675"/>
                            <a:gd name="connsiteX12" fmla="*/ 0 w 746125"/>
                            <a:gd name="connsiteY12" fmla="*/ 76200 h 320675"/>
                            <a:gd name="connsiteX13" fmla="*/ 123825 w 746125"/>
                            <a:gd name="connsiteY13" fmla="*/ 104775 h 320675"/>
                            <a:gd name="connsiteX14" fmla="*/ 336550 w 746125"/>
                            <a:gd name="connsiteY14" fmla="*/ 98425 h 320675"/>
                            <a:gd name="connsiteX15" fmla="*/ 485775 w 746125"/>
                            <a:gd name="connsiteY15" fmla="*/ 69850 h 320675"/>
                            <a:gd name="connsiteX16" fmla="*/ 571500 w 746125"/>
                            <a:gd name="connsiteY16" fmla="*/ 47625 h 320675"/>
                            <a:gd name="connsiteX17" fmla="*/ 650875 w 746125"/>
                            <a:gd name="connsiteY17" fmla="*/ 9525 h 32067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</a:cxnLst>
                          <a:rect l="l" t="t" r="r" b="b"/>
                          <a:pathLst>
                            <a:path w="746125" h="320675">
                              <a:moveTo>
                                <a:pt x="650875" y="9525"/>
                              </a:moveTo>
                              <a:lnTo>
                                <a:pt x="739775" y="0"/>
                              </a:lnTo>
                              <a:lnTo>
                                <a:pt x="720725" y="139700"/>
                              </a:lnTo>
                              <a:lnTo>
                                <a:pt x="746125" y="190500"/>
                              </a:lnTo>
                              <a:lnTo>
                                <a:pt x="673100" y="254000"/>
                              </a:lnTo>
                              <a:lnTo>
                                <a:pt x="612775" y="257175"/>
                              </a:lnTo>
                              <a:lnTo>
                                <a:pt x="520700" y="304800"/>
                              </a:lnTo>
                              <a:lnTo>
                                <a:pt x="349250" y="320675"/>
                              </a:lnTo>
                              <a:lnTo>
                                <a:pt x="123825" y="292100"/>
                              </a:lnTo>
                              <a:lnTo>
                                <a:pt x="12700" y="247650"/>
                              </a:lnTo>
                              <a:lnTo>
                                <a:pt x="15875" y="168275"/>
                              </a:lnTo>
                              <a:lnTo>
                                <a:pt x="25400" y="114300"/>
                              </a:lnTo>
                              <a:lnTo>
                                <a:pt x="0" y="76200"/>
                              </a:lnTo>
                              <a:lnTo>
                                <a:pt x="123825" y="104775"/>
                              </a:lnTo>
                              <a:lnTo>
                                <a:pt x="336550" y="98425"/>
                              </a:lnTo>
                              <a:lnTo>
                                <a:pt x="485775" y="69850"/>
                              </a:lnTo>
                              <a:lnTo>
                                <a:pt x="571500" y="47625"/>
                              </a:lnTo>
                              <a:lnTo>
                                <a:pt x="650875" y="95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4F4F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94" name="Freeform 93"/>
                        <p:cNvSpPr/>
                        <p:nvPr/>
                      </p:nvSpPr>
                      <p:spPr>
                        <a:xfrm>
                          <a:off x="6631781" y="3236119"/>
                          <a:ext cx="150019" cy="54769"/>
                        </a:xfrm>
                        <a:custGeom>
                          <a:avLst/>
                          <a:gdLst>
                            <a:gd name="connsiteX0" fmla="*/ 0 w 150019"/>
                            <a:gd name="connsiteY0" fmla="*/ 47625 h 54769"/>
                            <a:gd name="connsiteX1" fmla="*/ 76200 w 150019"/>
                            <a:gd name="connsiteY1" fmla="*/ 0 h 54769"/>
                            <a:gd name="connsiteX2" fmla="*/ 150019 w 150019"/>
                            <a:gd name="connsiteY2" fmla="*/ 54769 h 54769"/>
                            <a:gd name="connsiteX3" fmla="*/ 0 w 150019"/>
                            <a:gd name="connsiteY3" fmla="*/ 47625 h 5476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50019" h="54769">
                              <a:moveTo>
                                <a:pt x="0" y="47625"/>
                              </a:moveTo>
                              <a:lnTo>
                                <a:pt x="76200" y="0"/>
                              </a:lnTo>
                              <a:lnTo>
                                <a:pt x="150019" y="54769"/>
                              </a:lnTo>
                              <a:lnTo>
                                <a:pt x="0" y="4762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4F4F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grpSp>
                      <p:nvGrpSpPr>
                        <p:cNvPr id="91" name="Group 90"/>
                        <p:cNvGrpSpPr/>
                        <p:nvPr/>
                      </p:nvGrpSpPr>
                      <p:grpSpPr>
                        <a:xfrm>
                          <a:off x="5774646" y="1706835"/>
                          <a:ext cx="1592703" cy="3026105"/>
                          <a:chOff x="5774646" y="1706835"/>
                          <a:chExt cx="1592703" cy="3026105"/>
                        </a:xfrm>
                      </p:grpSpPr>
                      <p:sp>
                        <p:nvSpPr>
                          <p:cNvPr id="88" name="Freeform 87"/>
                          <p:cNvSpPr/>
                          <p:nvPr/>
                        </p:nvSpPr>
                        <p:spPr>
                          <a:xfrm>
                            <a:off x="5943600" y="3219450"/>
                            <a:ext cx="1266825" cy="1412875"/>
                          </a:xfrm>
                          <a:custGeom>
                            <a:avLst/>
                            <a:gdLst>
                              <a:gd name="connsiteX0" fmla="*/ 206375 w 1266825"/>
                              <a:gd name="connsiteY0" fmla="*/ 38100 h 1412875"/>
                              <a:gd name="connsiteX1" fmla="*/ 127000 w 1266825"/>
                              <a:gd name="connsiteY1" fmla="*/ 273050 h 1412875"/>
                              <a:gd name="connsiteX2" fmla="*/ 79375 w 1266825"/>
                              <a:gd name="connsiteY2" fmla="*/ 361950 h 1412875"/>
                              <a:gd name="connsiteX3" fmla="*/ 79375 w 1266825"/>
                              <a:gd name="connsiteY3" fmla="*/ 460375 h 1412875"/>
                              <a:gd name="connsiteX4" fmla="*/ 47625 w 1266825"/>
                              <a:gd name="connsiteY4" fmla="*/ 504825 h 1412875"/>
                              <a:gd name="connsiteX5" fmla="*/ 15875 w 1266825"/>
                              <a:gd name="connsiteY5" fmla="*/ 523875 h 1412875"/>
                              <a:gd name="connsiteX6" fmla="*/ 0 w 1266825"/>
                              <a:gd name="connsiteY6" fmla="*/ 622300 h 1412875"/>
                              <a:gd name="connsiteX7" fmla="*/ 22225 w 1266825"/>
                              <a:gd name="connsiteY7" fmla="*/ 685800 h 1412875"/>
                              <a:gd name="connsiteX8" fmla="*/ 85725 w 1266825"/>
                              <a:gd name="connsiteY8" fmla="*/ 736600 h 1412875"/>
                              <a:gd name="connsiteX9" fmla="*/ 79375 w 1266825"/>
                              <a:gd name="connsiteY9" fmla="*/ 914400 h 1412875"/>
                              <a:gd name="connsiteX10" fmla="*/ 66675 w 1266825"/>
                              <a:gd name="connsiteY10" fmla="*/ 1057275 h 1412875"/>
                              <a:gd name="connsiteX11" fmla="*/ 66675 w 1266825"/>
                              <a:gd name="connsiteY11" fmla="*/ 1165225 h 1412875"/>
                              <a:gd name="connsiteX12" fmla="*/ 82550 w 1266825"/>
                              <a:gd name="connsiteY12" fmla="*/ 1273175 h 1412875"/>
                              <a:gd name="connsiteX13" fmla="*/ 200025 w 1266825"/>
                              <a:gd name="connsiteY13" fmla="*/ 1317625 h 1412875"/>
                              <a:gd name="connsiteX14" fmla="*/ 349250 w 1266825"/>
                              <a:gd name="connsiteY14" fmla="*/ 1362075 h 1412875"/>
                              <a:gd name="connsiteX15" fmla="*/ 619125 w 1266825"/>
                              <a:gd name="connsiteY15" fmla="*/ 1412875 h 1412875"/>
                              <a:gd name="connsiteX16" fmla="*/ 806450 w 1266825"/>
                              <a:gd name="connsiteY16" fmla="*/ 1387475 h 1412875"/>
                              <a:gd name="connsiteX17" fmla="*/ 1012825 w 1266825"/>
                              <a:gd name="connsiteY17" fmla="*/ 1346200 h 1412875"/>
                              <a:gd name="connsiteX18" fmla="*/ 1168400 w 1266825"/>
                              <a:gd name="connsiteY18" fmla="*/ 1263650 h 1412875"/>
                              <a:gd name="connsiteX19" fmla="*/ 1247775 w 1266825"/>
                              <a:gd name="connsiteY19" fmla="*/ 1216025 h 1412875"/>
                              <a:gd name="connsiteX20" fmla="*/ 1266825 w 1266825"/>
                              <a:gd name="connsiteY20" fmla="*/ 1127125 h 1412875"/>
                              <a:gd name="connsiteX21" fmla="*/ 1203325 w 1266825"/>
                              <a:gd name="connsiteY21" fmla="*/ 876300 h 1412875"/>
                              <a:gd name="connsiteX22" fmla="*/ 1143000 w 1266825"/>
                              <a:gd name="connsiteY22" fmla="*/ 609600 h 1412875"/>
                              <a:gd name="connsiteX23" fmla="*/ 1092200 w 1266825"/>
                              <a:gd name="connsiteY23" fmla="*/ 504825 h 1412875"/>
                              <a:gd name="connsiteX24" fmla="*/ 1104900 w 1266825"/>
                              <a:gd name="connsiteY24" fmla="*/ 466725 h 1412875"/>
                              <a:gd name="connsiteX25" fmla="*/ 1155700 w 1266825"/>
                              <a:gd name="connsiteY25" fmla="*/ 371475 h 1412875"/>
                              <a:gd name="connsiteX26" fmla="*/ 1123950 w 1266825"/>
                              <a:gd name="connsiteY26" fmla="*/ 301625 h 1412875"/>
                              <a:gd name="connsiteX27" fmla="*/ 1060450 w 1266825"/>
                              <a:gd name="connsiteY27" fmla="*/ 158750 h 1412875"/>
                              <a:gd name="connsiteX28" fmla="*/ 987425 w 1266825"/>
                              <a:gd name="connsiteY28" fmla="*/ 60325 h 1412875"/>
                              <a:gd name="connsiteX29" fmla="*/ 952500 w 1266825"/>
                              <a:gd name="connsiteY29" fmla="*/ 0 h 1412875"/>
                              <a:gd name="connsiteX30" fmla="*/ 914400 w 1266825"/>
                              <a:gd name="connsiteY30" fmla="*/ 0 h 1412875"/>
                              <a:gd name="connsiteX31" fmla="*/ 825500 w 1266825"/>
                              <a:gd name="connsiteY31" fmla="*/ 41275 h 1412875"/>
                              <a:gd name="connsiteX32" fmla="*/ 730250 w 1266825"/>
                              <a:gd name="connsiteY32" fmla="*/ 76200 h 1412875"/>
                              <a:gd name="connsiteX33" fmla="*/ 520700 w 1266825"/>
                              <a:gd name="connsiteY33" fmla="*/ 98425 h 1412875"/>
                              <a:gd name="connsiteX34" fmla="*/ 346075 w 1266825"/>
                              <a:gd name="connsiteY34" fmla="*/ 79375 h 1412875"/>
                              <a:gd name="connsiteX35" fmla="*/ 263525 w 1266825"/>
                              <a:gd name="connsiteY35" fmla="*/ 57150 h 1412875"/>
                              <a:gd name="connsiteX36" fmla="*/ 206375 w 1266825"/>
                              <a:gd name="connsiteY36" fmla="*/ 38100 h 141287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  <a:cxn ang="0">
                                <a:pos x="connsiteX25" y="connsiteY25"/>
                              </a:cxn>
                              <a:cxn ang="0">
                                <a:pos x="connsiteX26" y="connsiteY26"/>
                              </a:cxn>
                              <a:cxn ang="0">
                                <a:pos x="connsiteX27" y="connsiteY27"/>
                              </a:cxn>
                              <a:cxn ang="0">
                                <a:pos x="connsiteX28" y="connsiteY28"/>
                              </a:cxn>
                              <a:cxn ang="0">
                                <a:pos x="connsiteX29" y="connsiteY29"/>
                              </a:cxn>
                              <a:cxn ang="0">
                                <a:pos x="connsiteX30" y="connsiteY30"/>
                              </a:cxn>
                              <a:cxn ang="0">
                                <a:pos x="connsiteX31" y="connsiteY31"/>
                              </a:cxn>
                              <a:cxn ang="0">
                                <a:pos x="connsiteX32" y="connsiteY32"/>
                              </a:cxn>
                              <a:cxn ang="0">
                                <a:pos x="connsiteX33" y="connsiteY33"/>
                              </a:cxn>
                              <a:cxn ang="0">
                                <a:pos x="connsiteX34" y="connsiteY34"/>
                              </a:cxn>
                              <a:cxn ang="0">
                                <a:pos x="connsiteX35" y="connsiteY35"/>
                              </a:cxn>
                              <a:cxn ang="0">
                                <a:pos x="connsiteX36" y="connsiteY36"/>
                              </a:cxn>
                            </a:cxnLst>
                            <a:rect l="l" t="t" r="r" b="b"/>
                            <a:pathLst>
                              <a:path w="1266825" h="1412875">
                                <a:moveTo>
                                  <a:pt x="206375" y="38100"/>
                                </a:moveTo>
                                <a:lnTo>
                                  <a:pt x="127000" y="273050"/>
                                </a:lnTo>
                                <a:lnTo>
                                  <a:pt x="79375" y="361950"/>
                                </a:lnTo>
                                <a:lnTo>
                                  <a:pt x="79375" y="460375"/>
                                </a:lnTo>
                                <a:lnTo>
                                  <a:pt x="47625" y="504825"/>
                                </a:lnTo>
                                <a:lnTo>
                                  <a:pt x="15875" y="523875"/>
                                </a:lnTo>
                                <a:lnTo>
                                  <a:pt x="0" y="622300"/>
                                </a:lnTo>
                                <a:lnTo>
                                  <a:pt x="22225" y="685800"/>
                                </a:lnTo>
                                <a:lnTo>
                                  <a:pt x="85725" y="736600"/>
                                </a:lnTo>
                                <a:lnTo>
                                  <a:pt x="79375" y="914400"/>
                                </a:lnTo>
                                <a:lnTo>
                                  <a:pt x="66675" y="1057275"/>
                                </a:lnTo>
                                <a:lnTo>
                                  <a:pt x="66675" y="1165225"/>
                                </a:lnTo>
                                <a:lnTo>
                                  <a:pt x="82550" y="1273175"/>
                                </a:lnTo>
                                <a:lnTo>
                                  <a:pt x="200025" y="1317625"/>
                                </a:lnTo>
                                <a:lnTo>
                                  <a:pt x="349250" y="1362075"/>
                                </a:lnTo>
                                <a:lnTo>
                                  <a:pt x="619125" y="1412875"/>
                                </a:lnTo>
                                <a:lnTo>
                                  <a:pt x="806450" y="1387475"/>
                                </a:lnTo>
                                <a:lnTo>
                                  <a:pt x="1012825" y="1346200"/>
                                </a:lnTo>
                                <a:lnTo>
                                  <a:pt x="1168400" y="1263650"/>
                                </a:lnTo>
                                <a:lnTo>
                                  <a:pt x="1247775" y="1216025"/>
                                </a:lnTo>
                                <a:lnTo>
                                  <a:pt x="1266825" y="1127125"/>
                                </a:lnTo>
                                <a:lnTo>
                                  <a:pt x="1203325" y="876300"/>
                                </a:lnTo>
                                <a:lnTo>
                                  <a:pt x="1143000" y="609600"/>
                                </a:lnTo>
                                <a:lnTo>
                                  <a:pt x="1092200" y="504825"/>
                                </a:lnTo>
                                <a:lnTo>
                                  <a:pt x="1104900" y="466725"/>
                                </a:lnTo>
                                <a:lnTo>
                                  <a:pt x="1155700" y="371475"/>
                                </a:lnTo>
                                <a:lnTo>
                                  <a:pt x="1123950" y="301625"/>
                                </a:lnTo>
                                <a:lnTo>
                                  <a:pt x="1060450" y="158750"/>
                                </a:lnTo>
                                <a:lnTo>
                                  <a:pt x="987425" y="60325"/>
                                </a:lnTo>
                                <a:lnTo>
                                  <a:pt x="952500" y="0"/>
                                </a:lnTo>
                                <a:lnTo>
                                  <a:pt x="914400" y="0"/>
                                </a:lnTo>
                                <a:lnTo>
                                  <a:pt x="825500" y="41275"/>
                                </a:lnTo>
                                <a:lnTo>
                                  <a:pt x="730250" y="76200"/>
                                </a:lnTo>
                                <a:lnTo>
                                  <a:pt x="520700" y="98425"/>
                                </a:lnTo>
                                <a:lnTo>
                                  <a:pt x="346075" y="79375"/>
                                </a:lnTo>
                                <a:lnTo>
                                  <a:pt x="263525" y="57150"/>
                                </a:lnTo>
                                <a:lnTo>
                                  <a:pt x="206375" y="3810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89" name="Freeform 88"/>
                          <p:cNvSpPr/>
                          <p:nvPr/>
                        </p:nvSpPr>
                        <p:spPr>
                          <a:xfrm>
                            <a:off x="6029325" y="3745706"/>
                            <a:ext cx="80963" cy="226219"/>
                          </a:xfrm>
                          <a:custGeom>
                            <a:avLst/>
                            <a:gdLst>
                              <a:gd name="connsiteX0" fmla="*/ 40481 w 80963"/>
                              <a:gd name="connsiteY0" fmla="*/ 0 h 226219"/>
                              <a:gd name="connsiteX1" fmla="*/ 80963 w 80963"/>
                              <a:gd name="connsiteY1" fmla="*/ 50007 h 226219"/>
                              <a:gd name="connsiteX2" fmla="*/ 0 w 80963"/>
                              <a:gd name="connsiteY2" fmla="*/ 226219 h 226219"/>
                              <a:gd name="connsiteX3" fmla="*/ 14288 w 80963"/>
                              <a:gd name="connsiteY3" fmla="*/ 180975 h 226219"/>
                              <a:gd name="connsiteX4" fmla="*/ 21431 w 80963"/>
                              <a:gd name="connsiteY4" fmla="*/ 111919 h 226219"/>
                              <a:gd name="connsiteX5" fmla="*/ 26194 w 80963"/>
                              <a:gd name="connsiteY5" fmla="*/ 61913 h 226219"/>
                              <a:gd name="connsiteX6" fmla="*/ 40481 w 80963"/>
                              <a:gd name="connsiteY6" fmla="*/ 0 h 22621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80963" h="226219">
                                <a:moveTo>
                                  <a:pt x="40481" y="0"/>
                                </a:moveTo>
                                <a:lnTo>
                                  <a:pt x="80963" y="50007"/>
                                </a:lnTo>
                                <a:lnTo>
                                  <a:pt x="0" y="226219"/>
                                </a:lnTo>
                                <a:lnTo>
                                  <a:pt x="14288" y="180975"/>
                                </a:lnTo>
                                <a:lnTo>
                                  <a:pt x="21431" y="111919"/>
                                </a:lnTo>
                                <a:lnTo>
                                  <a:pt x="26194" y="61913"/>
                                </a:lnTo>
                                <a:lnTo>
                                  <a:pt x="4048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90" name="Freeform 89"/>
                          <p:cNvSpPr/>
                          <p:nvPr/>
                        </p:nvSpPr>
                        <p:spPr>
                          <a:xfrm rot="649143">
                            <a:off x="6243637" y="3309938"/>
                            <a:ext cx="88106" cy="111918"/>
                          </a:xfrm>
                          <a:custGeom>
                            <a:avLst/>
                            <a:gdLst>
                              <a:gd name="connsiteX0" fmla="*/ 71438 w 88106"/>
                              <a:gd name="connsiteY0" fmla="*/ 0 h 111918"/>
                              <a:gd name="connsiteX1" fmla="*/ 11906 w 88106"/>
                              <a:gd name="connsiteY1" fmla="*/ 52387 h 111918"/>
                              <a:gd name="connsiteX2" fmla="*/ 0 w 88106"/>
                              <a:gd name="connsiteY2" fmla="*/ 78581 h 111918"/>
                              <a:gd name="connsiteX3" fmla="*/ 30956 w 88106"/>
                              <a:gd name="connsiteY3" fmla="*/ 109537 h 111918"/>
                              <a:gd name="connsiteX4" fmla="*/ 64294 w 88106"/>
                              <a:gd name="connsiteY4" fmla="*/ 111918 h 111918"/>
                              <a:gd name="connsiteX5" fmla="*/ 88106 w 88106"/>
                              <a:gd name="connsiteY5" fmla="*/ 61912 h 111918"/>
                              <a:gd name="connsiteX6" fmla="*/ 71438 w 88106"/>
                              <a:gd name="connsiteY6" fmla="*/ 0 h 11191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88106" h="111918">
                                <a:moveTo>
                                  <a:pt x="71438" y="0"/>
                                </a:moveTo>
                                <a:lnTo>
                                  <a:pt x="11906" y="52387"/>
                                </a:lnTo>
                                <a:lnTo>
                                  <a:pt x="0" y="78581"/>
                                </a:lnTo>
                                <a:lnTo>
                                  <a:pt x="30956" y="109537"/>
                                </a:lnTo>
                                <a:lnTo>
                                  <a:pt x="64294" y="111918"/>
                                </a:lnTo>
                                <a:lnTo>
                                  <a:pt x="88106" y="61912"/>
                                </a:lnTo>
                                <a:lnTo>
                                  <a:pt x="7143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grpSp>
                        <p:nvGrpSpPr>
                          <p:cNvPr id="86" name="Group 85"/>
                          <p:cNvGrpSpPr/>
                          <p:nvPr/>
                        </p:nvGrpSpPr>
                        <p:grpSpPr>
                          <a:xfrm>
                            <a:off x="5774646" y="1706835"/>
                            <a:ext cx="1592703" cy="3026105"/>
                            <a:chOff x="5774646" y="1706835"/>
                            <a:chExt cx="1592703" cy="3026105"/>
                          </a:xfrm>
                        </p:grpSpPr>
                        <p:sp>
                          <p:nvSpPr>
                            <p:cNvPr id="85" name="Freeform 84"/>
                            <p:cNvSpPr/>
                            <p:nvPr/>
                          </p:nvSpPr>
                          <p:spPr>
                            <a:xfrm>
                              <a:off x="5977984" y="2802590"/>
                              <a:ext cx="880376" cy="297999"/>
                            </a:xfrm>
                            <a:custGeom>
                              <a:avLst/>
                              <a:gdLst>
                                <a:gd name="connsiteX0" fmla="*/ 34672 w 880376"/>
                                <a:gd name="connsiteY0" fmla="*/ 50148 h 297999"/>
                                <a:gd name="connsiteX1" fmla="*/ 3716 w 880376"/>
                                <a:gd name="connsiteY1" fmla="*/ 171591 h 297999"/>
                                <a:gd name="connsiteX2" fmla="*/ 22766 w 880376"/>
                                <a:gd name="connsiteY2" fmla="*/ 221598 h 297999"/>
                                <a:gd name="connsiteX3" fmla="*/ 201360 w 880376"/>
                                <a:gd name="connsiteY3" fmla="*/ 278748 h 297999"/>
                                <a:gd name="connsiteX4" fmla="*/ 372810 w 880376"/>
                                <a:gd name="connsiteY4" fmla="*/ 297798 h 297999"/>
                                <a:gd name="connsiteX5" fmla="*/ 596647 w 880376"/>
                                <a:gd name="connsiteY5" fmla="*/ 269223 h 297999"/>
                                <a:gd name="connsiteX6" fmla="*/ 777622 w 880376"/>
                                <a:gd name="connsiteY6" fmla="*/ 202548 h 297999"/>
                                <a:gd name="connsiteX7" fmla="*/ 837154 w 880376"/>
                                <a:gd name="connsiteY7" fmla="*/ 152541 h 297999"/>
                                <a:gd name="connsiteX8" fmla="*/ 880016 w 880376"/>
                                <a:gd name="connsiteY8" fmla="*/ 133491 h 297999"/>
                                <a:gd name="connsiteX9" fmla="*/ 813341 w 880376"/>
                                <a:gd name="connsiteY9" fmla="*/ 112060 h 297999"/>
                                <a:gd name="connsiteX10" fmla="*/ 784766 w 880376"/>
                                <a:gd name="connsiteY10" fmla="*/ 54910 h 297999"/>
                                <a:gd name="connsiteX11" fmla="*/ 810960 w 880376"/>
                                <a:gd name="connsiteY11" fmla="*/ 141 h 297999"/>
                                <a:gd name="connsiteX12" fmla="*/ 737141 w 880376"/>
                                <a:gd name="connsiteY12" fmla="*/ 40623 h 297999"/>
                                <a:gd name="connsiteX13" fmla="*/ 539497 w 880376"/>
                                <a:gd name="connsiteY13" fmla="*/ 88248 h 297999"/>
                                <a:gd name="connsiteX14" fmla="*/ 418054 w 880376"/>
                                <a:gd name="connsiteY14" fmla="*/ 93010 h 297999"/>
                                <a:gd name="connsiteX15" fmla="*/ 375191 w 880376"/>
                                <a:gd name="connsiteY15" fmla="*/ 73960 h 297999"/>
                                <a:gd name="connsiteX16" fmla="*/ 334710 w 880376"/>
                                <a:gd name="connsiteY16" fmla="*/ 57291 h 297999"/>
                                <a:gd name="connsiteX17" fmla="*/ 294229 w 880376"/>
                                <a:gd name="connsiteY17" fmla="*/ 62054 h 297999"/>
                                <a:gd name="connsiteX18" fmla="*/ 232316 w 880376"/>
                                <a:gd name="connsiteY18" fmla="*/ 83485 h 297999"/>
                                <a:gd name="connsiteX19" fmla="*/ 170404 w 880376"/>
                                <a:gd name="connsiteY19" fmla="*/ 83485 h 297999"/>
                                <a:gd name="connsiteX20" fmla="*/ 106110 w 880376"/>
                                <a:gd name="connsiteY20" fmla="*/ 64435 h 297999"/>
                                <a:gd name="connsiteX21" fmla="*/ 34672 w 880376"/>
                                <a:gd name="connsiteY21" fmla="*/ 50148 h 29799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  <a:cxn ang="0">
                                  <a:pos x="connsiteX19" y="connsiteY19"/>
                                </a:cxn>
                                <a:cxn ang="0">
                                  <a:pos x="connsiteX20" y="connsiteY20"/>
                                </a:cxn>
                                <a:cxn ang="0">
                                  <a:pos x="connsiteX21" y="connsiteY21"/>
                                </a:cxn>
                              </a:cxnLst>
                              <a:rect l="l" t="t" r="r" b="b"/>
                              <a:pathLst>
                                <a:path w="880376" h="297999">
                                  <a:moveTo>
                                    <a:pt x="34672" y="50148"/>
                                  </a:moveTo>
                                  <a:cubicBezTo>
                                    <a:pt x="17606" y="68007"/>
                                    <a:pt x="5700" y="143016"/>
                                    <a:pt x="3716" y="171591"/>
                                  </a:cubicBezTo>
                                  <a:cubicBezTo>
                                    <a:pt x="1732" y="200166"/>
                                    <a:pt x="-10174" y="203739"/>
                                    <a:pt x="22766" y="221598"/>
                                  </a:cubicBezTo>
                                  <a:cubicBezTo>
                                    <a:pt x="55706" y="239457"/>
                                    <a:pt x="143019" y="266048"/>
                                    <a:pt x="201360" y="278748"/>
                                  </a:cubicBezTo>
                                  <a:cubicBezTo>
                                    <a:pt x="259701" y="291448"/>
                                    <a:pt x="306929" y="299385"/>
                                    <a:pt x="372810" y="297798"/>
                                  </a:cubicBezTo>
                                  <a:cubicBezTo>
                                    <a:pt x="438691" y="296211"/>
                                    <a:pt x="529178" y="285098"/>
                                    <a:pt x="596647" y="269223"/>
                                  </a:cubicBezTo>
                                  <a:cubicBezTo>
                                    <a:pt x="664116" y="253348"/>
                                    <a:pt x="737538" y="221995"/>
                                    <a:pt x="777622" y="202548"/>
                                  </a:cubicBezTo>
                                  <a:cubicBezTo>
                                    <a:pt x="817707" y="183101"/>
                                    <a:pt x="820088" y="164051"/>
                                    <a:pt x="837154" y="152541"/>
                                  </a:cubicBezTo>
                                  <a:cubicBezTo>
                                    <a:pt x="854220" y="141032"/>
                                    <a:pt x="883985" y="140238"/>
                                    <a:pt x="880016" y="133491"/>
                                  </a:cubicBezTo>
                                  <a:cubicBezTo>
                                    <a:pt x="876047" y="126744"/>
                                    <a:pt x="829216" y="125157"/>
                                    <a:pt x="813341" y="112060"/>
                                  </a:cubicBezTo>
                                  <a:cubicBezTo>
                                    <a:pt x="797466" y="98963"/>
                                    <a:pt x="785163" y="73563"/>
                                    <a:pt x="784766" y="54910"/>
                                  </a:cubicBezTo>
                                  <a:cubicBezTo>
                                    <a:pt x="784369" y="36257"/>
                                    <a:pt x="818897" y="2522"/>
                                    <a:pt x="810960" y="141"/>
                                  </a:cubicBezTo>
                                  <a:cubicBezTo>
                                    <a:pt x="803023" y="-2240"/>
                                    <a:pt x="782385" y="25938"/>
                                    <a:pt x="737141" y="40623"/>
                                  </a:cubicBezTo>
                                  <a:cubicBezTo>
                                    <a:pt x="691897" y="55308"/>
                                    <a:pt x="592678" y="79517"/>
                                    <a:pt x="539497" y="88248"/>
                                  </a:cubicBezTo>
                                  <a:cubicBezTo>
                                    <a:pt x="486316" y="96979"/>
                                    <a:pt x="445438" y="95391"/>
                                    <a:pt x="418054" y="93010"/>
                                  </a:cubicBezTo>
                                  <a:cubicBezTo>
                                    <a:pt x="390670" y="90629"/>
                                    <a:pt x="389082" y="79913"/>
                                    <a:pt x="375191" y="73960"/>
                                  </a:cubicBezTo>
                                  <a:cubicBezTo>
                                    <a:pt x="361300" y="68007"/>
                                    <a:pt x="348204" y="59275"/>
                                    <a:pt x="334710" y="57291"/>
                                  </a:cubicBezTo>
                                  <a:cubicBezTo>
                                    <a:pt x="321216" y="55307"/>
                                    <a:pt x="311295" y="57688"/>
                                    <a:pt x="294229" y="62054"/>
                                  </a:cubicBezTo>
                                  <a:cubicBezTo>
                                    <a:pt x="277163" y="66420"/>
                                    <a:pt x="252953" y="79913"/>
                                    <a:pt x="232316" y="83485"/>
                                  </a:cubicBezTo>
                                  <a:cubicBezTo>
                                    <a:pt x="211679" y="87057"/>
                                    <a:pt x="191438" y="86660"/>
                                    <a:pt x="170404" y="83485"/>
                                  </a:cubicBezTo>
                                  <a:cubicBezTo>
                                    <a:pt x="149370" y="80310"/>
                                    <a:pt x="127541" y="73166"/>
                                    <a:pt x="106110" y="64435"/>
                                  </a:cubicBezTo>
                                  <a:cubicBezTo>
                                    <a:pt x="84679" y="55704"/>
                                    <a:pt x="51738" y="32289"/>
                                    <a:pt x="34672" y="50148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bg1">
                                <a:lumMod val="8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grpSp>
                          <p:nvGrpSpPr>
                            <p:cNvPr id="84" name="Group 83"/>
                            <p:cNvGrpSpPr/>
                            <p:nvPr/>
                          </p:nvGrpSpPr>
                          <p:grpSpPr>
                            <a:xfrm>
                              <a:off x="5774646" y="1706835"/>
                              <a:ext cx="1592703" cy="3026105"/>
                              <a:chOff x="5774646" y="1706835"/>
                              <a:chExt cx="1592703" cy="3026105"/>
                            </a:xfrm>
                          </p:grpSpPr>
                          <p:sp>
                            <p:nvSpPr>
                              <p:cNvPr id="83" name="Freeform 82"/>
                              <p:cNvSpPr/>
                              <p:nvPr/>
                            </p:nvSpPr>
                            <p:spPr>
                              <a:xfrm>
                                <a:off x="6003291" y="2423398"/>
                                <a:ext cx="1001397" cy="515170"/>
                              </a:xfrm>
                              <a:custGeom>
                                <a:avLst/>
                                <a:gdLst>
                                  <a:gd name="connsiteX0" fmla="*/ 42703 w 1001397"/>
                                  <a:gd name="connsiteY0" fmla="*/ 715 h 515170"/>
                                  <a:gd name="connsiteX1" fmla="*/ 2222 w 1001397"/>
                                  <a:gd name="connsiteY1" fmla="*/ 110252 h 515170"/>
                                  <a:gd name="connsiteX2" fmla="*/ 6984 w 1001397"/>
                                  <a:gd name="connsiteY2" fmla="*/ 229315 h 515170"/>
                                  <a:gd name="connsiteX3" fmla="*/ 21272 w 1001397"/>
                                  <a:gd name="connsiteY3" fmla="*/ 326946 h 515170"/>
                                  <a:gd name="connsiteX4" fmla="*/ 16509 w 1001397"/>
                                  <a:gd name="connsiteY4" fmla="*/ 410290 h 515170"/>
                                  <a:gd name="connsiteX5" fmla="*/ 35559 w 1001397"/>
                                  <a:gd name="connsiteY5" fmla="*/ 431721 h 515170"/>
                                  <a:gd name="connsiteX6" fmla="*/ 145097 w 1001397"/>
                                  <a:gd name="connsiteY6" fmla="*/ 460296 h 515170"/>
                                  <a:gd name="connsiteX7" fmla="*/ 235584 w 1001397"/>
                                  <a:gd name="connsiteY7" fmla="*/ 448390 h 515170"/>
                                  <a:gd name="connsiteX8" fmla="*/ 280828 w 1001397"/>
                                  <a:gd name="connsiteY8" fmla="*/ 431721 h 515170"/>
                                  <a:gd name="connsiteX9" fmla="*/ 328453 w 1001397"/>
                                  <a:gd name="connsiteY9" fmla="*/ 438865 h 515170"/>
                                  <a:gd name="connsiteX10" fmla="*/ 378459 w 1001397"/>
                                  <a:gd name="connsiteY10" fmla="*/ 457915 h 515170"/>
                                  <a:gd name="connsiteX11" fmla="*/ 452278 w 1001397"/>
                                  <a:gd name="connsiteY11" fmla="*/ 467440 h 515170"/>
                                  <a:gd name="connsiteX12" fmla="*/ 578484 w 1001397"/>
                                  <a:gd name="connsiteY12" fmla="*/ 455533 h 515170"/>
                                  <a:gd name="connsiteX13" fmla="*/ 707072 w 1001397"/>
                                  <a:gd name="connsiteY13" fmla="*/ 424577 h 515170"/>
                                  <a:gd name="connsiteX14" fmla="*/ 776128 w 1001397"/>
                                  <a:gd name="connsiteY14" fmla="*/ 369808 h 515170"/>
                                  <a:gd name="connsiteX15" fmla="*/ 761840 w 1001397"/>
                                  <a:gd name="connsiteY15" fmla="*/ 412671 h 515170"/>
                                  <a:gd name="connsiteX16" fmla="*/ 778509 w 1001397"/>
                                  <a:gd name="connsiteY16" fmla="*/ 476965 h 515170"/>
                                  <a:gd name="connsiteX17" fmla="*/ 814228 w 1001397"/>
                                  <a:gd name="connsiteY17" fmla="*/ 500777 h 515170"/>
                                  <a:gd name="connsiteX18" fmla="*/ 873759 w 1001397"/>
                                  <a:gd name="connsiteY18" fmla="*/ 515065 h 515170"/>
                                  <a:gd name="connsiteX19" fmla="*/ 923765 w 1001397"/>
                                  <a:gd name="connsiteY19" fmla="*/ 493633 h 515170"/>
                                  <a:gd name="connsiteX20" fmla="*/ 973772 w 1001397"/>
                                  <a:gd name="connsiteY20" fmla="*/ 455533 h 515170"/>
                                  <a:gd name="connsiteX21" fmla="*/ 999965 w 1001397"/>
                                  <a:gd name="connsiteY21" fmla="*/ 381715 h 515170"/>
                                  <a:gd name="connsiteX22" fmla="*/ 992822 w 1001397"/>
                                  <a:gd name="connsiteY22" fmla="*/ 324565 h 515170"/>
                                  <a:gd name="connsiteX23" fmla="*/ 949959 w 1001397"/>
                                  <a:gd name="connsiteY23" fmla="*/ 288846 h 515170"/>
                                  <a:gd name="connsiteX24" fmla="*/ 885665 w 1001397"/>
                                  <a:gd name="connsiteY24" fmla="*/ 272177 h 515170"/>
                                  <a:gd name="connsiteX25" fmla="*/ 911859 w 1001397"/>
                                  <a:gd name="connsiteY25" fmla="*/ 276940 h 515170"/>
                                  <a:gd name="connsiteX26" fmla="*/ 861853 w 1001397"/>
                                  <a:gd name="connsiteY26" fmla="*/ 248365 h 515170"/>
                                  <a:gd name="connsiteX27" fmla="*/ 828515 w 1001397"/>
                                  <a:gd name="connsiteY27" fmla="*/ 224552 h 515170"/>
                                  <a:gd name="connsiteX28" fmla="*/ 778509 w 1001397"/>
                                  <a:gd name="connsiteY28" fmla="*/ 210265 h 515170"/>
                                  <a:gd name="connsiteX29" fmla="*/ 692784 w 1001397"/>
                                  <a:gd name="connsiteY29" fmla="*/ 203121 h 515170"/>
                                  <a:gd name="connsiteX30" fmla="*/ 597534 w 1001397"/>
                                  <a:gd name="connsiteY30" fmla="*/ 188833 h 515170"/>
                                  <a:gd name="connsiteX31" fmla="*/ 464184 w 1001397"/>
                                  <a:gd name="connsiteY31" fmla="*/ 200740 h 515170"/>
                                  <a:gd name="connsiteX32" fmla="*/ 385603 w 1001397"/>
                                  <a:gd name="connsiteY32" fmla="*/ 184071 h 515170"/>
                                  <a:gd name="connsiteX33" fmla="*/ 366553 w 1001397"/>
                                  <a:gd name="connsiteY33" fmla="*/ 119777 h 515170"/>
                                  <a:gd name="connsiteX34" fmla="*/ 335597 w 1001397"/>
                                  <a:gd name="connsiteY34" fmla="*/ 34052 h 515170"/>
                                  <a:gd name="connsiteX35" fmla="*/ 330834 w 1001397"/>
                                  <a:gd name="connsiteY35" fmla="*/ 115015 h 515170"/>
                                  <a:gd name="connsiteX36" fmla="*/ 316547 w 1001397"/>
                                  <a:gd name="connsiteY36" fmla="*/ 212646 h 515170"/>
                                  <a:gd name="connsiteX37" fmla="*/ 226059 w 1001397"/>
                                  <a:gd name="connsiteY37" fmla="*/ 193596 h 515170"/>
                                  <a:gd name="connsiteX38" fmla="*/ 73659 w 1001397"/>
                                  <a:gd name="connsiteY38" fmla="*/ 207883 h 515170"/>
                                  <a:gd name="connsiteX39" fmla="*/ 52228 w 1001397"/>
                                  <a:gd name="connsiteY39" fmla="*/ 165021 h 515170"/>
                                  <a:gd name="connsiteX40" fmla="*/ 42703 w 1001397"/>
                                  <a:gd name="connsiteY40" fmla="*/ 715 h 515170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  <a:cxn ang="0">
                                    <a:pos x="connsiteX15" y="connsiteY15"/>
                                  </a:cxn>
                                  <a:cxn ang="0">
                                    <a:pos x="connsiteX16" y="connsiteY16"/>
                                  </a:cxn>
                                  <a:cxn ang="0">
                                    <a:pos x="connsiteX17" y="connsiteY17"/>
                                  </a:cxn>
                                  <a:cxn ang="0">
                                    <a:pos x="connsiteX18" y="connsiteY18"/>
                                  </a:cxn>
                                  <a:cxn ang="0">
                                    <a:pos x="connsiteX19" y="connsiteY19"/>
                                  </a:cxn>
                                  <a:cxn ang="0">
                                    <a:pos x="connsiteX20" y="connsiteY20"/>
                                  </a:cxn>
                                  <a:cxn ang="0">
                                    <a:pos x="connsiteX21" y="connsiteY21"/>
                                  </a:cxn>
                                  <a:cxn ang="0">
                                    <a:pos x="connsiteX22" y="connsiteY22"/>
                                  </a:cxn>
                                  <a:cxn ang="0">
                                    <a:pos x="connsiteX23" y="connsiteY23"/>
                                  </a:cxn>
                                  <a:cxn ang="0">
                                    <a:pos x="connsiteX24" y="connsiteY24"/>
                                  </a:cxn>
                                  <a:cxn ang="0">
                                    <a:pos x="connsiteX25" y="connsiteY25"/>
                                  </a:cxn>
                                  <a:cxn ang="0">
                                    <a:pos x="connsiteX26" y="connsiteY26"/>
                                  </a:cxn>
                                  <a:cxn ang="0">
                                    <a:pos x="connsiteX27" y="connsiteY27"/>
                                  </a:cxn>
                                  <a:cxn ang="0">
                                    <a:pos x="connsiteX28" y="connsiteY28"/>
                                  </a:cxn>
                                  <a:cxn ang="0">
                                    <a:pos x="connsiteX29" y="connsiteY29"/>
                                  </a:cxn>
                                  <a:cxn ang="0">
                                    <a:pos x="connsiteX30" y="connsiteY30"/>
                                  </a:cxn>
                                  <a:cxn ang="0">
                                    <a:pos x="connsiteX31" y="connsiteY31"/>
                                  </a:cxn>
                                  <a:cxn ang="0">
                                    <a:pos x="connsiteX32" y="connsiteY32"/>
                                  </a:cxn>
                                  <a:cxn ang="0">
                                    <a:pos x="connsiteX33" y="connsiteY33"/>
                                  </a:cxn>
                                  <a:cxn ang="0">
                                    <a:pos x="connsiteX34" y="connsiteY34"/>
                                  </a:cxn>
                                  <a:cxn ang="0">
                                    <a:pos x="connsiteX35" y="connsiteY35"/>
                                  </a:cxn>
                                  <a:cxn ang="0">
                                    <a:pos x="connsiteX36" y="connsiteY36"/>
                                  </a:cxn>
                                  <a:cxn ang="0">
                                    <a:pos x="connsiteX37" y="connsiteY37"/>
                                  </a:cxn>
                                  <a:cxn ang="0">
                                    <a:pos x="connsiteX38" y="connsiteY38"/>
                                  </a:cxn>
                                  <a:cxn ang="0">
                                    <a:pos x="connsiteX39" y="connsiteY39"/>
                                  </a:cxn>
                                  <a:cxn ang="0">
                                    <a:pos x="connsiteX40" y="connsiteY40"/>
                                  </a:cxn>
                                </a:cxnLst>
                                <a:rect l="l" t="t" r="r" b="b"/>
                                <a:pathLst>
                                  <a:path w="1001397" h="515170">
                                    <a:moveTo>
                                      <a:pt x="42703" y="715"/>
                                    </a:moveTo>
                                    <a:cubicBezTo>
                                      <a:pt x="34369" y="-8413"/>
                                      <a:pt x="8175" y="72152"/>
                                      <a:pt x="2222" y="110252"/>
                                    </a:cubicBezTo>
                                    <a:cubicBezTo>
                                      <a:pt x="-3731" y="148352"/>
                                      <a:pt x="3809" y="193199"/>
                                      <a:pt x="6984" y="229315"/>
                                    </a:cubicBezTo>
                                    <a:cubicBezTo>
                                      <a:pt x="10159" y="265431"/>
                                      <a:pt x="19685" y="296784"/>
                                      <a:pt x="21272" y="326946"/>
                                    </a:cubicBezTo>
                                    <a:cubicBezTo>
                                      <a:pt x="22859" y="357108"/>
                                      <a:pt x="14128" y="392828"/>
                                      <a:pt x="16509" y="410290"/>
                                    </a:cubicBezTo>
                                    <a:cubicBezTo>
                                      <a:pt x="18890" y="427752"/>
                                      <a:pt x="14128" y="423387"/>
                                      <a:pt x="35559" y="431721"/>
                                    </a:cubicBezTo>
                                    <a:cubicBezTo>
                                      <a:pt x="56990" y="440055"/>
                                      <a:pt x="111760" y="457518"/>
                                      <a:pt x="145097" y="460296"/>
                                    </a:cubicBezTo>
                                    <a:cubicBezTo>
                                      <a:pt x="178435" y="463074"/>
                                      <a:pt x="212962" y="453152"/>
                                      <a:pt x="235584" y="448390"/>
                                    </a:cubicBezTo>
                                    <a:cubicBezTo>
                                      <a:pt x="258206" y="443628"/>
                                      <a:pt x="265350" y="433309"/>
                                      <a:pt x="280828" y="431721"/>
                                    </a:cubicBezTo>
                                    <a:cubicBezTo>
                                      <a:pt x="296306" y="430134"/>
                                      <a:pt x="312181" y="434499"/>
                                      <a:pt x="328453" y="438865"/>
                                    </a:cubicBezTo>
                                    <a:cubicBezTo>
                                      <a:pt x="344725" y="443231"/>
                                      <a:pt x="357822" y="453153"/>
                                      <a:pt x="378459" y="457915"/>
                                    </a:cubicBezTo>
                                    <a:cubicBezTo>
                                      <a:pt x="399096" y="462677"/>
                                      <a:pt x="418941" y="467837"/>
                                      <a:pt x="452278" y="467440"/>
                                    </a:cubicBezTo>
                                    <a:cubicBezTo>
                                      <a:pt x="485615" y="467043"/>
                                      <a:pt x="536018" y="462677"/>
                                      <a:pt x="578484" y="455533"/>
                                    </a:cubicBezTo>
                                    <a:cubicBezTo>
                                      <a:pt x="620950" y="448389"/>
                                      <a:pt x="674132" y="438864"/>
                                      <a:pt x="707072" y="424577"/>
                                    </a:cubicBezTo>
                                    <a:cubicBezTo>
                                      <a:pt x="740012" y="410290"/>
                                      <a:pt x="767000" y="371792"/>
                                      <a:pt x="776128" y="369808"/>
                                    </a:cubicBezTo>
                                    <a:cubicBezTo>
                                      <a:pt x="785256" y="367824"/>
                                      <a:pt x="761443" y="394812"/>
                                      <a:pt x="761840" y="412671"/>
                                    </a:cubicBezTo>
                                    <a:cubicBezTo>
                                      <a:pt x="762237" y="430530"/>
                                      <a:pt x="769778" y="462281"/>
                                      <a:pt x="778509" y="476965"/>
                                    </a:cubicBezTo>
                                    <a:cubicBezTo>
                                      <a:pt x="787240" y="491649"/>
                                      <a:pt x="798353" y="494427"/>
                                      <a:pt x="814228" y="500777"/>
                                    </a:cubicBezTo>
                                    <a:cubicBezTo>
                                      <a:pt x="830103" y="507127"/>
                                      <a:pt x="855503" y="516256"/>
                                      <a:pt x="873759" y="515065"/>
                                    </a:cubicBezTo>
                                    <a:cubicBezTo>
                                      <a:pt x="892015" y="513874"/>
                                      <a:pt x="907096" y="503555"/>
                                      <a:pt x="923765" y="493633"/>
                                    </a:cubicBezTo>
                                    <a:cubicBezTo>
                                      <a:pt x="940434" y="483711"/>
                                      <a:pt x="961072" y="474186"/>
                                      <a:pt x="973772" y="455533"/>
                                    </a:cubicBezTo>
                                    <a:cubicBezTo>
                                      <a:pt x="986472" y="436880"/>
                                      <a:pt x="996790" y="403543"/>
                                      <a:pt x="999965" y="381715"/>
                                    </a:cubicBezTo>
                                    <a:cubicBezTo>
                                      <a:pt x="1003140" y="359887"/>
                                      <a:pt x="1001156" y="340043"/>
                                      <a:pt x="992822" y="324565"/>
                                    </a:cubicBezTo>
                                    <a:cubicBezTo>
                                      <a:pt x="984488" y="309087"/>
                                      <a:pt x="967818" y="297577"/>
                                      <a:pt x="949959" y="288846"/>
                                    </a:cubicBezTo>
                                    <a:cubicBezTo>
                                      <a:pt x="932100" y="280115"/>
                                      <a:pt x="892015" y="274161"/>
                                      <a:pt x="885665" y="272177"/>
                                    </a:cubicBezTo>
                                    <a:cubicBezTo>
                                      <a:pt x="879315" y="270193"/>
                                      <a:pt x="915828" y="280909"/>
                                      <a:pt x="911859" y="276940"/>
                                    </a:cubicBezTo>
                                    <a:cubicBezTo>
                                      <a:pt x="907890" y="272971"/>
                                      <a:pt x="875744" y="257096"/>
                                      <a:pt x="861853" y="248365"/>
                                    </a:cubicBezTo>
                                    <a:cubicBezTo>
                                      <a:pt x="847962" y="239634"/>
                                      <a:pt x="842406" y="230902"/>
                                      <a:pt x="828515" y="224552"/>
                                    </a:cubicBezTo>
                                    <a:cubicBezTo>
                                      <a:pt x="814624" y="218202"/>
                                      <a:pt x="801131" y="213837"/>
                                      <a:pt x="778509" y="210265"/>
                                    </a:cubicBezTo>
                                    <a:cubicBezTo>
                                      <a:pt x="755887" y="206693"/>
                                      <a:pt x="722946" y="206693"/>
                                      <a:pt x="692784" y="203121"/>
                                    </a:cubicBezTo>
                                    <a:cubicBezTo>
                                      <a:pt x="662622" y="199549"/>
                                      <a:pt x="635634" y="189230"/>
                                      <a:pt x="597534" y="188833"/>
                                    </a:cubicBezTo>
                                    <a:cubicBezTo>
                                      <a:pt x="559434" y="188436"/>
                                      <a:pt x="499506" y="201534"/>
                                      <a:pt x="464184" y="200740"/>
                                    </a:cubicBezTo>
                                    <a:cubicBezTo>
                                      <a:pt x="428862" y="199946"/>
                                      <a:pt x="401875" y="197565"/>
                                      <a:pt x="385603" y="184071"/>
                                    </a:cubicBezTo>
                                    <a:cubicBezTo>
                                      <a:pt x="369331" y="170577"/>
                                      <a:pt x="374887" y="144780"/>
                                      <a:pt x="366553" y="119777"/>
                                    </a:cubicBezTo>
                                    <a:cubicBezTo>
                                      <a:pt x="358219" y="94774"/>
                                      <a:pt x="341550" y="34846"/>
                                      <a:pt x="335597" y="34052"/>
                                    </a:cubicBezTo>
                                    <a:cubicBezTo>
                                      <a:pt x="329644" y="33258"/>
                                      <a:pt x="334009" y="85249"/>
                                      <a:pt x="330834" y="115015"/>
                                    </a:cubicBezTo>
                                    <a:cubicBezTo>
                                      <a:pt x="327659" y="144781"/>
                                      <a:pt x="334010" y="199549"/>
                                      <a:pt x="316547" y="212646"/>
                                    </a:cubicBezTo>
                                    <a:cubicBezTo>
                                      <a:pt x="299085" y="225743"/>
                                      <a:pt x="266540" y="194390"/>
                                      <a:pt x="226059" y="193596"/>
                                    </a:cubicBezTo>
                                    <a:cubicBezTo>
                                      <a:pt x="185578" y="192802"/>
                                      <a:pt x="102631" y="212645"/>
                                      <a:pt x="73659" y="207883"/>
                                    </a:cubicBezTo>
                                    <a:cubicBezTo>
                                      <a:pt x="44687" y="203121"/>
                                      <a:pt x="56990" y="197168"/>
                                      <a:pt x="52228" y="165021"/>
                                    </a:cubicBezTo>
                                    <a:cubicBezTo>
                                      <a:pt x="47466" y="132874"/>
                                      <a:pt x="51037" y="9843"/>
                                      <a:pt x="42703" y="715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grpSp>
                            <p:nvGrpSpPr>
                              <p:cNvPr id="82" name="Group 81"/>
                              <p:cNvGrpSpPr/>
                              <p:nvPr/>
                            </p:nvGrpSpPr>
                            <p:grpSpPr>
                              <a:xfrm>
                                <a:off x="5774646" y="1706835"/>
                                <a:ext cx="1592703" cy="3026105"/>
                                <a:chOff x="5774646" y="1706835"/>
                                <a:chExt cx="1592703" cy="3026105"/>
                              </a:xfrm>
                            </p:grpSpPr>
                            <p:sp>
                              <p:nvSpPr>
                                <p:cNvPr id="80" name="Freeform 79"/>
                                <p:cNvSpPr/>
                                <p:nvPr/>
                              </p:nvSpPr>
                              <p:spPr>
                                <a:xfrm>
                                  <a:off x="6094675" y="2655094"/>
                                  <a:ext cx="111864" cy="196519"/>
                                </a:xfrm>
                                <a:custGeom>
                                  <a:avLst/>
                                  <a:gdLst>
                                    <a:gd name="connsiteX0" fmla="*/ 37044 w 111864"/>
                                    <a:gd name="connsiteY0" fmla="*/ 0 h 196519"/>
                                    <a:gd name="connsiteX1" fmla="*/ 6088 w 111864"/>
                                    <a:gd name="connsiteY1" fmla="*/ 85725 h 196519"/>
                                    <a:gd name="connsiteX2" fmla="*/ 1325 w 111864"/>
                                    <a:gd name="connsiteY2" fmla="*/ 145256 h 196519"/>
                                    <a:gd name="connsiteX3" fmla="*/ 22756 w 111864"/>
                                    <a:gd name="connsiteY3" fmla="*/ 188119 h 196519"/>
                                    <a:gd name="connsiteX4" fmla="*/ 68000 w 111864"/>
                                    <a:gd name="connsiteY4" fmla="*/ 195262 h 196519"/>
                                    <a:gd name="connsiteX5" fmla="*/ 108481 w 111864"/>
                                    <a:gd name="connsiteY5" fmla="*/ 171450 h 196519"/>
                                    <a:gd name="connsiteX6" fmla="*/ 108481 w 111864"/>
                                    <a:gd name="connsiteY6" fmla="*/ 95250 h 196519"/>
                                    <a:gd name="connsiteX7" fmla="*/ 98956 w 111864"/>
                                    <a:gd name="connsiteY7" fmla="*/ 33337 h 196519"/>
                                    <a:gd name="connsiteX8" fmla="*/ 96575 w 111864"/>
                                    <a:gd name="connsiteY8" fmla="*/ 9525 h 196519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  <a:cxn ang="0">
                                      <a:pos x="connsiteX8" y="connsiteY8"/>
                                    </a:cxn>
                                  </a:cxnLst>
                                  <a:rect l="l" t="t" r="r" b="b"/>
                                  <a:pathLst>
                                    <a:path w="111864" h="196519">
                                      <a:moveTo>
                                        <a:pt x="37044" y="0"/>
                                      </a:moveTo>
                                      <a:cubicBezTo>
                                        <a:pt x="24542" y="30758"/>
                                        <a:pt x="12041" y="61516"/>
                                        <a:pt x="6088" y="85725"/>
                                      </a:cubicBezTo>
                                      <a:cubicBezTo>
                                        <a:pt x="135" y="109934"/>
                                        <a:pt x="-1453" y="128190"/>
                                        <a:pt x="1325" y="145256"/>
                                      </a:cubicBezTo>
                                      <a:cubicBezTo>
                                        <a:pt x="4103" y="162322"/>
                                        <a:pt x="11643" y="179785"/>
                                        <a:pt x="22756" y="188119"/>
                                      </a:cubicBezTo>
                                      <a:cubicBezTo>
                                        <a:pt x="33868" y="196453"/>
                                        <a:pt x="53713" y="198040"/>
                                        <a:pt x="68000" y="195262"/>
                                      </a:cubicBezTo>
                                      <a:cubicBezTo>
                                        <a:pt x="82288" y="192484"/>
                                        <a:pt x="101734" y="188119"/>
                                        <a:pt x="108481" y="171450"/>
                                      </a:cubicBezTo>
                                      <a:cubicBezTo>
                                        <a:pt x="115228" y="154781"/>
                                        <a:pt x="110068" y="118269"/>
                                        <a:pt x="108481" y="95250"/>
                                      </a:cubicBezTo>
                                      <a:cubicBezTo>
                                        <a:pt x="106894" y="72231"/>
                                        <a:pt x="100940" y="47624"/>
                                        <a:pt x="98956" y="33337"/>
                                      </a:cubicBezTo>
                                      <a:cubicBezTo>
                                        <a:pt x="96972" y="19050"/>
                                        <a:pt x="96773" y="14287"/>
                                        <a:pt x="96575" y="9525"/>
                                      </a:cubicBezTo>
                                    </a:path>
                                  </a:pathLst>
                                </a:custGeom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81" name="Freeform 80"/>
                                <p:cNvSpPr/>
                                <p:nvPr/>
                              </p:nvSpPr>
                              <p:spPr>
                                <a:xfrm>
                                  <a:off x="6448204" y="2609140"/>
                                  <a:ext cx="223089" cy="234530"/>
                                </a:xfrm>
                                <a:custGeom>
                                  <a:avLst/>
                                  <a:gdLst>
                                    <a:gd name="connsiteX0" fmla="*/ 26415 w 223089"/>
                                    <a:gd name="connsiteY0" fmla="*/ 22141 h 234530"/>
                                    <a:gd name="connsiteX1" fmla="*/ 14509 w 223089"/>
                                    <a:gd name="connsiteY1" fmla="*/ 117391 h 234530"/>
                                    <a:gd name="connsiteX2" fmla="*/ 221 w 223089"/>
                                    <a:gd name="connsiteY2" fmla="*/ 184066 h 234530"/>
                                    <a:gd name="connsiteX3" fmla="*/ 26415 w 223089"/>
                                    <a:gd name="connsiteY3" fmla="*/ 219785 h 234530"/>
                                    <a:gd name="connsiteX4" fmla="*/ 90709 w 223089"/>
                                    <a:gd name="connsiteY4" fmla="*/ 234073 h 234530"/>
                                    <a:gd name="connsiteX5" fmla="*/ 166909 w 223089"/>
                                    <a:gd name="connsiteY5" fmla="*/ 229310 h 234530"/>
                                    <a:gd name="connsiteX6" fmla="*/ 219296 w 223089"/>
                                    <a:gd name="connsiteY6" fmla="*/ 212641 h 234530"/>
                                    <a:gd name="connsiteX7" fmla="*/ 219296 w 223089"/>
                                    <a:gd name="connsiteY7" fmla="*/ 188829 h 234530"/>
                                    <a:gd name="connsiteX8" fmla="*/ 221677 w 223089"/>
                                    <a:gd name="connsiteY8" fmla="*/ 141204 h 234530"/>
                                    <a:gd name="connsiteX9" fmla="*/ 219296 w 223089"/>
                                    <a:gd name="connsiteY9" fmla="*/ 103104 h 234530"/>
                                    <a:gd name="connsiteX10" fmla="*/ 209771 w 223089"/>
                                    <a:gd name="connsiteY10" fmla="*/ 69766 h 234530"/>
                                    <a:gd name="connsiteX11" fmla="*/ 205009 w 223089"/>
                                    <a:gd name="connsiteY11" fmla="*/ 29285 h 234530"/>
                                    <a:gd name="connsiteX12" fmla="*/ 188340 w 223089"/>
                                    <a:gd name="connsiteY12" fmla="*/ 17379 h 234530"/>
                                    <a:gd name="connsiteX13" fmla="*/ 155002 w 223089"/>
                                    <a:gd name="connsiteY13" fmla="*/ 3091 h 234530"/>
                                    <a:gd name="connsiteX14" fmla="*/ 112140 w 223089"/>
                                    <a:gd name="connsiteY14" fmla="*/ 710 h 234530"/>
                                    <a:gd name="connsiteX15" fmla="*/ 26415 w 223089"/>
                                    <a:gd name="connsiteY15" fmla="*/ 22141 h 234530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  <a:cxn ang="0">
                                      <a:pos x="connsiteX8" y="connsiteY8"/>
                                    </a:cxn>
                                    <a:cxn ang="0">
                                      <a:pos x="connsiteX9" y="connsiteY9"/>
                                    </a:cxn>
                                    <a:cxn ang="0">
                                      <a:pos x="connsiteX10" y="connsiteY10"/>
                                    </a:cxn>
                                    <a:cxn ang="0">
                                      <a:pos x="connsiteX11" y="connsiteY11"/>
                                    </a:cxn>
                                    <a:cxn ang="0">
                                      <a:pos x="connsiteX12" y="connsiteY12"/>
                                    </a:cxn>
                                    <a:cxn ang="0">
                                      <a:pos x="connsiteX13" y="connsiteY13"/>
                                    </a:cxn>
                                    <a:cxn ang="0">
                                      <a:pos x="connsiteX14" y="connsiteY14"/>
                                    </a:cxn>
                                    <a:cxn ang="0">
                                      <a:pos x="connsiteX15" y="connsiteY15"/>
                                    </a:cxn>
                                  </a:cxnLst>
                                  <a:rect l="l" t="t" r="r" b="b"/>
                                  <a:pathLst>
                                    <a:path w="223089" h="234530">
                                      <a:moveTo>
                                        <a:pt x="26415" y="22141"/>
                                      </a:moveTo>
                                      <a:cubicBezTo>
                                        <a:pt x="10143" y="41588"/>
                                        <a:pt x="18875" y="90404"/>
                                        <a:pt x="14509" y="117391"/>
                                      </a:cubicBezTo>
                                      <a:cubicBezTo>
                                        <a:pt x="10143" y="144378"/>
                                        <a:pt x="-1763" y="167000"/>
                                        <a:pt x="221" y="184066"/>
                                      </a:cubicBezTo>
                                      <a:cubicBezTo>
                                        <a:pt x="2205" y="201132"/>
                                        <a:pt x="11334" y="211451"/>
                                        <a:pt x="26415" y="219785"/>
                                      </a:cubicBezTo>
                                      <a:cubicBezTo>
                                        <a:pt x="41496" y="228119"/>
                                        <a:pt x="67293" y="232486"/>
                                        <a:pt x="90709" y="234073"/>
                                      </a:cubicBezTo>
                                      <a:cubicBezTo>
                                        <a:pt x="114125" y="235661"/>
                                        <a:pt x="145478" y="232882"/>
                                        <a:pt x="166909" y="229310"/>
                                      </a:cubicBezTo>
                                      <a:cubicBezTo>
                                        <a:pt x="188340" y="225738"/>
                                        <a:pt x="210565" y="219388"/>
                                        <a:pt x="219296" y="212641"/>
                                      </a:cubicBezTo>
                                      <a:cubicBezTo>
                                        <a:pt x="228027" y="205894"/>
                                        <a:pt x="218899" y="200735"/>
                                        <a:pt x="219296" y="188829"/>
                                      </a:cubicBezTo>
                                      <a:cubicBezTo>
                                        <a:pt x="219693" y="176923"/>
                                        <a:pt x="221677" y="155491"/>
                                        <a:pt x="221677" y="141204"/>
                                      </a:cubicBezTo>
                                      <a:cubicBezTo>
                                        <a:pt x="221677" y="126917"/>
                                        <a:pt x="221280" y="115010"/>
                                        <a:pt x="219296" y="103104"/>
                                      </a:cubicBezTo>
                                      <a:cubicBezTo>
                                        <a:pt x="217312" y="91198"/>
                                        <a:pt x="212152" y="82069"/>
                                        <a:pt x="209771" y="69766"/>
                                      </a:cubicBezTo>
                                      <a:cubicBezTo>
                                        <a:pt x="207390" y="57463"/>
                                        <a:pt x="208581" y="38016"/>
                                        <a:pt x="205009" y="29285"/>
                                      </a:cubicBezTo>
                                      <a:cubicBezTo>
                                        <a:pt x="201437" y="20554"/>
                                        <a:pt x="196675" y="21745"/>
                                        <a:pt x="188340" y="17379"/>
                                      </a:cubicBezTo>
                                      <a:cubicBezTo>
                                        <a:pt x="180006" y="13013"/>
                                        <a:pt x="167702" y="5869"/>
                                        <a:pt x="155002" y="3091"/>
                                      </a:cubicBezTo>
                                      <a:cubicBezTo>
                                        <a:pt x="142302" y="313"/>
                                        <a:pt x="125634" y="-877"/>
                                        <a:pt x="112140" y="710"/>
                                      </a:cubicBezTo>
                                      <a:cubicBezTo>
                                        <a:pt x="98646" y="2297"/>
                                        <a:pt x="42687" y="2694"/>
                                        <a:pt x="26415" y="22141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chemeClr val="tx1">
                                    <a:lumMod val="75000"/>
                                    <a:lumOff val="25000"/>
                                  </a:scheme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grpSp>
                              <p:nvGrpSpPr>
                                <p:cNvPr id="79" name="Group 78"/>
                                <p:cNvGrpSpPr/>
                                <p:nvPr/>
                              </p:nvGrpSpPr>
                              <p:grpSpPr>
                                <a:xfrm>
                                  <a:off x="5774646" y="1706835"/>
                                  <a:ext cx="1592703" cy="3026105"/>
                                  <a:chOff x="5774646" y="1706835"/>
                                  <a:chExt cx="1592703" cy="3026105"/>
                                </a:xfrm>
                              </p:grpSpPr>
                              <p:sp>
                                <p:nvSpPr>
                                  <p:cNvPr id="76" name="Freeform 75"/>
                                  <p:cNvSpPr/>
                                  <p:nvPr/>
                                </p:nvSpPr>
                                <p:spPr>
                                  <a:xfrm>
                                    <a:off x="5805743" y="1718202"/>
                                    <a:ext cx="1545293" cy="1139626"/>
                                  </a:xfrm>
                                  <a:custGeom>
                                    <a:avLst/>
                                    <a:gdLst>
                                      <a:gd name="connsiteX0" fmla="*/ 137857 w 1545293"/>
                                      <a:gd name="connsiteY0" fmla="*/ 448736 h 1139626"/>
                                      <a:gd name="connsiteX1" fmla="*/ 78326 w 1545293"/>
                                      <a:gd name="connsiteY1" fmla="*/ 379679 h 1139626"/>
                                      <a:gd name="connsiteX2" fmla="*/ 73563 w 1545293"/>
                                      <a:gd name="connsiteY2" fmla="*/ 265379 h 1139626"/>
                                      <a:gd name="connsiteX3" fmla="*/ 109282 w 1545293"/>
                                      <a:gd name="connsiteY3" fmla="*/ 198704 h 1139626"/>
                                      <a:gd name="connsiteX4" fmla="*/ 171195 w 1545293"/>
                                      <a:gd name="connsiteY4" fmla="*/ 153461 h 1139626"/>
                                      <a:gd name="connsiteX5" fmla="*/ 185482 w 1545293"/>
                                      <a:gd name="connsiteY5" fmla="*/ 224898 h 1139626"/>
                                      <a:gd name="connsiteX6" fmla="*/ 218820 w 1545293"/>
                                      <a:gd name="connsiteY6" fmla="*/ 282048 h 1139626"/>
                                      <a:gd name="connsiteX7" fmla="*/ 295020 w 1545293"/>
                                      <a:gd name="connsiteY7" fmla="*/ 220136 h 1139626"/>
                                      <a:gd name="connsiteX8" fmla="*/ 383126 w 1545293"/>
                                      <a:gd name="connsiteY8" fmla="*/ 132029 h 1139626"/>
                                      <a:gd name="connsiteX9" fmla="*/ 518857 w 1545293"/>
                                      <a:gd name="connsiteY9" fmla="*/ 86786 h 1139626"/>
                                      <a:gd name="connsiteX10" fmla="*/ 604582 w 1545293"/>
                                      <a:gd name="connsiteY10" fmla="*/ 98692 h 1139626"/>
                                      <a:gd name="connsiteX11" fmla="*/ 654588 w 1545293"/>
                                      <a:gd name="connsiteY11" fmla="*/ 103454 h 1139626"/>
                                      <a:gd name="connsiteX12" fmla="*/ 730788 w 1545293"/>
                                      <a:gd name="connsiteY12" fmla="*/ 60592 h 1139626"/>
                                      <a:gd name="connsiteX13" fmla="*/ 871282 w 1545293"/>
                                      <a:gd name="connsiteY13" fmla="*/ 8204 h 1139626"/>
                                      <a:gd name="connsiteX14" fmla="*/ 999870 w 1545293"/>
                                      <a:gd name="connsiteY14" fmla="*/ 1061 h 1139626"/>
                                      <a:gd name="connsiteX15" fmla="*/ 1109407 w 1545293"/>
                                      <a:gd name="connsiteY15" fmla="*/ 17729 h 1139626"/>
                                      <a:gd name="connsiteX16" fmla="*/ 1335626 w 1545293"/>
                                      <a:gd name="connsiteY16" fmla="*/ 134411 h 1139626"/>
                                      <a:gd name="connsiteX17" fmla="*/ 1445163 w 1545293"/>
                                      <a:gd name="connsiteY17" fmla="*/ 282048 h 1139626"/>
                                      <a:gd name="connsiteX18" fmla="*/ 1538032 w 1545293"/>
                                      <a:gd name="connsiteY18" fmla="*/ 486836 h 1139626"/>
                                      <a:gd name="connsiteX19" fmla="*/ 1533270 w 1545293"/>
                                      <a:gd name="connsiteY19" fmla="*/ 770204 h 1139626"/>
                                      <a:gd name="connsiteX20" fmla="*/ 1485645 w 1545293"/>
                                      <a:gd name="connsiteY20" fmla="*/ 913079 h 1139626"/>
                                      <a:gd name="connsiteX21" fmla="*/ 1333245 w 1545293"/>
                                      <a:gd name="connsiteY21" fmla="*/ 1065479 h 1139626"/>
                                      <a:gd name="connsiteX22" fmla="*/ 1183226 w 1545293"/>
                                      <a:gd name="connsiteY22" fmla="*/ 1139298 h 1139626"/>
                                      <a:gd name="connsiteX23" fmla="*/ 1195132 w 1545293"/>
                                      <a:gd name="connsiteY23" fmla="*/ 1089292 h 1139626"/>
                                      <a:gd name="connsiteX24" fmla="*/ 1187988 w 1545293"/>
                                      <a:gd name="connsiteY24" fmla="*/ 1013092 h 1139626"/>
                                      <a:gd name="connsiteX25" fmla="*/ 1104645 w 1545293"/>
                                      <a:gd name="connsiteY25" fmla="*/ 979754 h 1139626"/>
                                      <a:gd name="connsiteX26" fmla="*/ 1023682 w 1545293"/>
                                      <a:gd name="connsiteY26" fmla="*/ 927367 h 1139626"/>
                                      <a:gd name="connsiteX27" fmla="*/ 987963 w 1545293"/>
                                      <a:gd name="connsiteY27" fmla="*/ 913079 h 1139626"/>
                                      <a:gd name="connsiteX28" fmla="*/ 916526 w 1545293"/>
                                      <a:gd name="connsiteY28" fmla="*/ 910698 h 1139626"/>
                                      <a:gd name="connsiteX29" fmla="*/ 835563 w 1545293"/>
                                      <a:gd name="connsiteY29" fmla="*/ 903554 h 1139626"/>
                                      <a:gd name="connsiteX30" fmla="*/ 771270 w 1545293"/>
                                      <a:gd name="connsiteY30" fmla="*/ 894029 h 1139626"/>
                                      <a:gd name="connsiteX31" fmla="*/ 676020 w 1545293"/>
                                      <a:gd name="connsiteY31" fmla="*/ 929748 h 1139626"/>
                                      <a:gd name="connsiteX32" fmla="*/ 604582 w 1545293"/>
                                      <a:gd name="connsiteY32" fmla="*/ 889267 h 1139626"/>
                                      <a:gd name="connsiteX33" fmla="*/ 566482 w 1545293"/>
                                      <a:gd name="connsiteY33" fmla="*/ 855929 h 1139626"/>
                                      <a:gd name="connsiteX34" fmla="*/ 521238 w 1545293"/>
                                      <a:gd name="connsiteY34" fmla="*/ 708292 h 1139626"/>
                                      <a:gd name="connsiteX35" fmla="*/ 542670 w 1545293"/>
                                      <a:gd name="connsiteY35" fmla="*/ 829736 h 1139626"/>
                                      <a:gd name="connsiteX36" fmla="*/ 528382 w 1545293"/>
                                      <a:gd name="connsiteY36" fmla="*/ 920223 h 1139626"/>
                                      <a:gd name="connsiteX37" fmla="*/ 483138 w 1545293"/>
                                      <a:gd name="connsiteY37" fmla="*/ 927367 h 1139626"/>
                                      <a:gd name="connsiteX38" fmla="*/ 280732 w 1545293"/>
                                      <a:gd name="connsiteY38" fmla="*/ 908317 h 1139626"/>
                                      <a:gd name="connsiteX39" fmla="*/ 254538 w 1545293"/>
                                      <a:gd name="connsiteY39" fmla="*/ 870217 h 1139626"/>
                                      <a:gd name="connsiteX40" fmla="*/ 261682 w 1545293"/>
                                      <a:gd name="connsiteY40" fmla="*/ 746392 h 1139626"/>
                                      <a:gd name="connsiteX41" fmla="*/ 259301 w 1545293"/>
                                      <a:gd name="connsiteY41" fmla="*/ 682098 h 1139626"/>
                                      <a:gd name="connsiteX42" fmla="*/ 218820 w 1545293"/>
                                      <a:gd name="connsiteY42" fmla="*/ 751154 h 1139626"/>
                                      <a:gd name="connsiteX43" fmla="*/ 199770 w 1545293"/>
                                      <a:gd name="connsiteY43" fmla="*/ 820211 h 1139626"/>
                                      <a:gd name="connsiteX44" fmla="*/ 199770 w 1545293"/>
                                      <a:gd name="connsiteY44" fmla="*/ 896411 h 1139626"/>
                                      <a:gd name="connsiteX45" fmla="*/ 214057 w 1545293"/>
                                      <a:gd name="connsiteY45" fmla="*/ 965467 h 1139626"/>
                                      <a:gd name="connsiteX46" fmla="*/ 206913 w 1545293"/>
                                      <a:gd name="connsiteY46" fmla="*/ 967848 h 1139626"/>
                                      <a:gd name="connsiteX47" fmla="*/ 140238 w 1545293"/>
                                      <a:gd name="connsiteY47" fmla="*/ 960704 h 1139626"/>
                                      <a:gd name="connsiteX48" fmla="*/ 16413 w 1545293"/>
                                      <a:gd name="connsiteY48" fmla="*/ 944036 h 1139626"/>
                                      <a:gd name="connsiteX49" fmla="*/ 2126 w 1545293"/>
                                      <a:gd name="connsiteY49" fmla="*/ 901173 h 1139626"/>
                                      <a:gd name="connsiteX50" fmla="*/ 23557 w 1545293"/>
                                      <a:gd name="connsiteY50" fmla="*/ 784492 h 1139626"/>
                                      <a:gd name="connsiteX51" fmla="*/ 99757 w 1545293"/>
                                      <a:gd name="connsiteY51" fmla="*/ 591611 h 1139626"/>
                                      <a:gd name="connsiteX52" fmla="*/ 137857 w 1545293"/>
                                      <a:gd name="connsiteY52" fmla="*/ 448736 h 1139626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  <a:cxn ang="0">
                                        <a:pos x="connsiteX11" y="connsiteY11"/>
                                      </a:cxn>
                                      <a:cxn ang="0">
                                        <a:pos x="connsiteX12" y="connsiteY12"/>
                                      </a:cxn>
                                      <a:cxn ang="0">
                                        <a:pos x="connsiteX13" y="connsiteY13"/>
                                      </a:cxn>
                                      <a:cxn ang="0">
                                        <a:pos x="connsiteX14" y="connsiteY14"/>
                                      </a:cxn>
                                      <a:cxn ang="0">
                                        <a:pos x="connsiteX15" y="connsiteY15"/>
                                      </a:cxn>
                                      <a:cxn ang="0">
                                        <a:pos x="connsiteX16" y="connsiteY16"/>
                                      </a:cxn>
                                      <a:cxn ang="0">
                                        <a:pos x="connsiteX17" y="connsiteY17"/>
                                      </a:cxn>
                                      <a:cxn ang="0">
                                        <a:pos x="connsiteX18" y="connsiteY18"/>
                                      </a:cxn>
                                      <a:cxn ang="0">
                                        <a:pos x="connsiteX19" y="connsiteY19"/>
                                      </a:cxn>
                                      <a:cxn ang="0">
                                        <a:pos x="connsiteX20" y="connsiteY20"/>
                                      </a:cxn>
                                      <a:cxn ang="0">
                                        <a:pos x="connsiteX21" y="connsiteY21"/>
                                      </a:cxn>
                                      <a:cxn ang="0">
                                        <a:pos x="connsiteX22" y="connsiteY22"/>
                                      </a:cxn>
                                      <a:cxn ang="0">
                                        <a:pos x="connsiteX23" y="connsiteY23"/>
                                      </a:cxn>
                                      <a:cxn ang="0">
                                        <a:pos x="connsiteX24" y="connsiteY24"/>
                                      </a:cxn>
                                      <a:cxn ang="0">
                                        <a:pos x="connsiteX25" y="connsiteY25"/>
                                      </a:cxn>
                                      <a:cxn ang="0">
                                        <a:pos x="connsiteX26" y="connsiteY26"/>
                                      </a:cxn>
                                      <a:cxn ang="0">
                                        <a:pos x="connsiteX27" y="connsiteY27"/>
                                      </a:cxn>
                                      <a:cxn ang="0">
                                        <a:pos x="connsiteX28" y="connsiteY28"/>
                                      </a:cxn>
                                      <a:cxn ang="0">
                                        <a:pos x="connsiteX29" y="connsiteY29"/>
                                      </a:cxn>
                                      <a:cxn ang="0">
                                        <a:pos x="connsiteX30" y="connsiteY30"/>
                                      </a:cxn>
                                      <a:cxn ang="0">
                                        <a:pos x="connsiteX31" y="connsiteY31"/>
                                      </a:cxn>
                                      <a:cxn ang="0">
                                        <a:pos x="connsiteX32" y="connsiteY32"/>
                                      </a:cxn>
                                      <a:cxn ang="0">
                                        <a:pos x="connsiteX33" y="connsiteY33"/>
                                      </a:cxn>
                                      <a:cxn ang="0">
                                        <a:pos x="connsiteX34" y="connsiteY34"/>
                                      </a:cxn>
                                      <a:cxn ang="0">
                                        <a:pos x="connsiteX35" y="connsiteY35"/>
                                      </a:cxn>
                                      <a:cxn ang="0">
                                        <a:pos x="connsiteX36" y="connsiteY36"/>
                                      </a:cxn>
                                      <a:cxn ang="0">
                                        <a:pos x="connsiteX37" y="connsiteY37"/>
                                      </a:cxn>
                                      <a:cxn ang="0">
                                        <a:pos x="connsiteX38" y="connsiteY38"/>
                                      </a:cxn>
                                      <a:cxn ang="0">
                                        <a:pos x="connsiteX39" y="connsiteY39"/>
                                      </a:cxn>
                                      <a:cxn ang="0">
                                        <a:pos x="connsiteX40" y="connsiteY40"/>
                                      </a:cxn>
                                      <a:cxn ang="0">
                                        <a:pos x="connsiteX41" y="connsiteY41"/>
                                      </a:cxn>
                                      <a:cxn ang="0">
                                        <a:pos x="connsiteX42" y="connsiteY42"/>
                                      </a:cxn>
                                      <a:cxn ang="0">
                                        <a:pos x="connsiteX43" y="connsiteY43"/>
                                      </a:cxn>
                                      <a:cxn ang="0">
                                        <a:pos x="connsiteX44" y="connsiteY44"/>
                                      </a:cxn>
                                      <a:cxn ang="0">
                                        <a:pos x="connsiteX45" y="connsiteY45"/>
                                      </a:cxn>
                                      <a:cxn ang="0">
                                        <a:pos x="connsiteX46" y="connsiteY46"/>
                                      </a:cxn>
                                      <a:cxn ang="0">
                                        <a:pos x="connsiteX47" y="connsiteY47"/>
                                      </a:cxn>
                                      <a:cxn ang="0">
                                        <a:pos x="connsiteX48" y="connsiteY48"/>
                                      </a:cxn>
                                      <a:cxn ang="0">
                                        <a:pos x="connsiteX49" y="connsiteY49"/>
                                      </a:cxn>
                                      <a:cxn ang="0">
                                        <a:pos x="connsiteX50" y="connsiteY50"/>
                                      </a:cxn>
                                      <a:cxn ang="0">
                                        <a:pos x="connsiteX51" y="connsiteY51"/>
                                      </a:cxn>
                                      <a:cxn ang="0">
                                        <a:pos x="connsiteX52" y="connsiteY52"/>
                                      </a:cxn>
                                    </a:cxnLst>
                                    <a:rect l="l" t="t" r="r" b="b"/>
                                    <a:pathLst>
                                      <a:path w="1545293" h="1139626">
                                        <a:moveTo>
                                          <a:pt x="137857" y="448736"/>
                                        </a:moveTo>
                                        <a:cubicBezTo>
                                          <a:pt x="134285" y="413414"/>
                                          <a:pt x="89042" y="410238"/>
                                          <a:pt x="78326" y="379679"/>
                                        </a:cubicBezTo>
                                        <a:cubicBezTo>
                                          <a:pt x="67610" y="349120"/>
                                          <a:pt x="68404" y="295541"/>
                                          <a:pt x="73563" y="265379"/>
                                        </a:cubicBezTo>
                                        <a:cubicBezTo>
                                          <a:pt x="78722" y="235217"/>
                                          <a:pt x="93010" y="217357"/>
                                          <a:pt x="109282" y="198704"/>
                                        </a:cubicBezTo>
                                        <a:cubicBezTo>
                                          <a:pt x="125554" y="180051"/>
                                          <a:pt x="158495" y="149095"/>
                                          <a:pt x="171195" y="153461"/>
                                        </a:cubicBezTo>
                                        <a:cubicBezTo>
                                          <a:pt x="183895" y="157827"/>
                                          <a:pt x="177545" y="203467"/>
                                          <a:pt x="185482" y="224898"/>
                                        </a:cubicBezTo>
                                        <a:cubicBezTo>
                                          <a:pt x="193419" y="246329"/>
                                          <a:pt x="200564" y="282842"/>
                                          <a:pt x="218820" y="282048"/>
                                        </a:cubicBezTo>
                                        <a:cubicBezTo>
                                          <a:pt x="237076" y="281254"/>
                                          <a:pt x="267636" y="245139"/>
                                          <a:pt x="295020" y="220136"/>
                                        </a:cubicBezTo>
                                        <a:cubicBezTo>
                                          <a:pt x="322404" y="195133"/>
                                          <a:pt x="345820" y="154254"/>
                                          <a:pt x="383126" y="132029"/>
                                        </a:cubicBezTo>
                                        <a:cubicBezTo>
                                          <a:pt x="420432" y="109804"/>
                                          <a:pt x="481948" y="92342"/>
                                          <a:pt x="518857" y="86786"/>
                                        </a:cubicBezTo>
                                        <a:cubicBezTo>
                                          <a:pt x="555766" y="81230"/>
                                          <a:pt x="581960" y="95914"/>
                                          <a:pt x="604582" y="98692"/>
                                        </a:cubicBezTo>
                                        <a:cubicBezTo>
                                          <a:pt x="627204" y="101470"/>
                                          <a:pt x="633554" y="109804"/>
                                          <a:pt x="654588" y="103454"/>
                                        </a:cubicBezTo>
                                        <a:cubicBezTo>
                                          <a:pt x="675622" y="97104"/>
                                          <a:pt x="694672" y="76467"/>
                                          <a:pt x="730788" y="60592"/>
                                        </a:cubicBezTo>
                                        <a:cubicBezTo>
                                          <a:pt x="766904" y="44717"/>
                                          <a:pt x="826435" y="18126"/>
                                          <a:pt x="871282" y="8204"/>
                                        </a:cubicBezTo>
                                        <a:cubicBezTo>
                                          <a:pt x="916129" y="-1718"/>
                                          <a:pt x="960183" y="-526"/>
                                          <a:pt x="999870" y="1061"/>
                                        </a:cubicBezTo>
                                        <a:cubicBezTo>
                                          <a:pt x="1039557" y="2648"/>
                                          <a:pt x="1053448" y="-4496"/>
                                          <a:pt x="1109407" y="17729"/>
                                        </a:cubicBezTo>
                                        <a:cubicBezTo>
                                          <a:pt x="1165366" y="39954"/>
                                          <a:pt x="1279667" y="90358"/>
                                          <a:pt x="1335626" y="134411"/>
                                        </a:cubicBezTo>
                                        <a:cubicBezTo>
                                          <a:pt x="1391585" y="178464"/>
                                          <a:pt x="1411429" y="223311"/>
                                          <a:pt x="1445163" y="282048"/>
                                        </a:cubicBezTo>
                                        <a:cubicBezTo>
                                          <a:pt x="1478897" y="340785"/>
                                          <a:pt x="1523348" y="405477"/>
                                          <a:pt x="1538032" y="486836"/>
                                        </a:cubicBezTo>
                                        <a:cubicBezTo>
                                          <a:pt x="1552717" y="568195"/>
                                          <a:pt x="1542001" y="699164"/>
                                          <a:pt x="1533270" y="770204"/>
                                        </a:cubicBezTo>
                                        <a:cubicBezTo>
                                          <a:pt x="1524539" y="841244"/>
                                          <a:pt x="1518983" y="863866"/>
                                          <a:pt x="1485645" y="913079"/>
                                        </a:cubicBezTo>
                                        <a:cubicBezTo>
                                          <a:pt x="1452307" y="962292"/>
                                          <a:pt x="1383648" y="1027776"/>
                                          <a:pt x="1333245" y="1065479"/>
                                        </a:cubicBezTo>
                                        <a:cubicBezTo>
                                          <a:pt x="1282842" y="1103182"/>
                                          <a:pt x="1206245" y="1135329"/>
                                          <a:pt x="1183226" y="1139298"/>
                                        </a:cubicBezTo>
                                        <a:cubicBezTo>
                                          <a:pt x="1160207" y="1143267"/>
                                          <a:pt x="1194338" y="1110326"/>
                                          <a:pt x="1195132" y="1089292"/>
                                        </a:cubicBezTo>
                                        <a:cubicBezTo>
                                          <a:pt x="1195926" y="1068258"/>
                                          <a:pt x="1203069" y="1031348"/>
                                          <a:pt x="1187988" y="1013092"/>
                                        </a:cubicBezTo>
                                        <a:cubicBezTo>
                                          <a:pt x="1172907" y="994836"/>
                                          <a:pt x="1132029" y="994041"/>
                                          <a:pt x="1104645" y="979754"/>
                                        </a:cubicBezTo>
                                        <a:cubicBezTo>
                                          <a:pt x="1077261" y="965467"/>
                                          <a:pt x="1043129" y="938480"/>
                                          <a:pt x="1023682" y="927367"/>
                                        </a:cubicBezTo>
                                        <a:cubicBezTo>
                                          <a:pt x="1004235" y="916254"/>
                                          <a:pt x="1005822" y="915857"/>
                                          <a:pt x="987963" y="913079"/>
                                        </a:cubicBezTo>
                                        <a:cubicBezTo>
                                          <a:pt x="970104" y="910301"/>
                                          <a:pt x="941926" y="912286"/>
                                          <a:pt x="916526" y="910698"/>
                                        </a:cubicBezTo>
                                        <a:cubicBezTo>
                                          <a:pt x="891126" y="909111"/>
                                          <a:pt x="859772" y="906332"/>
                                          <a:pt x="835563" y="903554"/>
                                        </a:cubicBezTo>
                                        <a:cubicBezTo>
                                          <a:pt x="811354" y="900776"/>
                                          <a:pt x="797860" y="889663"/>
                                          <a:pt x="771270" y="894029"/>
                                        </a:cubicBezTo>
                                        <a:cubicBezTo>
                                          <a:pt x="744680" y="898395"/>
                                          <a:pt x="703801" y="930542"/>
                                          <a:pt x="676020" y="929748"/>
                                        </a:cubicBezTo>
                                        <a:cubicBezTo>
                                          <a:pt x="648239" y="928954"/>
                                          <a:pt x="622838" y="901570"/>
                                          <a:pt x="604582" y="889267"/>
                                        </a:cubicBezTo>
                                        <a:cubicBezTo>
                                          <a:pt x="586326" y="876964"/>
                                          <a:pt x="580373" y="886091"/>
                                          <a:pt x="566482" y="855929"/>
                                        </a:cubicBezTo>
                                        <a:cubicBezTo>
                                          <a:pt x="552591" y="825767"/>
                                          <a:pt x="525207" y="712657"/>
                                          <a:pt x="521238" y="708292"/>
                                        </a:cubicBezTo>
                                        <a:cubicBezTo>
                                          <a:pt x="517269" y="703927"/>
                                          <a:pt x="541479" y="794414"/>
                                          <a:pt x="542670" y="829736"/>
                                        </a:cubicBezTo>
                                        <a:cubicBezTo>
                                          <a:pt x="543861" y="865058"/>
                                          <a:pt x="538304" y="903951"/>
                                          <a:pt x="528382" y="920223"/>
                                        </a:cubicBezTo>
                                        <a:cubicBezTo>
                                          <a:pt x="518460" y="936495"/>
                                          <a:pt x="524413" y="929351"/>
                                          <a:pt x="483138" y="927367"/>
                                        </a:cubicBezTo>
                                        <a:cubicBezTo>
                                          <a:pt x="441863" y="925383"/>
                                          <a:pt x="318832" y="917842"/>
                                          <a:pt x="280732" y="908317"/>
                                        </a:cubicBezTo>
                                        <a:cubicBezTo>
                                          <a:pt x="242632" y="898792"/>
                                          <a:pt x="257713" y="897205"/>
                                          <a:pt x="254538" y="870217"/>
                                        </a:cubicBezTo>
                                        <a:cubicBezTo>
                                          <a:pt x="251363" y="843229"/>
                                          <a:pt x="260888" y="777745"/>
                                          <a:pt x="261682" y="746392"/>
                                        </a:cubicBezTo>
                                        <a:cubicBezTo>
                                          <a:pt x="262476" y="715039"/>
                                          <a:pt x="266445" y="681304"/>
                                          <a:pt x="259301" y="682098"/>
                                        </a:cubicBezTo>
                                        <a:cubicBezTo>
                                          <a:pt x="252157" y="682892"/>
                                          <a:pt x="228742" y="728135"/>
                                          <a:pt x="218820" y="751154"/>
                                        </a:cubicBezTo>
                                        <a:cubicBezTo>
                                          <a:pt x="208898" y="774173"/>
                                          <a:pt x="202945" y="796002"/>
                                          <a:pt x="199770" y="820211"/>
                                        </a:cubicBezTo>
                                        <a:cubicBezTo>
                                          <a:pt x="196595" y="844420"/>
                                          <a:pt x="197389" y="872202"/>
                                          <a:pt x="199770" y="896411"/>
                                        </a:cubicBezTo>
                                        <a:cubicBezTo>
                                          <a:pt x="202151" y="920620"/>
                                          <a:pt x="212867" y="953561"/>
                                          <a:pt x="214057" y="965467"/>
                                        </a:cubicBezTo>
                                        <a:cubicBezTo>
                                          <a:pt x="215247" y="977373"/>
                                          <a:pt x="219216" y="968642"/>
                                          <a:pt x="206913" y="967848"/>
                                        </a:cubicBezTo>
                                        <a:cubicBezTo>
                                          <a:pt x="194610" y="967054"/>
                                          <a:pt x="140238" y="960704"/>
                                          <a:pt x="140238" y="960704"/>
                                        </a:cubicBezTo>
                                        <a:cubicBezTo>
                                          <a:pt x="108488" y="956735"/>
                                          <a:pt x="39432" y="953958"/>
                                          <a:pt x="16413" y="944036"/>
                                        </a:cubicBezTo>
                                        <a:cubicBezTo>
                                          <a:pt x="-6606" y="934114"/>
                                          <a:pt x="935" y="927764"/>
                                          <a:pt x="2126" y="901173"/>
                                        </a:cubicBezTo>
                                        <a:cubicBezTo>
                                          <a:pt x="3317" y="874582"/>
                                          <a:pt x="7285" y="836086"/>
                                          <a:pt x="23557" y="784492"/>
                                        </a:cubicBezTo>
                                        <a:cubicBezTo>
                                          <a:pt x="39829" y="732898"/>
                                          <a:pt x="76738" y="644792"/>
                                          <a:pt x="99757" y="591611"/>
                                        </a:cubicBezTo>
                                        <a:cubicBezTo>
                                          <a:pt x="122776" y="538430"/>
                                          <a:pt x="141429" y="484058"/>
                                          <a:pt x="137857" y="448736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77" name="Freeform 76"/>
                                  <p:cNvSpPr/>
                                  <p:nvPr/>
                                </p:nvSpPr>
                                <p:spPr>
                                  <a:xfrm>
                                    <a:off x="5894874" y="2064532"/>
                                    <a:ext cx="36823" cy="97010"/>
                                  </a:xfrm>
                                  <a:custGeom>
                                    <a:avLst/>
                                    <a:gdLst>
                                      <a:gd name="connsiteX0" fmla="*/ 36819 w 36823"/>
                                      <a:gd name="connsiteY0" fmla="*/ 95262 h 97010"/>
                                      <a:gd name="connsiteX1" fmla="*/ 3481 w 36823"/>
                                      <a:gd name="connsiteY1" fmla="*/ 57162 h 97010"/>
                                      <a:gd name="connsiteX2" fmla="*/ 5863 w 36823"/>
                                      <a:gd name="connsiteY2" fmla="*/ 12 h 97010"/>
                                      <a:gd name="connsiteX3" fmla="*/ 36819 w 36823"/>
                                      <a:gd name="connsiteY3" fmla="*/ 95262 h 97010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</a:cxnLst>
                                    <a:rect l="l" t="t" r="r" b="b"/>
                                    <a:pathLst>
                                      <a:path w="36823" h="97010">
                                        <a:moveTo>
                                          <a:pt x="36819" y="95262"/>
                                        </a:moveTo>
                                        <a:cubicBezTo>
                                          <a:pt x="36422" y="104787"/>
                                          <a:pt x="8640" y="73037"/>
                                          <a:pt x="3481" y="57162"/>
                                        </a:cubicBezTo>
                                        <a:cubicBezTo>
                                          <a:pt x="-1678" y="41287"/>
                                          <a:pt x="-1281" y="1203"/>
                                          <a:pt x="5863" y="12"/>
                                        </a:cubicBezTo>
                                        <a:cubicBezTo>
                                          <a:pt x="13007" y="-1179"/>
                                          <a:pt x="37216" y="85737"/>
                                          <a:pt x="36819" y="95262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78" name="Freeform 77"/>
                                  <p:cNvSpPr/>
                                  <p:nvPr/>
                                </p:nvSpPr>
                                <p:spPr>
                                  <a:xfrm>
                                    <a:off x="6788752" y="2599431"/>
                                    <a:ext cx="493112" cy="895411"/>
                                  </a:xfrm>
                                  <a:custGeom>
                                    <a:avLst/>
                                    <a:gdLst>
                                      <a:gd name="connsiteX0" fmla="*/ 169261 w 493112"/>
                                      <a:gd name="connsiteY0" fmla="*/ 112813 h 895411"/>
                                      <a:gd name="connsiteX1" fmla="*/ 216886 w 493112"/>
                                      <a:gd name="connsiteY1" fmla="*/ 158057 h 895411"/>
                                      <a:gd name="connsiteX2" fmla="*/ 204979 w 493112"/>
                                      <a:gd name="connsiteY2" fmla="*/ 215207 h 895411"/>
                                      <a:gd name="connsiteX3" fmla="*/ 178786 w 493112"/>
                                      <a:gd name="connsiteY3" fmla="*/ 289025 h 895411"/>
                                      <a:gd name="connsiteX4" fmla="*/ 140686 w 493112"/>
                                      <a:gd name="connsiteY4" fmla="*/ 324744 h 895411"/>
                                      <a:gd name="connsiteX5" fmla="*/ 64486 w 493112"/>
                                      <a:gd name="connsiteY5" fmla="*/ 339032 h 895411"/>
                                      <a:gd name="connsiteX6" fmla="*/ 28767 w 493112"/>
                                      <a:gd name="connsiteY6" fmla="*/ 353319 h 895411"/>
                                      <a:gd name="connsiteX7" fmla="*/ 192 w 493112"/>
                                      <a:gd name="connsiteY7" fmla="*/ 379513 h 895411"/>
                                      <a:gd name="connsiteX8" fmla="*/ 43054 w 493112"/>
                                      <a:gd name="connsiteY8" fmla="*/ 389038 h 895411"/>
                                      <a:gd name="connsiteX9" fmla="*/ 71629 w 493112"/>
                                      <a:gd name="connsiteY9" fmla="*/ 412850 h 895411"/>
                                      <a:gd name="connsiteX10" fmla="*/ 69248 w 493112"/>
                                      <a:gd name="connsiteY10" fmla="*/ 484288 h 895411"/>
                                      <a:gd name="connsiteX11" fmla="*/ 107348 w 493112"/>
                                      <a:gd name="connsiteY11" fmla="*/ 550963 h 895411"/>
                                      <a:gd name="connsiteX12" fmla="*/ 145448 w 493112"/>
                                      <a:gd name="connsiteY12" fmla="*/ 653357 h 895411"/>
                                      <a:gd name="connsiteX13" fmla="*/ 197836 w 493112"/>
                                      <a:gd name="connsiteY13" fmla="*/ 748607 h 895411"/>
                                      <a:gd name="connsiteX14" fmla="*/ 224029 w 493112"/>
                                      <a:gd name="connsiteY14" fmla="*/ 772419 h 895411"/>
                                      <a:gd name="connsiteX15" fmla="*/ 238317 w 493112"/>
                                      <a:gd name="connsiteY15" fmla="*/ 750988 h 895411"/>
                                      <a:gd name="connsiteX16" fmla="*/ 240698 w 493112"/>
                                      <a:gd name="connsiteY16" fmla="*/ 705744 h 895411"/>
                                      <a:gd name="connsiteX17" fmla="*/ 259748 w 493112"/>
                                      <a:gd name="connsiteY17" fmla="*/ 712888 h 895411"/>
                                      <a:gd name="connsiteX18" fmla="*/ 300229 w 493112"/>
                                      <a:gd name="connsiteY18" fmla="*/ 743844 h 895411"/>
                                      <a:gd name="connsiteX19" fmla="*/ 326423 w 493112"/>
                                      <a:gd name="connsiteY19" fmla="*/ 772419 h 895411"/>
                                      <a:gd name="connsiteX20" fmla="*/ 357379 w 493112"/>
                                      <a:gd name="connsiteY20" fmla="*/ 808138 h 895411"/>
                                      <a:gd name="connsiteX21" fmla="*/ 369286 w 493112"/>
                                      <a:gd name="connsiteY21" fmla="*/ 851000 h 895411"/>
                                      <a:gd name="connsiteX22" fmla="*/ 381192 w 493112"/>
                                      <a:gd name="connsiteY22" fmla="*/ 841475 h 895411"/>
                                      <a:gd name="connsiteX23" fmla="*/ 395479 w 493112"/>
                                      <a:gd name="connsiteY23" fmla="*/ 812900 h 895411"/>
                                      <a:gd name="connsiteX24" fmla="*/ 374048 w 493112"/>
                                      <a:gd name="connsiteY24" fmla="*/ 762894 h 895411"/>
                                      <a:gd name="connsiteX25" fmla="*/ 374048 w 493112"/>
                                      <a:gd name="connsiteY25" fmla="*/ 734319 h 895411"/>
                                      <a:gd name="connsiteX26" fmla="*/ 405004 w 493112"/>
                                      <a:gd name="connsiteY26" fmla="*/ 767657 h 895411"/>
                                      <a:gd name="connsiteX27" fmla="*/ 438342 w 493112"/>
                                      <a:gd name="connsiteY27" fmla="*/ 808138 h 895411"/>
                                      <a:gd name="connsiteX28" fmla="*/ 443104 w 493112"/>
                                      <a:gd name="connsiteY28" fmla="*/ 862907 h 895411"/>
                                      <a:gd name="connsiteX29" fmla="*/ 438342 w 493112"/>
                                      <a:gd name="connsiteY29" fmla="*/ 893863 h 895411"/>
                                      <a:gd name="connsiteX30" fmla="*/ 447867 w 493112"/>
                                      <a:gd name="connsiteY30" fmla="*/ 884338 h 895411"/>
                                      <a:gd name="connsiteX31" fmla="*/ 483586 w 493112"/>
                                      <a:gd name="connsiteY31" fmla="*/ 829569 h 895411"/>
                                      <a:gd name="connsiteX32" fmla="*/ 481204 w 493112"/>
                                      <a:gd name="connsiteY32" fmla="*/ 741463 h 895411"/>
                                      <a:gd name="connsiteX33" fmla="*/ 435961 w 493112"/>
                                      <a:gd name="connsiteY33" fmla="*/ 650975 h 895411"/>
                                      <a:gd name="connsiteX34" fmla="*/ 376429 w 493112"/>
                                      <a:gd name="connsiteY34" fmla="*/ 577157 h 895411"/>
                                      <a:gd name="connsiteX35" fmla="*/ 276417 w 493112"/>
                                      <a:gd name="connsiteY35" fmla="*/ 498575 h 895411"/>
                                      <a:gd name="connsiteX36" fmla="*/ 240698 w 493112"/>
                                      <a:gd name="connsiteY36" fmla="*/ 443807 h 895411"/>
                                      <a:gd name="connsiteX37" fmla="*/ 216886 w 493112"/>
                                      <a:gd name="connsiteY37" fmla="*/ 422375 h 895411"/>
                                      <a:gd name="connsiteX38" fmla="*/ 214504 w 493112"/>
                                      <a:gd name="connsiteY38" fmla="*/ 410469 h 895411"/>
                                      <a:gd name="connsiteX39" fmla="*/ 278798 w 493112"/>
                                      <a:gd name="connsiteY39" fmla="*/ 377132 h 895411"/>
                                      <a:gd name="connsiteX40" fmla="*/ 340711 w 493112"/>
                                      <a:gd name="connsiteY40" fmla="*/ 317600 h 895411"/>
                                      <a:gd name="connsiteX41" fmla="*/ 419292 w 493112"/>
                                      <a:gd name="connsiteY41" fmla="*/ 215207 h 895411"/>
                                      <a:gd name="connsiteX42" fmla="*/ 450248 w 493112"/>
                                      <a:gd name="connsiteY42" fmla="*/ 150913 h 895411"/>
                                      <a:gd name="connsiteX43" fmla="*/ 485967 w 493112"/>
                                      <a:gd name="connsiteY43" fmla="*/ 74713 h 895411"/>
                                      <a:gd name="connsiteX44" fmla="*/ 490729 w 493112"/>
                                      <a:gd name="connsiteY44" fmla="*/ 894 h 895411"/>
                                      <a:gd name="connsiteX45" fmla="*/ 457392 w 493112"/>
                                      <a:gd name="connsiteY45" fmla="*/ 38994 h 895411"/>
                                      <a:gd name="connsiteX46" fmla="*/ 343092 w 493112"/>
                                      <a:gd name="connsiteY46" fmla="*/ 115194 h 895411"/>
                                      <a:gd name="connsiteX47" fmla="*/ 243079 w 493112"/>
                                      <a:gd name="connsiteY47" fmla="*/ 117575 h 895411"/>
                                      <a:gd name="connsiteX48" fmla="*/ 195454 w 493112"/>
                                      <a:gd name="connsiteY48" fmla="*/ 53282 h 895411"/>
                                      <a:gd name="connsiteX49" fmla="*/ 190692 w 493112"/>
                                      <a:gd name="connsiteY49" fmla="*/ 55663 h 895411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  <a:cxn ang="0">
                                        <a:pos x="connsiteX11" y="connsiteY11"/>
                                      </a:cxn>
                                      <a:cxn ang="0">
                                        <a:pos x="connsiteX12" y="connsiteY12"/>
                                      </a:cxn>
                                      <a:cxn ang="0">
                                        <a:pos x="connsiteX13" y="connsiteY13"/>
                                      </a:cxn>
                                      <a:cxn ang="0">
                                        <a:pos x="connsiteX14" y="connsiteY14"/>
                                      </a:cxn>
                                      <a:cxn ang="0">
                                        <a:pos x="connsiteX15" y="connsiteY15"/>
                                      </a:cxn>
                                      <a:cxn ang="0">
                                        <a:pos x="connsiteX16" y="connsiteY16"/>
                                      </a:cxn>
                                      <a:cxn ang="0">
                                        <a:pos x="connsiteX17" y="connsiteY17"/>
                                      </a:cxn>
                                      <a:cxn ang="0">
                                        <a:pos x="connsiteX18" y="connsiteY18"/>
                                      </a:cxn>
                                      <a:cxn ang="0">
                                        <a:pos x="connsiteX19" y="connsiteY19"/>
                                      </a:cxn>
                                      <a:cxn ang="0">
                                        <a:pos x="connsiteX20" y="connsiteY20"/>
                                      </a:cxn>
                                      <a:cxn ang="0">
                                        <a:pos x="connsiteX21" y="connsiteY21"/>
                                      </a:cxn>
                                      <a:cxn ang="0">
                                        <a:pos x="connsiteX22" y="connsiteY22"/>
                                      </a:cxn>
                                      <a:cxn ang="0">
                                        <a:pos x="connsiteX23" y="connsiteY23"/>
                                      </a:cxn>
                                      <a:cxn ang="0">
                                        <a:pos x="connsiteX24" y="connsiteY24"/>
                                      </a:cxn>
                                      <a:cxn ang="0">
                                        <a:pos x="connsiteX25" y="connsiteY25"/>
                                      </a:cxn>
                                      <a:cxn ang="0">
                                        <a:pos x="connsiteX26" y="connsiteY26"/>
                                      </a:cxn>
                                      <a:cxn ang="0">
                                        <a:pos x="connsiteX27" y="connsiteY27"/>
                                      </a:cxn>
                                      <a:cxn ang="0">
                                        <a:pos x="connsiteX28" y="connsiteY28"/>
                                      </a:cxn>
                                      <a:cxn ang="0">
                                        <a:pos x="connsiteX29" y="connsiteY29"/>
                                      </a:cxn>
                                      <a:cxn ang="0">
                                        <a:pos x="connsiteX30" y="connsiteY30"/>
                                      </a:cxn>
                                      <a:cxn ang="0">
                                        <a:pos x="connsiteX31" y="connsiteY31"/>
                                      </a:cxn>
                                      <a:cxn ang="0">
                                        <a:pos x="connsiteX32" y="connsiteY32"/>
                                      </a:cxn>
                                      <a:cxn ang="0">
                                        <a:pos x="connsiteX33" y="connsiteY33"/>
                                      </a:cxn>
                                      <a:cxn ang="0">
                                        <a:pos x="connsiteX34" y="connsiteY34"/>
                                      </a:cxn>
                                      <a:cxn ang="0">
                                        <a:pos x="connsiteX35" y="connsiteY35"/>
                                      </a:cxn>
                                      <a:cxn ang="0">
                                        <a:pos x="connsiteX36" y="connsiteY36"/>
                                      </a:cxn>
                                      <a:cxn ang="0">
                                        <a:pos x="connsiteX37" y="connsiteY37"/>
                                      </a:cxn>
                                      <a:cxn ang="0">
                                        <a:pos x="connsiteX38" y="connsiteY38"/>
                                      </a:cxn>
                                      <a:cxn ang="0">
                                        <a:pos x="connsiteX39" y="connsiteY39"/>
                                      </a:cxn>
                                      <a:cxn ang="0">
                                        <a:pos x="connsiteX40" y="connsiteY40"/>
                                      </a:cxn>
                                      <a:cxn ang="0">
                                        <a:pos x="connsiteX41" y="connsiteY41"/>
                                      </a:cxn>
                                      <a:cxn ang="0">
                                        <a:pos x="connsiteX42" y="connsiteY42"/>
                                      </a:cxn>
                                      <a:cxn ang="0">
                                        <a:pos x="connsiteX43" y="connsiteY43"/>
                                      </a:cxn>
                                      <a:cxn ang="0">
                                        <a:pos x="connsiteX44" y="connsiteY44"/>
                                      </a:cxn>
                                      <a:cxn ang="0">
                                        <a:pos x="connsiteX45" y="connsiteY45"/>
                                      </a:cxn>
                                      <a:cxn ang="0">
                                        <a:pos x="connsiteX46" y="connsiteY46"/>
                                      </a:cxn>
                                      <a:cxn ang="0">
                                        <a:pos x="connsiteX47" y="connsiteY47"/>
                                      </a:cxn>
                                      <a:cxn ang="0">
                                        <a:pos x="connsiteX48" y="connsiteY48"/>
                                      </a:cxn>
                                      <a:cxn ang="0">
                                        <a:pos x="connsiteX49" y="connsiteY49"/>
                                      </a:cxn>
                                    </a:cxnLst>
                                    <a:rect l="l" t="t" r="r" b="b"/>
                                    <a:pathLst>
                                      <a:path w="493112" h="895411">
                                        <a:moveTo>
                                          <a:pt x="169261" y="112813"/>
                                        </a:moveTo>
                                        <a:cubicBezTo>
                                          <a:pt x="190097" y="126902"/>
                                          <a:pt x="210933" y="140991"/>
                                          <a:pt x="216886" y="158057"/>
                                        </a:cubicBezTo>
                                        <a:cubicBezTo>
                                          <a:pt x="222839" y="175123"/>
                                          <a:pt x="211329" y="193379"/>
                                          <a:pt x="204979" y="215207"/>
                                        </a:cubicBezTo>
                                        <a:cubicBezTo>
                                          <a:pt x="198629" y="237035"/>
                                          <a:pt x="189502" y="270769"/>
                                          <a:pt x="178786" y="289025"/>
                                        </a:cubicBezTo>
                                        <a:cubicBezTo>
                                          <a:pt x="168070" y="307281"/>
                                          <a:pt x="159736" y="316410"/>
                                          <a:pt x="140686" y="324744"/>
                                        </a:cubicBezTo>
                                        <a:cubicBezTo>
                                          <a:pt x="121636" y="333078"/>
                                          <a:pt x="83139" y="334270"/>
                                          <a:pt x="64486" y="339032"/>
                                        </a:cubicBezTo>
                                        <a:cubicBezTo>
                                          <a:pt x="45833" y="343794"/>
                                          <a:pt x="39483" y="346572"/>
                                          <a:pt x="28767" y="353319"/>
                                        </a:cubicBezTo>
                                        <a:cubicBezTo>
                                          <a:pt x="18051" y="360066"/>
                                          <a:pt x="-2189" y="373560"/>
                                          <a:pt x="192" y="379513"/>
                                        </a:cubicBezTo>
                                        <a:cubicBezTo>
                                          <a:pt x="2573" y="385466"/>
                                          <a:pt x="31148" y="383482"/>
                                          <a:pt x="43054" y="389038"/>
                                        </a:cubicBezTo>
                                        <a:cubicBezTo>
                                          <a:pt x="54960" y="394594"/>
                                          <a:pt x="67263" y="396975"/>
                                          <a:pt x="71629" y="412850"/>
                                        </a:cubicBezTo>
                                        <a:cubicBezTo>
                                          <a:pt x="75995" y="428725"/>
                                          <a:pt x="63295" y="461269"/>
                                          <a:pt x="69248" y="484288"/>
                                        </a:cubicBezTo>
                                        <a:cubicBezTo>
                                          <a:pt x="75201" y="507307"/>
                                          <a:pt x="94648" y="522785"/>
                                          <a:pt x="107348" y="550963"/>
                                        </a:cubicBezTo>
                                        <a:cubicBezTo>
                                          <a:pt x="120048" y="579141"/>
                                          <a:pt x="130367" y="620416"/>
                                          <a:pt x="145448" y="653357"/>
                                        </a:cubicBezTo>
                                        <a:cubicBezTo>
                                          <a:pt x="160529" y="686298"/>
                                          <a:pt x="184739" y="728763"/>
                                          <a:pt x="197836" y="748607"/>
                                        </a:cubicBezTo>
                                        <a:cubicBezTo>
                                          <a:pt x="210933" y="768451"/>
                                          <a:pt x="217282" y="772022"/>
                                          <a:pt x="224029" y="772419"/>
                                        </a:cubicBezTo>
                                        <a:cubicBezTo>
                                          <a:pt x="230776" y="772816"/>
                                          <a:pt x="235539" y="762100"/>
                                          <a:pt x="238317" y="750988"/>
                                        </a:cubicBezTo>
                                        <a:cubicBezTo>
                                          <a:pt x="241095" y="739876"/>
                                          <a:pt x="237126" y="712094"/>
                                          <a:pt x="240698" y="705744"/>
                                        </a:cubicBezTo>
                                        <a:cubicBezTo>
                                          <a:pt x="244270" y="699394"/>
                                          <a:pt x="249826" y="706538"/>
                                          <a:pt x="259748" y="712888"/>
                                        </a:cubicBezTo>
                                        <a:cubicBezTo>
                                          <a:pt x="269670" y="719238"/>
                                          <a:pt x="289117" y="733922"/>
                                          <a:pt x="300229" y="743844"/>
                                        </a:cubicBezTo>
                                        <a:cubicBezTo>
                                          <a:pt x="311342" y="753766"/>
                                          <a:pt x="316898" y="761703"/>
                                          <a:pt x="326423" y="772419"/>
                                        </a:cubicBezTo>
                                        <a:cubicBezTo>
                                          <a:pt x="335948" y="783135"/>
                                          <a:pt x="350235" y="795041"/>
                                          <a:pt x="357379" y="808138"/>
                                        </a:cubicBezTo>
                                        <a:cubicBezTo>
                                          <a:pt x="364523" y="821235"/>
                                          <a:pt x="365317" y="845444"/>
                                          <a:pt x="369286" y="851000"/>
                                        </a:cubicBezTo>
                                        <a:cubicBezTo>
                                          <a:pt x="373255" y="856556"/>
                                          <a:pt x="376827" y="847825"/>
                                          <a:pt x="381192" y="841475"/>
                                        </a:cubicBezTo>
                                        <a:cubicBezTo>
                                          <a:pt x="385557" y="835125"/>
                                          <a:pt x="396670" y="825997"/>
                                          <a:pt x="395479" y="812900"/>
                                        </a:cubicBezTo>
                                        <a:cubicBezTo>
                                          <a:pt x="394288" y="799803"/>
                                          <a:pt x="377620" y="775991"/>
                                          <a:pt x="374048" y="762894"/>
                                        </a:cubicBezTo>
                                        <a:cubicBezTo>
                                          <a:pt x="370476" y="749797"/>
                                          <a:pt x="368889" y="733525"/>
                                          <a:pt x="374048" y="734319"/>
                                        </a:cubicBezTo>
                                        <a:cubicBezTo>
                                          <a:pt x="379207" y="735113"/>
                                          <a:pt x="394288" y="755354"/>
                                          <a:pt x="405004" y="767657"/>
                                        </a:cubicBezTo>
                                        <a:cubicBezTo>
                                          <a:pt x="415720" y="779960"/>
                                          <a:pt x="431992" y="792263"/>
                                          <a:pt x="438342" y="808138"/>
                                        </a:cubicBezTo>
                                        <a:cubicBezTo>
                                          <a:pt x="444692" y="824013"/>
                                          <a:pt x="443104" y="848620"/>
                                          <a:pt x="443104" y="862907"/>
                                        </a:cubicBezTo>
                                        <a:cubicBezTo>
                                          <a:pt x="443104" y="877194"/>
                                          <a:pt x="437548" y="890291"/>
                                          <a:pt x="438342" y="893863"/>
                                        </a:cubicBezTo>
                                        <a:cubicBezTo>
                                          <a:pt x="439136" y="897435"/>
                                          <a:pt x="440326" y="895054"/>
                                          <a:pt x="447867" y="884338"/>
                                        </a:cubicBezTo>
                                        <a:cubicBezTo>
                                          <a:pt x="455408" y="873622"/>
                                          <a:pt x="478030" y="853381"/>
                                          <a:pt x="483586" y="829569"/>
                                        </a:cubicBezTo>
                                        <a:cubicBezTo>
                                          <a:pt x="489142" y="805757"/>
                                          <a:pt x="489142" y="771229"/>
                                          <a:pt x="481204" y="741463"/>
                                        </a:cubicBezTo>
                                        <a:cubicBezTo>
                                          <a:pt x="473267" y="711697"/>
                                          <a:pt x="453424" y="678359"/>
                                          <a:pt x="435961" y="650975"/>
                                        </a:cubicBezTo>
                                        <a:cubicBezTo>
                                          <a:pt x="418499" y="623591"/>
                                          <a:pt x="403020" y="602557"/>
                                          <a:pt x="376429" y="577157"/>
                                        </a:cubicBezTo>
                                        <a:cubicBezTo>
                                          <a:pt x="349838" y="551757"/>
                                          <a:pt x="299039" y="520800"/>
                                          <a:pt x="276417" y="498575"/>
                                        </a:cubicBezTo>
                                        <a:cubicBezTo>
                                          <a:pt x="253795" y="476350"/>
                                          <a:pt x="250620" y="456507"/>
                                          <a:pt x="240698" y="443807"/>
                                        </a:cubicBezTo>
                                        <a:cubicBezTo>
                                          <a:pt x="230776" y="431107"/>
                                          <a:pt x="221252" y="427931"/>
                                          <a:pt x="216886" y="422375"/>
                                        </a:cubicBezTo>
                                        <a:cubicBezTo>
                                          <a:pt x="212520" y="416819"/>
                                          <a:pt x="204185" y="418009"/>
                                          <a:pt x="214504" y="410469"/>
                                        </a:cubicBezTo>
                                        <a:cubicBezTo>
                                          <a:pt x="224823" y="402929"/>
                                          <a:pt x="257764" y="392610"/>
                                          <a:pt x="278798" y="377132"/>
                                        </a:cubicBezTo>
                                        <a:cubicBezTo>
                                          <a:pt x="299832" y="361654"/>
                                          <a:pt x="317295" y="344588"/>
                                          <a:pt x="340711" y="317600"/>
                                        </a:cubicBezTo>
                                        <a:cubicBezTo>
                                          <a:pt x="364127" y="290613"/>
                                          <a:pt x="401036" y="242988"/>
                                          <a:pt x="419292" y="215207"/>
                                        </a:cubicBezTo>
                                        <a:cubicBezTo>
                                          <a:pt x="437548" y="187426"/>
                                          <a:pt x="439136" y="174329"/>
                                          <a:pt x="450248" y="150913"/>
                                        </a:cubicBezTo>
                                        <a:cubicBezTo>
                                          <a:pt x="461361" y="127497"/>
                                          <a:pt x="479220" y="99716"/>
                                          <a:pt x="485967" y="74713"/>
                                        </a:cubicBezTo>
                                        <a:cubicBezTo>
                                          <a:pt x="492714" y="49710"/>
                                          <a:pt x="495491" y="6847"/>
                                          <a:pt x="490729" y="894"/>
                                        </a:cubicBezTo>
                                        <a:cubicBezTo>
                                          <a:pt x="485967" y="-5059"/>
                                          <a:pt x="481998" y="19944"/>
                                          <a:pt x="457392" y="38994"/>
                                        </a:cubicBezTo>
                                        <a:cubicBezTo>
                                          <a:pt x="432786" y="58044"/>
                                          <a:pt x="378811" y="102097"/>
                                          <a:pt x="343092" y="115194"/>
                                        </a:cubicBezTo>
                                        <a:cubicBezTo>
                                          <a:pt x="307373" y="128291"/>
                                          <a:pt x="267685" y="127894"/>
                                          <a:pt x="243079" y="117575"/>
                                        </a:cubicBezTo>
                                        <a:cubicBezTo>
                                          <a:pt x="218473" y="107256"/>
                                          <a:pt x="204185" y="63601"/>
                                          <a:pt x="195454" y="53282"/>
                                        </a:cubicBezTo>
                                        <a:cubicBezTo>
                                          <a:pt x="186723" y="42963"/>
                                          <a:pt x="188707" y="49313"/>
                                          <a:pt x="190692" y="55663"/>
                                        </a:cubicBezTo>
                                      </a:path>
                                    </a:pathLst>
                                  </a:custGeom>
                                  <a:solidFill>
                                    <a:schemeClr val="tx1">
                                      <a:lumMod val="75000"/>
                                      <a:lumOff val="25000"/>
                                    </a:schemeClr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grpSp>
                                <p:nvGrpSpPr>
                                  <p:cNvPr id="75" name="Group 74"/>
                                  <p:cNvGrpSpPr/>
                                  <p:nvPr/>
                                </p:nvGrpSpPr>
                                <p:grpSpPr>
                                  <a:xfrm>
                                    <a:off x="5774646" y="1706835"/>
                                    <a:ext cx="1592703" cy="3026105"/>
                                    <a:chOff x="5774646" y="1706835"/>
                                    <a:chExt cx="1592703" cy="3026105"/>
                                  </a:xfrm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</p:grpSpPr>
                                <p:grpSp>
                                  <p:nvGrpSpPr>
                                    <p:cNvPr id="67" name="Group 66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5774646" y="1706835"/>
                                      <a:ext cx="1592703" cy="3026105"/>
                                      <a:chOff x="5774646" y="1706835"/>
                                      <a:chExt cx="1592703" cy="3026105"/>
                                    </a:xfrm>
                                    <a:grpFill/>
                                  </p:grpSpPr>
                                  <p:grpSp>
                                    <p:nvGrpSpPr>
                                      <p:cNvPr id="54" name="Group 53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5774646" y="1706835"/>
                                        <a:ext cx="1592703" cy="2339586"/>
                                        <a:chOff x="5774646" y="1706835"/>
                                        <a:chExt cx="1592703" cy="2339586"/>
                                      </a:xfrm>
                                      <a:grpFill/>
                                    </p:grpSpPr>
                                    <p:grpSp>
                                      <p:nvGrpSpPr>
                                        <p:cNvPr id="46" name="Group 45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5774646" y="1706835"/>
                                          <a:ext cx="1592703" cy="2242250"/>
                                          <a:chOff x="5774646" y="1706835"/>
                                          <a:chExt cx="1592703" cy="2242250"/>
                                        </a:xfrm>
                                        <a:grpFill/>
                                      </p:grpSpPr>
                                      <p:grpSp>
                                        <p:nvGrpSpPr>
                                          <p:cNvPr id="32" name="Group 31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5774646" y="1706835"/>
                                            <a:ext cx="1592703" cy="1412976"/>
                                            <a:chOff x="5774646" y="1706835"/>
                                            <a:chExt cx="1592703" cy="1412976"/>
                                          </a:xfrm>
                                          <a:grpFill/>
                                        </p:grpSpPr>
                                        <p:grpSp>
                                          <p:nvGrpSpPr>
                                            <p:cNvPr id="28" name="Group 27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5774646" y="1706835"/>
                                              <a:ext cx="1592703" cy="1412976"/>
                                              <a:chOff x="5774646" y="1706835"/>
                                              <a:chExt cx="1592703" cy="1412976"/>
                                            </a:xfrm>
                                            <a:grpFill/>
                                          </p:grpSpPr>
                                          <p:sp>
                                            <p:nvSpPr>
                                              <p:cNvPr id="5" name="Freeform 4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6082845" y="1786681"/>
                                                <a:ext cx="354666" cy="216991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113168 w 354666"/>
                                                  <a:gd name="connsiteY0" fmla="*/ 49263 h 216991"/>
                                                  <a:gd name="connsiteX1" fmla="*/ 53636 w 354666"/>
                                                  <a:gd name="connsiteY1" fmla="*/ 101650 h 216991"/>
                                                  <a:gd name="connsiteX2" fmla="*/ 10774 w 354666"/>
                                                  <a:gd name="connsiteY2" fmla="*/ 156419 h 216991"/>
                                                  <a:gd name="connsiteX3" fmla="*/ 1249 w 354666"/>
                                                  <a:gd name="connsiteY3" fmla="*/ 204044 h 216991"/>
                                                  <a:gd name="connsiteX4" fmla="*/ 32205 w 354666"/>
                                                  <a:gd name="connsiteY4" fmla="*/ 213569 h 216991"/>
                                                  <a:gd name="connsiteX5" fmla="*/ 53636 w 354666"/>
                                                  <a:gd name="connsiteY5" fmla="*/ 154038 h 216991"/>
                                                  <a:gd name="connsiteX6" fmla="*/ 82211 w 354666"/>
                                                  <a:gd name="connsiteY6" fmla="*/ 101650 h 216991"/>
                                                  <a:gd name="connsiteX7" fmla="*/ 179843 w 354666"/>
                                                  <a:gd name="connsiteY7" fmla="*/ 54025 h 216991"/>
                                                  <a:gd name="connsiteX8" fmla="*/ 270330 w 354666"/>
                                                  <a:gd name="connsiteY8" fmla="*/ 25450 h 216991"/>
                                                  <a:gd name="connsiteX9" fmla="*/ 344149 w 354666"/>
                                                  <a:gd name="connsiteY9" fmla="*/ 44500 h 216991"/>
                                                  <a:gd name="connsiteX10" fmla="*/ 348911 w 354666"/>
                                                  <a:gd name="connsiteY10" fmla="*/ 20688 h 216991"/>
                                                  <a:gd name="connsiteX11" fmla="*/ 294143 w 354666"/>
                                                  <a:gd name="connsiteY11" fmla="*/ 1638 h 216991"/>
                                                  <a:gd name="connsiteX12" fmla="*/ 225086 w 354666"/>
                                                  <a:gd name="connsiteY12" fmla="*/ 6400 h 216991"/>
                                                  <a:gd name="connsiteX13" fmla="*/ 113168 w 354666"/>
                                                  <a:gd name="connsiteY13" fmla="*/ 49263 h 216991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  <a:cxn ang="0">
                                                    <a:pos x="connsiteX7" y="connsiteY7"/>
                                                  </a:cxn>
                                                  <a:cxn ang="0">
                                                    <a:pos x="connsiteX8" y="connsiteY8"/>
                                                  </a:cxn>
                                                  <a:cxn ang="0">
                                                    <a:pos x="connsiteX9" y="connsiteY9"/>
                                                  </a:cxn>
                                                  <a:cxn ang="0">
                                                    <a:pos x="connsiteX10" y="connsiteY10"/>
                                                  </a:cxn>
                                                  <a:cxn ang="0">
                                                    <a:pos x="connsiteX11" y="connsiteY11"/>
                                                  </a:cxn>
                                                  <a:cxn ang="0">
                                                    <a:pos x="connsiteX12" y="connsiteY12"/>
                                                  </a:cxn>
                                                  <a:cxn ang="0">
                                                    <a:pos x="connsiteX13" y="connsiteY13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354666" h="216991">
                                                    <a:moveTo>
                                                      <a:pt x="113168" y="49263"/>
                                                    </a:moveTo>
                                                    <a:cubicBezTo>
                                                      <a:pt x="84593" y="65138"/>
                                                      <a:pt x="70702" y="83791"/>
                                                      <a:pt x="53636" y="101650"/>
                                                    </a:cubicBezTo>
                                                    <a:cubicBezTo>
                                                      <a:pt x="36570" y="119509"/>
                                                      <a:pt x="19505" y="139353"/>
                                                      <a:pt x="10774" y="156419"/>
                                                    </a:cubicBezTo>
                                                    <a:cubicBezTo>
                                                      <a:pt x="2043" y="173485"/>
                                                      <a:pt x="-2323" y="194519"/>
                                                      <a:pt x="1249" y="204044"/>
                                                    </a:cubicBezTo>
                                                    <a:cubicBezTo>
                                                      <a:pt x="4821" y="213569"/>
                                                      <a:pt x="23474" y="221903"/>
                                                      <a:pt x="32205" y="213569"/>
                                                    </a:cubicBezTo>
                                                    <a:cubicBezTo>
                                                      <a:pt x="40936" y="205235"/>
                                                      <a:pt x="45302" y="172691"/>
                                                      <a:pt x="53636" y="154038"/>
                                                    </a:cubicBezTo>
                                                    <a:cubicBezTo>
                                                      <a:pt x="61970" y="135385"/>
                                                      <a:pt x="61177" y="118319"/>
                                                      <a:pt x="82211" y="101650"/>
                                                    </a:cubicBezTo>
                                                    <a:cubicBezTo>
                                                      <a:pt x="103245" y="84981"/>
                                                      <a:pt x="148490" y="66725"/>
                                                      <a:pt x="179843" y="54025"/>
                                                    </a:cubicBezTo>
                                                    <a:cubicBezTo>
                                                      <a:pt x="211196" y="41325"/>
                                                      <a:pt x="242946" y="27037"/>
                                                      <a:pt x="270330" y="25450"/>
                                                    </a:cubicBezTo>
                                                    <a:cubicBezTo>
                                                      <a:pt x="297714" y="23863"/>
                                                      <a:pt x="331052" y="45294"/>
                                                      <a:pt x="344149" y="44500"/>
                                                    </a:cubicBezTo>
                                                    <a:cubicBezTo>
                                                      <a:pt x="357246" y="43706"/>
                                                      <a:pt x="357245" y="27832"/>
                                                      <a:pt x="348911" y="20688"/>
                                                    </a:cubicBezTo>
                                                    <a:cubicBezTo>
                                                      <a:pt x="340577" y="13544"/>
                                                      <a:pt x="314780" y="4019"/>
                                                      <a:pt x="294143" y="1638"/>
                                                    </a:cubicBezTo>
                                                    <a:cubicBezTo>
                                                      <a:pt x="273506" y="-743"/>
                                                      <a:pt x="253661" y="-1538"/>
                                                      <a:pt x="225086" y="6400"/>
                                                    </a:cubicBezTo>
                                                    <a:cubicBezTo>
                                                      <a:pt x="196511" y="14338"/>
                                                      <a:pt x="141743" y="33388"/>
                                                      <a:pt x="113168" y="49263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grpFill/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7" name="Freeform 6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5860678" y="1846911"/>
                                                <a:ext cx="190122" cy="339226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118641 w 190122"/>
                                                  <a:gd name="connsiteY0" fmla="*/ 115239 h 339226"/>
                                                  <a:gd name="connsiteX1" fmla="*/ 144835 w 190122"/>
                                                  <a:gd name="connsiteY1" fmla="*/ 165245 h 339226"/>
                                                  <a:gd name="connsiteX2" fmla="*/ 173410 w 190122"/>
                                                  <a:gd name="connsiteY2" fmla="*/ 177152 h 339226"/>
                                                  <a:gd name="connsiteX3" fmla="*/ 190078 w 190122"/>
                                                  <a:gd name="connsiteY3" fmla="*/ 150958 h 339226"/>
                                                  <a:gd name="connsiteX4" fmla="*/ 168647 w 190122"/>
                                                  <a:gd name="connsiteY4" fmla="*/ 134289 h 339226"/>
                                                  <a:gd name="connsiteX5" fmla="*/ 135310 w 190122"/>
                                                  <a:gd name="connsiteY5" fmla="*/ 50945 h 339226"/>
                                                  <a:gd name="connsiteX6" fmla="*/ 149597 w 190122"/>
                                                  <a:gd name="connsiteY6" fmla="*/ 939 h 339226"/>
                                                  <a:gd name="connsiteX7" fmla="*/ 97210 w 190122"/>
                                                  <a:gd name="connsiteY7" fmla="*/ 22370 h 339226"/>
                                                  <a:gd name="connsiteX8" fmla="*/ 42441 w 190122"/>
                                                  <a:gd name="connsiteY8" fmla="*/ 72377 h 339226"/>
                                                  <a:gd name="connsiteX9" fmla="*/ 4341 w 190122"/>
                                                  <a:gd name="connsiteY9" fmla="*/ 153339 h 339226"/>
                                                  <a:gd name="connsiteX10" fmla="*/ 6722 w 190122"/>
                                                  <a:gd name="connsiteY10" fmla="*/ 246208 h 339226"/>
                                                  <a:gd name="connsiteX11" fmla="*/ 56728 w 190122"/>
                                                  <a:gd name="connsiteY11" fmla="*/ 329552 h 339226"/>
                                                  <a:gd name="connsiteX12" fmla="*/ 109116 w 190122"/>
                                                  <a:gd name="connsiteY12" fmla="*/ 334314 h 339226"/>
                                                  <a:gd name="connsiteX13" fmla="*/ 92447 w 190122"/>
                                                  <a:gd name="connsiteY13" fmla="*/ 300977 h 339226"/>
                                                  <a:gd name="connsiteX14" fmla="*/ 44822 w 190122"/>
                                                  <a:gd name="connsiteY14" fmla="*/ 274783 h 339226"/>
                                                  <a:gd name="connsiteX15" fmla="*/ 30535 w 190122"/>
                                                  <a:gd name="connsiteY15" fmla="*/ 172389 h 339226"/>
                                                  <a:gd name="connsiteX16" fmla="*/ 44822 w 190122"/>
                                                  <a:gd name="connsiteY16" fmla="*/ 103333 h 339226"/>
                                                  <a:gd name="connsiteX17" fmla="*/ 111497 w 190122"/>
                                                  <a:gd name="connsiteY17" fmla="*/ 43802 h 339226"/>
                                                  <a:gd name="connsiteX18" fmla="*/ 118641 w 190122"/>
                                                  <a:gd name="connsiteY18" fmla="*/ 115239 h 339226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  <a:cxn ang="0">
                                                    <a:pos x="connsiteX7" y="connsiteY7"/>
                                                  </a:cxn>
                                                  <a:cxn ang="0">
                                                    <a:pos x="connsiteX8" y="connsiteY8"/>
                                                  </a:cxn>
                                                  <a:cxn ang="0">
                                                    <a:pos x="connsiteX9" y="connsiteY9"/>
                                                  </a:cxn>
                                                  <a:cxn ang="0">
                                                    <a:pos x="connsiteX10" y="connsiteY10"/>
                                                  </a:cxn>
                                                  <a:cxn ang="0">
                                                    <a:pos x="connsiteX11" y="connsiteY11"/>
                                                  </a:cxn>
                                                  <a:cxn ang="0">
                                                    <a:pos x="connsiteX12" y="connsiteY12"/>
                                                  </a:cxn>
                                                  <a:cxn ang="0">
                                                    <a:pos x="connsiteX13" y="connsiteY13"/>
                                                  </a:cxn>
                                                  <a:cxn ang="0">
                                                    <a:pos x="connsiteX14" y="connsiteY14"/>
                                                  </a:cxn>
                                                  <a:cxn ang="0">
                                                    <a:pos x="connsiteX15" y="connsiteY15"/>
                                                  </a:cxn>
                                                  <a:cxn ang="0">
                                                    <a:pos x="connsiteX16" y="connsiteY16"/>
                                                  </a:cxn>
                                                  <a:cxn ang="0">
                                                    <a:pos x="connsiteX17" y="connsiteY17"/>
                                                  </a:cxn>
                                                  <a:cxn ang="0">
                                                    <a:pos x="connsiteX18" y="connsiteY18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190122" h="339226">
                                                    <a:moveTo>
                                                      <a:pt x="118641" y="115239"/>
                                                    </a:moveTo>
                                                    <a:cubicBezTo>
                                                      <a:pt x="124197" y="135480"/>
                                                      <a:pt x="135707" y="154926"/>
                                                      <a:pt x="144835" y="165245"/>
                                                    </a:cubicBezTo>
                                                    <a:cubicBezTo>
                                                      <a:pt x="153963" y="175564"/>
                                                      <a:pt x="165870" y="179533"/>
                                                      <a:pt x="173410" y="177152"/>
                                                    </a:cubicBezTo>
                                                    <a:cubicBezTo>
                                                      <a:pt x="180950" y="174771"/>
                                                      <a:pt x="190872" y="158102"/>
                                                      <a:pt x="190078" y="150958"/>
                                                    </a:cubicBezTo>
                                                    <a:cubicBezTo>
                                                      <a:pt x="189284" y="143814"/>
                                                      <a:pt x="177775" y="150958"/>
                                                      <a:pt x="168647" y="134289"/>
                                                    </a:cubicBezTo>
                                                    <a:cubicBezTo>
                                                      <a:pt x="159519" y="117620"/>
                                                      <a:pt x="138485" y="73170"/>
                                                      <a:pt x="135310" y="50945"/>
                                                    </a:cubicBezTo>
                                                    <a:cubicBezTo>
                                                      <a:pt x="132135" y="28720"/>
                                                      <a:pt x="155947" y="5701"/>
                                                      <a:pt x="149597" y="939"/>
                                                    </a:cubicBezTo>
                                                    <a:cubicBezTo>
                                                      <a:pt x="143247" y="-3823"/>
                                                      <a:pt x="115069" y="10464"/>
                                                      <a:pt x="97210" y="22370"/>
                                                    </a:cubicBezTo>
                                                    <a:cubicBezTo>
                                                      <a:pt x="79351" y="34276"/>
                                                      <a:pt x="57919" y="50549"/>
                                                      <a:pt x="42441" y="72377"/>
                                                    </a:cubicBezTo>
                                                    <a:cubicBezTo>
                                                      <a:pt x="26963" y="94205"/>
                                                      <a:pt x="10294" y="124367"/>
                                                      <a:pt x="4341" y="153339"/>
                                                    </a:cubicBezTo>
                                                    <a:cubicBezTo>
                                                      <a:pt x="-1612" y="182311"/>
                                                      <a:pt x="-2009" y="216839"/>
                                                      <a:pt x="6722" y="246208"/>
                                                    </a:cubicBezTo>
                                                    <a:cubicBezTo>
                                                      <a:pt x="15453" y="275577"/>
                                                      <a:pt x="39662" y="314868"/>
                                                      <a:pt x="56728" y="329552"/>
                                                    </a:cubicBezTo>
                                                    <a:cubicBezTo>
                                                      <a:pt x="73794" y="344236"/>
                                                      <a:pt x="103163" y="339076"/>
                                                      <a:pt x="109116" y="334314"/>
                                                    </a:cubicBezTo>
                                                    <a:cubicBezTo>
                                                      <a:pt x="115069" y="329552"/>
                                                      <a:pt x="103163" y="310899"/>
                                                      <a:pt x="92447" y="300977"/>
                                                    </a:cubicBezTo>
                                                    <a:cubicBezTo>
                                                      <a:pt x="81731" y="291055"/>
                                                      <a:pt x="55141" y="296214"/>
                                                      <a:pt x="44822" y="274783"/>
                                                    </a:cubicBezTo>
                                                    <a:cubicBezTo>
                                                      <a:pt x="34503" y="253352"/>
                                                      <a:pt x="30535" y="200964"/>
                                                      <a:pt x="30535" y="172389"/>
                                                    </a:cubicBezTo>
                                                    <a:cubicBezTo>
                                                      <a:pt x="30535" y="143814"/>
                                                      <a:pt x="31328" y="124764"/>
                                                      <a:pt x="44822" y="103333"/>
                                                    </a:cubicBezTo>
                                                    <a:cubicBezTo>
                                                      <a:pt x="58316" y="81902"/>
                                                      <a:pt x="101575" y="48961"/>
                                                      <a:pt x="111497" y="43802"/>
                                                    </a:cubicBezTo>
                                                    <a:cubicBezTo>
                                                      <a:pt x="121419" y="38643"/>
                                                      <a:pt x="113085" y="94998"/>
                                                      <a:pt x="118641" y="115239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grpFill/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9" name="Freeform 8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5774646" y="2169245"/>
                                                <a:ext cx="230405" cy="527906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121329 w 230405"/>
                                                  <a:gd name="connsiteY0" fmla="*/ 119136 h 527906"/>
                                                  <a:gd name="connsiteX1" fmla="*/ 61798 w 230405"/>
                                                  <a:gd name="connsiteY1" fmla="*/ 262011 h 527906"/>
                                                  <a:gd name="connsiteX2" fmla="*/ 18935 w 230405"/>
                                                  <a:gd name="connsiteY2" fmla="*/ 412030 h 527906"/>
                                                  <a:gd name="connsiteX3" fmla="*/ 2267 w 230405"/>
                                                  <a:gd name="connsiteY3" fmla="*/ 483468 h 527906"/>
                                                  <a:gd name="connsiteX4" fmla="*/ 66560 w 230405"/>
                                                  <a:gd name="connsiteY4" fmla="*/ 523949 h 527906"/>
                                                  <a:gd name="connsiteX5" fmla="*/ 221342 w 230405"/>
                                                  <a:gd name="connsiteY5" fmla="*/ 523949 h 527906"/>
                                                  <a:gd name="connsiteX6" fmla="*/ 197529 w 230405"/>
                                                  <a:gd name="connsiteY6" fmla="*/ 502518 h 527906"/>
                                                  <a:gd name="connsiteX7" fmla="*/ 76085 w 230405"/>
                                                  <a:gd name="connsiteY7" fmla="*/ 495374 h 527906"/>
                                                  <a:gd name="connsiteX8" fmla="*/ 45129 w 230405"/>
                                                  <a:gd name="connsiteY8" fmla="*/ 466799 h 527906"/>
                                                  <a:gd name="connsiteX9" fmla="*/ 59417 w 230405"/>
                                                  <a:gd name="connsiteY9" fmla="*/ 369168 h 527906"/>
                                                  <a:gd name="connsiteX10" fmla="*/ 121329 w 230405"/>
                                                  <a:gd name="connsiteY10" fmla="*/ 185811 h 527906"/>
                                                  <a:gd name="connsiteX11" fmla="*/ 195148 w 230405"/>
                                                  <a:gd name="connsiteY11" fmla="*/ 50080 h 527906"/>
                                                  <a:gd name="connsiteX12" fmla="*/ 204673 w 230405"/>
                                                  <a:gd name="connsiteY12" fmla="*/ 14361 h 527906"/>
                                                  <a:gd name="connsiteX13" fmla="*/ 183242 w 230405"/>
                                                  <a:gd name="connsiteY13" fmla="*/ 2455 h 527906"/>
                                                  <a:gd name="connsiteX14" fmla="*/ 154667 w 230405"/>
                                                  <a:gd name="connsiteY14" fmla="*/ 59605 h 527906"/>
                                                  <a:gd name="connsiteX15" fmla="*/ 121329 w 230405"/>
                                                  <a:gd name="connsiteY15" fmla="*/ 119136 h 527906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  <a:cxn ang="0">
                                                    <a:pos x="connsiteX7" y="connsiteY7"/>
                                                  </a:cxn>
                                                  <a:cxn ang="0">
                                                    <a:pos x="connsiteX8" y="connsiteY8"/>
                                                  </a:cxn>
                                                  <a:cxn ang="0">
                                                    <a:pos x="connsiteX9" y="connsiteY9"/>
                                                  </a:cxn>
                                                  <a:cxn ang="0">
                                                    <a:pos x="connsiteX10" y="connsiteY10"/>
                                                  </a:cxn>
                                                  <a:cxn ang="0">
                                                    <a:pos x="connsiteX11" y="connsiteY11"/>
                                                  </a:cxn>
                                                  <a:cxn ang="0">
                                                    <a:pos x="connsiteX12" y="connsiteY12"/>
                                                  </a:cxn>
                                                  <a:cxn ang="0">
                                                    <a:pos x="connsiteX13" y="connsiteY13"/>
                                                  </a:cxn>
                                                  <a:cxn ang="0">
                                                    <a:pos x="connsiteX14" y="connsiteY14"/>
                                                  </a:cxn>
                                                  <a:cxn ang="0">
                                                    <a:pos x="connsiteX15" y="connsiteY15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230405" h="527906">
                                                    <a:moveTo>
                                                      <a:pt x="121329" y="119136"/>
                                                    </a:moveTo>
                                                    <a:cubicBezTo>
                                                      <a:pt x="105851" y="152870"/>
                                                      <a:pt x="78864" y="213195"/>
                                                      <a:pt x="61798" y="262011"/>
                                                    </a:cubicBezTo>
                                                    <a:cubicBezTo>
                                                      <a:pt x="44732" y="310827"/>
                                                      <a:pt x="28857" y="375121"/>
                                                      <a:pt x="18935" y="412030"/>
                                                    </a:cubicBezTo>
                                                    <a:cubicBezTo>
                                                      <a:pt x="9013" y="448939"/>
                                                      <a:pt x="-5671" y="464815"/>
                                                      <a:pt x="2267" y="483468"/>
                                                    </a:cubicBezTo>
                                                    <a:cubicBezTo>
                                                      <a:pt x="10204" y="502121"/>
                                                      <a:pt x="30048" y="517202"/>
                                                      <a:pt x="66560" y="523949"/>
                                                    </a:cubicBezTo>
                                                    <a:cubicBezTo>
                                                      <a:pt x="103072" y="530696"/>
                                                      <a:pt x="199514" y="527521"/>
                                                      <a:pt x="221342" y="523949"/>
                                                    </a:cubicBezTo>
                                                    <a:cubicBezTo>
                                                      <a:pt x="243170" y="520377"/>
                                                      <a:pt x="221738" y="507280"/>
                                                      <a:pt x="197529" y="502518"/>
                                                    </a:cubicBezTo>
                                                    <a:cubicBezTo>
                                                      <a:pt x="173320" y="497756"/>
                                                      <a:pt x="101485" y="501327"/>
                                                      <a:pt x="76085" y="495374"/>
                                                    </a:cubicBezTo>
                                                    <a:cubicBezTo>
                                                      <a:pt x="50685" y="489421"/>
                                                      <a:pt x="47907" y="487833"/>
                                                      <a:pt x="45129" y="466799"/>
                                                    </a:cubicBezTo>
                                                    <a:cubicBezTo>
                                                      <a:pt x="42351" y="445765"/>
                                                      <a:pt x="46717" y="415999"/>
                                                      <a:pt x="59417" y="369168"/>
                                                    </a:cubicBezTo>
                                                    <a:cubicBezTo>
                                                      <a:pt x="72117" y="322337"/>
                                                      <a:pt x="98707" y="238992"/>
                                                      <a:pt x="121329" y="185811"/>
                                                    </a:cubicBezTo>
                                                    <a:cubicBezTo>
                                                      <a:pt x="143951" y="132630"/>
                                                      <a:pt x="181257" y="78655"/>
                                                      <a:pt x="195148" y="50080"/>
                                                    </a:cubicBezTo>
                                                    <a:cubicBezTo>
                                                      <a:pt x="209039" y="21505"/>
                                                      <a:pt x="206657" y="22298"/>
                                                      <a:pt x="204673" y="14361"/>
                                                    </a:cubicBezTo>
                                                    <a:cubicBezTo>
                                                      <a:pt x="202689" y="6424"/>
                                                      <a:pt x="191576" y="-5086"/>
                                                      <a:pt x="183242" y="2455"/>
                                                    </a:cubicBezTo>
                                                    <a:cubicBezTo>
                                                      <a:pt x="174908" y="9996"/>
                                                      <a:pt x="163398" y="41746"/>
                                                      <a:pt x="154667" y="59605"/>
                                                    </a:cubicBezTo>
                                                    <a:cubicBezTo>
                                                      <a:pt x="145936" y="77464"/>
                                                      <a:pt x="136807" y="85402"/>
                                                      <a:pt x="121329" y="119136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grpFill/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0" name="Freeform 9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6506482" y="1706835"/>
                                                <a:ext cx="860867" cy="1335932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281668 w 860867"/>
                                                  <a:gd name="connsiteY0" fmla="*/ 23540 h 1335932"/>
                                                  <a:gd name="connsiteX1" fmla="*/ 161018 w 860867"/>
                                                  <a:gd name="connsiteY1" fmla="*/ 36240 h 1335932"/>
                                                  <a:gd name="connsiteX2" fmla="*/ 84818 w 860867"/>
                                                  <a:gd name="connsiteY2" fmla="*/ 67990 h 1335932"/>
                                                  <a:gd name="connsiteX3" fmla="*/ 18143 w 860867"/>
                                                  <a:gd name="connsiteY3" fmla="*/ 102915 h 1335932"/>
                                                  <a:gd name="connsiteX4" fmla="*/ 5443 w 860867"/>
                                                  <a:gd name="connsiteY4" fmla="*/ 112440 h 1335932"/>
                                                  <a:gd name="connsiteX5" fmla="*/ 5443 w 860867"/>
                                                  <a:gd name="connsiteY5" fmla="*/ 77515 h 1335932"/>
                                                  <a:gd name="connsiteX6" fmla="*/ 72118 w 860867"/>
                                                  <a:gd name="connsiteY6" fmla="*/ 45765 h 1335932"/>
                                                  <a:gd name="connsiteX7" fmla="*/ 180068 w 860867"/>
                                                  <a:gd name="connsiteY7" fmla="*/ 10840 h 1335932"/>
                                                  <a:gd name="connsiteX8" fmla="*/ 383268 w 860867"/>
                                                  <a:gd name="connsiteY8" fmla="*/ 7665 h 1335932"/>
                                                  <a:gd name="connsiteX9" fmla="*/ 605518 w 860867"/>
                                                  <a:gd name="connsiteY9" fmla="*/ 106090 h 1335932"/>
                                                  <a:gd name="connsiteX10" fmla="*/ 713468 w 860867"/>
                                                  <a:gd name="connsiteY10" fmla="*/ 223565 h 1335932"/>
                                                  <a:gd name="connsiteX11" fmla="*/ 808718 w 860867"/>
                                                  <a:gd name="connsiteY11" fmla="*/ 385490 h 1335932"/>
                                                  <a:gd name="connsiteX12" fmla="*/ 859518 w 860867"/>
                                                  <a:gd name="connsiteY12" fmla="*/ 620440 h 1335932"/>
                                                  <a:gd name="connsiteX13" fmla="*/ 837293 w 860867"/>
                                                  <a:gd name="connsiteY13" fmla="*/ 807765 h 1335932"/>
                                                  <a:gd name="connsiteX14" fmla="*/ 745218 w 860867"/>
                                                  <a:gd name="connsiteY14" fmla="*/ 1045890 h 1335932"/>
                                                  <a:gd name="connsiteX15" fmla="*/ 659493 w 860867"/>
                                                  <a:gd name="connsiteY15" fmla="*/ 1185590 h 1335932"/>
                                                  <a:gd name="connsiteX16" fmla="*/ 545193 w 860867"/>
                                                  <a:gd name="connsiteY16" fmla="*/ 1293540 h 1335932"/>
                                                  <a:gd name="connsiteX17" fmla="*/ 440418 w 860867"/>
                                                  <a:gd name="connsiteY17" fmla="*/ 1334815 h 1335932"/>
                                                  <a:gd name="connsiteX18" fmla="*/ 383268 w 860867"/>
                                                  <a:gd name="connsiteY18" fmla="*/ 1322115 h 1335932"/>
                                                  <a:gd name="connsiteX19" fmla="*/ 405493 w 860867"/>
                                                  <a:gd name="connsiteY19" fmla="*/ 1299890 h 1335932"/>
                                                  <a:gd name="connsiteX20" fmla="*/ 516618 w 860867"/>
                                                  <a:gd name="connsiteY20" fmla="*/ 1277665 h 1335932"/>
                                                  <a:gd name="connsiteX21" fmla="*/ 634093 w 860867"/>
                                                  <a:gd name="connsiteY21" fmla="*/ 1179240 h 1335932"/>
                                                  <a:gd name="connsiteX22" fmla="*/ 748393 w 860867"/>
                                                  <a:gd name="connsiteY22" fmla="*/ 988740 h 1335932"/>
                                                  <a:gd name="connsiteX23" fmla="*/ 808718 w 860867"/>
                                                  <a:gd name="connsiteY23" fmla="*/ 776015 h 1335932"/>
                                                  <a:gd name="connsiteX24" fmla="*/ 827768 w 860867"/>
                                                  <a:gd name="connsiteY24" fmla="*/ 588690 h 1335932"/>
                                                  <a:gd name="connsiteX25" fmla="*/ 761093 w 860867"/>
                                                  <a:gd name="connsiteY25" fmla="*/ 360090 h 1335932"/>
                                                  <a:gd name="connsiteX26" fmla="*/ 624568 w 860867"/>
                                                  <a:gd name="connsiteY26" fmla="*/ 163240 h 1335932"/>
                                                  <a:gd name="connsiteX27" fmla="*/ 494393 w 860867"/>
                                                  <a:gd name="connsiteY27" fmla="*/ 71165 h 1335932"/>
                                                  <a:gd name="connsiteX28" fmla="*/ 392793 w 860867"/>
                                                  <a:gd name="connsiteY28" fmla="*/ 33065 h 1335932"/>
                                                  <a:gd name="connsiteX29" fmla="*/ 281668 w 860867"/>
                                                  <a:gd name="connsiteY29" fmla="*/ 23540 h 1335932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  <a:cxn ang="0">
                                                    <a:pos x="connsiteX7" y="connsiteY7"/>
                                                  </a:cxn>
                                                  <a:cxn ang="0">
                                                    <a:pos x="connsiteX8" y="connsiteY8"/>
                                                  </a:cxn>
                                                  <a:cxn ang="0">
                                                    <a:pos x="connsiteX9" y="connsiteY9"/>
                                                  </a:cxn>
                                                  <a:cxn ang="0">
                                                    <a:pos x="connsiteX10" y="connsiteY10"/>
                                                  </a:cxn>
                                                  <a:cxn ang="0">
                                                    <a:pos x="connsiteX11" y="connsiteY11"/>
                                                  </a:cxn>
                                                  <a:cxn ang="0">
                                                    <a:pos x="connsiteX12" y="connsiteY12"/>
                                                  </a:cxn>
                                                  <a:cxn ang="0">
                                                    <a:pos x="connsiteX13" y="connsiteY13"/>
                                                  </a:cxn>
                                                  <a:cxn ang="0">
                                                    <a:pos x="connsiteX14" y="connsiteY14"/>
                                                  </a:cxn>
                                                  <a:cxn ang="0">
                                                    <a:pos x="connsiteX15" y="connsiteY15"/>
                                                  </a:cxn>
                                                  <a:cxn ang="0">
                                                    <a:pos x="connsiteX16" y="connsiteY16"/>
                                                  </a:cxn>
                                                  <a:cxn ang="0">
                                                    <a:pos x="connsiteX17" y="connsiteY17"/>
                                                  </a:cxn>
                                                  <a:cxn ang="0">
                                                    <a:pos x="connsiteX18" y="connsiteY18"/>
                                                  </a:cxn>
                                                  <a:cxn ang="0">
                                                    <a:pos x="connsiteX19" y="connsiteY19"/>
                                                  </a:cxn>
                                                  <a:cxn ang="0">
                                                    <a:pos x="connsiteX20" y="connsiteY20"/>
                                                  </a:cxn>
                                                  <a:cxn ang="0">
                                                    <a:pos x="connsiteX21" y="connsiteY21"/>
                                                  </a:cxn>
                                                  <a:cxn ang="0">
                                                    <a:pos x="connsiteX22" y="connsiteY22"/>
                                                  </a:cxn>
                                                  <a:cxn ang="0">
                                                    <a:pos x="connsiteX23" y="connsiteY23"/>
                                                  </a:cxn>
                                                  <a:cxn ang="0">
                                                    <a:pos x="connsiteX24" y="connsiteY24"/>
                                                  </a:cxn>
                                                  <a:cxn ang="0">
                                                    <a:pos x="connsiteX25" y="connsiteY25"/>
                                                  </a:cxn>
                                                  <a:cxn ang="0">
                                                    <a:pos x="connsiteX26" y="connsiteY26"/>
                                                  </a:cxn>
                                                  <a:cxn ang="0">
                                                    <a:pos x="connsiteX27" y="connsiteY27"/>
                                                  </a:cxn>
                                                  <a:cxn ang="0">
                                                    <a:pos x="connsiteX28" y="connsiteY28"/>
                                                  </a:cxn>
                                                  <a:cxn ang="0">
                                                    <a:pos x="connsiteX29" y="connsiteY29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860867" h="1335932">
                                                    <a:moveTo>
                                                      <a:pt x="281668" y="23540"/>
                                                    </a:moveTo>
                                                    <a:cubicBezTo>
                                                      <a:pt x="243039" y="24069"/>
                                                      <a:pt x="193826" y="28832"/>
                                                      <a:pt x="161018" y="36240"/>
                                                    </a:cubicBezTo>
                                                    <a:cubicBezTo>
                                                      <a:pt x="128210" y="43648"/>
                                                      <a:pt x="108630" y="56878"/>
                                                      <a:pt x="84818" y="67990"/>
                                                    </a:cubicBezTo>
                                                    <a:cubicBezTo>
                                                      <a:pt x="61005" y="79103"/>
                                                      <a:pt x="31372" y="95507"/>
                                                      <a:pt x="18143" y="102915"/>
                                                    </a:cubicBezTo>
                                                    <a:cubicBezTo>
                                                      <a:pt x="4914" y="110323"/>
                                                      <a:pt x="7560" y="116673"/>
                                                      <a:pt x="5443" y="112440"/>
                                                    </a:cubicBezTo>
                                                    <a:cubicBezTo>
                                                      <a:pt x="3326" y="108207"/>
                                                      <a:pt x="-5669" y="88627"/>
                                                      <a:pt x="5443" y="77515"/>
                                                    </a:cubicBezTo>
                                                    <a:cubicBezTo>
                                                      <a:pt x="16555" y="66403"/>
                                                      <a:pt x="43014" y="56878"/>
                                                      <a:pt x="72118" y="45765"/>
                                                    </a:cubicBezTo>
                                                    <a:cubicBezTo>
                                                      <a:pt x="101222" y="34653"/>
                                                      <a:pt x="128210" y="17190"/>
                                                      <a:pt x="180068" y="10840"/>
                                                    </a:cubicBezTo>
                                                    <a:cubicBezTo>
                                                      <a:pt x="231926" y="4490"/>
                                                      <a:pt x="312360" y="-8210"/>
                                                      <a:pt x="383268" y="7665"/>
                                                    </a:cubicBezTo>
                                                    <a:cubicBezTo>
                                                      <a:pt x="454176" y="23540"/>
                                                      <a:pt x="550485" y="70107"/>
                                                      <a:pt x="605518" y="106090"/>
                                                    </a:cubicBezTo>
                                                    <a:cubicBezTo>
                                                      <a:pt x="660551" y="142073"/>
                                                      <a:pt x="679601" y="176999"/>
                                                      <a:pt x="713468" y="223565"/>
                                                    </a:cubicBezTo>
                                                    <a:cubicBezTo>
                                                      <a:pt x="747335" y="270131"/>
                                                      <a:pt x="784376" y="319344"/>
                                                      <a:pt x="808718" y="385490"/>
                                                    </a:cubicBezTo>
                                                    <a:cubicBezTo>
                                                      <a:pt x="833060" y="451636"/>
                                                      <a:pt x="854756" y="550061"/>
                                                      <a:pt x="859518" y="620440"/>
                                                    </a:cubicBezTo>
                                                    <a:cubicBezTo>
                                                      <a:pt x="864280" y="690819"/>
                                                      <a:pt x="856343" y="736857"/>
                                                      <a:pt x="837293" y="807765"/>
                                                    </a:cubicBezTo>
                                                    <a:cubicBezTo>
                                                      <a:pt x="818243" y="878673"/>
                                                      <a:pt x="774851" y="982919"/>
                                                      <a:pt x="745218" y="1045890"/>
                                                    </a:cubicBezTo>
                                                    <a:cubicBezTo>
                                                      <a:pt x="715585" y="1108861"/>
                                                      <a:pt x="692830" y="1144315"/>
                                                      <a:pt x="659493" y="1185590"/>
                                                    </a:cubicBezTo>
                                                    <a:cubicBezTo>
                                                      <a:pt x="626156" y="1226865"/>
                                                      <a:pt x="581705" y="1268669"/>
                                                      <a:pt x="545193" y="1293540"/>
                                                    </a:cubicBezTo>
                                                    <a:cubicBezTo>
                                                      <a:pt x="508681" y="1318411"/>
                                                      <a:pt x="467405" y="1330053"/>
                                                      <a:pt x="440418" y="1334815"/>
                                                    </a:cubicBezTo>
                                                    <a:cubicBezTo>
                                                      <a:pt x="413431" y="1339577"/>
                                                      <a:pt x="389089" y="1327936"/>
                                                      <a:pt x="383268" y="1322115"/>
                                                    </a:cubicBezTo>
                                                    <a:lnTo>
                                                      <a:pt x="405493" y="1299890"/>
                                                    </a:lnTo>
                                                    <a:cubicBezTo>
                                                      <a:pt x="427718" y="1292482"/>
                                                      <a:pt x="478518" y="1297773"/>
                                                      <a:pt x="516618" y="1277665"/>
                                                    </a:cubicBezTo>
                                                    <a:cubicBezTo>
                                                      <a:pt x="554718" y="1257557"/>
                                                      <a:pt x="595464" y="1227394"/>
                                                      <a:pt x="634093" y="1179240"/>
                                                    </a:cubicBezTo>
                                                    <a:cubicBezTo>
                                                      <a:pt x="672722" y="1131086"/>
                                                      <a:pt x="719289" y="1055944"/>
                                                      <a:pt x="748393" y="988740"/>
                                                    </a:cubicBezTo>
                                                    <a:cubicBezTo>
                                                      <a:pt x="777497" y="921536"/>
                                                      <a:pt x="795489" y="842690"/>
                                                      <a:pt x="808718" y="776015"/>
                                                    </a:cubicBezTo>
                                                    <a:cubicBezTo>
                                                      <a:pt x="821947" y="709340"/>
                                                      <a:pt x="835706" y="658011"/>
                                                      <a:pt x="827768" y="588690"/>
                                                    </a:cubicBezTo>
                                                    <a:cubicBezTo>
                                                      <a:pt x="819830" y="519369"/>
                                                      <a:pt x="794960" y="430998"/>
                                                      <a:pt x="761093" y="360090"/>
                                                    </a:cubicBezTo>
                                                    <a:cubicBezTo>
                                                      <a:pt x="727226" y="289182"/>
                                                      <a:pt x="669018" y="211394"/>
                                                      <a:pt x="624568" y="163240"/>
                                                    </a:cubicBezTo>
                                                    <a:cubicBezTo>
                                                      <a:pt x="580118" y="115086"/>
                                                      <a:pt x="533022" y="92861"/>
                                                      <a:pt x="494393" y="71165"/>
                                                    </a:cubicBezTo>
                                                    <a:cubicBezTo>
                                                      <a:pt x="455764" y="49469"/>
                                                      <a:pt x="427718" y="40473"/>
                                                      <a:pt x="392793" y="33065"/>
                                                    </a:cubicBezTo>
                                                    <a:cubicBezTo>
                                                      <a:pt x="357868" y="25657"/>
                                                      <a:pt x="320297" y="23011"/>
                                                      <a:pt x="281668" y="23540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grpFill/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2" name="Freeform 11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6990814" y="2248518"/>
                                                <a:ext cx="145667" cy="447057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86261 w 145667"/>
                                                  <a:gd name="connsiteY0" fmla="*/ 147020 h 447057"/>
                                                  <a:gd name="connsiteX1" fmla="*/ 124361 w 145667"/>
                                                  <a:gd name="connsiteY1" fmla="*/ 311326 h 447057"/>
                                                  <a:gd name="connsiteX2" fmla="*/ 62449 w 145667"/>
                                                  <a:gd name="connsiteY2" fmla="*/ 399432 h 447057"/>
                                                  <a:gd name="connsiteX3" fmla="*/ 43399 w 145667"/>
                                                  <a:gd name="connsiteY3" fmla="*/ 423245 h 447057"/>
                                                  <a:gd name="connsiteX4" fmla="*/ 86261 w 145667"/>
                                                  <a:gd name="connsiteY4" fmla="*/ 444676 h 447057"/>
                                                  <a:gd name="connsiteX5" fmla="*/ 138649 w 145667"/>
                                                  <a:gd name="connsiteY5" fmla="*/ 363713 h 447057"/>
                                                  <a:gd name="connsiteX6" fmla="*/ 141030 w 145667"/>
                                                  <a:gd name="connsiteY6" fmla="*/ 239888 h 447057"/>
                                                  <a:gd name="connsiteX7" fmla="*/ 100549 w 145667"/>
                                                  <a:gd name="connsiteY7" fmla="*/ 92251 h 447057"/>
                                                  <a:gd name="connsiteX8" fmla="*/ 38636 w 145667"/>
                                                  <a:gd name="connsiteY8" fmla="*/ 11288 h 447057"/>
                                                  <a:gd name="connsiteX9" fmla="*/ 536 w 145667"/>
                                                  <a:gd name="connsiteY9" fmla="*/ 4145 h 447057"/>
                                                  <a:gd name="connsiteX10" fmla="*/ 19586 w 145667"/>
                                                  <a:gd name="connsiteY10" fmla="*/ 44626 h 447057"/>
                                                  <a:gd name="connsiteX11" fmla="*/ 64830 w 145667"/>
                                                  <a:gd name="connsiteY11" fmla="*/ 94632 h 447057"/>
                                                  <a:gd name="connsiteX12" fmla="*/ 86261 w 145667"/>
                                                  <a:gd name="connsiteY12" fmla="*/ 147020 h 447057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  <a:cxn ang="0">
                                                    <a:pos x="connsiteX7" y="connsiteY7"/>
                                                  </a:cxn>
                                                  <a:cxn ang="0">
                                                    <a:pos x="connsiteX8" y="connsiteY8"/>
                                                  </a:cxn>
                                                  <a:cxn ang="0">
                                                    <a:pos x="connsiteX9" y="connsiteY9"/>
                                                  </a:cxn>
                                                  <a:cxn ang="0">
                                                    <a:pos x="connsiteX10" y="connsiteY10"/>
                                                  </a:cxn>
                                                  <a:cxn ang="0">
                                                    <a:pos x="connsiteX11" y="connsiteY11"/>
                                                  </a:cxn>
                                                  <a:cxn ang="0">
                                                    <a:pos x="connsiteX12" y="connsiteY12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145667" h="447057">
                                                    <a:moveTo>
                                                      <a:pt x="86261" y="147020"/>
                                                    </a:moveTo>
                                                    <a:cubicBezTo>
                                                      <a:pt x="96183" y="183136"/>
                                                      <a:pt x="128330" y="269257"/>
                                                      <a:pt x="124361" y="311326"/>
                                                    </a:cubicBezTo>
                                                    <a:cubicBezTo>
                                                      <a:pt x="120392" y="353395"/>
                                                      <a:pt x="75943" y="380779"/>
                                                      <a:pt x="62449" y="399432"/>
                                                    </a:cubicBezTo>
                                                    <a:cubicBezTo>
                                                      <a:pt x="48955" y="418085"/>
                                                      <a:pt x="39430" y="415704"/>
                                                      <a:pt x="43399" y="423245"/>
                                                    </a:cubicBezTo>
                                                    <a:cubicBezTo>
                                                      <a:pt x="47368" y="430786"/>
                                                      <a:pt x="70386" y="454598"/>
                                                      <a:pt x="86261" y="444676"/>
                                                    </a:cubicBezTo>
                                                    <a:cubicBezTo>
                                                      <a:pt x="102136" y="434754"/>
                                                      <a:pt x="129521" y="397844"/>
                                                      <a:pt x="138649" y="363713"/>
                                                    </a:cubicBezTo>
                                                    <a:cubicBezTo>
                                                      <a:pt x="147777" y="329582"/>
                                                      <a:pt x="147380" y="285132"/>
                                                      <a:pt x="141030" y="239888"/>
                                                    </a:cubicBezTo>
                                                    <a:cubicBezTo>
                                                      <a:pt x="134680" y="194644"/>
                                                      <a:pt x="117615" y="130351"/>
                                                      <a:pt x="100549" y="92251"/>
                                                    </a:cubicBezTo>
                                                    <a:cubicBezTo>
                                                      <a:pt x="83483" y="54151"/>
                                                      <a:pt x="55305" y="25972"/>
                                                      <a:pt x="38636" y="11288"/>
                                                    </a:cubicBezTo>
                                                    <a:cubicBezTo>
                                                      <a:pt x="21967" y="-3396"/>
                                                      <a:pt x="3711" y="-1411"/>
                                                      <a:pt x="536" y="4145"/>
                                                    </a:cubicBezTo>
                                                    <a:cubicBezTo>
                                                      <a:pt x="-2639" y="9701"/>
                                                      <a:pt x="8870" y="29545"/>
                                                      <a:pt x="19586" y="44626"/>
                                                    </a:cubicBezTo>
                                                    <a:cubicBezTo>
                                                      <a:pt x="30302" y="59707"/>
                                                      <a:pt x="55305" y="80741"/>
                                                      <a:pt x="64830" y="94632"/>
                                                    </a:cubicBezTo>
                                                    <a:cubicBezTo>
                                                      <a:pt x="74355" y="108523"/>
                                                      <a:pt x="76339" y="110904"/>
                                                      <a:pt x="86261" y="147020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grpFill/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3" name="Freeform 12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6035199" y="2384276"/>
                                                <a:ext cx="104264" cy="266959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41751 w 104264"/>
                                                  <a:gd name="connsiteY0" fmla="*/ 223193 h 266959"/>
                                                  <a:gd name="connsiteX1" fmla="*/ 41751 w 104264"/>
                                                  <a:gd name="connsiteY1" fmla="*/ 149374 h 266959"/>
                                                  <a:gd name="connsiteX2" fmla="*/ 44132 w 104264"/>
                                                  <a:gd name="connsiteY2" fmla="*/ 56505 h 266959"/>
                                                  <a:gd name="connsiteX3" fmla="*/ 44132 w 104264"/>
                                                  <a:gd name="connsiteY3" fmla="*/ 1737 h 266959"/>
                                                  <a:gd name="connsiteX4" fmla="*/ 13176 w 104264"/>
                                                  <a:gd name="connsiteY4" fmla="*/ 23168 h 266959"/>
                                                  <a:gd name="connsiteX5" fmla="*/ 10795 w 104264"/>
                                                  <a:gd name="connsiteY5" fmla="*/ 116037 h 266959"/>
                                                  <a:gd name="connsiteX6" fmla="*/ 6032 w 104264"/>
                                                  <a:gd name="connsiteY6" fmla="*/ 258912 h 266959"/>
                                                  <a:gd name="connsiteX7" fmla="*/ 103664 w 104264"/>
                                                  <a:gd name="connsiteY7" fmla="*/ 247005 h 266959"/>
                                                  <a:gd name="connsiteX8" fmla="*/ 41751 w 104264"/>
                                                  <a:gd name="connsiteY8" fmla="*/ 223193 h 266959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  <a:cxn ang="0">
                                                    <a:pos x="connsiteX7" y="connsiteY7"/>
                                                  </a:cxn>
                                                  <a:cxn ang="0">
                                                    <a:pos x="connsiteX8" y="connsiteY8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104264" h="266959">
                                                    <a:moveTo>
                                                      <a:pt x="41751" y="223193"/>
                                                    </a:moveTo>
                                                    <a:cubicBezTo>
                                                      <a:pt x="31432" y="206921"/>
                                                      <a:pt x="41354" y="177155"/>
                                                      <a:pt x="41751" y="149374"/>
                                                    </a:cubicBezTo>
                                                    <a:cubicBezTo>
                                                      <a:pt x="42148" y="121593"/>
                                                      <a:pt x="43735" y="81111"/>
                                                      <a:pt x="44132" y="56505"/>
                                                    </a:cubicBezTo>
                                                    <a:cubicBezTo>
                                                      <a:pt x="44529" y="31899"/>
                                                      <a:pt x="49291" y="7293"/>
                                                      <a:pt x="44132" y="1737"/>
                                                    </a:cubicBezTo>
                                                    <a:cubicBezTo>
                                                      <a:pt x="38973" y="-3819"/>
                                                      <a:pt x="18732" y="4118"/>
                                                      <a:pt x="13176" y="23168"/>
                                                    </a:cubicBezTo>
                                                    <a:cubicBezTo>
                                                      <a:pt x="7620" y="42218"/>
                                                      <a:pt x="11986" y="76746"/>
                                                      <a:pt x="10795" y="116037"/>
                                                    </a:cubicBezTo>
                                                    <a:cubicBezTo>
                                                      <a:pt x="9604" y="155328"/>
                                                      <a:pt x="-9446" y="237084"/>
                                                      <a:pt x="6032" y="258912"/>
                                                    </a:cubicBezTo>
                                                    <a:cubicBezTo>
                                                      <a:pt x="21510" y="280740"/>
                                                      <a:pt x="96520" y="251767"/>
                                                      <a:pt x="103664" y="247005"/>
                                                    </a:cubicBezTo>
                                                    <a:cubicBezTo>
                                                      <a:pt x="110808" y="242243"/>
                                                      <a:pt x="52070" y="239465"/>
                                                      <a:pt x="41751" y="223193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grpFill/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4" name="Freeform 13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6253161" y="2360377"/>
                                                <a:ext cx="220744" cy="307337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2 w 220744"/>
                                                  <a:gd name="connsiteY0" fmla="*/ 280429 h 307337"/>
                                                  <a:gd name="connsiteX1" fmla="*/ 71439 w 220744"/>
                                                  <a:gd name="connsiteY1" fmla="*/ 263761 h 307337"/>
                                                  <a:gd name="connsiteX2" fmla="*/ 69058 w 220744"/>
                                                  <a:gd name="connsiteY2" fmla="*/ 173273 h 307337"/>
                                                  <a:gd name="connsiteX3" fmla="*/ 57152 w 220744"/>
                                                  <a:gd name="connsiteY3" fmla="*/ 63736 h 307337"/>
                                                  <a:gd name="connsiteX4" fmla="*/ 30958 w 220744"/>
                                                  <a:gd name="connsiteY4" fmla="*/ 11348 h 307337"/>
                                                  <a:gd name="connsiteX5" fmla="*/ 76202 w 220744"/>
                                                  <a:gd name="connsiteY5" fmla="*/ 6586 h 307337"/>
                                                  <a:gd name="connsiteX6" fmla="*/ 116683 w 220744"/>
                                                  <a:gd name="connsiteY6" fmla="*/ 87548 h 307337"/>
                                                  <a:gd name="connsiteX7" fmla="*/ 133352 w 220744"/>
                                                  <a:gd name="connsiteY7" fmla="*/ 173273 h 307337"/>
                                                  <a:gd name="connsiteX8" fmla="*/ 140495 w 220744"/>
                                                  <a:gd name="connsiteY8" fmla="*/ 235186 h 307337"/>
                                                  <a:gd name="connsiteX9" fmla="*/ 219077 w 220744"/>
                                                  <a:gd name="connsiteY9" fmla="*/ 242329 h 307337"/>
                                                  <a:gd name="connsiteX10" fmla="*/ 190502 w 220744"/>
                                                  <a:gd name="connsiteY10" fmla="*/ 266142 h 307337"/>
                                                  <a:gd name="connsiteX11" fmla="*/ 147639 w 220744"/>
                                                  <a:gd name="connsiteY11" fmla="*/ 266142 h 307337"/>
                                                  <a:gd name="connsiteX12" fmla="*/ 116683 w 220744"/>
                                                  <a:gd name="connsiteY12" fmla="*/ 249473 h 307337"/>
                                                  <a:gd name="connsiteX13" fmla="*/ 104777 w 220744"/>
                                                  <a:gd name="connsiteY13" fmla="*/ 187561 h 307337"/>
                                                  <a:gd name="connsiteX14" fmla="*/ 95252 w 220744"/>
                                                  <a:gd name="connsiteY14" fmla="*/ 132792 h 307337"/>
                                                  <a:gd name="connsiteX15" fmla="*/ 100014 w 220744"/>
                                                  <a:gd name="connsiteY15" fmla="*/ 218517 h 307337"/>
                                                  <a:gd name="connsiteX16" fmla="*/ 104777 w 220744"/>
                                                  <a:gd name="connsiteY16" fmla="*/ 275667 h 307337"/>
                                                  <a:gd name="connsiteX17" fmla="*/ 69058 w 220744"/>
                                                  <a:gd name="connsiteY17" fmla="*/ 306623 h 307337"/>
                                                  <a:gd name="connsiteX18" fmla="*/ 2 w 220744"/>
                                                  <a:gd name="connsiteY18" fmla="*/ 280429 h 307337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  <a:cxn ang="0">
                                                    <a:pos x="connsiteX7" y="connsiteY7"/>
                                                  </a:cxn>
                                                  <a:cxn ang="0">
                                                    <a:pos x="connsiteX8" y="connsiteY8"/>
                                                  </a:cxn>
                                                  <a:cxn ang="0">
                                                    <a:pos x="connsiteX9" y="connsiteY9"/>
                                                  </a:cxn>
                                                  <a:cxn ang="0">
                                                    <a:pos x="connsiteX10" y="connsiteY10"/>
                                                  </a:cxn>
                                                  <a:cxn ang="0">
                                                    <a:pos x="connsiteX11" y="connsiteY11"/>
                                                  </a:cxn>
                                                  <a:cxn ang="0">
                                                    <a:pos x="connsiteX12" y="connsiteY12"/>
                                                  </a:cxn>
                                                  <a:cxn ang="0">
                                                    <a:pos x="connsiteX13" y="connsiteY13"/>
                                                  </a:cxn>
                                                  <a:cxn ang="0">
                                                    <a:pos x="connsiteX14" y="connsiteY14"/>
                                                  </a:cxn>
                                                  <a:cxn ang="0">
                                                    <a:pos x="connsiteX15" y="connsiteY15"/>
                                                  </a:cxn>
                                                  <a:cxn ang="0">
                                                    <a:pos x="connsiteX16" y="connsiteY16"/>
                                                  </a:cxn>
                                                  <a:cxn ang="0">
                                                    <a:pos x="connsiteX17" y="connsiteY17"/>
                                                  </a:cxn>
                                                  <a:cxn ang="0">
                                                    <a:pos x="connsiteX18" y="connsiteY18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220744" h="307337">
                                                    <a:moveTo>
                                                      <a:pt x="2" y="280429"/>
                                                    </a:moveTo>
                                                    <a:cubicBezTo>
                                                      <a:pt x="399" y="273285"/>
                                                      <a:pt x="59930" y="281620"/>
                                                      <a:pt x="71439" y="263761"/>
                                                    </a:cubicBezTo>
                                                    <a:cubicBezTo>
                                                      <a:pt x="82948" y="245902"/>
                                                      <a:pt x="71439" y="206610"/>
                                                      <a:pt x="69058" y="173273"/>
                                                    </a:cubicBezTo>
                                                    <a:cubicBezTo>
                                                      <a:pt x="66677" y="139936"/>
                                                      <a:pt x="63502" y="90723"/>
                                                      <a:pt x="57152" y="63736"/>
                                                    </a:cubicBezTo>
                                                    <a:cubicBezTo>
                                                      <a:pt x="50802" y="36749"/>
                                                      <a:pt x="27783" y="20873"/>
                                                      <a:pt x="30958" y="11348"/>
                                                    </a:cubicBezTo>
                                                    <a:cubicBezTo>
                                                      <a:pt x="34133" y="1823"/>
                                                      <a:pt x="61915" y="-6114"/>
                                                      <a:pt x="76202" y="6586"/>
                                                    </a:cubicBezTo>
                                                    <a:cubicBezTo>
                                                      <a:pt x="90490" y="19286"/>
                                                      <a:pt x="107158" y="59767"/>
                                                      <a:pt x="116683" y="87548"/>
                                                    </a:cubicBezTo>
                                                    <a:cubicBezTo>
                                                      <a:pt x="126208" y="115329"/>
                                                      <a:pt x="129383" y="148667"/>
                                                      <a:pt x="133352" y="173273"/>
                                                    </a:cubicBezTo>
                                                    <a:cubicBezTo>
                                                      <a:pt x="137321" y="197879"/>
                                                      <a:pt x="126208" y="223677"/>
                                                      <a:pt x="140495" y="235186"/>
                                                    </a:cubicBezTo>
                                                    <a:cubicBezTo>
                                                      <a:pt x="154782" y="246695"/>
                                                      <a:pt x="210743" y="237170"/>
                                                      <a:pt x="219077" y="242329"/>
                                                    </a:cubicBezTo>
                                                    <a:cubicBezTo>
                                                      <a:pt x="227411" y="247488"/>
                                                      <a:pt x="202408" y="262173"/>
                                                      <a:pt x="190502" y="266142"/>
                                                    </a:cubicBezTo>
                                                    <a:cubicBezTo>
                                                      <a:pt x="178596" y="270111"/>
                                                      <a:pt x="159942" y="268920"/>
                                                      <a:pt x="147639" y="266142"/>
                                                    </a:cubicBezTo>
                                                    <a:cubicBezTo>
                                                      <a:pt x="135336" y="263364"/>
                                                      <a:pt x="123827" y="262570"/>
                                                      <a:pt x="116683" y="249473"/>
                                                    </a:cubicBezTo>
                                                    <a:cubicBezTo>
                                                      <a:pt x="109539" y="236376"/>
                                                      <a:pt x="108349" y="207008"/>
                                                      <a:pt x="104777" y="187561"/>
                                                    </a:cubicBezTo>
                                                    <a:cubicBezTo>
                                                      <a:pt x="101205" y="168114"/>
                                                      <a:pt x="96046" y="127633"/>
                                                      <a:pt x="95252" y="132792"/>
                                                    </a:cubicBezTo>
                                                    <a:cubicBezTo>
                                                      <a:pt x="94458" y="137951"/>
                                                      <a:pt x="98426" y="194704"/>
                                                      <a:pt x="100014" y="218517"/>
                                                    </a:cubicBezTo>
                                                    <a:cubicBezTo>
                                                      <a:pt x="101602" y="242330"/>
                                                      <a:pt x="109936" y="260983"/>
                                                      <a:pt x="104777" y="275667"/>
                                                    </a:cubicBezTo>
                                                    <a:cubicBezTo>
                                                      <a:pt x="99618" y="290351"/>
                                                      <a:pt x="89299" y="301464"/>
                                                      <a:pt x="69058" y="306623"/>
                                                    </a:cubicBezTo>
                                                    <a:cubicBezTo>
                                                      <a:pt x="48817" y="311782"/>
                                                      <a:pt x="-395" y="287573"/>
                                                      <a:pt x="2" y="280429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grpFill/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6" name="Freeform 15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6681765" y="2364762"/>
                                                <a:ext cx="231025" cy="307609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123848 w 231025"/>
                                                  <a:gd name="connsiteY0" fmla="*/ 218894 h 307609"/>
                                                  <a:gd name="connsiteX1" fmla="*/ 85748 w 231025"/>
                                                  <a:gd name="connsiteY1" fmla="*/ 92688 h 307609"/>
                                                  <a:gd name="connsiteX2" fmla="*/ 33360 w 231025"/>
                                                  <a:gd name="connsiteY2" fmla="*/ 11726 h 307609"/>
                                                  <a:gd name="connsiteX3" fmla="*/ 23 w 231025"/>
                                                  <a:gd name="connsiteY3" fmla="*/ 6963 h 307609"/>
                                                  <a:gd name="connsiteX4" fmla="*/ 38123 w 231025"/>
                                                  <a:gd name="connsiteY4" fmla="*/ 73638 h 307609"/>
                                                  <a:gd name="connsiteX5" fmla="*/ 66698 w 231025"/>
                                                  <a:gd name="connsiteY5" fmla="*/ 192701 h 307609"/>
                                                  <a:gd name="connsiteX6" fmla="*/ 76223 w 231025"/>
                                                  <a:gd name="connsiteY6" fmla="*/ 245088 h 307609"/>
                                                  <a:gd name="connsiteX7" fmla="*/ 33360 w 231025"/>
                                                  <a:gd name="connsiteY7" fmla="*/ 264138 h 307609"/>
                                                  <a:gd name="connsiteX8" fmla="*/ 47648 w 231025"/>
                                                  <a:gd name="connsiteY8" fmla="*/ 292713 h 307609"/>
                                                  <a:gd name="connsiteX9" fmla="*/ 100035 w 231025"/>
                                                  <a:gd name="connsiteY9" fmla="*/ 271282 h 307609"/>
                                                  <a:gd name="connsiteX10" fmla="*/ 159566 w 231025"/>
                                                  <a:gd name="connsiteY10" fmla="*/ 304619 h 307609"/>
                                                  <a:gd name="connsiteX11" fmla="*/ 231004 w 231025"/>
                                                  <a:gd name="connsiteY11" fmla="*/ 302238 h 307609"/>
                                                  <a:gd name="connsiteX12" fmla="*/ 166710 w 231025"/>
                                                  <a:gd name="connsiteY12" fmla="*/ 271282 h 307609"/>
                                                  <a:gd name="connsiteX13" fmla="*/ 123848 w 231025"/>
                                                  <a:gd name="connsiteY13" fmla="*/ 218894 h 307609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  <a:cxn ang="0">
                                                    <a:pos x="connsiteX7" y="connsiteY7"/>
                                                  </a:cxn>
                                                  <a:cxn ang="0">
                                                    <a:pos x="connsiteX8" y="connsiteY8"/>
                                                  </a:cxn>
                                                  <a:cxn ang="0">
                                                    <a:pos x="connsiteX9" y="connsiteY9"/>
                                                  </a:cxn>
                                                  <a:cxn ang="0">
                                                    <a:pos x="connsiteX10" y="connsiteY10"/>
                                                  </a:cxn>
                                                  <a:cxn ang="0">
                                                    <a:pos x="connsiteX11" y="connsiteY11"/>
                                                  </a:cxn>
                                                  <a:cxn ang="0">
                                                    <a:pos x="connsiteX12" y="connsiteY12"/>
                                                  </a:cxn>
                                                  <a:cxn ang="0">
                                                    <a:pos x="connsiteX13" y="connsiteY13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231025" h="307609">
                                                    <a:moveTo>
                                                      <a:pt x="123848" y="218894"/>
                                                    </a:moveTo>
                                                    <a:cubicBezTo>
                                                      <a:pt x="110354" y="189128"/>
                                                      <a:pt x="100829" y="127216"/>
                                                      <a:pt x="85748" y="92688"/>
                                                    </a:cubicBezTo>
                                                    <a:cubicBezTo>
                                                      <a:pt x="70667" y="58160"/>
                                                      <a:pt x="47647" y="26013"/>
                                                      <a:pt x="33360" y="11726"/>
                                                    </a:cubicBezTo>
                                                    <a:cubicBezTo>
                                                      <a:pt x="19073" y="-2561"/>
                                                      <a:pt x="-771" y="-3356"/>
                                                      <a:pt x="23" y="6963"/>
                                                    </a:cubicBezTo>
                                                    <a:cubicBezTo>
                                                      <a:pt x="817" y="17282"/>
                                                      <a:pt x="27011" y="42682"/>
                                                      <a:pt x="38123" y="73638"/>
                                                    </a:cubicBezTo>
                                                    <a:cubicBezTo>
                                                      <a:pt x="49235" y="104594"/>
                                                      <a:pt x="60348" y="164126"/>
                                                      <a:pt x="66698" y="192701"/>
                                                    </a:cubicBezTo>
                                                    <a:cubicBezTo>
                                                      <a:pt x="73048" y="221276"/>
                                                      <a:pt x="81779" y="233182"/>
                                                      <a:pt x="76223" y="245088"/>
                                                    </a:cubicBezTo>
                                                    <a:cubicBezTo>
                                                      <a:pt x="70667" y="256994"/>
                                                      <a:pt x="38122" y="256201"/>
                                                      <a:pt x="33360" y="264138"/>
                                                    </a:cubicBezTo>
                                                    <a:cubicBezTo>
                                                      <a:pt x="28597" y="272076"/>
                                                      <a:pt x="36535" y="291522"/>
                                                      <a:pt x="47648" y="292713"/>
                                                    </a:cubicBezTo>
                                                    <a:cubicBezTo>
                                                      <a:pt x="58760" y="293904"/>
                                                      <a:pt x="81382" y="269298"/>
                                                      <a:pt x="100035" y="271282"/>
                                                    </a:cubicBezTo>
                                                    <a:cubicBezTo>
                                                      <a:pt x="118688" y="273266"/>
                                                      <a:pt x="137738" y="299460"/>
                                                      <a:pt x="159566" y="304619"/>
                                                    </a:cubicBezTo>
                                                    <a:cubicBezTo>
                                                      <a:pt x="181394" y="309778"/>
                                                      <a:pt x="229813" y="307794"/>
                                                      <a:pt x="231004" y="302238"/>
                                                    </a:cubicBezTo>
                                                    <a:cubicBezTo>
                                                      <a:pt x="232195" y="296682"/>
                                                      <a:pt x="184173" y="280410"/>
                                                      <a:pt x="166710" y="271282"/>
                                                    </a:cubicBezTo>
                                                    <a:cubicBezTo>
                                                      <a:pt x="149248" y="262154"/>
                                                      <a:pt x="137342" y="248660"/>
                                                      <a:pt x="123848" y="218894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grpFill/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7" name="Freeform 16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5954566" y="2690179"/>
                                                <a:ext cx="1060735" cy="429632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843903 w 1060735"/>
                                                  <a:gd name="connsiteY0" fmla="*/ 93502 h 429632"/>
                                                  <a:gd name="connsiteX1" fmla="*/ 870097 w 1060735"/>
                                                  <a:gd name="connsiteY1" fmla="*/ 19684 h 429632"/>
                                                  <a:gd name="connsiteX2" fmla="*/ 967728 w 1060735"/>
                                                  <a:gd name="connsiteY2" fmla="*/ 634 h 429632"/>
                                                  <a:gd name="connsiteX3" fmla="*/ 1034403 w 1060735"/>
                                                  <a:gd name="connsiteY3" fmla="*/ 36352 h 429632"/>
                                                  <a:gd name="connsiteX4" fmla="*/ 1060597 w 1060735"/>
                                                  <a:gd name="connsiteY4" fmla="*/ 107790 h 429632"/>
                                                  <a:gd name="connsiteX5" fmla="*/ 1024878 w 1060735"/>
                                                  <a:gd name="connsiteY5" fmla="*/ 203040 h 429632"/>
                                                  <a:gd name="connsiteX6" fmla="*/ 958203 w 1060735"/>
                                                  <a:gd name="connsiteY6" fmla="*/ 260190 h 429632"/>
                                                  <a:gd name="connsiteX7" fmla="*/ 874859 w 1060735"/>
                                                  <a:gd name="connsiteY7" fmla="*/ 274477 h 429632"/>
                                                  <a:gd name="connsiteX8" fmla="*/ 824853 w 1060735"/>
                                                  <a:gd name="connsiteY8" fmla="*/ 326865 h 429632"/>
                                                  <a:gd name="connsiteX9" fmla="*/ 620065 w 1060735"/>
                                                  <a:gd name="connsiteY9" fmla="*/ 405446 h 429632"/>
                                                  <a:gd name="connsiteX10" fmla="*/ 346222 w 1060735"/>
                                                  <a:gd name="connsiteY10" fmla="*/ 429259 h 429632"/>
                                                  <a:gd name="connsiteX11" fmla="*/ 141434 w 1060735"/>
                                                  <a:gd name="connsiteY11" fmla="*/ 391159 h 429632"/>
                                                  <a:gd name="connsiteX12" fmla="*/ 43803 w 1060735"/>
                                                  <a:gd name="connsiteY12" fmla="*/ 350677 h 429632"/>
                                                  <a:gd name="connsiteX13" fmla="*/ 3322 w 1060735"/>
                                                  <a:gd name="connsiteY13" fmla="*/ 314959 h 429632"/>
                                                  <a:gd name="connsiteX14" fmla="*/ 10465 w 1060735"/>
                                                  <a:gd name="connsiteY14" fmla="*/ 279240 h 429632"/>
                                                  <a:gd name="connsiteX15" fmla="*/ 74759 w 1060735"/>
                                                  <a:gd name="connsiteY15" fmla="*/ 338771 h 429632"/>
                                                  <a:gd name="connsiteX16" fmla="*/ 255734 w 1060735"/>
                                                  <a:gd name="connsiteY16" fmla="*/ 386396 h 429632"/>
                                                  <a:gd name="connsiteX17" fmla="*/ 489097 w 1060735"/>
                                                  <a:gd name="connsiteY17" fmla="*/ 388777 h 429632"/>
                                                  <a:gd name="connsiteX18" fmla="*/ 724840 w 1060735"/>
                                                  <a:gd name="connsiteY18" fmla="*/ 345915 h 429632"/>
                                                  <a:gd name="connsiteX19" fmla="*/ 815328 w 1060735"/>
                                                  <a:gd name="connsiteY19" fmla="*/ 288765 h 429632"/>
                                                  <a:gd name="connsiteX20" fmla="*/ 858190 w 1060735"/>
                                                  <a:gd name="connsiteY20" fmla="*/ 250665 h 429632"/>
                                                  <a:gd name="connsiteX21" fmla="*/ 920103 w 1060735"/>
                                                  <a:gd name="connsiteY21" fmla="*/ 236377 h 429632"/>
                                                  <a:gd name="connsiteX22" fmla="*/ 998684 w 1060735"/>
                                                  <a:gd name="connsiteY22" fmla="*/ 198277 h 429632"/>
                                                  <a:gd name="connsiteX23" fmla="*/ 1024878 w 1060735"/>
                                                  <a:gd name="connsiteY23" fmla="*/ 136365 h 429632"/>
                                                  <a:gd name="connsiteX24" fmla="*/ 1034403 w 1060735"/>
                                                  <a:gd name="connsiteY24" fmla="*/ 67309 h 429632"/>
                                                  <a:gd name="connsiteX25" fmla="*/ 986778 w 1060735"/>
                                                  <a:gd name="connsiteY25" fmla="*/ 29209 h 429632"/>
                                                  <a:gd name="connsiteX26" fmla="*/ 924865 w 1060735"/>
                                                  <a:gd name="connsiteY26" fmla="*/ 29209 h 429632"/>
                                                  <a:gd name="connsiteX27" fmla="*/ 886765 w 1060735"/>
                                                  <a:gd name="connsiteY27" fmla="*/ 50640 h 429632"/>
                                                  <a:gd name="connsiteX28" fmla="*/ 843903 w 1060735"/>
                                                  <a:gd name="connsiteY28" fmla="*/ 93502 h 429632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  <a:cxn ang="0">
                                                    <a:pos x="connsiteX7" y="connsiteY7"/>
                                                  </a:cxn>
                                                  <a:cxn ang="0">
                                                    <a:pos x="connsiteX8" y="connsiteY8"/>
                                                  </a:cxn>
                                                  <a:cxn ang="0">
                                                    <a:pos x="connsiteX9" y="connsiteY9"/>
                                                  </a:cxn>
                                                  <a:cxn ang="0">
                                                    <a:pos x="connsiteX10" y="connsiteY10"/>
                                                  </a:cxn>
                                                  <a:cxn ang="0">
                                                    <a:pos x="connsiteX11" y="connsiteY11"/>
                                                  </a:cxn>
                                                  <a:cxn ang="0">
                                                    <a:pos x="connsiteX12" y="connsiteY12"/>
                                                  </a:cxn>
                                                  <a:cxn ang="0">
                                                    <a:pos x="connsiteX13" y="connsiteY13"/>
                                                  </a:cxn>
                                                  <a:cxn ang="0">
                                                    <a:pos x="connsiteX14" y="connsiteY14"/>
                                                  </a:cxn>
                                                  <a:cxn ang="0">
                                                    <a:pos x="connsiteX15" y="connsiteY15"/>
                                                  </a:cxn>
                                                  <a:cxn ang="0">
                                                    <a:pos x="connsiteX16" y="connsiteY16"/>
                                                  </a:cxn>
                                                  <a:cxn ang="0">
                                                    <a:pos x="connsiteX17" y="connsiteY17"/>
                                                  </a:cxn>
                                                  <a:cxn ang="0">
                                                    <a:pos x="connsiteX18" y="connsiteY18"/>
                                                  </a:cxn>
                                                  <a:cxn ang="0">
                                                    <a:pos x="connsiteX19" y="connsiteY19"/>
                                                  </a:cxn>
                                                  <a:cxn ang="0">
                                                    <a:pos x="connsiteX20" y="connsiteY20"/>
                                                  </a:cxn>
                                                  <a:cxn ang="0">
                                                    <a:pos x="connsiteX21" y="connsiteY21"/>
                                                  </a:cxn>
                                                  <a:cxn ang="0">
                                                    <a:pos x="connsiteX22" y="connsiteY22"/>
                                                  </a:cxn>
                                                  <a:cxn ang="0">
                                                    <a:pos x="connsiteX23" y="connsiteY23"/>
                                                  </a:cxn>
                                                  <a:cxn ang="0">
                                                    <a:pos x="connsiteX24" y="connsiteY24"/>
                                                  </a:cxn>
                                                  <a:cxn ang="0">
                                                    <a:pos x="connsiteX25" y="connsiteY25"/>
                                                  </a:cxn>
                                                  <a:cxn ang="0">
                                                    <a:pos x="connsiteX26" y="connsiteY26"/>
                                                  </a:cxn>
                                                  <a:cxn ang="0">
                                                    <a:pos x="connsiteX27" y="connsiteY27"/>
                                                  </a:cxn>
                                                  <a:cxn ang="0">
                                                    <a:pos x="connsiteX28" y="connsiteY28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1060735" h="429632">
                                                    <a:moveTo>
                                                      <a:pt x="843903" y="93502"/>
                                                    </a:moveTo>
                                                    <a:cubicBezTo>
                                                      <a:pt x="841125" y="88343"/>
                                                      <a:pt x="849460" y="35162"/>
                                                      <a:pt x="870097" y="19684"/>
                                                    </a:cubicBezTo>
                                                    <a:cubicBezTo>
                                                      <a:pt x="890734" y="4206"/>
                                                      <a:pt x="940344" y="-2144"/>
                                                      <a:pt x="967728" y="634"/>
                                                    </a:cubicBezTo>
                                                    <a:cubicBezTo>
                                                      <a:pt x="995112" y="3412"/>
                                                      <a:pt x="1018925" y="18493"/>
                                                      <a:pt x="1034403" y="36352"/>
                                                    </a:cubicBezTo>
                                                    <a:cubicBezTo>
                                                      <a:pt x="1049881" y="54211"/>
                                                      <a:pt x="1062184" y="80009"/>
                                                      <a:pt x="1060597" y="107790"/>
                                                    </a:cubicBezTo>
                                                    <a:cubicBezTo>
                                                      <a:pt x="1059010" y="135571"/>
                                                      <a:pt x="1041944" y="177640"/>
                                                      <a:pt x="1024878" y="203040"/>
                                                    </a:cubicBezTo>
                                                    <a:cubicBezTo>
                                                      <a:pt x="1007812" y="228440"/>
                                                      <a:pt x="983206" y="248284"/>
                                                      <a:pt x="958203" y="260190"/>
                                                    </a:cubicBezTo>
                                                    <a:cubicBezTo>
                                                      <a:pt x="933200" y="272096"/>
                                                      <a:pt x="897084" y="263365"/>
                                                      <a:pt x="874859" y="274477"/>
                                                    </a:cubicBezTo>
                                                    <a:cubicBezTo>
                                                      <a:pt x="852634" y="285589"/>
                                                      <a:pt x="867319" y="305037"/>
                                                      <a:pt x="824853" y="326865"/>
                                                    </a:cubicBezTo>
                                                    <a:cubicBezTo>
                                                      <a:pt x="782387" y="348693"/>
                                                      <a:pt x="699837" y="388380"/>
                                                      <a:pt x="620065" y="405446"/>
                                                    </a:cubicBezTo>
                                                    <a:cubicBezTo>
                                                      <a:pt x="540293" y="422512"/>
                                                      <a:pt x="425994" y="431640"/>
                                                      <a:pt x="346222" y="429259"/>
                                                    </a:cubicBezTo>
                                                    <a:cubicBezTo>
                                                      <a:pt x="266450" y="426878"/>
                                                      <a:pt x="191837" y="404256"/>
                                                      <a:pt x="141434" y="391159"/>
                                                    </a:cubicBezTo>
                                                    <a:cubicBezTo>
                                                      <a:pt x="91031" y="378062"/>
                                                      <a:pt x="66822" y="363377"/>
                                                      <a:pt x="43803" y="350677"/>
                                                    </a:cubicBezTo>
                                                    <a:cubicBezTo>
                                                      <a:pt x="20784" y="337977"/>
                                                      <a:pt x="8878" y="326865"/>
                                                      <a:pt x="3322" y="314959"/>
                                                    </a:cubicBezTo>
                                                    <a:cubicBezTo>
                                                      <a:pt x="-2234" y="303053"/>
                                                      <a:pt x="-1441" y="275271"/>
                                                      <a:pt x="10465" y="279240"/>
                                                    </a:cubicBezTo>
                                                    <a:cubicBezTo>
                                                      <a:pt x="22371" y="283209"/>
                                                      <a:pt x="33881" y="320912"/>
                                                      <a:pt x="74759" y="338771"/>
                                                    </a:cubicBezTo>
                                                    <a:cubicBezTo>
                                                      <a:pt x="115637" y="356630"/>
                                                      <a:pt x="186678" y="378062"/>
                                                      <a:pt x="255734" y="386396"/>
                                                    </a:cubicBezTo>
                                                    <a:cubicBezTo>
                                                      <a:pt x="324790" y="394730"/>
                                                      <a:pt x="410913" y="395524"/>
                                                      <a:pt x="489097" y="388777"/>
                                                    </a:cubicBezTo>
                                                    <a:cubicBezTo>
                                                      <a:pt x="567281" y="382030"/>
                                                      <a:pt x="670468" y="362584"/>
                                                      <a:pt x="724840" y="345915"/>
                                                    </a:cubicBezTo>
                                                    <a:cubicBezTo>
                                                      <a:pt x="779212" y="329246"/>
                                                      <a:pt x="793103" y="304640"/>
                                                      <a:pt x="815328" y="288765"/>
                                                    </a:cubicBezTo>
                                                    <a:cubicBezTo>
                                                      <a:pt x="837553" y="272890"/>
                                                      <a:pt x="840728" y="259396"/>
                                                      <a:pt x="858190" y="250665"/>
                                                    </a:cubicBezTo>
                                                    <a:cubicBezTo>
                                                      <a:pt x="875652" y="241934"/>
                                                      <a:pt x="896687" y="245108"/>
                                                      <a:pt x="920103" y="236377"/>
                                                    </a:cubicBezTo>
                                                    <a:cubicBezTo>
                                                      <a:pt x="943519" y="227646"/>
                                                      <a:pt x="981222" y="214946"/>
                                                      <a:pt x="998684" y="198277"/>
                                                    </a:cubicBezTo>
                                                    <a:cubicBezTo>
                                                      <a:pt x="1016146" y="181608"/>
                                                      <a:pt x="1018925" y="158193"/>
                                                      <a:pt x="1024878" y="136365"/>
                                                    </a:cubicBezTo>
                                                    <a:cubicBezTo>
                                                      <a:pt x="1030831" y="114537"/>
                                                      <a:pt x="1040753" y="85168"/>
                                                      <a:pt x="1034403" y="67309"/>
                                                    </a:cubicBezTo>
                                                    <a:cubicBezTo>
                                                      <a:pt x="1028053" y="49450"/>
                                                      <a:pt x="1005034" y="35559"/>
                                                      <a:pt x="986778" y="29209"/>
                                                    </a:cubicBezTo>
                                                    <a:cubicBezTo>
                                                      <a:pt x="968522" y="22859"/>
                                                      <a:pt x="941534" y="25637"/>
                                                      <a:pt x="924865" y="29209"/>
                                                    </a:cubicBezTo>
                                                    <a:cubicBezTo>
                                                      <a:pt x="908196" y="32781"/>
                                                      <a:pt x="897480" y="39131"/>
                                                      <a:pt x="886765" y="50640"/>
                                                    </a:cubicBezTo>
                                                    <a:cubicBezTo>
                                                      <a:pt x="876050" y="62149"/>
                                                      <a:pt x="846681" y="98661"/>
                                                      <a:pt x="843903" y="93502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grpFill/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8" name="Freeform 17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6881813" y="2749756"/>
                                                <a:ext cx="81899" cy="114127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16668 w 81899"/>
                                                  <a:gd name="connsiteY0" fmla="*/ 588 h 114127"/>
                                                  <a:gd name="connsiteX1" fmla="*/ 71437 w 81899"/>
                                                  <a:gd name="connsiteY1" fmla="*/ 26782 h 114127"/>
                                                  <a:gd name="connsiteX2" fmla="*/ 80962 w 81899"/>
                                                  <a:gd name="connsiteY2" fmla="*/ 57738 h 114127"/>
                                                  <a:gd name="connsiteX3" fmla="*/ 78581 w 81899"/>
                                                  <a:gd name="connsiteY3" fmla="*/ 83932 h 114127"/>
                                                  <a:gd name="connsiteX4" fmla="*/ 54768 w 81899"/>
                                                  <a:gd name="connsiteY4" fmla="*/ 36307 h 114127"/>
                                                  <a:gd name="connsiteX5" fmla="*/ 42862 w 81899"/>
                                                  <a:gd name="connsiteY5" fmla="*/ 74407 h 114127"/>
                                                  <a:gd name="connsiteX6" fmla="*/ 28575 w 81899"/>
                                                  <a:gd name="connsiteY6" fmla="*/ 105363 h 114127"/>
                                                  <a:gd name="connsiteX7" fmla="*/ 0 w 81899"/>
                                                  <a:gd name="connsiteY7" fmla="*/ 112507 h 114127"/>
                                                  <a:gd name="connsiteX8" fmla="*/ 28575 w 81899"/>
                                                  <a:gd name="connsiteY8" fmla="*/ 79169 h 114127"/>
                                                  <a:gd name="connsiteX9" fmla="*/ 35718 w 81899"/>
                                                  <a:gd name="connsiteY9" fmla="*/ 52975 h 114127"/>
                                                  <a:gd name="connsiteX10" fmla="*/ 16668 w 81899"/>
                                                  <a:gd name="connsiteY10" fmla="*/ 588 h 114127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  <a:cxn ang="0">
                                                    <a:pos x="connsiteX7" y="connsiteY7"/>
                                                  </a:cxn>
                                                  <a:cxn ang="0">
                                                    <a:pos x="connsiteX8" y="connsiteY8"/>
                                                  </a:cxn>
                                                  <a:cxn ang="0">
                                                    <a:pos x="connsiteX9" y="connsiteY9"/>
                                                  </a:cxn>
                                                  <a:cxn ang="0">
                                                    <a:pos x="connsiteX10" y="connsiteY10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81899" h="114127">
                                                    <a:moveTo>
                                                      <a:pt x="16668" y="588"/>
                                                    </a:moveTo>
                                                    <a:cubicBezTo>
                                                      <a:pt x="22621" y="-3778"/>
                                                      <a:pt x="60721" y="17257"/>
                                                      <a:pt x="71437" y="26782"/>
                                                    </a:cubicBezTo>
                                                    <a:cubicBezTo>
                                                      <a:pt x="82153" y="36307"/>
                                                      <a:pt x="79771" y="48213"/>
                                                      <a:pt x="80962" y="57738"/>
                                                    </a:cubicBezTo>
                                                    <a:cubicBezTo>
                                                      <a:pt x="82153" y="67263"/>
                                                      <a:pt x="82946" y="87504"/>
                                                      <a:pt x="78581" y="83932"/>
                                                    </a:cubicBezTo>
                                                    <a:cubicBezTo>
                                                      <a:pt x="74216" y="80360"/>
                                                      <a:pt x="60721" y="37895"/>
                                                      <a:pt x="54768" y="36307"/>
                                                    </a:cubicBezTo>
                                                    <a:cubicBezTo>
                                                      <a:pt x="48815" y="34720"/>
                                                      <a:pt x="47227" y="62898"/>
                                                      <a:pt x="42862" y="74407"/>
                                                    </a:cubicBezTo>
                                                    <a:cubicBezTo>
                                                      <a:pt x="38497" y="85916"/>
                                                      <a:pt x="35719" y="99013"/>
                                                      <a:pt x="28575" y="105363"/>
                                                    </a:cubicBezTo>
                                                    <a:cubicBezTo>
                                                      <a:pt x="21431" y="111713"/>
                                                      <a:pt x="0" y="116873"/>
                                                      <a:pt x="0" y="112507"/>
                                                    </a:cubicBezTo>
                                                    <a:cubicBezTo>
                                                      <a:pt x="0" y="108141"/>
                                                      <a:pt x="22622" y="89091"/>
                                                      <a:pt x="28575" y="79169"/>
                                                    </a:cubicBezTo>
                                                    <a:cubicBezTo>
                                                      <a:pt x="34528" y="69247"/>
                                                      <a:pt x="44053" y="61309"/>
                                                      <a:pt x="35718" y="52975"/>
                                                    </a:cubicBezTo>
                                                    <a:cubicBezTo>
                                                      <a:pt x="27384" y="44641"/>
                                                      <a:pt x="10715" y="4954"/>
                                                      <a:pt x="16668" y="588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grpFill/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9" name="Freeform 18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5956954" y="2352737"/>
                                                <a:ext cx="110818" cy="653199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93802 w 110818"/>
                                                  <a:gd name="connsiteY0" fmla="*/ 83282 h 653199"/>
                                                  <a:gd name="connsiteX1" fmla="*/ 58084 w 110818"/>
                                                  <a:gd name="connsiteY1" fmla="*/ 223776 h 653199"/>
                                                  <a:gd name="connsiteX2" fmla="*/ 77134 w 110818"/>
                                                  <a:gd name="connsiteY2" fmla="*/ 357126 h 653199"/>
                                                  <a:gd name="connsiteX3" fmla="*/ 77134 w 110818"/>
                                                  <a:gd name="connsiteY3" fmla="*/ 476188 h 653199"/>
                                                  <a:gd name="connsiteX4" fmla="*/ 53321 w 110818"/>
                                                  <a:gd name="connsiteY4" fmla="*/ 557151 h 653199"/>
                                                  <a:gd name="connsiteX5" fmla="*/ 29509 w 110818"/>
                                                  <a:gd name="connsiteY5" fmla="*/ 647638 h 653199"/>
                                                  <a:gd name="connsiteX6" fmla="*/ 8077 w 110818"/>
                                                  <a:gd name="connsiteY6" fmla="*/ 640494 h 653199"/>
                                                  <a:gd name="connsiteX7" fmla="*/ 934 w 110818"/>
                                                  <a:gd name="connsiteY7" fmla="*/ 616682 h 653199"/>
                                                  <a:gd name="connsiteX8" fmla="*/ 27127 w 110818"/>
                                                  <a:gd name="connsiteY8" fmla="*/ 573819 h 653199"/>
                                                  <a:gd name="connsiteX9" fmla="*/ 48559 w 110818"/>
                                                  <a:gd name="connsiteY9" fmla="*/ 480951 h 653199"/>
                                                  <a:gd name="connsiteX10" fmla="*/ 53321 w 110818"/>
                                                  <a:gd name="connsiteY10" fmla="*/ 390463 h 653199"/>
                                                  <a:gd name="connsiteX11" fmla="*/ 41415 w 110818"/>
                                                  <a:gd name="connsiteY11" fmla="*/ 290451 h 653199"/>
                                                  <a:gd name="connsiteX12" fmla="*/ 36652 w 110818"/>
                                                  <a:gd name="connsiteY12" fmla="*/ 199963 h 653199"/>
                                                  <a:gd name="connsiteX13" fmla="*/ 86659 w 110818"/>
                                                  <a:gd name="connsiteY13" fmla="*/ 14226 h 653199"/>
                                                  <a:gd name="connsiteX14" fmla="*/ 110471 w 110818"/>
                                                  <a:gd name="connsiteY14" fmla="*/ 21369 h 653199"/>
                                                  <a:gd name="connsiteX15" fmla="*/ 93802 w 110818"/>
                                                  <a:gd name="connsiteY15" fmla="*/ 83282 h 653199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  <a:cxn ang="0">
                                                    <a:pos x="connsiteX7" y="connsiteY7"/>
                                                  </a:cxn>
                                                  <a:cxn ang="0">
                                                    <a:pos x="connsiteX8" y="connsiteY8"/>
                                                  </a:cxn>
                                                  <a:cxn ang="0">
                                                    <a:pos x="connsiteX9" y="connsiteY9"/>
                                                  </a:cxn>
                                                  <a:cxn ang="0">
                                                    <a:pos x="connsiteX10" y="connsiteY10"/>
                                                  </a:cxn>
                                                  <a:cxn ang="0">
                                                    <a:pos x="connsiteX11" y="connsiteY11"/>
                                                  </a:cxn>
                                                  <a:cxn ang="0">
                                                    <a:pos x="connsiteX12" y="connsiteY12"/>
                                                  </a:cxn>
                                                  <a:cxn ang="0">
                                                    <a:pos x="connsiteX13" y="connsiteY13"/>
                                                  </a:cxn>
                                                  <a:cxn ang="0">
                                                    <a:pos x="connsiteX14" y="connsiteY14"/>
                                                  </a:cxn>
                                                  <a:cxn ang="0">
                                                    <a:pos x="connsiteX15" y="connsiteY15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110818" h="653199">
                                                    <a:moveTo>
                                                      <a:pt x="93802" y="83282"/>
                                                    </a:moveTo>
                                                    <a:cubicBezTo>
                                                      <a:pt x="85071" y="117016"/>
                                                      <a:pt x="60862" y="178135"/>
                                                      <a:pt x="58084" y="223776"/>
                                                    </a:cubicBezTo>
                                                    <a:cubicBezTo>
                                                      <a:pt x="55306" y="269417"/>
                                                      <a:pt x="73959" y="315057"/>
                                                      <a:pt x="77134" y="357126"/>
                                                    </a:cubicBezTo>
                                                    <a:cubicBezTo>
                                                      <a:pt x="80309" y="399195"/>
                                                      <a:pt x="81103" y="442851"/>
                                                      <a:pt x="77134" y="476188"/>
                                                    </a:cubicBezTo>
                                                    <a:cubicBezTo>
                                                      <a:pt x="73165" y="509525"/>
                                                      <a:pt x="61259" y="528576"/>
                                                      <a:pt x="53321" y="557151"/>
                                                    </a:cubicBezTo>
                                                    <a:cubicBezTo>
                                                      <a:pt x="45383" y="585726"/>
                                                      <a:pt x="37050" y="633748"/>
                                                      <a:pt x="29509" y="647638"/>
                                                    </a:cubicBezTo>
                                                    <a:cubicBezTo>
                                                      <a:pt x="21968" y="661528"/>
                                                      <a:pt x="12839" y="645653"/>
                                                      <a:pt x="8077" y="640494"/>
                                                    </a:cubicBezTo>
                                                    <a:cubicBezTo>
                                                      <a:pt x="3314" y="635335"/>
                                                      <a:pt x="-2241" y="627795"/>
                                                      <a:pt x="934" y="616682"/>
                                                    </a:cubicBezTo>
                                                    <a:cubicBezTo>
                                                      <a:pt x="4109" y="605569"/>
                                                      <a:pt x="19190" y="596441"/>
                                                      <a:pt x="27127" y="573819"/>
                                                    </a:cubicBezTo>
                                                    <a:cubicBezTo>
                                                      <a:pt x="35064" y="551197"/>
                                                      <a:pt x="44193" y="511510"/>
                                                      <a:pt x="48559" y="480951"/>
                                                    </a:cubicBezTo>
                                                    <a:cubicBezTo>
                                                      <a:pt x="52925" y="450392"/>
                                                      <a:pt x="54512" y="422213"/>
                                                      <a:pt x="53321" y="390463"/>
                                                    </a:cubicBezTo>
                                                    <a:cubicBezTo>
                                                      <a:pt x="52130" y="358713"/>
                                                      <a:pt x="44193" y="322201"/>
                                                      <a:pt x="41415" y="290451"/>
                                                    </a:cubicBezTo>
                                                    <a:cubicBezTo>
                                                      <a:pt x="38637" y="258701"/>
                                                      <a:pt x="29111" y="246000"/>
                                                      <a:pt x="36652" y="199963"/>
                                                    </a:cubicBezTo>
                                                    <a:cubicBezTo>
                                                      <a:pt x="44193" y="153926"/>
                                                      <a:pt x="74356" y="43992"/>
                                                      <a:pt x="86659" y="14226"/>
                                                    </a:cubicBezTo>
                                                    <a:cubicBezTo>
                                                      <a:pt x="98962" y="-15540"/>
                                                      <a:pt x="108090" y="8669"/>
                                                      <a:pt x="110471" y="21369"/>
                                                    </a:cubicBezTo>
                                                    <a:cubicBezTo>
                                                      <a:pt x="112852" y="34069"/>
                                                      <a:pt x="102533" y="49548"/>
                                                      <a:pt x="93802" y="83282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grpFill/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20" name="Freeform 19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6017555" y="2758067"/>
                                                <a:ext cx="838070" cy="186456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2245 w 838070"/>
                                                  <a:gd name="connsiteY0" fmla="*/ 68477 h 186456"/>
                                                  <a:gd name="connsiteX1" fmla="*/ 83208 w 838070"/>
                                                  <a:gd name="connsiteY1" fmla="*/ 104196 h 186456"/>
                                                  <a:gd name="connsiteX2" fmla="*/ 164170 w 838070"/>
                                                  <a:gd name="connsiteY2" fmla="*/ 116102 h 186456"/>
                                                  <a:gd name="connsiteX3" fmla="*/ 226083 w 838070"/>
                                                  <a:gd name="connsiteY3" fmla="*/ 94671 h 186456"/>
                                                  <a:gd name="connsiteX4" fmla="*/ 323714 w 838070"/>
                                                  <a:gd name="connsiteY4" fmla="*/ 94671 h 186456"/>
                                                  <a:gd name="connsiteX5" fmla="*/ 404676 w 838070"/>
                                                  <a:gd name="connsiteY5" fmla="*/ 123246 h 186456"/>
                                                  <a:gd name="connsiteX6" fmla="*/ 559458 w 838070"/>
                                                  <a:gd name="connsiteY6" fmla="*/ 108958 h 186456"/>
                                                  <a:gd name="connsiteX7" fmla="*/ 690426 w 838070"/>
                                                  <a:gd name="connsiteY7" fmla="*/ 68477 h 186456"/>
                                                  <a:gd name="connsiteX8" fmla="*/ 759483 w 838070"/>
                                                  <a:gd name="connsiteY8" fmla="*/ 23233 h 186456"/>
                                                  <a:gd name="connsiteX9" fmla="*/ 785676 w 838070"/>
                                                  <a:gd name="connsiteY9" fmla="*/ 1802 h 186456"/>
                                                  <a:gd name="connsiteX10" fmla="*/ 771389 w 838070"/>
                                                  <a:gd name="connsiteY10" fmla="*/ 68477 h 186456"/>
                                                  <a:gd name="connsiteX11" fmla="*/ 766626 w 838070"/>
                                                  <a:gd name="connsiteY11" fmla="*/ 116102 h 186456"/>
                                                  <a:gd name="connsiteX12" fmla="*/ 804726 w 838070"/>
                                                  <a:gd name="connsiteY12" fmla="*/ 156583 h 186456"/>
                                                  <a:gd name="connsiteX13" fmla="*/ 838064 w 838070"/>
                                                  <a:gd name="connsiteY13" fmla="*/ 175633 h 186456"/>
                                                  <a:gd name="connsiteX14" fmla="*/ 807108 w 838070"/>
                                                  <a:gd name="connsiteY14" fmla="*/ 185158 h 186456"/>
                                                  <a:gd name="connsiteX15" fmla="*/ 749958 w 838070"/>
                                                  <a:gd name="connsiteY15" fmla="*/ 147058 h 186456"/>
                                                  <a:gd name="connsiteX16" fmla="*/ 730908 w 838070"/>
                                                  <a:gd name="connsiteY16" fmla="*/ 89908 h 186456"/>
                                                  <a:gd name="connsiteX17" fmla="*/ 740433 w 838070"/>
                                                  <a:gd name="connsiteY17" fmla="*/ 68477 h 186456"/>
                                                  <a:gd name="connsiteX18" fmla="*/ 697570 w 838070"/>
                                                  <a:gd name="connsiteY18" fmla="*/ 106577 h 186456"/>
                                                  <a:gd name="connsiteX19" fmla="*/ 533264 w 838070"/>
                                                  <a:gd name="connsiteY19" fmla="*/ 137533 h 186456"/>
                                                  <a:gd name="connsiteX20" fmla="*/ 373720 w 838070"/>
                                                  <a:gd name="connsiteY20" fmla="*/ 142296 h 186456"/>
                                                  <a:gd name="connsiteX21" fmla="*/ 314189 w 838070"/>
                                                  <a:gd name="connsiteY21" fmla="*/ 118483 h 186456"/>
                                                  <a:gd name="connsiteX22" fmla="*/ 259420 w 838070"/>
                                                  <a:gd name="connsiteY22" fmla="*/ 111339 h 186456"/>
                                                  <a:gd name="connsiteX23" fmla="*/ 199889 w 838070"/>
                                                  <a:gd name="connsiteY23" fmla="*/ 139914 h 186456"/>
                                                  <a:gd name="connsiteX24" fmla="*/ 135595 w 838070"/>
                                                  <a:gd name="connsiteY24" fmla="*/ 135152 h 186456"/>
                                                  <a:gd name="connsiteX25" fmla="*/ 33201 w 838070"/>
                                                  <a:gd name="connsiteY25" fmla="*/ 111339 h 186456"/>
                                                  <a:gd name="connsiteX26" fmla="*/ 2245 w 838070"/>
                                                  <a:gd name="connsiteY26" fmla="*/ 68477 h 186456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  <a:cxn ang="0">
                                                    <a:pos x="connsiteX7" y="connsiteY7"/>
                                                  </a:cxn>
                                                  <a:cxn ang="0">
                                                    <a:pos x="connsiteX8" y="connsiteY8"/>
                                                  </a:cxn>
                                                  <a:cxn ang="0">
                                                    <a:pos x="connsiteX9" y="connsiteY9"/>
                                                  </a:cxn>
                                                  <a:cxn ang="0">
                                                    <a:pos x="connsiteX10" y="connsiteY10"/>
                                                  </a:cxn>
                                                  <a:cxn ang="0">
                                                    <a:pos x="connsiteX11" y="connsiteY11"/>
                                                  </a:cxn>
                                                  <a:cxn ang="0">
                                                    <a:pos x="connsiteX12" y="connsiteY12"/>
                                                  </a:cxn>
                                                  <a:cxn ang="0">
                                                    <a:pos x="connsiteX13" y="connsiteY13"/>
                                                  </a:cxn>
                                                  <a:cxn ang="0">
                                                    <a:pos x="connsiteX14" y="connsiteY14"/>
                                                  </a:cxn>
                                                  <a:cxn ang="0">
                                                    <a:pos x="connsiteX15" y="connsiteY15"/>
                                                  </a:cxn>
                                                  <a:cxn ang="0">
                                                    <a:pos x="connsiteX16" y="connsiteY16"/>
                                                  </a:cxn>
                                                  <a:cxn ang="0">
                                                    <a:pos x="connsiteX17" y="connsiteY17"/>
                                                  </a:cxn>
                                                  <a:cxn ang="0">
                                                    <a:pos x="connsiteX18" y="connsiteY18"/>
                                                  </a:cxn>
                                                  <a:cxn ang="0">
                                                    <a:pos x="connsiteX19" y="connsiteY19"/>
                                                  </a:cxn>
                                                  <a:cxn ang="0">
                                                    <a:pos x="connsiteX20" y="connsiteY20"/>
                                                  </a:cxn>
                                                  <a:cxn ang="0">
                                                    <a:pos x="connsiteX21" y="connsiteY21"/>
                                                  </a:cxn>
                                                  <a:cxn ang="0">
                                                    <a:pos x="connsiteX22" y="connsiteY22"/>
                                                  </a:cxn>
                                                  <a:cxn ang="0">
                                                    <a:pos x="connsiteX23" y="connsiteY23"/>
                                                  </a:cxn>
                                                  <a:cxn ang="0">
                                                    <a:pos x="connsiteX24" y="connsiteY24"/>
                                                  </a:cxn>
                                                  <a:cxn ang="0">
                                                    <a:pos x="connsiteX25" y="connsiteY25"/>
                                                  </a:cxn>
                                                  <a:cxn ang="0">
                                                    <a:pos x="connsiteX26" y="connsiteY26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838070" h="186456">
                                                    <a:moveTo>
                                                      <a:pt x="2245" y="68477"/>
                                                    </a:moveTo>
                                                    <a:cubicBezTo>
                                                      <a:pt x="10579" y="67287"/>
                                                      <a:pt x="56221" y="96259"/>
                                                      <a:pt x="83208" y="104196"/>
                                                    </a:cubicBezTo>
                                                    <a:cubicBezTo>
                                                      <a:pt x="110195" y="112133"/>
                                                      <a:pt x="140357" y="117690"/>
                                                      <a:pt x="164170" y="116102"/>
                                                    </a:cubicBezTo>
                                                    <a:cubicBezTo>
                                                      <a:pt x="187983" y="114514"/>
                                                      <a:pt x="199492" y="98243"/>
                                                      <a:pt x="226083" y="94671"/>
                                                    </a:cubicBezTo>
                                                    <a:cubicBezTo>
                                                      <a:pt x="252674" y="91099"/>
                                                      <a:pt x="293949" y="89909"/>
                                                      <a:pt x="323714" y="94671"/>
                                                    </a:cubicBezTo>
                                                    <a:cubicBezTo>
                                                      <a:pt x="353479" y="99433"/>
                                                      <a:pt x="365385" y="120865"/>
                                                      <a:pt x="404676" y="123246"/>
                                                    </a:cubicBezTo>
                                                    <a:cubicBezTo>
                                                      <a:pt x="443967" y="125627"/>
                                                      <a:pt x="511833" y="118086"/>
                                                      <a:pt x="559458" y="108958"/>
                                                    </a:cubicBezTo>
                                                    <a:cubicBezTo>
                                                      <a:pt x="607083" y="99830"/>
                                                      <a:pt x="657089" y="82764"/>
                                                      <a:pt x="690426" y="68477"/>
                                                    </a:cubicBezTo>
                                                    <a:cubicBezTo>
                                                      <a:pt x="723763" y="54190"/>
                                                      <a:pt x="743608" y="34345"/>
                                                      <a:pt x="759483" y="23233"/>
                                                    </a:cubicBezTo>
                                                    <a:cubicBezTo>
                                                      <a:pt x="775358" y="12120"/>
                                                      <a:pt x="783692" y="-5739"/>
                                                      <a:pt x="785676" y="1802"/>
                                                    </a:cubicBezTo>
                                                    <a:cubicBezTo>
                                                      <a:pt x="787660" y="9343"/>
                                                      <a:pt x="774564" y="49427"/>
                                                      <a:pt x="771389" y="68477"/>
                                                    </a:cubicBezTo>
                                                    <a:cubicBezTo>
                                                      <a:pt x="768214" y="87527"/>
                                                      <a:pt x="761070" y="101418"/>
                                                      <a:pt x="766626" y="116102"/>
                                                    </a:cubicBezTo>
                                                    <a:cubicBezTo>
                                                      <a:pt x="772182" y="130786"/>
                                                      <a:pt x="792820" y="146661"/>
                                                      <a:pt x="804726" y="156583"/>
                                                    </a:cubicBezTo>
                                                    <a:cubicBezTo>
                                                      <a:pt x="816632" y="166505"/>
                                                      <a:pt x="837667" y="170871"/>
                                                      <a:pt x="838064" y="175633"/>
                                                    </a:cubicBezTo>
                                                    <a:cubicBezTo>
                                                      <a:pt x="838461" y="180395"/>
                                                      <a:pt x="821792" y="189921"/>
                                                      <a:pt x="807108" y="185158"/>
                                                    </a:cubicBezTo>
                                                    <a:cubicBezTo>
                                                      <a:pt x="792424" y="180395"/>
                                                      <a:pt x="762658" y="162933"/>
                                                      <a:pt x="749958" y="147058"/>
                                                    </a:cubicBezTo>
                                                    <a:cubicBezTo>
                                                      <a:pt x="737258" y="131183"/>
                                                      <a:pt x="732495" y="103005"/>
                                                      <a:pt x="730908" y="89908"/>
                                                    </a:cubicBezTo>
                                                    <a:cubicBezTo>
                                                      <a:pt x="729321" y="76811"/>
                                                      <a:pt x="745989" y="65699"/>
                                                      <a:pt x="740433" y="68477"/>
                                                    </a:cubicBezTo>
                                                    <a:cubicBezTo>
                                                      <a:pt x="734877" y="71255"/>
                                                      <a:pt x="732098" y="95068"/>
                                                      <a:pt x="697570" y="106577"/>
                                                    </a:cubicBezTo>
                                                    <a:cubicBezTo>
                                                      <a:pt x="663042" y="118086"/>
                                                      <a:pt x="587239" y="131580"/>
                                                      <a:pt x="533264" y="137533"/>
                                                    </a:cubicBezTo>
                                                    <a:cubicBezTo>
                                                      <a:pt x="479289" y="143486"/>
                                                      <a:pt x="410232" y="145471"/>
                                                      <a:pt x="373720" y="142296"/>
                                                    </a:cubicBezTo>
                                                    <a:cubicBezTo>
                                                      <a:pt x="337208" y="139121"/>
                                                      <a:pt x="333239" y="123643"/>
                                                      <a:pt x="314189" y="118483"/>
                                                    </a:cubicBezTo>
                                                    <a:cubicBezTo>
                                                      <a:pt x="295139" y="113324"/>
                                                      <a:pt x="278470" y="107767"/>
                                                      <a:pt x="259420" y="111339"/>
                                                    </a:cubicBezTo>
                                                    <a:cubicBezTo>
                                                      <a:pt x="240370" y="114911"/>
                                                      <a:pt x="220527" y="135945"/>
                                                      <a:pt x="199889" y="139914"/>
                                                    </a:cubicBezTo>
                                                    <a:cubicBezTo>
                                                      <a:pt x="179251" y="143883"/>
                                                      <a:pt x="163376" y="139915"/>
                                                      <a:pt x="135595" y="135152"/>
                                                    </a:cubicBezTo>
                                                    <a:cubicBezTo>
                                                      <a:pt x="107814" y="130390"/>
                                                      <a:pt x="56617" y="117292"/>
                                                      <a:pt x="33201" y="111339"/>
                                                    </a:cubicBezTo>
                                                    <a:cubicBezTo>
                                                      <a:pt x="9785" y="105386"/>
                                                      <a:pt x="-6089" y="69667"/>
                                                      <a:pt x="2245" y="68477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grpFill/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24" name="Freeform 23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6417382" y="2599796"/>
                                                <a:ext cx="311087" cy="112575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145343 w 311087"/>
                                                  <a:gd name="connsiteY0" fmla="*/ 529 h 112575"/>
                                                  <a:gd name="connsiteX1" fmla="*/ 33424 w 311087"/>
                                                  <a:gd name="connsiteY1" fmla="*/ 26723 h 112575"/>
                                                  <a:gd name="connsiteX2" fmla="*/ 87 w 311087"/>
                                                  <a:gd name="connsiteY2" fmla="*/ 62442 h 112575"/>
                                                  <a:gd name="connsiteX3" fmla="*/ 26281 w 311087"/>
                                                  <a:gd name="connsiteY3" fmla="*/ 71967 h 112575"/>
                                                  <a:gd name="connsiteX4" fmla="*/ 97718 w 311087"/>
                                                  <a:gd name="connsiteY4" fmla="*/ 33867 h 112575"/>
                                                  <a:gd name="connsiteX5" fmla="*/ 214399 w 311087"/>
                                                  <a:gd name="connsiteY5" fmla="*/ 38629 h 112575"/>
                                                  <a:gd name="connsiteX6" fmla="*/ 302506 w 311087"/>
                                                  <a:gd name="connsiteY6" fmla="*/ 112448 h 112575"/>
                                                  <a:gd name="connsiteX7" fmla="*/ 297743 w 311087"/>
                                                  <a:gd name="connsiteY7" fmla="*/ 55298 h 112575"/>
                                                  <a:gd name="connsiteX8" fmla="*/ 214399 w 311087"/>
                                                  <a:gd name="connsiteY8" fmla="*/ 12435 h 112575"/>
                                                  <a:gd name="connsiteX9" fmla="*/ 145343 w 311087"/>
                                                  <a:gd name="connsiteY9" fmla="*/ 529 h 112575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  <a:cxn ang="0">
                                                    <a:pos x="connsiteX7" y="connsiteY7"/>
                                                  </a:cxn>
                                                  <a:cxn ang="0">
                                                    <a:pos x="connsiteX8" y="connsiteY8"/>
                                                  </a:cxn>
                                                  <a:cxn ang="0">
                                                    <a:pos x="connsiteX9" y="connsiteY9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311087" h="112575">
                                                    <a:moveTo>
                                                      <a:pt x="145343" y="529"/>
                                                    </a:moveTo>
                                                    <a:cubicBezTo>
                                                      <a:pt x="115180" y="2910"/>
                                                      <a:pt x="57633" y="16404"/>
                                                      <a:pt x="33424" y="26723"/>
                                                    </a:cubicBezTo>
                                                    <a:cubicBezTo>
                                                      <a:pt x="9215" y="37042"/>
                                                      <a:pt x="1277" y="54901"/>
                                                      <a:pt x="87" y="62442"/>
                                                    </a:cubicBezTo>
                                                    <a:cubicBezTo>
                                                      <a:pt x="-1104" y="69983"/>
                                                      <a:pt x="10009" y="76729"/>
                                                      <a:pt x="26281" y="71967"/>
                                                    </a:cubicBezTo>
                                                    <a:cubicBezTo>
                                                      <a:pt x="42553" y="67205"/>
                                                      <a:pt x="66365" y="39423"/>
                                                      <a:pt x="97718" y="33867"/>
                                                    </a:cubicBezTo>
                                                    <a:cubicBezTo>
                                                      <a:pt x="129071" y="28311"/>
                                                      <a:pt x="180268" y="25532"/>
                                                      <a:pt x="214399" y="38629"/>
                                                    </a:cubicBezTo>
                                                    <a:cubicBezTo>
                                                      <a:pt x="248530" y="51726"/>
                                                      <a:pt x="288615" y="109670"/>
                                                      <a:pt x="302506" y="112448"/>
                                                    </a:cubicBezTo>
                                                    <a:cubicBezTo>
                                                      <a:pt x="316397" y="115226"/>
                                                      <a:pt x="312428" y="71967"/>
                                                      <a:pt x="297743" y="55298"/>
                                                    </a:cubicBezTo>
                                                    <a:cubicBezTo>
                                                      <a:pt x="283059" y="38629"/>
                                                      <a:pt x="239799" y="20769"/>
                                                      <a:pt x="214399" y="12435"/>
                                                    </a:cubicBezTo>
                                                    <a:cubicBezTo>
                                                      <a:pt x="188999" y="4101"/>
                                                      <a:pt x="175506" y="-1852"/>
                                                      <a:pt x="145343" y="529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grpFill/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25" name="Freeform 24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6041096" y="2637575"/>
                                                <a:ext cx="178113" cy="95420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66810 w 178113"/>
                                                  <a:gd name="connsiteY0" fmla="*/ 850 h 95420"/>
                                                  <a:gd name="connsiteX1" fmla="*/ 16804 w 178113"/>
                                                  <a:gd name="connsiteY1" fmla="*/ 43713 h 95420"/>
                                                  <a:gd name="connsiteX2" fmla="*/ 135 w 178113"/>
                                                  <a:gd name="connsiteY2" fmla="*/ 81813 h 95420"/>
                                                  <a:gd name="connsiteX3" fmla="*/ 23948 w 178113"/>
                                                  <a:gd name="connsiteY3" fmla="*/ 93719 h 95420"/>
                                                  <a:gd name="connsiteX4" fmla="*/ 47760 w 178113"/>
                                                  <a:gd name="connsiteY4" fmla="*/ 48475 h 95420"/>
                                                  <a:gd name="connsiteX5" fmla="*/ 112054 w 178113"/>
                                                  <a:gd name="connsiteY5" fmla="*/ 29425 h 95420"/>
                                                  <a:gd name="connsiteX6" fmla="*/ 173967 w 178113"/>
                                                  <a:gd name="connsiteY6" fmla="*/ 50856 h 95420"/>
                                                  <a:gd name="connsiteX7" fmla="*/ 164442 w 178113"/>
                                                  <a:gd name="connsiteY7" fmla="*/ 17519 h 95420"/>
                                                  <a:gd name="connsiteX8" fmla="*/ 66810 w 178113"/>
                                                  <a:gd name="connsiteY8" fmla="*/ 850 h 95420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  <a:cxn ang="0">
                                                    <a:pos x="connsiteX7" y="connsiteY7"/>
                                                  </a:cxn>
                                                  <a:cxn ang="0">
                                                    <a:pos x="connsiteX8" y="connsiteY8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178113" h="95420">
                                                    <a:moveTo>
                                                      <a:pt x="66810" y="850"/>
                                                    </a:moveTo>
                                                    <a:cubicBezTo>
                                                      <a:pt x="42204" y="5216"/>
                                                      <a:pt x="27916" y="30219"/>
                                                      <a:pt x="16804" y="43713"/>
                                                    </a:cubicBezTo>
                                                    <a:cubicBezTo>
                                                      <a:pt x="5691" y="57207"/>
                                                      <a:pt x="-1056" y="73479"/>
                                                      <a:pt x="135" y="81813"/>
                                                    </a:cubicBezTo>
                                                    <a:cubicBezTo>
                                                      <a:pt x="1326" y="90147"/>
                                                      <a:pt x="16010" y="99275"/>
                                                      <a:pt x="23948" y="93719"/>
                                                    </a:cubicBezTo>
                                                    <a:cubicBezTo>
                                                      <a:pt x="31885" y="88163"/>
                                                      <a:pt x="33076" y="59191"/>
                                                      <a:pt x="47760" y="48475"/>
                                                    </a:cubicBezTo>
                                                    <a:cubicBezTo>
                                                      <a:pt x="62444" y="37759"/>
                                                      <a:pt x="91020" y="29028"/>
                                                      <a:pt x="112054" y="29425"/>
                                                    </a:cubicBezTo>
                                                    <a:cubicBezTo>
                                                      <a:pt x="133088" y="29822"/>
                                                      <a:pt x="165236" y="52840"/>
                                                      <a:pt x="173967" y="50856"/>
                                                    </a:cubicBezTo>
                                                    <a:cubicBezTo>
                                                      <a:pt x="182698" y="48872"/>
                                                      <a:pt x="176745" y="25060"/>
                                                      <a:pt x="164442" y="17519"/>
                                                    </a:cubicBezTo>
                                                    <a:cubicBezTo>
                                                      <a:pt x="152139" y="9979"/>
                                                      <a:pt x="91416" y="-3516"/>
                                                      <a:pt x="66810" y="850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grpFill/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26" name="Freeform 25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6082988" y="2657455"/>
                                                <a:ext cx="137351" cy="210541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55875 w 137351"/>
                                                  <a:gd name="connsiteY0" fmla="*/ 20 h 210541"/>
                                                  <a:gd name="connsiteX1" fmla="*/ 29681 w 137351"/>
                                                  <a:gd name="connsiteY1" fmla="*/ 80983 h 210541"/>
                                                  <a:gd name="connsiteX2" fmla="*/ 27300 w 137351"/>
                                                  <a:gd name="connsiteY2" fmla="*/ 152420 h 210541"/>
                                                  <a:gd name="connsiteX3" fmla="*/ 70162 w 137351"/>
                                                  <a:gd name="connsiteY3" fmla="*/ 185758 h 210541"/>
                                                  <a:gd name="connsiteX4" fmla="*/ 113025 w 137351"/>
                                                  <a:gd name="connsiteY4" fmla="*/ 164326 h 210541"/>
                                                  <a:gd name="connsiteX5" fmla="*/ 105881 w 137351"/>
                                                  <a:gd name="connsiteY5" fmla="*/ 90508 h 210541"/>
                                                  <a:gd name="connsiteX6" fmla="*/ 103500 w 137351"/>
                                                  <a:gd name="connsiteY6" fmla="*/ 16689 h 210541"/>
                                                  <a:gd name="connsiteX7" fmla="*/ 124931 w 137351"/>
                                                  <a:gd name="connsiteY7" fmla="*/ 57170 h 210541"/>
                                                  <a:gd name="connsiteX8" fmla="*/ 136837 w 137351"/>
                                                  <a:gd name="connsiteY8" fmla="*/ 159564 h 210541"/>
                                                  <a:gd name="connsiteX9" fmla="*/ 108262 w 137351"/>
                                                  <a:gd name="connsiteY9" fmla="*/ 207189 h 210541"/>
                                                  <a:gd name="connsiteX10" fmla="*/ 34444 w 137351"/>
                                                  <a:gd name="connsiteY10" fmla="*/ 200045 h 210541"/>
                                                  <a:gd name="connsiteX11" fmla="*/ 1106 w 137351"/>
                                                  <a:gd name="connsiteY11" fmla="*/ 147658 h 210541"/>
                                                  <a:gd name="connsiteX12" fmla="*/ 10631 w 137351"/>
                                                  <a:gd name="connsiteY12" fmla="*/ 73839 h 210541"/>
                                                  <a:gd name="connsiteX13" fmla="*/ 55875 w 137351"/>
                                                  <a:gd name="connsiteY13" fmla="*/ 20 h 210541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  <a:cxn ang="0">
                                                    <a:pos x="connsiteX7" y="connsiteY7"/>
                                                  </a:cxn>
                                                  <a:cxn ang="0">
                                                    <a:pos x="connsiteX8" y="connsiteY8"/>
                                                  </a:cxn>
                                                  <a:cxn ang="0">
                                                    <a:pos x="connsiteX9" y="connsiteY9"/>
                                                  </a:cxn>
                                                  <a:cxn ang="0">
                                                    <a:pos x="connsiteX10" y="connsiteY10"/>
                                                  </a:cxn>
                                                  <a:cxn ang="0">
                                                    <a:pos x="connsiteX11" y="connsiteY11"/>
                                                  </a:cxn>
                                                  <a:cxn ang="0">
                                                    <a:pos x="connsiteX12" y="connsiteY12"/>
                                                  </a:cxn>
                                                  <a:cxn ang="0">
                                                    <a:pos x="connsiteX13" y="connsiteY13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137351" h="210541">
                                                    <a:moveTo>
                                                      <a:pt x="55875" y="20"/>
                                                    </a:moveTo>
                                                    <a:cubicBezTo>
                                                      <a:pt x="59050" y="1211"/>
                                                      <a:pt x="34443" y="55583"/>
                                                      <a:pt x="29681" y="80983"/>
                                                    </a:cubicBezTo>
                                                    <a:cubicBezTo>
                                                      <a:pt x="24919" y="106383"/>
                                                      <a:pt x="20553" y="134958"/>
                                                      <a:pt x="27300" y="152420"/>
                                                    </a:cubicBezTo>
                                                    <a:cubicBezTo>
                                                      <a:pt x="34047" y="169882"/>
                                                      <a:pt x="55875" y="183774"/>
                                                      <a:pt x="70162" y="185758"/>
                                                    </a:cubicBezTo>
                                                    <a:cubicBezTo>
                                                      <a:pt x="84449" y="187742"/>
                                                      <a:pt x="107072" y="180201"/>
                                                      <a:pt x="113025" y="164326"/>
                                                    </a:cubicBezTo>
                                                    <a:cubicBezTo>
                                                      <a:pt x="118978" y="148451"/>
                                                      <a:pt x="107468" y="115114"/>
                                                      <a:pt x="105881" y="90508"/>
                                                    </a:cubicBezTo>
                                                    <a:cubicBezTo>
                                                      <a:pt x="104294" y="65902"/>
                                                      <a:pt x="100325" y="22245"/>
                                                      <a:pt x="103500" y="16689"/>
                                                    </a:cubicBezTo>
                                                    <a:cubicBezTo>
                                                      <a:pt x="106675" y="11133"/>
                                                      <a:pt x="119375" y="33358"/>
                                                      <a:pt x="124931" y="57170"/>
                                                    </a:cubicBezTo>
                                                    <a:cubicBezTo>
                                                      <a:pt x="130487" y="80982"/>
                                                      <a:pt x="139615" y="134561"/>
                                                      <a:pt x="136837" y="159564"/>
                                                    </a:cubicBezTo>
                                                    <a:cubicBezTo>
                                                      <a:pt x="134059" y="184567"/>
                                                      <a:pt x="125328" y="200442"/>
                                                      <a:pt x="108262" y="207189"/>
                                                    </a:cubicBezTo>
                                                    <a:cubicBezTo>
                                                      <a:pt x="91197" y="213936"/>
                                                      <a:pt x="52303" y="209967"/>
                                                      <a:pt x="34444" y="200045"/>
                                                    </a:cubicBezTo>
                                                    <a:cubicBezTo>
                                                      <a:pt x="16585" y="190123"/>
                                                      <a:pt x="5075" y="168692"/>
                                                      <a:pt x="1106" y="147658"/>
                                                    </a:cubicBezTo>
                                                    <a:cubicBezTo>
                                                      <a:pt x="-2863" y="126624"/>
                                                      <a:pt x="4678" y="98842"/>
                                                      <a:pt x="10631" y="73839"/>
                                                    </a:cubicBezTo>
                                                    <a:cubicBezTo>
                                                      <a:pt x="16584" y="48836"/>
                                                      <a:pt x="52700" y="-1171"/>
                                                      <a:pt x="55875" y="20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grpFill/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27" name="Freeform 26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6441484" y="2628240"/>
                                                <a:ext cx="241830" cy="232655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35516 w 241830"/>
                                                  <a:gd name="connsiteY0" fmla="*/ 10185 h 232655"/>
                                                  <a:gd name="connsiteX1" fmla="*/ 9322 w 241830"/>
                                                  <a:gd name="connsiteY1" fmla="*/ 95910 h 232655"/>
                                                  <a:gd name="connsiteX2" fmla="*/ 2179 w 241830"/>
                                                  <a:gd name="connsiteY2" fmla="*/ 184016 h 232655"/>
                                                  <a:gd name="connsiteX3" fmla="*/ 45041 w 241830"/>
                                                  <a:gd name="connsiteY3" fmla="*/ 224498 h 232655"/>
                                                  <a:gd name="connsiteX4" fmla="*/ 128385 w 241830"/>
                                                  <a:gd name="connsiteY4" fmla="*/ 231641 h 232655"/>
                                                  <a:gd name="connsiteX5" fmla="*/ 228397 w 241830"/>
                                                  <a:gd name="connsiteY5" fmla="*/ 210210 h 232655"/>
                                                  <a:gd name="connsiteX6" fmla="*/ 240304 w 241830"/>
                                                  <a:gd name="connsiteY6" fmla="*/ 150679 h 232655"/>
                                                  <a:gd name="connsiteX7" fmla="*/ 223635 w 241830"/>
                                                  <a:gd name="connsiteY7" fmla="*/ 60191 h 232655"/>
                                                  <a:gd name="connsiteX8" fmla="*/ 202204 w 241830"/>
                                                  <a:gd name="connsiteY8" fmla="*/ 660 h 232655"/>
                                                  <a:gd name="connsiteX9" fmla="*/ 211729 w 241830"/>
                                                  <a:gd name="connsiteY9" fmla="*/ 98291 h 232655"/>
                                                  <a:gd name="connsiteX10" fmla="*/ 218872 w 241830"/>
                                                  <a:gd name="connsiteY10" fmla="*/ 172110 h 232655"/>
                                                  <a:gd name="connsiteX11" fmla="*/ 178391 w 241830"/>
                                                  <a:gd name="connsiteY11" fmla="*/ 203066 h 232655"/>
                                                  <a:gd name="connsiteX12" fmla="*/ 95047 w 241830"/>
                                                  <a:gd name="connsiteY12" fmla="*/ 207829 h 232655"/>
                                                  <a:gd name="connsiteX13" fmla="*/ 25991 w 241830"/>
                                                  <a:gd name="connsiteY13" fmla="*/ 184016 h 232655"/>
                                                  <a:gd name="connsiteX14" fmla="*/ 33135 w 241830"/>
                                                  <a:gd name="connsiteY14" fmla="*/ 100673 h 232655"/>
                                                  <a:gd name="connsiteX15" fmla="*/ 35516 w 241830"/>
                                                  <a:gd name="connsiteY15" fmla="*/ 10185 h 232655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  <a:cxn ang="0">
                                                    <a:pos x="connsiteX7" y="connsiteY7"/>
                                                  </a:cxn>
                                                  <a:cxn ang="0">
                                                    <a:pos x="connsiteX8" y="connsiteY8"/>
                                                  </a:cxn>
                                                  <a:cxn ang="0">
                                                    <a:pos x="connsiteX9" y="connsiteY9"/>
                                                  </a:cxn>
                                                  <a:cxn ang="0">
                                                    <a:pos x="connsiteX10" y="connsiteY10"/>
                                                  </a:cxn>
                                                  <a:cxn ang="0">
                                                    <a:pos x="connsiteX11" y="connsiteY11"/>
                                                  </a:cxn>
                                                  <a:cxn ang="0">
                                                    <a:pos x="connsiteX12" y="connsiteY12"/>
                                                  </a:cxn>
                                                  <a:cxn ang="0">
                                                    <a:pos x="connsiteX13" y="connsiteY13"/>
                                                  </a:cxn>
                                                  <a:cxn ang="0">
                                                    <a:pos x="connsiteX14" y="connsiteY14"/>
                                                  </a:cxn>
                                                  <a:cxn ang="0">
                                                    <a:pos x="connsiteX15" y="connsiteY15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241830" h="232655">
                                                    <a:moveTo>
                                                      <a:pt x="35516" y="10185"/>
                                                    </a:moveTo>
                                                    <a:cubicBezTo>
                                                      <a:pt x="31547" y="9391"/>
                                                      <a:pt x="14878" y="66938"/>
                                                      <a:pt x="9322" y="95910"/>
                                                    </a:cubicBezTo>
                                                    <a:cubicBezTo>
                                                      <a:pt x="3766" y="124882"/>
                                                      <a:pt x="-3774" y="162585"/>
                                                      <a:pt x="2179" y="184016"/>
                                                    </a:cubicBezTo>
                                                    <a:cubicBezTo>
                                                      <a:pt x="8132" y="205447"/>
                                                      <a:pt x="24007" y="216561"/>
                                                      <a:pt x="45041" y="224498"/>
                                                    </a:cubicBezTo>
                                                    <a:cubicBezTo>
                                                      <a:pt x="66075" y="232435"/>
                                                      <a:pt x="97826" y="234022"/>
                                                      <a:pt x="128385" y="231641"/>
                                                    </a:cubicBezTo>
                                                    <a:cubicBezTo>
                                                      <a:pt x="158944" y="229260"/>
                                                      <a:pt x="209744" y="223704"/>
                                                      <a:pt x="228397" y="210210"/>
                                                    </a:cubicBezTo>
                                                    <a:cubicBezTo>
                                                      <a:pt x="247050" y="196716"/>
                                                      <a:pt x="241098" y="175682"/>
                                                      <a:pt x="240304" y="150679"/>
                                                    </a:cubicBezTo>
                                                    <a:cubicBezTo>
                                                      <a:pt x="239510" y="125676"/>
                                                      <a:pt x="229985" y="85194"/>
                                                      <a:pt x="223635" y="60191"/>
                                                    </a:cubicBezTo>
                                                    <a:cubicBezTo>
                                                      <a:pt x="217285" y="35188"/>
                                                      <a:pt x="204188" y="-5690"/>
                                                      <a:pt x="202204" y="660"/>
                                                    </a:cubicBezTo>
                                                    <a:cubicBezTo>
                                                      <a:pt x="200220" y="7010"/>
                                                      <a:pt x="208951" y="69716"/>
                                                      <a:pt x="211729" y="98291"/>
                                                    </a:cubicBezTo>
                                                    <a:cubicBezTo>
                                                      <a:pt x="214507" y="126866"/>
                                                      <a:pt x="224428" y="154648"/>
                                                      <a:pt x="218872" y="172110"/>
                                                    </a:cubicBezTo>
                                                    <a:cubicBezTo>
                                                      <a:pt x="213316" y="189572"/>
                                                      <a:pt x="199029" y="197113"/>
                                                      <a:pt x="178391" y="203066"/>
                                                    </a:cubicBezTo>
                                                    <a:cubicBezTo>
                                                      <a:pt x="157753" y="209019"/>
                                                      <a:pt x="120447" y="211004"/>
                                                      <a:pt x="95047" y="207829"/>
                                                    </a:cubicBezTo>
                                                    <a:cubicBezTo>
                                                      <a:pt x="69647" y="204654"/>
                                                      <a:pt x="36310" y="201875"/>
                                                      <a:pt x="25991" y="184016"/>
                                                    </a:cubicBezTo>
                                                    <a:cubicBezTo>
                                                      <a:pt x="15672" y="166157"/>
                                                      <a:pt x="29166" y="131629"/>
                                                      <a:pt x="33135" y="100673"/>
                                                    </a:cubicBezTo>
                                                    <a:cubicBezTo>
                                                      <a:pt x="37104" y="69717"/>
                                                      <a:pt x="39485" y="10979"/>
                                                      <a:pt x="35516" y="10185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grpFill/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29" name="Freeform 28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6588717" y="2891912"/>
                                              <a:ext cx="128204" cy="114024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202 w 128204"/>
                                                <a:gd name="connsiteY0" fmla="*/ 10832 h 96831"/>
                                                <a:gd name="connsiteX1" fmla="*/ 114502 w 128204"/>
                                                <a:gd name="connsiteY1" fmla="*/ 3688 h 96831"/>
                                                <a:gd name="connsiteX2" fmla="*/ 124027 w 128204"/>
                                                <a:gd name="connsiteY2" fmla="*/ 77507 h 96831"/>
                                                <a:gd name="connsiteX3" fmla="*/ 95452 w 128204"/>
                                                <a:gd name="connsiteY3" fmla="*/ 96557 h 96831"/>
                                                <a:gd name="connsiteX4" fmla="*/ 114502 w 128204"/>
                                                <a:gd name="connsiteY4" fmla="*/ 67982 h 96831"/>
                                                <a:gd name="connsiteX5" fmla="*/ 109739 w 128204"/>
                                                <a:gd name="connsiteY5" fmla="*/ 15594 h 96831"/>
                                                <a:gd name="connsiteX6" fmla="*/ 71639 w 128204"/>
                                                <a:gd name="connsiteY6" fmla="*/ 41788 h 96831"/>
                                                <a:gd name="connsiteX7" fmla="*/ 85927 w 128204"/>
                                                <a:gd name="connsiteY7" fmla="*/ 8451 h 96831"/>
                                                <a:gd name="connsiteX8" fmla="*/ 202 w 128204"/>
                                                <a:gd name="connsiteY8" fmla="*/ 10832 h 96831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  <a:cxn ang="0">
                                                  <a:pos x="connsiteX7" y="connsiteY7"/>
                                                </a:cxn>
                                                <a:cxn ang="0">
                                                  <a:pos x="connsiteX8" y="connsiteY8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128204" h="96831">
                                                  <a:moveTo>
                                                    <a:pt x="202" y="10832"/>
                                                  </a:moveTo>
                                                  <a:cubicBezTo>
                                                    <a:pt x="4964" y="10038"/>
                                                    <a:pt x="93865" y="-7424"/>
                                                    <a:pt x="114502" y="3688"/>
                                                  </a:cubicBezTo>
                                                  <a:cubicBezTo>
                                                    <a:pt x="135139" y="14800"/>
                                                    <a:pt x="127202" y="62029"/>
                                                    <a:pt x="124027" y="77507"/>
                                                  </a:cubicBezTo>
                                                  <a:cubicBezTo>
                                                    <a:pt x="120852" y="92985"/>
                                                    <a:pt x="97039" y="98144"/>
                                                    <a:pt x="95452" y="96557"/>
                                                  </a:cubicBezTo>
                                                  <a:cubicBezTo>
                                                    <a:pt x="93865" y="94970"/>
                                                    <a:pt x="112121" y="81476"/>
                                                    <a:pt x="114502" y="67982"/>
                                                  </a:cubicBezTo>
                                                  <a:cubicBezTo>
                                                    <a:pt x="116883" y="54488"/>
                                                    <a:pt x="116883" y="19960"/>
                                                    <a:pt x="109739" y="15594"/>
                                                  </a:cubicBezTo>
                                                  <a:cubicBezTo>
                                                    <a:pt x="102595" y="11228"/>
                                                    <a:pt x="75608" y="42978"/>
                                                    <a:pt x="71639" y="41788"/>
                                                  </a:cubicBezTo>
                                                  <a:cubicBezTo>
                                                    <a:pt x="67670" y="40598"/>
                                                    <a:pt x="95849" y="13213"/>
                                                    <a:pt x="85927" y="8451"/>
                                                  </a:cubicBezTo>
                                                  <a:cubicBezTo>
                                                    <a:pt x="76005" y="3689"/>
                                                    <a:pt x="-4560" y="11626"/>
                                                    <a:pt x="202" y="10832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grpFill/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0" name="Freeform 29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6564600" y="2895520"/>
                                              <a:ext cx="124188" cy="122922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26700 w 124188"/>
                                                <a:gd name="connsiteY0" fmla="*/ 80 h 122922"/>
                                                <a:gd name="connsiteX1" fmla="*/ 506 w 124188"/>
                                                <a:gd name="connsiteY1" fmla="*/ 47705 h 122922"/>
                                                <a:gd name="connsiteX2" fmla="*/ 12413 w 124188"/>
                                                <a:gd name="connsiteY2" fmla="*/ 114380 h 122922"/>
                                                <a:gd name="connsiteX3" fmla="*/ 48131 w 124188"/>
                                                <a:gd name="connsiteY3" fmla="*/ 121524 h 122922"/>
                                                <a:gd name="connsiteX4" fmla="*/ 121950 w 124188"/>
                                                <a:gd name="connsiteY4" fmla="*/ 109618 h 122922"/>
                                                <a:gd name="connsiteX5" fmla="*/ 105281 w 124188"/>
                                                <a:gd name="connsiteY5" fmla="*/ 33418 h 122922"/>
                                                <a:gd name="connsiteX6" fmla="*/ 107663 w 124188"/>
                                                <a:gd name="connsiteY6" fmla="*/ 109618 h 122922"/>
                                                <a:gd name="connsiteX7" fmla="*/ 29081 w 124188"/>
                                                <a:gd name="connsiteY7" fmla="*/ 100093 h 122922"/>
                                                <a:gd name="connsiteX8" fmla="*/ 19556 w 124188"/>
                                                <a:gd name="connsiteY8" fmla="*/ 57230 h 122922"/>
                                                <a:gd name="connsiteX9" fmla="*/ 83850 w 124188"/>
                                                <a:gd name="connsiteY9" fmla="*/ 35799 h 122922"/>
                                                <a:gd name="connsiteX10" fmla="*/ 26700 w 124188"/>
                                                <a:gd name="connsiteY10" fmla="*/ 80 h 122922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  <a:cxn ang="0">
                                                  <a:pos x="connsiteX7" y="connsiteY7"/>
                                                </a:cxn>
                                                <a:cxn ang="0">
                                                  <a:pos x="connsiteX8" y="connsiteY8"/>
                                                </a:cxn>
                                                <a:cxn ang="0">
                                                  <a:pos x="connsiteX9" y="connsiteY9"/>
                                                </a:cxn>
                                                <a:cxn ang="0">
                                                  <a:pos x="connsiteX10" y="connsiteY10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124188" h="122922">
                                                  <a:moveTo>
                                                    <a:pt x="26700" y="80"/>
                                                  </a:moveTo>
                                                  <a:cubicBezTo>
                                                    <a:pt x="12809" y="2064"/>
                                                    <a:pt x="2887" y="28655"/>
                                                    <a:pt x="506" y="47705"/>
                                                  </a:cubicBezTo>
                                                  <a:cubicBezTo>
                                                    <a:pt x="-1875" y="66755"/>
                                                    <a:pt x="4476" y="102077"/>
                                                    <a:pt x="12413" y="114380"/>
                                                  </a:cubicBezTo>
                                                  <a:cubicBezTo>
                                                    <a:pt x="20350" y="126683"/>
                                                    <a:pt x="29875" y="122318"/>
                                                    <a:pt x="48131" y="121524"/>
                                                  </a:cubicBezTo>
                                                  <a:cubicBezTo>
                                                    <a:pt x="66387" y="120730"/>
                                                    <a:pt x="112425" y="124302"/>
                                                    <a:pt x="121950" y="109618"/>
                                                  </a:cubicBezTo>
                                                  <a:cubicBezTo>
                                                    <a:pt x="131475" y="94934"/>
                                                    <a:pt x="107662" y="33418"/>
                                                    <a:pt x="105281" y="33418"/>
                                                  </a:cubicBezTo>
                                                  <a:cubicBezTo>
                                                    <a:pt x="102900" y="33418"/>
                                                    <a:pt x="120363" y="98506"/>
                                                    <a:pt x="107663" y="109618"/>
                                                  </a:cubicBezTo>
                                                  <a:cubicBezTo>
                                                    <a:pt x="94963" y="120730"/>
                                                    <a:pt x="43765" y="108824"/>
                                                    <a:pt x="29081" y="100093"/>
                                                  </a:cubicBezTo>
                                                  <a:cubicBezTo>
                                                    <a:pt x="14397" y="91362"/>
                                                    <a:pt x="10428" y="67946"/>
                                                    <a:pt x="19556" y="57230"/>
                                                  </a:cubicBezTo>
                                                  <a:cubicBezTo>
                                                    <a:pt x="28684" y="46514"/>
                                                    <a:pt x="84644" y="38180"/>
                                                    <a:pt x="83850" y="35799"/>
                                                  </a:cubicBezTo>
                                                  <a:cubicBezTo>
                                                    <a:pt x="83056" y="33418"/>
                                                    <a:pt x="40591" y="-1904"/>
                                                    <a:pt x="26700" y="80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grpFill/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31" name="Freeform 30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6626875" y="2940819"/>
                                              <a:ext cx="25785" cy="57968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14431 w 25785"/>
                                                <a:gd name="connsiteY0" fmla="*/ 25 h 57968"/>
                                                <a:gd name="connsiteX1" fmla="*/ 144 w 25785"/>
                                                <a:gd name="connsiteY1" fmla="*/ 50031 h 57968"/>
                                                <a:gd name="connsiteX2" fmla="*/ 23956 w 25785"/>
                                                <a:gd name="connsiteY2" fmla="*/ 57175 h 57968"/>
                                                <a:gd name="connsiteX3" fmla="*/ 14431 w 25785"/>
                                                <a:gd name="connsiteY3" fmla="*/ 25 h 57968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25785" h="57968">
                                                  <a:moveTo>
                                                    <a:pt x="14431" y="25"/>
                                                  </a:moveTo>
                                                  <a:cubicBezTo>
                                                    <a:pt x="10462" y="-1166"/>
                                                    <a:pt x="-1444" y="40506"/>
                                                    <a:pt x="144" y="50031"/>
                                                  </a:cubicBezTo>
                                                  <a:cubicBezTo>
                                                    <a:pt x="1731" y="59556"/>
                                                    <a:pt x="17606" y="58366"/>
                                                    <a:pt x="23956" y="57175"/>
                                                  </a:cubicBezTo>
                                                  <a:cubicBezTo>
                                                    <a:pt x="30306" y="55984"/>
                                                    <a:pt x="18400" y="1216"/>
                                                    <a:pt x="14431" y="25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grpFill/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33" name="Freeform 32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7035330" y="3050379"/>
                                            <a:ext cx="255891" cy="473500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1264 w 255891"/>
                                              <a:gd name="connsiteY0" fmla="*/ 2 h 473500"/>
                                              <a:gd name="connsiteX1" fmla="*/ 89370 w 255891"/>
                                              <a:gd name="connsiteY1" fmla="*/ 73821 h 473500"/>
                                              <a:gd name="connsiteX2" fmla="*/ 189383 w 255891"/>
                                              <a:gd name="connsiteY2" fmla="*/ 176215 h 473500"/>
                                              <a:gd name="connsiteX3" fmla="*/ 251295 w 255891"/>
                                              <a:gd name="connsiteY3" fmla="*/ 307184 h 473500"/>
                                              <a:gd name="connsiteX4" fmla="*/ 244151 w 255891"/>
                                              <a:gd name="connsiteY4" fmla="*/ 388146 h 473500"/>
                                              <a:gd name="connsiteX5" fmla="*/ 187001 w 255891"/>
                                              <a:gd name="connsiteY5" fmla="*/ 469109 h 473500"/>
                                              <a:gd name="connsiteX6" fmla="*/ 172714 w 255891"/>
                                              <a:gd name="connsiteY6" fmla="*/ 454821 h 473500"/>
                                              <a:gd name="connsiteX7" fmla="*/ 182239 w 255891"/>
                                              <a:gd name="connsiteY7" fmla="*/ 388146 h 473500"/>
                                              <a:gd name="connsiteX8" fmla="*/ 165570 w 255891"/>
                                              <a:gd name="connsiteY8" fmla="*/ 342902 h 473500"/>
                                              <a:gd name="connsiteX9" fmla="*/ 117945 w 255891"/>
                                              <a:gd name="connsiteY9" fmla="*/ 302421 h 473500"/>
                                              <a:gd name="connsiteX10" fmla="*/ 72701 w 255891"/>
                                              <a:gd name="connsiteY10" fmla="*/ 280990 h 473500"/>
                                              <a:gd name="connsiteX11" fmla="*/ 101276 w 255891"/>
                                              <a:gd name="connsiteY11" fmla="*/ 261940 h 473500"/>
                                              <a:gd name="connsiteX12" fmla="*/ 158426 w 255891"/>
                                              <a:gd name="connsiteY12" fmla="*/ 297659 h 473500"/>
                                              <a:gd name="connsiteX13" fmla="*/ 196526 w 255891"/>
                                              <a:gd name="connsiteY13" fmla="*/ 342902 h 473500"/>
                                              <a:gd name="connsiteX14" fmla="*/ 210814 w 255891"/>
                                              <a:gd name="connsiteY14" fmla="*/ 409577 h 473500"/>
                                              <a:gd name="connsiteX15" fmla="*/ 229864 w 255891"/>
                                              <a:gd name="connsiteY15" fmla="*/ 350046 h 473500"/>
                                              <a:gd name="connsiteX16" fmla="*/ 201289 w 255891"/>
                                              <a:gd name="connsiteY16" fmla="*/ 257177 h 473500"/>
                                              <a:gd name="connsiteX17" fmla="*/ 117945 w 255891"/>
                                              <a:gd name="connsiteY17" fmla="*/ 142877 h 473500"/>
                                              <a:gd name="connsiteX18" fmla="*/ 41745 w 255891"/>
                                              <a:gd name="connsiteY18" fmla="*/ 76202 h 473500"/>
                                              <a:gd name="connsiteX19" fmla="*/ 1264 w 255891"/>
                                              <a:gd name="connsiteY19" fmla="*/ 2 h 473500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  <a:cxn ang="0">
                                                <a:pos x="connsiteX15" y="connsiteY15"/>
                                              </a:cxn>
                                              <a:cxn ang="0">
                                                <a:pos x="connsiteX16" y="connsiteY16"/>
                                              </a:cxn>
                                              <a:cxn ang="0">
                                                <a:pos x="connsiteX17" y="connsiteY17"/>
                                              </a:cxn>
                                              <a:cxn ang="0">
                                                <a:pos x="connsiteX18" y="connsiteY18"/>
                                              </a:cxn>
                                              <a:cxn ang="0">
                                                <a:pos x="connsiteX19" y="connsiteY19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255891" h="473500">
                                                <a:moveTo>
                                                  <a:pt x="1264" y="2"/>
                                                </a:moveTo>
                                                <a:cubicBezTo>
                                                  <a:pt x="9201" y="-395"/>
                                                  <a:pt x="58017" y="44452"/>
                                                  <a:pt x="89370" y="73821"/>
                                                </a:cubicBezTo>
                                                <a:cubicBezTo>
                                                  <a:pt x="120723" y="103190"/>
                                                  <a:pt x="162396" y="137321"/>
                                                  <a:pt x="189383" y="176215"/>
                                                </a:cubicBezTo>
                                                <a:cubicBezTo>
                                                  <a:pt x="216371" y="215109"/>
                                                  <a:pt x="242167" y="271862"/>
                                                  <a:pt x="251295" y="307184"/>
                                                </a:cubicBezTo>
                                                <a:cubicBezTo>
                                                  <a:pt x="260423" y="342506"/>
                                                  <a:pt x="254867" y="361159"/>
                                                  <a:pt x="244151" y="388146"/>
                                                </a:cubicBezTo>
                                                <a:cubicBezTo>
                                                  <a:pt x="233435" y="415133"/>
                                                  <a:pt x="198907" y="457997"/>
                                                  <a:pt x="187001" y="469109"/>
                                                </a:cubicBezTo>
                                                <a:cubicBezTo>
                                                  <a:pt x="175095" y="480221"/>
                                                  <a:pt x="173508" y="468315"/>
                                                  <a:pt x="172714" y="454821"/>
                                                </a:cubicBezTo>
                                                <a:cubicBezTo>
                                                  <a:pt x="171920" y="441327"/>
                                                  <a:pt x="183430" y="406799"/>
                                                  <a:pt x="182239" y="388146"/>
                                                </a:cubicBezTo>
                                                <a:cubicBezTo>
                                                  <a:pt x="181048" y="369493"/>
                                                  <a:pt x="176286" y="357190"/>
                                                  <a:pt x="165570" y="342902"/>
                                                </a:cubicBezTo>
                                                <a:cubicBezTo>
                                                  <a:pt x="154854" y="328614"/>
                                                  <a:pt x="133423" y="312740"/>
                                                  <a:pt x="117945" y="302421"/>
                                                </a:cubicBezTo>
                                                <a:cubicBezTo>
                                                  <a:pt x="102467" y="292102"/>
                                                  <a:pt x="75479" y="287737"/>
                                                  <a:pt x="72701" y="280990"/>
                                                </a:cubicBezTo>
                                                <a:cubicBezTo>
                                                  <a:pt x="69923" y="274243"/>
                                                  <a:pt x="86989" y="259162"/>
                                                  <a:pt x="101276" y="261940"/>
                                                </a:cubicBezTo>
                                                <a:cubicBezTo>
                                                  <a:pt x="115564" y="264718"/>
                                                  <a:pt x="142551" y="284165"/>
                                                  <a:pt x="158426" y="297659"/>
                                                </a:cubicBezTo>
                                                <a:cubicBezTo>
                                                  <a:pt x="174301" y="311153"/>
                                                  <a:pt x="187795" y="324249"/>
                                                  <a:pt x="196526" y="342902"/>
                                                </a:cubicBezTo>
                                                <a:cubicBezTo>
                                                  <a:pt x="205257" y="361555"/>
                                                  <a:pt x="205258" y="408386"/>
                                                  <a:pt x="210814" y="409577"/>
                                                </a:cubicBezTo>
                                                <a:cubicBezTo>
                                                  <a:pt x="216370" y="410768"/>
                                                  <a:pt x="231452" y="375446"/>
                                                  <a:pt x="229864" y="350046"/>
                                                </a:cubicBezTo>
                                                <a:cubicBezTo>
                                                  <a:pt x="228277" y="324646"/>
                                                  <a:pt x="219942" y="291705"/>
                                                  <a:pt x="201289" y="257177"/>
                                                </a:cubicBezTo>
                                                <a:cubicBezTo>
                                                  <a:pt x="182636" y="222649"/>
                                                  <a:pt x="144536" y="173039"/>
                                                  <a:pt x="117945" y="142877"/>
                                                </a:cubicBezTo>
                                                <a:cubicBezTo>
                                                  <a:pt x="91354" y="112715"/>
                                                  <a:pt x="58811" y="92077"/>
                                                  <a:pt x="41745" y="76202"/>
                                                </a:cubicBezTo>
                                                <a:cubicBezTo>
                                                  <a:pt x="24679" y="60327"/>
                                                  <a:pt x="-6673" y="399"/>
                                                  <a:pt x="1264" y="2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grpFill/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34" name="Freeform 33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7007255" y="3025771"/>
                                            <a:ext cx="117102" cy="132155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76964 w 117102"/>
                                              <a:gd name="connsiteY0" fmla="*/ 60329 h 132155"/>
                                              <a:gd name="connsiteX1" fmla="*/ 12670 w 117102"/>
                                              <a:gd name="connsiteY1" fmla="*/ 3179 h 132155"/>
                                              <a:gd name="connsiteX2" fmla="*/ 764 w 117102"/>
                                              <a:gd name="connsiteY2" fmla="*/ 12704 h 132155"/>
                                              <a:gd name="connsiteX3" fmla="*/ 24576 w 117102"/>
                                              <a:gd name="connsiteY3" fmla="*/ 57948 h 132155"/>
                                              <a:gd name="connsiteX4" fmla="*/ 115064 w 117102"/>
                                              <a:gd name="connsiteY4" fmla="*/ 131767 h 132155"/>
                                              <a:gd name="connsiteX5" fmla="*/ 76964 w 117102"/>
                                              <a:gd name="connsiteY5" fmla="*/ 60329 h 132155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17102" h="132155">
                                                <a:moveTo>
                                                  <a:pt x="76964" y="60329"/>
                                                </a:moveTo>
                                                <a:cubicBezTo>
                                                  <a:pt x="59898" y="38898"/>
                                                  <a:pt x="25370" y="11116"/>
                                                  <a:pt x="12670" y="3179"/>
                                                </a:cubicBezTo>
                                                <a:cubicBezTo>
                                                  <a:pt x="-30" y="-4758"/>
                                                  <a:pt x="-1220" y="3576"/>
                                                  <a:pt x="764" y="12704"/>
                                                </a:cubicBezTo>
                                                <a:cubicBezTo>
                                                  <a:pt x="2748" y="21832"/>
                                                  <a:pt x="5526" y="38104"/>
                                                  <a:pt x="24576" y="57948"/>
                                                </a:cubicBezTo>
                                                <a:cubicBezTo>
                                                  <a:pt x="43626" y="77792"/>
                                                  <a:pt x="104745" y="126211"/>
                                                  <a:pt x="115064" y="131767"/>
                                                </a:cubicBezTo>
                                                <a:cubicBezTo>
                                                  <a:pt x="125383" y="137323"/>
                                                  <a:pt x="94030" y="81760"/>
                                                  <a:pt x="76964" y="60329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grpFill/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35" name="Freeform 34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888437" y="3142654"/>
                                            <a:ext cx="301911" cy="327591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48144 w 301911"/>
                                              <a:gd name="connsiteY0" fmla="*/ 64890 h 327591"/>
                                              <a:gd name="connsiteX1" fmla="*/ 74338 w 301911"/>
                                              <a:gd name="connsiteY1" fmla="*/ 155377 h 327591"/>
                                              <a:gd name="connsiteX2" fmla="*/ 121963 w 301911"/>
                                              <a:gd name="connsiteY2" fmla="*/ 207765 h 327591"/>
                                              <a:gd name="connsiteX3" fmla="*/ 129107 w 301911"/>
                                              <a:gd name="connsiteY3" fmla="*/ 157759 h 327591"/>
                                              <a:gd name="connsiteX4" fmla="*/ 121963 w 301911"/>
                                              <a:gd name="connsiteY4" fmla="*/ 133946 h 327591"/>
                                              <a:gd name="connsiteX5" fmla="*/ 188638 w 301911"/>
                                              <a:gd name="connsiteY5" fmla="*/ 176809 h 327591"/>
                                              <a:gd name="connsiteX6" fmla="*/ 229119 w 301911"/>
                                              <a:gd name="connsiteY6" fmla="*/ 222052 h 327591"/>
                                              <a:gd name="connsiteX7" fmla="*/ 262457 w 301911"/>
                                              <a:gd name="connsiteY7" fmla="*/ 260152 h 327591"/>
                                              <a:gd name="connsiteX8" fmla="*/ 271982 w 301911"/>
                                              <a:gd name="connsiteY8" fmla="*/ 300634 h 327591"/>
                                              <a:gd name="connsiteX9" fmla="*/ 279126 w 301911"/>
                                              <a:gd name="connsiteY9" fmla="*/ 260152 h 327591"/>
                                              <a:gd name="connsiteX10" fmla="*/ 257694 w 301911"/>
                                              <a:gd name="connsiteY10" fmla="*/ 212527 h 327591"/>
                                              <a:gd name="connsiteX11" fmla="*/ 283888 w 301911"/>
                                              <a:gd name="connsiteY11" fmla="*/ 212527 h 327591"/>
                                              <a:gd name="connsiteX12" fmla="*/ 300557 w 301911"/>
                                              <a:gd name="connsiteY12" fmla="*/ 257771 h 327591"/>
                                              <a:gd name="connsiteX13" fmla="*/ 295794 w 301911"/>
                                              <a:gd name="connsiteY13" fmla="*/ 298252 h 327591"/>
                                              <a:gd name="connsiteX14" fmla="*/ 255313 w 301911"/>
                                              <a:gd name="connsiteY14" fmla="*/ 326827 h 327591"/>
                                              <a:gd name="connsiteX15" fmla="*/ 238644 w 301911"/>
                                              <a:gd name="connsiteY15" fmla="*/ 267296 h 327591"/>
                                              <a:gd name="connsiteX16" fmla="*/ 171969 w 301911"/>
                                              <a:gd name="connsiteY16" fmla="*/ 200621 h 327591"/>
                                              <a:gd name="connsiteX17" fmla="*/ 157682 w 301911"/>
                                              <a:gd name="connsiteY17" fmla="*/ 183952 h 327591"/>
                                              <a:gd name="connsiteX18" fmla="*/ 145776 w 301911"/>
                                              <a:gd name="connsiteY18" fmla="*/ 245865 h 327591"/>
                                              <a:gd name="connsiteX19" fmla="*/ 133869 w 301911"/>
                                              <a:gd name="connsiteY19" fmla="*/ 260152 h 327591"/>
                                              <a:gd name="connsiteX20" fmla="*/ 60051 w 301911"/>
                                              <a:gd name="connsiteY20" fmla="*/ 172046 h 327591"/>
                                              <a:gd name="connsiteX21" fmla="*/ 48144 w 301911"/>
                                              <a:gd name="connsiteY21" fmla="*/ 141090 h 327591"/>
                                              <a:gd name="connsiteX22" fmla="*/ 519 w 301911"/>
                                              <a:gd name="connsiteY22" fmla="*/ 14884 h 327591"/>
                                              <a:gd name="connsiteX23" fmla="*/ 24332 w 301911"/>
                                              <a:gd name="connsiteY23" fmla="*/ 10121 h 327591"/>
                                              <a:gd name="connsiteX24" fmla="*/ 48144 w 301911"/>
                                              <a:gd name="connsiteY24" fmla="*/ 64890 h 327591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  <a:cxn ang="0">
                                                <a:pos x="connsiteX15" y="connsiteY15"/>
                                              </a:cxn>
                                              <a:cxn ang="0">
                                                <a:pos x="connsiteX16" y="connsiteY16"/>
                                              </a:cxn>
                                              <a:cxn ang="0">
                                                <a:pos x="connsiteX17" y="connsiteY17"/>
                                              </a:cxn>
                                              <a:cxn ang="0">
                                                <a:pos x="connsiteX18" y="connsiteY18"/>
                                              </a:cxn>
                                              <a:cxn ang="0">
                                                <a:pos x="connsiteX19" y="connsiteY19"/>
                                              </a:cxn>
                                              <a:cxn ang="0">
                                                <a:pos x="connsiteX20" y="connsiteY20"/>
                                              </a:cxn>
                                              <a:cxn ang="0">
                                                <a:pos x="connsiteX21" y="connsiteY21"/>
                                              </a:cxn>
                                              <a:cxn ang="0">
                                                <a:pos x="connsiteX22" y="connsiteY22"/>
                                              </a:cxn>
                                              <a:cxn ang="0">
                                                <a:pos x="connsiteX23" y="connsiteY23"/>
                                              </a:cxn>
                                              <a:cxn ang="0">
                                                <a:pos x="connsiteX24" y="connsiteY24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301911" h="327591">
                                                <a:moveTo>
                                                  <a:pt x="48144" y="64890"/>
                                                </a:moveTo>
                                                <a:cubicBezTo>
                                                  <a:pt x="56478" y="89099"/>
                                                  <a:pt x="62035" y="131565"/>
                                                  <a:pt x="74338" y="155377"/>
                                                </a:cubicBezTo>
                                                <a:cubicBezTo>
                                                  <a:pt x="86641" y="179189"/>
                                                  <a:pt x="112835" y="207368"/>
                                                  <a:pt x="121963" y="207765"/>
                                                </a:cubicBezTo>
                                                <a:cubicBezTo>
                                                  <a:pt x="131091" y="208162"/>
                                                  <a:pt x="129107" y="170062"/>
                                                  <a:pt x="129107" y="157759"/>
                                                </a:cubicBezTo>
                                                <a:cubicBezTo>
                                                  <a:pt x="129107" y="145456"/>
                                                  <a:pt x="112041" y="130771"/>
                                                  <a:pt x="121963" y="133946"/>
                                                </a:cubicBezTo>
                                                <a:cubicBezTo>
                                                  <a:pt x="131885" y="137121"/>
                                                  <a:pt x="170779" y="162125"/>
                                                  <a:pt x="188638" y="176809"/>
                                                </a:cubicBezTo>
                                                <a:cubicBezTo>
                                                  <a:pt x="206497" y="191493"/>
                                                  <a:pt x="216816" y="208162"/>
                                                  <a:pt x="229119" y="222052"/>
                                                </a:cubicBezTo>
                                                <a:cubicBezTo>
                                                  <a:pt x="241422" y="235942"/>
                                                  <a:pt x="255313" y="247055"/>
                                                  <a:pt x="262457" y="260152"/>
                                                </a:cubicBezTo>
                                                <a:cubicBezTo>
                                                  <a:pt x="269601" y="273249"/>
                                                  <a:pt x="269204" y="300634"/>
                                                  <a:pt x="271982" y="300634"/>
                                                </a:cubicBezTo>
                                                <a:cubicBezTo>
                                                  <a:pt x="274760" y="300634"/>
                                                  <a:pt x="281507" y="274836"/>
                                                  <a:pt x="279126" y="260152"/>
                                                </a:cubicBezTo>
                                                <a:cubicBezTo>
                                                  <a:pt x="276745" y="245468"/>
                                                  <a:pt x="256900" y="220464"/>
                                                  <a:pt x="257694" y="212527"/>
                                                </a:cubicBezTo>
                                                <a:cubicBezTo>
                                                  <a:pt x="258488" y="204590"/>
                                                  <a:pt x="276744" y="204986"/>
                                                  <a:pt x="283888" y="212527"/>
                                                </a:cubicBezTo>
                                                <a:cubicBezTo>
                                                  <a:pt x="291032" y="220068"/>
                                                  <a:pt x="298573" y="243484"/>
                                                  <a:pt x="300557" y="257771"/>
                                                </a:cubicBezTo>
                                                <a:cubicBezTo>
                                                  <a:pt x="302541" y="272058"/>
                                                  <a:pt x="303335" y="286743"/>
                                                  <a:pt x="295794" y="298252"/>
                                                </a:cubicBezTo>
                                                <a:cubicBezTo>
                                                  <a:pt x="288253" y="309761"/>
                                                  <a:pt x="264838" y="331986"/>
                                                  <a:pt x="255313" y="326827"/>
                                                </a:cubicBezTo>
                                                <a:cubicBezTo>
                                                  <a:pt x="245788" y="321668"/>
                                                  <a:pt x="252535" y="288330"/>
                                                  <a:pt x="238644" y="267296"/>
                                                </a:cubicBezTo>
                                                <a:cubicBezTo>
                                                  <a:pt x="224753" y="246262"/>
                                                  <a:pt x="185463" y="214512"/>
                                                  <a:pt x="171969" y="200621"/>
                                                </a:cubicBezTo>
                                                <a:cubicBezTo>
                                                  <a:pt x="158475" y="186730"/>
                                                  <a:pt x="162047" y="176411"/>
                                                  <a:pt x="157682" y="183952"/>
                                                </a:cubicBezTo>
                                                <a:cubicBezTo>
                                                  <a:pt x="153317" y="191493"/>
                                                  <a:pt x="149745" y="233165"/>
                                                  <a:pt x="145776" y="245865"/>
                                                </a:cubicBezTo>
                                                <a:cubicBezTo>
                                                  <a:pt x="141807" y="258565"/>
                                                  <a:pt x="148156" y="272455"/>
                                                  <a:pt x="133869" y="260152"/>
                                                </a:cubicBezTo>
                                                <a:cubicBezTo>
                                                  <a:pt x="119582" y="247849"/>
                                                  <a:pt x="74338" y="191890"/>
                                                  <a:pt x="60051" y="172046"/>
                                                </a:cubicBezTo>
                                                <a:cubicBezTo>
                                                  <a:pt x="45764" y="152202"/>
                                                  <a:pt x="58066" y="167284"/>
                                                  <a:pt x="48144" y="141090"/>
                                                </a:cubicBezTo>
                                                <a:cubicBezTo>
                                                  <a:pt x="38222" y="114896"/>
                                                  <a:pt x="4488" y="36712"/>
                                                  <a:pt x="519" y="14884"/>
                                                </a:cubicBezTo>
                                                <a:cubicBezTo>
                                                  <a:pt x="-3450" y="-6944"/>
                                                  <a:pt x="16394" y="-1388"/>
                                                  <a:pt x="24332" y="10121"/>
                                                </a:cubicBezTo>
                                                <a:cubicBezTo>
                                                  <a:pt x="32269" y="21630"/>
                                                  <a:pt x="39810" y="40681"/>
                                                  <a:pt x="48144" y="64890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grpFill/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36" name="Freeform 35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888245" y="3226287"/>
                                            <a:ext cx="224532" cy="722798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12618 w 224532"/>
                                              <a:gd name="connsiteY0" fmla="*/ 55076 h 722798"/>
                                              <a:gd name="connsiteX1" fmla="*/ 95961 w 224532"/>
                                              <a:gd name="connsiteY1" fmla="*/ 155088 h 722798"/>
                                              <a:gd name="connsiteX2" fmla="*/ 167399 w 224532"/>
                                              <a:gd name="connsiteY2" fmla="*/ 305107 h 722798"/>
                                              <a:gd name="connsiteX3" fmla="*/ 191211 w 224532"/>
                                              <a:gd name="connsiteY3" fmla="*/ 367019 h 722798"/>
                                              <a:gd name="connsiteX4" fmla="*/ 155493 w 224532"/>
                                              <a:gd name="connsiteY4" fmla="*/ 447982 h 722798"/>
                                              <a:gd name="connsiteX5" fmla="*/ 43574 w 224532"/>
                                              <a:gd name="connsiteY5" fmla="*/ 631338 h 722798"/>
                                              <a:gd name="connsiteX6" fmla="*/ 711 w 224532"/>
                                              <a:gd name="connsiteY6" fmla="*/ 698013 h 722798"/>
                                              <a:gd name="connsiteX7" fmla="*/ 19761 w 224532"/>
                                              <a:gd name="connsiteY7" fmla="*/ 721826 h 722798"/>
                                              <a:gd name="connsiteX8" fmla="*/ 57861 w 224532"/>
                                              <a:gd name="connsiteY8" fmla="*/ 669438 h 722798"/>
                                              <a:gd name="connsiteX9" fmla="*/ 131680 w 224532"/>
                                              <a:gd name="connsiteY9" fmla="*/ 536088 h 722798"/>
                                              <a:gd name="connsiteX10" fmla="*/ 222168 w 224532"/>
                                              <a:gd name="connsiteY10" fmla="*/ 378926 h 722798"/>
                                              <a:gd name="connsiteX11" fmla="*/ 191211 w 224532"/>
                                              <a:gd name="connsiteY11" fmla="*/ 288438 h 722798"/>
                                              <a:gd name="connsiteX12" fmla="*/ 117393 w 224532"/>
                                              <a:gd name="connsiteY12" fmla="*/ 143182 h 722798"/>
                                              <a:gd name="connsiteX13" fmla="*/ 22143 w 224532"/>
                                              <a:gd name="connsiteY13" fmla="*/ 5069 h 722798"/>
                                              <a:gd name="connsiteX14" fmla="*/ 12618 w 224532"/>
                                              <a:gd name="connsiteY14" fmla="*/ 55076 h 722798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224532" h="722798">
                                                <a:moveTo>
                                                  <a:pt x="12618" y="55076"/>
                                                </a:moveTo>
                                                <a:cubicBezTo>
                                                  <a:pt x="24921" y="80079"/>
                                                  <a:pt x="70164" y="113416"/>
                                                  <a:pt x="95961" y="155088"/>
                                                </a:cubicBezTo>
                                                <a:cubicBezTo>
                                                  <a:pt x="121758" y="196760"/>
                                                  <a:pt x="151524" y="269785"/>
                                                  <a:pt x="167399" y="305107"/>
                                                </a:cubicBezTo>
                                                <a:cubicBezTo>
                                                  <a:pt x="183274" y="340429"/>
                                                  <a:pt x="193195" y="343206"/>
                                                  <a:pt x="191211" y="367019"/>
                                                </a:cubicBezTo>
                                                <a:cubicBezTo>
                                                  <a:pt x="189227" y="390832"/>
                                                  <a:pt x="180099" y="403929"/>
                                                  <a:pt x="155493" y="447982"/>
                                                </a:cubicBezTo>
                                                <a:cubicBezTo>
                                                  <a:pt x="130887" y="492035"/>
                                                  <a:pt x="69371" y="589666"/>
                                                  <a:pt x="43574" y="631338"/>
                                                </a:cubicBezTo>
                                                <a:cubicBezTo>
                                                  <a:pt x="17777" y="673010"/>
                                                  <a:pt x="4680" y="682932"/>
                                                  <a:pt x="711" y="698013"/>
                                                </a:cubicBezTo>
                                                <a:cubicBezTo>
                                                  <a:pt x="-3258" y="713094"/>
                                                  <a:pt x="10236" y="726589"/>
                                                  <a:pt x="19761" y="721826"/>
                                                </a:cubicBezTo>
                                                <a:cubicBezTo>
                                                  <a:pt x="29286" y="717063"/>
                                                  <a:pt x="39208" y="700394"/>
                                                  <a:pt x="57861" y="669438"/>
                                                </a:cubicBezTo>
                                                <a:cubicBezTo>
                                                  <a:pt x="76514" y="638482"/>
                                                  <a:pt x="104296" y="584507"/>
                                                  <a:pt x="131680" y="536088"/>
                                                </a:cubicBezTo>
                                                <a:cubicBezTo>
                                                  <a:pt x="159064" y="487669"/>
                                                  <a:pt x="212246" y="420201"/>
                                                  <a:pt x="222168" y="378926"/>
                                                </a:cubicBezTo>
                                                <a:cubicBezTo>
                                                  <a:pt x="232090" y="337651"/>
                                                  <a:pt x="208673" y="327729"/>
                                                  <a:pt x="191211" y="288438"/>
                                                </a:cubicBezTo>
                                                <a:cubicBezTo>
                                                  <a:pt x="173749" y="249147"/>
                                                  <a:pt x="145571" y="190410"/>
                                                  <a:pt x="117393" y="143182"/>
                                                </a:cubicBezTo>
                                                <a:cubicBezTo>
                                                  <a:pt x="89215" y="95954"/>
                                                  <a:pt x="41987" y="25310"/>
                                                  <a:pt x="22143" y="5069"/>
                                                </a:cubicBezTo>
                                                <a:cubicBezTo>
                                                  <a:pt x="2299" y="-15172"/>
                                                  <a:pt x="315" y="30073"/>
                                                  <a:pt x="12618" y="55076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grpFill/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38" name="Freeform 37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707527" y="2969159"/>
                                            <a:ext cx="171466" cy="315128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81417 w 171466"/>
                                              <a:gd name="connsiteY0" fmla="*/ 2641 h 315128"/>
                                              <a:gd name="connsiteX1" fmla="*/ 43317 w 171466"/>
                                              <a:gd name="connsiteY1" fmla="*/ 64554 h 315128"/>
                                              <a:gd name="connsiteX2" fmla="*/ 67129 w 171466"/>
                                              <a:gd name="connsiteY2" fmla="*/ 81222 h 315128"/>
                                              <a:gd name="connsiteX3" fmla="*/ 93323 w 171466"/>
                                              <a:gd name="connsiteY3" fmla="*/ 59791 h 315128"/>
                                              <a:gd name="connsiteX4" fmla="*/ 140948 w 171466"/>
                                              <a:gd name="connsiteY4" fmla="*/ 52647 h 315128"/>
                                              <a:gd name="connsiteX5" fmla="*/ 133804 w 171466"/>
                                              <a:gd name="connsiteY5" fmla="*/ 112179 h 315128"/>
                                              <a:gd name="connsiteX6" fmla="*/ 124279 w 171466"/>
                                              <a:gd name="connsiteY6" fmla="*/ 166947 h 315128"/>
                                              <a:gd name="connsiteX7" fmla="*/ 138567 w 171466"/>
                                              <a:gd name="connsiteY7" fmla="*/ 209810 h 315128"/>
                                              <a:gd name="connsiteX8" fmla="*/ 98086 w 171466"/>
                                              <a:gd name="connsiteY8" fmla="*/ 262197 h 315128"/>
                                              <a:gd name="connsiteX9" fmla="*/ 7598 w 171466"/>
                                              <a:gd name="connsiteY9" fmla="*/ 283629 h 315128"/>
                                              <a:gd name="connsiteX10" fmla="*/ 12361 w 171466"/>
                                              <a:gd name="connsiteY10" fmla="*/ 314585 h 315128"/>
                                              <a:gd name="connsiteX11" fmla="*/ 71892 w 171466"/>
                                              <a:gd name="connsiteY11" fmla="*/ 300297 h 315128"/>
                                              <a:gd name="connsiteX12" fmla="*/ 157617 w 171466"/>
                                              <a:gd name="connsiteY12" fmla="*/ 262197 h 315128"/>
                                              <a:gd name="connsiteX13" fmla="*/ 169523 w 171466"/>
                                              <a:gd name="connsiteY13" fmla="*/ 183616 h 315128"/>
                                              <a:gd name="connsiteX14" fmla="*/ 152854 w 171466"/>
                                              <a:gd name="connsiteY14" fmla="*/ 166947 h 315128"/>
                                              <a:gd name="connsiteX15" fmla="*/ 167142 w 171466"/>
                                              <a:gd name="connsiteY15" fmla="*/ 105035 h 315128"/>
                                              <a:gd name="connsiteX16" fmla="*/ 169523 w 171466"/>
                                              <a:gd name="connsiteY16" fmla="*/ 33597 h 315128"/>
                                              <a:gd name="connsiteX17" fmla="*/ 140948 w 171466"/>
                                              <a:gd name="connsiteY17" fmla="*/ 12166 h 315128"/>
                                              <a:gd name="connsiteX18" fmla="*/ 81417 w 171466"/>
                                              <a:gd name="connsiteY18" fmla="*/ 2641 h 315128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  <a:cxn ang="0">
                                                <a:pos x="connsiteX15" y="connsiteY15"/>
                                              </a:cxn>
                                              <a:cxn ang="0">
                                                <a:pos x="connsiteX16" y="connsiteY16"/>
                                              </a:cxn>
                                              <a:cxn ang="0">
                                                <a:pos x="connsiteX17" y="connsiteY17"/>
                                              </a:cxn>
                                              <a:cxn ang="0">
                                                <a:pos x="connsiteX18" y="connsiteY18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71466" h="315128">
                                                <a:moveTo>
                                                  <a:pt x="81417" y="2641"/>
                                                </a:moveTo>
                                                <a:cubicBezTo>
                                                  <a:pt x="65145" y="11372"/>
                                                  <a:pt x="45698" y="51457"/>
                                                  <a:pt x="43317" y="64554"/>
                                                </a:cubicBezTo>
                                                <a:cubicBezTo>
                                                  <a:pt x="40936" y="77651"/>
                                                  <a:pt x="58795" y="82016"/>
                                                  <a:pt x="67129" y="81222"/>
                                                </a:cubicBezTo>
                                                <a:cubicBezTo>
                                                  <a:pt x="75463" y="80428"/>
                                                  <a:pt x="81020" y="64553"/>
                                                  <a:pt x="93323" y="59791"/>
                                                </a:cubicBezTo>
                                                <a:cubicBezTo>
                                                  <a:pt x="105626" y="55029"/>
                                                  <a:pt x="134201" y="43916"/>
                                                  <a:pt x="140948" y="52647"/>
                                                </a:cubicBezTo>
                                                <a:cubicBezTo>
                                                  <a:pt x="147695" y="61378"/>
                                                  <a:pt x="136582" y="93129"/>
                                                  <a:pt x="133804" y="112179"/>
                                                </a:cubicBezTo>
                                                <a:cubicBezTo>
                                                  <a:pt x="131026" y="131229"/>
                                                  <a:pt x="123485" y="150675"/>
                                                  <a:pt x="124279" y="166947"/>
                                                </a:cubicBezTo>
                                                <a:cubicBezTo>
                                                  <a:pt x="125073" y="183219"/>
                                                  <a:pt x="142933" y="193935"/>
                                                  <a:pt x="138567" y="209810"/>
                                                </a:cubicBezTo>
                                                <a:cubicBezTo>
                                                  <a:pt x="134202" y="225685"/>
                                                  <a:pt x="119914" y="249894"/>
                                                  <a:pt x="98086" y="262197"/>
                                                </a:cubicBezTo>
                                                <a:cubicBezTo>
                                                  <a:pt x="76258" y="274500"/>
                                                  <a:pt x="21885" y="274898"/>
                                                  <a:pt x="7598" y="283629"/>
                                                </a:cubicBezTo>
                                                <a:cubicBezTo>
                                                  <a:pt x="-6689" y="292360"/>
                                                  <a:pt x="1645" y="311807"/>
                                                  <a:pt x="12361" y="314585"/>
                                                </a:cubicBezTo>
                                                <a:cubicBezTo>
                                                  <a:pt x="23077" y="317363"/>
                                                  <a:pt x="47683" y="309028"/>
                                                  <a:pt x="71892" y="300297"/>
                                                </a:cubicBezTo>
                                                <a:cubicBezTo>
                                                  <a:pt x="96101" y="291566"/>
                                                  <a:pt x="141345" y="281644"/>
                                                  <a:pt x="157617" y="262197"/>
                                                </a:cubicBezTo>
                                                <a:cubicBezTo>
                                                  <a:pt x="173889" y="242750"/>
                                                  <a:pt x="170317" y="199491"/>
                                                  <a:pt x="169523" y="183616"/>
                                                </a:cubicBezTo>
                                                <a:cubicBezTo>
                                                  <a:pt x="168729" y="167741"/>
                                                  <a:pt x="153251" y="180044"/>
                                                  <a:pt x="152854" y="166947"/>
                                                </a:cubicBezTo>
                                                <a:cubicBezTo>
                                                  <a:pt x="152457" y="153850"/>
                                                  <a:pt x="164364" y="127260"/>
                                                  <a:pt x="167142" y="105035"/>
                                                </a:cubicBezTo>
                                                <a:cubicBezTo>
                                                  <a:pt x="169920" y="82810"/>
                                                  <a:pt x="173889" y="49075"/>
                                                  <a:pt x="169523" y="33597"/>
                                                </a:cubicBezTo>
                                                <a:cubicBezTo>
                                                  <a:pt x="165157" y="18119"/>
                                                  <a:pt x="154442" y="14944"/>
                                                  <a:pt x="140948" y="12166"/>
                                                </a:cubicBezTo>
                                                <a:cubicBezTo>
                                                  <a:pt x="127454" y="9388"/>
                                                  <a:pt x="97689" y="-6090"/>
                                                  <a:pt x="81417" y="2641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grpFill/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39" name="Freeform 38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121746" y="3083289"/>
                                            <a:ext cx="603304" cy="250293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5210 w 603304"/>
                                              <a:gd name="connsiteY0" fmla="*/ 430 h 250293"/>
                                              <a:gd name="connsiteX1" fmla="*/ 17117 w 603304"/>
                                              <a:gd name="connsiteY1" fmla="*/ 50436 h 250293"/>
                                              <a:gd name="connsiteX2" fmla="*/ 448 w 603304"/>
                                              <a:gd name="connsiteY2" fmla="*/ 119492 h 250293"/>
                                              <a:gd name="connsiteX3" fmla="*/ 26642 w 603304"/>
                                              <a:gd name="connsiteY3" fmla="*/ 186167 h 250293"/>
                                              <a:gd name="connsiteX4" fmla="*/ 214760 w 603304"/>
                                              <a:gd name="connsiteY4" fmla="*/ 240936 h 250293"/>
                                              <a:gd name="connsiteX5" fmla="*/ 424310 w 603304"/>
                                              <a:gd name="connsiteY5" fmla="*/ 248080 h 250293"/>
                                              <a:gd name="connsiteX6" fmla="*/ 588617 w 603304"/>
                                              <a:gd name="connsiteY6" fmla="*/ 217124 h 250293"/>
                                              <a:gd name="connsiteX7" fmla="*/ 574329 w 603304"/>
                                              <a:gd name="connsiteY7" fmla="*/ 200455 h 250293"/>
                                              <a:gd name="connsiteX8" fmla="*/ 402879 w 603304"/>
                                              <a:gd name="connsiteY8" fmla="*/ 219505 h 250293"/>
                                              <a:gd name="connsiteX9" fmla="*/ 219523 w 603304"/>
                                              <a:gd name="connsiteY9" fmla="*/ 212361 h 250293"/>
                                              <a:gd name="connsiteX10" fmla="*/ 57598 w 603304"/>
                                              <a:gd name="connsiteY10" fmla="*/ 169499 h 250293"/>
                                              <a:gd name="connsiteX11" fmla="*/ 36167 w 603304"/>
                                              <a:gd name="connsiteY11" fmla="*/ 121874 h 250293"/>
                                              <a:gd name="connsiteX12" fmla="*/ 38548 w 603304"/>
                                              <a:gd name="connsiteY12" fmla="*/ 69486 h 250293"/>
                                              <a:gd name="connsiteX13" fmla="*/ 52835 w 603304"/>
                                              <a:gd name="connsiteY13" fmla="*/ 29005 h 250293"/>
                                              <a:gd name="connsiteX14" fmla="*/ 5210 w 603304"/>
                                              <a:gd name="connsiteY14" fmla="*/ 430 h 250293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603304" h="250293">
                                                <a:moveTo>
                                                  <a:pt x="5210" y="430"/>
                                                </a:moveTo>
                                                <a:cubicBezTo>
                                                  <a:pt x="-743" y="4002"/>
                                                  <a:pt x="17911" y="30592"/>
                                                  <a:pt x="17117" y="50436"/>
                                                </a:cubicBezTo>
                                                <a:cubicBezTo>
                                                  <a:pt x="16323" y="70280"/>
                                                  <a:pt x="-1139" y="96870"/>
                                                  <a:pt x="448" y="119492"/>
                                                </a:cubicBezTo>
                                                <a:cubicBezTo>
                                                  <a:pt x="2035" y="142114"/>
                                                  <a:pt x="-9077" y="165926"/>
                                                  <a:pt x="26642" y="186167"/>
                                                </a:cubicBezTo>
                                                <a:cubicBezTo>
                                                  <a:pt x="62361" y="206408"/>
                                                  <a:pt x="148482" y="230617"/>
                                                  <a:pt x="214760" y="240936"/>
                                                </a:cubicBezTo>
                                                <a:cubicBezTo>
                                                  <a:pt x="281038" y="251255"/>
                                                  <a:pt x="362001" y="252049"/>
                                                  <a:pt x="424310" y="248080"/>
                                                </a:cubicBezTo>
                                                <a:cubicBezTo>
                                                  <a:pt x="486620" y="244111"/>
                                                  <a:pt x="563614" y="225062"/>
                                                  <a:pt x="588617" y="217124"/>
                                                </a:cubicBezTo>
                                                <a:cubicBezTo>
                                                  <a:pt x="613620" y="209186"/>
                                                  <a:pt x="605285" y="200058"/>
                                                  <a:pt x="574329" y="200455"/>
                                                </a:cubicBezTo>
                                                <a:cubicBezTo>
                                                  <a:pt x="543373" y="200852"/>
                                                  <a:pt x="462013" y="217521"/>
                                                  <a:pt x="402879" y="219505"/>
                                                </a:cubicBezTo>
                                                <a:cubicBezTo>
                                                  <a:pt x="343745" y="221489"/>
                                                  <a:pt x="277070" y="220695"/>
                                                  <a:pt x="219523" y="212361"/>
                                                </a:cubicBezTo>
                                                <a:cubicBezTo>
                                                  <a:pt x="161976" y="204027"/>
                                                  <a:pt x="88157" y="184580"/>
                                                  <a:pt x="57598" y="169499"/>
                                                </a:cubicBezTo>
                                                <a:cubicBezTo>
                                                  <a:pt x="27039" y="154418"/>
                                                  <a:pt x="39342" y="138543"/>
                                                  <a:pt x="36167" y="121874"/>
                                                </a:cubicBezTo>
                                                <a:cubicBezTo>
                                                  <a:pt x="32992" y="105205"/>
                                                  <a:pt x="35770" y="84964"/>
                                                  <a:pt x="38548" y="69486"/>
                                                </a:cubicBezTo>
                                                <a:cubicBezTo>
                                                  <a:pt x="41326" y="54008"/>
                                                  <a:pt x="52438" y="41705"/>
                                                  <a:pt x="52835" y="29005"/>
                                                </a:cubicBezTo>
                                                <a:cubicBezTo>
                                                  <a:pt x="53232" y="16305"/>
                                                  <a:pt x="11163" y="-3142"/>
                                                  <a:pt x="5210" y="430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grpFill/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40" name="Freeform 39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188504" y="3119383"/>
                                            <a:ext cx="298886" cy="29868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365 w 298886"/>
                                              <a:gd name="connsiteY0" fmla="*/ 55 h 29868"/>
                                              <a:gd name="connsiteX1" fmla="*/ 117046 w 298886"/>
                                              <a:gd name="connsiteY1" fmla="*/ 19105 h 29868"/>
                                              <a:gd name="connsiteX2" fmla="*/ 298021 w 298886"/>
                                              <a:gd name="connsiteY2" fmla="*/ 11961 h 29868"/>
                                              <a:gd name="connsiteX3" fmla="*/ 181340 w 298886"/>
                                              <a:gd name="connsiteY3" fmla="*/ 28630 h 29868"/>
                                              <a:gd name="connsiteX4" fmla="*/ 83709 w 298886"/>
                                              <a:gd name="connsiteY4" fmla="*/ 26248 h 29868"/>
                                              <a:gd name="connsiteX5" fmla="*/ 365 w 298886"/>
                                              <a:gd name="connsiteY5" fmla="*/ 55 h 29868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298886" h="29868">
                                                <a:moveTo>
                                                  <a:pt x="365" y="55"/>
                                                </a:moveTo>
                                                <a:cubicBezTo>
                                                  <a:pt x="5921" y="-1135"/>
                                                  <a:pt x="67437" y="17121"/>
                                                  <a:pt x="117046" y="19105"/>
                                                </a:cubicBezTo>
                                                <a:cubicBezTo>
                                                  <a:pt x="166655" y="21089"/>
                                                  <a:pt x="287305" y="10374"/>
                                                  <a:pt x="298021" y="11961"/>
                                                </a:cubicBezTo>
                                                <a:cubicBezTo>
                                                  <a:pt x="308737" y="13548"/>
                                                  <a:pt x="217059" y="26249"/>
                                                  <a:pt x="181340" y="28630"/>
                                                </a:cubicBezTo>
                                                <a:cubicBezTo>
                                                  <a:pt x="145621" y="31011"/>
                                                  <a:pt x="113475" y="29820"/>
                                                  <a:pt x="83709" y="26248"/>
                                                </a:cubicBezTo>
                                                <a:cubicBezTo>
                                                  <a:pt x="53943" y="22676"/>
                                                  <a:pt x="-5191" y="1245"/>
                                                  <a:pt x="365" y="55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grpFill/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41" name="Freeform 40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162354" y="3171769"/>
                                            <a:ext cx="114877" cy="30864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321 w 114877"/>
                                              <a:gd name="connsiteY0" fmla="*/ 56 h 30864"/>
                                              <a:gd name="connsiteX1" fmla="*/ 64615 w 114877"/>
                                              <a:gd name="connsiteY1" fmla="*/ 21487 h 30864"/>
                                              <a:gd name="connsiteX2" fmla="*/ 114621 w 114877"/>
                                              <a:gd name="connsiteY2" fmla="*/ 28631 h 30864"/>
                                              <a:gd name="connsiteX3" fmla="*/ 43184 w 114877"/>
                                              <a:gd name="connsiteY3" fmla="*/ 28631 h 30864"/>
                                              <a:gd name="connsiteX4" fmla="*/ 321 w 114877"/>
                                              <a:gd name="connsiteY4" fmla="*/ 56 h 30864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14877" h="30864">
                                                <a:moveTo>
                                                  <a:pt x="321" y="56"/>
                                                </a:moveTo>
                                                <a:cubicBezTo>
                                                  <a:pt x="3893" y="-1135"/>
                                                  <a:pt x="45565" y="16725"/>
                                                  <a:pt x="64615" y="21487"/>
                                                </a:cubicBezTo>
                                                <a:cubicBezTo>
                                                  <a:pt x="83665" y="26249"/>
                                                  <a:pt x="118193" y="27440"/>
                                                  <a:pt x="114621" y="28631"/>
                                                </a:cubicBezTo>
                                                <a:cubicBezTo>
                                                  <a:pt x="111049" y="29822"/>
                                                  <a:pt x="62631" y="32997"/>
                                                  <a:pt x="43184" y="28631"/>
                                                </a:cubicBezTo>
                                                <a:cubicBezTo>
                                                  <a:pt x="23737" y="24265"/>
                                                  <a:pt x="-3251" y="1247"/>
                                                  <a:pt x="321" y="56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grpFill/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43" name="Freeform 42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135666" y="3195638"/>
                                            <a:ext cx="87646" cy="38454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815 w 87646"/>
                                              <a:gd name="connsiteY0" fmla="*/ 0 h 38454"/>
                                              <a:gd name="connsiteX1" fmla="*/ 86540 w 87646"/>
                                              <a:gd name="connsiteY1" fmla="*/ 35718 h 38454"/>
                                              <a:gd name="connsiteX2" fmla="*/ 46059 w 87646"/>
                                              <a:gd name="connsiteY2" fmla="*/ 35718 h 38454"/>
                                              <a:gd name="connsiteX3" fmla="*/ 815 w 87646"/>
                                              <a:gd name="connsiteY3" fmla="*/ 0 h 38454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87646" h="38454">
                                                <a:moveTo>
                                                  <a:pt x="815" y="0"/>
                                                </a:moveTo>
                                                <a:cubicBezTo>
                                                  <a:pt x="7562" y="0"/>
                                                  <a:pt x="78999" y="29765"/>
                                                  <a:pt x="86540" y="35718"/>
                                                </a:cubicBezTo>
                                                <a:cubicBezTo>
                                                  <a:pt x="94081" y="41671"/>
                                                  <a:pt x="61140" y="36115"/>
                                                  <a:pt x="46059" y="35718"/>
                                                </a:cubicBezTo>
                                                <a:cubicBezTo>
                                                  <a:pt x="30978" y="35321"/>
                                                  <a:pt x="-5932" y="0"/>
                                                  <a:pt x="815" y="0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grpFill/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44" name="Freeform 43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574616" y="3110655"/>
                                            <a:ext cx="241510" cy="73152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240522 w 241510"/>
                                              <a:gd name="connsiteY0" fmla="*/ 26 h 85827"/>
                                              <a:gd name="connsiteX1" fmla="*/ 159559 w 241510"/>
                                              <a:gd name="connsiteY1" fmla="*/ 50033 h 85827"/>
                                              <a:gd name="connsiteX2" fmla="*/ 54784 w 241510"/>
                                              <a:gd name="connsiteY2" fmla="*/ 69083 h 85827"/>
                                              <a:gd name="connsiteX3" fmla="*/ 15 w 241510"/>
                                              <a:gd name="connsiteY3" fmla="*/ 71464 h 85827"/>
                                              <a:gd name="connsiteX4" fmla="*/ 50022 w 241510"/>
                                              <a:gd name="connsiteY4" fmla="*/ 85751 h 85827"/>
                                              <a:gd name="connsiteX5" fmla="*/ 126222 w 241510"/>
                                              <a:gd name="connsiteY5" fmla="*/ 76226 h 85827"/>
                                              <a:gd name="connsiteX6" fmla="*/ 197659 w 241510"/>
                                              <a:gd name="connsiteY6" fmla="*/ 57176 h 85827"/>
                                              <a:gd name="connsiteX7" fmla="*/ 240522 w 241510"/>
                                              <a:gd name="connsiteY7" fmla="*/ 26 h 85827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241510" h="85827">
                                                <a:moveTo>
                                                  <a:pt x="240522" y="26"/>
                                                </a:moveTo>
                                                <a:cubicBezTo>
                                                  <a:pt x="234172" y="-1164"/>
                                                  <a:pt x="190515" y="38524"/>
                                                  <a:pt x="159559" y="50033"/>
                                                </a:cubicBezTo>
                                                <a:cubicBezTo>
                                                  <a:pt x="128603" y="61542"/>
                                                  <a:pt x="81375" y="65511"/>
                                                  <a:pt x="54784" y="69083"/>
                                                </a:cubicBezTo>
                                                <a:cubicBezTo>
                                                  <a:pt x="28193" y="72655"/>
                                                  <a:pt x="809" y="68686"/>
                                                  <a:pt x="15" y="71464"/>
                                                </a:cubicBezTo>
                                                <a:cubicBezTo>
                                                  <a:pt x="-779" y="74242"/>
                                                  <a:pt x="28987" y="84957"/>
                                                  <a:pt x="50022" y="85751"/>
                                                </a:cubicBezTo>
                                                <a:cubicBezTo>
                                                  <a:pt x="71056" y="86545"/>
                                                  <a:pt x="101616" y="80988"/>
                                                  <a:pt x="126222" y="76226"/>
                                                </a:cubicBezTo>
                                                <a:cubicBezTo>
                                                  <a:pt x="150828" y="71464"/>
                                                  <a:pt x="173846" y="71067"/>
                                                  <a:pt x="197659" y="57176"/>
                                                </a:cubicBezTo>
                                                <a:cubicBezTo>
                                                  <a:pt x="221472" y="43285"/>
                                                  <a:pt x="246872" y="1216"/>
                                                  <a:pt x="240522" y="26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grpFill/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45" name="Freeform 44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655594" y="3181319"/>
                                            <a:ext cx="135731" cy="45493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135731 w 135731"/>
                                              <a:gd name="connsiteY0" fmla="*/ 31 h 45493"/>
                                              <a:gd name="connsiteX1" fmla="*/ 52387 w 135731"/>
                                              <a:gd name="connsiteY1" fmla="*/ 38131 h 45493"/>
                                              <a:gd name="connsiteX2" fmla="*/ 0 w 135731"/>
                                              <a:gd name="connsiteY2" fmla="*/ 38131 h 45493"/>
                                              <a:gd name="connsiteX3" fmla="*/ 52387 w 135731"/>
                                              <a:gd name="connsiteY3" fmla="*/ 45275 h 45493"/>
                                              <a:gd name="connsiteX4" fmla="*/ 135731 w 135731"/>
                                              <a:gd name="connsiteY4" fmla="*/ 31 h 45493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35731" h="45493">
                                                <a:moveTo>
                                                  <a:pt x="135731" y="31"/>
                                                </a:moveTo>
                                                <a:cubicBezTo>
                                                  <a:pt x="135731" y="-1160"/>
                                                  <a:pt x="75009" y="31781"/>
                                                  <a:pt x="52387" y="38131"/>
                                                </a:cubicBezTo>
                                                <a:cubicBezTo>
                                                  <a:pt x="29765" y="44481"/>
                                                  <a:pt x="0" y="36940"/>
                                                  <a:pt x="0" y="38131"/>
                                                </a:cubicBezTo>
                                                <a:cubicBezTo>
                                                  <a:pt x="0" y="39322"/>
                                                  <a:pt x="35718" y="46862"/>
                                                  <a:pt x="52387" y="45275"/>
                                                </a:cubicBezTo>
                                                <a:cubicBezTo>
                                                  <a:pt x="69056" y="43688"/>
                                                  <a:pt x="135731" y="1222"/>
                                                  <a:pt x="135731" y="31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grpFill/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47" name="Freeform 46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6702130" y="3328847"/>
                                          <a:ext cx="229745" cy="333680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24901 w 229745"/>
                                            <a:gd name="connsiteY0" fmla="*/ 81103 h 333680"/>
                                            <a:gd name="connsiteX1" fmla="*/ 29664 w 229745"/>
                                            <a:gd name="connsiteY1" fmla="*/ 193022 h 333680"/>
                                            <a:gd name="connsiteX2" fmla="*/ 36808 w 229745"/>
                                            <a:gd name="connsiteY2" fmla="*/ 271603 h 333680"/>
                                            <a:gd name="connsiteX3" fmla="*/ 63001 w 229745"/>
                                            <a:gd name="connsiteY3" fmla="*/ 304941 h 333680"/>
                                            <a:gd name="connsiteX4" fmla="*/ 153489 w 229745"/>
                                            <a:gd name="connsiteY4" fmla="*/ 314466 h 333680"/>
                                            <a:gd name="connsiteX5" fmla="*/ 229689 w 229745"/>
                                            <a:gd name="connsiteY5" fmla="*/ 321609 h 333680"/>
                                            <a:gd name="connsiteX6" fmla="*/ 141583 w 229745"/>
                                            <a:gd name="connsiteY6" fmla="*/ 333516 h 333680"/>
                                            <a:gd name="connsiteX7" fmla="*/ 29664 w 229745"/>
                                            <a:gd name="connsiteY7" fmla="*/ 312084 h 333680"/>
                                            <a:gd name="connsiteX8" fmla="*/ 8233 w 229745"/>
                                            <a:gd name="connsiteY8" fmla="*/ 231122 h 333680"/>
                                            <a:gd name="connsiteX9" fmla="*/ 1089 w 229745"/>
                                            <a:gd name="connsiteY9" fmla="*/ 16809 h 333680"/>
                                            <a:gd name="connsiteX10" fmla="*/ 29664 w 229745"/>
                                            <a:gd name="connsiteY10" fmla="*/ 21572 h 333680"/>
                                            <a:gd name="connsiteX11" fmla="*/ 24901 w 229745"/>
                                            <a:gd name="connsiteY11" fmla="*/ 81103 h 333680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  <a:cxn ang="0">
                                              <a:pos x="connsiteX8" y="connsiteY8"/>
                                            </a:cxn>
                                            <a:cxn ang="0">
                                              <a:pos x="connsiteX9" y="connsiteY9"/>
                                            </a:cxn>
                                            <a:cxn ang="0">
                                              <a:pos x="connsiteX10" y="connsiteY10"/>
                                            </a:cxn>
                                            <a:cxn ang="0">
                                              <a:pos x="connsiteX11" y="connsiteY11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29745" h="333680">
                                              <a:moveTo>
                                                <a:pt x="24901" y="81103"/>
                                              </a:moveTo>
                                              <a:cubicBezTo>
                                                <a:pt x="24901" y="109678"/>
                                                <a:pt x="27680" y="161272"/>
                                                <a:pt x="29664" y="193022"/>
                                              </a:cubicBezTo>
                                              <a:cubicBezTo>
                                                <a:pt x="31648" y="224772"/>
                                                <a:pt x="31252" y="252950"/>
                                                <a:pt x="36808" y="271603"/>
                                              </a:cubicBezTo>
                                              <a:cubicBezTo>
                                                <a:pt x="42364" y="290256"/>
                                                <a:pt x="43554" y="297797"/>
                                                <a:pt x="63001" y="304941"/>
                                              </a:cubicBezTo>
                                              <a:cubicBezTo>
                                                <a:pt x="82448" y="312085"/>
                                                <a:pt x="153489" y="314466"/>
                                                <a:pt x="153489" y="314466"/>
                                              </a:cubicBezTo>
                                              <a:cubicBezTo>
                                                <a:pt x="181270" y="317244"/>
                                                <a:pt x="231673" y="318434"/>
                                                <a:pt x="229689" y="321609"/>
                                              </a:cubicBezTo>
                                              <a:cubicBezTo>
                                                <a:pt x="227705" y="324784"/>
                                                <a:pt x="174920" y="335103"/>
                                                <a:pt x="141583" y="333516"/>
                                              </a:cubicBezTo>
                                              <a:cubicBezTo>
                                                <a:pt x="108246" y="331929"/>
                                                <a:pt x="51889" y="329150"/>
                                                <a:pt x="29664" y="312084"/>
                                              </a:cubicBezTo>
                                              <a:cubicBezTo>
                                                <a:pt x="7439" y="295018"/>
                                                <a:pt x="12995" y="280335"/>
                                                <a:pt x="8233" y="231122"/>
                                              </a:cubicBezTo>
                                              <a:cubicBezTo>
                                                <a:pt x="3470" y="181910"/>
                                                <a:pt x="-2483" y="51734"/>
                                                <a:pt x="1089" y="16809"/>
                                              </a:cubicBezTo>
                                              <a:cubicBezTo>
                                                <a:pt x="4661" y="-18116"/>
                                                <a:pt x="25695" y="10460"/>
                                                <a:pt x="29664" y="21572"/>
                                              </a:cubicBezTo>
                                              <a:cubicBezTo>
                                                <a:pt x="33633" y="32684"/>
                                                <a:pt x="24901" y="52528"/>
                                                <a:pt x="24901" y="81103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grpFill/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49" name="Freeform 48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6655572" y="3638100"/>
                                          <a:ext cx="240134" cy="223350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35741 w 240134"/>
                                            <a:gd name="connsiteY0" fmla="*/ 150469 h 223350"/>
                                            <a:gd name="connsiteX1" fmla="*/ 61934 w 240134"/>
                                            <a:gd name="connsiteY1" fmla="*/ 93319 h 223350"/>
                                            <a:gd name="connsiteX2" fmla="*/ 85747 w 240134"/>
                                            <a:gd name="connsiteY2" fmla="*/ 38550 h 223350"/>
                                            <a:gd name="connsiteX3" fmla="*/ 102416 w 240134"/>
                                            <a:gd name="connsiteY3" fmla="*/ 59981 h 223350"/>
                                            <a:gd name="connsiteX4" fmla="*/ 152422 w 240134"/>
                                            <a:gd name="connsiteY4" fmla="*/ 76650 h 223350"/>
                                            <a:gd name="connsiteX5" fmla="*/ 214334 w 240134"/>
                                            <a:gd name="connsiteY5" fmla="*/ 55219 h 223350"/>
                                            <a:gd name="connsiteX6" fmla="*/ 238147 w 240134"/>
                                            <a:gd name="connsiteY6" fmla="*/ 40931 h 223350"/>
                                            <a:gd name="connsiteX7" fmla="*/ 166709 w 240134"/>
                                            <a:gd name="connsiteY7" fmla="*/ 48075 h 223350"/>
                                            <a:gd name="connsiteX8" fmla="*/ 123847 w 240134"/>
                                            <a:gd name="connsiteY8" fmla="*/ 40931 h 223350"/>
                                            <a:gd name="connsiteX9" fmla="*/ 92891 w 240134"/>
                                            <a:gd name="connsiteY9" fmla="*/ 450 h 223350"/>
                                            <a:gd name="connsiteX10" fmla="*/ 66697 w 240134"/>
                                            <a:gd name="connsiteY10" fmla="*/ 24263 h 223350"/>
                                            <a:gd name="connsiteX11" fmla="*/ 30978 w 240134"/>
                                            <a:gd name="connsiteY11" fmla="*/ 98081 h 223350"/>
                                            <a:gd name="connsiteX12" fmla="*/ 22 w 240134"/>
                                            <a:gd name="connsiteY12" fmla="*/ 207619 h 223350"/>
                                            <a:gd name="connsiteX13" fmla="*/ 35741 w 240134"/>
                                            <a:gd name="connsiteY13" fmla="*/ 221906 h 223350"/>
                                            <a:gd name="connsiteX14" fmla="*/ 28597 w 240134"/>
                                            <a:gd name="connsiteY14" fmla="*/ 200475 h 223350"/>
                                            <a:gd name="connsiteX15" fmla="*/ 35741 w 240134"/>
                                            <a:gd name="connsiteY15" fmla="*/ 150469 h 223350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  <a:cxn ang="0">
                                              <a:pos x="connsiteX8" y="connsiteY8"/>
                                            </a:cxn>
                                            <a:cxn ang="0">
                                              <a:pos x="connsiteX9" y="connsiteY9"/>
                                            </a:cxn>
                                            <a:cxn ang="0">
                                              <a:pos x="connsiteX10" y="connsiteY10"/>
                                            </a:cxn>
                                            <a:cxn ang="0">
                                              <a:pos x="connsiteX11" y="connsiteY11"/>
                                            </a:cxn>
                                            <a:cxn ang="0">
                                              <a:pos x="connsiteX12" y="connsiteY12"/>
                                            </a:cxn>
                                            <a:cxn ang="0">
                                              <a:pos x="connsiteX13" y="connsiteY13"/>
                                            </a:cxn>
                                            <a:cxn ang="0">
                                              <a:pos x="connsiteX14" y="connsiteY14"/>
                                            </a:cxn>
                                            <a:cxn ang="0">
                                              <a:pos x="connsiteX15" y="connsiteY15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40134" h="223350">
                                              <a:moveTo>
                                                <a:pt x="35741" y="150469"/>
                                              </a:moveTo>
                                              <a:cubicBezTo>
                                                <a:pt x="41297" y="132610"/>
                                                <a:pt x="53600" y="111972"/>
                                                <a:pt x="61934" y="93319"/>
                                              </a:cubicBezTo>
                                              <a:cubicBezTo>
                                                <a:pt x="70268" y="74666"/>
                                                <a:pt x="79000" y="44106"/>
                                                <a:pt x="85747" y="38550"/>
                                              </a:cubicBezTo>
                                              <a:cubicBezTo>
                                                <a:pt x="92494" y="32994"/>
                                                <a:pt x="91304" y="53631"/>
                                                <a:pt x="102416" y="59981"/>
                                              </a:cubicBezTo>
                                              <a:cubicBezTo>
                                                <a:pt x="113528" y="66331"/>
                                                <a:pt x="133769" y="77444"/>
                                                <a:pt x="152422" y="76650"/>
                                              </a:cubicBezTo>
                                              <a:cubicBezTo>
                                                <a:pt x="171075" y="75856"/>
                                                <a:pt x="200047" y="61172"/>
                                                <a:pt x="214334" y="55219"/>
                                              </a:cubicBezTo>
                                              <a:cubicBezTo>
                                                <a:pt x="228621" y="49266"/>
                                                <a:pt x="246085" y="42122"/>
                                                <a:pt x="238147" y="40931"/>
                                              </a:cubicBezTo>
                                              <a:cubicBezTo>
                                                <a:pt x="230209" y="39740"/>
                                                <a:pt x="185759" y="48075"/>
                                                <a:pt x="166709" y="48075"/>
                                              </a:cubicBezTo>
                                              <a:cubicBezTo>
                                                <a:pt x="147659" y="48075"/>
                                                <a:pt x="136150" y="48868"/>
                                                <a:pt x="123847" y="40931"/>
                                              </a:cubicBezTo>
                                              <a:cubicBezTo>
                                                <a:pt x="111544" y="32994"/>
                                                <a:pt x="102416" y="3228"/>
                                                <a:pt x="92891" y="450"/>
                                              </a:cubicBezTo>
                                              <a:cubicBezTo>
                                                <a:pt x="83366" y="-2328"/>
                                                <a:pt x="77016" y="7991"/>
                                                <a:pt x="66697" y="24263"/>
                                              </a:cubicBezTo>
                                              <a:cubicBezTo>
                                                <a:pt x="56378" y="40535"/>
                                                <a:pt x="42091" y="67522"/>
                                                <a:pt x="30978" y="98081"/>
                                              </a:cubicBezTo>
                                              <a:cubicBezTo>
                                                <a:pt x="19865" y="128640"/>
                                                <a:pt x="-772" y="186982"/>
                                                <a:pt x="22" y="207619"/>
                                              </a:cubicBezTo>
                                              <a:cubicBezTo>
                                                <a:pt x="816" y="228256"/>
                                                <a:pt x="30979" y="223097"/>
                                                <a:pt x="35741" y="221906"/>
                                              </a:cubicBezTo>
                                              <a:cubicBezTo>
                                                <a:pt x="40503" y="220715"/>
                                                <a:pt x="28200" y="210397"/>
                                                <a:pt x="28597" y="200475"/>
                                              </a:cubicBezTo>
                                              <a:cubicBezTo>
                                                <a:pt x="28994" y="190553"/>
                                                <a:pt x="30185" y="168328"/>
                                                <a:pt x="35741" y="150469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grpFill/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50" name="Freeform 49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6565090" y="3825694"/>
                                          <a:ext cx="383555" cy="220727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50023 w 383555"/>
                                            <a:gd name="connsiteY0" fmla="*/ 3356 h 220727"/>
                                            <a:gd name="connsiteX1" fmla="*/ 135748 w 383555"/>
                                            <a:gd name="connsiteY1" fmla="*/ 12881 h 220727"/>
                                            <a:gd name="connsiteX2" fmla="*/ 309579 w 383555"/>
                                            <a:gd name="connsiteY2" fmla="*/ 84319 h 220727"/>
                                            <a:gd name="connsiteX3" fmla="*/ 366729 w 383555"/>
                                            <a:gd name="connsiteY3" fmla="*/ 120037 h 220727"/>
                                            <a:gd name="connsiteX4" fmla="*/ 383398 w 383555"/>
                                            <a:gd name="connsiteY4" fmla="*/ 136706 h 220727"/>
                                            <a:gd name="connsiteX5" fmla="*/ 359585 w 383555"/>
                                            <a:gd name="connsiteY5" fmla="*/ 172425 h 220727"/>
                                            <a:gd name="connsiteX6" fmla="*/ 326248 w 383555"/>
                                            <a:gd name="connsiteY6" fmla="*/ 220050 h 220727"/>
                                            <a:gd name="connsiteX7" fmla="*/ 290529 w 383555"/>
                                            <a:gd name="connsiteY7" fmla="*/ 198619 h 220727"/>
                                            <a:gd name="connsiteX8" fmla="*/ 219091 w 383555"/>
                                            <a:gd name="connsiteY8" fmla="*/ 172425 h 220727"/>
                                            <a:gd name="connsiteX9" fmla="*/ 114316 w 383555"/>
                                            <a:gd name="connsiteY9" fmla="*/ 129562 h 220727"/>
                                            <a:gd name="connsiteX10" fmla="*/ 23829 w 383555"/>
                                            <a:gd name="connsiteY10" fmla="*/ 81937 h 220727"/>
                                            <a:gd name="connsiteX11" fmla="*/ 16 w 383555"/>
                                            <a:gd name="connsiteY11" fmla="*/ 50981 h 220727"/>
                                            <a:gd name="connsiteX12" fmla="*/ 50023 w 383555"/>
                                            <a:gd name="connsiteY12" fmla="*/ 3356 h 220727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  <a:cxn ang="0">
                                              <a:pos x="connsiteX8" y="connsiteY8"/>
                                            </a:cxn>
                                            <a:cxn ang="0">
                                              <a:pos x="connsiteX9" y="connsiteY9"/>
                                            </a:cxn>
                                            <a:cxn ang="0">
                                              <a:pos x="connsiteX10" y="connsiteY10"/>
                                            </a:cxn>
                                            <a:cxn ang="0">
                                              <a:pos x="connsiteX11" y="connsiteY11"/>
                                            </a:cxn>
                                            <a:cxn ang="0">
                                              <a:pos x="connsiteX12" y="connsiteY12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383555" h="220727">
                                              <a:moveTo>
                                                <a:pt x="50023" y="3356"/>
                                              </a:moveTo>
                                              <a:cubicBezTo>
                                                <a:pt x="72645" y="-2994"/>
                                                <a:pt x="92489" y="-613"/>
                                                <a:pt x="135748" y="12881"/>
                                              </a:cubicBezTo>
                                              <a:cubicBezTo>
                                                <a:pt x="179007" y="26375"/>
                                                <a:pt x="271082" y="66460"/>
                                                <a:pt x="309579" y="84319"/>
                                              </a:cubicBezTo>
                                              <a:cubicBezTo>
                                                <a:pt x="348076" y="102178"/>
                                                <a:pt x="354426" y="111306"/>
                                                <a:pt x="366729" y="120037"/>
                                              </a:cubicBezTo>
                                              <a:cubicBezTo>
                                                <a:pt x="379032" y="128768"/>
                                                <a:pt x="384589" y="127975"/>
                                                <a:pt x="383398" y="136706"/>
                                              </a:cubicBezTo>
                                              <a:cubicBezTo>
                                                <a:pt x="382207" y="145437"/>
                                                <a:pt x="369110" y="158534"/>
                                                <a:pt x="359585" y="172425"/>
                                              </a:cubicBezTo>
                                              <a:cubicBezTo>
                                                <a:pt x="350060" y="186316"/>
                                                <a:pt x="337757" y="215684"/>
                                                <a:pt x="326248" y="220050"/>
                                              </a:cubicBezTo>
                                              <a:cubicBezTo>
                                                <a:pt x="314739" y="224416"/>
                                                <a:pt x="308388" y="206556"/>
                                                <a:pt x="290529" y="198619"/>
                                              </a:cubicBezTo>
                                              <a:cubicBezTo>
                                                <a:pt x="272670" y="190682"/>
                                                <a:pt x="248460" y="183934"/>
                                                <a:pt x="219091" y="172425"/>
                                              </a:cubicBezTo>
                                              <a:cubicBezTo>
                                                <a:pt x="189722" y="160916"/>
                                                <a:pt x="146860" y="144643"/>
                                                <a:pt x="114316" y="129562"/>
                                              </a:cubicBezTo>
                                              <a:cubicBezTo>
                                                <a:pt x="81772" y="114481"/>
                                                <a:pt x="42879" y="95034"/>
                                                <a:pt x="23829" y="81937"/>
                                              </a:cubicBezTo>
                                              <a:cubicBezTo>
                                                <a:pt x="4779" y="68840"/>
                                                <a:pt x="810" y="58125"/>
                                                <a:pt x="16" y="50981"/>
                                              </a:cubicBezTo>
                                              <a:cubicBezTo>
                                                <a:pt x="-778" y="43837"/>
                                                <a:pt x="27401" y="9706"/>
                                                <a:pt x="50023" y="3356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grpFill/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53" name="Freeform 52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6609542" y="3852865"/>
                                          <a:ext cx="286932" cy="154790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809 w 286932"/>
                                            <a:gd name="connsiteY0" fmla="*/ 33336 h 154790"/>
                                            <a:gd name="connsiteX1" fmla="*/ 107965 w 286932"/>
                                            <a:gd name="connsiteY1" fmla="*/ 83342 h 154790"/>
                                            <a:gd name="connsiteX2" fmla="*/ 250840 w 286932"/>
                                            <a:gd name="connsiteY2" fmla="*/ 133348 h 154790"/>
                                            <a:gd name="connsiteX3" fmla="*/ 267509 w 286932"/>
                                            <a:gd name="connsiteY3" fmla="*/ 154779 h 154790"/>
                                            <a:gd name="connsiteX4" fmla="*/ 279415 w 286932"/>
                                            <a:gd name="connsiteY4" fmla="*/ 130967 h 154790"/>
                                            <a:gd name="connsiteX5" fmla="*/ 279415 w 286932"/>
                                            <a:gd name="connsiteY5" fmla="*/ 102392 h 154790"/>
                                            <a:gd name="connsiteX6" fmla="*/ 184165 w 286932"/>
                                            <a:gd name="connsiteY6" fmla="*/ 50004 h 154790"/>
                                            <a:gd name="connsiteX7" fmla="*/ 65103 w 286932"/>
                                            <a:gd name="connsiteY7" fmla="*/ 2379 h 154790"/>
                                            <a:gd name="connsiteX8" fmla="*/ 809 w 286932"/>
                                            <a:gd name="connsiteY8" fmla="*/ 33336 h 154790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  <a:cxn ang="0">
                                              <a:pos x="connsiteX8" y="connsiteY8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86932" h="154790">
                                              <a:moveTo>
                                                <a:pt x="809" y="33336"/>
                                              </a:moveTo>
                                              <a:cubicBezTo>
                                                <a:pt x="7953" y="46830"/>
                                                <a:pt x="66293" y="66673"/>
                                                <a:pt x="107965" y="83342"/>
                                              </a:cubicBezTo>
                                              <a:cubicBezTo>
                                                <a:pt x="149637" y="100011"/>
                                                <a:pt x="224249" y="121442"/>
                                                <a:pt x="250840" y="133348"/>
                                              </a:cubicBezTo>
                                              <a:cubicBezTo>
                                                <a:pt x="277431" y="145254"/>
                                                <a:pt x="262747" y="155176"/>
                                                <a:pt x="267509" y="154779"/>
                                              </a:cubicBezTo>
                                              <a:cubicBezTo>
                                                <a:pt x="272271" y="154382"/>
                                                <a:pt x="277431" y="139698"/>
                                                <a:pt x="279415" y="130967"/>
                                              </a:cubicBezTo>
                                              <a:cubicBezTo>
                                                <a:pt x="281399" y="122236"/>
                                                <a:pt x="295290" y="115886"/>
                                                <a:pt x="279415" y="102392"/>
                                              </a:cubicBezTo>
                                              <a:cubicBezTo>
                                                <a:pt x="263540" y="88898"/>
                                                <a:pt x="219884" y="66673"/>
                                                <a:pt x="184165" y="50004"/>
                                              </a:cubicBezTo>
                                              <a:cubicBezTo>
                                                <a:pt x="148446" y="33335"/>
                                                <a:pt x="94869" y="13094"/>
                                                <a:pt x="65103" y="2379"/>
                                              </a:cubicBezTo>
                                              <a:cubicBezTo>
                                                <a:pt x="35338" y="-8337"/>
                                                <a:pt x="-6335" y="19842"/>
                                                <a:pt x="809" y="33336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chemeClr val="bg1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55" name="Freeform 54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5999573" y="3252076"/>
                                        <a:ext cx="1224958" cy="1392384"/>
                                      </a:xfrm>
                                      <a:custGeom>
                                        <a:avLst/>
                                        <a:gdLst>
                                          <a:gd name="connsiteX0" fmla="*/ 1093377 w 1224958"/>
                                          <a:gd name="connsiteY0" fmla="*/ 548399 h 1392384"/>
                                          <a:gd name="connsiteX1" fmla="*/ 1141002 w 1224958"/>
                                          <a:gd name="connsiteY1" fmla="*/ 751599 h 1392384"/>
                                          <a:gd name="connsiteX2" fmla="*/ 1214027 w 1224958"/>
                                          <a:gd name="connsiteY2" fmla="*/ 1072274 h 1392384"/>
                                          <a:gd name="connsiteX3" fmla="*/ 1207677 w 1224958"/>
                                          <a:gd name="connsiteY3" fmla="*/ 1167524 h 1392384"/>
                                          <a:gd name="connsiteX4" fmla="*/ 1055277 w 1224958"/>
                                          <a:gd name="connsiteY4" fmla="*/ 1294524 h 1392384"/>
                                          <a:gd name="connsiteX5" fmla="*/ 636177 w 1224958"/>
                                          <a:gd name="connsiteY5" fmla="*/ 1389774 h 1392384"/>
                                          <a:gd name="connsiteX6" fmla="*/ 363127 w 1224958"/>
                                          <a:gd name="connsiteY6" fmla="*/ 1358024 h 1392384"/>
                                          <a:gd name="connsiteX7" fmla="*/ 67852 w 1224958"/>
                                          <a:gd name="connsiteY7" fmla="*/ 1278649 h 1392384"/>
                                          <a:gd name="connsiteX8" fmla="*/ 4352 w 1224958"/>
                                          <a:gd name="connsiteY8" fmla="*/ 1189749 h 1392384"/>
                                          <a:gd name="connsiteX9" fmla="*/ 10702 w 1224958"/>
                                          <a:gd name="connsiteY9" fmla="*/ 878599 h 1392384"/>
                                          <a:gd name="connsiteX10" fmla="*/ 51977 w 1224958"/>
                                          <a:gd name="connsiteY10" fmla="*/ 538874 h 1392384"/>
                                          <a:gd name="connsiteX11" fmla="*/ 58327 w 1224958"/>
                                          <a:gd name="connsiteY11" fmla="*/ 303924 h 1392384"/>
                                          <a:gd name="connsiteX12" fmla="*/ 150402 w 1224958"/>
                                          <a:gd name="connsiteY12" fmla="*/ 2299 h 1392384"/>
                                          <a:gd name="connsiteX13" fmla="*/ 115477 w 1224958"/>
                                          <a:gd name="connsiteY13" fmla="*/ 173749 h 1392384"/>
                                          <a:gd name="connsiteX14" fmla="*/ 64677 w 1224958"/>
                                          <a:gd name="connsiteY14" fmla="*/ 335674 h 1392384"/>
                                          <a:gd name="connsiteX15" fmla="*/ 71027 w 1224958"/>
                                          <a:gd name="connsiteY15" fmla="*/ 481724 h 1392384"/>
                                          <a:gd name="connsiteX16" fmla="*/ 51977 w 1224958"/>
                                          <a:gd name="connsiteY16" fmla="*/ 640474 h 1392384"/>
                                          <a:gd name="connsiteX17" fmla="*/ 36102 w 1224958"/>
                                          <a:gd name="connsiteY17" fmla="*/ 862724 h 1392384"/>
                                          <a:gd name="connsiteX18" fmla="*/ 17052 w 1224958"/>
                                          <a:gd name="connsiteY18" fmla="*/ 1123074 h 1392384"/>
                                          <a:gd name="connsiteX19" fmla="*/ 64677 w 1224958"/>
                                          <a:gd name="connsiteY19" fmla="*/ 1246899 h 1392384"/>
                                          <a:gd name="connsiteX20" fmla="*/ 264702 w 1224958"/>
                                          <a:gd name="connsiteY20" fmla="*/ 1300874 h 1392384"/>
                                          <a:gd name="connsiteX21" fmla="*/ 553627 w 1224958"/>
                                          <a:gd name="connsiteY21" fmla="*/ 1361199 h 1392384"/>
                                          <a:gd name="connsiteX22" fmla="*/ 902877 w 1224958"/>
                                          <a:gd name="connsiteY22" fmla="*/ 1319924 h 1392384"/>
                                          <a:gd name="connsiteX23" fmla="*/ 1106077 w 1224958"/>
                                          <a:gd name="connsiteY23" fmla="*/ 1221499 h 1392384"/>
                                          <a:gd name="connsiteX24" fmla="*/ 1191802 w 1224958"/>
                                          <a:gd name="connsiteY24" fmla="*/ 1142124 h 1392384"/>
                                          <a:gd name="connsiteX25" fmla="*/ 1147352 w 1224958"/>
                                          <a:gd name="connsiteY25" fmla="*/ 929399 h 1392384"/>
                                          <a:gd name="connsiteX26" fmla="*/ 1087027 w 1224958"/>
                                          <a:gd name="connsiteY26" fmla="*/ 640474 h 1392384"/>
                                          <a:gd name="connsiteX27" fmla="*/ 1036227 w 1224958"/>
                                          <a:gd name="connsiteY27" fmla="*/ 494424 h 1392384"/>
                                          <a:gd name="connsiteX28" fmla="*/ 1058452 w 1224958"/>
                                          <a:gd name="connsiteY28" fmla="*/ 465849 h 1392384"/>
                                          <a:gd name="connsiteX29" fmla="*/ 1093377 w 1224958"/>
                                          <a:gd name="connsiteY29" fmla="*/ 548399 h 1392384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  <a:cxn ang="0">
                                            <a:pos x="connsiteX8" y="connsiteY8"/>
                                          </a:cxn>
                                          <a:cxn ang="0">
                                            <a:pos x="connsiteX9" y="connsiteY9"/>
                                          </a:cxn>
                                          <a:cxn ang="0">
                                            <a:pos x="connsiteX10" y="connsiteY10"/>
                                          </a:cxn>
                                          <a:cxn ang="0">
                                            <a:pos x="connsiteX11" y="connsiteY11"/>
                                          </a:cxn>
                                          <a:cxn ang="0">
                                            <a:pos x="connsiteX12" y="connsiteY12"/>
                                          </a:cxn>
                                          <a:cxn ang="0">
                                            <a:pos x="connsiteX13" y="connsiteY13"/>
                                          </a:cxn>
                                          <a:cxn ang="0">
                                            <a:pos x="connsiteX14" y="connsiteY14"/>
                                          </a:cxn>
                                          <a:cxn ang="0">
                                            <a:pos x="connsiteX15" y="connsiteY15"/>
                                          </a:cxn>
                                          <a:cxn ang="0">
                                            <a:pos x="connsiteX16" y="connsiteY16"/>
                                          </a:cxn>
                                          <a:cxn ang="0">
                                            <a:pos x="connsiteX17" y="connsiteY17"/>
                                          </a:cxn>
                                          <a:cxn ang="0">
                                            <a:pos x="connsiteX18" y="connsiteY18"/>
                                          </a:cxn>
                                          <a:cxn ang="0">
                                            <a:pos x="connsiteX19" y="connsiteY19"/>
                                          </a:cxn>
                                          <a:cxn ang="0">
                                            <a:pos x="connsiteX20" y="connsiteY20"/>
                                          </a:cxn>
                                          <a:cxn ang="0">
                                            <a:pos x="connsiteX21" y="connsiteY21"/>
                                          </a:cxn>
                                          <a:cxn ang="0">
                                            <a:pos x="connsiteX22" y="connsiteY22"/>
                                          </a:cxn>
                                          <a:cxn ang="0">
                                            <a:pos x="connsiteX23" y="connsiteY23"/>
                                          </a:cxn>
                                          <a:cxn ang="0">
                                            <a:pos x="connsiteX24" y="connsiteY24"/>
                                          </a:cxn>
                                          <a:cxn ang="0">
                                            <a:pos x="connsiteX25" y="connsiteY25"/>
                                          </a:cxn>
                                          <a:cxn ang="0">
                                            <a:pos x="connsiteX26" y="connsiteY26"/>
                                          </a:cxn>
                                          <a:cxn ang="0">
                                            <a:pos x="connsiteX27" y="connsiteY27"/>
                                          </a:cxn>
                                          <a:cxn ang="0">
                                            <a:pos x="connsiteX28" y="connsiteY28"/>
                                          </a:cxn>
                                          <a:cxn ang="0">
                                            <a:pos x="connsiteX29" y="connsiteY29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224958" h="1392384">
                                            <a:moveTo>
                                              <a:pt x="1093377" y="548399"/>
                                            </a:moveTo>
                                            <a:cubicBezTo>
                                              <a:pt x="1107135" y="596024"/>
                                              <a:pt x="1120894" y="664287"/>
                                              <a:pt x="1141002" y="751599"/>
                                            </a:cubicBezTo>
                                            <a:cubicBezTo>
                                              <a:pt x="1161110" y="838911"/>
                                              <a:pt x="1202915" y="1002953"/>
                                              <a:pt x="1214027" y="1072274"/>
                                            </a:cubicBezTo>
                                            <a:cubicBezTo>
                                              <a:pt x="1225139" y="1141595"/>
                                              <a:pt x="1234135" y="1130482"/>
                                              <a:pt x="1207677" y="1167524"/>
                                            </a:cubicBezTo>
                                            <a:cubicBezTo>
                                              <a:pt x="1181219" y="1204566"/>
                                              <a:pt x="1150527" y="1257482"/>
                                              <a:pt x="1055277" y="1294524"/>
                                            </a:cubicBezTo>
                                            <a:cubicBezTo>
                                              <a:pt x="960027" y="1331566"/>
                                              <a:pt x="751535" y="1379191"/>
                                              <a:pt x="636177" y="1389774"/>
                                            </a:cubicBezTo>
                                            <a:cubicBezTo>
                                              <a:pt x="520819" y="1400357"/>
                                              <a:pt x="457848" y="1376545"/>
                                              <a:pt x="363127" y="1358024"/>
                                            </a:cubicBezTo>
                                            <a:cubicBezTo>
                                              <a:pt x="268406" y="1339503"/>
                                              <a:pt x="127648" y="1306695"/>
                                              <a:pt x="67852" y="1278649"/>
                                            </a:cubicBezTo>
                                            <a:cubicBezTo>
                                              <a:pt x="8056" y="1250603"/>
                                              <a:pt x="13877" y="1256424"/>
                                              <a:pt x="4352" y="1189749"/>
                                            </a:cubicBezTo>
                                            <a:cubicBezTo>
                                              <a:pt x="-5173" y="1123074"/>
                                              <a:pt x="2765" y="987078"/>
                                              <a:pt x="10702" y="878599"/>
                                            </a:cubicBezTo>
                                            <a:cubicBezTo>
                                              <a:pt x="18639" y="770120"/>
                                              <a:pt x="44040" y="634653"/>
                                              <a:pt x="51977" y="538874"/>
                                            </a:cubicBezTo>
                                            <a:cubicBezTo>
                                              <a:pt x="59914" y="443095"/>
                                              <a:pt x="41923" y="393353"/>
                                              <a:pt x="58327" y="303924"/>
                                            </a:cubicBezTo>
                                            <a:cubicBezTo>
                                              <a:pt x="74731" y="214495"/>
                                              <a:pt x="140877" y="23995"/>
                                              <a:pt x="150402" y="2299"/>
                                            </a:cubicBezTo>
                                            <a:cubicBezTo>
                                              <a:pt x="159927" y="-19397"/>
                                              <a:pt x="129764" y="118186"/>
                                              <a:pt x="115477" y="173749"/>
                                            </a:cubicBezTo>
                                            <a:cubicBezTo>
                                              <a:pt x="101189" y="229311"/>
                                              <a:pt x="72085" y="284345"/>
                                              <a:pt x="64677" y="335674"/>
                                            </a:cubicBezTo>
                                            <a:cubicBezTo>
                                              <a:pt x="57269" y="387003"/>
                                              <a:pt x="73144" y="430924"/>
                                              <a:pt x="71027" y="481724"/>
                                            </a:cubicBezTo>
                                            <a:cubicBezTo>
                                              <a:pt x="68910" y="532524"/>
                                              <a:pt x="57798" y="576974"/>
                                              <a:pt x="51977" y="640474"/>
                                            </a:cubicBezTo>
                                            <a:cubicBezTo>
                                              <a:pt x="46156" y="703974"/>
                                              <a:pt x="41923" y="782291"/>
                                              <a:pt x="36102" y="862724"/>
                                            </a:cubicBezTo>
                                            <a:cubicBezTo>
                                              <a:pt x="30281" y="943157"/>
                                              <a:pt x="12289" y="1059045"/>
                                              <a:pt x="17052" y="1123074"/>
                                            </a:cubicBezTo>
                                            <a:cubicBezTo>
                                              <a:pt x="21815" y="1187103"/>
                                              <a:pt x="23402" y="1217266"/>
                                              <a:pt x="64677" y="1246899"/>
                                            </a:cubicBezTo>
                                            <a:cubicBezTo>
                                              <a:pt x="105952" y="1276532"/>
                                              <a:pt x="183210" y="1281824"/>
                                              <a:pt x="264702" y="1300874"/>
                                            </a:cubicBezTo>
                                            <a:cubicBezTo>
                                              <a:pt x="346194" y="1319924"/>
                                              <a:pt x="447265" y="1358024"/>
                                              <a:pt x="553627" y="1361199"/>
                                            </a:cubicBezTo>
                                            <a:cubicBezTo>
                                              <a:pt x="659989" y="1364374"/>
                                              <a:pt x="810802" y="1343207"/>
                                              <a:pt x="902877" y="1319924"/>
                                            </a:cubicBezTo>
                                            <a:cubicBezTo>
                                              <a:pt x="994952" y="1296641"/>
                                              <a:pt x="1057923" y="1251132"/>
                                              <a:pt x="1106077" y="1221499"/>
                                            </a:cubicBezTo>
                                            <a:cubicBezTo>
                                              <a:pt x="1154231" y="1191866"/>
                                              <a:pt x="1184923" y="1190807"/>
                                              <a:pt x="1191802" y="1142124"/>
                                            </a:cubicBezTo>
                                            <a:cubicBezTo>
                                              <a:pt x="1198681" y="1093441"/>
                                              <a:pt x="1147352" y="929399"/>
                                              <a:pt x="1147352" y="929399"/>
                                            </a:cubicBezTo>
                                            <a:cubicBezTo>
                                              <a:pt x="1129890" y="845791"/>
                                              <a:pt x="1105548" y="712970"/>
                                              <a:pt x="1087027" y="640474"/>
                                            </a:cubicBezTo>
                                            <a:cubicBezTo>
                                              <a:pt x="1068506" y="567978"/>
                                              <a:pt x="1040989" y="523528"/>
                                              <a:pt x="1036227" y="494424"/>
                                            </a:cubicBezTo>
                                            <a:cubicBezTo>
                                              <a:pt x="1031465" y="465320"/>
                                              <a:pt x="1048927" y="458970"/>
                                              <a:pt x="1058452" y="465849"/>
                                            </a:cubicBezTo>
                                            <a:cubicBezTo>
                                              <a:pt x="1067977" y="472728"/>
                                              <a:pt x="1079619" y="500774"/>
                                              <a:pt x="1093377" y="548399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grpFill/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57" name="Freeform 56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6249211" y="3299958"/>
                                        <a:ext cx="114683" cy="1306968"/>
                                      </a:xfrm>
                                      <a:custGeom>
                                        <a:avLst/>
                                        <a:gdLst>
                                          <a:gd name="connsiteX0" fmla="*/ 97614 w 149405"/>
                                          <a:gd name="connsiteY0" fmla="*/ 18468 h 1322626"/>
                                          <a:gd name="connsiteX1" fmla="*/ 46814 w 149405"/>
                                          <a:gd name="connsiteY1" fmla="*/ 202618 h 1322626"/>
                                          <a:gd name="connsiteX2" fmla="*/ 8714 w 149405"/>
                                          <a:gd name="connsiteY2" fmla="*/ 469318 h 1322626"/>
                                          <a:gd name="connsiteX3" fmla="*/ 2364 w 149405"/>
                                          <a:gd name="connsiteY3" fmla="*/ 847143 h 1322626"/>
                                          <a:gd name="connsiteX4" fmla="*/ 40464 w 149405"/>
                                          <a:gd name="connsiteY4" fmla="*/ 1145593 h 1322626"/>
                                          <a:gd name="connsiteX5" fmla="*/ 97614 w 149405"/>
                                          <a:gd name="connsiteY5" fmla="*/ 1301168 h 1322626"/>
                                          <a:gd name="connsiteX6" fmla="*/ 119839 w 149405"/>
                                          <a:gd name="connsiteY6" fmla="*/ 1297993 h 1322626"/>
                                          <a:gd name="connsiteX7" fmla="*/ 43639 w 149405"/>
                                          <a:gd name="connsiteY7" fmla="*/ 1085268 h 1322626"/>
                                          <a:gd name="connsiteX8" fmla="*/ 24589 w 149405"/>
                                          <a:gd name="connsiteY8" fmla="*/ 701093 h 1322626"/>
                                          <a:gd name="connsiteX9" fmla="*/ 43639 w 149405"/>
                                          <a:gd name="connsiteY9" fmla="*/ 428043 h 1322626"/>
                                          <a:gd name="connsiteX10" fmla="*/ 69039 w 149405"/>
                                          <a:gd name="connsiteY10" fmla="*/ 218493 h 1322626"/>
                                          <a:gd name="connsiteX11" fmla="*/ 148414 w 149405"/>
                                          <a:gd name="connsiteY11" fmla="*/ 27993 h 1322626"/>
                                          <a:gd name="connsiteX12" fmla="*/ 97614 w 149405"/>
                                          <a:gd name="connsiteY12" fmla="*/ 18468 h 1322626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  <a:cxn ang="0">
                                            <a:pos x="connsiteX8" y="connsiteY8"/>
                                          </a:cxn>
                                          <a:cxn ang="0">
                                            <a:pos x="connsiteX9" y="connsiteY9"/>
                                          </a:cxn>
                                          <a:cxn ang="0">
                                            <a:pos x="connsiteX10" y="connsiteY10"/>
                                          </a:cxn>
                                          <a:cxn ang="0">
                                            <a:pos x="connsiteX11" y="connsiteY11"/>
                                          </a:cxn>
                                          <a:cxn ang="0">
                                            <a:pos x="connsiteX12" y="connsiteY12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49405" h="1322626">
                                            <a:moveTo>
                                              <a:pt x="97614" y="18468"/>
                                            </a:moveTo>
                                            <a:cubicBezTo>
                                              <a:pt x="80681" y="47572"/>
                                              <a:pt x="61631" y="127476"/>
                                              <a:pt x="46814" y="202618"/>
                                            </a:cubicBezTo>
                                            <a:cubicBezTo>
                                              <a:pt x="31997" y="277760"/>
                                              <a:pt x="16122" y="361897"/>
                                              <a:pt x="8714" y="469318"/>
                                            </a:cubicBezTo>
                                            <a:cubicBezTo>
                                              <a:pt x="1306" y="576739"/>
                                              <a:pt x="-2928" y="734431"/>
                                              <a:pt x="2364" y="847143"/>
                                            </a:cubicBezTo>
                                            <a:cubicBezTo>
                                              <a:pt x="7656" y="959855"/>
                                              <a:pt x="24589" y="1069922"/>
                                              <a:pt x="40464" y="1145593"/>
                                            </a:cubicBezTo>
                                            <a:cubicBezTo>
                                              <a:pt x="56339" y="1221264"/>
                                              <a:pt x="84385" y="1275768"/>
                                              <a:pt x="97614" y="1301168"/>
                                            </a:cubicBezTo>
                                            <a:cubicBezTo>
                                              <a:pt x="110843" y="1326568"/>
                                              <a:pt x="128835" y="1333976"/>
                                              <a:pt x="119839" y="1297993"/>
                                            </a:cubicBezTo>
                                            <a:cubicBezTo>
                                              <a:pt x="110843" y="1262010"/>
                                              <a:pt x="59514" y="1184751"/>
                                              <a:pt x="43639" y="1085268"/>
                                            </a:cubicBezTo>
                                            <a:cubicBezTo>
                                              <a:pt x="27764" y="985785"/>
                                              <a:pt x="24589" y="810630"/>
                                              <a:pt x="24589" y="701093"/>
                                            </a:cubicBezTo>
                                            <a:cubicBezTo>
                                              <a:pt x="24589" y="591556"/>
                                              <a:pt x="36231" y="508476"/>
                                              <a:pt x="43639" y="428043"/>
                                            </a:cubicBezTo>
                                            <a:cubicBezTo>
                                              <a:pt x="51047" y="347610"/>
                                              <a:pt x="51577" y="285168"/>
                                              <a:pt x="69039" y="218493"/>
                                            </a:cubicBezTo>
                                            <a:cubicBezTo>
                                              <a:pt x="86501" y="151818"/>
                                              <a:pt x="140477" y="59743"/>
                                              <a:pt x="148414" y="27993"/>
                                            </a:cubicBezTo>
                                            <a:cubicBezTo>
                                              <a:pt x="156351" y="-3757"/>
                                              <a:pt x="114547" y="-10636"/>
                                              <a:pt x="97614" y="18468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grpFill/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58" name="Freeform 57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6224397" y="3305026"/>
                                        <a:ext cx="96645" cy="142865"/>
                                      </a:xfrm>
                                      <a:custGeom>
                                        <a:avLst/>
                                        <a:gdLst>
                                          <a:gd name="connsiteX0" fmla="*/ 93853 w 96645"/>
                                          <a:gd name="connsiteY0" fmla="*/ 149 h 142865"/>
                                          <a:gd name="connsiteX1" fmla="*/ 1778 w 96645"/>
                                          <a:gd name="connsiteY1" fmla="*/ 79524 h 142865"/>
                                          <a:gd name="connsiteX2" fmla="*/ 36703 w 96645"/>
                                          <a:gd name="connsiteY2" fmla="*/ 136674 h 142865"/>
                                          <a:gd name="connsiteX3" fmla="*/ 81153 w 96645"/>
                                          <a:gd name="connsiteY3" fmla="*/ 136674 h 142865"/>
                                          <a:gd name="connsiteX4" fmla="*/ 81153 w 96645"/>
                                          <a:gd name="connsiteY4" fmla="*/ 95399 h 142865"/>
                                          <a:gd name="connsiteX5" fmla="*/ 36703 w 96645"/>
                                          <a:gd name="connsiteY5" fmla="*/ 92224 h 142865"/>
                                          <a:gd name="connsiteX6" fmla="*/ 68453 w 96645"/>
                                          <a:gd name="connsiteY6" fmla="*/ 60474 h 142865"/>
                                          <a:gd name="connsiteX7" fmla="*/ 93853 w 96645"/>
                                          <a:gd name="connsiteY7" fmla="*/ 149 h 142865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96645" h="142865">
                                            <a:moveTo>
                                              <a:pt x="93853" y="149"/>
                                            </a:moveTo>
                                            <a:cubicBezTo>
                                              <a:pt x="82740" y="3324"/>
                                              <a:pt x="11303" y="56770"/>
                                              <a:pt x="1778" y="79524"/>
                                            </a:cubicBezTo>
                                            <a:cubicBezTo>
                                              <a:pt x="-7747" y="102278"/>
                                              <a:pt x="23474" y="127149"/>
                                              <a:pt x="36703" y="136674"/>
                                            </a:cubicBezTo>
                                            <a:cubicBezTo>
                                              <a:pt x="49932" y="146199"/>
                                              <a:pt x="73745" y="143553"/>
                                              <a:pt x="81153" y="136674"/>
                                            </a:cubicBezTo>
                                            <a:cubicBezTo>
                                              <a:pt x="88561" y="129795"/>
                                              <a:pt x="88561" y="102807"/>
                                              <a:pt x="81153" y="95399"/>
                                            </a:cubicBezTo>
                                            <a:cubicBezTo>
                                              <a:pt x="73745" y="87991"/>
                                              <a:pt x="38820" y="98045"/>
                                              <a:pt x="36703" y="92224"/>
                                            </a:cubicBezTo>
                                            <a:cubicBezTo>
                                              <a:pt x="34586" y="86403"/>
                                              <a:pt x="56811" y="75820"/>
                                              <a:pt x="68453" y="60474"/>
                                            </a:cubicBezTo>
                                            <a:cubicBezTo>
                                              <a:pt x="80095" y="45128"/>
                                              <a:pt x="104966" y="-3026"/>
                                              <a:pt x="93853" y="149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grpFill/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59" name="Freeform 58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6038845" y="3746420"/>
                                        <a:ext cx="92298" cy="229156"/>
                                      </a:xfrm>
                                      <a:custGeom>
                                        <a:avLst/>
                                        <a:gdLst>
                                          <a:gd name="connsiteX0" fmla="*/ 28580 w 92298"/>
                                          <a:gd name="connsiteY0" fmla="*/ 80 h 229156"/>
                                          <a:gd name="connsiteX1" fmla="*/ 92080 w 92298"/>
                                          <a:gd name="connsiteY1" fmla="*/ 41355 h 229156"/>
                                          <a:gd name="connsiteX2" fmla="*/ 47630 w 92298"/>
                                          <a:gd name="connsiteY2" fmla="*/ 123905 h 229156"/>
                                          <a:gd name="connsiteX3" fmla="*/ 5 w 92298"/>
                                          <a:gd name="connsiteY3" fmla="*/ 228680 h 229156"/>
                                          <a:gd name="connsiteX4" fmla="*/ 44455 w 92298"/>
                                          <a:gd name="connsiteY4" fmla="*/ 79455 h 229156"/>
                                          <a:gd name="connsiteX5" fmla="*/ 50805 w 92298"/>
                                          <a:gd name="connsiteY5" fmla="*/ 50880 h 229156"/>
                                          <a:gd name="connsiteX6" fmla="*/ 28580 w 92298"/>
                                          <a:gd name="connsiteY6" fmla="*/ 80 h 229156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92298" h="229156">
                                            <a:moveTo>
                                              <a:pt x="28580" y="80"/>
                                            </a:moveTo>
                                            <a:cubicBezTo>
                                              <a:pt x="35459" y="-1507"/>
                                              <a:pt x="88905" y="20718"/>
                                              <a:pt x="92080" y="41355"/>
                                            </a:cubicBezTo>
                                            <a:cubicBezTo>
                                              <a:pt x="95255" y="61993"/>
                                              <a:pt x="62976" y="92684"/>
                                              <a:pt x="47630" y="123905"/>
                                            </a:cubicBezTo>
                                            <a:cubicBezTo>
                                              <a:pt x="32284" y="155126"/>
                                              <a:pt x="534" y="236088"/>
                                              <a:pt x="5" y="228680"/>
                                            </a:cubicBezTo>
                                            <a:cubicBezTo>
                                              <a:pt x="-524" y="221272"/>
                                              <a:pt x="35988" y="109088"/>
                                              <a:pt x="44455" y="79455"/>
                                            </a:cubicBezTo>
                                            <a:cubicBezTo>
                                              <a:pt x="52922" y="49822"/>
                                              <a:pt x="53980" y="59347"/>
                                              <a:pt x="50805" y="50880"/>
                                            </a:cubicBezTo>
                                            <a:cubicBezTo>
                                              <a:pt x="47630" y="42413"/>
                                              <a:pt x="21701" y="1667"/>
                                              <a:pt x="28580" y="80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grpFill/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60" name="Freeform 59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6539517" y="4046358"/>
                                        <a:ext cx="170796" cy="232568"/>
                                      </a:xfrm>
                                      <a:custGeom>
                                        <a:avLst/>
                                        <a:gdLst>
                                          <a:gd name="connsiteX0" fmla="*/ 4158 w 170796"/>
                                          <a:gd name="connsiteY0" fmla="*/ 65267 h 232568"/>
                                          <a:gd name="connsiteX1" fmla="*/ 54958 w 170796"/>
                                          <a:gd name="connsiteY1" fmla="*/ 160517 h 232568"/>
                                          <a:gd name="connsiteX2" fmla="*/ 118458 w 170796"/>
                                          <a:gd name="connsiteY2" fmla="*/ 201792 h 232568"/>
                                          <a:gd name="connsiteX3" fmla="*/ 169258 w 170796"/>
                                          <a:gd name="connsiteY3" fmla="*/ 230367 h 232568"/>
                                          <a:gd name="connsiteX4" fmla="*/ 58133 w 170796"/>
                                          <a:gd name="connsiteY4" fmla="*/ 141467 h 232568"/>
                                          <a:gd name="connsiteX5" fmla="*/ 7333 w 170796"/>
                                          <a:gd name="connsiteY5" fmla="*/ 1767 h 232568"/>
                                          <a:gd name="connsiteX6" fmla="*/ 4158 w 170796"/>
                                          <a:gd name="connsiteY6" fmla="*/ 65267 h 232568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70796" h="232568">
                                            <a:moveTo>
                                              <a:pt x="4158" y="65267"/>
                                            </a:moveTo>
                                            <a:cubicBezTo>
                                              <a:pt x="12096" y="91725"/>
                                              <a:pt x="35908" y="137763"/>
                                              <a:pt x="54958" y="160517"/>
                                            </a:cubicBezTo>
                                            <a:cubicBezTo>
                                              <a:pt x="74008" y="183271"/>
                                              <a:pt x="99408" y="190150"/>
                                              <a:pt x="118458" y="201792"/>
                                            </a:cubicBezTo>
                                            <a:cubicBezTo>
                                              <a:pt x="137508" y="213434"/>
                                              <a:pt x="179312" y="240421"/>
                                              <a:pt x="169258" y="230367"/>
                                            </a:cubicBezTo>
                                            <a:cubicBezTo>
                                              <a:pt x="159204" y="220313"/>
                                              <a:pt x="85120" y="179567"/>
                                              <a:pt x="58133" y="141467"/>
                                            </a:cubicBezTo>
                                            <a:cubicBezTo>
                                              <a:pt x="31146" y="103367"/>
                                              <a:pt x="13683" y="13409"/>
                                              <a:pt x="7333" y="1767"/>
                                            </a:cubicBezTo>
                                            <a:cubicBezTo>
                                              <a:pt x="983" y="-9875"/>
                                              <a:pt x="-3780" y="38809"/>
                                              <a:pt x="4158" y="65267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grpFill/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61" name="Freeform 60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6007063" y="3289300"/>
                                        <a:ext cx="133387" cy="426604"/>
                                      </a:xfrm>
                                      <a:custGeom>
                                        <a:avLst/>
                                        <a:gdLst>
                                          <a:gd name="connsiteX0" fmla="*/ 133387 w 133387"/>
                                          <a:gd name="connsiteY0" fmla="*/ 0 h 426604"/>
                                          <a:gd name="connsiteX1" fmla="*/ 31787 w 133387"/>
                                          <a:gd name="connsiteY1" fmla="*/ 212725 h 426604"/>
                                          <a:gd name="connsiteX2" fmla="*/ 37 w 133387"/>
                                          <a:gd name="connsiteY2" fmla="*/ 406400 h 426604"/>
                                          <a:gd name="connsiteX3" fmla="*/ 25437 w 133387"/>
                                          <a:gd name="connsiteY3" fmla="*/ 412750 h 426604"/>
                                          <a:gd name="connsiteX4" fmla="*/ 28612 w 133387"/>
                                          <a:gd name="connsiteY4" fmla="*/ 336550 h 426604"/>
                                          <a:gd name="connsiteX5" fmla="*/ 69887 w 133387"/>
                                          <a:gd name="connsiteY5" fmla="*/ 219075 h 426604"/>
                                          <a:gd name="connsiteX6" fmla="*/ 88937 w 133387"/>
                                          <a:gd name="connsiteY6" fmla="*/ 165100 h 426604"/>
                                          <a:gd name="connsiteX7" fmla="*/ 98462 w 133387"/>
                                          <a:gd name="connsiteY7" fmla="*/ 104775 h 426604"/>
                                          <a:gd name="connsiteX8" fmla="*/ 107987 w 133387"/>
                                          <a:gd name="connsiteY8" fmla="*/ 92075 h 426604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  <a:cxn ang="0">
                                            <a:pos x="connsiteX8" y="connsiteY8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33387" h="426604">
                                            <a:moveTo>
                                              <a:pt x="133387" y="0"/>
                                            </a:moveTo>
                                            <a:cubicBezTo>
                                              <a:pt x="93699" y="72496"/>
                                              <a:pt x="54012" y="144992"/>
                                              <a:pt x="31787" y="212725"/>
                                            </a:cubicBezTo>
                                            <a:cubicBezTo>
                                              <a:pt x="9562" y="280458"/>
                                              <a:pt x="1095" y="373063"/>
                                              <a:pt x="37" y="406400"/>
                                            </a:cubicBezTo>
                                            <a:cubicBezTo>
                                              <a:pt x="-1021" y="439737"/>
                                              <a:pt x="20675" y="424392"/>
                                              <a:pt x="25437" y="412750"/>
                                            </a:cubicBezTo>
                                            <a:cubicBezTo>
                                              <a:pt x="30199" y="401108"/>
                                              <a:pt x="21204" y="368829"/>
                                              <a:pt x="28612" y="336550"/>
                                            </a:cubicBezTo>
                                            <a:cubicBezTo>
                                              <a:pt x="36020" y="304271"/>
                                              <a:pt x="69887" y="219075"/>
                                              <a:pt x="69887" y="219075"/>
                                            </a:cubicBezTo>
                                            <a:cubicBezTo>
                                              <a:pt x="79941" y="190500"/>
                                              <a:pt x="84175" y="184150"/>
                                              <a:pt x="88937" y="165100"/>
                                            </a:cubicBezTo>
                                            <a:cubicBezTo>
                                              <a:pt x="93699" y="146050"/>
                                              <a:pt x="95287" y="116946"/>
                                              <a:pt x="98462" y="104775"/>
                                            </a:cubicBezTo>
                                            <a:cubicBezTo>
                                              <a:pt x="101637" y="92604"/>
                                              <a:pt x="104812" y="92339"/>
                                              <a:pt x="107987" y="92075"/>
                                            </a:cubicBezTo>
                                          </a:path>
                                        </a:pathLst>
                                      </a:custGeom>
                                      <a:grpFill/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62" name="Freeform 61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5930884" y="3683000"/>
                                        <a:ext cx="136541" cy="286470"/>
                                      </a:xfrm>
                                      <a:custGeom>
                                        <a:avLst/>
                                        <a:gdLst>
                                          <a:gd name="connsiteX0" fmla="*/ 88916 w 136541"/>
                                          <a:gd name="connsiteY0" fmla="*/ 0 h 286470"/>
                                          <a:gd name="connsiteX1" fmla="*/ 31766 w 136541"/>
                                          <a:gd name="connsiteY1" fmla="*/ 47625 h 286470"/>
                                          <a:gd name="connsiteX2" fmla="*/ 16 w 136541"/>
                                          <a:gd name="connsiteY2" fmla="*/ 133350 h 286470"/>
                                          <a:gd name="connsiteX3" fmla="*/ 28591 w 136541"/>
                                          <a:gd name="connsiteY3" fmla="*/ 228600 h 286470"/>
                                          <a:gd name="connsiteX4" fmla="*/ 101616 w 136541"/>
                                          <a:gd name="connsiteY4" fmla="*/ 285750 h 286470"/>
                                          <a:gd name="connsiteX5" fmla="*/ 92091 w 136541"/>
                                          <a:gd name="connsiteY5" fmla="*/ 260350 h 286470"/>
                                          <a:gd name="connsiteX6" fmla="*/ 92091 w 136541"/>
                                          <a:gd name="connsiteY6" fmla="*/ 254000 h 286470"/>
                                          <a:gd name="connsiteX7" fmla="*/ 34941 w 136541"/>
                                          <a:gd name="connsiteY7" fmla="*/ 196850 h 286470"/>
                                          <a:gd name="connsiteX8" fmla="*/ 28591 w 136541"/>
                                          <a:gd name="connsiteY8" fmla="*/ 114300 h 286470"/>
                                          <a:gd name="connsiteX9" fmla="*/ 60341 w 136541"/>
                                          <a:gd name="connsiteY9" fmla="*/ 50800 h 286470"/>
                                          <a:gd name="connsiteX10" fmla="*/ 136541 w 136541"/>
                                          <a:gd name="connsiteY10" fmla="*/ 22225 h 286470"/>
                                          <a:gd name="connsiteX11" fmla="*/ 136541 w 136541"/>
                                          <a:gd name="connsiteY11" fmla="*/ 22225 h 286470"/>
                                          <a:gd name="connsiteX12" fmla="*/ 88916 w 136541"/>
                                          <a:gd name="connsiteY12" fmla="*/ 0 h 286470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  <a:cxn ang="0">
                                            <a:pos x="connsiteX8" y="connsiteY8"/>
                                          </a:cxn>
                                          <a:cxn ang="0">
                                            <a:pos x="connsiteX9" y="connsiteY9"/>
                                          </a:cxn>
                                          <a:cxn ang="0">
                                            <a:pos x="connsiteX10" y="connsiteY10"/>
                                          </a:cxn>
                                          <a:cxn ang="0">
                                            <a:pos x="connsiteX11" y="connsiteY11"/>
                                          </a:cxn>
                                          <a:cxn ang="0">
                                            <a:pos x="connsiteX12" y="connsiteY12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36541" h="286470">
                                            <a:moveTo>
                                              <a:pt x="88916" y="0"/>
                                            </a:moveTo>
                                            <a:cubicBezTo>
                                              <a:pt x="67749" y="12700"/>
                                              <a:pt x="46583" y="25400"/>
                                              <a:pt x="31766" y="47625"/>
                                            </a:cubicBezTo>
                                            <a:cubicBezTo>
                                              <a:pt x="16949" y="69850"/>
                                              <a:pt x="545" y="103188"/>
                                              <a:pt x="16" y="133350"/>
                                            </a:cubicBezTo>
                                            <a:cubicBezTo>
                                              <a:pt x="-513" y="163513"/>
                                              <a:pt x="11658" y="203200"/>
                                              <a:pt x="28591" y="228600"/>
                                            </a:cubicBezTo>
                                            <a:cubicBezTo>
                                              <a:pt x="45524" y="254000"/>
                                              <a:pt x="91033" y="280458"/>
                                              <a:pt x="101616" y="285750"/>
                                            </a:cubicBezTo>
                                            <a:cubicBezTo>
                                              <a:pt x="112199" y="291042"/>
                                              <a:pt x="93678" y="265642"/>
                                              <a:pt x="92091" y="260350"/>
                                            </a:cubicBezTo>
                                            <a:cubicBezTo>
                                              <a:pt x="90504" y="255058"/>
                                              <a:pt x="101616" y="264583"/>
                                              <a:pt x="92091" y="254000"/>
                                            </a:cubicBezTo>
                                            <a:cubicBezTo>
                                              <a:pt x="82566" y="243417"/>
                                              <a:pt x="45524" y="220133"/>
                                              <a:pt x="34941" y="196850"/>
                                            </a:cubicBezTo>
                                            <a:cubicBezTo>
                                              <a:pt x="24358" y="173567"/>
                                              <a:pt x="24358" y="138642"/>
                                              <a:pt x="28591" y="114300"/>
                                            </a:cubicBezTo>
                                            <a:cubicBezTo>
                                              <a:pt x="32824" y="89958"/>
                                              <a:pt x="42349" y="66146"/>
                                              <a:pt x="60341" y="50800"/>
                                            </a:cubicBezTo>
                                            <a:cubicBezTo>
                                              <a:pt x="78333" y="35454"/>
                                              <a:pt x="136541" y="22225"/>
                                              <a:pt x="136541" y="22225"/>
                                            </a:cubicBezTo>
                                            <a:lnTo>
                                              <a:pt x="136541" y="22225"/>
                                            </a:lnTo>
                                            <a:lnTo>
                                              <a:pt x="88916" y="0"/>
                                            </a:lnTo>
                                            <a:close/>
                                          </a:path>
                                        </a:pathLst>
                                      </a:custGeom>
                                      <a:grpFill/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63" name="Freeform 62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6511831" y="4613682"/>
                                        <a:ext cx="85635" cy="103525"/>
                                      </a:xfrm>
                                      <a:custGeom>
                                        <a:avLst/>
                                        <a:gdLst>
                                          <a:gd name="connsiteX0" fmla="*/ 94 w 85635"/>
                                          <a:gd name="connsiteY0" fmla="*/ 5943 h 103525"/>
                                          <a:gd name="connsiteX1" fmla="*/ 76294 w 85635"/>
                                          <a:gd name="connsiteY1" fmla="*/ 101193 h 103525"/>
                                          <a:gd name="connsiteX2" fmla="*/ 82644 w 85635"/>
                                          <a:gd name="connsiteY2" fmla="*/ 69443 h 103525"/>
                                          <a:gd name="connsiteX3" fmla="*/ 60419 w 85635"/>
                                          <a:gd name="connsiteY3" fmla="*/ 15468 h 103525"/>
                                          <a:gd name="connsiteX4" fmla="*/ 94 w 85635"/>
                                          <a:gd name="connsiteY4" fmla="*/ 5943 h 103525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85635" h="103525">
                                            <a:moveTo>
                                              <a:pt x="94" y="5943"/>
                                            </a:moveTo>
                                            <a:cubicBezTo>
                                              <a:pt x="2740" y="20230"/>
                                              <a:pt x="62536" y="90610"/>
                                              <a:pt x="76294" y="101193"/>
                                            </a:cubicBezTo>
                                            <a:cubicBezTo>
                                              <a:pt x="90052" y="111776"/>
                                              <a:pt x="85290" y="83730"/>
                                              <a:pt x="82644" y="69443"/>
                                            </a:cubicBezTo>
                                            <a:cubicBezTo>
                                              <a:pt x="79998" y="55156"/>
                                              <a:pt x="69415" y="24464"/>
                                              <a:pt x="60419" y="15468"/>
                                            </a:cubicBezTo>
                                            <a:cubicBezTo>
                                              <a:pt x="51423" y="6472"/>
                                              <a:pt x="-2552" y="-8344"/>
                                              <a:pt x="94" y="5943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grpFill/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65" name="Freeform 64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6924506" y="4551133"/>
                                        <a:ext cx="51152" cy="65703"/>
                                      </a:xfrm>
                                      <a:custGeom>
                                        <a:avLst/>
                                        <a:gdLst>
                                          <a:gd name="connsiteX0" fmla="*/ 169 w 51152"/>
                                          <a:gd name="connsiteY0" fmla="*/ 27217 h 65703"/>
                                          <a:gd name="connsiteX1" fmla="*/ 35094 w 51152"/>
                                          <a:gd name="connsiteY1" fmla="*/ 65317 h 65703"/>
                                          <a:gd name="connsiteX2" fmla="*/ 50969 w 51152"/>
                                          <a:gd name="connsiteY2" fmla="*/ 1817 h 65703"/>
                                          <a:gd name="connsiteX3" fmla="*/ 169 w 51152"/>
                                          <a:gd name="connsiteY3" fmla="*/ 27217 h 65703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51152" h="65703">
                                            <a:moveTo>
                                              <a:pt x="169" y="27217"/>
                                            </a:moveTo>
                                            <a:cubicBezTo>
                                              <a:pt x="-2477" y="37800"/>
                                              <a:pt x="26627" y="69550"/>
                                              <a:pt x="35094" y="65317"/>
                                            </a:cubicBezTo>
                                            <a:cubicBezTo>
                                              <a:pt x="43561" y="61084"/>
                                              <a:pt x="52556" y="10284"/>
                                              <a:pt x="50969" y="1817"/>
                                            </a:cubicBezTo>
                                            <a:cubicBezTo>
                                              <a:pt x="49382" y="-6650"/>
                                              <a:pt x="2815" y="16634"/>
                                              <a:pt x="169" y="27217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grpFill/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66" name="Freeform 65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6172014" y="4539770"/>
                                        <a:ext cx="127195" cy="193170"/>
                                      </a:xfrm>
                                      <a:custGeom>
                                        <a:avLst/>
                                        <a:gdLst>
                                          <a:gd name="connsiteX0" fmla="*/ 186 w 127195"/>
                                          <a:gd name="connsiteY0" fmla="*/ 480 h 193170"/>
                                          <a:gd name="connsiteX1" fmla="*/ 54161 w 127195"/>
                                          <a:gd name="connsiteY1" fmla="*/ 117955 h 193170"/>
                                          <a:gd name="connsiteX2" fmla="*/ 114486 w 127195"/>
                                          <a:gd name="connsiteY2" fmla="*/ 190980 h 193170"/>
                                          <a:gd name="connsiteX3" fmla="*/ 124011 w 127195"/>
                                          <a:gd name="connsiteY3" fmla="*/ 165580 h 193170"/>
                                          <a:gd name="connsiteX4" fmla="*/ 73211 w 127195"/>
                                          <a:gd name="connsiteY4" fmla="*/ 79855 h 193170"/>
                                          <a:gd name="connsiteX5" fmla="*/ 186 w 127195"/>
                                          <a:gd name="connsiteY5" fmla="*/ 480 h 193170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27195" h="193170">
                                            <a:moveTo>
                                              <a:pt x="186" y="480"/>
                                            </a:moveTo>
                                            <a:cubicBezTo>
                                              <a:pt x="-2989" y="6830"/>
                                              <a:pt x="35111" y="86205"/>
                                              <a:pt x="54161" y="117955"/>
                                            </a:cubicBezTo>
                                            <a:cubicBezTo>
                                              <a:pt x="73211" y="149705"/>
                                              <a:pt x="102844" y="183043"/>
                                              <a:pt x="114486" y="190980"/>
                                            </a:cubicBezTo>
                                            <a:cubicBezTo>
                                              <a:pt x="126128" y="198918"/>
                                              <a:pt x="130890" y="184101"/>
                                              <a:pt x="124011" y="165580"/>
                                            </a:cubicBezTo>
                                            <a:cubicBezTo>
                                              <a:pt x="117132" y="147059"/>
                                              <a:pt x="86440" y="107372"/>
                                              <a:pt x="73211" y="79855"/>
                                            </a:cubicBezTo>
                                            <a:cubicBezTo>
                                              <a:pt x="59982" y="52338"/>
                                              <a:pt x="3361" y="-5870"/>
                                              <a:pt x="186" y="480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grpFill/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71" name="Freeform 70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6396038" y="3426619"/>
                                      <a:ext cx="147637" cy="123825"/>
                                    </a:xfrm>
                                    <a:custGeom>
                                      <a:avLst/>
                                      <a:gdLst>
                                        <a:gd name="connsiteX0" fmla="*/ 23812 w 147637"/>
                                        <a:gd name="connsiteY0" fmla="*/ 4762 h 123825"/>
                                        <a:gd name="connsiteX1" fmla="*/ 0 w 147637"/>
                                        <a:gd name="connsiteY1" fmla="*/ 78581 h 123825"/>
                                        <a:gd name="connsiteX2" fmla="*/ 7143 w 147637"/>
                                        <a:gd name="connsiteY2" fmla="*/ 100012 h 123825"/>
                                        <a:gd name="connsiteX3" fmla="*/ 30956 w 147637"/>
                                        <a:gd name="connsiteY3" fmla="*/ 109537 h 123825"/>
                                        <a:gd name="connsiteX4" fmla="*/ 47625 w 147637"/>
                                        <a:gd name="connsiteY4" fmla="*/ 88106 h 123825"/>
                                        <a:gd name="connsiteX5" fmla="*/ 66675 w 147637"/>
                                        <a:gd name="connsiteY5" fmla="*/ 119062 h 123825"/>
                                        <a:gd name="connsiteX6" fmla="*/ 90487 w 147637"/>
                                        <a:gd name="connsiteY6" fmla="*/ 119062 h 123825"/>
                                        <a:gd name="connsiteX7" fmla="*/ 100012 w 147637"/>
                                        <a:gd name="connsiteY7" fmla="*/ 83344 h 123825"/>
                                        <a:gd name="connsiteX8" fmla="*/ 121443 w 147637"/>
                                        <a:gd name="connsiteY8" fmla="*/ 123825 h 123825"/>
                                        <a:gd name="connsiteX9" fmla="*/ 147637 w 147637"/>
                                        <a:gd name="connsiteY9" fmla="*/ 109537 h 123825"/>
                                        <a:gd name="connsiteX10" fmla="*/ 145256 w 147637"/>
                                        <a:gd name="connsiteY10" fmla="*/ 30956 h 123825"/>
                                        <a:gd name="connsiteX11" fmla="*/ 119062 w 147637"/>
                                        <a:gd name="connsiteY11" fmla="*/ 0 h 123825"/>
                                        <a:gd name="connsiteX12" fmla="*/ 80962 w 147637"/>
                                        <a:gd name="connsiteY12" fmla="*/ 21431 h 123825"/>
                                        <a:gd name="connsiteX13" fmla="*/ 23812 w 147637"/>
                                        <a:gd name="connsiteY13" fmla="*/ 4762 h 123825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  <a:cxn ang="0">
                                          <a:pos x="connsiteX5" y="connsiteY5"/>
                                        </a:cxn>
                                        <a:cxn ang="0">
                                          <a:pos x="connsiteX6" y="connsiteY6"/>
                                        </a:cxn>
                                        <a:cxn ang="0">
                                          <a:pos x="connsiteX7" y="connsiteY7"/>
                                        </a:cxn>
                                        <a:cxn ang="0">
                                          <a:pos x="connsiteX8" y="connsiteY8"/>
                                        </a:cxn>
                                        <a:cxn ang="0">
                                          <a:pos x="connsiteX9" y="connsiteY9"/>
                                        </a:cxn>
                                        <a:cxn ang="0">
                                          <a:pos x="connsiteX10" y="connsiteY10"/>
                                        </a:cxn>
                                        <a:cxn ang="0">
                                          <a:pos x="connsiteX11" y="connsiteY11"/>
                                        </a:cxn>
                                        <a:cxn ang="0">
                                          <a:pos x="connsiteX12" y="connsiteY12"/>
                                        </a:cxn>
                                        <a:cxn ang="0">
                                          <a:pos x="connsiteX13" y="connsiteY13"/>
                                        </a:cxn>
                                      </a:cxnLst>
                                      <a:rect l="l" t="t" r="r" b="b"/>
                                      <a:pathLst>
                                        <a:path w="147637" h="123825">
                                          <a:moveTo>
                                            <a:pt x="23812" y="4762"/>
                                          </a:moveTo>
                                          <a:lnTo>
                                            <a:pt x="0" y="78581"/>
                                          </a:lnTo>
                                          <a:lnTo>
                                            <a:pt x="7143" y="100012"/>
                                          </a:lnTo>
                                          <a:lnTo>
                                            <a:pt x="30956" y="109537"/>
                                          </a:lnTo>
                                          <a:lnTo>
                                            <a:pt x="47625" y="88106"/>
                                          </a:lnTo>
                                          <a:lnTo>
                                            <a:pt x="66675" y="119062"/>
                                          </a:lnTo>
                                          <a:lnTo>
                                            <a:pt x="90487" y="119062"/>
                                          </a:lnTo>
                                          <a:lnTo>
                                            <a:pt x="100012" y="83344"/>
                                          </a:lnTo>
                                          <a:lnTo>
                                            <a:pt x="121443" y="123825"/>
                                          </a:lnTo>
                                          <a:lnTo>
                                            <a:pt x="147637" y="109537"/>
                                          </a:lnTo>
                                          <a:cubicBezTo>
                                            <a:pt x="146843" y="83343"/>
                                            <a:pt x="146050" y="57150"/>
                                            <a:pt x="145256" y="30956"/>
                                          </a:cubicBezTo>
                                          <a:lnTo>
                                            <a:pt x="119062" y="0"/>
                                          </a:lnTo>
                                          <a:lnTo>
                                            <a:pt x="80962" y="21431"/>
                                          </a:lnTo>
                                          <a:lnTo>
                                            <a:pt x="23812" y="4762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grpFill/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AU"/>
                                    </a:p>
                                  </p:txBody>
                                </p:sp>
                                <p:sp>
                                  <p:nvSpPr>
                                    <p:cNvPr id="73" name="Freeform 72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6552406" y="3458369"/>
                                      <a:ext cx="90488" cy="104775"/>
                                    </a:xfrm>
                                    <a:custGeom>
                                      <a:avLst/>
                                      <a:gdLst>
                                        <a:gd name="connsiteX0" fmla="*/ 0 w 90488"/>
                                        <a:gd name="connsiteY0" fmla="*/ 30956 h 104775"/>
                                        <a:gd name="connsiteX1" fmla="*/ 26194 w 90488"/>
                                        <a:gd name="connsiteY1" fmla="*/ 0 h 104775"/>
                                        <a:gd name="connsiteX2" fmla="*/ 76200 w 90488"/>
                                        <a:gd name="connsiteY2" fmla="*/ 23812 h 104775"/>
                                        <a:gd name="connsiteX3" fmla="*/ 40482 w 90488"/>
                                        <a:gd name="connsiteY3" fmla="*/ 66675 h 104775"/>
                                        <a:gd name="connsiteX4" fmla="*/ 90488 w 90488"/>
                                        <a:gd name="connsiteY4" fmla="*/ 76200 h 104775"/>
                                        <a:gd name="connsiteX5" fmla="*/ 40482 w 90488"/>
                                        <a:gd name="connsiteY5" fmla="*/ 104775 h 104775"/>
                                        <a:gd name="connsiteX6" fmla="*/ 4763 w 90488"/>
                                        <a:gd name="connsiteY6" fmla="*/ 83344 h 104775"/>
                                        <a:gd name="connsiteX7" fmla="*/ 50007 w 90488"/>
                                        <a:gd name="connsiteY7" fmla="*/ 28575 h 104775"/>
                                        <a:gd name="connsiteX8" fmla="*/ 0 w 90488"/>
                                        <a:gd name="connsiteY8" fmla="*/ 30956 h 104775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  <a:cxn ang="0">
                                          <a:pos x="connsiteX5" y="connsiteY5"/>
                                        </a:cxn>
                                        <a:cxn ang="0">
                                          <a:pos x="connsiteX6" y="connsiteY6"/>
                                        </a:cxn>
                                        <a:cxn ang="0">
                                          <a:pos x="connsiteX7" y="connsiteY7"/>
                                        </a:cxn>
                                        <a:cxn ang="0">
                                          <a:pos x="connsiteX8" y="connsiteY8"/>
                                        </a:cxn>
                                      </a:cxnLst>
                                      <a:rect l="l" t="t" r="r" b="b"/>
                                      <a:pathLst>
                                        <a:path w="90488" h="104775">
                                          <a:moveTo>
                                            <a:pt x="0" y="30956"/>
                                          </a:moveTo>
                                          <a:lnTo>
                                            <a:pt x="26194" y="0"/>
                                          </a:lnTo>
                                          <a:lnTo>
                                            <a:pt x="76200" y="23812"/>
                                          </a:lnTo>
                                          <a:lnTo>
                                            <a:pt x="40482" y="66675"/>
                                          </a:lnTo>
                                          <a:lnTo>
                                            <a:pt x="90488" y="76200"/>
                                          </a:lnTo>
                                          <a:lnTo>
                                            <a:pt x="40482" y="104775"/>
                                          </a:lnTo>
                                          <a:lnTo>
                                            <a:pt x="4763" y="83344"/>
                                          </a:lnTo>
                                          <a:lnTo>
                                            <a:pt x="50007" y="28575"/>
                                          </a:lnTo>
                                          <a:lnTo>
                                            <a:pt x="0" y="30956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grpFill/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AU"/>
                                    </a:p>
                                  </p:txBody>
                                </p:sp>
                                <p:sp>
                                  <p:nvSpPr>
                                    <p:cNvPr id="74" name="Freeform 73"/>
                                    <p:cNvSpPr/>
                                    <p:nvPr/>
                                  </p:nvSpPr>
                                  <p:spPr>
                                    <a:xfrm rot="439153">
                                      <a:off x="6542170" y="3465020"/>
                                      <a:ext cx="90488" cy="104775"/>
                                    </a:xfrm>
                                    <a:custGeom>
                                      <a:avLst/>
                                      <a:gdLst>
                                        <a:gd name="connsiteX0" fmla="*/ 0 w 90488"/>
                                        <a:gd name="connsiteY0" fmla="*/ 30956 h 104775"/>
                                        <a:gd name="connsiteX1" fmla="*/ 26194 w 90488"/>
                                        <a:gd name="connsiteY1" fmla="*/ 0 h 104775"/>
                                        <a:gd name="connsiteX2" fmla="*/ 76200 w 90488"/>
                                        <a:gd name="connsiteY2" fmla="*/ 23812 h 104775"/>
                                        <a:gd name="connsiteX3" fmla="*/ 40482 w 90488"/>
                                        <a:gd name="connsiteY3" fmla="*/ 66675 h 104775"/>
                                        <a:gd name="connsiteX4" fmla="*/ 90488 w 90488"/>
                                        <a:gd name="connsiteY4" fmla="*/ 76200 h 104775"/>
                                        <a:gd name="connsiteX5" fmla="*/ 40482 w 90488"/>
                                        <a:gd name="connsiteY5" fmla="*/ 104775 h 104775"/>
                                        <a:gd name="connsiteX6" fmla="*/ 4763 w 90488"/>
                                        <a:gd name="connsiteY6" fmla="*/ 83344 h 104775"/>
                                        <a:gd name="connsiteX7" fmla="*/ 50007 w 90488"/>
                                        <a:gd name="connsiteY7" fmla="*/ 28575 h 104775"/>
                                        <a:gd name="connsiteX8" fmla="*/ 0 w 90488"/>
                                        <a:gd name="connsiteY8" fmla="*/ 30956 h 104775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  <a:cxn ang="0">
                                          <a:pos x="connsiteX5" y="connsiteY5"/>
                                        </a:cxn>
                                        <a:cxn ang="0">
                                          <a:pos x="connsiteX6" y="connsiteY6"/>
                                        </a:cxn>
                                        <a:cxn ang="0">
                                          <a:pos x="connsiteX7" y="connsiteY7"/>
                                        </a:cxn>
                                        <a:cxn ang="0">
                                          <a:pos x="connsiteX8" y="connsiteY8"/>
                                        </a:cxn>
                                      </a:cxnLst>
                                      <a:rect l="l" t="t" r="r" b="b"/>
                                      <a:pathLst>
                                        <a:path w="90488" h="104775">
                                          <a:moveTo>
                                            <a:pt x="0" y="30956"/>
                                          </a:moveTo>
                                          <a:lnTo>
                                            <a:pt x="26194" y="0"/>
                                          </a:lnTo>
                                          <a:lnTo>
                                            <a:pt x="76200" y="23812"/>
                                          </a:lnTo>
                                          <a:lnTo>
                                            <a:pt x="40482" y="66675"/>
                                          </a:lnTo>
                                          <a:lnTo>
                                            <a:pt x="90488" y="76200"/>
                                          </a:lnTo>
                                          <a:lnTo>
                                            <a:pt x="40482" y="104775"/>
                                          </a:lnTo>
                                          <a:lnTo>
                                            <a:pt x="4763" y="83344"/>
                                          </a:lnTo>
                                          <a:lnTo>
                                            <a:pt x="50007" y="28575"/>
                                          </a:lnTo>
                                          <a:lnTo>
                                            <a:pt x="0" y="30956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grpFill/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AU"/>
                                    </a:p>
                                  </p:txBody>
                                </p:sp>
                              </p:grpSp>
                            </p:grpSp>
                          </p:grpSp>
                        </p:grpSp>
                      </p:grpSp>
                    </p:grpSp>
                  </p:grpSp>
                  <p:sp>
                    <p:nvSpPr>
                      <p:cNvPr id="97" name="Freeform 96"/>
                      <p:cNvSpPr/>
                      <p:nvPr/>
                    </p:nvSpPr>
                    <p:spPr>
                      <a:xfrm>
                        <a:off x="6502936" y="2647255"/>
                        <a:ext cx="145905" cy="149266"/>
                      </a:xfrm>
                      <a:custGeom>
                        <a:avLst/>
                        <a:gdLst>
                          <a:gd name="connsiteX0" fmla="*/ 258 w 145905"/>
                          <a:gd name="connsiteY0" fmla="*/ 12602 h 149266"/>
                          <a:gd name="connsiteX1" fmla="*/ 76458 w 145905"/>
                          <a:gd name="connsiteY1" fmla="*/ 26889 h 149266"/>
                          <a:gd name="connsiteX2" fmla="*/ 112177 w 145905"/>
                          <a:gd name="connsiteY2" fmla="*/ 76896 h 149266"/>
                          <a:gd name="connsiteX3" fmla="*/ 145514 w 145905"/>
                          <a:gd name="connsiteY3" fmla="*/ 148333 h 149266"/>
                          <a:gd name="connsiteX4" fmla="*/ 128845 w 145905"/>
                          <a:gd name="connsiteY4" fmla="*/ 22127 h 149266"/>
                          <a:gd name="connsiteX5" fmla="*/ 105033 w 145905"/>
                          <a:gd name="connsiteY5" fmla="*/ 696 h 149266"/>
                          <a:gd name="connsiteX6" fmla="*/ 258 w 145905"/>
                          <a:gd name="connsiteY6" fmla="*/ 12602 h 1492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45905" h="149266">
                            <a:moveTo>
                              <a:pt x="258" y="12602"/>
                            </a:moveTo>
                            <a:cubicBezTo>
                              <a:pt x="-4504" y="16967"/>
                              <a:pt x="57805" y="16173"/>
                              <a:pt x="76458" y="26889"/>
                            </a:cubicBezTo>
                            <a:cubicBezTo>
                              <a:pt x="95111" y="37605"/>
                              <a:pt x="100668" y="56655"/>
                              <a:pt x="112177" y="76896"/>
                            </a:cubicBezTo>
                            <a:cubicBezTo>
                              <a:pt x="123686" y="97137"/>
                              <a:pt x="142736" y="157461"/>
                              <a:pt x="145514" y="148333"/>
                            </a:cubicBezTo>
                            <a:cubicBezTo>
                              <a:pt x="148292" y="139205"/>
                              <a:pt x="135592" y="46733"/>
                              <a:pt x="128845" y="22127"/>
                            </a:cubicBezTo>
                            <a:cubicBezTo>
                              <a:pt x="122098" y="-2479"/>
                              <a:pt x="126861" y="4268"/>
                              <a:pt x="105033" y="696"/>
                            </a:cubicBezTo>
                            <a:cubicBezTo>
                              <a:pt x="83205" y="-2876"/>
                              <a:pt x="5020" y="8237"/>
                              <a:pt x="258" y="12602"/>
                            </a:cubicBezTo>
                            <a:close/>
                          </a:path>
                        </a:pathLst>
                      </a:custGeom>
                      <a:solidFill>
                        <a:schemeClr val="bg1">
                          <a:lumMod val="65000"/>
                          <a:alpha val="10196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98" name="Freeform 97"/>
                      <p:cNvSpPr/>
                      <p:nvPr/>
                    </p:nvSpPr>
                    <p:spPr>
                      <a:xfrm>
                        <a:off x="6129259" y="2681362"/>
                        <a:ext cx="50696" cy="121369"/>
                      </a:xfrm>
                      <a:custGeom>
                        <a:avLst/>
                        <a:gdLst>
                          <a:gd name="connsiteX0" fmla="*/ 45322 w 50696"/>
                          <a:gd name="connsiteY0" fmla="*/ 121369 h 121369"/>
                          <a:gd name="connsiteX1" fmla="*/ 28654 w 50696"/>
                          <a:gd name="connsiteY1" fmla="*/ 49932 h 121369"/>
                          <a:gd name="connsiteX2" fmla="*/ 79 w 50696"/>
                          <a:gd name="connsiteY2" fmla="*/ 11832 h 121369"/>
                          <a:gd name="connsiteX3" fmla="*/ 38179 w 50696"/>
                          <a:gd name="connsiteY3" fmla="*/ 2307 h 121369"/>
                          <a:gd name="connsiteX4" fmla="*/ 50085 w 50696"/>
                          <a:gd name="connsiteY4" fmla="*/ 49932 h 121369"/>
                          <a:gd name="connsiteX5" fmla="*/ 45322 w 50696"/>
                          <a:gd name="connsiteY5" fmla="*/ 121369 h 12136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50696" h="121369">
                            <a:moveTo>
                              <a:pt x="45322" y="121369"/>
                            </a:moveTo>
                            <a:cubicBezTo>
                              <a:pt x="41750" y="121369"/>
                              <a:pt x="36194" y="68188"/>
                              <a:pt x="28654" y="49932"/>
                            </a:cubicBezTo>
                            <a:cubicBezTo>
                              <a:pt x="21114" y="31676"/>
                              <a:pt x="-1509" y="19770"/>
                              <a:pt x="79" y="11832"/>
                            </a:cubicBezTo>
                            <a:cubicBezTo>
                              <a:pt x="1667" y="3894"/>
                              <a:pt x="29845" y="-4043"/>
                              <a:pt x="38179" y="2307"/>
                            </a:cubicBezTo>
                            <a:cubicBezTo>
                              <a:pt x="46513" y="8657"/>
                              <a:pt x="48101" y="30882"/>
                              <a:pt x="50085" y="49932"/>
                            </a:cubicBezTo>
                            <a:cubicBezTo>
                              <a:pt x="52069" y="68982"/>
                              <a:pt x="48894" y="121369"/>
                              <a:pt x="45322" y="121369"/>
                            </a:cubicBezTo>
                            <a:close/>
                          </a:path>
                        </a:pathLst>
                      </a:custGeom>
                      <a:solidFill>
                        <a:schemeClr val="bg1">
                          <a:lumMod val="65000"/>
                          <a:alpha val="10196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99" name="Freeform 98"/>
                      <p:cNvSpPr/>
                      <p:nvPr/>
                    </p:nvSpPr>
                    <p:spPr>
                      <a:xfrm>
                        <a:off x="6471953" y="2714582"/>
                        <a:ext cx="145571" cy="104181"/>
                      </a:xfrm>
                      <a:custGeom>
                        <a:avLst/>
                        <a:gdLst>
                          <a:gd name="connsiteX0" fmla="*/ 16953 w 145571"/>
                          <a:gd name="connsiteY0" fmla="*/ 43 h 104181"/>
                          <a:gd name="connsiteX1" fmla="*/ 31241 w 145571"/>
                          <a:gd name="connsiteY1" fmla="*/ 69099 h 104181"/>
                          <a:gd name="connsiteX2" fmla="*/ 145541 w 145571"/>
                          <a:gd name="connsiteY2" fmla="*/ 102437 h 104181"/>
                          <a:gd name="connsiteX3" fmla="*/ 19335 w 145571"/>
                          <a:gd name="connsiteY3" fmla="*/ 95293 h 104181"/>
                          <a:gd name="connsiteX4" fmla="*/ 285 w 145571"/>
                          <a:gd name="connsiteY4" fmla="*/ 59574 h 104181"/>
                          <a:gd name="connsiteX5" fmla="*/ 16953 w 145571"/>
                          <a:gd name="connsiteY5" fmla="*/ 43 h 1041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45571" h="104181">
                            <a:moveTo>
                              <a:pt x="16953" y="43"/>
                            </a:moveTo>
                            <a:cubicBezTo>
                              <a:pt x="22112" y="1630"/>
                              <a:pt x="9810" y="52033"/>
                              <a:pt x="31241" y="69099"/>
                            </a:cubicBezTo>
                            <a:cubicBezTo>
                              <a:pt x="52672" y="86165"/>
                              <a:pt x="147525" y="98071"/>
                              <a:pt x="145541" y="102437"/>
                            </a:cubicBezTo>
                            <a:cubicBezTo>
                              <a:pt x="143557" y="106803"/>
                              <a:pt x="43544" y="102437"/>
                              <a:pt x="19335" y="95293"/>
                            </a:cubicBezTo>
                            <a:cubicBezTo>
                              <a:pt x="-4874" y="88149"/>
                              <a:pt x="682" y="78624"/>
                              <a:pt x="285" y="59574"/>
                            </a:cubicBezTo>
                            <a:cubicBezTo>
                              <a:pt x="-112" y="40524"/>
                              <a:pt x="11794" y="-1544"/>
                              <a:pt x="16953" y="43"/>
                            </a:cubicBezTo>
                            <a:close/>
                          </a:path>
                        </a:pathLst>
                      </a:custGeom>
                      <a:solidFill>
                        <a:schemeClr val="tx1">
                          <a:alpha val="10196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00" name="Freeform 99"/>
                      <p:cNvSpPr/>
                      <p:nvPr/>
                    </p:nvSpPr>
                    <p:spPr>
                      <a:xfrm>
                        <a:off x="6117932" y="2747941"/>
                        <a:ext cx="66288" cy="81034"/>
                      </a:xfrm>
                      <a:custGeom>
                        <a:avLst/>
                        <a:gdLst>
                          <a:gd name="connsiteX0" fmla="*/ 6643 w 66288"/>
                          <a:gd name="connsiteY0" fmla="*/ 22 h 81034"/>
                          <a:gd name="connsiteX1" fmla="*/ 20931 w 66288"/>
                          <a:gd name="connsiteY1" fmla="*/ 57172 h 81034"/>
                          <a:gd name="connsiteX2" fmla="*/ 66175 w 66288"/>
                          <a:gd name="connsiteY2" fmla="*/ 69078 h 81034"/>
                          <a:gd name="connsiteX3" fmla="*/ 32837 w 66288"/>
                          <a:gd name="connsiteY3" fmla="*/ 80984 h 81034"/>
                          <a:gd name="connsiteX4" fmla="*/ 1881 w 66288"/>
                          <a:gd name="connsiteY4" fmla="*/ 64316 h 81034"/>
                          <a:gd name="connsiteX5" fmla="*/ 6643 w 66288"/>
                          <a:gd name="connsiteY5" fmla="*/ 22 h 8103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66288" h="81034">
                            <a:moveTo>
                              <a:pt x="6643" y="22"/>
                            </a:moveTo>
                            <a:cubicBezTo>
                              <a:pt x="9818" y="-1169"/>
                              <a:pt x="11009" y="45663"/>
                              <a:pt x="20931" y="57172"/>
                            </a:cubicBezTo>
                            <a:cubicBezTo>
                              <a:pt x="30853" y="68681"/>
                              <a:pt x="64191" y="65109"/>
                              <a:pt x="66175" y="69078"/>
                            </a:cubicBezTo>
                            <a:cubicBezTo>
                              <a:pt x="68159" y="73047"/>
                              <a:pt x="43553" y="81778"/>
                              <a:pt x="32837" y="80984"/>
                            </a:cubicBezTo>
                            <a:cubicBezTo>
                              <a:pt x="22121" y="80190"/>
                              <a:pt x="7040" y="77413"/>
                              <a:pt x="1881" y="64316"/>
                            </a:cubicBezTo>
                            <a:cubicBezTo>
                              <a:pt x="-3278" y="51219"/>
                              <a:pt x="3468" y="1213"/>
                              <a:pt x="6643" y="22"/>
                            </a:cubicBezTo>
                            <a:close/>
                          </a:path>
                        </a:pathLst>
                      </a:custGeom>
                      <a:solidFill>
                        <a:schemeClr val="tx1">
                          <a:alpha val="10196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</p:grpSp>
                <p:sp>
                  <p:nvSpPr>
                    <p:cNvPr id="102" name="Freeform 101"/>
                    <p:cNvSpPr/>
                    <p:nvPr/>
                  </p:nvSpPr>
                  <p:spPr>
                    <a:xfrm>
                      <a:off x="5807385" y="2373906"/>
                      <a:ext cx="240463" cy="316752"/>
                    </a:xfrm>
                    <a:custGeom>
                      <a:avLst/>
                      <a:gdLst>
                        <a:gd name="connsiteX0" fmla="*/ 231465 w 240463"/>
                        <a:gd name="connsiteY0" fmla="*/ 200 h 316752"/>
                        <a:gd name="connsiteX1" fmla="*/ 138596 w 240463"/>
                        <a:gd name="connsiteY1" fmla="*/ 107357 h 316752"/>
                        <a:gd name="connsiteX2" fmla="*/ 112403 w 240463"/>
                        <a:gd name="connsiteY2" fmla="*/ 209750 h 316752"/>
                        <a:gd name="connsiteX3" fmla="*/ 5246 w 240463"/>
                        <a:gd name="connsiteY3" fmla="*/ 259757 h 316752"/>
                        <a:gd name="connsiteX4" fmla="*/ 31440 w 240463"/>
                        <a:gd name="connsiteY4" fmla="*/ 302619 h 316752"/>
                        <a:gd name="connsiteX5" fmla="*/ 160028 w 240463"/>
                        <a:gd name="connsiteY5" fmla="*/ 312144 h 316752"/>
                        <a:gd name="connsiteX6" fmla="*/ 214796 w 240463"/>
                        <a:gd name="connsiteY6" fmla="*/ 312144 h 316752"/>
                        <a:gd name="connsiteX7" fmla="*/ 200509 w 240463"/>
                        <a:gd name="connsiteY7" fmla="*/ 254994 h 316752"/>
                        <a:gd name="connsiteX8" fmla="*/ 195746 w 240463"/>
                        <a:gd name="connsiteY8" fmla="*/ 190700 h 316752"/>
                        <a:gd name="connsiteX9" fmla="*/ 231465 w 240463"/>
                        <a:gd name="connsiteY9" fmla="*/ 83544 h 316752"/>
                        <a:gd name="connsiteX10" fmla="*/ 231465 w 240463"/>
                        <a:gd name="connsiteY10" fmla="*/ 200 h 3167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40463" h="316752">
                          <a:moveTo>
                            <a:pt x="231465" y="200"/>
                          </a:moveTo>
                          <a:cubicBezTo>
                            <a:pt x="215987" y="4169"/>
                            <a:pt x="158440" y="72432"/>
                            <a:pt x="138596" y="107357"/>
                          </a:cubicBezTo>
                          <a:cubicBezTo>
                            <a:pt x="118752" y="142282"/>
                            <a:pt x="134628" y="184350"/>
                            <a:pt x="112403" y="209750"/>
                          </a:cubicBezTo>
                          <a:cubicBezTo>
                            <a:pt x="90178" y="235150"/>
                            <a:pt x="18740" y="244279"/>
                            <a:pt x="5246" y="259757"/>
                          </a:cubicBezTo>
                          <a:cubicBezTo>
                            <a:pt x="-8248" y="275235"/>
                            <a:pt x="5643" y="293888"/>
                            <a:pt x="31440" y="302619"/>
                          </a:cubicBezTo>
                          <a:cubicBezTo>
                            <a:pt x="57237" y="311350"/>
                            <a:pt x="129469" y="310557"/>
                            <a:pt x="160028" y="312144"/>
                          </a:cubicBezTo>
                          <a:cubicBezTo>
                            <a:pt x="190587" y="313731"/>
                            <a:pt x="208049" y="321669"/>
                            <a:pt x="214796" y="312144"/>
                          </a:cubicBezTo>
                          <a:cubicBezTo>
                            <a:pt x="221543" y="302619"/>
                            <a:pt x="203684" y="275235"/>
                            <a:pt x="200509" y="254994"/>
                          </a:cubicBezTo>
                          <a:cubicBezTo>
                            <a:pt x="197334" y="234753"/>
                            <a:pt x="190587" y="219275"/>
                            <a:pt x="195746" y="190700"/>
                          </a:cubicBezTo>
                          <a:cubicBezTo>
                            <a:pt x="200905" y="162125"/>
                            <a:pt x="223527" y="114897"/>
                            <a:pt x="231465" y="83544"/>
                          </a:cubicBezTo>
                          <a:cubicBezTo>
                            <a:pt x="239403" y="52191"/>
                            <a:pt x="246943" y="-3769"/>
                            <a:pt x="231465" y="20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03" name="Freeform 102"/>
                    <p:cNvSpPr/>
                    <p:nvPr/>
                  </p:nvSpPr>
                  <p:spPr>
                    <a:xfrm>
                      <a:off x="6043385" y="2371875"/>
                      <a:ext cx="309790" cy="270194"/>
                    </a:xfrm>
                    <a:custGeom>
                      <a:avLst/>
                      <a:gdLst>
                        <a:gd name="connsiteX0" fmla="*/ 238353 w 309790"/>
                        <a:gd name="connsiteY0" fmla="*/ 2231 h 270194"/>
                        <a:gd name="connsiteX1" fmla="*/ 207396 w 309790"/>
                        <a:gd name="connsiteY1" fmla="*/ 123675 h 270194"/>
                        <a:gd name="connsiteX2" fmla="*/ 214540 w 309790"/>
                        <a:gd name="connsiteY2" fmla="*/ 190350 h 270194"/>
                        <a:gd name="connsiteX3" fmla="*/ 116909 w 309790"/>
                        <a:gd name="connsiteY3" fmla="*/ 197494 h 270194"/>
                        <a:gd name="connsiteX4" fmla="*/ 50234 w 309790"/>
                        <a:gd name="connsiteY4" fmla="*/ 195113 h 270194"/>
                        <a:gd name="connsiteX5" fmla="*/ 24040 w 309790"/>
                        <a:gd name="connsiteY5" fmla="*/ 142725 h 270194"/>
                        <a:gd name="connsiteX6" fmla="*/ 228 w 309790"/>
                        <a:gd name="connsiteY6" fmla="*/ 204638 h 270194"/>
                        <a:gd name="connsiteX7" fmla="*/ 16896 w 309790"/>
                        <a:gd name="connsiteY7" fmla="*/ 247500 h 270194"/>
                        <a:gd name="connsiteX8" fmla="*/ 88334 w 309790"/>
                        <a:gd name="connsiteY8" fmla="*/ 257025 h 270194"/>
                        <a:gd name="connsiteX9" fmla="*/ 228828 w 309790"/>
                        <a:gd name="connsiteY9" fmla="*/ 266550 h 270194"/>
                        <a:gd name="connsiteX10" fmla="*/ 302646 w 309790"/>
                        <a:gd name="connsiteY10" fmla="*/ 259406 h 270194"/>
                        <a:gd name="connsiteX11" fmla="*/ 305028 w 309790"/>
                        <a:gd name="connsiteY11" fmla="*/ 154631 h 270194"/>
                        <a:gd name="connsiteX12" fmla="*/ 285978 w 309790"/>
                        <a:gd name="connsiteY12" fmla="*/ 52238 h 270194"/>
                        <a:gd name="connsiteX13" fmla="*/ 238353 w 309790"/>
                        <a:gd name="connsiteY13" fmla="*/ 2231 h 2701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309790" h="270194">
                          <a:moveTo>
                            <a:pt x="238353" y="2231"/>
                          </a:moveTo>
                          <a:cubicBezTo>
                            <a:pt x="225256" y="14137"/>
                            <a:pt x="211365" y="92322"/>
                            <a:pt x="207396" y="123675"/>
                          </a:cubicBezTo>
                          <a:cubicBezTo>
                            <a:pt x="203427" y="155028"/>
                            <a:pt x="229621" y="178047"/>
                            <a:pt x="214540" y="190350"/>
                          </a:cubicBezTo>
                          <a:cubicBezTo>
                            <a:pt x="199459" y="202653"/>
                            <a:pt x="144293" y="196700"/>
                            <a:pt x="116909" y="197494"/>
                          </a:cubicBezTo>
                          <a:cubicBezTo>
                            <a:pt x="89525" y="198288"/>
                            <a:pt x="65712" y="204241"/>
                            <a:pt x="50234" y="195113"/>
                          </a:cubicBezTo>
                          <a:cubicBezTo>
                            <a:pt x="34756" y="185985"/>
                            <a:pt x="32374" y="141138"/>
                            <a:pt x="24040" y="142725"/>
                          </a:cubicBezTo>
                          <a:cubicBezTo>
                            <a:pt x="15706" y="144312"/>
                            <a:pt x="1419" y="187176"/>
                            <a:pt x="228" y="204638"/>
                          </a:cubicBezTo>
                          <a:cubicBezTo>
                            <a:pt x="-963" y="222101"/>
                            <a:pt x="2212" y="238769"/>
                            <a:pt x="16896" y="247500"/>
                          </a:cubicBezTo>
                          <a:cubicBezTo>
                            <a:pt x="31580" y="256231"/>
                            <a:pt x="53012" y="253850"/>
                            <a:pt x="88334" y="257025"/>
                          </a:cubicBezTo>
                          <a:cubicBezTo>
                            <a:pt x="123656" y="260200"/>
                            <a:pt x="193109" y="266153"/>
                            <a:pt x="228828" y="266550"/>
                          </a:cubicBezTo>
                          <a:cubicBezTo>
                            <a:pt x="264547" y="266947"/>
                            <a:pt x="289946" y="278059"/>
                            <a:pt x="302646" y="259406"/>
                          </a:cubicBezTo>
                          <a:cubicBezTo>
                            <a:pt x="315346" y="240753"/>
                            <a:pt x="307806" y="189159"/>
                            <a:pt x="305028" y="154631"/>
                          </a:cubicBezTo>
                          <a:cubicBezTo>
                            <a:pt x="302250" y="120103"/>
                            <a:pt x="294312" y="75653"/>
                            <a:pt x="285978" y="52238"/>
                          </a:cubicBezTo>
                          <a:cubicBezTo>
                            <a:pt x="277644" y="28823"/>
                            <a:pt x="251450" y="-9675"/>
                            <a:pt x="238353" y="2231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6353211" y="2423797"/>
                      <a:ext cx="414592" cy="210764"/>
                    </a:xfrm>
                    <a:custGeom>
                      <a:avLst/>
                      <a:gdLst>
                        <a:gd name="connsiteX0" fmla="*/ 2345 w 414592"/>
                        <a:gd name="connsiteY0" fmla="*/ 316 h 210764"/>
                        <a:gd name="connsiteX1" fmla="*/ 71402 w 414592"/>
                        <a:gd name="connsiteY1" fmla="*/ 119378 h 210764"/>
                        <a:gd name="connsiteX2" fmla="*/ 180939 w 414592"/>
                        <a:gd name="connsiteY2" fmla="*/ 147953 h 210764"/>
                        <a:gd name="connsiteX3" fmla="*/ 290477 w 414592"/>
                        <a:gd name="connsiteY3" fmla="*/ 157478 h 210764"/>
                        <a:gd name="connsiteX4" fmla="*/ 359533 w 414592"/>
                        <a:gd name="connsiteY4" fmla="*/ 131284 h 210764"/>
                        <a:gd name="connsiteX5" fmla="*/ 376202 w 414592"/>
                        <a:gd name="connsiteY5" fmla="*/ 5078 h 210764"/>
                        <a:gd name="connsiteX6" fmla="*/ 411920 w 414592"/>
                        <a:gd name="connsiteY6" fmla="*/ 138428 h 210764"/>
                        <a:gd name="connsiteX7" fmla="*/ 402395 w 414592"/>
                        <a:gd name="connsiteY7" fmla="*/ 188434 h 210764"/>
                        <a:gd name="connsiteX8" fmla="*/ 326195 w 414592"/>
                        <a:gd name="connsiteY8" fmla="*/ 200341 h 210764"/>
                        <a:gd name="connsiteX9" fmla="*/ 211895 w 414592"/>
                        <a:gd name="connsiteY9" fmla="*/ 183672 h 210764"/>
                        <a:gd name="connsiteX10" fmla="*/ 142839 w 414592"/>
                        <a:gd name="connsiteY10" fmla="*/ 207484 h 210764"/>
                        <a:gd name="connsiteX11" fmla="*/ 102358 w 414592"/>
                        <a:gd name="connsiteY11" fmla="*/ 207484 h 210764"/>
                        <a:gd name="connsiteX12" fmla="*/ 33302 w 414592"/>
                        <a:gd name="connsiteY12" fmla="*/ 178909 h 210764"/>
                        <a:gd name="connsiteX13" fmla="*/ 19014 w 414592"/>
                        <a:gd name="connsiteY13" fmla="*/ 133666 h 210764"/>
                        <a:gd name="connsiteX14" fmla="*/ 16633 w 414592"/>
                        <a:gd name="connsiteY14" fmla="*/ 86041 h 210764"/>
                        <a:gd name="connsiteX15" fmla="*/ 2345 w 414592"/>
                        <a:gd name="connsiteY15" fmla="*/ 316 h 2107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414592" h="210764">
                          <a:moveTo>
                            <a:pt x="2345" y="316"/>
                          </a:moveTo>
                          <a:cubicBezTo>
                            <a:pt x="11473" y="5872"/>
                            <a:pt x="41636" y="94772"/>
                            <a:pt x="71402" y="119378"/>
                          </a:cubicBezTo>
                          <a:cubicBezTo>
                            <a:pt x="101168" y="143984"/>
                            <a:pt x="144427" y="141603"/>
                            <a:pt x="180939" y="147953"/>
                          </a:cubicBezTo>
                          <a:cubicBezTo>
                            <a:pt x="217451" y="154303"/>
                            <a:pt x="260711" y="160256"/>
                            <a:pt x="290477" y="157478"/>
                          </a:cubicBezTo>
                          <a:cubicBezTo>
                            <a:pt x="320243" y="154700"/>
                            <a:pt x="345246" y="156684"/>
                            <a:pt x="359533" y="131284"/>
                          </a:cubicBezTo>
                          <a:cubicBezTo>
                            <a:pt x="373820" y="105884"/>
                            <a:pt x="367471" y="3887"/>
                            <a:pt x="376202" y="5078"/>
                          </a:cubicBezTo>
                          <a:cubicBezTo>
                            <a:pt x="384933" y="6269"/>
                            <a:pt x="407555" y="107869"/>
                            <a:pt x="411920" y="138428"/>
                          </a:cubicBezTo>
                          <a:cubicBezTo>
                            <a:pt x="416285" y="168987"/>
                            <a:pt x="416682" y="178115"/>
                            <a:pt x="402395" y="188434"/>
                          </a:cubicBezTo>
                          <a:cubicBezTo>
                            <a:pt x="388108" y="198753"/>
                            <a:pt x="357945" y="201135"/>
                            <a:pt x="326195" y="200341"/>
                          </a:cubicBezTo>
                          <a:cubicBezTo>
                            <a:pt x="294445" y="199547"/>
                            <a:pt x="242454" y="182482"/>
                            <a:pt x="211895" y="183672"/>
                          </a:cubicBezTo>
                          <a:cubicBezTo>
                            <a:pt x="181336" y="184862"/>
                            <a:pt x="161095" y="203515"/>
                            <a:pt x="142839" y="207484"/>
                          </a:cubicBezTo>
                          <a:cubicBezTo>
                            <a:pt x="124583" y="211453"/>
                            <a:pt x="120614" y="212246"/>
                            <a:pt x="102358" y="207484"/>
                          </a:cubicBezTo>
                          <a:cubicBezTo>
                            <a:pt x="84102" y="202722"/>
                            <a:pt x="47193" y="191212"/>
                            <a:pt x="33302" y="178909"/>
                          </a:cubicBezTo>
                          <a:cubicBezTo>
                            <a:pt x="19411" y="166606"/>
                            <a:pt x="21792" y="149144"/>
                            <a:pt x="19014" y="133666"/>
                          </a:cubicBezTo>
                          <a:cubicBezTo>
                            <a:pt x="16236" y="118188"/>
                            <a:pt x="19808" y="108266"/>
                            <a:pt x="16633" y="86041"/>
                          </a:cubicBezTo>
                          <a:cubicBezTo>
                            <a:pt x="13458" y="63816"/>
                            <a:pt x="-6783" y="-5240"/>
                            <a:pt x="2345" y="316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05" name="Freeform 104"/>
                    <p:cNvSpPr/>
                    <p:nvPr/>
                  </p:nvSpPr>
                  <p:spPr>
                    <a:xfrm>
                      <a:off x="6790585" y="2274094"/>
                      <a:ext cx="335552" cy="474458"/>
                    </a:xfrm>
                    <a:custGeom>
                      <a:avLst/>
                      <a:gdLst>
                        <a:gd name="connsiteX0" fmla="*/ 217434 w 335552"/>
                        <a:gd name="connsiteY0" fmla="*/ 0 h 474458"/>
                        <a:gd name="connsiteX1" fmla="*/ 246009 w 335552"/>
                        <a:gd name="connsiteY1" fmla="*/ 230981 h 474458"/>
                        <a:gd name="connsiteX2" fmla="*/ 100753 w 335552"/>
                        <a:gd name="connsiteY2" fmla="*/ 307181 h 474458"/>
                        <a:gd name="connsiteX3" fmla="*/ 740 w 335552"/>
                        <a:gd name="connsiteY3" fmla="*/ 319087 h 474458"/>
                        <a:gd name="connsiteX4" fmla="*/ 57890 w 335552"/>
                        <a:gd name="connsiteY4" fmla="*/ 381000 h 474458"/>
                        <a:gd name="connsiteX5" fmla="*/ 107896 w 335552"/>
                        <a:gd name="connsiteY5" fmla="*/ 423862 h 474458"/>
                        <a:gd name="connsiteX6" fmla="*/ 165046 w 335552"/>
                        <a:gd name="connsiteY6" fmla="*/ 435769 h 474458"/>
                        <a:gd name="connsiteX7" fmla="*/ 200765 w 335552"/>
                        <a:gd name="connsiteY7" fmla="*/ 473869 h 474458"/>
                        <a:gd name="connsiteX8" fmla="*/ 284109 w 335552"/>
                        <a:gd name="connsiteY8" fmla="*/ 402431 h 474458"/>
                        <a:gd name="connsiteX9" fmla="*/ 331734 w 335552"/>
                        <a:gd name="connsiteY9" fmla="*/ 300037 h 474458"/>
                        <a:gd name="connsiteX10" fmla="*/ 329353 w 335552"/>
                        <a:gd name="connsiteY10" fmla="*/ 202406 h 474458"/>
                        <a:gd name="connsiteX11" fmla="*/ 303159 w 335552"/>
                        <a:gd name="connsiteY11" fmla="*/ 114300 h 474458"/>
                        <a:gd name="connsiteX12" fmla="*/ 274584 w 335552"/>
                        <a:gd name="connsiteY12" fmla="*/ 69056 h 474458"/>
                        <a:gd name="connsiteX13" fmla="*/ 217434 w 335552"/>
                        <a:gd name="connsiteY13" fmla="*/ 0 h 47445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335552" h="474458">
                          <a:moveTo>
                            <a:pt x="217434" y="0"/>
                          </a:moveTo>
                          <a:cubicBezTo>
                            <a:pt x="241445" y="89892"/>
                            <a:pt x="265456" y="179784"/>
                            <a:pt x="246009" y="230981"/>
                          </a:cubicBezTo>
                          <a:cubicBezTo>
                            <a:pt x="226562" y="282178"/>
                            <a:pt x="141631" y="292497"/>
                            <a:pt x="100753" y="307181"/>
                          </a:cubicBezTo>
                          <a:cubicBezTo>
                            <a:pt x="59875" y="321865"/>
                            <a:pt x="7884" y="306784"/>
                            <a:pt x="740" y="319087"/>
                          </a:cubicBezTo>
                          <a:cubicBezTo>
                            <a:pt x="-6404" y="331390"/>
                            <a:pt x="40031" y="363538"/>
                            <a:pt x="57890" y="381000"/>
                          </a:cubicBezTo>
                          <a:cubicBezTo>
                            <a:pt x="75749" y="398462"/>
                            <a:pt x="90037" y="414734"/>
                            <a:pt x="107896" y="423862"/>
                          </a:cubicBezTo>
                          <a:cubicBezTo>
                            <a:pt x="125755" y="432990"/>
                            <a:pt x="149568" y="427435"/>
                            <a:pt x="165046" y="435769"/>
                          </a:cubicBezTo>
                          <a:cubicBezTo>
                            <a:pt x="180524" y="444103"/>
                            <a:pt x="180921" y="479425"/>
                            <a:pt x="200765" y="473869"/>
                          </a:cubicBezTo>
                          <a:cubicBezTo>
                            <a:pt x="220609" y="468313"/>
                            <a:pt x="262281" y="431403"/>
                            <a:pt x="284109" y="402431"/>
                          </a:cubicBezTo>
                          <a:cubicBezTo>
                            <a:pt x="305937" y="373459"/>
                            <a:pt x="324193" y="333374"/>
                            <a:pt x="331734" y="300037"/>
                          </a:cubicBezTo>
                          <a:cubicBezTo>
                            <a:pt x="339275" y="266700"/>
                            <a:pt x="334116" y="233362"/>
                            <a:pt x="329353" y="202406"/>
                          </a:cubicBezTo>
                          <a:cubicBezTo>
                            <a:pt x="324591" y="171450"/>
                            <a:pt x="312287" y="136525"/>
                            <a:pt x="303159" y="114300"/>
                          </a:cubicBezTo>
                          <a:cubicBezTo>
                            <a:pt x="294031" y="92075"/>
                            <a:pt x="274584" y="69056"/>
                            <a:pt x="274584" y="69056"/>
                          </a:cubicBezTo>
                          <a:lnTo>
                            <a:pt x="217434" y="0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06" name="Freeform 105"/>
                    <p:cNvSpPr/>
                    <p:nvPr/>
                  </p:nvSpPr>
                  <p:spPr>
                    <a:xfrm>
                      <a:off x="5935816" y="1876142"/>
                      <a:ext cx="231572" cy="215330"/>
                    </a:xfrm>
                    <a:custGeom>
                      <a:avLst/>
                      <a:gdLst>
                        <a:gd name="connsiteX0" fmla="*/ 33978 w 231572"/>
                        <a:gd name="connsiteY0" fmla="*/ 9808 h 215330"/>
                        <a:gd name="connsiteX1" fmla="*/ 640 w 231572"/>
                        <a:gd name="connsiteY1" fmla="*/ 138396 h 215330"/>
                        <a:gd name="connsiteX2" fmla="*/ 64934 w 231572"/>
                        <a:gd name="connsiteY2" fmla="*/ 214596 h 215330"/>
                        <a:gd name="connsiteX3" fmla="*/ 145897 w 231572"/>
                        <a:gd name="connsiteY3" fmla="*/ 174114 h 215330"/>
                        <a:gd name="connsiteX4" fmla="*/ 203047 w 231572"/>
                        <a:gd name="connsiteY4" fmla="*/ 126489 h 215330"/>
                        <a:gd name="connsiteX5" fmla="*/ 229240 w 231572"/>
                        <a:gd name="connsiteY5" fmla="*/ 283 h 215330"/>
                        <a:gd name="connsiteX6" fmla="*/ 145897 w 231572"/>
                        <a:gd name="connsiteY6" fmla="*/ 93152 h 215330"/>
                        <a:gd name="connsiteX7" fmla="*/ 98272 w 231572"/>
                        <a:gd name="connsiteY7" fmla="*/ 124108 h 215330"/>
                        <a:gd name="connsiteX8" fmla="*/ 86365 w 231572"/>
                        <a:gd name="connsiteY8" fmla="*/ 109821 h 215330"/>
                        <a:gd name="connsiteX9" fmla="*/ 67315 w 231572"/>
                        <a:gd name="connsiteY9" fmla="*/ 76483 h 215330"/>
                        <a:gd name="connsiteX10" fmla="*/ 33978 w 231572"/>
                        <a:gd name="connsiteY10" fmla="*/ 9808 h 2153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231572" h="215330">
                          <a:moveTo>
                            <a:pt x="33978" y="9808"/>
                          </a:moveTo>
                          <a:cubicBezTo>
                            <a:pt x="22866" y="20127"/>
                            <a:pt x="-4519" y="104265"/>
                            <a:pt x="640" y="138396"/>
                          </a:cubicBezTo>
                          <a:cubicBezTo>
                            <a:pt x="5799" y="172527"/>
                            <a:pt x="40725" y="208643"/>
                            <a:pt x="64934" y="214596"/>
                          </a:cubicBezTo>
                          <a:cubicBezTo>
                            <a:pt x="89143" y="220549"/>
                            <a:pt x="122878" y="188799"/>
                            <a:pt x="145897" y="174114"/>
                          </a:cubicBezTo>
                          <a:cubicBezTo>
                            <a:pt x="168916" y="159430"/>
                            <a:pt x="189157" y="155461"/>
                            <a:pt x="203047" y="126489"/>
                          </a:cubicBezTo>
                          <a:cubicBezTo>
                            <a:pt x="216938" y="97517"/>
                            <a:pt x="238765" y="5839"/>
                            <a:pt x="229240" y="283"/>
                          </a:cubicBezTo>
                          <a:cubicBezTo>
                            <a:pt x="219715" y="-5273"/>
                            <a:pt x="167725" y="72515"/>
                            <a:pt x="145897" y="93152"/>
                          </a:cubicBezTo>
                          <a:cubicBezTo>
                            <a:pt x="124069" y="113789"/>
                            <a:pt x="108194" y="121330"/>
                            <a:pt x="98272" y="124108"/>
                          </a:cubicBezTo>
                          <a:cubicBezTo>
                            <a:pt x="88350" y="126886"/>
                            <a:pt x="91524" y="117758"/>
                            <a:pt x="86365" y="109821"/>
                          </a:cubicBezTo>
                          <a:cubicBezTo>
                            <a:pt x="81206" y="101884"/>
                            <a:pt x="74062" y="93152"/>
                            <a:pt x="67315" y="76483"/>
                          </a:cubicBezTo>
                          <a:cubicBezTo>
                            <a:pt x="60568" y="59814"/>
                            <a:pt x="45090" y="-511"/>
                            <a:pt x="33978" y="9808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07" name="Freeform 106"/>
                    <p:cNvSpPr/>
                    <p:nvPr/>
                  </p:nvSpPr>
                  <p:spPr>
                    <a:xfrm>
                      <a:off x="6772275" y="2005512"/>
                      <a:ext cx="578188" cy="1021364"/>
                    </a:xfrm>
                    <a:custGeom>
                      <a:avLst/>
                      <a:gdLst>
                        <a:gd name="connsiteX0" fmla="*/ 219075 w 578188"/>
                        <a:gd name="connsiteY0" fmla="*/ 797219 h 1021364"/>
                        <a:gd name="connsiteX1" fmla="*/ 345281 w 578188"/>
                        <a:gd name="connsiteY1" fmla="*/ 728163 h 1021364"/>
                        <a:gd name="connsiteX2" fmla="*/ 478631 w 578188"/>
                        <a:gd name="connsiteY2" fmla="*/ 501944 h 1021364"/>
                        <a:gd name="connsiteX3" fmla="*/ 488156 w 578188"/>
                        <a:gd name="connsiteY3" fmla="*/ 75701 h 1021364"/>
                        <a:gd name="connsiteX4" fmla="*/ 483394 w 578188"/>
                        <a:gd name="connsiteY4" fmla="*/ 11407 h 1021364"/>
                        <a:gd name="connsiteX5" fmla="*/ 559594 w 578188"/>
                        <a:gd name="connsiteY5" fmla="*/ 209051 h 1021364"/>
                        <a:gd name="connsiteX6" fmla="*/ 576263 w 578188"/>
                        <a:gd name="connsiteY6" fmla="*/ 401932 h 1021364"/>
                        <a:gd name="connsiteX7" fmla="*/ 526256 w 578188"/>
                        <a:gd name="connsiteY7" fmla="*/ 616244 h 1021364"/>
                        <a:gd name="connsiteX8" fmla="*/ 431006 w 578188"/>
                        <a:gd name="connsiteY8" fmla="*/ 818651 h 1021364"/>
                        <a:gd name="connsiteX9" fmla="*/ 288131 w 578188"/>
                        <a:gd name="connsiteY9" fmla="*/ 971051 h 1021364"/>
                        <a:gd name="connsiteX10" fmla="*/ 190500 w 578188"/>
                        <a:gd name="connsiteY10" fmla="*/ 1006769 h 1021364"/>
                        <a:gd name="connsiteX11" fmla="*/ 92869 w 578188"/>
                        <a:gd name="connsiteY11" fmla="*/ 1021057 h 1021364"/>
                        <a:gd name="connsiteX12" fmla="*/ 80963 w 578188"/>
                        <a:gd name="connsiteY12" fmla="*/ 994863 h 1021364"/>
                        <a:gd name="connsiteX13" fmla="*/ 38100 w 578188"/>
                        <a:gd name="connsiteY13" fmla="*/ 990101 h 1021364"/>
                        <a:gd name="connsiteX14" fmla="*/ 0 w 578188"/>
                        <a:gd name="connsiteY14" fmla="*/ 994863 h 1021364"/>
                        <a:gd name="connsiteX15" fmla="*/ 38100 w 578188"/>
                        <a:gd name="connsiteY15" fmla="*/ 952001 h 1021364"/>
                        <a:gd name="connsiteX16" fmla="*/ 97631 w 578188"/>
                        <a:gd name="connsiteY16" fmla="*/ 940094 h 1021364"/>
                        <a:gd name="connsiteX17" fmla="*/ 169069 w 578188"/>
                        <a:gd name="connsiteY17" fmla="*/ 909138 h 1021364"/>
                        <a:gd name="connsiteX18" fmla="*/ 195263 w 578188"/>
                        <a:gd name="connsiteY18" fmla="*/ 878182 h 1021364"/>
                        <a:gd name="connsiteX19" fmla="*/ 214313 w 578188"/>
                        <a:gd name="connsiteY19" fmla="*/ 849607 h 1021364"/>
                        <a:gd name="connsiteX20" fmla="*/ 219075 w 578188"/>
                        <a:gd name="connsiteY20" fmla="*/ 797219 h 102136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578188" h="1021364">
                          <a:moveTo>
                            <a:pt x="219075" y="797219"/>
                          </a:moveTo>
                          <a:cubicBezTo>
                            <a:pt x="240903" y="776978"/>
                            <a:pt x="302022" y="777375"/>
                            <a:pt x="345281" y="728163"/>
                          </a:cubicBezTo>
                          <a:cubicBezTo>
                            <a:pt x="388540" y="678951"/>
                            <a:pt x="454819" y="610688"/>
                            <a:pt x="478631" y="501944"/>
                          </a:cubicBezTo>
                          <a:cubicBezTo>
                            <a:pt x="502443" y="393200"/>
                            <a:pt x="487362" y="157457"/>
                            <a:pt x="488156" y="75701"/>
                          </a:cubicBezTo>
                          <a:cubicBezTo>
                            <a:pt x="488950" y="-6055"/>
                            <a:pt x="471488" y="-10818"/>
                            <a:pt x="483394" y="11407"/>
                          </a:cubicBezTo>
                          <a:cubicBezTo>
                            <a:pt x="495300" y="33632"/>
                            <a:pt x="544116" y="143963"/>
                            <a:pt x="559594" y="209051"/>
                          </a:cubicBezTo>
                          <a:cubicBezTo>
                            <a:pt x="575072" y="274139"/>
                            <a:pt x="581819" y="334066"/>
                            <a:pt x="576263" y="401932"/>
                          </a:cubicBezTo>
                          <a:cubicBezTo>
                            <a:pt x="570707" y="469797"/>
                            <a:pt x="550465" y="546791"/>
                            <a:pt x="526256" y="616244"/>
                          </a:cubicBezTo>
                          <a:cubicBezTo>
                            <a:pt x="502047" y="685697"/>
                            <a:pt x="470693" y="759517"/>
                            <a:pt x="431006" y="818651"/>
                          </a:cubicBezTo>
                          <a:cubicBezTo>
                            <a:pt x="391319" y="877785"/>
                            <a:pt x="328215" y="939698"/>
                            <a:pt x="288131" y="971051"/>
                          </a:cubicBezTo>
                          <a:cubicBezTo>
                            <a:pt x="248047" y="1002404"/>
                            <a:pt x="223044" y="998435"/>
                            <a:pt x="190500" y="1006769"/>
                          </a:cubicBezTo>
                          <a:cubicBezTo>
                            <a:pt x="157956" y="1015103"/>
                            <a:pt x="111125" y="1023041"/>
                            <a:pt x="92869" y="1021057"/>
                          </a:cubicBezTo>
                          <a:cubicBezTo>
                            <a:pt x="74613" y="1019073"/>
                            <a:pt x="90091" y="1000022"/>
                            <a:pt x="80963" y="994863"/>
                          </a:cubicBezTo>
                          <a:cubicBezTo>
                            <a:pt x="71835" y="989704"/>
                            <a:pt x="51594" y="990101"/>
                            <a:pt x="38100" y="990101"/>
                          </a:cubicBezTo>
                          <a:cubicBezTo>
                            <a:pt x="24606" y="990101"/>
                            <a:pt x="0" y="1001213"/>
                            <a:pt x="0" y="994863"/>
                          </a:cubicBezTo>
                          <a:cubicBezTo>
                            <a:pt x="0" y="988513"/>
                            <a:pt x="21828" y="961129"/>
                            <a:pt x="38100" y="952001"/>
                          </a:cubicBezTo>
                          <a:cubicBezTo>
                            <a:pt x="54372" y="942873"/>
                            <a:pt x="75803" y="947238"/>
                            <a:pt x="97631" y="940094"/>
                          </a:cubicBezTo>
                          <a:cubicBezTo>
                            <a:pt x="119459" y="932950"/>
                            <a:pt x="152797" y="919457"/>
                            <a:pt x="169069" y="909138"/>
                          </a:cubicBezTo>
                          <a:cubicBezTo>
                            <a:pt x="185341" y="898819"/>
                            <a:pt x="187722" y="888104"/>
                            <a:pt x="195263" y="878182"/>
                          </a:cubicBezTo>
                          <a:cubicBezTo>
                            <a:pt x="202804" y="868260"/>
                            <a:pt x="210344" y="857148"/>
                            <a:pt x="214313" y="849607"/>
                          </a:cubicBezTo>
                          <a:cubicBezTo>
                            <a:pt x="218282" y="842066"/>
                            <a:pt x="197247" y="817460"/>
                            <a:pt x="219075" y="797219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08" name="Freeform 107"/>
                    <p:cNvSpPr/>
                    <p:nvPr/>
                  </p:nvSpPr>
                  <p:spPr>
                    <a:xfrm>
                      <a:off x="6555409" y="1785479"/>
                      <a:ext cx="661435" cy="331500"/>
                    </a:xfrm>
                    <a:custGeom>
                      <a:avLst/>
                      <a:gdLst>
                        <a:gd name="connsiteX0" fmla="*/ 172 w 661435"/>
                        <a:gd name="connsiteY0" fmla="*/ 59990 h 331500"/>
                        <a:gd name="connsiteX1" fmla="*/ 171622 w 661435"/>
                        <a:gd name="connsiteY1" fmla="*/ 2840 h 331500"/>
                        <a:gd name="connsiteX2" fmla="*/ 390697 w 661435"/>
                        <a:gd name="connsiteY2" fmla="*/ 19509 h 331500"/>
                        <a:gd name="connsiteX3" fmla="*/ 538335 w 661435"/>
                        <a:gd name="connsiteY3" fmla="*/ 112377 h 331500"/>
                        <a:gd name="connsiteX4" fmla="*/ 659779 w 661435"/>
                        <a:gd name="connsiteY4" fmla="*/ 331452 h 331500"/>
                        <a:gd name="connsiteX5" fmla="*/ 447847 w 661435"/>
                        <a:gd name="connsiteY5" fmla="*/ 131427 h 331500"/>
                        <a:gd name="connsiteX6" fmla="*/ 202579 w 661435"/>
                        <a:gd name="connsiteY6" fmla="*/ 40940 h 331500"/>
                        <a:gd name="connsiteX7" fmla="*/ 172 w 661435"/>
                        <a:gd name="connsiteY7" fmla="*/ 59990 h 33150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61435" h="331500">
                          <a:moveTo>
                            <a:pt x="172" y="59990"/>
                          </a:moveTo>
                          <a:cubicBezTo>
                            <a:pt x="-4987" y="53640"/>
                            <a:pt x="106535" y="9587"/>
                            <a:pt x="171622" y="2840"/>
                          </a:cubicBezTo>
                          <a:cubicBezTo>
                            <a:pt x="236709" y="-3907"/>
                            <a:pt x="329578" y="1253"/>
                            <a:pt x="390697" y="19509"/>
                          </a:cubicBezTo>
                          <a:cubicBezTo>
                            <a:pt x="451816" y="37765"/>
                            <a:pt x="493488" y="60387"/>
                            <a:pt x="538335" y="112377"/>
                          </a:cubicBezTo>
                          <a:cubicBezTo>
                            <a:pt x="583182" y="164368"/>
                            <a:pt x="674860" y="328277"/>
                            <a:pt x="659779" y="331452"/>
                          </a:cubicBezTo>
                          <a:cubicBezTo>
                            <a:pt x="644698" y="334627"/>
                            <a:pt x="524047" y="179846"/>
                            <a:pt x="447847" y="131427"/>
                          </a:cubicBezTo>
                          <a:cubicBezTo>
                            <a:pt x="371647" y="83008"/>
                            <a:pt x="274413" y="53640"/>
                            <a:pt x="202579" y="40940"/>
                          </a:cubicBezTo>
                          <a:cubicBezTo>
                            <a:pt x="130745" y="28240"/>
                            <a:pt x="5331" y="66340"/>
                            <a:pt x="172" y="5999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6081852" y="1937013"/>
                      <a:ext cx="830281" cy="250722"/>
                    </a:xfrm>
                    <a:custGeom>
                      <a:avLst/>
                      <a:gdLst>
                        <a:gd name="connsiteX0" fmla="*/ 1448 w 830281"/>
                        <a:gd name="connsiteY0" fmla="*/ 187062 h 250722"/>
                        <a:gd name="connsiteX1" fmla="*/ 153848 w 830281"/>
                        <a:gd name="connsiteY1" fmla="*/ 75937 h 250722"/>
                        <a:gd name="connsiteX2" fmla="*/ 477698 w 830281"/>
                        <a:gd name="connsiteY2" fmla="*/ 72762 h 250722"/>
                        <a:gd name="connsiteX3" fmla="*/ 830123 w 830281"/>
                        <a:gd name="connsiteY3" fmla="*/ 250562 h 250722"/>
                        <a:gd name="connsiteX4" fmla="*/ 518973 w 830281"/>
                        <a:gd name="connsiteY4" fmla="*/ 37837 h 250722"/>
                        <a:gd name="connsiteX5" fmla="*/ 236398 w 830281"/>
                        <a:gd name="connsiteY5" fmla="*/ 12437 h 250722"/>
                        <a:gd name="connsiteX6" fmla="*/ 1448 w 830281"/>
                        <a:gd name="connsiteY6" fmla="*/ 187062 h 25072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830281" h="250722">
                          <a:moveTo>
                            <a:pt x="1448" y="187062"/>
                          </a:moveTo>
                          <a:cubicBezTo>
                            <a:pt x="-12310" y="197645"/>
                            <a:pt x="74473" y="94987"/>
                            <a:pt x="153848" y="75937"/>
                          </a:cubicBezTo>
                          <a:cubicBezTo>
                            <a:pt x="233223" y="56887"/>
                            <a:pt x="364986" y="43658"/>
                            <a:pt x="477698" y="72762"/>
                          </a:cubicBezTo>
                          <a:cubicBezTo>
                            <a:pt x="590410" y="101866"/>
                            <a:pt x="823244" y="256383"/>
                            <a:pt x="830123" y="250562"/>
                          </a:cubicBezTo>
                          <a:cubicBezTo>
                            <a:pt x="837002" y="244741"/>
                            <a:pt x="617927" y="77524"/>
                            <a:pt x="518973" y="37837"/>
                          </a:cubicBezTo>
                          <a:cubicBezTo>
                            <a:pt x="420019" y="-1850"/>
                            <a:pt x="323710" y="-10317"/>
                            <a:pt x="236398" y="12437"/>
                          </a:cubicBezTo>
                          <a:cubicBezTo>
                            <a:pt x="149086" y="35191"/>
                            <a:pt x="15206" y="176479"/>
                            <a:pt x="1448" y="187062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10" name="Freeform 109"/>
                    <p:cNvSpPr/>
                    <p:nvPr/>
                  </p:nvSpPr>
                  <p:spPr>
                    <a:xfrm>
                      <a:off x="6861861" y="3016914"/>
                      <a:ext cx="160600" cy="341656"/>
                    </a:xfrm>
                    <a:custGeom>
                      <a:avLst/>
                      <a:gdLst>
                        <a:gd name="connsiteX0" fmla="*/ 160445 w 160600"/>
                        <a:gd name="connsiteY0" fmla="*/ 35849 h 341656"/>
                        <a:gd name="connsiteX1" fmla="*/ 110439 w 160600"/>
                        <a:gd name="connsiteY1" fmla="*/ 100142 h 341656"/>
                        <a:gd name="connsiteX2" fmla="*/ 119964 w 160600"/>
                        <a:gd name="connsiteY2" fmla="*/ 214442 h 341656"/>
                        <a:gd name="connsiteX3" fmla="*/ 150920 w 160600"/>
                        <a:gd name="connsiteY3" fmla="*/ 340649 h 341656"/>
                        <a:gd name="connsiteX4" fmla="*/ 86627 w 160600"/>
                        <a:gd name="connsiteY4" fmla="*/ 266830 h 341656"/>
                        <a:gd name="connsiteX5" fmla="*/ 39002 w 160600"/>
                        <a:gd name="connsiteY5" fmla="*/ 145386 h 341656"/>
                        <a:gd name="connsiteX6" fmla="*/ 902 w 160600"/>
                        <a:gd name="connsiteY6" fmla="*/ 83474 h 341656"/>
                        <a:gd name="connsiteX7" fmla="*/ 15189 w 160600"/>
                        <a:gd name="connsiteY7" fmla="*/ 33467 h 341656"/>
                        <a:gd name="connsiteX8" fmla="*/ 50908 w 160600"/>
                        <a:gd name="connsiteY8" fmla="*/ 7274 h 341656"/>
                        <a:gd name="connsiteX9" fmla="*/ 91389 w 160600"/>
                        <a:gd name="connsiteY9" fmla="*/ 130 h 341656"/>
                        <a:gd name="connsiteX10" fmla="*/ 160445 w 160600"/>
                        <a:gd name="connsiteY10" fmla="*/ 35849 h 3416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60600" h="341656">
                          <a:moveTo>
                            <a:pt x="160445" y="35849"/>
                          </a:moveTo>
                          <a:cubicBezTo>
                            <a:pt x="163620" y="52518"/>
                            <a:pt x="117186" y="70377"/>
                            <a:pt x="110439" y="100142"/>
                          </a:cubicBezTo>
                          <a:cubicBezTo>
                            <a:pt x="103692" y="129908"/>
                            <a:pt x="113217" y="174358"/>
                            <a:pt x="119964" y="214442"/>
                          </a:cubicBezTo>
                          <a:cubicBezTo>
                            <a:pt x="126711" y="254526"/>
                            <a:pt x="156476" y="331918"/>
                            <a:pt x="150920" y="340649"/>
                          </a:cubicBezTo>
                          <a:cubicBezTo>
                            <a:pt x="145364" y="349380"/>
                            <a:pt x="105280" y="299374"/>
                            <a:pt x="86627" y="266830"/>
                          </a:cubicBezTo>
                          <a:cubicBezTo>
                            <a:pt x="67974" y="234286"/>
                            <a:pt x="53289" y="175945"/>
                            <a:pt x="39002" y="145386"/>
                          </a:cubicBezTo>
                          <a:cubicBezTo>
                            <a:pt x="24715" y="114827"/>
                            <a:pt x="4871" y="102127"/>
                            <a:pt x="902" y="83474"/>
                          </a:cubicBezTo>
                          <a:cubicBezTo>
                            <a:pt x="-3067" y="64821"/>
                            <a:pt x="6855" y="46167"/>
                            <a:pt x="15189" y="33467"/>
                          </a:cubicBezTo>
                          <a:cubicBezTo>
                            <a:pt x="23523" y="20767"/>
                            <a:pt x="38208" y="12830"/>
                            <a:pt x="50908" y="7274"/>
                          </a:cubicBezTo>
                          <a:cubicBezTo>
                            <a:pt x="63608" y="1718"/>
                            <a:pt x="77102" y="2114"/>
                            <a:pt x="91389" y="130"/>
                          </a:cubicBezTo>
                          <a:cubicBezTo>
                            <a:pt x="105676" y="-1854"/>
                            <a:pt x="157270" y="19180"/>
                            <a:pt x="160445" y="35849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11" name="Freeform 110"/>
                    <p:cNvSpPr/>
                    <p:nvPr/>
                  </p:nvSpPr>
                  <p:spPr>
                    <a:xfrm>
                      <a:off x="7000196" y="3212295"/>
                      <a:ext cx="267379" cy="276357"/>
                    </a:xfrm>
                    <a:custGeom>
                      <a:avLst/>
                      <a:gdLst>
                        <a:gd name="connsiteX0" fmla="*/ 31635 w 267379"/>
                        <a:gd name="connsiteY0" fmla="*/ 59543 h 276357"/>
                        <a:gd name="connsiteX1" fmla="*/ 5442 w 267379"/>
                        <a:gd name="connsiteY1" fmla="*/ 11 h 276357"/>
                        <a:gd name="connsiteX2" fmla="*/ 141173 w 267379"/>
                        <a:gd name="connsiteY2" fmla="*/ 64305 h 276357"/>
                        <a:gd name="connsiteX3" fmla="*/ 236423 w 267379"/>
                        <a:gd name="connsiteY3" fmla="*/ 128599 h 276357"/>
                        <a:gd name="connsiteX4" fmla="*/ 267379 w 267379"/>
                        <a:gd name="connsiteY4" fmla="*/ 192893 h 276357"/>
                        <a:gd name="connsiteX5" fmla="*/ 236423 w 267379"/>
                        <a:gd name="connsiteY5" fmla="*/ 276236 h 276357"/>
                        <a:gd name="connsiteX6" fmla="*/ 229279 w 267379"/>
                        <a:gd name="connsiteY6" fmla="*/ 209561 h 276357"/>
                        <a:gd name="connsiteX7" fmla="*/ 160223 w 267379"/>
                        <a:gd name="connsiteY7" fmla="*/ 133361 h 276357"/>
                        <a:gd name="connsiteX8" fmla="*/ 172129 w 267379"/>
                        <a:gd name="connsiteY8" fmla="*/ 192893 h 276357"/>
                        <a:gd name="connsiteX9" fmla="*/ 157842 w 267379"/>
                        <a:gd name="connsiteY9" fmla="*/ 242899 h 276357"/>
                        <a:gd name="connsiteX10" fmla="*/ 143554 w 267379"/>
                        <a:gd name="connsiteY10" fmla="*/ 209561 h 276357"/>
                        <a:gd name="connsiteX11" fmla="*/ 117360 w 267379"/>
                        <a:gd name="connsiteY11" fmla="*/ 159555 h 276357"/>
                        <a:gd name="connsiteX12" fmla="*/ 76879 w 267379"/>
                        <a:gd name="connsiteY12" fmla="*/ 121455 h 276357"/>
                        <a:gd name="connsiteX13" fmla="*/ 31635 w 267379"/>
                        <a:gd name="connsiteY13" fmla="*/ 59543 h 27635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267379" h="276357">
                          <a:moveTo>
                            <a:pt x="31635" y="59543"/>
                          </a:moveTo>
                          <a:cubicBezTo>
                            <a:pt x="19729" y="39302"/>
                            <a:pt x="-12814" y="-783"/>
                            <a:pt x="5442" y="11"/>
                          </a:cubicBezTo>
                          <a:cubicBezTo>
                            <a:pt x="23698" y="805"/>
                            <a:pt x="102676" y="42874"/>
                            <a:pt x="141173" y="64305"/>
                          </a:cubicBezTo>
                          <a:cubicBezTo>
                            <a:pt x="179670" y="85736"/>
                            <a:pt x="215389" y="107168"/>
                            <a:pt x="236423" y="128599"/>
                          </a:cubicBezTo>
                          <a:cubicBezTo>
                            <a:pt x="257457" y="150030"/>
                            <a:pt x="267379" y="168287"/>
                            <a:pt x="267379" y="192893"/>
                          </a:cubicBezTo>
                          <a:cubicBezTo>
                            <a:pt x="267379" y="217499"/>
                            <a:pt x="242773" y="273458"/>
                            <a:pt x="236423" y="276236"/>
                          </a:cubicBezTo>
                          <a:cubicBezTo>
                            <a:pt x="230073" y="279014"/>
                            <a:pt x="241979" y="233374"/>
                            <a:pt x="229279" y="209561"/>
                          </a:cubicBezTo>
                          <a:cubicBezTo>
                            <a:pt x="216579" y="185749"/>
                            <a:pt x="169748" y="136139"/>
                            <a:pt x="160223" y="133361"/>
                          </a:cubicBezTo>
                          <a:cubicBezTo>
                            <a:pt x="150698" y="130583"/>
                            <a:pt x="172526" y="174637"/>
                            <a:pt x="172129" y="192893"/>
                          </a:cubicBezTo>
                          <a:cubicBezTo>
                            <a:pt x="171732" y="211149"/>
                            <a:pt x="162604" y="240121"/>
                            <a:pt x="157842" y="242899"/>
                          </a:cubicBezTo>
                          <a:cubicBezTo>
                            <a:pt x="153080" y="245677"/>
                            <a:pt x="150301" y="223452"/>
                            <a:pt x="143554" y="209561"/>
                          </a:cubicBezTo>
                          <a:cubicBezTo>
                            <a:pt x="136807" y="195670"/>
                            <a:pt x="128473" y="174239"/>
                            <a:pt x="117360" y="159555"/>
                          </a:cubicBezTo>
                          <a:cubicBezTo>
                            <a:pt x="106248" y="144871"/>
                            <a:pt x="88388" y="135742"/>
                            <a:pt x="76879" y="121455"/>
                          </a:cubicBezTo>
                          <a:cubicBezTo>
                            <a:pt x="65370" y="107168"/>
                            <a:pt x="43541" y="79784"/>
                            <a:pt x="31635" y="59543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12" name="Freeform 111"/>
                    <p:cNvSpPr/>
                    <p:nvPr/>
                  </p:nvSpPr>
                  <p:spPr>
                    <a:xfrm>
                      <a:off x="6777027" y="2702554"/>
                      <a:ext cx="224286" cy="232081"/>
                    </a:xfrm>
                    <a:custGeom>
                      <a:avLst/>
                      <a:gdLst>
                        <a:gd name="connsiteX0" fmla="*/ 133361 w 224286"/>
                        <a:gd name="connsiteY0" fmla="*/ 9690 h 232081"/>
                        <a:gd name="connsiteX1" fmla="*/ 188129 w 224286"/>
                        <a:gd name="connsiteY1" fmla="*/ 83509 h 232081"/>
                        <a:gd name="connsiteX2" fmla="*/ 164317 w 224286"/>
                        <a:gd name="connsiteY2" fmla="*/ 159709 h 232081"/>
                        <a:gd name="connsiteX3" fmla="*/ 102404 w 224286"/>
                        <a:gd name="connsiteY3" fmla="*/ 185902 h 232081"/>
                        <a:gd name="connsiteX4" fmla="*/ 26204 w 224286"/>
                        <a:gd name="connsiteY4" fmla="*/ 176377 h 232081"/>
                        <a:gd name="connsiteX5" fmla="*/ 11 w 224286"/>
                        <a:gd name="connsiteY5" fmla="*/ 164471 h 232081"/>
                        <a:gd name="connsiteX6" fmla="*/ 28586 w 224286"/>
                        <a:gd name="connsiteY6" fmla="*/ 226384 h 232081"/>
                        <a:gd name="connsiteX7" fmla="*/ 59542 w 224286"/>
                        <a:gd name="connsiteY7" fmla="*/ 228765 h 232081"/>
                        <a:gd name="connsiteX8" fmla="*/ 119073 w 224286"/>
                        <a:gd name="connsiteY8" fmla="*/ 221621 h 232081"/>
                        <a:gd name="connsiteX9" fmla="*/ 188129 w 224286"/>
                        <a:gd name="connsiteY9" fmla="*/ 185902 h 232081"/>
                        <a:gd name="connsiteX10" fmla="*/ 219086 w 224286"/>
                        <a:gd name="connsiteY10" fmla="*/ 131134 h 232081"/>
                        <a:gd name="connsiteX11" fmla="*/ 221467 w 224286"/>
                        <a:gd name="connsiteY11" fmla="*/ 62077 h 232081"/>
                        <a:gd name="connsiteX12" fmla="*/ 190511 w 224286"/>
                        <a:gd name="connsiteY12" fmla="*/ 7309 h 232081"/>
                        <a:gd name="connsiteX13" fmla="*/ 133361 w 224286"/>
                        <a:gd name="connsiteY13" fmla="*/ 9690 h 2320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224286" h="232081">
                          <a:moveTo>
                            <a:pt x="133361" y="9690"/>
                          </a:moveTo>
                          <a:cubicBezTo>
                            <a:pt x="132964" y="22390"/>
                            <a:pt x="182970" y="58506"/>
                            <a:pt x="188129" y="83509"/>
                          </a:cubicBezTo>
                          <a:cubicBezTo>
                            <a:pt x="193288" y="108512"/>
                            <a:pt x="178604" y="142644"/>
                            <a:pt x="164317" y="159709"/>
                          </a:cubicBezTo>
                          <a:cubicBezTo>
                            <a:pt x="150030" y="176774"/>
                            <a:pt x="125423" y="183124"/>
                            <a:pt x="102404" y="185902"/>
                          </a:cubicBezTo>
                          <a:cubicBezTo>
                            <a:pt x="79385" y="188680"/>
                            <a:pt x="43269" y="179949"/>
                            <a:pt x="26204" y="176377"/>
                          </a:cubicBezTo>
                          <a:cubicBezTo>
                            <a:pt x="9139" y="172805"/>
                            <a:pt x="-386" y="156137"/>
                            <a:pt x="11" y="164471"/>
                          </a:cubicBezTo>
                          <a:cubicBezTo>
                            <a:pt x="408" y="172805"/>
                            <a:pt x="18664" y="215668"/>
                            <a:pt x="28586" y="226384"/>
                          </a:cubicBezTo>
                          <a:cubicBezTo>
                            <a:pt x="38508" y="237100"/>
                            <a:pt x="44461" y="229559"/>
                            <a:pt x="59542" y="228765"/>
                          </a:cubicBezTo>
                          <a:cubicBezTo>
                            <a:pt x="74623" y="227971"/>
                            <a:pt x="97642" y="228765"/>
                            <a:pt x="119073" y="221621"/>
                          </a:cubicBezTo>
                          <a:cubicBezTo>
                            <a:pt x="140504" y="214477"/>
                            <a:pt x="171460" y="200983"/>
                            <a:pt x="188129" y="185902"/>
                          </a:cubicBezTo>
                          <a:cubicBezTo>
                            <a:pt x="204798" y="170821"/>
                            <a:pt x="213530" y="151771"/>
                            <a:pt x="219086" y="131134"/>
                          </a:cubicBezTo>
                          <a:cubicBezTo>
                            <a:pt x="224642" y="110497"/>
                            <a:pt x="226229" y="82714"/>
                            <a:pt x="221467" y="62077"/>
                          </a:cubicBezTo>
                          <a:cubicBezTo>
                            <a:pt x="216705" y="41440"/>
                            <a:pt x="202814" y="17231"/>
                            <a:pt x="190511" y="7309"/>
                          </a:cubicBezTo>
                          <a:cubicBezTo>
                            <a:pt x="178208" y="-2613"/>
                            <a:pt x="133758" y="-3010"/>
                            <a:pt x="133361" y="969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13" name="Freeform 112"/>
                    <p:cNvSpPr/>
                    <p:nvPr/>
                  </p:nvSpPr>
                  <p:spPr>
                    <a:xfrm>
                      <a:off x="5994757" y="2422861"/>
                      <a:ext cx="925427" cy="380796"/>
                    </a:xfrm>
                    <a:custGeom>
                      <a:avLst/>
                      <a:gdLst>
                        <a:gd name="connsiteX0" fmla="*/ 39331 w 925427"/>
                        <a:gd name="connsiteY0" fmla="*/ 1252 h 380796"/>
                        <a:gd name="connsiteX1" fmla="*/ 1231 w 925427"/>
                        <a:gd name="connsiteY1" fmla="*/ 129839 h 380796"/>
                        <a:gd name="connsiteX2" fmla="*/ 10756 w 925427"/>
                        <a:gd name="connsiteY2" fmla="*/ 217945 h 380796"/>
                        <a:gd name="connsiteX3" fmla="*/ 25043 w 925427"/>
                        <a:gd name="connsiteY3" fmla="*/ 253664 h 380796"/>
                        <a:gd name="connsiteX4" fmla="*/ 55999 w 925427"/>
                        <a:gd name="connsiteY4" fmla="*/ 232233 h 380796"/>
                        <a:gd name="connsiteX5" fmla="*/ 110768 w 925427"/>
                        <a:gd name="connsiteY5" fmla="*/ 222708 h 380796"/>
                        <a:gd name="connsiteX6" fmla="*/ 198874 w 925427"/>
                        <a:gd name="connsiteY6" fmla="*/ 241758 h 380796"/>
                        <a:gd name="connsiteX7" fmla="*/ 272693 w 925427"/>
                        <a:gd name="connsiteY7" fmla="*/ 251283 h 380796"/>
                        <a:gd name="connsiteX8" fmla="*/ 386993 w 925427"/>
                        <a:gd name="connsiteY8" fmla="*/ 244139 h 380796"/>
                        <a:gd name="connsiteX9" fmla="*/ 456049 w 925427"/>
                        <a:gd name="connsiteY9" fmla="*/ 225089 h 380796"/>
                        <a:gd name="connsiteX10" fmla="*/ 510818 w 925427"/>
                        <a:gd name="connsiteY10" fmla="*/ 198895 h 380796"/>
                        <a:gd name="connsiteX11" fmla="*/ 620356 w 925427"/>
                        <a:gd name="connsiteY11" fmla="*/ 201277 h 380796"/>
                        <a:gd name="connsiteX12" fmla="*/ 722749 w 925427"/>
                        <a:gd name="connsiteY12" fmla="*/ 251283 h 380796"/>
                        <a:gd name="connsiteX13" fmla="*/ 765612 w 925427"/>
                        <a:gd name="connsiteY13" fmla="*/ 284620 h 380796"/>
                        <a:gd name="connsiteX14" fmla="*/ 751324 w 925427"/>
                        <a:gd name="connsiteY14" fmla="*/ 379870 h 380796"/>
                        <a:gd name="connsiteX15" fmla="*/ 810856 w 925427"/>
                        <a:gd name="connsiteY15" fmla="*/ 329864 h 380796"/>
                        <a:gd name="connsiteX16" fmla="*/ 856099 w 925427"/>
                        <a:gd name="connsiteY16" fmla="*/ 277477 h 380796"/>
                        <a:gd name="connsiteX17" fmla="*/ 925156 w 925427"/>
                        <a:gd name="connsiteY17" fmla="*/ 275095 h 380796"/>
                        <a:gd name="connsiteX18" fmla="*/ 877531 w 925427"/>
                        <a:gd name="connsiteY18" fmla="*/ 239377 h 380796"/>
                        <a:gd name="connsiteX19" fmla="*/ 813237 w 925427"/>
                        <a:gd name="connsiteY19" fmla="*/ 196514 h 380796"/>
                        <a:gd name="connsiteX20" fmla="*/ 772756 w 925427"/>
                        <a:gd name="connsiteY20" fmla="*/ 191752 h 380796"/>
                        <a:gd name="connsiteX21" fmla="*/ 729893 w 925427"/>
                        <a:gd name="connsiteY21" fmla="*/ 201277 h 380796"/>
                        <a:gd name="connsiteX22" fmla="*/ 641787 w 925427"/>
                        <a:gd name="connsiteY22" fmla="*/ 189370 h 380796"/>
                        <a:gd name="connsiteX23" fmla="*/ 527487 w 925427"/>
                        <a:gd name="connsiteY23" fmla="*/ 186989 h 380796"/>
                        <a:gd name="connsiteX24" fmla="*/ 458431 w 925427"/>
                        <a:gd name="connsiteY24" fmla="*/ 210802 h 380796"/>
                        <a:gd name="connsiteX25" fmla="*/ 408424 w 925427"/>
                        <a:gd name="connsiteY25" fmla="*/ 182227 h 380796"/>
                        <a:gd name="connsiteX26" fmla="*/ 384612 w 925427"/>
                        <a:gd name="connsiteY26" fmla="*/ 179845 h 380796"/>
                        <a:gd name="connsiteX27" fmla="*/ 370324 w 925427"/>
                        <a:gd name="connsiteY27" fmla="*/ 84595 h 380796"/>
                        <a:gd name="connsiteX28" fmla="*/ 348893 w 925427"/>
                        <a:gd name="connsiteY28" fmla="*/ 22683 h 380796"/>
                        <a:gd name="connsiteX29" fmla="*/ 339368 w 925427"/>
                        <a:gd name="connsiteY29" fmla="*/ 110789 h 380796"/>
                        <a:gd name="connsiteX30" fmla="*/ 346512 w 925427"/>
                        <a:gd name="connsiteY30" fmla="*/ 213183 h 380796"/>
                        <a:gd name="connsiteX31" fmla="*/ 289362 w 925427"/>
                        <a:gd name="connsiteY31" fmla="*/ 217945 h 380796"/>
                        <a:gd name="connsiteX32" fmla="*/ 229831 w 925427"/>
                        <a:gd name="connsiteY32" fmla="*/ 213183 h 380796"/>
                        <a:gd name="connsiteX33" fmla="*/ 101243 w 925427"/>
                        <a:gd name="connsiteY33" fmla="*/ 206039 h 380796"/>
                        <a:gd name="connsiteX34" fmla="*/ 67906 w 925427"/>
                        <a:gd name="connsiteY34" fmla="*/ 177464 h 380796"/>
                        <a:gd name="connsiteX35" fmla="*/ 67906 w 925427"/>
                        <a:gd name="connsiteY35" fmla="*/ 72689 h 380796"/>
                        <a:gd name="connsiteX36" fmla="*/ 39331 w 925427"/>
                        <a:gd name="connsiteY36" fmla="*/ 1252 h 3807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</a:cxnLst>
                      <a:rect l="l" t="t" r="r" b="b"/>
                      <a:pathLst>
                        <a:path w="925427" h="380796">
                          <a:moveTo>
                            <a:pt x="39331" y="1252"/>
                          </a:moveTo>
                          <a:cubicBezTo>
                            <a:pt x="28218" y="10777"/>
                            <a:pt x="5994" y="93723"/>
                            <a:pt x="1231" y="129839"/>
                          </a:cubicBezTo>
                          <a:cubicBezTo>
                            <a:pt x="-3532" y="165955"/>
                            <a:pt x="6787" y="197308"/>
                            <a:pt x="10756" y="217945"/>
                          </a:cubicBezTo>
                          <a:cubicBezTo>
                            <a:pt x="14725" y="238582"/>
                            <a:pt x="17503" y="251283"/>
                            <a:pt x="25043" y="253664"/>
                          </a:cubicBezTo>
                          <a:cubicBezTo>
                            <a:pt x="32583" y="256045"/>
                            <a:pt x="41712" y="237392"/>
                            <a:pt x="55999" y="232233"/>
                          </a:cubicBezTo>
                          <a:cubicBezTo>
                            <a:pt x="70286" y="227074"/>
                            <a:pt x="86955" y="221120"/>
                            <a:pt x="110768" y="222708"/>
                          </a:cubicBezTo>
                          <a:cubicBezTo>
                            <a:pt x="134581" y="224296"/>
                            <a:pt x="171887" y="236996"/>
                            <a:pt x="198874" y="241758"/>
                          </a:cubicBezTo>
                          <a:cubicBezTo>
                            <a:pt x="225861" y="246520"/>
                            <a:pt x="241340" y="250886"/>
                            <a:pt x="272693" y="251283"/>
                          </a:cubicBezTo>
                          <a:cubicBezTo>
                            <a:pt x="304046" y="251680"/>
                            <a:pt x="356434" y="248505"/>
                            <a:pt x="386993" y="244139"/>
                          </a:cubicBezTo>
                          <a:cubicBezTo>
                            <a:pt x="417552" y="239773"/>
                            <a:pt x="435412" y="232630"/>
                            <a:pt x="456049" y="225089"/>
                          </a:cubicBezTo>
                          <a:cubicBezTo>
                            <a:pt x="476686" y="217548"/>
                            <a:pt x="483434" y="202864"/>
                            <a:pt x="510818" y="198895"/>
                          </a:cubicBezTo>
                          <a:cubicBezTo>
                            <a:pt x="538202" y="194926"/>
                            <a:pt x="585034" y="192546"/>
                            <a:pt x="620356" y="201277"/>
                          </a:cubicBezTo>
                          <a:cubicBezTo>
                            <a:pt x="655678" y="210008"/>
                            <a:pt x="698540" y="237393"/>
                            <a:pt x="722749" y="251283"/>
                          </a:cubicBezTo>
                          <a:cubicBezTo>
                            <a:pt x="746958" y="265173"/>
                            <a:pt x="760850" y="263189"/>
                            <a:pt x="765612" y="284620"/>
                          </a:cubicBezTo>
                          <a:cubicBezTo>
                            <a:pt x="770374" y="306051"/>
                            <a:pt x="743783" y="372329"/>
                            <a:pt x="751324" y="379870"/>
                          </a:cubicBezTo>
                          <a:cubicBezTo>
                            <a:pt x="758865" y="387411"/>
                            <a:pt x="793394" y="346930"/>
                            <a:pt x="810856" y="329864"/>
                          </a:cubicBezTo>
                          <a:cubicBezTo>
                            <a:pt x="828319" y="312799"/>
                            <a:pt x="837049" y="286605"/>
                            <a:pt x="856099" y="277477"/>
                          </a:cubicBezTo>
                          <a:cubicBezTo>
                            <a:pt x="875149" y="268349"/>
                            <a:pt x="921584" y="281445"/>
                            <a:pt x="925156" y="275095"/>
                          </a:cubicBezTo>
                          <a:cubicBezTo>
                            <a:pt x="928728" y="268745"/>
                            <a:pt x="896184" y="252474"/>
                            <a:pt x="877531" y="239377"/>
                          </a:cubicBezTo>
                          <a:cubicBezTo>
                            <a:pt x="858878" y="226280"/>
                            <a:pt x="830699" y="204451"/>
                            <a:pt x="813237" y="196514"/>
                          </a:cubicBezTo>
                          <a:cubicBezTo>
                            <a:pt x="795775" y="188577"/>
                            <a:pt x="786647" y="190958"/>
                            <a:pt x="772756" y="191752"/>
                          </a:cubicBezTo>
                          <a:cubicBezTo>
                            <a:pt x="758865" y="192546"/>
                            <a:pt x="751721" y="201674"/>
                            <a:pt x="729893" y="201277"/>
                          </a:cubicBezTo>
                          <a:cubicBezTo>
                            <a:pt x="708065" y="200880"/>
                            <a:pt x="675521" y="191751"/>
                            <a:pt x="641787" y="189370"/>
                          </a:cubicBezTo>
                          <a:cubicBezTo>
                            <a:pt x="608053" y="186989"/>
                            <a:pt x="558046" y="183417"/>
                            <a:pt x="527487" y="186989"/>
                          </a:cubicBezTo>
                          <a:cubicBezTo>
                            <a:pt x="496928" y="190561"/>
                            <a:pt x="478275" y="211596"/>
                            <a:pt x="458431" y="210802"/>
                          </a:cubicBezTo>
                          <a:cubicBezTo>
                            <a:pt x="438587" y="210008"/>
                            <a:pt x="420727" y="187386"/>
                            <a:pt x="408424" y="182227"/>
                          </a:cubicBezTo>
                          <a:cubicBezTo>
                            <a:pt x="396121" y="177068"/>
                            <a:pt x="390962" y="196117"/>
                            <a:pt x="384612" y="179845"/>
                          </a:cubicBezTo>
                          <a:cubicBezTo>
                            <a:pt x="378262" y="163573"/>
                            <a:pt x="376277" y="110789"/>
                            <a:pt x="370324" y="84595"/>
                          </a:cubicBezTo>
                          <a:cubicBezTo>
                            <a:pt x="364371" y="58401"/>
                            <a:pt x="354052" y="18317"/>
                            <a:pt x="348893" y="22683"/>
                          </a:cubicBezTo>
                          <a:cubicBezTo>
                            <a:pt x="343734" y="27049"/>
                            <a:pt x="339765" y="79039"/>
                            <a:pt x="339368" y="110789"/>
                          </a:cubicBezTo>
                          <a:cubicBezTo>
                            <a:pt x="338971" y="142539"/>
                            <a:pt x="354846" y="195324"/>
                            <a:pt x="346512" y="213183"/>
                          </a:cubicBezTo>
                          <a:cubicBezTo>
                            <a:pt x="338178" y="231042"/>
                            <a:pt x="308809" y="217945"/>
                            <a:pt x="289362" y="217945"/>
                          </a:cubicBezTo>
                          <a:cubicBezTo>
                            <a:pt x="269915" y="217945"/>
                            <a:pt x="229831" y="213183"/>
                            <a:pt x="229831" y="213183"/>
                          </a:cubicBezTo>
                          <a:cubicBezTo>
                            <a:pt x="198478" y="211199"/>
                            <a:pt x="128230" y="211992"/>
                            <a:pt x="101243" y="206039"/>
                          </a:cubicBezTo>
                          <a:cubicBezTo>
                            <a:pt x="74256" y="200086"/>
                            <a:pt x="73462" y="199689"/>
                            <a:pt x="67906" y="177464"/>
                          </a:cubicBezTo>
                          <a:cubicBezTo>
                            <a:pt x="62350" y="155239"/>
                            <a:pt x="69493" y="106820"/>
                            <a:pt x="67906" y="72689"/>
                          </a:cubicBezTo>
                          <a:cubicBezTo>
                            <a:pt x="66319" y="38558"/>
                            <a:pt x="50444" y="-8273"/>
                            <a:pt x="39331" y="1252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6274512" y="2861612"/>
                      <a:ext cx="266787" cy="134070"/>
                    </a:xfrm>
                    <a:custGeom>
                      <a:avLst/>
                      <a:gdLst>
                        <a:gd name="connsiteX0" fmla="*/ 82 w 266787"/>
                        <a:gd name="connsiteY0" fmla="*/ 3032 h 134070"/>
                        <a:gd name="connsiteX1" fmla="*/ 61994 w 266787"/>
                        <a:gd name="connsiteY1" fmla="*/ 64944 h 134070"/>
                        <a:gd name="connsiteX2" fmla="*/ 88188 w 266787"/>
                        <a:gd name="connsiteY2" fmla="*/ 134001 h 134070"/>
                        <a:gd name="connsiteX3" fmla="*/ 138194 w 266787"/>
                        <a:gd name="connsiteY3" fmla="*/ 76851 h 134070"/>
                        <a:gd name="connsiteX4" fmla="*/ 266782 w 266787"/>
                        <a:gd name="connsiteY4" fmla="*/ 24463 h 134070"/>
                        <a:gd name="connsiteX5" fmla="*/ 142957 w 266787"/>
                        <a:gd name="connsiteY5" fmla="*/ 38751 h 134070"/>
                        <a:gd name="connsiteX6" fmla="*/ 76282 w 266787"/>
                        <a:gd name="connsiteY6" fmla="*/ 12557 h 134070"/>
                        <a:gd name="connsiteX7" fmla="*/ 82 w 266787"/>
                        <a:gd name="connsiteY7" fmla="*/ 3032 h 1340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66787" h="134070">
                          <a:moveTo>
                            <a:pt x="82" y="3032"/>
                          </a:moveTo>
                          <a:cubicBezTo>
                            <a:pt x="-2299" y="11763"/>
                            <a:pt x="47310" y="43116"/>
                            <a:pt x="61994" y="64944"/>
                          </a:cubicBezTo>
                          <a:cubicBezTo>
                            <a:pt x="76678" y="86772"/>
                            <a:pt x="75488" y="132017"/>
                            <a:pt x="88188" y="134001"/>
                          </a:cubicBezTo>
                          <a:cubicBezTo>
                            <a:pt x="100888" y="135985"/>
                            <a:pt x="108428" y="95107"/>
                            <a:pt x="138194" y="76851"/>
                          </a:cubicBezTo>
                          <a:cubicBezTo>
                            <a:pt x="167960" y="58595"/>
                            <a:pt x="265988" y="30813"/>
                            <a:pt x="266782" y="24463"/>
                          </a:cubicBezTo>
                          <a:cubicBezTo>
                            <a:pt x="267576" y="18113"/>
                            <a:pt x="174707" y="40735"/>
                            <a:pt x="142957" y="38751"/>
                          </a:cubicBezTo>
                          <a:cubicBezTo>
                            <a:pt x="111207" y="36767"/>
                            <a:pt x="97316" y="18510"/>
                            <a:pt x="76282" y="12557"/>
                          </a:cubicBezTo>
                          <a:cubicBezTo>
                            <a:pt x="55248" y="6604"/>
                            <a:pt x="2463" y="-5699"/>
                            <a:pt x="82" y="3032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15" name="Freeform 114"/>
                    <p:cNvSpPr/>
                    <p:nvPr/>
                  </p:nvSpPr>
                  <p:spPr>
                    <a:xfrm>
                      <a:off x="5969660" y="2919083"/>
                      <a:ext cx="842401" cy="188490"/>
                    </a:xfrm>
                    <a:custGeom>
                      <a:avLst/>
                      <a:gdLst>
                        <a:gd name="connsiteX0" fmla="*/ 26327 w 842401"/>
                        <a:gd name="connsiteY0" fmla="*/ 330 h 188490"/>
                        <a:gd name="connsiteX1" fmla="*/ 76333 w 842401"/>
                        <a:gd name="connsiteY1" fmla="*/ 88436 h 188490"/>
                        <a:gd name="connsiteX2" fmla="*/ 285883 w 842401"/>
                        <a:gd name="connsiteY2" fmla="*/ 147967 h 188490"/>
                        <a:gd name="connsiteX3" fmla="*/ 569252 w 842401"/>
                        <a:gd name="connsiteY3" fmla="*/ 136061 h 188490"/>
                        <a:gd name="connsiteX4" fmla="*/ 750227 w 842401"/>
                        <a:gd name="connsiteY4" fmla="*/ 90817 h 188490"/>
                        <a:gd name="connsiteX5" fmla="*/ 840715 w 842401"/>
                        <a:gd name="connsiteY5" fmla="*/ 36048 h 188490"/>
                        <a:gd name="connsiteX6" fmla="*/ 676408 w 842401"/>
                        <a:gd name="connsiteY6" fmla="*/ 143205 h 188490"/>
                        <a:gd name="connsiteX7" fmla="*/ 331127 w 842401"/>
                        <a:gd name="connsiteY7" fmla="*/ 188448 h 188490"/>
                        <a:gd name="connsiteX8" fmla="*/ 138246 w 842401"/>
                        <a:gd name="connsiteY8" fmla="*/ 150348 h 188490"/>
                        <a:gd name="connsiteX9" fmla="*/ 16802 w 842401"/>
                        <a:gd name="connsiteY9" fmla="*/ 97961 h 188490"/>
                        <a:gd name="connsiteX10" fmla="*/ 2515 w 842401"/>
                        <a:gd name="connsiteY10" fmla="*/ 59861 h 188490"/>
                        <a:gd name="connsiteX11" fmla="*/ 26327 w 842401"/>
                        <a:gd name="connsiteY11" fmla="*/ 330 h 18849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842401" h="188490">
                          <a:moveTo>
                            <a:pt x="26327" y="330"/>
                          </a:moveTo>
                          <a:cubicBezTo>
                            <a:pt x="38630" y="5092"/>
                            <a:pt x="33074" y="63830"/>
                            <a:pt x="76333" y="88436"/>
                          </a:cubicBezTo>
                          <a:cubicBezTo>
                            <a:pt x="119592" y="113042"/>
                            <a:pt x="203730" y="140030"/>
                            <a:pt x="285883" y="147967"/>
                          </a:cubicBezTo>
                          <a:cubicBezTo>
                            <a:pt x="368036" y="155905"/>
                            <a:pt x="491862" y="145586"/>
                            <a:pt x="569252" y="136061"/>
                          </a:cubicBezTo>
                          <a:cubicBezTo>
                            <a:pt x="646642" y="126536"/>
                            <a:pt x="704983" y="107486"/>
                            <a:pt x="750227" y="90817"/>
                          </a:cubicBezTo>
                          <a:cubicBezTo>
                            <a:pt x="795471" y="74148"/>
                            <a:pt x="853018" y="27317"/>
                            <a:pt x="840715" y="36048"/>
                          </a:cubicBezTo>
                          <a:cubicBezTo>
                            <a:pt x="828412" y="44779"/>
                            <a:pt x="761339" y="117805"/>
                            <a:pt x="676408" y="143205"/>
                          </a:cubicBezTo>
                          <a:cubicBezTo>
                            <a:pt x="591477" y="168605"/>
                            <a:pt x="420821" y="187258"/>
                            <a:pt x="331127" y="188448"/>
                          </a:cubicBezTo>
                          <a:cubicBezTo>
                            <a:pt x="241433" y="189638"/>
                            <a:pt x="190634" y="165429"/>
                            <a:pt x="138246" y="150348"/>
                          </a:cubicBezTo>
                          <a:cubicBezTo>
                            <a:pt x="85858" y="135267"/>
                            <a:pt x="39424" y="113042"/>
                            <a:pt x="16802" y="97961"/>
                          </a:cubicBezTo>
                          <a:cubicBezTo>
                            <a:pt x="-5820" y="82880"/>
                            <a:pt x="134" y="76133"/>
                            <a:pt x="2515" y="59861"/>
                          </a:cubicBezTo>
                          <a:cubicBezTo>
                            <a:pt x="4896" y="43589"/>
                            <a:pt x="14024" y="-4432"/>
                            <a:pt x="26327" y="33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16" name="Freeform 115"/>
                    <p:cNvSpPr/>
                    <p:nvPr/>
                  </p:nvSpPr>
                  <p:spPr>
                    <a:xfrm>
                      <a:off x="6184031" y="2945449"/>
                      <a:ext cx="43715" cy="117159"/>
                    </a:xfrm>
                    <a:custGeom>
                      <a:avLst/>
                      <a:gdLst>
                        <a:gd name="connsiteX0" fmla="*/ 40557 w 43715"/>
                        <a:gd name="connsiteY0" fmla="*/ 157 h 117159"/>
                        <a:gd name="connsiteX1" fmla="*/ 28650 w 43715"/>
                        <a:gd name="connsiteY1" fmla="*/ 62070 h 117159"/>
                        <a:gd name="connsiteX2" fmla="*/ 42938 w 43715"/>
                        <a:gd name="connsiteY2" fmla="*/ 116839 h 117159"/>
                        <a:gd name="connsiteX3" fmla="*/ 75 w 43715"/>
                        <a:gd name="connsiteY3" fmla="*/ 81120 h 117159"/>
                        <a:gd name="connsiteX4" fmla="*/ 40557 w 43715"/>
                        <a:gd name="connsiteY4" fmla="*/ 157 h 1171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3715" h="117159">
                          <a:moveTo>
                            <a:pt x="40557" y="157"/>
                          </a:moveTo>
                          <a:cubicBezTo>
                            <a:pt x="45319" y="-3018"/>
                            <a:pt x="28253" y="42623"/>
                            <a:pt x="28650" y="62070"/>
                          </a:cubicBezTo>
                          <a:cubicBezTo>
                            <a:pt x="29047" y="81517"/>
                            <a:pt x="47700" y="113664"/>
                            <a:pt x="42938" y="116839"/>
                          </a:cubicBezTo>
                          <a:cubicBezTo>
                            <a:pt x="38176" y="120014"/>
                            <a:pt x="2059" y="98979"/>
                            <a:pt x="75" y="81120"/>
                          </a:cubicBezTo>
                          <a:cubicBezTo>
                            <a:pt x="-1909" y="63261"/>
                            <a:pt x="35795" y="3332"/>
                            <a:pt x="40557" y="157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17" name="Freeform 116"/>
                    <p:cNvSpPr/>
                    <p:nvPr/>
                  </p:nvSpPr>
                  <p:spPr>
                    <a:xfrm>
                      <a:off x="6607969" y="2902744"/>
                      <a:ext cx="100012" cy="95250"/>
                    </a:xfrm>
                    <a:custGeom>
                      <a:avLst/>
                      <a:gdLst>
                        <a:gd name="connsiteX0" fmla="*/ 0 w 100012"/>
                        <a:gd name="connsiteY0" fmla="*/ 2381 h 95250"/>
                        <a:gd name="connsiteX1" fmla="*/ 57150 w 100012"/>
                        <a:gd name="connsiteY1" fmla="*/ 30956 h 95250"/>
                        <a:gd name="connsiteX2" fmla="*/ 71437 w 100012"/>
                        <a:gd name="connsiteY2" fmla="*/ 95250 h 95250"/>
                        <a:gd name="connsiteX3" fmla="*/ 100012 w 100012"/>
                        <a:gd name="connsiteY3" fmla="*/ 83344 h 95250"/>
                        <a:gd name="connsiteX4" fmla="*/ 97631 w 100012"/>
                        <a:gd name="connsiteY4" fmla="*/ 19050 h 95250"/>
                        <a:gd name="connsiteX5" fmla="*/ 88106 w 100012"/>
                        <a:gd name="connsiteY5" fmla="*/ 0 h 95250"/>
                        <a:gd name="connsiteX6" fmla="*/ 88106 w 100012"/>
                        <a:gd name="connsiteY6" fmla="*/ 0 h 95250"/>
                        <a:gd name="connsiteX7" fmla="*/ 0 w 100012"/>
                        <a:gd name="connsiteY7" fmla="*/ 2381 h 952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00012" h="95250">
                          <a:moveTo>
                            <a:pt x="0" y="2381"/>
                          </a:moveTo>
                          <a:lnTo>
                            <a:pt x="57150" y="30956"/>
                          </a:lnTo>
                          <a:lnTo>
                            <a:pt x="71437" y="95250"/>
                          </a:lnTo>
                          <a:lnTo>
                            <a:pt x="100012" y="83344"/>
                          </a:lnTo>
                          <a:cubicBezTo>
                            <a:pt x="99218" y="61913"/>
                            <a:pt x="98425" y="40481"/>
                            <a:pt x="97631" y="19050"/>
                          </a:cubicBezTo>
                          <a:lnTo>
                            <a:pt x="88106" y="0"/>
                          </a:lnTo>
                          <a:lnTo>
                            <a:pt x="88106" y="0"/>
                          </a:lnTo>
                          <a:lnTo>
                            <a:pt x="0" y="2381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18" name="Freeform 117"/>
                    <p:cNvSpPr/>
                    <p:nvPr/>
                  </p:nvSpPr>
                  <p:spPr>
                    <a:xfrm>
                      <a:off x="6161780" y="2990634"/>
                      <a:ext cx="706335" cy="322973"/>
                    </a:xfrm>
                    <a:custGeom>
                      <a:avLst/>
                      <a:gdLst>
                        <a:gd name="connsiteX0" fmla="*/ 29470 w 706335"/>
                        <a:gd name="connsiteY0" fmla="*/ 100229 h 322973"/>
                        <a:gd name="connsiteX1" fmla="*/ 77095 w 706335"/>
                        <a:gd name="connsiteY1" fmla="*/ 126422 h 322973"/>
                        <a:gd name="connsiteX2" fmla="*/ 350939 w 706335"/>
                        <a:gd name="connsiteY2" fmla="*/ 126422 h 322973"/>
                        <a:gd name="connsiteX3" fmla="*/ 555726 w 706335"/>
                        <a:gd name="connsiteY3" fmla="*/ 107372 h 322973"/>
                        <a:gd name="connsiteX4" fmla="*/ 460476 w 706335"/>
                        <a:gd name="connsiteY4" fmla="*/ 152616 h 322973"/>
                        <a:gd name="connsiteX5" fmla="*/ 577158 w 706335"/>
                        <a:gd name="connsiteY5" fmla="*/ 140710 h 322973"/>
                        <a:gd name="connsiteX6" fmla="*/ 398564 w 706335"/>
                        <a:gd name="connsiteY6" fmla="*/ 193097 h 322973"/>
                        <a:gd name="connsiteX7" fmla="*/ 603351 w 706335"/>
                        <a:gd name="connsiteY7" fmla="*/ 157379 h 322973"/>
                        <a:gd name="connsiteX8" fmla="*/ 639070 w 706335"/>
                        <a:gd name="connsiteY8" fmla="*/ 143091 h 322973"/>
                        <a:gd name="connsiteX9" fmla="*/ 565251 w 706335"/>
                        <a:gd name="connsiteY9" fmla="*/ 207385 h 322973"/>
                        <a:gd name="connsiteX10" fmla="*/ 510483 w 706335"/>
                        <a:gd name="connsiteY10" fmla="*/ 231197 h 322973"/>
                        <a:gd name="connsiteX11" fmla="*/ 608114 w 706335"/>
                        <a:gd name="connsiteY11" fmla="*/ 209766 h 322973"/>
                        <a:gd name="connsiteX12" fmla="*/ 481908 w 706335"/>
                        <a:gd name="connsiteY12" fmla="*/ 274060 h 322973"/>
                        <a:gd name="connsiteX13" fmla="*/ 269976 w 706335"/>
                        <a:gd name="connsiteY13" fmla="*/ 271679 h 322973"/>
                        <a:gd name="connsiteX14" fmla="*/ 281883 w 706335"/>
                        <a:gd name="connsiteY14" fmla="*/ 271679 h 322973"/>
                        <a:gd name="connsiteX15" fmla="*/ 153295 w 706335"/>
                        <a:gd name="connsiteY15" fmla="*/ 252629 h 322973"/>
                        <a:gd name="connsiteX16" fmla="*/ 229495 w 706335"/>
                        <a:gd name="connsiteY16" fmla="*/ 293110 h 322973"/>
                        <a:gd name="connsiteX17" fmla="*/ 895 w 706335"/>
                        <a:gd name="connsiteY17" fmla="*/ 247866 h 322973"/>
                        <a:gd name="connsiteX18" fmla="*/ 162820 w 706335"/>
                        <a:gd name="connsiteY18" fmla="*/ 312160 h 322973"/>
                        <a:gd name="connsiteX19" fmla="*/ 472383 w 706335"/>
                        <a:gd name="connsiteY19" fmla="*/ 319304 h 322973"/>
                        <a:gd name="connsiteX20" fmla="*/ 596208 w 706335"/>
                        <a:gd name="connsiteY20" fmla="*/ 274060 h 322973"/>
                        <a:gd name="connsiteX21" fmla="*/ 677170 w 706335"/>
                        <a:gd name="connsiteY21" fmla="*/ 235960 h 322973"/>
                        <a:gd name="connsiteX22" fmla="*/ 698601 w 706335"/>
                        <a:gd name="connsiteY22" fmla="*/ 193097 h 322973"/>
                        <a:gd name="connsiteX23" fmla="*/ 691458 w 706335"/>
                        <a:gd name="connsiteY23" fmla="*/ 126422 h 322973"/>
                        <a:gd name="connsiteX24" fmla="*/ 703364 w 706335"/>
                        <a:gd name="connsiteY24" fmla="*/ 64510 h 322973"/>
                        <a:gd name="connsiteX25" fmla="*/ 703364 w 706335"/>
                        <a:gd name="connsiteY25" fmla="*/ 26410 h 322973"/>
                        <a:gd name="connsiteX26" fmla="*/ 670026 w 706335"/>
                        <a:gd name="connsiteY26" fmla="*/ 216 h 322973"/>
                        <a:gd name="connsiteX27" fmla="*/ 562870 w 706335"/>
                        <a:gd name="connsiteY27" fmla="*/ 40697 h 322973"/>
                        <a:gd name="connsiteX28" fmla="*/ 398564 w 706335"/>
                        <a:gd name="connsiteY28" fmla="*/ 90704 h 322973"/>
                        <a:gd name="connsiteX29" fmla="*/ 100908 w 706335"/>
                        <a:gd name="connsiteY29" fmla="*/ 112135 h 322973"/>
                        <a:gd name="connsiteX30" fmla="*/ 29470 w 706335"/>
                        <a:gd name="connsiteY30" fmla="*/ 100229 h 3229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</a:cxnLst>
                      <a:rect l="l" t="t" r="r" b="b"/>
                      <a:pathLst>
                        <a:path w="706335" h="322973">
                          <a:moveTo>
                            <a:pt x="29470" y="100229"/>
                          </a:moveTo>
                          <a:cubicBezTo>
                            <a:pt x="25501" y="102610"/>
                            <a:pt x="23517" y="122057"/>
                            <a:pt x="77095" y="126422"/>
                          </a:cubicBezTo>
                          <a:cubicBezTo>
                            <a:pt x="130673" y="130787"/>
                            <a:pt x="271167" y="129597"/>
                            <a:pt x="350939" y="126422"/>
                          </a:cubicBezTo>
                          <a:cubicBezTo>
                            <a:pt x="430711" y="123247"/>
                            <a:pt x="537470" y="103006"/>
                            <a:pt x="555726" y="107372"/>
                          </a:cubicBezTo>
                          <a:cubicBezTo>
                            <a:pt x="573982" y="111738"/>
                            <a:pt x="456904" y="147060"/>
                            <a:pt x="460476" y="152616"/>
                          </a:cubicBezTo>
                          <a:cubicBezTo>
                            <a:pt x="464048" y="158172"/>
                            <a:pt x="587477" y="133963"/>
                            <a:pt x="577158" y="140710"/>
                          </a:cubicBezTo>
                          <a:cubicBezTo>
                            <a:pt x="566839" y="147457"/>
                            <a:pt x="394199" y="190319"/>
                            <a:pt x="398564" y="193097"/>
                          </a:cubicBezTo>
                          <a:cubicBezTo>
                            <a:pt x="402930" y="195875"/>
                            <a:pt x="563267" y="165713"/>
                            <a:pt x="603351" y="157379"/>
                          </a:cubicBezTo>
                          <a:cubicBezTo>
                            <a:pt x="643435" y="149045"/>
                            <a:pt x="645420" y="134757"/>
                            <a:pt x="639070" y="143091"/>
                          </a:cubicBezTo>
                          <a:cubicBezTo>
                            <a:pt x="632720" y="151425"/>
                            <a:pt x="586682" y="192701"/>
                            <a:pt x="565251" y="207385"/>
                          </a:cubicBezTo>
                          <a:cubicBezTo>
                            <a:pt x="543820" y="222069"/>
                            <a:pt x="503339" y="230800"/>
                            <a:pt x="510483" y="231197"/>
                          </a:cubicBezTo>
                          <a:cubicBezTo>
                            <a:pt x="517627" y="231594"/>
                            <a:pt x="612876" y="202622"/>
                            <a:pt x="608114" y="209766"/>
                          </a:cubicBezTo>
                          <a:cubicBezTo>
                            <a:pt x="603352" y="216910"/>
                            <a:pt x="538264" y="263741"/>
                            <a:pt x="481908" y="274060"/>
                          </a:cubicBezTo>
                          <a:cubicBezTo>
                            <a:pt x="425552" y="284379"/>
                            <a:pt x="303313" y="272076"/>
                            <a:pt x="269976" y="271679"/>
                          </a:cubicBezTo>
                          <a:cubicBezTo>
                            <a:pt x="236639" y="271282"/>
                            <a:pt x="301330" y="274854"/>
                            <a:pt x="281883" y="271679"/>
                          </a:cubicBezTo>
                          <a:cubicBezTo>
                            <a:pt x="262436" y="268504"/>
                            <a:pt x="162026" y="249057"/>
                            <a:pt x="153295" y="252629"/>
                          </a:cubicBezTo>
                          <a:cubicBezTo>
                            <a:pt x="144564" y="256201"/>
                            <a:pt x="254895" y="293904"/>
                            <a:pt x="229495" y="293110"/>
                          </a:cubicBezTo>
                          <a:cubicBezTo>
                            <a:pt x="204095" y="292316"/>
                            <a:pt x="12008" y="244691"/>
                            <a:pt x="895" y="247866"/>
                          </a:cubicBezTo>
                          <a:cubicBezTo>
                            <a:pt x="-10218" y="251041"/>
                            <a:pt x="84239" y="300254"/>
                            <a:pt x="162820" y="312160"/>
                          </a:cubicBezTo>
                          <a:cubicBezTo>
                            <a:pt x="241401" y="324066"/>
                            <a:pt x="400152" y="325654"/>
                            <a:pt x="472383" y="319304"/>
                          </a:cubicBezTo>
                          <a:cubicBezTo>
                            <a:pt x="544614" y="312954"/>
                            <a:pt x="562077" y="287951"/>
                            <a:pt x="596208" y="274060"/>
                          </a:cubicBezTo>
                          <a:cubicBezTo>
                            <a:pt x="630339" y="260169"/>
                            <a:pt x="660105" y="249454"/>
                            <a:pt x="677170" y="235960"/>
                          </a:cubicBezTo>
                          <a:cubicBezTo>
                            <a:pt x="694236" y="222466"/>
                            <a:pt x="696220" y="211353"/>
                            <a:pt x="698601" y="193097"/>
                          </a:cubicBezTo>
                          <a:cubicBezTo>
                            <a:pt x="700982" y="174841"/>
                            <a:pt x="690664" y="147853"/>
                            <a:pt x="691458" y="126422"/>
                          </a:cubicBezTo>
                          <a:cubicBezTo>
                            <a:pt x="692252" y="104991"/>
                            <a:pt x="701380" y="81179"/>
                            <a:pt x="703364" y="64510"/>
                          </a:cubicBezTo>
                          <a:cubicBezTo>
                            <a:pt x="705348" y="47841"/>
                            <a:pt x="708920" y="37126"/>
                            <a:pt x="703364" y="26410"/>
                          </a:cubicBezTo>
                          <a:cubicBezTo>
                            <a:pt x="697808" y="15694"/>
                            <a:pt x="693442" y="-2165"/>
                            <a:pt x="670026" y="216"/>
                          </a:cubicBezTo>
                          <a:cubicBezTo>
                            <a:pt x="646610" y="2597"/>
                            <a:pt x="608114" y="25616"/>
                            <a:pt x="562870" y="40697"/>
                          </a:cubicBezTo>
                          <a:cubicBezTo>
                            <a:pt x="517626" y="55778"/>
                            <a:pt x="475558" y="78798"/>
                            <a:pt x="398564" y="90704"/>
                          </a:cubicBezTo>
                          <a:cubicBezTo>
                            <a:pt x="321570" y="102610"/>
                            <a:pt x="163217" y="108960"/>
                            <a:pt x="100908" y="112135"/>
                          </a:cubicBezTo>
                          <a:cubicBezTo>
                            <a:pt x="38599" y="115310"/>
                            <a:pt x="33439" y="97848"/>
                            <a:pt x="29470" y="100229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20" name="Freeform 119"/>
                    <p:cNvSpPr/>
                    <p:nvPr/>
                  </p:nvSpPr>
                  <p:spPr>
                    <a:xfrm>
                      <a:off x="6212667" y="3133163"/>
                      <a:ext cx="228626" cy="41267"/>
                    </a:xfrm>
                    <a:custGeom>
                      <a:avLst/>
                      <a:gdLst>
                        <a:gd name="connsiteX0" fmla="*/ 14 w 228626"/>
                        <a:gd name="connsiteY0" fmla="*/ 562 h 41267"/>
                        <a:gd name="connsiteX1" fmla="*/ 109552 w 228626"/>
                        <a:gd name="connsiteY1" fmla="*/ 17231 h 41267"/>
                        <a:gd name="connsiteX2" fmla="*/ 228614 w 228626"/>
                        <a:gd name="connsiteY2" fmla="*/ 14850 h 41267"/>
                        <a:gd name="connsiteX3" fmla="*/ 102408 w 228626"/>
                        <a:gd name="connsiteY3" fmla="*/ 41043 h 41267"/>
                        <a:gd name="connsiteX4" fmla="*/ 14 w 228626"/>
                        <a:gd name="connsiteY4" fmla="*/ 562 h 412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228626" h="41267">
                          <a:moveTo>
                            <a:pt x="14" y="562"/>
                          </a:moveTo>
                          <a:cubicBezTo>
                            <a:pt x="1205" y="-3407"/>
                            <a:pt x="71452" y="14850"/>
                            <a:pt x="109552" y="17231"/>
                          </a:cubicBezTo>
                          <a:cubicBezTo>
                            <a:pt x="147652" y="19612"/>
                            <a:pt x="229805" y="10881"/>
                            <a:pt x="228614" y="14850"/>
                          </a:cubicBezTo>
                          <a:cubicBezTo>
                            <a:pt x="227423" y="18819"/>
                            <a:pt x="134952" y="37471"/>
                            <a:pt x="102408" y="41043"/>
                          </a:cubicBezTo>
                          <a:cubicBezTo>
                            <a:pt x="69864" y="44615"/>
                            <a:pt x="-1177" y="4531"/>
                            <a:pt x="14" y="562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21" name="Freeform 120"/>
                    <p:cNvSpPr/>
                    <p:nvPr/>
                  </p:nvSpPr>
                  <p:spPr>
                    <a:xfrm>
                      <a:off x="6139224" y="3128466"/>
                      <a:ext cx="130607" cy="107796"/>
                    </a:xfrm>
                    <a:custGeom>
                      <a:avLst/>
                      <a:gdLst>
                        <a:gd name="connsiteX0" fmla="*/ 30595 w 130607"/>
                        <a:gd name="connsiteY0" fmla="*/ 497 h 107796"/>
                        <a:gd name="connsiteX1" fmla="*/ 56789 w 130607"/>
                        <a:gd name="connsiteY1" fmla="*/ 52884 h 107796"/>
                        <a:gd name="connsiteX2" fmla="*/ 130607 w 130607"/>
                        <a:gd name="connsiteY2" fmla="*/ 93365 h 107796"/>
                        <a:gd name="connsiteX3" fmla="*/ 56789 w 130607"/>
                        <a:gd name="connsiteY3" fmla="*/ 107653 h 107796"/>
                        <a:gd name="connsiteX4" fmla="*/ 2020 w 130607"/>
                        <a:gd name="connsiteY4" fmla="*/ 86222 h 107796"/>
                        <a:gd name="connsiteX5" fmla="*/ 30595 w 130607"/>
                        <a:gd name="connsiteY5" fmla="*/ 497 h 1077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30607" h="107796">
                          <a:moveTo>
                            <a:pt x="30595" y="497"/>
                          </a:moveTo>
                          <a:cubicBezTo>
                            <a:pt x="39723" y="-5059"/>
                            <a:pt x="40120" y="37406"/>
                            <a:pt x="56789" y="52884"/>
                          </a:cubicBezTo>
                          <a:cubicBezTo>
                            <a:pt x="73458" y="68362"/>
                            <a:pt x="130607" y="84237"/>
                            <a:pt x="130607" y="93365"/>
                          </a:cubicBezTo>
                          <a:cubicBezTo>
                            <a:pt x="130607" y="102493"/>
                            <a:pt x="78220" y="108843"/>
                            <a:pt x="56789" y="107653"/>
                          </a:cubicBezTo>
                          <a:cubicBezTo>
                            <a:pt x="35358" y="106463"/>
                            <a:pt x="11942" y="98525"/>
                            <a:pt x="2020" y="86222"/>
                          </a:cubicBezTo>
                          <a:cubicBezTo>
                            <a:pt x="-7902" y="73919"/>
                            <a:pt x="21467" y="6053"/>
                            <a:pt x="30595" y="497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22" name="Freeform 121"/>
                    <p:cNvSpPr/>
                    <p:nvPr/>
                  </p:nvSpPr>
                  <p:spPr>
                    <a:xfrm>
                      <a:off x="6584983" y="3214688"/>
                      <a:ext cx="507659" cy="719175"/>
                    </a:xfrm>
                    <a:custGeom>
                      <a:avLst/>
                      <a:gdLst>
                        <a:gd name="connsiteX0" fmla="*/ 275398 w 507659"/>
                        <a:gd name="connsiteY0" fmla="*/ 0 h 719175"/>
                        <a:gd name="connsiteX1" fmla="*/ 339692 w 507659"/>
                        <a:gd name="connsiteY1" fmla="*/ 47625 h 719175"/>
                        <a:gd name="connsiteX2" fmla="*/ 418273 w 507659"/>
                        <a:gd name="connsiteY2" fmla="*/ 176212 h 719175"/>
                        <a:gd name="connsiteX3" fmla="*/ 489711 w 507659"/>
                        <a:gd name="connsiteY3" fmla="*/ 328612 h 719175"/>
                        <a:gd name="connsiteX4" fmla="*/ 503998 w 507659"/>
                        <a:gd name="connsiteY4" fmla="*/ 373856 h 719175"/>
                        <a:gd name="connsiteX5" fmla="*/ 434942 w 507659"/>
                        <a:gd name="connsiteY5" fmla="*/ 519112 h 719175"/>
                        <a:gd name="connsiteX6" fmla="*/ 323023 w 507659"/>
                        <a:gd name="connsiteY6" fmla="*/ 702468 h 719175"/>
                        <a:gd name="connsiteX7" fmla="*/ 301592 w 507659"/>
                        <a:gd name="connsiteY7" fmla="*/ 707231 h 719175"/>
                        <a:gd name="connsiteX8" fmla="*/ 227773 w 507659"/>
                        <a:gd name="connsiteY8" fmla="*/ 671512 h 719175"/>
                        <a:gd name="connsiteX9" fmla="*/ 94423 w 507659"/>
                        <a:gd name="connsiteY9" fmla="*/ 626268 h 719175"/>
                        <a:gd name="connsiteX10" fmla="*/ 263492 w 507659"/>
                        <a:gd name="connsiteY10" fmla="*/ 647700 h 719175"/>
                        <a:gd name="connsiteX11" fmla="*/ 392080 w 507659"/>
                        <a:gd name="connsiteY11" fmla="*/ 514350 h 719175"/>
                        <a:gd name="connsiteX12" fmla="*/ 473042 w 507659"/>
                        <a:gd name="connsiteY12" fmla="*/ 390525 h 719175"/>
                        <a:gd name="connsiteX13" fmla="*/ 384936 w 507659"/>
                        <a:gd name="connsiteY13" fmla="*/ 202406 h 719175"/>
                        <a:gd name="connsiteX14" fmla="*/ 330167 w 507659"/>
                        <a:gd name="connsiteY14" fmla="*/ 85725 h 719175"/>
                        <a:gd name="connsiteX15" fmla="*/ 268255 w 507659"/>
                        <a:gd name="connsiteY15" fmla="*/ 61912 h 719175"/>
                        <a:gd name="connsiteX16" fmla="*/ 153955 w 507659"/>
                        <a:gd name="connsiteY16" fmla="*/ 85725 h 719175"/>
                        <a:gd name="connsiteX17" fmla="*/ 1555 w 507659"/>
                        <a:gd name="connsiteY17" fmla="*/ 104775 h 719175"/>
                        <a:gd name="connsiteX18" fmla="*/ 80136 w 507659"/>
                        <a:gd name="connsiteY18" fmla="*/ 85725 h 719175"/>
                        <a:gd name="connsiteX19" fmla="*/ 163480 w 507659"/>
                        <a:gd name="connsiteY19" fmla="*/ 57150 h 719175"/>
                        <a:gd name="connsiteX20" fmla="*/ 275398 w 507659"/>
                        <a:gd name="connsiteY20" fmla="*/ 0 h 71917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</a:cxnLst>
                      <a:rect l="l" t="t" r="r" b="b"/>
                      <a:pathLst>
                        <a:path w="507659" h="719175">
                          <a:moveTo>
                            <a:pt x="275398" y="0"/>
                          </a:moveTo>
                          <a:cubicBezTo>
                            <a:pt x="295639" y="9128"/>
                            <a:pt x="315880" y="18256"/>
                            <a:pt x="339692" y="47625"/>
                          </a:cubicBezTo>
                          <a:cubicBezTo>
                            <a:pt x="363504" y="76994"/>
                            <a:pt x="393270" y="129381"/>
                            <a:pt x="418273" y="176212"/>
                          </a:cubicBezTo>
                          <a:cubicBezTo>
                            <a:pt x="443276" y="223043"/>
                            <a:pt x="475424" y="295672"/>
                            <a:pt x="489711" y="328612"/>
                          </a:cubicBezTo>
                          <a:cubicBezTo>
                            <a:pt x="503998" y="361552"/>
                            <a:pt x="513126" y="342106"/>
                            <a:pt x="503998" y="373856"/>
                          </a:cubicBezTo>
                          <a:cubicBezTo>
                            <a:pt x="494870" y="405606"/>
                            <a:pt x="465105" y="464343"/>
                            <a:pt x="434942" y="519112"/>
                          </a:cubicBezTo>
                          <a:cubicBezTo>
                            <a:pt x="404780" y="573881"/>
                            <a:pt x="345248" y="671115"/>
                            <a:pt x="323023" y="702468"/>
                          </a:cubicBezTo>
                          <a:cubicBezTo>
                            <a:pt x="300798" y="733821"/>
                            <a:pt x="317467" y="712390"/>
                            <a:pt x="301592" y="707231"/>
                          </a:cubicBezTo>
                          <a:cubicBezTo>
                            <a:pt x="285717" y="702072"/>
                            <a:pt x="262301" y="685006"/>
                            <a:pt x="227773" y="671512"/>
                          </a:cubicBezTo>
                          <a:cubicBezTo>
                            <a:pt x="193245" y="658018"/>
                            <a:pt x="88470" y="630237"/>
                            <a:pt x="94423" y="626268"/>
                          </a:cubicBezTo>
                          <a:cubicBezTo>
                            <a:pt x="100376" y="622299"/>
                            <a:pt x="213882" y="666353"/>
                            <a:pt x="263492" y="647700"/>
                          </a:cubicBezTo>
                          <a:cubicBezTo>
                            <a:pt x="313102" y="629047"/>
                            <a:pt x="357155" y="557212"/>
                            <a:pt x="392080" y="514350"/>
                          </a:cubicBezTo>
                          <a:cubicBezTo>
                            <a:pt x="427005" y="471488"/>
                            <a:pt x="474233" y="442516"/>
                            <a:pt x="473042" y="390525"/>
                          </a:cubicBezTo>
                          <a:cubicBezTo>
                            <a:pt x="471851" y="338534"/>
                            <a:pt x="384936" y="202406"/>
                            <a:pt x="384936" y="202406"/>
                          </a:cubicBezTo>
                          <a:cubicBezTo>
                            <a:pt x="361124" y="151606"/>
                            <a:pt x="349614" y="109141"/>
                            <a:pt x="330167" y="85725"/>
                          </a:cubicBezTo>
                          <a:cubicBezTo>
                            <a:pt x="310720" y="62309"/>
                            <a:pt x="297624" y="61912"/>
                            <a:pt x="268255" y="61912"/>
                          </a:cubicBezTo>
                          <a:cubicBezTo>
                            <a:pt x="238886" y="61912"/>
                            <a:pt x="198405" y="78581"/>
                            <a:pt x="153955" y="85725"/>
                          </a:cubicBezTo>
                          <a:cubicBezTo>
                            <a:pt x="109505" y="92869"/>
                            <a:pt x="13858" y="104775"/>
                            <a:pt x="1555" y="104775"/>
                          </a:cubicBezTo>
                          <a:cubicBezTo>
                            <a:pt x="-10748" y="104775"/>
                            <a:pt x="53149" y="93662"/>
                            <a:pt x="80136" y="85725"/>
                          </a:cubicBezTo>
                          <a:cubicBezTo>
                            <a:pt x="107123" y="77788"/>
                            <a:pt x="163480" y="57150"/>
                            <a:pt x="163480" y="57150"/>
                          </a:cubicBezTo>
                          <a:lnTo>
                            <a:pt x="275398" y="0"/>
                          </a:ln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23" name="Freeform 122"/>
                    <p:cNvSpPr/>
                    <p:nvPr/>
                  </p:nvSpPr>
                  <p:spPr>
                    <a:xfrm>
                      <a:off x="6682667" y="3506510"/>
                      <a:ext cx="225797" cy="307514"/>
                    </a:xfrm>
                    <a:custGeom>
                      <a:avLst/>
                      <a:gdLst>
                        <a:gd name="connsiteX0" fmla="*/ 39602 w 225797"/>
                        <a:gd name="connsiteY0" fmla="*/ 1071 h 307514"/>
                        <a:gd name="connsiteX1" fmla="*/ 77702 w 225797"/>
                        <a:gd name="connsiteY1" fmla="*/ 98703 h 307514"/>
                        <a:gd name="connsiteX2" fmla="*/ 225339 w 225797"/>
                        <a:gd name="connsiteY2" fmla="*/ 124896 h 307514"/>
                        <a:gd name="connsiteX3" fmla="*/ 125327 w 225797"/>
                        <a:gd name="connsiteY3" fmla="*/ 143946 h 307514"/>
                        <a:gd name="connsiteX4" fmla="*/ 163427 w 225797"/>
                        <a:gd name="connsiteY4" fmla="*/ 167759 h 307514"/>
                        <a:gd name="connsiteX5" fmla="*/ 199146 w 225797"/>
                        <a:gd name="connsiteY5" fmla="*/ 174903 h 307514"/>
                        <a:gd name="connsiteX6" fmla="*/ 125327 w 225797"/>
                        <a:gd name="connsiteY6" fmla="*/ 201096 h 307514"/>
                        <a:gd name="connsiteX7" fmla="*/ 125327 w 225797"/>
                        <a:gd name="connsiteY7" fmla="*/ 229671 h 307514"/>
                        <a:gd name="connsiteX8" fmla="*/ 82464 w 225797"/>
                        <a:gd name="connsiteY8" fmla="*/ 255865 h 307514"/>
                        <a:gd name="connsiteX9" fmla="*/ 1502 w 225797"/>
                        <a:gd name="connsiteY9" fmla="*/ 305871 h 307514"/>
                        <a:gd name="connsiteX10" fmla="*/ 32458 w 225797"/>
                        <a:gd name="connsiteY10" fmla="*/ 189190 h 307514"/>
                        <a:gd name="connsiteX11" fmla="*/ 65796 w 225797"/>
                        <a:gd name="connsiteY11" fmla="*/ 158234 h 307514"/>
                        <a:gd name="connsiteX12" fmla="*/ 56271 w 225797"/>
                        <a:gd name="connsiteY12" fmla="*/ 124896 h 307514"/>
                        <a:gd name="connsiteX13" fmla="*/ 37221 w 225797"/>
                        <a:gd name="connsiteY13" fmla="*/ 51078 h 307514"/>
                        <a:gd name="connsiteX14" fmla="*/ 39602 w 225797"/>
                        <a:gd name="connsiteY14" fmla="*/ 1071 h 3075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225797" h="307514">
                          <a:moveTo>
                            <a:pt x="39602" y="1071"/>
                          </a:moveTo>
                          <a:cubicBezTo>
                            <a:pt x="46349" y="9009"/>
                            <a:pt x="46746" y="78066"/>
                            <a:pt x="77702" y="98703"/>
                          </a:cubicBezTo>
                          <a:cubicBezTo>
                            <a:pt x="108658" y="119340"/>
                            <a:pt x="217402" y="117356"/>
                            <a:pt x="225339" y="124896"/>
                          </a:cubicBezTo>
                          <a:cubicBezTo>
                            <a:pt x="233276" y="132436"/>
                            <a:pt x="135646" y="136802"/>
                            <a:pt x="125327" y="143946"/>
                          </a:cubicBezTo>
                          <a:cubicBezTo>
                            <a:pt x="115008" y="151090"/>
                            <a:pt x="151124" y="162600"/>
                            <a:pt x="163427" y="167759"/>
                          </a:cubicBezTo>
                          <a:cubicBezTo>
                            <a:pt x="175730" y="172918"/>
                            <a:pt x="205496" y="169347"/>
                            <a:pt x="199146" y="174903"/>
                          </a:cubicBezTo>
                          <a:cubicBezTo>
                            <a:pt x="192796" y="180459"/>
                            <a:pt x="137630" y="191968"/>
                            <a:pt x="125327" y="201096"/>
                          </a:cubicBezTo>
                          <a:cubicBezTo>
                            <a:pt x="113024" y="210224"/>
                            <a:pt x="132471" y="220543"/>
                            <a:pt x="125327" y="229671"/>
                          </a:cubicBezTo>
                          <a:cubicBezTo>
                            <a:pt x="118183" y="238799"/>
                            <a:pt x="82464" y="255865"/>
                            <a:pt x="82464" y="255865"/>
                          </a:cubicBezTo>
                          <a:cubicBezTo>
                            <a:pt x="61827" y="268565"/>
                            <a:pt x="9836" y="316984"/>
                            <a:pt x="1502" y="305871"/>
                          </a:cubicBezTo>
                          <a:cubicBezTo>
                            <a:pt x="-6832" y="294759"/>
                            <a:pt x="21742" y="213796"/>
                            <a:pt x="32458" y="189190"/>
                          </a:cubicBezTo>
                          <a:cubicBezTo>
                            <a:pt x="43174" y="164584"/>
                            <a:pt x="61827" y="168950"/>
                            <a:pt x="65796" y="158234"/>
                          </a:cubicBezTo>
                          <a:cubicBezTo>
                            <a:pt x="69765" y="147518"/>
                            <a:pt x="61033" y="142755"/>
                            <a:pt x="56271" y="124896"/>
                          </a:cubicBezTo>
                          <a:cubicBezTo>
                            <a:pt x="51509" y="107037"/>
                            <a:pt x="39205" y="70922"/>
                            <a:pt x="37221" y="51078"/>
                          </a:cubicBezTo>
                          <a:cubicBezTo>
                            <a:pt x="35237" y="31234"/>
                            <a:pt x="32855" y="-6867"/>
                            <a:pt x="39602" y="1071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6017801" y="3454654"/>
                      <a:ext cx="72016" cy="244942"/>
                    </a:xfrm>
                    <a:custGeom>
                      <a:avLst/>
                      <a:gdLst>
                        <a:gd name="connsiteX0" fmla="*/ 71055 w 72016"/>
                        <a:gd name="connsiteY0" fmla="*/ 540 h 244942"/>
                        <a:gd name="connsiteX1" fmla="*/ 6762 w 72016"/>
                        <a:gd name="connsiteY1" fmla="*/ 157702 h 244942"/>
                        <a:gd name="connsiteX2" fmla="*/ 6762 w 72016"/>
                        <a:gd name="connsiteY2" fmla="*/ 236284 h 244942"/>
                        <a:gd name="connsiteX3" fmla="*/ 49624 w 72016"/>
                        <a:gd name="connsiteY3" fmla="*/ 238665 h 244942"/>
                        <a:gd name="connsiteX4" fmla="*/ 42480 w 72016"/>
                        <a:gd name="connsiteY4" fmla="*/ 198184 h 244942"/>
                        <a:gd name="connsiteX5" fmla="*/ 42480 w 72016"/>
                        <a:gd name="connsiteY5" fmla="*/ 162465 h 244942"/>
                        <a:gd name="connsiteX6" fmla="*/ 44862 w 72016"/>
                        <a:gd name="connsiteY6" fmla="*/ 107696 h 244942"/>
                        <a:gd name="connsiteX7" fmla="*/ 71055 w 72016"/>
                        <a:gd name="connsiteY7" fmla="*/ 540 h 2449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72016" h="244942">
                          <a:moveTo>
                            <a:pt x="71055" y="540"/>
                          </a:moveTo>
                          <a:cubicBezTo>
                            <a:pt x="64705" y="8874"/>
                            <a:pt x="17477" y="118411"/>
                            <a:pt x="6762" y="157702"/>
                          </a:cubicBezTo>
                          <a:cubicBezTo>
                            <a:pt x="-3953" y="196993"/>
                            <a:pt x="-382" y="222790"/>
                            <a:pt x="6762" y="236284"/>
                          </a:cubicBezTo>
                          <a:cubicBezTo>
                            <a:pt x="13906" y="249778"/>
                            <a:pt x="43671" y="245015"/>
                            <a:pt x="49624" y="238665"/>
                          </a:cubicBezTo>
                          <a:cubicBezTo>
                            <a:pt x="55577" y="232315"/>
                            <a:pt x="43671" y="210884"/>
                            <a:pt x="42480" y="198184"/>
                          </a:cubicBezTo>
                          <a:cubicBezTo>
                            <a:pt x="41289" y="185484"/>
                            <a:pt x="42083" y="177546"/>
                            <a:pt x="42480" y="162465"/>
                          </a:cubicBezTo>
                          <a:cubicBezTo>
                            <a:pt x="42877" y="147384"/>
                            <a:pt x="39306" y="132699"/>
                            <a:pt x="44862" y="107696"/>
                          </a:cubicBezTo>
                          <a:cubicBezTo>
                            <a:pt x="50418" y="82693"/>
                            <a:pt x="77405" y="-7794"/>
                            <a:pt x="71055" y="540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25" name="Freeform 124"/>
                    <p:cNvSpPr/>
                    <p:nvPr/>
                  </p:nvSpPr>
                  <p:spPr>
                    <a:xfrm>
                      <a:off x="5945714" y="3695318"/>
                      <a:ext cx="121008" cy="272236"/>
                    </a:xfrm>
                    <a:custGeom>
                      <a:avLst/>
                      <a:gdLst>
                        <a:gd name="connsiteX0" fmla="*/ 114567 w 121008"/>
                        <a:gd name="connsiteY0" fmla="*/ 382 h 272236"/>
                        <a:gd name="connsiteX1" fmla="*/ 78849 w 121008"/>
                        <a:gd name="connsiteY1" fmla="*/ 109920 h 272236"/>
                        <a:gd name="connsiteX2" fmla="*/ 31224 w 121008"/>
                        <a:gd name="connsiteY2" fmla="*/ 131351 h 272236"/>
                        <a:gd name="connsiteX3" fmla="*/ 2649 w 121008"/>
                        <a:gd name="connsiteY3" fmla="*/ 112301 h 272236"/>
                        <a:gd name="connsiteX4" fmla="*/ 5030 w 121008"/>
                        <a:gd name="connsiteY4" fmla="*/ 167070 h 272236"/>
                        <a:gd name="connsiteX5" fmla="*/ 35986 w 121008"/>
                        <a:gd name="connsiteY5" fmla="*/ 224220 h 272236"/>
                        <a:gd name="connsiteX6" fmla="*/ 69324 w 121008"/>
                        <a:gd name="connsiteY6" fmla="*/ 245651 h 272236"/>
                        <a:gd name="connsiteX7" fmla="*/ 95517 w 121008"/>
                        <a:gd name="connsiteY7" fmla="*/ 271845 h 272236"/>
                        <a:gd name="connsiteX8" fmla="*/ 97899 w 121008"/>
                        <a:gd name="connsiteY8" fmla="*/ 224220 h 272236"/>
                        <a:gd name="connsiteX9" fmla="*/ 100280 w 121008"/>
                        <a:gd name="connsiteY9" fmla="*/ 162307 h 272236"/>
                        <a:gd name="connsiteX10" fmla="*/ 119330 w 121008"/>
                        <a:gd name="connsiteY10" fmla="*/ 76582 h 272236"/>
                        <a:gd name="connsiteX11" fmla="*/ 114567 w 121008"/>
                        <a:gd name="connsiteY11" fmla="*/ 382 h 27223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21008" h="272236">
                          <a:moveTo>
                            <a:pt x="114567" y="382"/>
                          </a:moveTo>
                          <a:cubicBezTo>
                            <a:pt x="107820" y="5938"/>
                            <a:pt x="92739" y="88092"/>
                            <a:pt x="78849" y="109920"/>
                          </a:cubicBezTo>
                          <a:cubicBezTo>
                            <a:pt x="64958" y="131748"/>
                            <a:pt x="43924" y="130954"/>
                            <a:pt x="31224" y="131351"/>
                          </a:cubicBezTo>
                          <a:cubicBezTo>
                            <a:pt x="18524" y="131748"/>
                            <a:pt x="7015" y="106348"/>
                            <a:pt x="2649" y="112301"/>
                          </a:cubicBezTo>
                          <a:cubicBezTo>
                            <a:pt x="-1717" y="118254"/>
                            <a:pt x="-526" y="148417"/>
                            <a:pt x="5030" y="167070"/>
                          </a:cubicBezTo>
                          <a:cubicBezTo>
                            <a:pt x="10586" y="185723"/>
                            <a:pt x="25270" y="211123"/>
                            <a:pt x="35986" y="224220"/>
                          </a:cubicBezTo>
                          <a:cubicBezTo>
                            <a:pt x="46702" y="237317"/>
                            <a:pt x="59402" y="237713"/>
                            <a:pt x="69324" y="245651"/>
                          </a:cubicBezTo>
                          <a:cubicBezTo>
                            <a:pt x="79246" y="253589"/>
                            <a:pt x="90755" y="275417"/>
                            <a:pt x="95517" y="271845"/>
                          </a:cubicBezTo>
                          <a:cubicBezTo>
                            <a:pt x="100279" y="268273"/>
                            <a:pt x="97105" y="242476"/>
                            <a:pt x="97899" y="224220"/>
                          </a:cubicBezTo>
                          <a:cubicBezTo>
                            <a:pt x="98693" y="205964"/>
                            <a:pt x="96708" y="186913"/>
                            <a:pt x="100280" y="162307"/>
                          </a:cubicBezTo>
                          <a:cubicBezTo>
                            <a:pt x="103852" y="137701"/>
                            <a:pt x="116155" y="101982"/>
                            <a:pt x="119330" y="76582"/>
                          </a:cubicBezTo>
                          <a:cubicBezTo>
                            <a:pt x="122505" y="51182"/>
                            <a:pt x="121314" y="-5174"/>
                            <a:pt x="114567" y="382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26" name="Freeform 125"/>
                    <p:cNvSpPr/>
                    <p:nvPr/>
                  </p:nvSpPr>
                  <p:spPr>
                    <a:xfrm>
                      <a:off x="6145658" y="3258560"/>
                      <a:ext cx="536743" cy="152273"/>
                    </a:xfrm>
                    <a:custGeom>
                      <a:avLst/>
                      <a:gdLst>
                        <a:gd name="connsiteX0" fmla="*/ 348 w 536743"/>
                        <a:gd name="connsiteY0" fmla="*/ 3753 h 152273"/>
                        <a:gd name="connsiteX1" fmla="*/ 117030 w 536743"/>
                        <a:gd name="connsiteY1" fmla="*/ 103765 h 152273"/>
                        <a:gd name="connsiteX2" fmla="*/ 140842 w 536743"/>
                        <a:gd name="connsiteY2" fmla="*/ 79953 h 152273"/>
                        <a:gd name="connsiteX3" fmla="*/ 181323 w 536743"/>
                        <a:gd name="connsiteY3" fmla="*/ 58521 h 152273"/>
                        <a:gd name="connsiteX4" fmla="*/ 193230 w 536743"/>
                        <a:gd name="connsiteY4" fmla="*/ 103765 h 152273"/>
                        <a:gd name="connsiteX5" fmla="*/ 178942 w 536743"/>
                        <a:gd name="connsiteY5" fmla="*/ 149009 h 152273"/>
                        <a:gd name="connsiteX6" fmla="*/ 252761 w 536743"/>
                        <a:gd name="connsiteY6" fmla="*/ 144246 h 152273"/>
                        <a:gd name="connsiteX7" fmla="*/ 355155 w 536743"/>
                        <a:gd name="connsiteY7" fmla="*/ 108528 h 152273"/>
                        <a:gd name="connsiteX8" fmla="*/ 536130 w 536743"/>
                        <a:gd name="connsiteY8" fmla="*/ 39471 h 152273"/>
                        <a:gd name="connsiteX9" fmla="*/ 407542 w 536743"/>
                        <a:gd name="connsiteY9" fmla="*/ 63284 h 152273"/>
                        <a:gd name="connsiteX10" fmla="*/ 231330 w 536743"/>
                        <a:gd name="connsiteY10" fmla="*/ 48996 h 152273"/>
                        <a:gd name="connsiteX11" fmla="*/ 86073 w 536743"/>
                        <a:gd name="connsiteY11" fmla="*/ 25184 h 152273"/>
                        <a:gd name="connsiteX12" fmla="*/ 348 w 536743"/>
                        <a:gd name="connsiteY12" fmla="*/ 3753 h 15227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536743" h="152273">
                          <a:moveTo>
                            <a:pt x="348" y="3753"/>
                          </a:moveTo>
                          <a:cubicBezTo>
                            <a:pt x="5507" y="16850"/>
                            <a:pt x="93614" y="91065"/>
                            <a:pt x="117030" y="103765"/>
                          </a:cubicBezTo>
                          <a:cubicBezTo>
                            <a:pt x="140446" y="116465"/>
                            <a:pt x="130127" y="87494"/>
                            <a:pt x="140842" y="79953"/>
                          </a:cubicBezTo>
                          <a:cubicBezTo>
                            <a:pt x="151557" y="72412"/>
                            <a:pt x="172592" y="54552"/>
                            <a:pt x="181323" y="58521"/>
                          </a:cubicBezTo>
                          <a:cubicBezTo>
                            <a:pt x="190054" y="62490"/>
                            <a:pt x="193627" y="88684"/>
                            <a:pt x="193230" y="103765"/>
                          </a:cubicBezTo>
                          <a:cubicBezTo>
                            <a:pt x="192833" y="118846"/>
                            <a:pt x="169020" y="142262"/>
                            <a:pt x="178942" y="149009"/>
                          </a:cubicBezTo>
                          <a:cubicBezTo>
                            <a:pt x="188864" y="155756"/>
                            <a:pt x="223392" y="150993"/>
                            <a:pt x="252761" y="144246"/>
                          </a:cubicBezTo>
                          <a:cubicBezTo>
                            <a:pt x="282130" y="137499"/>
                            <a:pt x="307927" y="125991"/>
                            <a:pt x="355155" y="108528"/>
                          </a:cubicBezTo>
                          <a:cubicBezTo>
                            <a:pt x="402383" y="91066"/>
                            <a:pt x="527399" y="47012"/>
                            <a:pt x="536130" y="39471"/>
                          </a:cubicBezTo>
                          <a:cubicBezTo>
                            <a:pt x="544861" y="31930"/>
                            <a:pt x="458342" y="61697"/>
                            <a:pt x="407542" y="63284"/>
                          </a:cubicBezTo>
                          <a:cubicBezTo>
                            <a:pt x="356742" y="64872"/>
                            <a:pt x="284908" y="55346"/>
                            <a:pt x="231330" y="48996"/>
                          </a:cubicBezTo>
                          <a:cubicBezTo>
                            <a:pt x="177752" y="42646"/>
                            <a:pt x="123776" y="35106"/>
                            <a:pt x="86073" y="25184"/>
                          </a:cubicBezTo>
                          <a:cubicBezTo>
                            <a:pt x="48370" y="15262"/>
                            <a:pt x="-4811" y="-9344"/>
                            <a:pt x="348" y="3753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27" name="Freeform 126"/>
                    <p:cNvSpPr/>
                    <p:nvPr/>
                  </p:nvSpPr>
                  <p:spPr>
                    <a:xfrm>
                      <a:off x="6214016" y="3385526"/>
                      <a:ext cx="115478" cy="1168650"/>
                    </a:xfrm>
                    <a:custGeom>
                      <a:avLst/>
                      <a:gdLst>
                        <a:gd name="connsiteX0" fmla="*/ 17715 w 115478"/>
                        <a:gd name="connsiteY0" fmla="*/ 12518 h 1168650"/>
                        <a:gd name="connsiteX1" fmla="*/ 58197 w 115478"/>
                        <a:gd name="connsiteY1" fmla="*/ 79193 h 1168650"/>
                        <a:gd name="connsiteX2" fmla="*/ 36765 w 115478"/>
                        <a:gd name="connsiteY2" fmla="*/ 195874 h 1168650"/>
                        <a:gd name="connsiteX3" fmla="*/ 12953 w 115478"/>
                        <a:gd name="connsiteY3" fmla="*/ 445905 h 1168650"/>
                        <a:gd name="connsiteX4" fmla="*/ 1047 w 115478"/>
                        <a:gd name="connsiteY4" fmla="*/ 676887 h 1168650"/>
                        <a:gd name="connsiteX5" fmla="*/ 39147 w 115478"/>
                        <a:gd name="connsiteY5" fmla="*/ 986449 h 1168650"/>
                        <a:gd name="connsiteX6" fmla="*/ 105822 w 115478"/>
                        <a:gd name="connsiteY6" fmla="*/ 1165043 h 1168650"/>
                        <a:gd name="connsiteX7" fmla="*/ 79628 w 115478"/>
                        <a:gd name="connsiteY7" fmla="*/ 1081699 h 1168650"/>
                        <a:gd name="connsiteX8" fmla="*/ 46290 w 115478"/>
                        <a:gd name="connsiteY8" fmla="*/ 798330 h 1168650"/>
                        <a:gd name="connsiteX9" fmla="*/ 48672 w 115478"/>
                        <a:gd name="connsiteY9" fmla="*/ 486387 h 1168650"/>
                        <a:gd name="connsiteX10" fmla="*/ 55815 w 115478"/>
                        <a:gd name="connsiteY10" fmla="*/ 281599 h 1168650"/>
                        <a:gd name="connsiteX11" fmla="*/ 93915 w 115478"/>
                        <a:gd name="connsiteY11" fmla="*/ 60143 h 1168650"/>
                        <a:gd name="connsiteX12" fmla="*/ 115347 w 115478"/>
                        <a:gd name="connsiteY12" fmla="*/ 612 h 1168650"/>
                        <a:gd name="connsiteX13" fmla="*/ 84390 w 115478"/>
                        <a:gd name="connsiteY13" fmla="*/ 29187 h 1168650"/>
                        <a:gd name="connsiteX14" fmla="*/ 17715 w 115478"/>
                        <a:gd name="connsiteY14" fmla="*/ 12518 h 11686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</a:cxnLst>
                      <a:rect l="l" t="t" r="r" b="b"/>
                      <a:pathLst>
                        <a:path w="115478" h="1168650">
                          <a:moveTo>
                            <a:pt x="17715" y="12518"/>
                          </a:moveTo>
                          <a:cubicBezTo>
                            <a:pt x="13349" y="20852"/>
                            <a:pt x="55022" y="48634"/>
                            <a:pt x="58197" y="79193"/>
                          </a:cubicBezTo>
                          <a:cubicBezTo>
                            <a:pt x="61372" y="109752"/>
                            <a:pt x="44306" y="134755"/>
                            <a:pt x="36765" y="195874"/>
                          </a:cubicBezTo>
                          <a:cubicBezTo>
                            <a:pt x="29224" y="256993"/>
                            <a:pt x="18906" y="365736"/>
                            <a:pt x="12953" y="445905"/>
                          </a:cubicBezTo>
                          <a:cubicBezTo>
                            <a:pt x="7000" y="526074"/>
                            <a:pt x="-3319" y="586796"/>
                            <a:pt x="1047" y="676887"/>
                          </a:cubicBezTo>
                          <a:cubicBezTo>
                            <a:pt x="5413" y="766978"/>
                            <a:pt x="21685" y="905090"/>
                            <a:pt x="39147" y="986449"/>
                          </a:cubicBezTo>
                          <a:cubicBezTo>
                            <a:pt x="56609" y="1067808"/>
                            <a:pt x="99075" y="1149168"/>
                            <a:pt x="105822" y="1165043"/>
                          </a:cubicBezTo>
                          <a:cubicBezTo>
                            <a:pt x="112569" y="1180918"/>
                            <a:pt x="89550" y="1142818"/>
                            <a:pt x="79628" y="1081699"/>
                          </a:cubicBezTo>
                          <a:cubicBezTo>
                            <a:pt x="69706" y="1020580"/>
                            <a:pt x="51449" y="897549"/>
                            <a:pt x="46290" y="798330"/>
                          </a:cubicBezTo>
                          <a:cubicBezTo>
                            <a:pt x="41131" y="699111"/>
                            <a:pt x="47085" y="572509"/>
                            <a:pt x="48672" y="486387"/>
                          </a:cubicBezTo>
                          <a:cubicBezTo>
                            <a:pt x="50260" y="400265"/>
                            <a:pt x="48275" y="352640"/>
                            <a:pt x="55815" y="281599"/>
                          </a:cubicBezTo>
                          <a:cubicBezTo>
                            <a:pt x="63355" y="210558"/>
                            <a:pt x="83993" y="106974"/>
                            <a:pt x="93915" y="60143"/>
                          </a:cubicBezTo>
                          <a:cubicBezTo>
                            <a:pt x="103837" y="13312"/>
                            <a:pt x="116934" y="5771"/>
                            <a:pt x="115347" y="612"/>
                          </a:cubicBezTo>
                          <a:cubicBezTo>
                            <a:pt x="113760" y="-4547"/>
                            <a:pt x="97487" y="24425"/>
                            <a:pt x="84390" y="29187"/>
                          </a:cubicBezTo>
                          <a:cubicBezTo>
                            <a:pt x="71293" y="33949"/>
                            <a:pt x="22081" y="4184"/>
                            <a:pt x="17715" y="12518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28" name="Freeform 127"/>
                    <p:cNvSpPr/>
                    <p:nvPr/>
                  </p:nvSpPr>
                  <p:spPr>
                    <a:xfrm>
                      <a:off x="6597719" y="3333396"/>
                      <a:ext cx="148495" cy="367797"/>
                    </a:xfrm>
                    <a:custGeom>
                      <a:avLst/>
                      <a:gdLst>
                        <a:gd name="connsiteX0" fmla="*/ 115025 w 148495"/>
                        <a:gd name="connsiteY0" fmla="*/ 354 h 367797"/>
                        <a:gd name="connsiteX1" fmla="*/ 725 w 148495"/>
                        <a:gd name="connsiteY1" fmla="*/ 50360 h 367797"/>
                        <a:gd name="connsiteX2" fmla="*/ 67400 w 148495"/>
                        <a:gd name="connsiteY2" fmla="*/ 143229 h 367797"/>
                        <a:gd name="connsiteX3" fmla="*/ 91212 w 148495"/>
                        <a:gd name="connsiteY3" fmla="*/ 293248 h 367797"/>
                        <a:gd name="connsiteX4" fmla="*/ 112644 w 148495"/>
                        <a:gd name="connsiteY4" fmla="*/ 367067 h 367797"/>
                        <a:gd name="connsiteX5" fmla="*/ 148362 w 148495"/>
                        <a:gd name="connsiteY5" fmla="*/ 326585 h 367797"/>
                        <a:gd name="connsiteX6" fmla="*/ 124550 w 148495"/>
                        <a:gd name="connsiteY6" fmla="*/ 255148 h 367797"/>
                        <a:gd name="connsiteX7" fmla="*/ 117406 w 148495"/>
                        <a:gd name="connsiteY7" fmla="*/ 171804 h 367797"/>
                        <a:gd name="connsiteX8" fmla="*/ 115025 w 148495"/>
                        <a:gd name="connsiteY8" fmla="*/ 74173 h 367797"/>
                        <a:gd name="connsiteX9" fmla="*/ 115025 w 148495"/>
                        <a:gd name="connsiteY9" fmla="*/ 354 h 3677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48495" h="367797">
                          <a:moveTo>
                            <a:pt x="115025" y="354"/>
                          </a:moveTo>
                          <a:cubicBezTo>
                            <a:pt x="95975" y="-3615"/>
                            <a:pt x="8662" y="26548"/>
                            <a:pt x="725" y="50360"/>
                          </a:cubicBezTo>
                          <a:cubicBezTo>
                            <a:pt x="-7213" y="74173"/>
                            <a:pt x="52319" y="102748"/>
                            <a:pt x="67400" y="143229"/>
                          </a:cubicBezTo>
                          <a:cubicBezTo>
                            <a:pt x="82481" y="183710"/>
                            <a:pt x="83671" y="255942"/>
                            <a:pt x="91212" y="293248"/>
                          </a:cubicBezTo>
                          <a:cubicBezTo>
                            <a:pt x="98753" y="330554"/>
                            <a:pt x="103119" y="361511"/>
                            <a:pt x="112644" y="367067"/>
                          </a:cubicBezTo>
                          <a:cubicBezTo>
                            <a:pt x="122169" y="372623"/>
                            <a:pt x="146378" y="345238"/>
                            <a:pt x="148362" y="326585"/>
                          </a:cubicBezTo>
                          <a:cubicBezTo>
                            <a:pt x="150346" y="307932"/>
                            <a:pt x="129709" y="280945"/>
                            <a:pt x="124550" y="255148"/>
                          </a:cubicBezTo>
                          <a:cubicBezTo>
                            <a:pt x="119391" y="229351"/>
                            <a:pt x="118993" y="201966"/>
                            <a:pt x="117406" y="171804"/>
                          </a:cubicBezTo>
                          <a:cubicBezTo>
                            <a:pt x="115819" y="141642"/>
                            <a:pt x="115422" y="98382"/>
                            <a:pt x="115025" y="74173"/>
                          </a:cubicBezTo>
                          <a:cubicBezTo>
                            <a:pt x="114628" y="49964"/>
                            <a:pt x="134075" y="4323"/>
                            <a:pt x="115025" y="354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30" name="Freeform 129"/>
                    <p:cNvSpPr/>
                    <p:nvPr/>
                  </p:nvSpPr>
                  <p:spPr>
                    <a:xfrm>
                      <a:off x="6007029" y="4049744"/>
                      <a:ext cx="282168" cy="523207"/>
                    </a:xfrm>
                    <a:custGeom>
                      <a:avLst/>
                      <a:gdLst>
                        <a:gd name="connsiteX0" fmla="*/ 24677 w 282168"/>
                        <a:gd name="connsiteY0" fmla="*/ 762 h 523207"/>
                        <a:gd name="connsiteX1" fmla="*/ 50871 w 282168"/>
                        <a:gd name="connsiteY1" fmla="*/ 229362 h 523207"/>
                        <a:gd name="connsiteX2" fmla="*/ 103259 w 282168"/>
                        <a:gd name="connsiteY2" fmla="*/ 377000 h 523207"/>
                        <a:gd name="connsiteX3" fmla="*/ 281852 w 282168"/>
                        <a:gd name="connsiteY3" fmla="*/ 517494 h 523207"/>
                        <a:gd name="connsiteX4" fmla="*/ 143740 w 282168"/>
                        <a:gd name="connsiteY4" fmla="*/ 491300 h 523207"/>
                        <a:gd name="connsiteX5" fmla="*/ 29440 w 282168"/>
                        <a:gd name="connsiteY5" fmla="*/ 448437 h 523207"/>
                        <a:gd name="connsiteX6" fmla="*/ 3246 w 282168"/>
                        <a:gd name="connsiteY6" fmla="*/ 372237 h 523207"/>
                        <a:gd name="connsiteX7" fmla="*/ 3246 w 282168"/>
                        <a:gd name="connsiteY7" fmla="*/ 255556 h 523207"/>
                        <a:gd name="connsiteX8" fmla="*/ 865 w 282168"/>
                        <a:gd name="connsiteY8" fmla="*/ 157925 h 523207"/>
                        <a:gd name="connsiteX9" fmla="*/ 24677 w 282168"/>
                        <a:gd name="connsiteY9" fmla="*/ 762 h 5232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82168" h="523207">
                          <a:moveTo>
                            <a:pt x="24677" y="762"/>
                          </a:moveTo>
                          <a:cubicBezTo>
                            <a:pt x="33011" y="12668"/>
                            <a:pt x="37774" y="166656"/>
                            <a:pt x="50871" y="229362"/>
                          </a:cubicBezTo>
                          <a:cubicBezTo>
                            <a:pt x="63968" y="292068"/>
                            <a:pt x="64762" y="328978"/>
                            <a:pt x="103259" y="377000"/>
                          </a:cubicBezTo>
                          <a:cubicBezTo>
                            <a:pt x="141756" y="425022"/>
                            <a:pt x="275105" y="498444"/>
                            <a:pt x="281852" y="517494"/>
                          </a:cubicBezTo>
                          <a:cubicBezTo>
                            <a:pt x="288599" y="536544"/>
                            <a:pt x="185809" y="502810"/>
                            <a:pt x="143740" y="491300"/>
                          </a:cubicBezTo>
                          <a:cubicBezTo>
                            <a:pt x="101671" y="479790"/>
                            <a:pt x="52856" y="468281"/>
                            <a:pt x="29440" y="448437"/>
                          </a:cubicBezTo>
                          <a:cubicBezTo>
                            <a:pt x="6024" y="428593"/>
                            <a:pt x="7612" y="404384"/>
                            <a:pt x="3246" y="372237"/>
                          </a:cubicBezTo>
                          <a:cubicBezTo>
                            <a:pt x="-1120" y="340090"/>
                            <a:pt x="3643" y="291275"/>
                            <a:pt x="3246" y="255556"/>
                          </a:cubicBezTo>
                          <a:cubicBezTo>
                            <a:pt x="2849" y="219837"/>
                            <a:pt x="-1913" y="196025"/>
                            <a:pt x="865" y="157925"/>
                          </a:cubicBezTo>
                          <a:cubicBezTo>
                            <a:pt x="3643" y="119825"/>
                            <a:pt x="16343" y="-11144"/>
                            <a:pt x="24677" y="762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31" name="Freeform 130"/>
                    <p:cNvSpPr/>
                    <p:nvPr/>
                  </p:nvSpPr>
                  <p:spPr>
                    <a:xfrm>
                      <a:off x="6686334" y="3720595"/>
                      <a:ext cx="516777" cy="899998"/>
                    </a:xfrm>
                    <a:custGeom>
                      <a:avLst/>
                      <a:gdLst>
                        <a:gd name="connsiteX0" fmla="*/ 269297 w 516777"/>
                        <a:gd name="connsiteY0" fmla="*/ 134649 h 899998"/>
                        <a:gd name="connsiteX1" fmla="*/ 352641 w 516777"/>
                        <a:gd name="connsiteY1" fmla="*/ 1299 h 899998"/>
                        <a:gd name="connsiteX2" fmla="*/ 371691 w 516777"/>
                        <a:gd name="connsiteY2" fmla="*/ 63211 h 899998"/>
                        <a:gd name="connsiteX3" fmla="*/ 424079 w 516777"/>
                        <a:gd name="connsiteY3" fmla="*/ 232280 h 899998"/>
                        <a:gd name="connsiteX4" fmla="*/ 481229 w 516777"/>
                        <a:gd name="connsiteY4" fmla="*/ 468024 h 899998"/>
                        <a:gd name="connsiteX5" fmla="*/ 514566 w 516777"/>
                        <a:gd name="connsiteY5" fmla="*/ 620424 h 899998"/>
                        <a:gd name="connsiteX6" fmla="*/ 502660 w 516777"/>
                        <a:gd name="connsiteY6" fmla="*/ 694243 h 899998"/>
                        <a:gd name="connsiteX7" fmla="*/ 414554 w 516777"/>
                        <a:gd name="connsiteY7" fmla="*/ 779968 h 899998"/>
                        <a:gd name="connsiteX8" fmla="*/ 264535 w 516777"/>
                        <a:gd name="connsiteY8" fmla="*/ 844261 h 899998"/>
                        <a:gd name="connsiteX9" fmla="*/ 216 w 516777"/>
                        <a:gd name="connsiteY9" fmla="*/ 899030 h 899998"/>
                        <a:gd name="connsiteX10" fmla="*/ 221672 w 516777"/>
                        <a:gd name="connsiteY10" fmla="*/ 796636 h 899998"/>
                        <a:gd name="connsiteX11" fmla="*/ 343116 w 516777"/>
                        <a:gd name="connsiteY11" fmla="*/ 589468 h 899998"/>
                        <a:gd name="connsiteX12" fmla="*/ 366929 w 516777"/>
                        <a:gd name="connsiteY12" fmla="*/ 396586 h 899998"/>
                        <a:gd name="connsiteX13" fmla="*/ 355022 w 516777"/>
                        <a:gd name="connsiteY13" fmla="*/ 177511 h 899998"/>
                        <a:gd name="connsiteX14" fmla="*/ 319304 w 516777"/>
                        <a:gd name="connsiteY14" fmla="*/ 134649 h 899998"/>
                        <a:gd name="connsiteX15" fmla="*/ 269297 w 516777"/>
                        <a:gd name="connsiteY15" fmla="*/ 134649 h 89999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</a:cxnLst>
                      <a:rect l="l" t="t" r="r" b="b"/>
                      <a:pathLst>
                        <a:path w="516777" h="899998">
                          <a:moveTo>
                            <a:pt x="269297" y="134649"/>
                          </a:moveTo>
                          <a:cubicBezTo>
                            <a:pt x="274853" y="112424"/>
                            <a:pt x="335575" y="13205"/>
                            <a:pt x="352641" y="1299"/>
                          </a:cubicBezTo>
                          <a:cubicBezTo>
                            <a:pt x="369707" y="-10607"/>
                            <a:pt x="371691" y="63211"/>
                            <a:pt x="371691" y="63211"/>
                          </a:cubicBezTo>
                          <a:cubicBezTo>
                            <a:pt x="383597" y="101708"/>
                            <a:pt x="405823" y="164811"/>
                            <a:pt x="424079" y="232280"/>
                          </a:cubicBezTo>
                          <a:cubicBezTo>
                            <a:pt x="442335" y="299749"/>
                            <a:pt x="466148" y="403333"/>
                            <a:pt x="481229" y="468024"/>
                          </a:cubicBezTo>
                          <a:cubicBezTo>
                            <a:pt x="496310" y="532715"/>
                            <a:pt x="510994" y="582721"/>
                            <a:pt x="514566" y="620424"/>
                          </a:cubicBezTo>
                          <a:cubicBezTo>
                            <a:pt x="518138" y="658127"/>
                            <a:pt x="519329" y="667652"/>
                            <a:pt x="502660" y="694243"/>
                          </a:cubicBezTo>
                          <a:cubicBezTo>
                            <a:pt x="485991" y="720834"/>
                            <a:pt x="454241" y="754965"/>
                            <a:pt x="414554" y="779968"/>
                          </a:cubicBezTo>
                          <a:cubicBezTo>
                            <a:pt x="374867" y="804971"/>
                            <a:pt x="333591" y="824417"/>
                            <a:pt x="264535" y="844261"/>
                          </a:cubicBezTo>
                          <a:cubicBezTo>
                            <a:pt x="195479" y="864105"/>
                            <a:pt x="7360" y="906968"/>
                            <a:pt x="216" y="899030"/>
                          </a:cubicBezTo>
                          <a:cubicBezTo>
                            <a:pt x="-6928" y="891093"/>
                            <a:pt x="164522" y="848230"/>
                            <a:pt x="221672" y="796636"/>
                          </a:cubicBezTo>
                          <a:cubicBezTo>
                            <a:pt x="278822" y="745042"/>
                            <a:pt x="318907" y="656143"/>
                            <a:pt x="343116" y="589468"/>
                          </a:cubicBezTo>
                          <a:cubicBezTo>
                            <a:pt x="367325" y="522793"/>
                            <a:pt x="364945" y="465245"/>
                            <a:pt x="366929" y="396586"/>
                          </a:cubicBezTo>
                          <a:cubicBezTo>
                            <a:pt x="368913" y="327927"/>
                            <a:pt x="362959" y="221167"/>
                            <a:pt x="355022" y="177511"/>
                          </a:cubicBezTo>
                          <a:cubicBezTo>
                            <a:pt x="347085" y="133855"/>
                            <a:pt x="333195" y="140999"/>
                            <a:pt x="319304" y="134649"/>
                          </a:cubicBezTo>
                          <a:cubicBezTo>
                            <a:pt x="305413" y="128299"/>
                            <a:pt x="263741" y="156874"/>
                            <a:pt x="269297" y="134649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33" name="Freeform 132"/>
                    <p:cNvSpPr/>
                    <p:nvPr/>
                  </p:nvSpPr>
                  <p:spPr>
                    <a:xfrm>
                      <a:off x="6510812" y="3964470"/>
                      <a:ext cx="233780" cy="334366"/>
                    </a:xfrm>
                    <a:custGeom>
                      <a:avLst/>
                      <a:gdLst>
                        <a:gd name="connsiteX0" fmla="*/ 18576 w 233780"/>
                        <a:gd name="connsiteY0" fmla="*/ 311 h 334366"/>
                        <a:gd name="connsiteX1" fmla="*/ 35244 w 233780"/>
                        <a:gd name="connsiteY1" fmla="*/ 138424 h 334366"/>
                        <a:gd name="connsiteX2" fmla="*/ 111444 w 233780"/>
                        <a:gd name="connsiteY2" fmla="*/ 240818 h 334366"/>
                        <a:gd name="connsiteX3" fmla="*/ 170976 w 233780"/>
                        <a:gd name="connsiteY3" fmla="*/ 293205 h 334366"/>
                        <a:gd name="connsiteX4" fmla="*/ 230507 w 233780"/>
                        <a:gd name="connsiteY4" fmla="*/ 333686 h 334366"/>
                        <a:gd name="connsiteX5" fmla="*/ 66201 w 233780"/>
                        <a:gd name="connsiteY5" fmla="*/ 307493 h 334366"/>
                        <a:gd name="connsiteX6" fmla="*/ 1907 w 233780"/>
                        <a:gd name="connsiteY6" fmla="*/ 178905 h 334366"/>
                        <a:gd name="connsiteX7" fmla="*/ 18576 w 233780"/>
                        <a:gd name="connsiteY7" fmla="*/ 311 h 3343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33780" h="334366">
                          <a:moveTo>
                            <a:pt x="18576" y="311"/>
                          </a:moveTo>
                          <a:cubicBezTo>
                            <a:pt x="24132" y="-6436"/>
                            <a:pt x="19766" y="98339"/>
                            <a:pt x="35244" y="138424"/>
                          </a:cubicBezTo>
                          <a:cubicBezTo>
                            <a:pt x="50722" y="178509"/>
                            <a:pt x="88822" y="215021"/>
                            <a:pt x="111444" y="240818"/>
                          </a:cubicBezTo>
                          <a:cubicBezTo>
                            <a:pt x="134066" y="266615"/>
                            <a:pt x="151132" y="277727"/>
                            <a:pt x="170976" y="293205"/>
                          </a:cubicBezTo>
                          <a:cubicBezTo>
                            <a:pt x="190820" y="308683"/>
                            <a:pt x="247969" y="331305"/>
                            <a:pt x="230507" y="333686"/>
                          </a:cubicBezTo>
                          <a:cubicBezTo>
                            <a:pt x="213045" y="336067"/>
                            <a:pt x="104301" y="333290"/>
                            <a:pt x="66201" y="307493"/>
                          </a:cubicBezTo>
                          <a:cubicBezTo>
                            <a:pt x="28101" y="281696"/>
                            <a:pt x="9844" y="232086"/>
                            <a:pt x="1907" y="178905"/>
                          </a:cubicBezTo>
                          <a:cubicBezTo>
                            <a:pt x="-6030" y="125724"/>
                            <a:pt x="13020" y="7058"/>
                            <a:pt x="18576" y="311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6610349" y="3892946"/>
                      <a:ext cx="311948" cy="120342"/>
                    </a:xfrm>
                    <a:custGeom>
                      <a:avLst/>
                      <a:gdLst>
                        <a:gd name="connsiteX0" fmla="*/ 1 w 311948"/>
                        <a:gd name="connsiteY0" fmla="*/ 398 h 120342"/>
                        <a:gd name="connsiteX1" fmla="*/ 116682 w 311948"/>
                        <a:gd name="connsiteY1" fmla="*/ 28973 h 120342"/>
                        <a:gd name="connsiteX2" fmla="*/ 202407 w 311948"/>
                        <a:gd name="connsiteY2" fmla="*/ 50404 h 120342"/>
                        <a:gd name="connsiteX3" fmla="*/ 169070 w 311948"/>
                        <a:gd name="connsiteY3" fmla="*/ 5160 h 120342"/>
                        <a:gd name="connsiteX4" fmla="*/ 259557 w 311948"/>
                        <a:gd name="connsiteY4" fmla="*/ 38498 h 120342"/>
                        <a:gd name="connsiteX5" fmla="*/ 311945 w 311948"/>
                        <a:gd name="connsiteY5" fmla="*/ 74217 h 120342"/>
                        <a:gd name="connsiteX6" fmla="*/ 261939 w 311948"/>
                        <a:gd name="connsiteY6" fmla="*/ 119460 h 120342"/>
                        <a:gd name="connsiteX7" fmla="*/ 233364 w 311948"/>
                        <a:gd name="connsiteY7" fmla="*/ 100410 h 120342"/>
                        <a:gd name="connsiteX8" fmla="*/ 119064 w 311948"/>
                        <a:gd name="connsiteY8" fmla="*/ 55167 h 120342"/>
                        <a:gd name="connsiteX9" fmla="*/ 1 w 311948"/>
                        <a:gd name="connsiteY9" fmla="*/ 398 h 1203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11948" h="120342">
                          <a:moveTo>
                            <a:pt x="1" y="398"/>
                          </a:moveTo>
                          <a:cubicBezTo>
                            <a:pt x="-396" y="-3968"/>
                            <a:pt x="116682" y="28973"/>
                            <a:pt x="116682" y="28973"/>
                          </a:cubicBezTo>
                          <a:cubicBezTo>
                            <a:pt x="150416" y="37307"/>
                            <a:pt x="193676" y="54373"/>
                            <a:pt x="202407" y="50404"/>
                          </a:cubicBezTo>
                          <a:cubicBezTo>
                            <a:pt x="211138" y="46435"/>
                            <a:pt x="159545" y="7144"/>
                            <a:pt x="169070" y="5160"/>
                          </a:cubicBezTo>
                          <a:cubicBezTo>
                            <a:pt x="178595" y="3176"/>
                            <a:pt x="235745" y="26989"/>
                            <a:pt x="259557" y="38498"/>
                          </a:cubicBezTo>
                          <a:cubicBezTo>
                            <a:pt x="283369" y="50007"/>
                            <a:pt x="311548" y="60723"/>
                            <a:pt x="311945" y="74217"/>
                          </a:cubicBezTo>
                          <a:cubicBezTo>
                            <a:pt x="312342" y="87711"/>
                            <a:pt x="275036" y="115095"/>
                            <a:pt x="261939" y="119460"/>
                          </a:cubicBezTo>
                          <a:cubicBezTo>
                            <a:pt x="248842" y="123825"/>
                            <a:pt x="257177" y="111126"/>
                            <a:pt x="233364" y="100410"/>
                          </a:cubicBezTo>
                          <a:cubicBezTo>
                            <a:pt x="209551" y="89694"/>
                            <a:pt x="155577" y="70248"/>
                            <a:pt x="119064" y="55167"/>
                          </a:cubicBezTo>
                          <a:cubicBezTo>
                            <a:pt x="82551" y="40086"/>
                            <a:pt x="398" y="4764"/>
                            <a:pt x="1" y="398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35" name="Freeform 134"/>
                    <p:cNvSpPr/>
                    <p:nvPr/>
                  </p:nvSpPr>
                  <p:spPr>
                    <a:xfrm>
                      <a:off x="6839288" y="4074304"/>
                      <a:ext cx="123714" cy="181014"/>
                    </a:xfrm>
                    <a:custGeom>
                      <a:avLst/>
                      <a:gdLst>
                        <a:gd name="connsiteX0" fmla="*/ 66337 w 123714"/>
                        <a:gd name="connsiteY0" fmla="*/ 15 h 181014"/>
                        <a:gd name="connsiteX1" fmla="*/ 47287 w 123714"/>
                        <a:gd name="connsiteY1" fmla="*/ 109552 h 181014"/>
                        <a:gd name="connsiteX2" fmla="*/ 2043 w 123714"/>
                        <a:gd name="connsiteY2" fmla="*/ 180990 h 181014"/>
                        <a:gd name="connsiteX3" fmla="*/ 121106 w 123714"/>
                        <a:gd name="connsiteY3" fmla="*/ 102409 h 181014"/>
                        <a:gd name="connsiteX4" fmla="*/ 66337 w 123714"/>
                        <a:gd name="connsiteY4" fmla="*/ 15 h 1810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714" h="181014">
                          <a:moveTo>
                            <a:pt x="66337" y="15"/>
                          </a:moveTo>
                          <a:cubicBezTo>
                            <a:pt x="54034" y="1205"/>
                            <a:pt x="58003" y="79389"/>
                            <a:pt x="47287" y="109552"/>
                          </a:cubicBezTo>
                          <a:cubicBezTo>
                            <a:pt x="36571" y="139715"/>
                            <a:pt x="-10260" y="182180"/>
                            <a:pt x="2043" y="180990"/>
                          </a:cubicBezTo>
                          <a:cubicBezTo>
                            <a:pt x="14346" y="179800"/>
                            <a:pt x="105628" y="138128"/>
                            <a:pt x="121106" y="102409"/>
                          </a:cubicBezTo>
                          <a:cubicBezTo>
                            <a:pt x="136584" y="66690"/>
                            <a:pt x="78640" y="-1175"/>
                            <a:pt x="66337" y="15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</p:grpSp>
              <p:sp>
                <p:nvSpPr>
                  <p:cNvPr id="137" name="Freeform 136"/>
                  <p:cNvSpPr/>
                  <p:nvPr/>
                </p:nvSpPr>
                <p:spPr>
                  <a:xfrm>
                    <a:off x="6183328" y="4550177"/>
                    <a:ext cx="746185" cy="168490"/>
                  </a:xfrm>
                  <a:custGeom>
                    <a:avLst/>
                    <a:gdLst>
                      <a:gd name="connsiteX0" fmla="*/ 91266 w 746185"/>
                      <a:gd name="connsiteY0" fmla="*/ 145648 h 168490"/>
                      <a:gd name="connsiteX1" fmla="*/ 96028 w 746185"/>
                      <a:gd name="connsiteY1" fmla="*/ 88498 h 168490"/>
                      <a:gd name="connsiteX2" fmla="*/ 241285 w 746185"/>
                      <a:gd name="connsiteY2" fmla="*/ 109929 h 168490"/>
                      <a:gd name="connsiteX3" fmla="*/ 415116 w 746185"/>
                      <a:gd name="connsiteY3" fmla="*/ 164698 h 168490"/>
                      <a:gd name="connsiteX4" fmla="*/ 412735 w 746185"/>
                      <a:gd name="connsiteY4" fmla="*/ 157554 h 168490"/>
                      <a:gd name="connsiteX5" fmla="*/ 472266 w 746185"/>
                      <a:gd name="connsiteY5" fmla="*/ 107548 h 168490"/>
                      <a:gd name="connsiteX6" fmla="*/ 648478 w 746185"/>
                      <a:gd name="connsiteY6" fmla="*/ 74211 h 168490"/>
                      <a:gd name="connsiteX7" fmla="*/ 746110 w 746185"/>
                      <a:gd name="connsiteY7" fmla="*/ 33729 h 168490"/>
                      <a:gd name="connsiteX8" fmla="*/ 634191 w 746185"/>
                      <a:gd name="connsiteY8" fmla="*/ 55161 h 168490"/>
                      <a:gd name="connsiteX9" fmla="*/ 436547 w 746185"/>
                      <a:gd name="connsiteY9" fmla="*/ 74211 h 168490"/>
                      <a:gd name="connsiteX10" fmla="*/ 293672 w 746185"/>
                      <a:gd name="connsiteY10" fmla="*/ 67067 h 168490"/>
                      <a:gd name="connsiteX11" fmla="*/ 100791 w 746185"/>
                      <a:gd name="connsiteY11" fmla="*/ 26586 h 168490"/>
                      <a:gd name="connsiteX12" fmla="*/ 5541 w 746185"/>
                      <a:gd name="connsiteY12" fmla="*/ 392 h 168490"/>
                      <a:gd name="connsiteX13" fmla="*/ 15066 w 746185"/>
                      <a:gd name="connsiteY13" fmla="*/ 17061 h 168490"/>
                      <a:gd name="connsiteX14" fmla="*/ 46022 w 746185"/>
                      <a:gd name="connsiteY14" fmla="*/ 93261 h 168490"/>
                      <a:gd name="connsiteX15" fmla="*/ 91266 w 746185"/>
                      <a:gd name="connsiteY15" fmla="*/ 145648 h 1684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46185" h="168490">
                        <a:moveTo>
                          <a:pt x="91266" y="145648"/>
                        </a:moveTo>
                        <a:cubicBezTo>
                          <a:pt x="99600" y="144854"/>
                          <a:pt x="71025" y="94451"/>
                          <a:pt x="96028" y="88498"/>
                        </a:cubicBezTo>
                        <a:cubicBezTo>
                          <a:pt x="121031" y="82545"/>
                          <a:pt x="188104" y="97229"/>
                          <a:pt x="241285" y="109929"/>
                        </a:cubicBezTo>
                        <a:cubicBezTo>
                          <a:pt x="294466" y="122629"/>
                          <a:pt x="386541" y="156760"/>
                          <a:pt x="415116" y="164698"/>
                        </a:cubicBezTo>
                        <a:cubicBezTo>
                          <a:pt x="443691" y="172636"/>
                          <a:pt x="403210" y="167079"/>
                          <a:pt x="412735" y="157554"/>
                        </a:cubicBezTo>
                        <a:cubicBezTo>
                          <a:pt x="422260" y="148029"/>
                          <a:pt x="432975" y="121439"/>
                          <a:pt x="472266" y="107548"/>
                        </a:cubicBezTo>
                        <a:cubicBezTo>
                          <a:pt x="511557" y="93657"/>
                          <a:pt x="602837" y="86514"/>
                          <a:pt x="648478" y="74211"/>
                        </a:cubicBezTo>
                        <a:cubicBezTo>
                          <a:pt x="694119" y="61908"/>
                          <a:pt x="748491" y="36904"/>
                          <a:pt x="746110" y="33729"/>
                        </a:cubicBezTo>
                        <a:cubicBezTo>
                          <a:pt x="743729" y="30554"/>
                          <a:pt x="685785" y="48414"/>
                          <a:pt x="634191" y="55161"/>
                        </a:cubicBezTo>
                        <a:cubicBezTo>
                          <a:pt x="582597" y="61908"/>
                          <a:pt x="493300" y="72227"/>
                          <a:pt x="436547" y="74211"/>
                        </a:cubicBezTo>
                        <a:cubicBezTo>
                          <a:pt x="379794" y="76195"/>
                          <a:pt x="349631" y="75004"/>
                          <a:pt x="293672" y="67067"/>
                        </a:cubicBezTo>
                        <a:cubicBezTo>
                          <a:pt x="237713" y="59130"/>
                          <a:pt x="148813" y="37698"/>
                          <a:pt x="100791" y="26586"/>
                        </a:cubicBezTo>
                        <a:cubicBezTo>
                          <a:pt x="52769" y="15473"/>
                          <a:pt x="19828" y="1979"/>
                          <a:pt x="5541" y="392"/>
                        </a:cubicBezTo>
                        <a:cubicBezTo>
                          <a:pt x="-8746" y="-1195"/>
                          <a:pt x="8319" y="1583"/>
                          <a:pt x="15066" y="17061"/>
                        </a:cubicBezTo>
                        <a:cubicBezTo>
                          <a:pt x="21813" y="32539"/>
                          <a:pt x="33719" y="72227"/>
                          <a:pt x="46022" y="93261"/>
                        </a:cubicBezTo>
                        <a:cubicBezTo>
                          <a:pt x="58325" y="114295"/>
                          <a:pt x="82932" y="146442"/>
                          <a:pt x="91266" y="14564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</p:grpSp>
            <p:sp>
              <p:nvSpPr>
                <p:cNvPr id="139" name="Freeform 138"/>
                <p:cNvSpPr/>
                <p:nvPr/>
              </p:nvSpPr>
              <p:spPr>
                <a:xfrm>
                  <a:off x="5900731" y="2060887"/>
                  <a:ext cx="153868" cy="339706"/>
                </a:xfrm>
                <a:custGeom>
                  <a:avLst/>
                  <a:gdLst>
                    <a:gd name="connsiteX0" fmla="*/ 28582 w 153868"/>
                    <a:gd name="connsiteY0" fmla="*/ 1276 h 339706"/>
                    <a:gd name="connsiteX1" fmla="*/ 152407 w 153868"/>
                    <a:gd name="connsiteY1" fmla="*/ 106051 h 339706"/>
                    <a:gd name="connsiteX2" fmla="*/ 90494 w 153868"/>
                    <a:gd name="connsiteY2" fmla="*/ 182251 h 339706"/>
                    <a:gd name="connsiteX3" fmla="*/ 7 w 153868"/>
                    <a:gd name="connsiteY3" fmla="*/ 339413 h 339706"/>
                    <a:gd name="connsiteX4" fmla="*/ 95257 w 153868"/>
                    <a:gd name="connsiteY4" fmla="*/ 139388 h 339706"/>
                    <a:gd name="connsiteX5" fmla="*/ 61919 w 153868"/>
                    <a:gd name="connsiteY5" fmla="*/ 53663 h 339706"/>
                    <a:gd name="connsiteX6" fmla="*/ 28582 w 153868"/>
                    <a:gd name="connsiteY6" fmla="*/ 1276 h 339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3868" h="339706">
                      <a:moveTo>
                        <a:pt x="28582" y="1276"/>
                      </a:moveTo>
                      <a:cubicBezTo>
                        <a:pt x="43663" y="10007"/>
                        <a:pt x="142088" y="75889"/>
                        <a:pt x="152407" y="106051"/>
                      </a:cubicBezTo>
                      <a:cubicBezTo>
                        <a:pt x="162726" y="136213"/>
                        <a:pt x="115894" y="143357"/>
                        <a:pt x="90494" y="182251"/>
                      </a:cubicBezTo>
                      <a:cubicBezTo>
                        <a:pt x="65094" y="221145"/>
                        <a:pt x="-787" y="346557"/>
                        <a:pt x="7" y="339413"/>
                      </a:cubicBezTo>
                      <a:cubicBezTo>
                        <a:pt x="801" y="332269"/>
                        <a:pt x="84938" y="187013"/>
                        <a:pt x="95257" y="139388"/>
                      </a:cubicBezTo>
                      <a:cubicBezTo>
                        <a:pt x="105576" y="91763"/>
                        <a:pt x="75413" y="76682"/>
                        <a:pt x="61919" y="53663"/>
                      </a:cubicBezTo>
                      <a:cubicBezTo>
                        <a:pt x="48425" y="30644"/>
                        <a:pt x="13501" y="-7455"/>
                        <a:pt x="28582" y="1276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  <a:alpha val="10196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6163043" y="1833544"/>
                  <a:ext cx="304728" cy="152664"/>
                </a:xfrm>
                <a:custGeom>
                  <a:avLst/>
                  <a:gdLst>
                    <a:gd name="connsiteX0" fmla="*/ 4395 w 304728"/>
                    <a:gd name="connsiteY0" fmla="*/ 152419 h 152664"/>
                    <a:gd name="connsiteX1" fmla="*/ 56782 w 304728"/>
                    <a:gd name="connsiteY1" fmla="*/ 47644 h 152664"/>
                    <a:gd name="connsiteX2" fmla="*/ 194895 w 304728"/>
                    <a:gd name="connsiteY2" fmla="*/ 19 h 152664"/>
                    <a:gd name="connsiteX3" fmla="*/ 304432 w 304728"/>
                    <a:gd name="connsiteY3" fmla="*/ 52406 h 152664"/>
                    <a:gd name="connsiteX4" fmla="*/ 161557 w 304728"/>
                    <a:gd name="connsiteY4" fmla="*/ 76219 h 152664"/>
                    <a:gd name="connsiteX5" fmla="*/ 4395 w 304728"/>
                    <a:gd name="connsiteY5" fmla="*/ 152419 h 15266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728" h="152664">
                      <a:moveTo>
                        <a:pt x="4395" y="152419"/>
                      </a:moveTo>
                      <a:cubicBezTo>
                        <a:pt x="-13068" y="147656"/>
                        <a:pt x="25032" y="73044"/>
                        <a:pt x="56782" y="47644"/>
                      </a:cubicBezTo>
                      <a:cubicBezTo>
                        <a:pt x="88532" y="22244"/>
                        <a:pt x="153620" y="-775"/>
                        <a:pt x="194895" y="19"/>
                      </a:cubicBezTo>
                      <a:cubicBezTo>
                        <a:pt x="236170" y="813"/>
                        <a:pt x="309988" y="39706"/>
                        <a:pt x="304432" y="52406"/>
                      </a:cubicBezTo>
                      <a:cubicBezTo>
                        <a:pt x="298876" y="65106"/>
                        <a:pt x="208388" y="61138"/>
                        <a:pt x="161557" y="76219"/>
                      </a:cubicBezTo>
                      <a:cubicBezTo>
                        <a:pt x="114726" y="91300"/>
                        <a:pt x="21858" y="157182"/>
                        <a:pt x="4395" y="152419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  <a:alpha val="10196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41" name="Freeform 140"/>
                <p:cNvSpPr/>
                <p:nvPr/>
              </p:nvSpPr>
              <p:spPr>
                <a:xfrm>
                  <a:off x="6714875" y="1740733"/>
                  <a:ext cx="348099" cy="85780"/>
                </a:xfrm>
                <a:custGeom>
                  <a:avLst/>
                  <a:gdLst>
                    <a:gd name="connsiteX0" fmla="*/ 250 w 348099"/>
                    <a:gd name="connsiteY0" fmla="*/ 23773 h 85780"/>
                    <a:gd name="connsiteX1" fmla="*/ 140744 w 348099"/>
                    <a:gd name="connsiteY1" fmla="*/ 19011 h 85780"/>
                    <a:gd name="connsiteX2" fmla="*/ 347913 w 348099"/>
                    <a:gd name="connsiteY2" fmla="*/ 85686 h 85780"/>
                    <a:gd name="connsiteX3" fmla="*/ 174081 w 348099"/>
                    <a:gd name="connsiteY3" fmla="*/ 2342 h 85780"/>
                    <a:gd name="connsiteX4" fmla="*/ 250 w 348099"/>
                    <a:gd name="connsiteY4" fmla="*/ 23773 h 857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8099" h="85780">
                      <a:moveTo>
                        <a:pt x="250" y="23773"/>
                      </a:moveTo>
                      <a:cubicBezTo>
                        <a:pt x="-5306" y="26551"/>
                        <a:pt x="82800" y="8692"/>
                        <a:pt x="140744" y="19011"/>
                      </a:cubicBezTo>
                      <a:cubicBezTo>
                        <a:pt x="198688" y="29330"/>
                        <a:pt x="342357" y="88464"/>
                        <a:pt x="347913" y="85686"/>
                      </a:cubicBezTo>
                      <a:cubicBezTo>
                        <a:pt x="353469" y="82908"/>
                        <a:pt x="233215" y="13058"/>
                        <a:pt x="174081" y="2342"/>
                      </a:cubicBezTo>
                      <a:cubicBezTo>
                        <a:pt x="114947" y="-8374"/>
                        <a:pt x="5806" y="20995"/>
                        <a:pt x="250" y="23773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  <a:alpha val="10196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42" name="Freeform 141"/>
                <p:cNvSpPr/>
                <p:nvPr/>
              </p:nvSpPr>
              <p:spPr>
                <a:xfrm>
                  <a:off x="6096090" y="2176320"/>
                  <a:ext cx="185916" cy="316850"/>
                </a:xfrm>
                <a:custGeom>
                  <a:avLst/>
                  <a:gdLst>
                    <a:gd name="connsiteX0" fmla="*/ 38010 w 185916"/>
                    <a:gd name="connsiteY0" fmla="*/ 316849 h 316850"/>
                    <a:gd name="connsiteX1" fmla="*/ 59441 w 185916"/>
                    <a:gd name="connsiteY1" fmla="*/ 171593 h 316850"/>
                    <a:gd name="connsiteX2" fmla="*/ 185648 w 185916"/>
                    <a:gd name="connsiteY2" fmla="*/ 28718 h 316850"/>
                    <a:gd name="connsiteX3" fmla="*/ 21341 w 185916"/>
                    <a:gd name="connsiteY3" fmla="*/ 12049 h 316850"/>
                    <a:gd name="connsiteX4" fmla="*/ 2291 w 185916"/>
                    <a:gd name="connsiteY4" fmla="*/ 169211 h 316850"/>
                    <a:gd name="connsiteX5" fmla="*/ 38010 w 185916"/>
                    <a:gd name="connsiteY5" fmla="*/ 316849 h 316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85916" h="316850">
                      <a:moveTo>
                        <a:pt x="38010" y="316849"/>
                      </a:moveTo>
                      <a:cubicBezTo>
                        <a:pt x="47535" y="317246"/>
                        <a:pt x="34835" y="219615"/>
                        <a:pt x="59441" y="171593"/>
                      </a:cubicBezTo>
                      <a:cubicBezTo>
                        <a:pt x="84047" y="123571"/>
                        <a:pt x="191998" y="55309"/>
                        <a:pt x="185648" y="28718"/>
                      </a:cubicBezTo>
                      <a:cubicBezTo>
                        <a:pt x="179298" y="2127"/>
                        <a:pt x="51901" y="-11367"/>
                        <a:pt x="21341" y="12049"/>
                      </a:cubicBezTo>
                      <a:cubicBezTo>
                        <a:pt x="-9219" y="35464"/>
                        <a:pt x="1894" y="112855"/>
                        <a:pt x="2291" y="169211"/>
                      </a:cubicBezTo>
                      <a:cubicBezTo>
                        <a:pt x="2688" y="225567"/>
                        <a:pt x="28485" y="316452"/>
                        <a:pt x="38010" y="316849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  <a:alpha val="10196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43" name="Freeform 142"/>
                <p:cNvSpPr/>
                <p:nvPr/>
              </p:nvSpPr>
              <p:spPr>
                <a:xfrm>
                  <a:off x="6688823" y="2176727"/>
                  <a:ext cx="270643" cy="372066"/>
                </a:xfrm>
                <a:custGeom>
                  <a:avLst/>
                  <a:gdLst>
                    <a:gd name="connsiteX0" fmla="*/ 164415 w 270643"/>
                    <a:gd name="connsiteY0" fmla="*/ 306917 h 372066"/>
                    <a:gd name="connsiteX1" fmla="*/ 133458 w 270643"/>
                    <a:gd name="connsiteY1" fmla="*/ 149754 h 372066"/>
                    <a:gd name="connsiteX2" fmla="*/ 209658 w 270643"/>
                    <a:gd name="connsiteY2" fmla="*/ 94986 h 372066"/>
                    <a:gd name="connsiteX3" fmla="*/ 269190 w 270643"/>
                    <a:gd name="connsiteY3" fmla="*/ 97367 h 372066"/>
                    <a:gd name="connsiteX4" fmla="*/ 147746 w 270643"/>
                    <a:gd name="connsiteY4" fmla="*/ 11642 h 372066"/>
                    <a:gd name="connsiteX5" fmla="*/ 59640 w 270643"/>
                    <a:gd name="connsiteY5" fmla="*/ 9261 h 372066"/>
                    <a:gd name="connsiteX6" fmla="*/ 108 w 270643"/>
                    <a:gd name="connsiteY6" fmla="*/ 90223 h 372066"/>
                    <a:gd name="connsiteX7" fmla="*/ 73927 w 270643"/>
                    <a:gd name="connsiteY7" fmla="*/ 202142 h 372066"/>
                    <a:gd name="connsiteX8" fmla="*/ 157271 w 270643"/>
                    <a:gd name="connsiteY8" fmla="*/ 368829 h 372066"/>
                    <a:gd name="connsiteX9" fmla="*/ 164415 w 270643"/>
                    <a:gd name="connsiteY9" fmla="*/ 306917 h 3720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70643" h="372066">
                      <a:moveTo>
                        <a:pt x="164415" y="306917"/>
                      </a:moveTo>
                      <a:cubicBezTo>
                        <a:pt x="160446" y="270404"/>
                        <a:pt x="125918" y="185076"/>
                        <a:pt x="133458" y="149754"/>
                      </a:cubicBezTo>
                      <a:cubicBezTo>
                        <a:pt x="140998" y="114432"/>
                        <a:pt x="187036" y="103717"/>
                        <a:pt x="209658" y="94986"/>
                      </a:cubicBezTo>
                      <a:cubicBezTo>
                        <a:pt x="232280" y="86255"/>
                        <a:pt x="279509" y="111258"/>
                        <a:pt x="269190" y="97367"/>
                      </a:cubicBezTo>
                      <a:cubicBezTo>
                        <a:pt x="258871" y="83476"/>
                        <a:pt x="182671" y="26326"/>
                        <a:pt x="147746" y="11642"/>
                      </a:cubicBezTo>
                      <a:cubicBezTo>
                        <a:pt x="112821" y="-3042"/>
                        <a:pt x="84246" y="-3836"/>
                        <a:pt x="59640" y="9261"/>
                      </a:cubicBezTo>
                      <a:cubicBezTo>
                        <a:pt x="35034" y="22358"/>
                        <a:pt x="-2273" y="58076"/>
                        <a:pt x="108" y="90223"/>
                      </a:cubicBezTo>
                      <a:cubicBezTo>
                        <a:pt x="2489" y="122370"/>
                        <a:pt x="47733" y="155708"/>
                        <a:pt x="73927" y="202142"/>
                      </a:cubicBezTo>
                      <a:cubicBezTo>
                        <a:pt x="100121" y="248576"/>
                        <a:pt x="140999" y="353748"/>
                        <a:pt x="157271" y="368829"/>
                      </a:cubicBezTo>
                      <a:cubicBezTo>
                        <a:pt x="173543" y="383910"/>
                        <a:pt x="168384" y="343430"/>
                        <a:pt x="164415" y="306917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  <a:alpha val="10196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6257333" y="2184321"/>
                  <a:ext cx="419799" cy="262381"/>
                </a:xfrm>
                <a:custGeom>
                  <a:avLst/>
                  <a:gdLst>
                    <a:gd name="connsiteX0" fmla="*/ 176805 w 419799"/>
                    <a:gd name="connsiteY0" fmla="*/ 254079 h 262381"/>
                    <a:gd name="connsiteX1" fmla="*/ 133942 w 419799"/>
                    <a:gd name="connsiteY1" fmla="*/ 120729 h 262381"/>
                    <a:gd name="connsiteX2" fmla="*/ 229192 w 419799"/>
                    <a:gd name="connsiteY2" fmla="*/ 70723 h 262381"/>
                    <a:gd name="connsiteX3" fmla="*/ 348255 w 419799"/>
                    <a:gd name="connsiteY3" fmla="*/ 146923 h 262381"/>
                    <a:gd name="connsiteX4" fmla="*/ 419692 w 419799"/>
                    <a:gd name="connsiteY4" fmla="*/ 261223 h 262381"/>
                    <a:gd name="connsiteX5" fmla="*/ 360161 w 419799"/>
                    <a:gd name="connsiteY5" fmla="*/ 70723 h 262381"/>
                    <a:gd name="connsiteX6" fmla="*/ 205380 w 419799"/>
                    <a:gd name="connsiteY6" fmla="*/ 1667 h 262381"/>
                    <a:gd name="connsiteX7" fmla="*/ 95842 w 419799"/>
                    <a:gd name="connsiteY7" fmla="*/ 23098 h 262381"/>
                    <a:gd name="connsiteX8" fmla="*/ 41073 w 419799"/>
                    <a:gd name="connsiteY8" fmla="*/ 42148 h 262381"/>
                    <a:gd name="connsiteX9" fmla="*/ 592 w 419799"/>
                    <a:gd name="connsiteY9" fmla="*/ 146923 h 262381"/>
                    <a:gd name="connsiteX10" fmla="*/ 72030 w 419799"/>
                    <a:gd name="connsiteY10" fmla="*/ 125492 h 262381"/>
                    <a:gd name="connsiteX11" fmla="*/ 176805 w 419799"/>
                    <a:gd name="connsiteY11" fmla="*/ 254079 h 262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19799" h="262381">
                      <a:moveTo>
                        <a:pt x="176805" y="254079"/>
                      </a:moveTo>
                      <a:cubicBezTo>
                        <a:pt x="187124" y="253285"/>
                        <a:pt x="125211" y="151288"/>
                        <a:pt x="133942" y="120729"/>
                      </a:cubicBezTo>
                      <a:cubicBezTo>
                        <a:pt x="142673" y="90170"/>
                        <a:pt x="193473" y="66357"/>
                        <a:pt x="229192" y="70723"/>
                      </a:cubicBezTo>
                      <a:cubicBezTo>
                        <a:pt x="264911" y="75089"/>
                        <a:pt x="316505" y="115173"/>
                        <a:pt x="348255" y="146923"/>
                      </a:cubicBezTo>
                      <a:cubicBezTo>
                        <a:pt x="380005" y="178673"/>
                        <a:pt x="417708" y="273923"/>
                        <a:pt x="419692" y="261223"/>
                      </a:cubicBezTo>
                      <a:cubicBezTo>
                        <a:pt x="421676" y="248523"/>
                        <a:pt x="395880" y="113982"/>
                        <a:pt x="360161" y="70723"/>
                      </a:cubicBezTo>
                      <a:cubicBezTo>
                        <a:pt x="324442" y="27464"/>
                        <a:pt x="249433" y="9604"/>
                        <a:pt x="205380" y="1667"/>
                      </a:cubicBezTo>
                      <a:cubicBezTo>
                        <a:pt x="161327" y="-6271"/>
                        <a:pt x="123227" y="16351"/>
                        <a:pt x="95842" y="23098"/>
                      </a:cubicBezTo>
                      <a:cubicBezTo>
                        <a:pt x="68457" y="29845"/>
                        <a:pt x="56948" y="21510"/>
                        <a:pt x="41073" y="42148"/>
                      </a:cubicBezTo>
                      <a:cubicBezTo>
                        <a:pt x="25198" y="62785"/>
                        <a:pt x="-4567" y="133032"/>
                        <a:pt x="592" y="146923"/>
                      </a:cubicBezTo>
                      <a:cubicBezTo>
                        <a:pt x="5751" y="160814"/>
                        <a:pt x="43058" y="108426"/>
                        <a:pt x="72030" y="125492"/>
                      </a:cubicBezTo>
                      <a:cubicBezTo>
                        <a:pt x="101002" y="142558"/>
                        <a:pt x="166486" y="254873"/>
                        <a:pt x="176805" y="254079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  <a:alpha val="10196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45" name="Freeform 144"/>
                <p:cNvSpPr/>
                <p:nvPr/>
              </p:nvSpPr>
              <p:spPr>
                <a:xfrm>
                  <a:off x="6694042" y="1977675"/>
                  <a:ext cx="485694" cy="570793"/>
                </a:xfrm>
                <a:custGeom>
                  <a:avLst/>
                  <a:gdLst>
                    <a:gd name="connsiteX0" fmla="*/ 2033 w 485694"/>
                    <a:gd name="connsiteY0" fmla="*/ 5906 h 570793"/>
                    <a:gd name="connsiteX1" fmla="*/ 268733 w 485694"/>
                    <a:gd name="connsiteY1" fmla="*/ 174975 h 570793"/>
                    <a:gd name="connsiteX2" fmla="*/ 418752 w 485694"/>
                    <a:gd name="connsiteY2" fmla="*/ 360713 h 570793"/>
                    <a:gd name="connsiteX3" fmla="*/ 485427 w 485694"/>
                    <a:gd name="connsiteY3" fmla="*/ 570263 h 570793"/>
                    <a:gd name="connsiteX4" fmla="*/ 435421 w 485694"/>
                    <a:gd name="connsiteY4" fmla="*/ 296419 h 570793"/>
                    <a:gd name="connsiteX5" fmla="*/ 283021 w 485694"/>
                    <a:gd name="connsiteY5" fmla="*/ 36863 h 570793"/>
                    <a:gd name="connsiteX6" fmla="*/ 342552 w 485694"/>
                    <a:gd name="connsiteY6" fmla="*/ 186881 h 570793"/>
                    <a:gd name="connsiteX7" fmla="*/ 156814 w 485694"/>
                    <a:gd name="connsiteY7" fmla="*/ 53531 h 570793"/>
                    <a:gd name="connsiteX8" fmla="*/ 2033 w 485694"/>
                    <a:gd name="connsiteY8" fmla="*/ 5906 h 570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85694" h="570793">
                      <a:moveTo>
                        <a:pt x="2033" y="5906"/>
                      </a:moveTo>
                      <a:cubicBezTo>
                        <a:pt x="20686" y="26147"/>
                        <a:pt x="199280" y="115841"/>
                        <a:pt x="268733" y="174975"/>
                      </a:cubicBezTo>
                      <a:cubicBezTo>
                        <a:pt x="338186" y="234110"/>
                        <a:pt x="382636" y="294832"/>
                        <a:pt x="418752" y="360713"/>
                      </a:cubicBezTo>
                      <a:cubicBezTo>
                        <a:pt x="454868" y="426594"/>
                        <a:pt x="482649" y="580979"/>
                        <a:pt x="485427" y="570263"/>
                      </a:cubicBezTo>
                      <a:cubicBezTo>
                        <a:pt x="488205" y="559547"/>
                        <a:pt x="469155" y="385319"/>
                        <a:pt x="435421" y="296419"/>
                      </a:cubicBezTo>
                      <a:cubicBezTo>
                        <a:pt x="401687" y="207519"/>
                        <a:pt x="298499" y="55119"/>
                        <a:pt x="283021" y="36863"/>
                      </a:cubicBezTo>
                      <a:cubicBezTo>
                        <a:pt x="267543" y="18607"/>
                        <a:pt x="363586" y="184103"/>
                        <a:pt x="342552" y="186881"/>
                      </a:cubicBezTo>
                      <a:cubicBezTo>
                        <a:pt x="321518" y="189659"/>
                        <a:pt x="215948" y="85678"/>
                        <a:pt x="156814" y="53531"/>
                      </a:cubicBezTo>
                      <a:cubicBezTo>
                        <a:pt x="97680" y="21384"/>
                        <a:pt x="-16620" y="-14335"/>
                        <a:pt x="2033" y="5906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  <a:alpha val="10196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46" name="Freeform 145"/>
                <p:cNvSpPr/>
                <p:nvPr/>
              </p:nvSpPr>
              <p:spPr>
                <a:xfrm>
                  <a:off x="6539555" y="1881579"/>
                  <a:ext cx="450056" cy="204421"/>
                </a:xfrm>
                <a:custGeom>
                  <a:avLst/>
                  <a:gdLst>
                    <a:gd name="connsiteX0" fmla="*/ 945 w 450056"/>
                    <a:gd name="connsiteY0" fmla="*/ 1196 h 204421"/>
                    <a:gd name="connsiteX1" fmla="*/ 293045 w 450056"/>
                    <a:gd name="connsiteY1" fmla="*/ 29771 h 204421"/>
                    <a:gd name="connsiteX2" fmla="*/ 448620 w 450056"/>
                    <a:gd name="connsiteY2" fmla="*/ 204396 h 204421"/>
                    <a:gd name="connsiteX3" fmla="*/ 207320 w 450056"/>
                    <a:gd name="connsiteY3" fmla="*/ 42471 h 204421"/>
                    <a:gd name="connsiteX4" fmla="*/ 945 w 450056"/>
                    <a:gd name="connsiteY4" fmla="*/ 1196 h 2044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0056" h="204421">
                      <a:moveTo>
                        <a:pt x="945" y="1196"/>
                      </a:moveTo>
                      <a:cubicBezTo>
                        <a:pt x="15233" y="-921"/>
                        <a:pt x="218433" y="-4096"/>
                        <a:pt x="293045" y="29771"/>
                      </a:cubicBezTo>
                      <a:cubicBezTo>
                        <a:pt x="367657" y="63638"/>
                        <a:pt x="462908" y="202279"/>
                        <a:pt x="448620" y="204396"/>
                      </a:cubicBezTo>
                      <a:cubicBezTo>
                        <a:pt x="434333" y="206513"/>
                        <a:pt x="276641" y="75808"/>
                        <a:pt x="207320" y="42471"/>
                      </a:cubicBezTo>
                      <a:cubicBezTo>
                        <a:pt x="137999" y="9134"/>
                        <a:pt x="-13343" y="3313"/>
                        <a:pt x="945" y="1196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  <a:alpha val="10196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47" name="Freeform 146"/>
                <p:cNvSpPr/>
                <p:nvPr/>
              </p:nvSpPr>
              <p:spPr>
                <a:xfrm>
                  <a:off x="6168331" y="2275354"/>
                  <a:ext cx="86675" cy="237325"/>
                </a:xfrm>
                <a:custGeom>
                  <a:avLst/>
                  <a:gdLst>
                    <a:gd name="connsiteX0" fmla="*/ 694 w 86675"/>
                    <a:gd name="connsiteY0" fmla="*/ 236071 h 237325"/>
                    <a:gd name="connsiteX1" fmla="*/ 22919 w 86675"/>
                    <a:gd name="connsiteY1" fmla="*/ 90021 h 237325"/>
                    <a:gd name="connsiteX2" fmla="*/ 86419 w 86675"/>
                    <a:gd name="connsiteY2" fmla="*/ 1121 h 237325"/>
                    <a:gd name="connsiteX3" fmla="*/ 45144 w 86675"/>
                    <a:gd name="connsiteY3" fmla="*/ 150346 h 237325"/>
                    <a:gd name="connsiteX4" fmla="*/ 694 w 86675"/>
                    <a:gd name="connsiteY4" fmla="*/ 236071 h 237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6675" h="237325">
                      <a:moveTo>
                        <a:pt x="694" y="236071"/>
                      </a:moveTo>
                      <a:cubicBezTo>
                        <a:pt x="-3010" y="226017"/>
                        <a:pt x="8632" y="129179"/>
                        <a:pt x="22919" y="90021"/>
                      </a:cubicBezTo>
                      <a:cubicBezTo>
                        <a:pt x="37206" y="50863"/>
                        <a:pt x="82715" y="-8933"/>
                        <a:pt x="86419" y="1121"/>
                      </a:cubicBezTo>
                      <a:cubicBezTo>
                        <a:pt x="90123" y="11175"/>
                        <a:pt x="52552" y="106954"/>
                        <a:pt x="45144" y="150346"/>
                      </a:cubicBezTo>
                      <a:cubicBezTo>
                        <a:pt x="37736" y="193738"/>
                        <a:pt x="4398" y="246125"/>
                        <a:pt x="694" y="236071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  <a:alpha val="10196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48" name="Freeform 147"/>
                <p:cNvSpPr/>
                <p:nvPr/>
              </p:nvSpPr>
              <p:spPr>
                <a:xfrm>
                  <a:off x="6391159" y="2301434"/>
                  <a:ext cx="251067" cy="252652"/>
                </a:xfrm>
                <a:custGeom>
                  <a:avLst/>
                  <a:gdLst>
                    <a:gd name="connsiteX0" fmla="*/ 120766 w 251067"/>
                    <a:gd name="connsiteY0" fmla="*/ 441 h 252652"/>
                    <a:gd name="connsiteX1" fmla="*/ 206491 w 251067"/>
                    <a:gd name="connsiteY1" fmla="*/ 89341 h 252652"/>
                    <a:gd name="connsiteX2" fmla="*/ 250941 w 251067"/>
                    <a:gd name="connsiteY2" fmla="*/ 251266 h 252652"/>
                    <a:gd name="connsiteX3" fmla="*/ 193791 w 251067"/>
                    <a:gd name="connsiteY3" fmla="*/ 171891 h 252652"/>
                    <a:gd name="connsiteX4" fmla="*/ 196966 w 251067"/>
                    <a:gd name="connsiteY4" fmla="*/ 251266 h 252652"/>
                    <a:gd name="connsiteX5" fmla="*/ 139816 w 251067"/>
                    <a:gd name="connsiteY5" fmla="*/ 184591 h 252652"/>
                    <a:gd name="connsiteX6" fmla="*/ 89016 w 251067"/>
                    <a:gd name="connsiteY6" fmla="*/ 248091 h 252652"/>
                    <a:gd name="connsiteX7" fmla="*/ 116 w 251067"/>
                    <a:gd name="connsiteY7" fmla="*/ 149666 h 252652"/>
                    <a:gd name="connsiteX8" fmla="*/ 69966 w 251067"/>
                    <a:gd name="connsiteY8" fmla="*/ 200466 h 252652"/>
                    <a:gd name="connsiteX9" fmla="*/ 63616 w 251067"/>
                    <a:gd name="connsiteY9" fmla="*/ 98866 h 252652"/>
                    <a:gd name="connsiteX10" fmla="*/ 25516 w 251067"/>
                    <a:gd name="connsiteY10" fmla="*/ 19491 h 252652"/>
                    <a:gd name="connsiteX11" fmla="*/ 146166 w 251067"/>
                    <a:gd name="connsiteY11" fmla="*/ 124266 h 252652"/>
                    <a:gd name="connsiteX12" fmla="*/ 120766 w 251067"/>
                    <a:gd name="connsiteY12" fmla="*/ 441 h 2526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51067" h="252652">
                      <a:moveTo>
                        <a:pt x="120766" y="441"/>
                      </a:moveTo>
                      <a:cubicBezTo>
                        <a:pt x="130820" y="-5380"/>
                        <a:pt x="184795" y="47537"/>
                        <a:pt x="206491" y="89341"/>
                      </a:cubicBezTo>
                      <a:cubicBezTo>
                        <a:pt x="228187" y="131145"/>
                        <a:pt x="253058" y="237508"/>
                        <a:pt x="250941" y="251266"/>
                      </a:cubicBezTo>
                      <a:cubicBezTo>
                        <a:pt x="248824" y="265024"/>
                        <a:pt x="202787" y="171891"/>
                        <a:pt x="193791" y="171891"/>
                      </a:cubicBezTo>
                      <a:cubicBezTo>
                        <a:pt x="184795" y="171891"/>
                        <a:pt x="205962" y="249149"/>
                        <a:pt x="196966" y="251266"/>
                      </a:cubicBezTo>
                      <a:cubicBezTo>
                        <a:pt x="187970" y="253383"/>
                        <a:pt x="157808" y="185120"/>
                        <a:pt x="139816" y="184591"/>
                      </a:cubicBezTo>
                      <a:cubicBezTo>
                        <a:pt x="121824" y="184062"/>
                        <a:pt x="112299" y="253912"/>
                        <a:pt x="89016" y="248091"/>
                      </a:cubicBezTo>
                      <a:cubicBezTo>
                        <a:pt x="65733" y="242270"/>
                        <a:pt x="3291" y="157604"/>
                        <a:pt x="116" y="149666"/>
                      </a:cubicBezTo>
                      <a:cubicBezTo>
                        <a:pt x="-3059" y="141728"/>
                        <a:pt x="59383" y="208933"/>
                        <a:pt x="69966" y="200466"/>
                      </a:cubicBezTo>
                      <a:cubicBezTo>
                        <a:pt x="80549" y="191999"/>
                        <a:pt x="71024" y="129028"/>
                        <a:pt x="63616" y="98866"/>
                      </a:cubicBezTo>
                      <a:cubicBezTo>
                        <a:pt x="56208" y="68704"/>
                        <a:pt x="11758" y="15258"/>
                        <a:pt x="25516" y="19491"/>
                      </a:cubicBezTo>
                      <a:cubicBezTo>
                        <a:pt x="39274" y="23724"/>
                        <a:pt x="130820" y="126383"/>
                        <a:pt x="146166" y="124266"/>
                      </a:cubicBezTo>
                      <a:cubicBezTo>
                        <a:pt x="161512" y="122149"/>
                        <a:pt x="110712" y="6262"/>
                        <a:pt x="120766" y="441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  <a:alpha val="10196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49" name="Freeform 148"/>
                <p:cNvSpPr/>
                <p:nvPr/>
              </p:nvSpPr>
              <p:spPr>
                <a:xfrm>
                  <a:off x="5860880" y="2253523"/>
                  <a:ext cx="188528" cy="321579"/>
                </a:xfrm>
                <a:custGeom>
                  <a:avLst/>
                  <a:gdLst>
                    <a:gd name="connsiteX0" fmla="*/ 187495 w 188528"/>
                    <a:gd name="connsiteY0" fmla="*/ 727 h 321579"/>
                    <a:gd name="connsiteX1" fmla="*/ 57320 w 188528"/>
                    <a:gd name="connsiteY1" fmla="*/ 188052 h 321579"/>
                    <a:gd name="connsiteX2" fmla="*/ 170 w 188528"/>
                    <a:gd name="connsiteY2" fmla="*/ 321402 h 321579"/>
                    <a:gd name="connsiteX3" fmla="*/ 73195 w 188528"/>
                    <a:gd name="connsiteY3" fmla="*/ 213452 h 321579"/>
                    <a:gd name="connsiteX4" fmla="*/ 184320 w 188528"/>
                    <a:gd name="connsiteY4" fmla="*/ 83277 h 321579"/>
                    <a:gd name="connsiteX5" fmla="*/ 120820 w 188528"/>
                    <a:gd name="connsiteY5" fmla="*/ 121377 h 321579"/>
                    <a:gd name="connsiteX6" fmla="*/ 187495 w 188528"/>
                    <a:gd name="connsiteY6" fmla="*/ 727 h 3215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88528" h="321579">
                      <a:moveTo>
                        <a:pt x="187495" y="727"/>
                      </a:moveTo>
                      <a:cubicBezTo>
                        <a:pt x="176912" y="11839"/>
                        <a:pt x="88541" y="134606"/>
                        <a:pt x="57320" y="188052"/>
                      </a:cubicBezTo>
                      <a:cubicBezTo>
                        <a:pt x="26099" y="241498"/>
                        <a:pt x="-2476" y="317169"/>
                        <a:pt x="170" y="321402"/>
                      </a:cubicBezTo>
                      <a:cubicBezTo>
                        <a:pt x="2816" y="325635"/>
                        <a:pt x="42503" y="253140"/>
                        <a:pt x="73195" y="213452"/>
                      </a:cubicBezTo>
                      <a:cubicBezTo>
                        <a:pt x="103887" y="173765"/>
                        <a:pt x="176383" y="98623"/>
                        <a:pt x="184320" y="83277"/>
                      </a:cubicBezTo>
                      <a:cubicBezTo>
                        <a:pt x="192257" y="67931"/>
                        <a:pt x="117645" y="133548"/>
                        <a:pt x="120820" y="121377"/>
                      </a:cubicBezTo>
                      <a:cubicBezTo>
                        <a:pt x="123995" y="109206"/>
                        <a:pt x="198078" y="-10385"/>
                        <a:pt x="187495" y="727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  <a:alpha val="10196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50" name="Freeform 149"/>
                <p:cNvSpPr/>
                <p:nvPr/>
              </p:nvSpPr>
              <p:spPr>
                <a:xfrm>
                  <a:off x="6073516" y="2044700"/>
                  <a:ext cx="289519" cy="130491"/>
                </a:xfrm>
                <a:custGeom>
                  <a:avLst/>
                  <a:gdLst>
                    <a:gd name="connsiteX0" fmla="*/ 228859 w 289519"/>
                    <a:gd name="connsiteY0" fmla="*/ 0 h 130491"/>
                    <a:gd name="connsiteX1" fmla="*/ 95509 w 289519"/>
                    <a:gd name="connsiteY1" fmla="*/ 41275 h 130491"/>
                    <a:gd name="connsiteX2" fmla="*/ 259 w 289519"/>
                    <a:gd name="connsiteY2" fmla="*/ 130175 h 130491"/>
                    <a:gd name="connsiteX3" fmla="*/ 124084 w 289519"/>
                    <a:gd name="connsiteY3" fmla="*/ 69850 h 130491"/>
                    <a:gd name="connsiteX4" fmla="*/ 289184 w 289519"/>
                    <a:gd name="connsiteY4" fmla="*/ 41275 h 130491"/>
                    <a:gd name="connsiteX5" fmla="*/ 168534 w 289519"/>
                    <a:gd name="connsiteY5" fmla="*/ 41275 h 130491"/>
                    <a:gd name="connsiteX6" fmla="*/ 228859 w 289519"/>
                    <a:gd name="connsiteY6" fmla="*/ 0 h 1304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89519" h="130491">
                      <a:moveTo>
                        <a:pt x="228859" y="0"/>
                      </a:moveTo>
                      <a:cubicBezTo>
                        <a:pt x="216688" y="0"/>
                        <a:pt x="133609" y="19579"/>
                        <a:pt x="95509" y="41275"/>
                      </a:cubicBezTo>
                      <a:cubicBezTo>
                        <a:pt x="57409" y="62971"/>
                        <a:pt x="-4503" y="125413"/>
                        <a:pt x="259" y="130175"/>
                      </a:cubicBezTo>
                      <a:cubicBezTo>
                        <a:pt x="5021" y="134937"/>
                        <a:pt x="75930" y="84667"/>
                        <a:pt x="124084" y="69850"/>
                      </a:cubicBezTo>
                      <a:cubicBezTo>
                        <a:pt x="172238" y="55033"/>
                        <a:pt x="281776" y="46038"/>
                        <a:pt x="289184" y="41275"/>
                      </a:cubicBezTo>
                      <a:cubicBezTo>
                        <a:pt x="296592" y="36513"/>
                        <a:pt x="179117" y="47096"/>
                        <a:pt x="168534" y="41275"/>
                      </a:cubicBezTo>
                      <a:cubicBezTo>
                        <a:pt x="157951" y="35454"/>
                        <a:pt x="241030" y="0"/>
                        <a:pt x="228859" y="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  <a:alpha val="10196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51" name="Freeform 150"/>
                <p:cNvSpPr/>
                <p:nvPr/>
              </p:nvSpPr>
              <p:spPr>
                <a:xfrm>
                  <a:off x="6905385" y="2314565"/>
                  <a:ext cx="114703" cy="215721"/>
                </a:xfrm>
                <a:custGeom>
                  <a:avLst/>
                  <a:gdLst>
                    <a:gd name="connsiteX0" fmla="*/ 31990 w 114703"/>
                    <a:gd name="connsiteY0" fmla="*/ 19060 h 215721"/>
                    <a:gd name="connsiteX1" fmla="*/ 54215 w 114703"/>
                    <a:gd name="connsiteY1" fmla="*/ 117485 h 215721"/>
                    <a:gd name="connsiteX2" fmla="*/ 240 w 114703"/>
                    <a:gd name="connsiteY2" fmla="*/ 212735 h 215721"/>
                    <a:gd name="connsiteX3" fmla="*/ 79615 w 114703"/>
                    <a:gd name="connsiteY3" fmla="*/ 184160 h 215721"/>
                    <a:gd name="connsiteX4" fmla="*/ 114540 w 114703"/>
                    <a:gd name="connsiteY4" fmla="*/ 107960 h 215721"/>
                    <a:gd name="connsiteX5" fmla="*/ 92315 w 114703"/>
                    <a:gd name="connsiteY5" fmla="*/ 10 h 215721"/>
                    <a:gd name="connsiteX6" fmla="*/ 82790 w 114703"/>
                    <a:gd name="connsiteY6" fmla="*/ 114310 h 215721"/>
                    <a:gd name="connsiteX7" fmla="*/ 31990 w 114703"/>
                    <a:gd name="connsiteY7" fmla="*/ 19060 h 2157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14703" h="215721">
                      <a:moveTo>
                        <a:pt x="31990" y="19060"/>
                      </a:moveTo>
                      <a:cubicBezTo>
                        <a:pt x="27227" y="19589"/>
                        <a:pt x="59507" y="85206"/>
                        <a:pt x="54215" y="117485"/>
                      </a:cubicBezTo>
                      <a:cubicBezTo>
                        <a:pt x="48923" y="149764"/>
                        <a:pt x="-3993" y="201623"/>
                        <a:pt x="240" y="212735"/>
                      </a:cubicBezTo>
                      <a:cubicBezTo>
                        <a:pt x="4473" y="223848"/>
                        <a:pt x="60565" y="201622"/>
                        <a:pt x="79615" y="184160"/>
                      </a:cubicBezTo>
                      <a:cubicBezTo>
                        <a:pt x="98665" y="166698"/>
                        <a:pt x="112423" y="138652"/>
                        <a:pt x="114540" y="107960"/>
                      </a:cubicBezTo>
                      <a:cubicBezTo>
                        <a:pt x="116657" y="77268"/>
                        <a:pt x="97606" y="-1048"/>
                        <a:pt x="92315" y="10"/>
                      </a:cubicBezTo>
                      <a:cubicBezTo>
                        <a:pt x="87024" y="1068"/>
                        <a:pt x="92315" y="112723"/>
                        <a:pt x="82790" y="114310"/>
                      </a:cubicBezTo>
                      <a:cubicBezTo>
                        <a:pt x="73265" y="115898"/>
                        <a:pt x="36753" y="18531"/>
                        <a:pt x="31990" y="19060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  <a:alpha val="10196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52" name="Freeform 151"/>
                <p:cNvSpPr/>
                <p:nvPr/>
              </p:nvSpPr>
              <p:spPr>
                <a:xfrm>
                  <a:off x="6521440" y="2060502"/>
                  <a:ext cx="258574" cy="177060"/>
                </a:xfrm>
                <a:custGeom>
                  <a:avLst/>
                  <a:gdLst>
                    <a:gd name="connsiteX0" fmla="*/ 85735 w 258574"/>
                    <a:gd name="connsiteY0" fmla="*/ 73 h 177060"/>
                    <a:gd name="connsiteX1" fmla="*/ 212735 w 258574"/>
                    <a:gd name="connsiteY1" fmla="*/ 57223 h 177060"/>
                    <a:gd name="connsiteX2" fmla="*/ 257185 w 258574"/>
                    <a:gd name="connsiteY2" fmla="*/ 92148 h 177060"/>
                    <a:gd name="connsiteX3" fmla="*/ 168285 w 258574"/>
                    <a:gd name="connsiteY3" fmla="*/ 95323 h 177060"/>
                    <a:gd name="connsiteX4" fmla="*/ 139710 w 258574"/>
                    <a:gd name="connsiteY4" fmla="*/ 174698 h 177060"/>
                    <a:gd name="connsiteX5" fmla="*/ 101610 w 258574"/>
                    <a:gd name="connsiteY5" fmla="*/ 152473 h 177060"/>
                    <a:gd name="connsiteX6" fmla="*/ 10 w 258574"/>
                    <a:gd name="connsiteY6" fmla="*/ 114373 h 177060"/>
                    <a:gd name="connsiteX7" fmla="*/ 107960 w 258574"/>
                    <a:gd name="connsiteY7" fmla="*/ 104848 h 177060"/>
                    <a:gd name="connsiteX8" fmla="*/ 152410 w 258574"/>
                    <a:gd name="connsiteY8" fmla="*/ 69923 h 177060"/>
                    <a:gd name="connsiteX9" fmla="*/ 85735 w 258574"/>
                    <a:gd name="connsiteY9" fmla="*/ 73 h 177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58574" h="177060">
                      <a:moveTo>
                        <a:pt x="85735" y="73"/>
                      </a:moveTo>
                      <a:cubicBezTo>
                        <a:pt x="95789" y="-2044"/>
                        <a:pt x="184160" y="41877"/>
                        <a:pt x="212735" y="57223"/>
                      </a:cubicBezTo>
                      <a:cubicBezTo>
                        <a:pt x="241310" y="72569"/>
                        <a:pt x="264593" y="85798"/>
                        <a:pt x="257185" y="92148"/>
                      </a:cubicBezTo>
                      <a:cubicBezTo>
                        <a:pt x="249777" y="98498"/>
                        <a:pt x="187864" y="81565"/>
                        <a:pt x="168285" y="95323"/>
                      </a:cubicBezTo>
                      <a:cubicBezTo>
                        <a:pt x="148706" y="109081"/>
                        <a:pt x="150823" y="165173"/>
                        <a:pt x="139710" y="174698"/>
                      </a:cubicBezTo>
                      <a:cubicBezTo>
                        <a:pt x="128598" y="184223"/>
                        <a:pt x="124893" y="162527"/>
                        <a:pt x="101610" y="152473"/>
                      </a:cubicBezTo>
                      <a:cubicBezTo>
                        <a:pt x="78327" y="142419"/>
                        <a:pt x="-1048" y="122310"/>
                        <a:pt x="10" y="114373"/>
                      </a:cubicBezTo>
                      <a:cubicBezTo>
                        <a:pt x="1068" y="106436"/>
                        <a:pt x="82560" y="112256"/>
                        <a:pt x="107960" y="104848"/>
                      </a:cubicBezTo>
                      <a:cubicBezTo>
                        <a:pt x="133360" y="97440"/>
                        <a:pt x="158760" y="85798"/>
                        <a:pt x="152410" y="69923"/>
                      </a:cubicBezTo>
                      <a:cubicBezTo>
                        <a:pt x="146060" y="54048"/>
                        <a:pt x="75681" y="2190"/>
                        <a:pt x="85735" y="73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  <a:alpha val="10196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53" name="Freeform 152"/>
                <p:cNvSpPr/>
                <p:nvPr/>
              </p:nvSpPr>
              <p:spPr>
                <a:xfrm>
                  <a:off x="7009725" y="3111496"/>
                  <a:ext cx="211556" cy="165107"/>
                </a:xfrm>
                <a:custGeom>
                  <a:avLst/>
                  <a:gdLst>
                    <a:gd name="connsiteX0" fmla="*/ 16550 w 211556"/>
                    <a:gd name="connsiteY0" fmla="*/ 4 h 165107"/>
                    <a:gd name="connsiteX1" fmla="*/ 102275 w 211556"/>
                    <a:gd name="connsiteY1" fmla="*/ 76204 h 165107"/>
                    <a:gd name="connsiteX2" fmla="*/ 210225 w 211556"/>
                    <a:gd name="connsiteY2" fmla="*/ 165104 h 165107"/>
                    <a:gd name="connsiteX3" fmla="*/ 22900 w 211556"/>
                    <a:gd name="connsiteY3" fmla="*/ 79379 h 165107"/>
                    <a:gd name="connsiteX4" fmla="*/ 16550 w 211556"/>
                    <a:gd name="connsiteY4" fmla="*/ 4 h 1651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1556" h="165107">
                      <a:moveTo>
                        <a:pt x="16550" y="4"/>
                      </a:moveTo>
                      <a:cubicBezTo>
                        <a:pt x="29779" y="-525"/>
                        <a:pt x="69996" y="48687"/>
                        <a:pt x="102275" y="76204"/>
                      </a:cubicBezTo>
                      <a:cubicBezTo>
                        <a:pt x="134554" y="103721"/>
                        <a:pt x="223454" y="164575"/>
                        <a:pt x="210225" y="165104"/>
                      </a:cubicBezTo>
                      <a:cubicBezTo>
                        <a:pt x="196996" y="165633"/>
                        <a:pt x="61529" y="109542"/>
                        <a:pt x="22900" y="79379"/>
                      </a:cubicBezTo>
                      <a:cubicBezTo>
                        <a:pt x="-15729" y="49217"/>
                        <a:pt x="3321" y="533"/>
                        <a:pt x="16550" y="4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  <a:alpha val="10196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155" name="Freeform 154"/>
              <p:cNvSpPr/>
              <p:nvPr/>
            </p:nvSpPr>
            <p:spPr>
              <a:xfrm>
                <a:off x="6218398" y="2893125"/>
                <a:ext cx="51286" cy="163217"/>
              </a:xfrm>
              <a:custGeom>
                <a:avLst/>
                <a:gdLst>
                  <a:gd name="connsiteX0" fmla="*/ 49052 w 51286"/>
                  <a:gd name="connsiteY0" fmla="*/ 94 h 163217"/>
                  <a:gd name="connsiteX1" fmla="*/ 1427 w 51286"/>
                  <a:gd name="connsiteY1" fmla="*/ 81056 h 163217"/>
                  <a:gd name="connsiteX2" fmla="*/ 15715 w 51286"/>
                  <a:gd name="connsiteY2" fmla="*/ 147731 h 163217"/>
                  <a:gd name="connsiteX3" fmla="*/ 49052 w 51286"/>
                  <a:gd name="connsiteY3" fmla="*/ 159638 h 163217"/>
                  <a:gd name="connsiteX4" fmla="*/ 44290 w 51286"/>
                  <a:gd name="connsiteY4" fmla="*/ 97725 h 163217"/>
                  <a:gd name="connsiteX5" fmla="*/ 49052 w 51286"/>
                  <a:gd name="connsiteY5" fmla="*/ 94 h 163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286" h="163217">
                    <a:moveTo>
                      <a:pt x="49052" y="94"/>
                    </a:moveTo>
                    <a:cubicBezTo>
                      <a:pt x="41908" y="-2684"/>
                      <a:pt x="6983" y="56450"/>
                      <a:pt x="1427" y="81056"/>
                    </a:cubicBezTo>
                    <a:cubicBezTo>
                      <a:pt x="-4129" y="105662"/>
                      <a:pt x="7778" y="134634"/>
                      <a:pt x="15715" y="147731"/>
                    </a:cubicBezTo>
                    <a:cubicBezTo>
                      <a:pt x="23652" y="160828"/>
                      <a:pt x="44290" y="167972"/>
                      <a:pt x="49052" y="159638"/>
                    </a:cubicBezTo>
                    <a:cubicBezTo>
                      <a:pt x="53814" y="151304"/>
                      <a:pt x="44687" y="123522"/>
                      <a:pt x="44290" y="97725"/>
                    </a:cubicBezTo>
                    <a:cubicBezTo>
                      <a:pt x="43893" y="71928"/>
                      <a:pt x="56196" y="2872"/>
                      <a:pt x="49052" y="94"/>
                    </a:cubicBez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6" name="Freeform 155"/>
              <p:cNvSpPr/>
              <p:nvPr/>
            </p:nvSpPr>
            <p:spPr>
              <a:xfrm>
                <a:off x="6034040" y="2885683"/>
                <a:ext cx="171525" cy="46415"/>
              </a:xfrm>
              <a:custGeom>
                <a:avLst/>
                <a:gdLst>
                  <a:gd name="connsiteX0" fmla="*/ 48 w 171525"/>
                  <a:gd name="connsiteY0" fmla="*/ 392 h 46415"/>
                  <a:gd name="connsiteX1" fmla="*/ 76248 w 171525"/>
                  <a:gd name="connsiteY1" fmla="*/ 24205 h 46415"/>
                  <a:gd name="connsiteX2" fmla="*/ 171498 w 171525"/>
                  <a:gd name="connsiteY2" fmla="*/ 33730 h 46415"/>
                  <a:gd name="connsiteX3" fmla="*/ 66723 w 171525"/>
                  <a:gd name="connsiteY3" fmla="*/ 45636 h 46415"/>
                  <a:gd name="connsiteX4" fmla="*/ 48 w 171525"/>
                  <a:gd name="connsiteY4" fmla="*/ 392 h 464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525" h="46415">
                    <a:moveTo>
                      <a:pt x="48" y="392"/>
                    </a:moveTo>
                    <a:cubicBezTo>
                      <a:pt x="1636" y="-3180"/>
                      <a:pt x="47673" y="18649"/>
                      <a:pt x="76248" y="24205"/>
                    </a:cubicBezTo>
                    <a:cubicBezTo>
                      <a:pt x="104823" y="29761"/>
                      <a:pt x="173086" y="30158"/>
                      <a:pt x="171498" y="33730"/>
                    </a:cubicBezTo>
                    <a:cubicBezTo>
                      <a:pt x="169911" y="37302"/>
                      <a:pt x="96885" y="49605"/>
                      <a:pt x="66723" y="45636"/>
                    </a:cubicBezTo>
                    <a:cubicBezTo>
                      <a:pt x="36561" y="41667"/>
                      <a:pt x="-1540" y="3964"/>
                      <a:pt x="48" y="392"/>
                    </a:cubicBez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7" name="Freeform 156"/>
              <p:cNvSpPr/>
              <p:nvPr/>
            </p:nvSpPr>
            <p:spPr>
              <a:xfrm>
                <a:off x="6592483" y="2940842"/>
                <a:ext cx="44550" cy="59654"/>
              </a:xfrm>
              <a:custGeom>
                <a:avLst/>
                <a:gdLst>
                  <a:gd name="connsiteX0" fmla="*/ 34536 w 44550"/>
                  <a:gd name="connsiteY0" fmla="*/ 2 h 59654"/>
                  <a:gd name="connsiteX1" fmla="*/ 25011 w 44550"/>
                  <a:gd name="connsiteY1" fmla="*/ 50008 h 59654"/>
                  <a:gd name="connsiteX2" fmla="*/ 44061 w 44550"/>
                  <a:gd name="connsiteY2" fmla="*/ 59533 h 59654"/>
                  <a:gd name="connsiteX3" fmla="*/ 1198 w 44550"/>
                  <a:gd name="connsiteY3" fmla="*/ 47627 h 59654"/>
                  <a:gd name="connsiteX4" fmla="*/ 34536 w 44550"/>
                  <a:gd name="connsiteY4" fmla="*/ 2 h 59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4550" h="59654">
                    <a:moveTo>
                      <a:pt x="34536" y="2"/>
                    </a:moveTo>
                    <a:cubicBezTo>
                      <a:pt x="38505" y="399"/>
                      <a:pt x="23423" y="40086"/>
                      <a:pt x="25011" y="50008"/>
                    </a:cubicBezTo>
                    <a:cubicBezTo>
                      <a:pt x="26599" y="59930"/>
                      <a:pt x="48030" y="59930"/>
                      <a:pt x="44061" y="59533"/>
                    </a:cubicBezTo>
                    <a:cubicBezTo>
                      <a:pt x="40092" y="59136"/>
                      <a:pt x="9532" y="53580"/>
                      <a:pt x="1198" y="47627"/>
                    </a:cubicBezTo>
                    <a:cubicBezTo>
                      <a:pt x="-7136" y="41674"/>
                      <a:pt x="30567" y="-395"/>
                      <a:pt x="34536" y="2"/>
                    </a:cubicBez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8" name="Freeform 157"/>
              <p:cNvSpPr/>
              <p:nvPr/>
            </p:nvSpPr>
            <p:spPr>
              <a:xfrm>
                <a:off x="6479333" y="2909798"/>
                <a:ext cx="85697" cy="34952"/>
              </a:xfrm>
              <a:custGeom>
                <a:avLst/>
                <a:gdLst>
                  <a:gd name="connsiteX0" fmla="*/ 48 w 85697"/>
                  <a:gd name="connsiteY0" fmla="*/ 23902 h 34952"/>
                  <a:gd name="connsiteX1" fmla="*/ 81011 w 85697"/>
                  <a:gd name="connsiteY1" fmla="*/ 90 h 34952"/>
                  <a:gd name="connsiteX2" fmla="*/ 69105 w 85697"/>
                  <a:gd name="connsiteY2" fmla="*/ 33427 h 34952"/>
                  <a:gd name="connsiteX3" fmla="*/ 48 w 85697"/>
                  <a:gd name="connsiteY3" fmla="*/ 23902 h 34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5697" h="34952">
                    <a:moveTo>
                      <a:pt x="48" y="23902"/>
                    </a:moveTo>
                    <a:cubicBezTo>
                      <a:pt x="2032" y="18346"/>
                      <a:pt x="69502" y="-1497"/>
                      <a:pt x="81011" y="90"/>
                    </a:cubicBezTo>
                    <a:cubicBezTo>
                      <a:pt x="92520" y="1677"/>
                      <a:pt x="80614" y="28268"/>
                      <a:pt x="69105" y="33427"/>
                    </a:cubicBezTo>
                    <a:cubicBezTo>
                      <a:pt x="57596" y="38586"/>
                      <a:pt x="-1936" y="29458"/>
                      <a:pt x="48" y="23902"/>
                    </a:cubicBezTo>
                    <a:close/>
                  </a:path>
                </a:pathLst>
              </a:cu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9" name="Freeform 158"/>
              <p:cNvSpPr/>
              <p:nvPr/>
            </p:nvSpPr>
            <p:spPr>
              <a:xfrm>
                <a:off x="6334075" y="3197597"/>
                <a:ext cx="362493" cy="57655"/>
              </a:xfrm>
              <a:custGeom>
                <a:avLst/>
                <a:gdLst>
                  <a:gd name="connsiteX0" fmla="*/ 4813 w 362493"/>
                  <a:gd name="connsiteY0" fmla="*/ 422 h 57655"/>
                  <a:gd name="connsiteX1" fmla="*/ 283419 w 362493"/>
                  <a:gd name="connsiteY1" fmla="*/ 5184 h 57655"/>
                  <a:gd name="connsiteX2" fmla="*/ 152450 w 362493"/>
                  <a:gd name="connsiteY2" fmla="*/ 19472 h 57655"/>
                  <a:gd name="connsiteX3" fmla="*/ 261988 w 362493"/>
                  <a:gd name="connsiteY3" fmla="*/ 33759 h 57655"/>
                  <a:gd name="connsiteX4" fmla="*/ 362000 w 362493"/>
                  <a:gd name="connsiteY4" fmla="*/ 33759 h 57655"/>
                  <a:gd name="connsiteX5" fmla="*/ 219125 w 362493"/>
                  <a:gd name="connsiteY5" fmla="*/ 57572 h 57655"/>
                  <a:gd name="connsiteX6" fmla="*/ 64344 w 362493"/>
                  <a:gd name="connsiteY6" fmla="*/ 24234 h 57655"/>
                  <a:gd name="connsiteX7" fmla="*/ 107206 w 362493"/>
                  <a:gd name="connsiteY7" fmla="*/ 14709 h 57655"/>
                  <a:gd name="connsiteX8" fmla="*/ 4813 w 362493"/>
                  <a:gd name="connsiteY8" fmla="*/ 422 h 57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2493" h="57655">
                    <a:moveTo>
                      <a:pt x="4813" y="422"/>
                    </a:moveTo>
                    <a:cubicBezTo>
                      <a:pt x="34182" y="-1165"/>
                      <a:pt x="258813" y="2009"/>
                      <a:pt x="283419" y="5184"/>
                    </a:cubicBezTo>
                    <a:cubicBezTo>
                      <a:pt x="308025" y="8359"/>
                      <a:pt x="156022" y="14710"/>
                      <a:pt x="152450" y="19472"/>
                    </a:cubicBezTo>
                    <a:cubicBezTo>
                      <a:pt x="148878" y="24234"/>
                      <a:pt x="227063" y="31378"/>
                      <a:pt x="261988" y="33759"/>
                    </a:cubicBezTo>
                    <a:cubicBezTo>
                      <a:pt x="296913" y="36140"/>
                      <a:pt x="369144" y="29790"/>
                      <a:pt x="362000" y="33759"/>
                    </a:cubicBezTo>
                    <a:cubicBezTo>
                      <a:pt x="354856" y="37728"/>
                      <a:pt x="268734" y="59160"/>
                      <a:pt x="219125" y="57572"/>
                    </a:cubicBezTo>
                    <a:cubicBezTo>
                      <a:pt x="169516" y="55984"/>
                      <a:pt x="82997" y="31378"/>
                      <a:pt x="64344" y="24234"/>
                    </a:cubicBezTo>
                    <a:cubicBezTo>
                      <a:pt x="45691" y="17090"/>
                      <a:pt x="125065" y="19868"/>
                      <a:pt x="107206" y="14709"/>
                    </a:cubicBezTo>
                    <a:cubicBezTo>
                      <a:pt x="89347" y="9550"/>
                      <a:pt x="-24556" y="2009"/>
                      <a:pt x="4813" y="422"/>
                    </a:cubicBez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0" name="Freeform 159"/>
              <p:cNvSpPr/>
              <p:nvPr/>
            </p:nvSpPr>
            <p:spPr>
              <a:xfrm>
                <a:off x="6200209" y="3121738"/>
                <a:ext cx="391927" cy="67052"/>
              </a:xfrm>
              <a:custGeom>
                <a:avLst/>
                <a:gdLst>
                  <a:gd name="connsiteX0" fmla="*/ 391091 w 391927"/>
                  <a:gd name="connsiteY0" fmla="*/ 82 h 67052"/>
                  <a:gd name="connsiteX1" fmla="*/ 188685 w 391927"/>
                  <a:gd name="connsiteY1" fmla="*/ 52469 h 67052"/>
                  <a:gd name="connsiteX2" fmla="*/ 566 w 391927"/>
                  <a:gd name="connsiteY2" fmla="*/ 31038 h 67052"/>
                  <a:gd name="connsiteX3" fmla="*/ 250597 w 391927"/>
                  <a:gd name="connsiteY3" fmla="*/ 66757 h 67052"/>
                  <a:gd name="connsiteX4" fmla="*/ 391091 w 391927"/>
                  <a:gd name="connsiteY4" fmla="*/ 82 h 67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91927" h="67052">
                    <a:moveTo>
                      <a:pt x="391091" y="82"/>
                    </a:moveTo>
                    <a:cubicBezTo>
                      <a:pt x="380772" y="-2299"/>
                      <a:pt x="253772" y="47310"/>
                      <a:pt x="188685" y="52469"/>
                    </a:cubicBezTo>
                    <a:cubicBezTo>
                      <a:pt x="123598" y="57628"/>
                      <a:pt x="-9753" y="28657"/>
                      <a:pt x="566" y="31038"/>
                    </a:cubicBezTo>
                    <a:cubicBezTo>
                      <a:pt x="10885" y="33419"/>
                      <a:pt x="187097" y="70726"/>
                      <a:pt x="250597" y="66757"/>
                    </a:cubicBezTo>
                    <a:cubicBezTo>
                      <a:pt x="314097" y="62788"/>
                      <a:pt x="401410" y="2463"/>
                      <a:pt x="391091" y="82"/>
                    </a:cubicBez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1" name="Freeform 160"/>
              <p:cNvSpPr/>
              <p:nvPr/>
            </p:nvSpPr>
            <p:spPr>
              <a:xfrm rot="401817">
                <a:off x="6638199" y="3983638"/>
                <a:ext cx="227689" cy="284296"/>
              </a:xfrm>
              <a:custGeom>
                <a:avLst/>
                <a:gdLst>
                  <a:gd name="connsiteX0" fmla="*/ 726 w 227689"/>
                  <a:gd name="connsiteY0" fmla="*/ 194 h 284296"/>
                  <a:gd name="connsiteX1" fmla="*/ 98357 w 227689"/>
                  <a:gd name="connsiteY1" fmla="*/ 52582 h 284296"/>
                  <a:gd name="connsiteX2" fmla="*/ 165032 w 227689"/>
                  <a:gd name="connsiteY2" fmla="*/ 140688 h 284296"/>
                  <a:gd name="connsiteX3" fmla="*/ 169795 w 227689"/>
                  <a:gd name="connsiteY3" fmla="*/ 283563 h 284296"/>
                  <a:gd name="connsiteX4" fmla="*/ 217420 w 227689"/>
                  <a:gd name="connsiteY4" fmla="*/ 190694 h 284296"/>
                  <a:gd name="connsiteX5" fmla="*/ 222182 w 227689"/>
                  <a:gd name="connsiteY5" fmla="*/ 64488 h 284296"/>
                  <a:gd name="connsiteX6" fmla="*/ 153126 w 227689"/>
                  <a:gd name="connsiteY6" fmla="*/ 35913 h 284296"/>
                  <a:gd name="connsiteX7" fmla="*/ 726 w 227689"/>
                  <a:gd name="connsiteY7" fmla="*/ 194 h 284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7689" h="284296">
                    <a:moveTo>
                      <a:pt x="726" y="194"/>
                    </a:moveTo>
                    <a:cubicBezTo>
                      <a:pt x="-8402" y="2972"/>
                      <a:pt x="70973" y="29166"/>
                      <a:pt x="98357" y="52582"/>
                    </a:cubicBezTo>
                    <a:cubicBezTo>
                      <a:pt x="125741" y="75998"/>
                      <a:pt x="153126" y="102191"/>
                      <a:pt x="165032" y="140688"/>
                    </a:cubicBezTo>
                    <a:cubicBezTo>
                      <a:pt x="176938" y="179185"/>
                      <a:pt x="161064" y="275229"/>
                      <a:pt x="169795" y="283563"/>
                    </a:cubicBezTo>
                    <a:cubicBezTo>
                      <a:pt x="178526" y="291897"/>
                      <a:pt x="208689" y="227206"/>
                      <a:pt x="217420" y="190694"/>
                    </a:cubicBezTo>
                    <a:cubicBezTo>
                      <a:pt x="226151" y="154182"/>
                      <a:pt x="232898" y="90285"/>
                      <a:pt x="222182" y="64488"/>
                    </a:cubicBezTo>
                    <a:cubicBezTo>
                      <a:pt x="211466" y="38691"/>
                      <a:pt x="184082" y="46629"/>
                      <a:pt x="153126" y="35913"/>
                    </a:cubicBezTo>
                    <a:cubicBezTo>
                      <a:pt x="122170" y="25197"/>
                      <a:pt x="9854" y="-2584"/>
                      <a:pt x="726" y="194"/>
                    </a:cubicBez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2" name="Freeform 161"/>
              <p:cNvSpPr/>
              <p:nvPr/>
            </p:nvSpPr>
            <p:spPr>
              <a:xfrm>
                <a:off x="6281061" y="3440554"/>
                <a:ext cx="70144" cy="602831"/>
              </a:xfrm>
              <a:custGeom>
                <a:avLst/>
                <a:gdLst>
                  <a:gd name="connsiteX0" fmla="*/ 69733 w 70144"/>
                  <a:gd name="connsiteY0" fmla="*/ 352 h 602831"/>
                  <a:gd name="connsiteX1" fmla="*/ 12583 w 70144"/>
                  <a:gd name="connsiteY1" fmla="*/ 157515 h 602831"/>
                  <a:gd name="connsiteX2" fmla="*/ 19727 w 70144"/>
                  <a:gd name="connsiteY2" fmla="*/ 343252 h 602831"/>
                  <a:gd name="connsiteX3" fmla="*/ 677 w 70144"/>
                  <a:gd name="connsiteY3" fmla="*/ 602809 h 602831"/>
                  <a:gd name="connsiteX4" fmla="*/ 48302 w 70144"/>
                  <a:gd name="connsiteY4" fmla="*/ 328965 h 602831"/>
                  <a:gd name="connsiteX5" fmla="*/ 38777 w 70144"/>
                  <a:gd name="connsiteY5" fmla="*/ 121796 h 602831"/>
                  <a:gd name="connsiteX6" fmla="*/ 69733 w 70144"/>
                  <a:gd name="connsiteY6" fmla="*/ 352 h 602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144" h="602831">
                    <a:moveTo>
                      <a:pt x="69733" y="352"/>
                    </a:moveTo>
                    <a:cubicBezTo>
                      <a:pt x="65367" y="6305"/>
                      <a:pt x="20917" y="100365"/>
                      <a:pt x="12583" y="157515"/>
                    </a:cubicBezTo>
                    <a:cubicBezTo>
                      <a:pt x="4249" y="214665"/>
                      <a:pt x="21711" y="269036"/>
                      <a:pt x="19727" y="343252"/>
                    </a:cubicBezTo>
                    <a:cubicBezTo>
                      <a:pt x="17743" y="417468"/>
                      <a:pt x="-4085" y="605190"/>
                      <a:pt x="677" y="602809"/>
                    </a:cubicBezTo>
                    <a:cubicBezTo>
                      <a:pt x="5439" y="600428"/>
                      <a:pt x="41952" y="409134"/>
                      <a:pt x="48302" y="328965"/>
                    </a:cubicBezTo>
                    <a:cubicBezTo>
                      <a:pt x="54652" y="248796"/>
                      <a:pt x="35205" y="178549"/>
                      <a:pt x="38777" y="121796"/>
                    </a:cubicBezTo>
                    <a:cubicBezTo>
                      <a:pt x="42349" y="65043"/>
                      <a:pt x="74099" y="-5601"/>
                      <a:pt x="69733" y="352"/>
                    </a:cubicBez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3" name="Freeform 162"/>
              <p:cNvSpPr/>
              <p:nvPr/>
            </p:nvSpPr>
            <p:spPr>
              <a:xfrm>
                <a:off x="6747001" y="3350972"/>
                <a:ext cx="142455" cy="240102"/>
              </a:xfrm>
              <a:custGeom>
                <a:avLst/>
                <a:gdLst>
                  <a:gd name="connsiteX0" fmla="*/ 10987 w 142455"/>
                  <a:gd name="connsiteY0" fmla="*/ 6591 h 240102"/>
                  <a:gd name="connsiteX1" fmla="*/ 8605 w 142455"/>
                  <a:gd name="connsiteY1" fmla="*/ 197091 h 240102"/>
                  <a:gd name="connsiteX2" fmla="*/ 99093 w 142455"/>
                  <a:gd name="connsiteY2" fmla="*/ 239953 h 240102"/>
                  <a:gd name="connsiteX3" fmla="*/ 141955 w 142455"/>
                  <a:gd name="connsiteY3" fmla="*/ 189947 h 240102"/>
                  <a:gd name="connsiteX4" fmla="*/ 72899 w 142455"/>
                  <a:gd name="connsiteY4" fmla="*/ 58978 h 240102"/>
                  <a:gd name="connsiteX5" fmla="*/ 10987 w 142455"/>
                  <a:gd name="connsiteY5" fmla="*/ 6591 h 240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455" h="240102">
                    <a:moveTo>
                      <a:pt x="10987" y="6591"/>
                    </a:moveTo>
                    <a:cubicBezTo>
                      <a:pt x="271" y="29610"/>
                      <a:pt x="-6079" y="158197"/>
                      <a:pt x="8605" y="197091"/>
                    </a:cubicBezTo>
                    <a:cubicBezTo>
                      <a:pt x="23289" y="235985"/>
                      <a:pt x="76868" y="241144"/>
                      <a:pt x="99093" y="239953"/>
                    </a:cubicBezTo>
                    <a:cubicBezTo>
                      <a:pt x="121318" y="238762"/>
                      <a:pt x="146321" y="220109"/>
                      <a:pt x="141955" y="189947"/>
                    </a:cubicBezTo>
                    <a:cubicBezTo>
                      <a:pt x="137589" y="159785"/>
                      <a:pt x="91949" y="92316"/>
                      <a:pt x="72899" y="58978"/>
                    </a:cubicBezTo>
                    <a:cubicBezTo>
                      <a:pt x="53849" y="25641"/>
                      <a:pt x="21703" y="-16428"/>
                      <a:pt x="10987" y="6591"/>
                    </a:cubicBez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4" name="Freeform 163"/>
              <p:cNvSpPr/>
              <p:nvPr/>
            </p:nvSpPr>
            <p:spPr>
              <a:xfrm>
                <a:off x="6288767" y="4111560"/>
                <a:ext cx="384874" cy="484125"/>
              </a:xfrm>
              <a:custGeom>
                <a:avLst/>
                <a:gdLst>
                  <a:gd name="connsiteX0" fmla="*/ 28689 w 384874"/>
                  <a:gd name="connsiteY0" fmla="*/ 96109 h 484125"/>
                  <a:gd name="connsiteX1" fmla="*/ 100127 w 384874"/>
                  <a:gd name="connsiteY1" fmla="*/ 355665 h 484125"/>
                  <a:gd name="connsiteX2" fmla="*/ 383496 w 384874"/>
                  <a:gd name="connsiteY2" fmla="*/ 477109 h 484125"/>
                  <a:gd name="connsiteX3" fmla="*/ 202521 w 384874"/>
                  <a:gd name="connsiteY3" fmla="*/ 465203 h 484125"/>
                  <a:gd name="connsiteX4" fmla="*/ 71552 w 384874"/>
                  <a:gd name="connsiteY4" fmla="*/ 429484 h 484125"/>
                  <a:gd name="connsiteX5" fmla="*/ 14402 w 384874"/>
                  <a:gd name="connsiteY5" fmla="*/ 241365 h 484125"/>
                  <a:gd name="connsiteX6" fmla="*/ 114 w 384874"/>
                  <a:gd name="connsiteY6" fmla="*/ 5621 h 484125"/>
                  <a:gd name="connsiteX7" fmla="*/ 28689 w 384874"/>
                  <a:gd name="connsiteY7" fmla="*/ 96109 h 48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4874" h="484125">
                    <a:moveTo>
                      <a:pt x="28689" y="96109"/>
                    </a:moveTo>
                    <a:cubicBezTo>
                      <a:pt x="45358" y="154450"/>
                      <a:pt x="40993" y="292165"/>
                      <a:pt x="100127" y="355665"/>
                    </a:cubicBezTo>
                    <a:cubicBezTo>
                      <a:pt x="159261" y="419165"/>
                      <a:pt x="366430" y="458853"/>
                      <a:pt x="383496" y="477109"/>
                    </a:cubicBezTo>
                    <a:cubicBezTo>
                      <a:pt x="400562" y="495365"/>
                      <a:pt x="254512" y="473140"/>
                      <a:pt x="202521" y="465203"/>
                    </a:cubicBezTo>
                    <a:cubicBezTo>
                      <a:pt x="150530" y="457266"/>
                      <a:pt x="102905" y="466790"/>
                      <a:pt x="71552" y="429484"/>
                    </a:cubicBezTo>
                    <a:cubicBezTo>
                      <a:pt x="40199" y="392178"/>
                      <a:pt x="26308" y="312009"/>
                      <a:pt x="14402" y="241365"/>
                    </a:cubicBezTo>
                    <a:cubicBezTo>
                      <a:pt x="2496" y="170721"/>
                      <a:pt x="-680" y="29433"/>
                      <a:pt x="114" y="5621"/>
                    </a:cubicBezTo>
                    <a:cubicBezTo>
                      <a:pt x="908" y="-18191"/>
                      <a:pt x="12020" y="37768"/>
                      <a:pt x="28689" y="96109"/>
                    </a:cubicBez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5" name="Freeform 164"/>
              <p:cNvSpPr/>
              <p:nvPr/>
            </p:nvSpPr>
            <p:spPr>
              <a:xfrm>
                <a:off x="6073157" y="3316874"/>
                <a:ext cx="88662" cy="410241"/>
              </a:xfrm>
              <a:custGeom>
                <a:avLst/>
                <a:gdLst>
                  <a:gd name="connsiteX0" fmla="*/ 87137 w 88662"/>
                  <a:gd name="connsiteY0" fmla="*/ 208 h 410241"/>
                  <a:gd name="connsiteX1" fmla="*/ 44274 w 88662"/>
                  <a:gd name="connsiteY1" fmla="*/ 159752 h 410241"/>
                  <a:gd name="connsiteX2" fmla="*/ 8555 w 88662"/>
                  <a:gd name="connsiteY2" fmla="*/ 288340 h 410241"/>
                  <a:gd name="connsiteX3" fmla="*/ 3793 w 88662"/>
                  <a:gd name="connsiteY3" fmla="*/ 409783 h 410241"/>
                  <a:gd name="connsiteX4" fmla="*/ 56180 w 88662"/>
                  <a:gd name="connsiteY4" fmla="*/ 243096 h 410241"/>
                  <a:gd name="connsiteX5" fmla="*/ 77612 w 88662"/>
                  <a:gd name="connsiteY5" fmla="*/ 128796 h 410241"/>
                  <a:gd name="connsiteX6" fmla="*/ 87137 w 88662"/>
                  <a:gd name="connsiteY6" fmla="*/ 208 h 410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8662" h="410241">
                    <a:moveTo>
                      <a:pt x="87137" y="208"/>
                    </a:moveTo>
                    <a:cubicBezTo>
                      <a:pt x="81581" y="5367"/>
                      <a:pt x="57371" y="111730"/>
                      <a:pt x="44274" y="159752"/>
                    </a:cubicBezTo>
                    <a:cubicBezTo>
                      <a:pt x="31177" y="207774"/>
                      <a:pt x="15302" y="246668"/>
                      <a:pt x="8555" y="288340"/>
                    </a:cubicBezTo>
                    <a:cubicBezTo>
                      <a:pt x="1808" y="330012"/>
                      <a:pt x="-4144" y="417324"/>
                      <a:pt x="3793" y="409783"/>
                    </a:cubicBezTo>
                    <a:cubicBezTo>
                      <a:pt x="11730" y="402242"/>
                      <a:pt x="43877" y="289927"/>
                      <a:pt x="56180" y="243096"/>
                    </a:cubicBezTo>
                    <a:cubicBezTo>
                      <a:pt x="68483" y="196265"/>
                      <a:pt x="73643" y="170865"/>
                      <a:pt x="77612" y="128796"/>
                    </a:cubicBezTo>
                    <a:cubicBezTo>
                      <a:pt x="81581" y="86727"/>
                      <a:pt x="92693" y="-4951"/>
                      <a:pt x="87137" y="208"/>
                    </a:cubicBez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6" name="Freeform 165"/>
              <p:cNvSpPr/>
              <p:nvPr/>
            </p:nvSpPr>
            <p:spPr>
              <a:xfrm>
                <a:off x="6734174" y="3703567"/>
                <a:ext cx="235746" cy="125734"/>
              </a:xfrm>
              <a:custGeom>
                <a:avLst/>
                <a:gdLst>
                  <a:gd name="connsiteX0" fmla="*/ 1 w 235746"/>
                  <a:gd name="connsiteY0" fmla="*/ 108814 h 125734"/>
                  <a:gd name="connsiteX1" fmla="*/ 133351 w 235746"/>
                  <a:gd name="connsiteY1" fmla="*/ 32614 h 125734"/>
                  <a:gd name="connsiteX2" fmla="*/ 235745 w 235746"/>
                  <a:gd name="connsiteY2" fmla="*/ 4039 h 125734"/>
                  <a:gd name="connsiteX3" fmla="*/ 130970 w 235746"/>
                  <a:gd name="connsiteY3" fmla="*/ 115958 h 125734"/>
                  <a:gd name="connsiteX4" fmla="*/ 1 w 235746"/>
                  <a:gd name="connsiteY4" fmla="*/ 108814 h 125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746" h="125734">
                    <a:moveTo>
                      <a:pt x="1" y="108814"/>
                    </a:moveTo>
                    <a:cubicBezTo>
                      <a:pt x="398" y="94923"/>
                      <a:pt x="94060" y="50076"/>
                      <a:pt x="133351" y="32614"/>
                    </a:cubicBezTo>
                    <a:cubicBezTo>
                      <a:pt x="172642" y="15152"/>
                      <a:pt x="236142" y="-9852"/>
                      <a:pt x="235745" y="4039"/>
                    </a:cubicBezTo>
                    <a:cubicBezTo>
                      <a:pt x="235348" y="17930"/>
                      <a:pt x="170658" y="96908"/>
                      <a:pt x="130970" y="115958"/>
                    </a:cubicBezTo>
                    <a:cubicBezTo>
                      <a:pt x="91282" y="135008"/>
                      <a:pt x="-396" y="122705"/>
                      <a:pt x="1" y="108814"/>
                    </a:cubicBez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7" name="Freeform 166"/>
              <p:cNvSpPr/>
              <p:nvPr/>
            </p:nvSpPr>
            <p:spPr>
              <a:xfrm>
                <a:off x="6093582" y="3866358"/>
                <a:ext cx="103125" cy="461921"/>
              </a:xfrm>
              <a:custGeom>
                <a:avLst/>
                <a:gdLst>
                  <a:gd name="connsiteX0" fmla="*/ 54806 w 103125"/>
                  <a:gd name="connsiteY0" fmla="*/ 792 h 461921"/>
                  <a:gd name="connsiteX1" fmla="*/ 35756 w 103125"/>
                  <a:gd name="connsiteY1" fmla="*/ 160336 h 461921"/>
                  <a:gd name="connsiteX2" fmla="*/ 37 w 103125"/>
                  <a:gd name="connsiteY2" fmla="*/ 277017 h 461921"/>
                  <a:gd name="connsiteX3" fmla="*/ 42899 w 103125"/>
                  <a:gd name="connsiteY3" fmla="*/ 329405 h 461921"/>
                  <a:gd name="connsiteX4" fmla="*/ 102431 w 103125"/>
                  <a:gd name="connsiteY4" fmla="*/ 460373 h 461921"/>
                  <a:gd name="connsiteX5" fmla="*/ 73856 w 103125"/>
                  <a:gd name="connsiteY5" fmla="*/ 231773 h 461921"/>
                  <a:gd name="connsiteX6" fmla="*/ 54806 w 103125"/>
                  <a:gd name="connsiteY6" fmla="*/ 792 h 461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3125" h="461921">
                    <a:moveTo>
                      <a:pt x="54806" y="792"/>
                    </a:moveTo>
                    <a:cubicBezTo>
                      <a:pt x="48456" y="-11114"/>
                      <a:pt x="44884" y="114299"/>
                      <a:pt x="35756" y="160336"/>
                    </a:cubicBezTo>
                    <a:cubicBezTo>
                      <a:pt x="26628" y="206374"/>
                      <a:pt x="-1153" y="248839"/>
                      <a:pt x="37" y="277017"/>
                    </a:cubicBezTo>
                    <a:cubicBezTo>
                      <a:pt x="1227" y="305195"/>
                      <a:pt x="25833" y="298846"/>
                      <a:pt x="42899" y="329405"/>
                    </a:cubicBezTo>
                    <a:cubicBezTo>
                      <a:pt x="59965" y="359964"/>
                      <a:pt x="97272" y="476645"/>
                      <a:pt x="102431" y="460373"/>
                    </a:cubicBezTo>
                    <a:cubicBezTo>
                      <a:pt x="107590" y="444101"/>
                      <a:pt x="82587" y="309163"/>
                      <a:pt x="73856" y="231773"/>
                    </a:cubicBezTo>
                    <a:cubicBezTo>
                      <a:pt x="65125" y="154383"/>
                      <a:pt x="61156" y="12698"/>
                      <a:pt x="54806" y="792"/>
                    </a:cubicBez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2" name="Cloud 1"/>
            <p:cNvSpPr/>
            <p:nvPr/>
          </p:nvSpPr>
          <p:spPr>
            <a:xfrm rot="4201305">
              <a:off x="2356392" y="2991916"/>
              <a:ext cx="2770940" cy="2225621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89" name="Cloud 188"/>
            <p:cNvSpPr/>
            <p:nvPr/>
          </p:nvSpPr>
          <p:spPr>
            <a:xfrm rot="5400000">
              <a:off x="2545825" y="386599"/>
              <a:ext cx="2770940" cy="2225621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90" name="Cloud 189"/>
            <p:cNvSpPr/>
            <p:nvPr/>
          </p:nvSpPr>
          <p:spPr>
            <a:xfrm rot="11017229">
              <a:off x="5105751" y="192200"/>
              <a:ext cx="2363879" cy="1376637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04" name="Cloud 203"/>
            <p:cNvSpPr/>
            <p:nvPr/>
          </p:nvSpPr>
          <p:spPr>
            <a:xfrm rot="11883953">
              <a:off x="7288789" y="916667"/>
              <a:ext cx="2363879" cy="1376637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1" name="Cloud 210"/>
            <p:cNvSpPr/>
            <p:nvPr/>
          </p:nvSpPr>
          <p:spPr>
            <a:xfrm rot="11883953">
              <a:off x="7480030" y="1903233"/>
              <a:ext cx="2363879" cy="170966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2" name="Cloud 211"/>
            <p:cNvSpPr/>
            <p:nvPr/>
          </p:nvSpPr>
          <p:spPr>
            <a:xfrm rot="11883953">
              <a:off x="7312783" y="3571400"/>
              <a:ext cx="2363879" cy="170966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3" name="Cloud 212"/>
            <p:cNvSpPr/>
            <p:nvPr/>
          </p:nvSpPr>
          <p:spPr>
            <a:xfrm rot="11883953">
              <a:off x="5078238" y="4670165"/>
              <a:ext cx="2363879" cy="170966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14" name="Cloud 213"/>
            <p:cNvSpPr/>
            <p:nvPr/>
          </p:nvSpPr>
          <p:spPr>
            <a:xfrm rot="11883953">
              <a:off x="6258102" y="4517631"/>
              <a:ext cx="2363879" cy="1709668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3395600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538109" y="0"/>
            <a:ext cx="9122400" cy="6858000"/>
            <a:chOff x="1538109" y="0"/>
            <a:chExt cx="9122400" cy="6858000"/>
          </a:xfrm>
        </p:grpSpPr>
        <p:sp>
          <p:nvSpPr>
            <p:cNvPr id="3" name="Rectangle 2"/>
            <p:cNvSpPr/>
            <p:nvPr/>
          </p:nvSpPr>
          <p:spPr>
            <a:xfrm>
              <a:off x="1538109" y="0"/>
              <a:ext cx="91224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808" name="Group 807"/>
            <p:cNvGrpSpPr/>
            <p:nvPr/>
          </p:nvGrpSpPr>
          <p:grpSpPr>
            <a:xfrm>
              <a:off x="2053887" y="1208386"/>
              <a:ext cx="7806931" cy="5134423"/>
              <a:chOff x="518542" y="1208386"/>
              <a:chExt cx="7806931" cy="5134423"/>
            </a:xfrm>
          </p:grpSpPr>
          <p:sp>
            <p:nvSpPr>
              <p:cNvPr id="805" name="Freeform 804"/>
              <p:cNvSpPr/>
              <p:nvPr/>
            </p:nvSpPr>
            <p:spPr>
              <a:xfrm>
                <a:off x="1128256" y="5757565"/>
                <a:ext cx="2745839" cy="585244"/>
              </a:xfrm>
              <a:custGeom>
                <a:avLst/>
                <a:gdLst>
                  <a:gd name="connsiteX0" fmla="*/ 116344 w 2745839"/>
                  <a:gd name="connsiteY0" fmla="*/ 351135 h 585244"/>
                  <a:gd name="connsiteX1" fmla="*/ 27444 w 2745839"/>
                  <a:gd name="connsiteY1" fmla="*/ 567035 h 585244"/>
                  <a:gd name="connsiteX2" fmla="*/ 637044 w 2745839"/>
                  <a:gd name="connsiteY2" fmla="*/ 541635 h 585244"/>
                  <a:gd name="connsiteX3" fmla="*/ 802144 w 2745839"/>
                  <a:gd name="connsiteY3" fmla="*/ 287635 h 585244"/>
                  <a:gd name="connsiteX4" fmla="*/ 1322844 w 2745839"/>
                  <a:gd name="connsiteY4" fmla="*/ 351135 h 585244"/>
                  <a:gd name="connsiteX5" fmla="*/ 2084844 w 2745839"/>
                  <a:gd name="connsiteY5" fmla="*/ 160635 h 585244"/>
                  <a:gd name="connsiteX6" fmla="*/ 2745244 w 2745839"/>
                  <a:gd name="connsiteY6" fmla="*/ 109835 h 585244"/>
                  <a:gd name="connsiteX7" fmla="*/ 1970544 w 2745839"/>
                  <a:gd name="connsiteY7" fmla="*/ 33635 h 585244"/>
                  <a:gd name="connsiteX8" fmla="*/ 1424444 w 2745839"/>
                  <a:gd name="connsiteY8" fmla="*/ 8235 h 585244"/>
                  <a:gd name="connsiteX9" fmla="*/ 725944 w 2745839"/>
                  <a:gd name="connsiteY9" fmla="*/ 173335 h 585244"/>
                  <a:gd name="connsiteX10" fmla="*/ 217944 w 2745839"/>
                  <a:gd name="connsiteY10" fmla="*/ 313035 h 585244"/>
                  <a:gd name="connsiteX11" fmla="*/ 116344 w 2745839"/>
                  <a:gd name="connsiteY11" fmla="*/ 351135 h 58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745839" h="585244">
                    <a:moveTo>
                      <a:pt x="116344" y="351135"/>
                    </a:moveTo>
                    <a:cubicBezTo>
                      <a:pt x="84594" y="393468"/>
                      <a:pt x="-59339" y="535285"/>
                      <a:pt x="27444" y="567035"/>
                    </a:cubicBezTo>
                    <a:cubicBezTo>
                      <a:pt x="114227" y="598785"/>
                      <a:pt x="507927" y="588202"/>
                      <a:pt x="637044" y="541635"/>
                    </a:cubicBezTo>
                    <a:cubicBezTo>
                      <a:pt x="766161" y="495068"/>
                      <a:pt x="687844" y="319385"/>
                      <a:pt x="802144" y="287635"/>
                    </a:cubicBezTo>
                    <a:cubicBezTo>
                      <a:pt x="916444" y="255885"/>
                      <a:pt x="1109061" y="372302"/>
                      <a:pt x="1322844" y="351135"/>
                    </a:cubicBezTo>
                    <a:cubicBezTo>
                      <a:pt x="1536627" y="329968"/>
                      <a:pt x="1847777" y="200852"/>
                      <a:pt x="2084844" y="160635"/>
                    </a:cubicBezTo>
                    <a:cubicBezTo>
                      <a:pt x="2321911" y="120418"/>
                      <a:pt x="2764294" y="131001"/>
                      <a:pt x="2745244" y="109835"/>
                    </a:cubicBezTo>
                    <a:cubicBezTo>
                      <a:pt x="2726194" y="88669"/>
                      <a:pt x="2190677" y="50568"/>
                      <a:pt x="1970544" y="33635"/>
                    </a:cubicBezTo>
                    <a:cubicBezTo>
                      <a:pt x="1750411" y="16702"/>
                      <a:pt x="1631877" y="-15048"/>
                      <a:pt x="1424444" y="8235"/>
                    </a:cubicBezTo>
                    <a:cubicBezTo>
                      <a:pt x="1217011" y="31518"/>
                      <a:pt x="927027" y="122535"/>
                      <a:pt x="725944" y="173335"/>
                    </a:cubicBezTo>
                    <a:cubicBezTo>
                      <a:pt x="524861" y="224135"/>
                      <a:pt x="313194" y="283402"/>
                      <a:pt x="217944" y="313035"/>
                    </a:cubicBezTo>
                    <a:cubicBezTo>
                      <a:pt x="122694" y="342668"/>
                      <a:pt x="148094" y="308802"/>
                      <a:pt x="116344" y="351135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1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06" name="Freeform 805"/>
              <p:cNvSpPr/>
              <p:nvPr/>
            </p:nvSpPr>
            <p:spPr>
              <a:xfrm>
                <a:off x="3547521" y="4582780"/>
                <a:ext cx="1967197" cy="598852"/>
              </a:xfrm>
              <a:custGeom>
                <a:avLst/>
                <a:gdLst>
                  <a:gd name="connsiteX0" fmla="*/ 275179 w 1967197"/>
                  <a:gd name="connsiteY0" fmla="*/ 243220 h 598852"/>
                  <a:gd name="connsiteX1" fmla="*/ 8479 w 1967197"/>
                  <a:gd name="connsiteY1" fmla="*/ 459120 h 598852"/>
                  <a:gd name="connsiteX2" fmla="*/ 618079 w 1967197"/>
                  <a:gd name="connsiteY2" fmla="*/ 598820 h 598852"/>
                  <a:gd name="connsiteX3" fmla="*/ 1227679 w 1967197"/>
                  <a:gd name="connsiteY3" fmla="*/ 471820 h 598852"/>
                  <a:gd name="connsiteX4" fmla="*/ 1761079 w 1967197"/>
                  <a:gd name="connsiteY4" fmla="*/ 433720 h 598852"/>
                  <a:gd name="connsiteX5" fmla="*/ 1951579 w 1967197"/>
                  <a:gd name="connsiteY5" fmla="*/ 90820 h 598852"/>
                  <a:gd name="connsiteX6" fmla="*/ 1392779 w 1967197"/>
                  <a:gd name="connsiteY6" fmla="*/ 27320 h 598852"/>
                  <a:gd name="connsiteX7" fmla="*/ 465679 w 1967197"/>
                  <a:gd name="connsiteY7" fmla="*/ 14620 h 598852"/>
                  <a:gd name="connsiteX8" fmla="*/ 275179 w 1967197"/>
                  <a:gd name="connsiteY8" fmla="*/ 243220 h 598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67197" h="598852">
                    <a:moveTo>
                      <a:pt x="275179" y="243220"/>
                    </a:moveTo>
                    <a:cubicBezTo>
                      <a:pt x="198979" y="317303"/>
                      <a:pt x="-48671" y="399853"/>
                      <a:pt x="8479" y="459120"/>
                    </a:cubicBezTo>
                    <a:cubicBezTo>
                      <a:pt x="65629" y="518387"/>
                      <a:pt x="414879" y="596703"/>
                      <a:pt x="618079" y="598820"/>
                    </a:cubicBezTo>
                    <a:cubicBezTo>
                      <a:pt x="821279" y="600937"/>
                      <a:pt x="1037179" y="499337"/>
                      <a:pt x="1227679" y="471820"/>
                    </a:cubicBezTo>
                    <a:cubicBezTo>
                      <a:pt x="1418179" y="444303"/>
                      <a:pt x="1640429" y="497220"/>
                      <a:pt x="1761079" y="433720"/>
                    </a:cubicBezTo>
                    <a:cubicBezTo>
                      <a:pt x="1881729" y="370220"/>
                      <a:pt x="2012962" y="158553"/>
                      <a:pt x="1951579" y="90820"/>
                    </a:cubicBezTo>
                    <a:cubicBezTo>
                      <a:pt x="1890196" y="23087"/>
                      <a:pt x="1640429" y="40020"/>
                      <a:pt x="1392779" y="27320"/>
                    </a:cubicBezTo>
                    <a:cubicBezTo>
                      <a:pt x="1145129" y="14620"/>
                      <a:pt x="645596" y="-19247"/>
                      <a:pt x="465679" y="14620"/>
                    </a:cubicBezTo>
                    <a:cubicBezTo>
                      <a:pt x="285762" y="48487"/>
                      <a:pt x="351379" y="169137"/>
                      <a:pt x="275179" y="243220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1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807" name="Freeform 806"/>
              <p:cNvSpPr/>
              <p:nvPr/>
            </p:nvSpPr>
            <p:spPr>
              <a:xfrm>
                <a:off x="4519050" y="5092052"/>
                <a:ext cx="3782745" cy="1067984"/>
              </a:xfrm>
              <a:custGeom>
                <a:avLst/>
                <a:gdLst>
                  <a:gd name="connsiteX0" fmla="*/ 472050 w 3782745"/>
                  <a:gd name="connsiteY0" fmla="*/ 26048 h 1067984"/>
                  <a:gd name="connsiteX1" fmla="*/ 2150 w 3782745"/>
                  <a:gd name="connsiteY1" fmla="*/ 508648 h 1067984"/>
                  <a:gd name="connsiteX2" fmla="*/ 294250 w 3782745"/>
                  <a:gd name="connsiteY2" fmla="*/ 724548 h 1067984"/>
                  <a:gd name="connsiteX3" fmla="*/ 218050 w 3782745"/>
                  <a:gd name="connsiteY3" fmla="*/ 915048 h 1067984"/>
                  <a:gd name="connsiteX4" fmla="*/ 751450 w 3782745"/>
                  <a:gd name="connsiteY4" fmla="*/ 876948 h 1067984"/>
                  <a:gd name="connsiteX5" fmla="*/ 1627750 w 3782745"/>
                  <a:gd name="connsiteY5" fmla="*/ 991248 h 1067984"/>
                  <a:gd name="connsiteX6" fmla="*/ 2415150 w 3782745"/>
                  <a:gd name="connsiteY6" fmla="*/ 1067448 h 1067984"/>
                  <a:gd name="connsiteX7" fmla="*/ 3151750 w 3782745"/>
                  <a:gd name="connsiteY7" fmla="*/ 1016648 h 1067984"/>
                  <a:gd name="connsiteX8" fmla="*/ 3621650 w 3782745"/>
                  <a:gd name="connsiteY8" fmla="*/ 864248 h 1067984"/>
                  <a:gd name="connsiteX9" fmla="*/ 3761350 w 3782745"/>
                  <a:gd name="connsiteY9" fmla="*/ 724548 h 1067984"/>
                  <a:gd name="connsiteX10" fmla="*/ 3215250 w 3782745"/>
                  <a:gd name="connsiteY10" fmla="*/ 457848 h 1067984"/>
                  <a:gd name="connsiteX11" fmla="*/ 1957950 w 3782745"/>
                  <a:gd name="connsiteY11" fmla="*/ 102248 h 1067984"/>
                  <a:gd name="connsiteX12" fmla="*/ 472050 w 3782745"/>
                  <a:gd name="connsiteY12" fmla="*/ 26048 h 1067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782745" h="1067984">
                    <a:moveTo>
                      <a:pt x="472050" y="26048"/>
                    </a:moveTo>
                    <a:cubicBezTo>
                      <a:pt x="146083" y="93781"/>
                      <a:pt x="31783" y="392231"/>
                      <a:pt x="2150" y="508648"/>
                    </a:cubicBezTo>
                    <a:cubicBezTo>
                      <a:pt x="-27483" y="625065"/>
                      <a:pt x="258267" y="656815"/>
                      <a:pt x="294250" y="724548"/>
                    </a:cubicBezTo>
                    <a:cubicBezTo>
                      <a:pt x="330233" y="792281"/>
                      <a:pt x="141850" y="889648"/>
                      <a:pt x="218050" y="915048"/>
                    </a:cubicBezTo>
                    <a:cubicBezTo>
                      <a:pt x="294250" y="940448"/>
                      <a:pt x="516500" y="864248"/>
                      <a:pt x="751450" y="876948"/>
                    </a:cubicBezTo>
                    <a:cubicBezTo>
                      <a:pt x="986400" y="889648"/>
                      <a:pt x="1350467" y="959498"/>
                      <a:pt x="1627750" y="991248"/>
                    </a:cubicBezTo>
                    <a:cubicBezTo>
                      <a:pt x="1905033" y="1022998"/>
                      <a:pt x="2161150" y="1063215"/>
                      <a:pt x="2415150" y="1067448"/>
                    </a:cubicBezTo>
                    <a:cubicBezTo>
                      <a:pt x="2669150" y="1071681"/>
                      <a:pt x="2950667" y="1050515"/>
                      <a:pt x="3151750" y="1016648"/>
                    </a:cubicBezTo>
                    <a:cubicBezTo>
                      <a:pt x="3352833" y="982781"/>
                      <a:pt x="3520050" y="912931"/>
                      <a:pt x="3621650" y="864248"/>
                    </a:cubicBezTo>
                    <a:cubicBezTo>
                      <a:pt x="3723250" y="815565"/>
                      <a:pt x="3829083" y="792281"/>
                      <a:pt x="3761350" y="724548"/>
                    </a:cubicBezTo>
                    <a:cubicBezTo>
                      <a:pt x="3693617" y="656815"/>
                      <a:pt x="3515817" y="561565"/>
                      <a:pt x="3215250" y="457848"/>
                    </a:cubicBezTo>
                    <a:cubicBezTo>
                      <a:pt x="2914683" y="354131"/>
                      <a:pt x="2415150" y="167865"/>
                      <a:pt x="1957950" y="102248"/>
                    </a:cubicBezTo>
                    <a:cubicBezTo>
                      <a:pt x="1500750" y="36631"/>
                      <a:pt x="798017" y="-41685"/>
                      <a:pt x="472050" y="26048"/>
                    </a:cubicBezTo>
                    <a:close/>
                  </a:path>
                </a:pathLst>
              </a:custGeom>
              <a:solidFill>
                <a:schemeClr val="bg1">
                  <a:lumMod val="65000"/>
                  <a:alpha val="10196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804" name="Group 803"/>
              <p:cNvGrpSpPr/>
              <p:nvPr/>
            </p:nvGrpSpPr>
            <p:grpSpPr>
              <a:xfrm>
                <a:off x="518542" y="1208386"/>
                <a:ext cx="7806931" cy="5034061"/>
                <a:chOff x="518542" y="1208386"/>
                <a:chExt cx="7806931" cy="5034061"/>
              </a:xfrm>
            </p:grpSpPr>
            <p:grpSp>
              <p:nvGrpSpPr>
                <p:cNvPr id="555" name="Group 554"/>
                <p:cNvGrpSpPr/>
                <p:nvPr/>
              </p:nvGrpSpPr>
              <p:grpSpPr>
                <a:xfrm>
                  <a:off x="518542" y="1208386"/>
                  <a:ext cx="4855903" cy="5034061"/>
                  <a:chOff x="518542" y="1208386"/>
                  <a:chExt cx="4855903" cy="5034061"/>
                </a:xfrm>
              </p:grpSpPr>
              <p:grpSp>
                <p:nvGrpSpPr>
                  <p:cNvPr id="553" name="Group 552"/>
                  <p:cNvGrpSpPr/>
                  <p:nvPr/>
                </p:nvGrpSpPr>
                <p:grpSpPr>
                  <a:xfrm>
                    <a:off x="518542" y="1208386"/>
                    <a:ext cx="4855903" cy="5034061"/>
                    <a:chOff x="518542" y="1208386"/>
                    <a:chExt cx="4855903" cy="5034061"/>
                  </a:xfrm>
                </p:grpSpPr>
                <p:grpSp>
                  <p:nvGrpSpPr>
                    <p:cNvPr id="549" name="Group 548"/>
                    <p:cNvGrpSpPr/>
                    <p:nvPr/>
                  </p:nvGrpSpPr>
                  <p:grpSpPr>
                    <a:xfrm>
                      <a:off x="518542" y="1208386"/>
                      <a:ext cx="4855903" cy="5034061"/>
                      <a:chOff x="518542" y="1208386"/>
                      <a:chExt cx="4855903" cy="5034061"/>
                    </a:xfrm>
                  </p:grpSpPr>
                  <p:grpSp>
                    <p:nvGrpSpPr>
                      <p:cNvPr id="547" name="Group 546"/>
                      <p:cNvGrpSpPr/>
                      <p:nvPr/>
                    </p:nvGrpSpPr>
                    <p:grpSpPr>
                      <a:xfrm>
                        <a:off x="518542" y="1208386"/>
                        <a:ext cx="4855903" cy="5034061"/>
                        <a:chOff x="518542" y="1208386"/>
                        <a:chExt cx="4855903" cy="5034061"/>
                      </a:xfrm>
                    </p:grpSpPr>
                    <p:grpSp>
                      <p:nvGrpSpPr>
                        <p:cNvPr id="544" name="Group 543"/>
                        <p:cNvGrpSpPr/>
                        <p:nvPr/>
                      </p:nvGrpSpPr>
                      <p:grpSpPr>
                        <a:xfrm>
                          <a:off x="518542" y="1208386"/>
                          <a:ext cx="4855903" cy="5034061"/>
                          <a:chOff x="518542" y="1208386"/>
                          <a:chExt cx="4855903" cy="5034061"/>
                        </a:xfrm>
                      </p:grpSpPr>
                      <p:grpSp>
                        <p:nvGrpSpPr>
                          <p:cNvPr id="543" name="Group 542"/>
                          <p:cNvGrpSpPr/>
                          <p:nvPr/>
                        </p:nvGrpSpPr>
                        <p:grpSpPr>
                          <a:xfrm>
                            <a:off x="3061914" y="1208386"/>
                            <a:ext cx="2312531" cy="3794620"/>
                            <a:chOff x="3061914" y="1208386"/>
                            <a:chExt cx="2312531" cy="3794620"/>
                          </a:xfrm>
                        </p:grpSpPr>
                        <p:grpSp>
                          <p:nvGrpSpPr>
                            <p:cNvPr id="541" name="Group 540"/>
                            <p:cNvGrpSpPr/>
                            <p:nvPr/>
                          </p:nvGrpSpPr>
                          <p:grpSpPr>
                            <a:xfrm>
                              <a:off x="3061914" y="1208386"/>
                              <a:ext cx="2312531" cy="3794620"/>
                              <a:chOff x="3061914" y="1208386"/>
                              <a:chExt cx="2312531" cy="3794620"/>
                            </a:xfrm>
                          </p:grpSpPr>
                          <p:grpSp>
                            <p:nvGrpSpPr>
                              <p:cNvPr id="539" name="Group 538"/>
                              <p:cNvGrpSpPr/>
                              <p:nvPr/>
                            </p:nvGrpSpPr>
                            <p:grpSpPr>
                              <a:xfrm>
                                <a:off x="3061914" y="1208386"/>
                                <a:ext cx="2312531" cy="3794620"/>
                                <a:chOff x="3061914" y="1208386"/>
                                <a:chExt cx="2312531" cy="3794620"/>
                              </a:xfrm>
                            </p:grpSpPr>
                            <p:grpSp>
                              <p:nvGrpSpPr>
                                <p:cNvPr id="537" name="Group 536"/>
                                <p:cNvGrpSpPr/>
                                <p:nvPr/>
                              </p:nvGrpSpPr>
                              <p:grpSpPr>
                                <a:xfrm>
                                  <a:off x="3061914" y="1208386"/>
                                  <a:ext cx="2312531" cy="3794620"/>
                                  <a:chOff x="3061914" y="1208386"/>
                                  <a:chExt cx="2312531" cy="3794620"/>
                                </a:xfrm>
                              </p:grpSpPr>
                              <p:grpSp>
                                <p:nvGrpSpPr>
                                  <p:cNvPr id="535" name="Group 534"/>
                                  <p:cNvGrpSpPr/>
                                  <p:nvPr/>
                                </p:nvGrpSpPr>
                                <p:grpSpPr>
                                  <a:xfrm>
                                    <a:off x="3061914" y="1208386"/>
                                    <a:ext cx="2312531" cy="3794620"/>
                                    <a:chOff x="3061914" y="1208386"/>
                                    <a:chExt cx="2312531" cy="3794620"/>
                                  </a:xfrm>
                                </p:grpSpPr>
                                <p:grpSp>
                                  <p:nvGrpSpPr>
                                    <p:cNvPr id="533" name="Group 532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061914" y="1208386"/>
                                      <a:ext cx="2312531" cy="3794620"/>
                                      <a:chOff x="3061914" y="1208386"/>
                                      <a:chExt cx="2312531" cy="3794620"/>
                                    </a:xfrm>
                                  </p:grpSpPr>
                                  <p:grpSp>
                                    <p:nvGrpSpPr>
                                      <p:cNvPr id="529" name="Group 528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3061914" y="1208386"/>
                                        <a:ext cx="2312531" cy="3794620"/>
                                        <a:chOff x="3061914" y="1208386"/>
                                        <a:chExt cx="2312531" cy="3794620"/>
                                      </a:xfrm>
                                    </p:grpSpPr>
                                    <p:sp>
                                      <p:nvSpPr>
                                        <p:cNvPr id="522" name="Freeform 521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4614863" y="4512468"/>
                                          <a:ext cx="202406" cy="490538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0 w 202406"/>
                                            <a:gd name="connsiteY0" fmla="*/ 490538 h 490538"/>
                                            <a:gd name="connsiteX1" fmla="*/ 130968 w 202406"/>
                                            <a:gd name="connsiteY1" fmla="*/ 409575 h 490538"/>
                                            <a:gd name="connsiteX2" fmla="*/ 202406 w 202406"/>
                                            <a:gd name="connsiteY2" fmla="*/ 0 h 490538"/>
                                            <a:gd name="connsiteX3" fmla="*/ 140493 w 202406"/>
                                            <a:gd name="connsiteY3" fmla="*/ 2382 h 490538"/>
                                            <a:gd name="connsiteX4" fmla="*/ 0 w 202406"/>
                                            <a:gd name="connsiteY4" fmla="*/ 490538 h 490538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02406" h="490538">
                                              <a:moveTo>
                                                <a:pt x="0" y="490538"/>
                                              </a:moveTo>
                                              <a:lnTo>
                                                <a:pt x="130968" y="409575"/>
                                              </a:lnTo>
                                              <a:lnTo>
                                                <a:pt x="202406" y="0"/>
                                              </a:lnTo>
                                              <a:lnTo>
                                                <a:pt x="140493" y="2382"/>
                                              </a:lnTo>
                                              <a:lnTo>
                                                <a:pt x="0" y="490538"/>
                                              </a:ln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rgbClr val="70330A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526" name="Group 525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4881563" y="4407694"/>
                                          <a:ext cx="195262" cy="364331"/>
                                          <a:chOff x="4881563" y="4407694"/>
                                          <a:chExt cx="195262" cy="364331"/>
                                        </a:xfrm>
                                      </p:grpSpPr>
                                      <p:sp>
                                        <p:nvSpPr>
                                          <p:cNvPr id="524" name="Freeform 523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4907756" y="4407694"/>
                                            <a:ext cx="169069" cy="364331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0 w 169069"/>
                                              <a:gd name="connsiteY0" fmla="*/ 26194 h 364331"/>
                                              <a:gd name="connsiteX1" fmla="*/ 88107 w 169069"/>
                                              <a:gd name="connsiteY1" fmla="*/ 364331 h 364331"/>
                                              <a:gd name="connsiteX2" fmla="*/ 169069 w 169069"/>
                                              <a:gd name="connsiteY2" fmla="*/ 307181 h 364331"/>
                                              <a:gd name="connsiteX3" fmla="*/ 42863 w 169069"/>
                                              <a:gd name="connsiteY3" fmla="*/ 0 h 364331"/>
                                              <a:gd name="connsiteX4" fmla="*/ 0 w 169069"/>
                                              <a:gd name="connsiteY4" fmla="*/ 26194 h 364331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69069" h="364331">
                                                <a:moveTo>
                                                  <a:pt x="0" y="26194"/>
                                                </a:moveTo>
                                                <a:lnTo>
                                                  <a:pt x="88107" y="364331"/>
                                                </a:lnTo>
                                                <a:lnTo>
                                                  <a:pt x="169069" y="307181"/>
                                                </a:lnTo>
                                                <a:lnTo>
                                                  <a:pt x="42863" y="0"/>
                                                </a:lnTo>
                                                <a:lnTo>
                                                  <a:pt x="0" y="26194"/>
                                                </a:ln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70330A"/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525" name="Freeform 524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4881563" y="4445794"/>
                                            <a:ext cx="114300" cy="321469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114300 w 114300"/>
                                              <a:gd name="connsiteY0" fmla="*/ 321469 h 321469"/>
                                              <a:gd name="connsiteX1" fmla="*/ 50006 w 114300"/>
                                              <a:gd name="connsiteY1" fmla="*/ 276225 h 321469"/>
                                              <a:gd name="connsiteX2" fmla="*/ 0 w 114300"/>
                                              <a:gd name="connsiteY2" fmla="*/ 0 h 321469"/>
                                              <a:gd name="connsiteX3" fmla="*/ 28575 w 114300"/>
                                              <a:gd name="connsiteY3" fmla="*/ 2381 h 321469"/>
                                              <a:gd name="connsiteX4" fmla="*/ 38100 w 114300"/>
                                              <a:gd name="connsiteY4" fmla="*/ 7144 h 321469"/>
                                              <a:gd name="connsiteX5" fmla="*/ 114300 w 114300"/>
                                              <a:gd name="connsiteY5" fmla="*/ 321469 h 321469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14300" h="321469">
                                                <a:moveTo>
                                                  <a:pt x="114300" y="321469"/>
                                                </a:moveTo>
                                                <a:lnTo>
                                                  <a:pt x="50006" y="276225"/>
                                                </a:lnTo>
                                                <a:lnTo>
                                                  <a:pt x="0" y="0"/>
                                                </a:lnTo>
                                                <a:lnTo>
                                                  <a:pt x="28575" y="2381"/>
                                                </a:lnTo>
                                                <a:lnTo>
                                                  <a:pt x="38100" y="7144"/>
                                                </a:lnTo>
                                                <a:lnTo>
                                                  <a:pt x="114300" y="321469"/>
                                                </a:ln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5F2C09"/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</p:grpSp>
                                    <p:grpSp>
                                      <p:nvGrpSpPr>
                                        <p:cNvPr id="528" name="Group 527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3061914" y="1208386"/>
                                          <a:ext cx="2312531" cy="3789858"/>
                                          <a:chOff x="3061914" y="1208386"/>
                                          <a:chExt cx="2312531" cy="3789858"/>
                                        </a:xfrm>
                                      </p:grpSpPr>
                                      <p:sp>
                                        <p:nvSpPr>
                                          <p:cNvPr id="527" name="Freeform 526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4076700" y="4555331"/>
                                            <a:ext cx="466725" cy="164307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119063 w 466725"/>
                                              <a:gd name="connsiteY0" fmla="*/ 7144 h 164307"/>
                                              <a:gd name="connsiteX1" fmla="*/ 73819 w 466725"/>
                                              <a:gd name="connsiteY1" fmla="*/ 95250 h 164307"/>
                                              <a:gd name="connsiteX2" fmla="*/ 466725 w 466725"/>
                                              <a:gd name="connsiteY2" fmla="*/ 128588 h 164307"/>
                                              <a:gd name="connsiteX3" fmla="*/ 419100 w 466725"/>
                                              <a:gd name="connsiteY3" fmla="*/ 164307 h 164307"/>
                                              <a:gd name="connsiteX4" fmla="*/ 0 w 466725"/>
                                              <a:gd name="connsiteY4" fmla="*/ 133350 h 164307"/>
                                              <a:gd name="connsiteX5" fmla="*/ 33338 w 466725"/>
                                              <a:gd name="connsiteY5" fmla="*/ 0 h 164307"/>
                                              <a:gd name="connsiteX6" fmla="*/ 119063 w 466725"/>
                                              <a:gd name="connsiteY6" fmla="*/ 7144 h 164307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466725" h="164307">
                                                <a:moveTo>
                                                  <a:pt x="119063" y="7144"/>
                                                </a:moveTo>
                                                <a:lnTo>
                                                  <a:pt x="73819" y="95250"/>
                                                </a:lnTo>
                                                <a:lnTo>
                                                  <a:pt x="466725" y="128588"/>
                                                </a:lnTo>
                                                <a:lnTo>
                                                  <a:pt x="419100" y="164307"/>
                                                </a:lnTo>
                                                <a:lnTo>
                                                  <a:pt x="0" y="133350"/>
                                                </a:lnTo>
                                                <a:lnTo>
                                                  <a:pt x="33338" y="0"/>
                                                </a:lnTo>
                                                <a:lnTo>
                                                  <a:pt x="119063" y="7144"/>
                                                </a:ln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5F2C09"/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520" name="Freeform 519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3902869" y="4538663"/>
                                            <a:ext cx="847725" cy="459581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130969 w 847725"/>
                                              <a:gd name="connsiteY0" fmla="*/ 35718 h 459581"/>
                                              <a:gd name="connsiteX1" fmla="*/ 0 w 847725"/>
                                              <a:gd name="connsiteY1" fmla="*/ 347662 h 459581"/>
                                              <a:gd name="connsiteX2" fmla="*/ 150019 w 847725"/>
                                              <a:gd name="connsiteY2" fmla="*/ 385762 h 459581"/>
                                              <a:gd name="connsiteX3" fmla="*/ 216694 w 847725"/>
                                              <a:gd name="connsiteY3" fmla="*/ 264318 h 459581"/>
                                              <a:gd name="connsiteX4" fmla="*/ 585787 w 847725"/>
                                              <a:gd name="connsiteY4" fmla="*/ 292893 h 459581"/>
                                              <a:gd name="connsiteX5" fmla="*/ 550069 w 847725"/>
                                              <a:gd name="connsiteY5" fmla="*/ 428625 h 459581"/>
                                              <a:gd name="connsiteX6" fmla="*/ 723900 w 847725"/>
                                              <a:gd name="connsiteY6" fmla="*/ 459581 h 459581"/>
                                              <a:gd name="connsiteX7" fmla="*/ 847725 w 847725"/>
                                              <a:gd name="connsiteY7" fmla="*/ 19050 h 459581"/>
                                              <a:gd name="connsiteX8" fmla="*/ 676275 w 847725"/>
                                              <a:gd name="connsiteY8" fmla="*/ 11906 h 459581"/>
                                              <a:gd name="connsiteX9" fmla="*/ 616744 w 847725"/>
                                              <a:gd name="connsiteY9" fmla="*/ 157162 h 459581"/>
                                              <a:gd name="connsiteX10" fmla="*/ 216694 w 847725"/>
                                              <a:gd name="connsiteY10" fmla="*/ 130968 h 459581"/>
                                              <a:gd name="connsiteX11" fmla="*/ 247650 w 847725"/>
                                              <a:gd name="connsiteY11" fmla="*/ 0 h 459581"/>
                                              <a:gd name="connsiteX12" fmla="*/ 130969 w 847725"/>
                                              <a:gd name="connsiteY12" fmla="*/ 35718 h 459581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847725" h="459581">
                                                <a:moveTo>
                                                  <a:pt x="130969" y="35718"/>
                                                </a:moveTo>
                                                <a:lnTo>
                                                  <a:pt x="0" y="347662"/>
                                                </a:lnTo>
                                                <a:lnTo>
                                                  <a:pt x="150019" y="385762"/>
                                                </a:lnTo>
                                                <a:lnTo>
                                                  <a:pt x="216694" y="264318"/>
                                                </a:lnTo>
                                                <a:lnTo>
                                                  <a:pt x="585787" y="292893"/>
                                                </a:lnTo>
                                                <a:lnTo>
                                                  <a:pt x="550069" y="428625"/>
                                                </a:lnTo>
                                                <a:lnTo>
                                                  <a:pt x="723900" y="459581"/>
                                                </a:lnTo>
                                                <a:lnTo>
                                                  <a:pt x="847725" y="19050"/>
                                                </a:lnTo>
                                                <a:lnTo>
                                                  <a:pt x="676275" y="11906"/>
                                                </a:lnTo>
                                                <a:lnTo>
                                                  <a:pt x="616744" y="157162"/>
                                                </a:lnTo>
                                                <a:lnTo>
                                                  <a:pt x="216694" y="130968"/>
                                                </a:lnTo>
                                                <a:lnTo>
                                                  <a:pt x="247650" y="0"/>
                                                </a:lnTo>
                                                <a:lnTo>
                                                  <a:pt x="130969" y="35718"/>
                                                </a:ln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accent2">
                                              <a:lumMod val="50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521" name="Group 520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3061914" y="1208386"/>
                                            <a:ext cx="2312531" cy="3377902"/>
                                            <a:chOff x="3061914" y="1208386"/>
                                            <a:chExt cx="2312531" cy="3377902"/>
                                          </a:xfrm>
                                        </p:grpSpPr>
                                        <p:grpSp>
                                          <p:nvGrpSpPr>
                                            <p:cNvPr id="519" name="Group 518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3971925" y="4281488"/>
                                              <a:ext cx="1045369" cy="304800"/>
                                              <a:chOff x="3971925" y="4281488"/>
                                              <a:chExt cx="1045369" cy="304800"/>
                                            </a:xfrm>
                                          </p:grpSpPr>
                                          <p:sp>
                                            <p:nvSpPr>
                                              <p:cNvPr id="516" name="Freeform 515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3971925" y="4281488"/>
                                                <a:ext cx="985838" cy="209550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0 w 985838"/>
                                                  <a:gd name="connsiteY0" fmla="*/ 200025 h 209550"/>
                                                  <a:gd name="connsiteX1" fmla="*/ 276225 w 985838"/>
                                                  <a:gd name="connsiteY1" fmla="*/ 0 h 209550"/>
                                                  <a:gd name="connsiteX2" fmla="*/ 985838 w 985838"/>
                                                  <a:gd name="connsiteY2" fmla="*/ 33337 h 209550"/>
                                                  <a:gd name="connsiteX3" fmla="*/ 757238 w 985838"/>
                                                  <a:gd name="connsiteY3" fmla="*/ 209550 h 209550"/>
                                                  <a:gd name="connsiteX4" fmla="*/ 0 w 985838"/>
                                                  <a:gd name="connsiteY4" fmla="*/ 200025 h 209550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985838" h="209550">
                                                    <a:moveTo>
                                                      <a:pt x="0" y="200025"/>
                                                    </a:moveTo>
                                                    <a:lnTo>
                                                      <a:pt x="276225" y="0"/>
                                                    </a:lnTo>
                                                    <a:lnTo>
                                                      <a:pt x="985838" y="33337"/>
                                                    </a:lnTo>
                                                    <a:lnTo>
                                                      <a:pt x="757238" y="209550"/>
                                                    </a:lnTo>
                                                    <a:lnTo>
                                                      <a:pt x="0" y="200025"/>
                                                    </a:ln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chemeClr val="accent2">
                                                  <a:lumMod val="50000"/>
                                                </a:schemeClr>
                                              </a:solidFill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517" name="Freeform 516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3976688" y="4317206"/>
                                                <a:ext cx="1038225" cy="269082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0 w 1038225"/>
                                                  <a:gd name="connsiteY0" fmla="*/ 164307 h 269082"/>
                                                  <a:gd name="connsiteX1" fmla="*/ 16668 w 1038225"/>
                                                  <a:gd name="connsiteY1" fmla="*/ 261938 h 269082"/>
                                                  <a:gd name="connsiteX2" fmla="*/ 754856 w 1038225"/>
                                                  <a:gd name="connsiteY2" fmla="*/ 269082 h 269082"/>
                                                  <a:gd name="connsiteX3" fmla="*/ 1038225 w 1038225"/>
                                                  <a:gd name="connsiteY3" fmla="*/ 83344 h 269082"/>
                                                  <a:gd name="connsiteX4" fmla="*/ 978693 w 1038225"/>
                                                  <a:gd name="connsiteY4" fmla="*/ 0 h 269082"/>
                                                  <a:gd name="connsiteX5" fmla="*/ 747712 w 1038225"/>
                                                  <a:gd name="connsiteY5" fmla="*/ 169069 h 269082"/>
                                                  <a:gd name="connsiteX6" fmla="*/ 0 w 1038225"/>
                                                  <a:gd name="connsiteY6" fmla="*/ 164307 h 269082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1038225" h="269082">
                                                    <a:moveTo>
                                                      <a:pt x="0" y="164307"/>
                                                    </a:moveTo>
                                                    <a:lnTo>
                                                      <a:pt x="16668" y="261938"/>
                                                    </a:lnTo>
                                                    <a:lnTo>
                                                      <a:pt x="754856" y="269082"/>
                                                    </a:lnTo>
                                                    <a:lnTo>
                                                      <a:pt x="1038225" y="83344"/>
                                                    </a:lnTo>
                                                    <a:lnTo>
                                                      <a:pt x="978693" y="0"/>
                                                    </a:lnTo>
                                                    <a:lnTo>
                                                      <a:pt x="747712" y="169069"/>
                                                    </a:lnTo>
                                                    <a:lnTo>
                                                      <a:pt x="0" y="164307"/>
                                                    </a:ln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rgbClr val="70330A"/>
                                              </a:solidFill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518" name="Freeform 517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4714875" y="4312444"/>
                                                <a:ext cx="302419" cy="271462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0 w 302419"/>
                                                  <a:gd name="connsiteY0" fmla="*/ 169069 h 271462"/>
                                                  <a:gd name="connsiteX1" fmla="*/ 21431 w 302419"/>
                                                  <a:gd name="connsiteY1" fmla="*/ 271462 h 271462"/>
                                                  <a:gd name="connsiteX2" fmla="*/ 302419 w 302419"/>
                                                  <a:gd name="connsiteY2" fmla="*/ 90487 h 271462"/>
                                                  <a:gd name="connsiteX3" fmla="*/ 235744 w 302419"/>
                                                  <a:gd name="connsiteY3" fmla="*/ 0 h 271462"/>
                                                  <a:gd name="connsiteX4" fmla="*/ 0 w 302419"/>
                                                  <a:gd name="connsiteY4" fmla="*/ 169069 h 271462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302419" h="271462">
                                                    <a:moveTo>
                                                      <a:pt x="0" y="169069"/>
                                                    </a:moveTo>
                                                    <a:lnTo>
                                                      <a:pt x="21431" y="271462"/>
                                                    </a:lnTo>
                                                    <a:lnTo>
                                                      <a:pt x="302419" y="90487"/>
                                                    </a:lnTo>
                                                    <a:lnTo>
                                                      <a:pt x="235744" y="0"/>
                                                    </a:lnTo>
                                                    <a:lnTo>
                                                      <a:pt x="0" y="169069"/>
                                                    </a:ln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rgbClr val="5F2C09"/>
                                              </a:solidFill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</p:grpSp>
                                        <p:grpSp>
                                          <p:nvGrpSpPr>
                                            <p:cNvPr id="515" name="Group 514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3061914" y="1208386"/>
                                              <a:ext cx="2312531" cy="3272934"/>
                                              <a:chOff x="3061914" y="1208386"/>
                                              <a:chExt cx="2312531" cy="3272934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513" name="Group 512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3061914" y="1208386"/>
                                                <a:ext cx="2312531" cy="3272934"/>
                                                <a:chOff x="3061914" y="1208386"/>
                                                <a:chExt cx="2312531" cy="3272934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511" name="Group 510"/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3061914" y="1208386"/>
                                                  <a:ext cx="2312531" cy="3272934"/>
                                                  <a:chOff x="3061914" y="1208386"/>
                                                  <a:chExt cx="2312531" cy="3272934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508" name="Group 507"/>
                                                  <p:cNvGrpSpPr/>
                                                  <p:nvPr/>
                                                </p:nvGrpSpPr>
                                                <p:grpSpPr>
                                                  <a:xfrm>
                                                    <a:off x="3061914" y="1208386"/>
                                                    <a:ext cx="2312531" cy="3272934"/>
                                                    <a:chOff x="3061914" y="1208386"/>
                                                    <a:chExt cx="2312531" cy="3272934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505" name="Group 504"/>
                                                    <p:cNvGrpSpPr/>
                                                    <p:nvPr/>
                                                  </p:nvGrpSpPr>
                                                  <p:grpSpPr>
                                                    <a:xfrm>
                                                      <a:off x="3061914" y="1208386"/>
                                                      <a:ext cx="2312531" cy="3272934"/>
                                                      <a:chOff x="3061914" y="1208386"/>
                                                      <a:chExt cx="2312531" cy="3272934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503" name="Group 502"/>
                                                      <p:cNvGrpSpPr/>
                                                      <p:nvPr/>
                                                    </p:nvGrpSpPr>
                                                    <p:grpSpPr>
                                                      <a:xfrm>
                                                        <a:off x="3061914" y="1208386"/>
                                                        <a:ext cx="2312531" cy="3272934"/>
                                                        <a:chOff x="3061914" y="1208386"/>
                                                        <a:chExt cx="2312531" cy="3272934"/>
                                                      </a:xfrm>
                                                    </p:grpSpPr>
                                                    <p:grpSp>
                                                      <p:nvGrpSpPr>
                                                        <p:cNvPr id="501" name="Group 500"/>
                                                        <p:cNvGrpSpPr/>
                                                        <p:nvPr/>
                                                      </p:nvGrpSpPr>
                                                      <p:grpSpPr>
                                                        <a:xfrm>
                                                          <a:off x="3061914" y="1208386"/>
                                                          <a:ext cx="2312531" cy="3272934"/>
                                                          <a:chOff x="3061914" y="1208386"/>
                                                          <a:chExt cx="2312531" cy="3272934"/>
                                                        </a:xfrm>
                                                      </p:grpSpPr>
                                                      <p:grpSp>
                                                        <p:nvGrpSpPr>
                                                          <p:cNvPr id="499" name="Group 498"/>
                                                          <p:cNvGrpSpPr/>
                                                          <p:nvPr/>
                                                        </p:nvGrpSpPr>
                                                        <p:grpSpPr>
                                                          <a:xfrm>
                                                            <a:off x="3061914" y="1208386"/>
                                                            <a:ext cx="2312531" cy="3272934"/>
                                                            <a:chOff x="3061914" y="1208386"/>
                                                            <a:chExt cx="2312531" cy="3272934"/>
                                                          </a:xfrm>
                                                        </p:grpSpPr>
                                                        <p:grpSp>
                                                          <p:nvGrpSpPr>
                                                            <p:cNvPr id="497" name="Group 496"/>
                                                            <p:cNvGrpSpPr/>
                                                            <p:nvPr/>
                                                          </p:nvGrpSpPr>
                                                          <p:grpSpPr>
                                                            <a:xfrm>
                                                              <a:off x="3061914" y="1208386"/>
                                                              <a:ext cx="2312531" cy="3272934"/>
                                                              <a:chOff x="3075502" y="1209704"/>
                                                              <a:chExt cx="2312531" cy="3272934"/>
                                                            </a:xfrm>
                                                          </p:grpSpPr>
                                                          <p:grpSp>
                                                            <p:nvGrpSpPr>
                                                              <p:cNvPr id="493" name="Group 492"/>
                                                              <p:cNvGrpSpPr/>
                                                              <p:nvPr/>
                                                            </p:nvGrpSpPr>
                                                            <p:grpSpPr>
                                                              <a:xfrm>
                                                                <a:off x="3075502" y="1209704"/>
                                                                <a:ext cx="2312531" cy="3272934"/>
                                                                <a:chOff x="3075502" y="1209704"/>
                                                                <a:chExt cx="2312531" cy="3272934"/>
                                                              </a:xfrm>
                                                            </p:grpSpPr>
                                                            <p:grpSp>
                                                              <p:nvGrpSpPr>
                                                                <p:cNvPr id="490" name="Group 489"/>
                                                                <p:cNvGrpSpPr/>
                                                                <p:nvPr/>
                                                              </p:nvGrpSpPr>
                                                              <p:grpSpPr>
                                                                <a:xfrm>
                                                                  <a:off x="3075502" y="1209704"/>
                                                                  <a:ext cx="2312531" cy="3272934"/>
                                                                  <a:chOff x="3078225" y="1208798"/>
                                                                  <a:chExt cx="2312531" cy="3272934"/>
                                                                </a:xfrm>
                                                              </p:grpSpPr>
                                                              <p:grpSp>
                                                                <p:nvGrpSpPr>
                                                                  <p:cNvPr id="488" name="Group 487"/>
                                                                  <p:cNvGrpSpPr/>
                                                                  <p:nvPr/>
                                                                </p:nvGrpSpPr>
                                                                <p:grpSpPr>
                                                                  <a:xfrm>
                                                                    <a:off x="3078225" y="1208798"/>
                                                                    <a:ext cx="2312531" cy="3272934"/>
                                                                    <a:chOff x="3078225" y="1208798"/>
                                                                    <a:chExt cx="2312531" cy="3272934"/>
                                                                  </a:xfrm>
                                                                </p:grpSpPr>
                                                                <p:grpSp>
                                                                  <p:nvGrpSpPr>
                                                                    <p:cNvPr id="483" name="Group 482"/>
                                                                    <p:cNvGrpSpPr/>
                                                                    <p:nvPr/>
                                                                  </p:nvGrpSpPr>
                                                                  <p:grpSpPr>
                                                                    <a:xfrm>
                                                                      <a:off x="3078225" y="1208798"/>
                                                                      <a:ext cx="2312531" cy="3272934"/>
                                                                      <a:chOff x="3078225" y="1208798"/>
                                                                      <a:chExt cx="2312531" cy="3272934"/>
                                                                    </a:xfrm>
                                                                  </p:grpSpPr>
                                                                  <p:grpSp>
                                                                    <p:nvGrpSpPr>
                                                                      <p:cNvPr id="481" name="Group 480"/>
                                                                      <p:cNvGrpSpPr/>
                                                                      <p:nvPr/>
                                                                    </p:nvGrpSpPr>
                                                                    <p:grpSpPr>
                                                                      <a:xfrm>
                                                                        <a:off x="3078225" y="1208798"/>
                                                                        <a:ext cx="2312531" cy="3272934"/>
                                                                        <a:chOff x="3078225" y="1208798"/>
                                                                        <a:chExt cx="2312531" cy="3272934"/>
                                                                      </a:xfrm>
                                                                    </p:grpSpPr>
                                                                    <p:grpSp>
                                                                      <p:nvGrpSpPr>
                                                                        <p:cNvPr id="480" name="Group 479"/>
                                                                        <p:cNvGrpSpPr/>
                                                                        <p:nvPr/>
                                                                      </p:nvGrpSpPr>
                                                                      <p:grpSpPr>
                                                                        <a:xfrm>
                                                                          <a:off x="4239536" y="4122030"/>
                                                                          <a:ext cx="349665" cy="359702"/>
                                                                          <a:chOff x="4239536" y="4122030"/>
                                                                          <a:chExt cx="349665" cy="359702"/>
                                                                        </a:xfrm>
                                                                        <a:solidFill>
                                                                          <a:srgbClr val="FF2929"/>
                                                                        </a:solidFill>
                                                                      </p:grpSpPr>
                                                                      <p:sp>
                                                                        <p:nvSpPr>
                                                                          <p:cNvPr id="478" name="Freeform 477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4319698" y="4122030"/>
                                                                            <a:ext cx="269503" cy="359702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28581 w 269503"/>
                                                                              <a:gd name="connsiteY0" fmla="*/ 38014 h 359702"/>
                                                                              <a:gd name="connsiteX1" fmla="*/ 42868 w 269503"/>
                                                                              <a:gd name="connsiteY1" fmla="*/ 171364 h 359702"/>
                                                                              <a:gd name="connsiteX2" fmla="*/ 6 w 269503"/>
                                                                              <a:gd name="connsiteY2" fmla="*/ 278520 h 359702"/>
                                                                              <a:gd name="connsiteX3" fmla="*/ 40487 w 269503"/>
                                                                              <a:gd name="connsiteY3" fmla="*/ 330908 h 359702"/>
                                                                              <a:gd name="connsiteX4" fmla="*/ 145262 w 269503"/>
                                                                              <a:gd name="connsiteY4" fmla="*/ 359483 h 359702"/>
                                                                              <a:gd name="connsiteX5" fmla="*/ 242893 w 269503"/>
                                                                              <a:gd name="connsiteY5" fmla="*/ 316620 h 359702"/>
                                                                              <a:gd name="connsiteX6" fmla="*/ 269087 w 269503"/>
                                                                              <a:gd name="connsiteY6" fmla="*/ 211845 h 359702"/>
                                                                              <a:gd name="connsiteX7" fmla="*/ 257181 w 269503"/>
                                                                              <a:gd name="connsiteY7" fmla="*/ 99926 h 359702"/>
                                                                              <a:gd name="connsiteX8" fmla="*/ 233368 w 269503"/>
                                                                              <a:gd name="connsiteY8" fmla="*/ 2295 h 359702"/>
                                                                              <a:gd name="connsiteX9" fmla="*/ 166693 w 269503"/>
                                                                              <a:gd name="connsiteY9" fmla="*/ 40395 h 359702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" y="connsiteY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6" y="connsiteY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7" y="connsiteY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8" y="connsiteY8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9" y="connsiteY9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269503" h="359702">
                                                                                <a:moveTo>
                                                                                  <a:pt x="28581" y="38014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38105" y="84647"/>
                                                                                  <a:pt x="47630" y="131280"/>
                                                                                  <a:pt x="42868" y="17136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8106" y="211448"/>
                                                                                  <a:pt x="403" y="251929"/>
                                                                                  <a:pt x="6" y="27852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-391" y="305111"/>
                                                                                  <a:pt x="16278" y="317414"/>
                                                                                  <a:pt x="40487" y="33090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64696" y="344402"/>
                                                                                  <a:pt x="111528" y="361864"/>
                                                                                  <a:pt x="145262" y="35948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78996" y="357102"/>
                                                                                  <a:pt x="222256" y="341226"/>
                                                                                  <a:pt x="242893" y="31662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63531" y="292014"/>
                                                                                  <a:pt x="266706" y="247961"/>
                                                                                  <a:pt x="269087" y="21184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71468" y="175729"/>
                                                                                  <a:pt x="263134" y="134851"/>
                                                                                  <a:pt x="257181" y="9992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51228" y="65001"/>
                                                                                  <a:pt x="248449" y="12217"/>
                                                                                  <a:pt x="233368" y="229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18287" y="-7627"/>
                                                                                  <a:pt x="192490" y="16384"/>
                                                                                  <a:pt x="166693" y="40395"/>
                                                                                </a:cubicBezTo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grpFill/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</p:spPr>
                                                                        <p:style>
                                                                          <a:lnRef idx="2">
                                                                            <a:schemeClr val="accent1">
                                                                              <a:shade val="50000"/>
                                                                            </a:schemeClr>
                                                                          </a:lnRef>
                                                                          <a:fillRef idx="1">
                                                                            <a:schemeClr val="accent1"/>
                                                                          </a:fillRef>
                                                                          <a:effectRef idx="0">
                                                                            <a:schemeClr val="accent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lt1"/>
                                                                          </a:fontRef>
                                                                        </p:style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/>
                                                                          <a:p>
                                                                            <a:pPr algn="ctr"/>
                                                                            <a:endParaRPr lang="en-AU"/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479" name="Freeform 478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4239536" y="4156878"/>
                                                                            <a:ext cx="165254" cy="286892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7319 w 183009"/>
                                                                              <a:gd name="connsiteY0" fmla="*/ 15072 h 286892"/>
                                                                              <a:gd name="connsiteX1" fmla="*/ 21607 w 183009"/>
                                                                              <a:gd name="connsiteY1" fmla="*/ 119847 h 286892"/>
                                                                              <a:gd name="connsiteX2" fmla="*/ 175 w 183009"/>
                                                                              <a:gd name="connsiteY2" fmla="*/ 207953 h 286892"/>
                                                                              <a:gd name="connsiteX3" fmla="*/ 35894 w 183009"/>
                                                                              <a:gd name="connsiteY3" fmla="*/ 257960 h 286892"/>
                                                                              <a:gd name="connsiteX4" fmla="*/ 85900 w 183009"/>
                                                                              <a:gd name="connsiteY4" fmla="*/ 286535 h 286892"/>
                                                                              <a:gd name="connsiteX5" fmla="*/ 171625 w 183009"/>
                                                                              <a:gd name="connsiteY5" fmla="*/ 238910 h 286892"/>
                                                                              <a:gd name="connsiteX6" fmla="*/ 178769 w 183009"/>
                                                                              <a:gd name="connsiteY6" fmla="*/ 143660 h 286892"/>
                                                                              <a:gd name="connsiteX7" fmla="*/ 140669 w 183009"/>
                                                                              <a:gd name="connsiteY7" fmla="*/ 17453 h 286892"/>
                                                                              <a:gd name="connsiteX8" fmla="*/ 7319 w 183009"/>
                                                                              <a:gd name="connsiteY8" fmla="*/ 15072 h 286892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" y="connsiteY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6" y="connsiteY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7" y="connsiteY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8" y="connsiteY8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183009" h="286892">
                                                                                <a:moveTo>
                                                                                  <a:pt x="7319" y="15072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-12525" y="32138"/>
                                                                                  <a:pt x="22798" y="87700"/>
                                                                                  <a:pt x="21607" y="11984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0416" y="151994"/>
                                                                                  <a:pt x="-2206" y="184934"/>
                                                                                  <a:pt x="175" y="20795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556" y="230972"/>
                                                                                  <a:pt x="21607" y="244863"/>
                                                                                  <a:pt x="35894" y="25796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50182" y="271057"/>
                                                                                  <a:pt x="63278" y="289710"/>
                                                                                  <a:pt x="85900" y="28653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08522" y="283360"/>
                                                                                  <a:pt x="156147" y="262723"/>
                                                                                  <a:pt x="171625" y="23891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87103" y="215098"/>
                                                                                  <a:pt x="183928" y="180569"/>
                                                                                  <a:pt x="178769" y="14366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73610" y="106751"/>
                                                                                  <a:pt x="164481" y="43647"/>
                                                                                  <a:pt x="140669" y="1745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16857" y="-8741"/>
                                                                                  <a:pt x="27163" y="-1994"/>
                                                                                  <a:pt x="7319" y="15072"/>
                                                                                </a:cubicBezTo>
                                                                                <a:close/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grpFill/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</p:spPr>
                                                                        <p:style>
                                                                          <a:lnRef idx="2">
                                                                            <a:schemeClr val="accent1">
                                                                              <a:shade val="50000"/>
                                                                            </a:schemeClr>
                                                                          </a:lnRef>
                                                                          <a:fillRef idx="1">
                                                                            <a:schemeClr val="accent1"/>
                                                                          </a:fillRef>
                                                                          <a:effectRef idx="0">
                                                                            <a:schemeClr val="accent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lt1"/>
                                                                          </a:fontRef>
                                                                        </p:style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/>
                                                                          <a:p>
                                                                            <a:pPr algn="ctr"/>
                                                                            <a:endParaRPr lang="en-AU"/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</p:grpSp>
                                                                    <p:sp>
                                                                      <p:nvSpPr>
                                                                        <p:cNvPr id="477" name="Freeform 476"/>
                                                                        <p:cNvSpPr/>
                                                                        <p:nvPr/>
                                                                      </p:nvSpPr>
                                                                      <p:spPr>
                                                                        <a:xfrm>
                                                                          <a:off x="4220045" y="3970875"/>
                                                                          <a:ext cx="365442" cy="265778"/>
                                                                        </a:xfrm>
                                                                        <a:custGeom>
                                                                          <a:avLst/>
                                                                          <a:gdLst>
                                                                            <a:gd name="connsiteX0" fmla="*/ 63940 w 365442"/>
                                                                            <a:gd name="connsiteY0" fmla="*/ 8194 h 265778"/>
                                                                            <a:gd name="connsiteX1" fmla="*/ 4409 w 365442"/>
                                                                            <a:gd name="connsiteY1" fmla="*/ 82013 h 265778"/>
                                                                            <a:gd name="connsiteX2" fmla="*/ 4409 w 365442"/>
                                                                            <a:gd name="connsiteY2" fmla="*/ 170119 h 265778"/>
                                                                            <a:gd name="connsiteX3" fmla="*/ 4409 w 365442"/>
                                                                            <a:gd name="connsiteY3" fmla="*/ 212981 h 265778"/>
                                                                            <a:gd name="connsiteX4" fmla="*/ 35365 w 365442"/>
                                                                            <a:gd name="connsiteY4" fmla="*/ 258225 h 265778"/>
                                                                            <a:gd name="connsiteX5" fmla="*/ 111565 w 365442"/>
                                                                            <a:gd name="connsiteY5" fmla="*/ 251081 h 265778"/>
                                                                            <a:gd name="connsiteX6" fmla="*/ 190146 w 365442"/>
                                                                            <a:gd name="connsiteY6" fmla="*/ 265369 h 265778"/>
                                                                            <a:gd name="connsiteX7" fmla="*/ 294921 w 365442"/>
                                                                            <a:gd name="connsiteY7" fmla="*/ 232031 h 265778"/>
                                                                            <a:gd name="connsiteX8" fmla="*/ 359215 w 365442"/>
                                                                            <a:gd name="connsiteY8" fmla="*/ 215363 h 265778"/>
                                                                            <a:gd name="connsiteX9" fmla="*/ 361596 w 365442"/>
                                                                            <a:gd name="connsiteY9" fmla="*/ 160594 h 265778"/>
                                                                            <a:gd name="connsiteX10" fmla="*/ 347309 w 365442"/>
                                                                            <a:gd name="connsiteY10" fmla="*/ 58200 h 265778"/>
                                                                            <a:gd name="connsiteX11" fmla="*/ 299684 w 365442"/>
                                                                            <a:gd name="connsiteY11" fmla="*/ 27244 h 265778"/>
                                                                            <a:gd name="connsiteX12" fmla="*/ 159190 w 365442"/>
                                                                            <a:gd name="connsiteY12" fmla="*/ 3431 h 265778"/>
                                                                            <a:gd name="connsiteX13" fmla="*/ 63940 w 365442"/>
                                                                            <a:gd name="connsiteY13" fmla="*/ 8194 h 265778"/>
                                                                          </a:gdLst>
                                                                          <a:ahLst/>
                                                                          <a:cxnLst>
                                                                            <a:cxn ang="0">
                                                                              <a:pos x="connsiteX0" y="connsiteY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" y="connsiteY1"/>
                                                                            </a:cxn>
                                                                            <a:cxn ang="0">
                                                                              <a:pos x="connsiteX2" y="connsiteY2"/>
                                                                            </a:cxn>
                                                                            <a:cxn ang="0">
                                                                              <a:pos x="connsiteX3" y="connsiteY3"/>
                                                                            </a:cxn>
                                                                            <a:cxn ang="0">
                                                                              <a:pos x="connsiteX4" y="connsiteY4"/>
                                                                            </a:cxn>
                                                                            <a:cxn ang="0">
                                                                              <a:pos x="connsiteX5" y="connsiteY5"/>
                                                                            </a:cxn>
                                                                            <a:cxn ang="0">
                                                                              <a:pos x="connsiteX6" y="connsiteY6"/>
                                                                            </a:cxn>
                                                                            <a:cxn ang="0">
                                                                              <a:pos x="connsiteX7" y="connsiteY7"/>
                                                                            </a:cxn>
                                                                            <a:cxn ang="0">
                                                                              <a:pos x="connsiteX8" y="connsiteY8"/>
                                                                            </a:cxn>
                                                                            <a:cxn ang="0">
                                                                              <a:pos x="connsiteX9" y="connsiteY9"/>
                                                                            </a:cxn>
                                                                            <a:cxn ang="0">
                                                                              <a:pos x="connsiteX10" y="connsiteY10"/>
                                                                            </a:cxn>
                                                                            <a:cxn ang="0">
                                                                              <a:pos x="connsiteX11" y="connsiteY11"/>
                                                                            </a:cxn>
                                                                            <a:cxn ang="0">
                                                                              <a:pos x="connsiteX12" y="connsiteY12"/>
                                                                            </a:cxn>
                                                                            <a:cxn ang="0">
                                                                              <a:pos x="connsiteX13" y="connsiteY13"/>
                                                                            </a:cxn>
                                                                          </a:cxnLst>
                                                                          <a:rect l="l" t="t" r="r" b="b"/>
                                                                          <a:pathLst>
                                                                            <a:path w="365442" h="265778">
                                                                              <a:moveTo>
                                                                                <a:pt x="63940" y="8194"/>
                                                                              </a:moveTo>
                                                                              <a:cubicBezTo>
                                                                                <a:pt x="38143" y="21291"/>
                                                                                <a:pt x="14331" y="55026"/>
                                                                                <a:pt x="4409" y="8201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-5513" y="109000"/>
                                                                                <a:pt x="4409" y="170119"/>
                                                                                <a:pt x="4409" y="17011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4409" y="191947"/>
                                                                                <a:pt x="-750" y="198297"/>
                                                                                <a:pt x="4409" y="21298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9568" y="227665"/>
                                                                                <a:pt x="17506" y="251875"/>
                                                                                <a:pt x="35365" y="258225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53224" y="264575"/>
                                                                                <a:pt x="85768" y="249890"/>
                                                                                <a:pt x="111565" y="25108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37362" y="252272"/>
                                                                                <a:pt x="159587" y="268544"/>
                                                                                <a:pt x="190146" y="265369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20705" y="262194"/>
                                                                                <a:pt x="266743" y="240365"/>
                                                                                <a:pt x="294921" y="23203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23099" y="223697"/>
                                                                                <a:pt x="348103" y="227269"/>
                                                                                <a:pt x="359215" y="215363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70327" y="203457"/>
                                                                                <a:pt x="363580" y="186788"/>
                                                                                <a:pt x="361596" y="16059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59612" y="134400"/>
                                                                                <a:pt x="357628" y="80425"/>
                                                                                <a:pt x="347309" y="58200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336990" y="35975"/>
                                                                                <a:pt x="331037" y="36372"/>
                                                                                <a:pt x="299684" y="27244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268331" y="18116"/>
                                                                                <a:pt x="193718" y="5812"/>
                                                                                <a:pt x="159190" y="3431"/>
                                                                              </a:cubicBezTo>
                                                                              <a:cubicBezTo>
                                                                                <a:pt x="124662" y="1050"/>
                                                                                <a:pt x="89737" y="-4903"/>
                                                                                <a:pt x="63940" y="8194"/>
                                                                              </a:cubicBezTo>
                                                                              <a:close/>
                                                                            </a:path>
                                                                          </a:pathLst>
                                                                        </a:custGeom>
                                                                        <a:solidFill>
                                                                          <a:srgbClr val="00B050"/>
                                                                        </a:solidFill>
                                                                        <a:ln>
                                                                          <a:noFill/>
                                                                        </a:ln>
                                                                      </p:spPr>
                                                                      <p:style>
                                                                        <a:lnRef idx="2">
                                                                          <a:schemeClr val="accent1">
                                                                            <a:shade val="50000"/>
                                                                          </a:schemeClr>
                                                                        </a:lnRef>
                                                                        <a:fillRef idx="1">
                                                                          <a:schemeClr val="accent1"/>
                                                                        </a:fillRef>
                                                                        <a:effectRef idx="0">
                                                                          <a:schemeClr val="accent1"/>
                                                                        </a:effectRef>
                                                                        <a:fontRef idx="minor">
                                                                          <a:schemeClr val="lt1"/>
                                                                        </a:fontRef>
                                                                      </p:style>
                                                                      <p:txBody>
                                                                        <a:bodyPr rtlCol="0" anchor="ctr"/>
                                                                        <a:lstStyle/>
                                                                        <a:p>
                                                                          <a:pPr algn="ctr"/>
                                                                          <a:endParaRPr lang="en-AU"/>
                                                                        </a:p>
                                                                      </p:txBody>
                                                                    </p:sp>
                                                                    <p:grpSp>
                                                                      <p:nvGrpSpPr>
                                                                        <p:cNvPr id="476" name="Group 475"/>
                                                                        <p:cNvGrpSpPr/>
                                                                        <p:nvPr/>
                                                                      </p:nvGrpSpPr>
                                                                      <p:grpSpPr>
                                                                        <a:xfrm>
                                                                          <a:off x="4088723" y="3604251"/>
                                                                          <a:ext cx="438582" cy="515390"/>
                                                                          <a:chOff x="4088723" y="3604251"/>
                                                                          <a:chExt cx="438582" cy="515390"/>
                                                                        </a:xfrm>
                                                                      </p:grpSpPr>
                                                                      <p:sp>
                                                                        <p:nvSpPr>
                                                                          <p:cNvPr id="474" name="Freeform 473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4248266" y="3640931"/>
                                                                            <a:ext cx="279039" cy="478710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0 w 279039"/>
                                                                              <a:gd name="connsiteY0" fmla="*/ 45244 h 478710"/>
                                                                              <a:gd name="connsiteX1" fmla="*/ 100013 w 279039"/>
                                                                              <a:gd name="connsiteY1" fmla="*/ 273844 h 478710"/>
                                                                              <a:gd name="connsiteX2" fmla="*/ 152400 w 279039"/>
                                                                              <a:gd name="connsiteY2" fmla="*/ 447675 h 478710"/>
                                                                              <a:gd name="connsiteX3" fmla="*/ 204788 w 279039"/>
                                                                              <a:gd name="connsiteY3" fmla="*/ 478632 h 478710"/>
                                                                              <a:gd name="connsiteX4" fmla="*/ 276225 w 279039"/>
                                                                              <a:gd name="connsiteY4" fmla="*/ 447675 h 478710"/>
                                                                              <a:gd name="connsiteX5" fmla="*/ 264319 w 279039"/>
                                                                              <a:gd name="connsiteY5" fmla="*/ 295275 h 478710"/>
                                                                              <a:gd name="connsiteX6" fmla="*/ 269082 w 279039"/>
                                                                              <a:gd name="connsiteY6" fmla="*/ 78582 h 478710"/>
                                                                              <a:gd name="connsiteX7" fmla="*/ 111919 w 279039"/>
                                                                              <a:gd name="connsiteY7" fmla="*/ 23813 h 478710"/>
                                                                              <a:gd name="connsiteX8" fmla="*/ 61913 w 279039"/>
                                                                              <a:gd name="connsiteY8" fmla="*/ 0 h 478710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" y="connsiteY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6" y="connsiteY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7" y="connsiteY7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8" y="connsiteY8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279039" h="478710">
                                                                                <a:moveTo>
                                                                                  <a:pt x="0" y="45244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37306" y="126008"/>
                                                                                  <a:pt x="74613" y="206772"/>
                                                                                  <a:pt x="100013" y="27384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25413" y="340916"/>
                                                                                  <a:pt x="134938" y="413544"/>
                                                                                  <a:pt x="152400" y="44767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69862" y="481806"/>
                                                                                  <a:pt x="184151" y="478632"/>
                                                                                  <a:pt x="204788" y="47863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25425" y="478632"/>
                                                                                  <a:pt x="266303" y="478235"/>
                                                                                  <a:pt x="276225" y="44767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86147" y="417116"/>
                                                                                  <a:pt x="265509" y="356790"/>
                                                                                  <a:pt x="264319" y="29527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63129" y="233760"/>
                                                                                  <a:pt x="294482" y="123826"/>
                                                                                  <a:pt x="269082" y="78582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43682" y="33338"/>
                                                                                  <a:pt x="146447" y="36910"/>
                                                                                  <a:pt x="111919" y="2381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77391" y="10716"/>
                                                                                  <a:pt x="69652" y="5358"/>
                                                                                  <a:pt x="61913" y="0"/>
                                                                                </a:cubicBezTo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solidFill>
                                                                            <a:schemeClr val="accent2">
                                                                              <a:lumMod val="40000"/>
                                                                              <a:lumOff val="60000"/>
                                                                            </a:schemeClr>
                                                                          </a:solidFill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</p:spPr>
                                                                        <p:style>
                                                                          <a:lnRef idx="2">
                                                                            <a:schemeClr val="accent1">
                                                                              <a:shade val="50000"/>
                                                                            </a:schemeClr>
                                                                          </a:lnRef>
                                                                          <a:fillRef idx="1">
                                                                            <a:schemeClr val="accent1"/>
                                                                          </a:fillRef>
                                                                          <a:effectRef idx="0">
                                                                            <a:schemeClr val="accent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lt1"/>
                                                                          </a:fontRef>
                                                                        </p:style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/>
                                                                          <a:p>
                                                                            <a:pPr algn="ctr"/>
                                                                            <a:endParaRPr lang="en-AU"/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475" name="Freeform 474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4088723" y="3604251"/>
                                                                            <a:ext cx="302477" cy="475729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0 w 302477"/>
                                                                              <a:gd name="connsiteY0" fmla="*/ 65255 h 475729"/>
                                                                              <a:gd name="connsiteX1" fmla="*/ 116681 w 302477"/>
                                                                              <a:gd name="connsiteY1" fmla="*/ 277187 h 475729"/>
                                                                              <a:gd name="connsiteX2" fmla="*/ 219075 w 302477"/>
                                                                              <a:gd name="connsiteY2" fmla="*/ 455780 h 475729"/>
                                                                              <a:gd name="connsiteX3" fmla="*/ 259556 w 302477"/>
                                                                              <a:gd name="connsiteY3" fmla="*/ 470068 h 475729"/>
                                                                              <a:gd name="connsiteX4" fmla="*/ 302418 w 302477"/>
                                                                              <a:gd name="connsiteY4" fmla="*/ 443874 h 475729"/>
                                                                              <a:gd name="connsiteX5" fmla="*/ 250031 w 302477"/>
                                                                              <a:gd name="connsiteY5" fmla="*/ 203368 h 475729"/>
                                                                              <a:gd name="connsiteX6" fmla="*/ 183356 w 302477"/>
                                                                              <a:gd name="connsiteY6" fmla="*/ 15249 h 475729"/>
                                                                              <a:gd name="connsiteX7" fmla="*/ 35718 w 302477"/>
                                                                              <a:gd name="connsiteY7" fmla="*/ 24774 h 475729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5" y="connsiteY5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6" y="connsiteY6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7" y="connsiteY7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302477" h="475729">
                                                                                <a:moveTo>
                                                                                  <a:pt x="0" y="65255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40084" y="138677"/>
                                                                                  <a:pt x="80168" y="212099"/>
                                                                                  <a:pt x="116681" y="27718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53194" y="342275"/>
                                                                                  <a:pt x="195262" y="423633"/>
                                                                                  <a:pt x="219075" y="45578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42888" y="487927"/>
                                                                                  <a:pt x="245665" y="472052"/>
                                                                                  <a:pt x="259556" y="47006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73447" y="468084"/>
                                                                                  <a:pt x="304006" y="488324"/>
                                                                                  <a:pt x="302418" y="44387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00831" y="399424"/>
                                                                                  <a:pt x="269875" y="274806"/>
                                                                                  <a:pt x="250031" y="20336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30187" y="131931"/>
                                                                                  <a:pt x="219075" y="45015"/>
                                                                                  <a:pt x="183356" y="15249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47637" y="-14517"/>
                                                                                  <a:pt x="91677" y="5128"/>
                                                                                  <a:pt x="35718" y="24774"/>
                                                                                </a:cubicBezTo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solidFill>
                                                                            <a:schemeClr val="accent2">
                                                                              <a:lumMod val="40000"/>
                                                                              <a:lumOff val="60000"/>
                                                                            </a:schemeClr>
                                                                          </a:solidFill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</p:spPr>
                                                                        <p:style>
                                                                          <a:lnRef idx="2">
                                                                            <a:schemeClr val="accent1">
                                                                              <a:shade val="50000"/>
                                                                            </a:schemeClr>
                                                                          </a:lnRef>
                                                                          <a:fillRef idx="1">
                                                                            <a:schemeClr val="accent1"/>
                                                                          </a:fillRef>
                                                                          <a:effectRef idx="0">
                                                                            <a:schemeClr val="accent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lt1"/>
                                                                          </a:fontRef>
                                                                        </p:style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/>
                                                                          <a:p>
                                                                            <a:pPr algn="ctr"/>
                                                                            <a:endParaRPr lang="en-AU"/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</p:grpSp>
                                                                    <p:grpSp>
                                                                      <p:nvGrpSpPr>
                                                                        <p:cNvPr id="472" name="Group 471"/>
                                                                        <p:cNvGrpSpPr/>
                                                                        <p:nvPr/>
                                                                      </p:nvGrpSpPr>
                                                                      <p:grpSpPr>
                                                                        <a:xfrm>
                                                                          <a:off x="3078225" y="1208798"/>
                                                                          <a:ext cx="2312531" cy="2561823"/>
                                                                          <a:chOff x="3078225" y="1208798"/>
                                                                          <a:chExt cx="2312531" cy="2561823"/>
                                                                        </a:xfrm>
                                                                      </p:grpSpPr>
                                                                      <p:grpSp>
                                                                        <p:nvGrpSpPr>
                                                                          <p:cNvPr id="446" name="Group 445"/>
                                                                          <p:cNvGrpSpPr/>
                                                                          <p:nvPr/>
                                                                        </p:nvGrpSpPr>
                                                                        <p:grpSpPr>
                                                                          <a:xfrm>
                                                                            <a:off x="3078225" y="1208798"/>
                                                                            <a:ext cx="2312531" cy="2561823"/>
                                                                            <a:chOff x="3363494" y="1259086"/>
                                                                            <a:chExt cx="2312531" cy="2561823"/>
                                                                          </a:xfrm>
                                                                        </p:grpSpPr>
                                                                        <p:grpSp>
                                                                          <p:nvGrpSpPr>
                                                                            <p:cNvPr id="444" name="Group 443"/>
                                                                            <p:cNvGrpSpPr/>
                                                                            <p:nvPr/>
                                                                          </p:nvGrpSpPr>
                                                                          <p:grpSpPr>
                                                                            <a:xfrm>
                                                                              <a:off x="3363494" y="1259086"/>
                                                                              <a:ext cx="2312531" cy="2561823"/>
                                                                              <a:chOff x="2033858" y="1196297"/>
                                                                              <a:chExt cx="2312531" cy="2561823"/>
                                                                            </a:xfrm>
                                                                          </p:grpSpPr>
                                                                          <p:grpSp>
                                                                            <p:nvGrpSpPr>
                                                                              <p:cNvPr id="442" name="Group 441"/>
                                                                              <p:cNvGrpSpPr/>
                                                                              <p:nvPr/>
                                                                            </p:nvGrpSpPr>
                                                                            <p:grpSpPr>
                                                                              <a:xfrm>
                                                                                <a:off x="2033858" y="1196297"/>
                                                                                <a:ext cx="2312531" cy="2561823"/>
                                                                                <a:chOff x="2370391" y="1424422"/>
                                                                                <a:chExt cx="2312531" cy="2561823"/>
                                                                              </a:xfrm>
                                                                            </p:grpSpPr>
                                                                            <p:grpSp>
                                                                              <p:nvGrpSpPr>
                                                                                <p:cNvPr id="440" name="Group 439"/>
                                                                                <p:cNvGrpSpPr/>
                                                                                <p:nvPr/>
                                                                              </p:nvGrpSpPr>
                                                                              <p:grpSpPr>
                                                                                <a:xfrm>
                                                                                  <a:off x="2370391" y="1424422"/>
                                                                                  <a:ext cx="2312531" cy="2561823"/>
                                                                                  <a:chOff x="2370391" y="1424422"/>
                                                                                  <a:chExt cx="2312531" cy="2561823"/>
                                                                                </a:xfrm>
                                                                              </p:grpSpPr>
                                                                              <p:grpSp>
                                                                                <p:nvGrpSpPr>
                                                                                  <p:cNvPr id="438" name="Group 437"/>
                                                                                  <p:cNvGrpSpPr/>
                                                                                  <p:nvPr/>
                                                                                </p:nvGrpSpPr>
                                                                                <p:grpSpPr>
                                                                                  <a:xfrm>
                                                                                    <a:off x="2370391" y="1424422"/>
                                                                                    <a:ext cx="2312531" cy="2561823"/>
                                                                                    <a:chOff x="4304502" y="1025244"/>
                                                                                    <a:chExt cx="2312531" cy="2561823"/>
                                                                                  </a:xfrm>
                                                                                </p:grpSpPr>
                                                                                <p:grpSp>
                                                                                  <p:nvGrpSpPr>
                                                                                    <p:cNvPr id="436" name="Group 435"/>
                                                                                    <p:cNvGrpSpPr/>
                                                                                    <p:nvPr/>
                                                                                  </p:nvGrpSpPr>
                                                                                  <p:grpSpPr>
                                                                                    <a:xfrm>
                                                                                      <a:off x="4304502" y="1025244"/>
                                                                                      <a:ext cx="2312531" cy="2561823"/>
                                                                                      <a:chOff x="3059685" y="1223370"/>
                                                                                      <a:chExt cx="2312531" cy="2561823"/>
                                                                                    </a:xfrm>
                                                                                  </p:grpSpPr>
                                                                                  <p:grpSp>
                                                                                    <p:nvGrpSpPr>
                                                                                      <p:cNvPr id="435" name="Group 434"/>
                                                                                      <p:cNvGrpSpPr/>
                                                                                      <p:nvPr/>
                                                                                    </p:nvGrpSpPr>
                                                                                    <p:grpSpPr>
                                                                                      <a:xfrm>
                                                                                        <a:off x="3059685" y="1223370"/>
                                                                                        <a:ext cx="2312531" cy="2561823"/>
                                                                                        <a:chOff x="3059685" y="1223370"/>
                                                                                        <a:chExt cx="2312531" cy="2561823"/>
                                                                                      </a:xfrm>
                                                                                    </p:grpSpPr>
                                                                                    <p:grpSp>
                                                                                      <p:nvGrpSpPr>
                                                                                        <p:cNvPr id="433" name="Group 432"/>
                                                                                        <p:cNvGrpSpPr/>
                                                                                        <p:nvPr/>
                                                                                      </p:nvGrpSpPr>
                                                                                      <p:grpSpPr>
                                                                                        <a:xfrm>
                                                                                          <a:off x="3059685" y="1223370"/>
                                                                                          <a:ext cx="2312531" cy="2561823"/>
                                                                                          <a:chOff x="3059685" y="1223370"/>
                                                                                          <a:chExt cx="2312531" cy="2561823"/>
                                                                                        </a:xfrm>
                                                                                      </p:grpSpPr>
                                                                                      <p:grpSp>
                                                                                        <p:nvGrpSpPr>
                                                                                          <p:cNvPr id="422" name="Group 421"/>
                                                                                          <p:cNvGrpSpPr/>
                                                                                          <p:nvPr/>
                                                                                        </p:nvGrpSpPr>
                                                                                        <p:grpSpPr>
                                                                                          <a:xfrm>
                                                                                            <a:off x="3059685" y="1223370"/>
                                                                                            <a:ext cx="2312531" cy="2561823"/>
                                                                                            <a:chOff x="3057403" y="1214163"/>
                                                                                            <a:chExt cx="2312531" cy="2561823"/>
                                                                                          </a:xfrm>
                                                                                        </p:grpSpPr>
                                                                                        <p:sp>
                                                                                          <p:nvSpPr>
                                                                                            <p:cNvPr id="420" name="Freeform 419"/>
                                                                                            <p:cNvSpPr/>
                                                                                            <p:nvPr/>
                                                                                          </p:nvSpPr>
                                                                                          <p:spPr>
                                                                                            <a:xfrm>
                                                                                              <a:off x="3309938" y="2828925"/>
                                                                                              <a:ext cx="512202" cy="642961"/>
                                                                                            </a:xfrm>
                                                                                            <a:custGeom>
                                                                                              <a:avLst/>
                                                                                              <a:gdLst>
                                                                                                <a:gd name="connsiteX0" fmla="*/ 0 w 512202"/>
                                                                                                <a:gd name="connsiteY0" fmla="*/ 0 h 642961"/>
                                                                                                <a:gd name="connsiteX1" fmla="*/ 61912 w 512202"/>
                                                                                                <a:gd name="connsiteY1" fmla="*/ 266700 h 642961"/>
                                                                                                <a:gd name="connsiteX2" fmla="*/ 223837 w 512202"/>
                                                                                                <a:gd name="connsiteY2" fmla="*/ 428625 h 642961"/>
                                                                                                <a:gd name="connsiteX3" fmla="*/ 342900 w 512202"/>
                                                                                                <a:gd name="connsiteY3" fmla="*/ 504825 h 642961"/>
                                                                                                <a:gd name="connsiteX4" fmla="*/ 466725 w 512202"/>
                                                                                                <a:gd name="connsiteY4" fmla="*/ 642938 h 642961"/>
                                                                                                <a:gd name="connsiteX5" fmla="*/ 509587 w 512202"/>
                                                                                                <a:gd name="connsiteY5" fmla="*/ 514350 h 642961"/>
                                                                                                <a:gd name="connsiteX6" fmla="*/ 400050 w 512202"/>
                                                                                                <a:gd name="connsiteY6" fmla="*/ 338138 h 642961"/>
                                                                                                <a:gd name="connsiteX7" fmla="*/ 185737 w 512202"/>
                                                                                                <a:gd name="connsiteY7" fmla="*/ 128588 h 642961"/>
                                                                                              </a:gdLst>
                                                                                              <a:ahLst/>
                                                                                              <a:cxnLst>
                                                                                                <a:cxn ang="0">
                                                                                                  <a:pos x="connsiteX0" y="connsiteY0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1" y="connsiteY1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2" y="connsiteY2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3" y="connsiteY3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4" y="connsiteY4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5" y="connsiteY5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6" y="connsiteY6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7" y="connsiteY7"/>
                                                                                                </a:cxn>
                                                                                              </a:cxnLst>
                                                                                              <a:rect l="l" t="t" r="r" b="b"/>
                                                                                              <a:pathLst>
                                                                                                <a:path w="512202" h="642961">
                                                                                                  <a:moveTo>
                                                                                                    <a:pt x="0" y="0"/>
                                                                                                  </a:moveTo>
                                                                                                  <a:cubicBezTo>
                                                                                                    <a:pt x="12303" y="97631"/>
                                                                                                    <a:pt x="24606" y="195263"/>
                                                                                                    <a:pt x="61912" y="266700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99218" y="338137"/>
                                                                                                    <a:pt x="177006" y="388938"/>
                                                                                                    <a:pt x="223837" y="428625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270668" y="468312"/>
                                                                                                    <a:pt x="302419" y="469106"/>
                                                                                                    <a:pt x="342900" y="504825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383381" y="540544"/>
                                                                                                    <a:pt x="438944" y="641351"/>
                                                                                                    <a:pt x="466725" y="642938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494506" y="644525"/>
                                                                                                    <a:pt x="520700" y="565150"/>
                                                                                                    <a:pt x="509587" y="514350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498475" y="463550"/>
                                                                                                    <a:pt x="454025" y="402432"/>
                                                                                                    <a:pt x="400050" y="338138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346075" y="273844"/>
                                                                                                    <a:pt x="265906" y="201216"/>
                                                                                                    <a:pt x="185737" y="128588"/>
                                                                                                  </a:cubicBezTo>
                                                                                                </a:path>
                                                                                              </a:pathLst>
                                                                                            </a:custGeom>
                                                                                            <a:solidFill>
                                                                                              <a:srgbClr val="C00000"/>
                                                                                            </a:solidFill>
                                                                                            <a:ln>
                                                                                              <a:noFill/>
                                                                                            </a:ln>
                                                                                          </p:spPr>
                                                                                          <p:style>
                                                                                            <a:lnRef idx="2">
                                                                                              <a:schemeClr val="accent1">
                                                                                                <a:shade val="50000"/>
                                                                                              </a:schemeClr>
                                                                                            </a:lnRef>
                                                                                            <a:fillRef idx="1">
                                                                                              <a:schemeClr val="accent1"/>
                                                                                            </a:fillRef>
                                                                                            <a:effectRef idx="0">
                                                                                              <a:schemeClr val="accent1"/>
                                                                                            </a:effectRef>
                                                                                            <a:fontRef idx="minor">
                                                                                              <a:schemeClr val="lt1"/>
                                                                                            </a:fontRef>
                                                                                          </p:style>
                                                                                          <p:txBody>
                                                                                            <a:bodyPr rtlCol="0" anchor="ctr"/>
                                                                                            <a:lstStyle/>
                                                                                            <a:p>
                                                                                              <a:pPr algn="ctr"/>
                                                                                              <a:endParaRPr lang="en-AU"/>
                                                                                            </a:p>
                                                                                          </p:txBody>
                                                                                        </p:sp>
                                                                                        <p:sp>
                                                                                          <p:nvSpPr>
                                                                                            <p:cNvPr id="419" name="Freeform 418"/>
                                                                                            <p:cNvSpPr/>
                                                                                            <p:nvPr/>
                                                                                          </p:nvSpPr>
                                                                                          <p:spPr>
                                                                                            <a:xfrm>
                                                                                              <a:off x="4729360" y="2959514"/>
                                                                                              <a:ext cx="436298" cy="395503"/>
                                                                                            </a:xfrm>
                                                                                            <a:custGeom>
                                                                                              <a:avLst/>
                                                                                              <a:gdLst>
                                                                                                <a:gd name="connsiteX0" fmla="*/ 435571 w 436298"/>
                                                                                                <a:gd name="connsiteY0" fmla="*/ 26574 h 395503"/>
                                                                                                <a:gd name="connsiteX1" fmla="*/ 371278 w 436298"/>
                                                                                                <a:gd name="connsiteY1" fmla="*/ 143255 h 395503"/>
                                                                                                <a:gd name="connsiteX2" fmla="*/ 259359 w 436298"/>
                                                                                                <a:gd name="connsiteY2" fmla="*/ 257555 h 395503"/>
                                                                                                <a:gd name="connsiteX3" fmla="*/ 214115 w 436298"/>
                                                                                                <a:gd name="connsiteY3" fmla="*/ 367092 h 395503"/>
                                                                                                <a:gd name="connsiteX4" fmla="*/ 92671 w 436298"/>
                                                                                                <a:gd name="connsiteY4" fmla="*/ 390905 h 395503"/>
                                                                                                <a:gd name="connsiteX5" fmla="*/ 2184 w 436298"/>
                                                                                                <a:gd name="connsiteY5" fmla="*/ 293274 h 395503"/>
                                                                                                <a:gd name="connsiteX6" fmla="*/ 185540 w 436298"/>
                                                                                                <a:gd name="connsiteY6" fmla="*/ 102774 h 395503"/>
                                                                                                <a:gd name="connsiteX7" fmla="*/ 330796 w 436298"/>
                                                                                                <a:gd name="connsiteY7" fmla="*/ 7524 h 395503"/>
                                                                                                <a:gd name="connsiteX8" fmla="*/ 435571 w 436298"/>
                                                                                                <a:gd name="connsiteY8" fmla="*/ 26574 h 395503"/>
                                                                                              </a:gdLst>
                                                                                              <a:ahLst/>
                                                                                              <a:cxnLst>
                                                                                                <a:cxn ang="0">
                                                                                                  <a:pos x="connsiteX0" y="connsiteY0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1" y="connsiteY1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2" y="connsiteY2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3" y="connsiteY3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4" y="connsiteY4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5" y="connsiteY5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6" y="connsiteY6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7" y="connsiteY7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8" y="connsiteY8"/>
                                                                                                </a:cxn>
                                                                                              </a:cxnLst>
                                                                                              <a:rect l="l" t="t" r="r" b="b"/>
                                                                                              <a:pathLst>
                                                                                                <a:path w="436298" h="395503">
                                                                                                  <a:moveTo>
                                                                                                    <a:pt x="435571" y="26574"/>
                                                                                                  </a:moveTo>
                                                                                                  <a:cubicBezTo>
                                                                                                    <a:pt x="442318" y="49196"/>
                                                                                                    <a:pt x="400647" y="104758"/>
                                                                                                    <a:pt x="371278" y="143255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341909" y="181752"/>
                                                                                                    <a:pt x="285553" y="220249"/>
                                                                                                    <a:pt x="259359" y="257555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233165" y="294861"/>
                                                                                                    <a:pt x="241896" y="344867"/>
                                                                                                    <a:pt x="214115" y="367092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86334" y="389317"/>
                                                                                                    <a:pt x="127993" y="403208"/>
                                                                                                    <a:pt x="92671" y="390905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57349" y="378602"/>
                                                                                                    <a:pt x="-13294" y="341296"/>
                                                                                                    <a:pt x="2184" y="293274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7662" y="245252"/>
                                                                                                    <a:pt x="130771" y="150399"/>
                                                                                                    <a:pt x="185540" y="102774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240309" y="55149"/>
                                                                                                    <a:pt x="293093" y="24193"/>
                                                                                                    <a:pt x="330796" y="7524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368499" y="-9145"/>
                                                                                                    <a:pt x="428824" y="3952"/>
                                                                                                    <a:pt x="435571" y="26574"/>
                                                                                                  </a:cubicBezTo>
                                                                                                  <a:close/>
                                                                                                </a:path>
                                                                                              </a:pathLst>
                                                                                            </a:custGeom>
                                                                                            <a:solidFill>
                                                                                              <a:srgbClr val="C00000"/>
                                                                                            </a:solidFill>
                                                                                            <a:ln>
                                                                                              <a:noFill/>
                                                                                            </a:ln>
                                                                                          </p:spPr>
                                                                                          <p:style>
                                                                                            <a:lnRef idx="2">
                                                                                              <a:schemeClr val="accent1">
                                                                                                <a:shade val="50000"/>
                                                                                              </a:schemeClr>
                                                                                            </a:lnRef>
                                                                                            <a:fillRef idx="1">
                                                                                              <a:schemeClr val="accent1"/>
                                                                                            </a:fillRef>
                                                                                            <a:effectRef idx="0">
                                                                                              <a:schemeClr val="accent1"/>
                                                                                            </a:effectRef>
                                                                                            <a:fontRef idx="minor">
                                                                                              <a:schemeClr val="lt1"/>
                                                                                            </a:fontRef>
                                                                                          </p:style>
                                                                                          <p:txBody>
                                                                                            <a:bodyPr rtlCol="0" anchor="ctr"/>
                                                                                            <a:lstStyle/>
                                                                                            <a:p>
                                                                                              <a:pPr algn="ctr"/>
                                                                                              <a:endParaRPr lang="en-AU"/>
                                                                                            </a:p>
                                                                                          </p:txBody>
                                                                                        </p:sp>
                                                                                        <p:sp>
                                                                                          <p:nvSpPr>
                                                                                            <p:cNvPr id="372" name="Freeform 371"/>
                                                                                            <p:cNvSpPr/>
                                                                                            <p:nvPr/>
                                                                                          </p:nvSpPr>
                                                                                          <p:spPr>
                                                                                            <a:xfrm>
                                                                                              <a:off x="3686877" y="3169419"/>
                                                                                              <a:ext cx="1348939" cy="606567"/>
                                                                                            </a:xfrm>
                                                                                            <a:custGeom>
                                                                                              <a:avLst/>
                                                                                              <a:gdLst>
                                                                                                <a:gd name="connsiteX0" fmla="*/ 125230 w 1348939"/>
                                                                                                <a:gd name="connsiteY0" fmla="*/ 185760 h 595391"/>
                                                                                                <a:gd name="connsiteX1" fmla="*/ 53793 w 1348939"/>
                                                                                                <a:gd name="connsiteY1" fmla="*/ 295298 h 595391"/>
                                                                                                <a:gd name="connsiteX2" fmla="*/ 1405 w 1348939"/>
                                                                                                <a:gd name="connsiteY2" fmla="*/ 390548 h 595391"/>
                                                                                                <a:gd name="connsiteX3" fmla="*/ 110943 w 1348939"/>
                                                                                                <a:gd name="connsiteY3" fmla="*/ 485798 h 595391"/>
                                                                                                <a:gd name="connsiteX4" fmla="*/ 172855 w 1348939"/>
                                                                                                <a:gd name="connsiteY4" fmla="*/ 519135 h 595391"/>
                                                                                                <a:gd name="connsiteX5" fmla="*/ 363355 w 1348939"/>
                                                                                                <a:gd name="connsiteY5" fmla="*/ 571523 h 595391"/>
                                                                                                <a:gd name="connsiteX6" fmla="*/ 515755 w 1348939"/>
                                                                                                <a:gd name="connsiteY6" fmla="*/ 542948 h 595391"/>
                                                                                                <a:gd name="connsiteX7" fmla="*/ 701493 w 1348939"/>
                                                                                                <a:gd name="connsiteY7" fmla="*/ 595335 h 595391"/>
                                                                                                <a:gd name="connsiteX8" fmla="*/ 972955 w 1348939"/>
                                                                                                <a:gd name="connsiteY8" fmla="*/ 552473 h 595391"/>
                                                                                                <a:gd name="connsiteX9" fmla="*/ 1006293 w 1348939"/>
                                                                                                <a:gd name="connsiteY9" fmla="*/ 523898 h 595391"/>
                                                                                                <a:gd name="connsiteX10" fmla="*/ 1120593 w 1348939"/>
                                                                                                <a:gd name="connsiteY10" fmla="*/ 490560 h 595391"/>
                                                                                                <a:gd name="connsiteX11" fmla="*/ 1287280 w 1348939"/>
                                                                                                <a:gd name="connsiteY11" fmla="*/ 347685 h 595391"/>
                                                                                                <a:gd name="connsiteX12" fmla="*/ 1344430 w 1348939"/>
                                                                                                <a:gd name="connsiteY12" fmla="*/ 247673 h 595391"/>
                                                                                                <a:gd name="connsiteX13" fmla="*/ 1325380 w 1348939"/>
                                                                                                <a:gd name="connsiteY13" fmla="*/ 195285 h 595391"/>
                                                                                                <a:gd name="connsiteX14" fmla="*/ 1168218 w 1348939"/>
                                                                                                <a:gd name="connsiteY14" fmla="*/ 109560 h 595391"/>
                                                                                                <a:gd name="connsiteX15" fmla="*/ 1025343 w 1348939"/>
                                                                                                <a:gd name="connsiteY15" fmla="*/ 23 h 595391"/>
                                                                                                <a:gd name="connsiteX16" fmla="*/ 677680 w 1348939"/>
                                                                                                <a:gd name="connsiteY16" fmla="*/ 119085 h 595391"/>
                                                                                                <a:gd name="connsiteX17" fmla="*/ 139518 w 1348939"/>
                                                                                                <a:gd name="connsiteY17" fmla="*/ 133373 h 595391"/>
                                                                                                <a:gd name="connsiteX18" fmla="*/ 125230 w 1348939"/>
                                                                                                <a:gd name="connsiteY18" fmla="*/ 185760 h 595391"/>
                                                                                              </a:gdLst>
                                                                                              <a:ahLst/>
                                                                                              <a:cxnLst>
                                                                                                <a:cxn ang="0">
                                                                                                  <a:pos x="connsiteX0" y="connsiteY0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1" y="connsiteY1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2" y="connsiteY2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3" y="connsiteY3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4" y="connsiteY4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5" y="connsiteY5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6" y="connsiteY6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7" y="connsiteY7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8" y="connsiteY8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9" y="connsiteY9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10" y="connsiteY10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11" y="connsiteY11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12" y="connsiteY12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13" y="connsiteY13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14" y="connsiteY14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15" y="connsiteY15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16" y="connsiteY16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17" y="connsiteY17"/>
                                                                                                </a:cxn>
                                                                                                <a:cxn ang="0">
                                                                                                  <a:pos x="connsiteX18" y="connsiteY18"/>
                                                                                                </a:cxn>
                                                                                              </a:cxnLst>
                                                                                              <a:rect l="l" t="t" r="r" b="b"/>
                                                                                              <a:pathLst>
                                                                                                <a:path w="1348939" h="595391">
                                                                                                  <a:moveTo>
                                                                                                    <a:pt x="125230" y="185760"/>
                                                                                                  </a:moveTo>
                                                                                                  <a:cubicBezTo>
                                                                                                    <a:pt x="110942" y="212748"/>
                                                                                                    <a:pt x="74430" y="261167"/>
                                                                                                    <a:pt x="53793" y="295298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33155" y="329429"/>
                                                                                                    <a:pt x="-8120" y="358798"/>
                                                                                                    <a:pt x="1405" y="390548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0930" y="422298"/>
                                                                                                    <a:pt x="82368" y="464367"/>
                                                                                                    <a:pt x="110943" y="485798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39518" y="507229"/>
                                                                                                    <a:pt x="130786" y="504848"/>
                                                                                                    <a:pt x="172855" y="519135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214924" y="533422"/>
                                                                                                    <a:pt x="306205" y="567554"/>
                                                                                                    <a:pt x="363355" y="571523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420505" y="575492"/>
                                                                                                    <a:pt x="459399" y="538979"/>
                                                                                                    <a:pt x="515755" y="542948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572111" y="546917"/>
                                                                                                    <a:pt x="625293" y="593748"/>
                                                                                                    <a:pt x="701493" y="595335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777693" y="596922"/>
                                                                                                    <a:pt x="922155" y="564379"/>
                                                                                                    <a:pt x="972955" y="552473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023755" y="540567"/>
                                                                                                    <a:pt x="981687" y="534217"/>
                                                                                                    <a:pt x="1006293" y="523898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030899" y="513579"/>
                                                                                                    <a:pt x="1073762" y="519929"/>
                                                                                                    <a:pt x="1120593" y="490560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167424" y="461191"/>
                                                                                                    <a:pt x="1249974" y="388166"/>
                                                                                                    <a:pt x="1287280" y="347685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324586" y="307204"/>
                                                                                                    <a:pt x="1338080" y="273073"/>
                                                                                                    <a:pt x="1344430" y="247673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350780" y="222273"/>
                                                                                                    <a:pt x="1354749" y="218304"/>
                                                                                                    <a:pt x="1325380" y="195285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296011" y="172266"/>
                                                                                                    <a:pt x="1218224" y="142104"/>
                                                                                                    <a:pt x="1168218" y="109560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1118212" y="77016"/>
                                                                                                    <a:pt x="1107099" y="-1565"/>
                                                                                                    <a:pt x="1025343" y="23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943587" y="1610"/>
                                                                                                    <a:pt x="825317" y="96860"/>
                                                                                                    <a:pt x="677680" y="119085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530043" y="141310"/>
                                                                                                    <a:pt x="230005" y="126229"/>
                                                                                                    <a:pt x="139518" y="133373"/>
                                                                                                  </a:cubicBezTo>
                                                                                                  <a:cubicBezTo>
                                                                                                    <a:pt x="49031" y="140517"/>
                                                                                                    <a:pt x="139518" y="158772"/>
                                                                                                    <a:pt x="125230" y="185760"/>
                                                                                                  </a:cubicBezTo>
                                                                                                  <a:close/>
                                                                                                </a:path>
                                                                                              </a:pathLst>
                                                                                            </a:custGeom>
                                                                                            <a:solidFill>
                                                                                              <a:srgbClr val="00B050"/>
                                                                                            </a:solidFill>
                                                                                            <a:ln>
                                                                                              <a:noFill/>
                                                                                            </a:ln>
                                                                                          </p:spPr>
                                                                                          <p:style>
                                                                                            <a:lnRef idx="2">
                                                                                              <a:schemeClr val="accent1">
                                                                                                <a:shade val="50000"/>
                                                                                              </a:schemeClr>
                                                                                            </a:lnRef>
                                                                                            <a:fillRef idx="1">
                                                                                              <a:schemeClr val="accent1"/>
                                                                                            </a:fillRef>
                                                                                            <a:effectRef idx="0">
                                                                                              <a:schemeClr val="accent1"/>
                                                                                            </a:effectRef>
                                                                                            <a:fontRef idx="minor">
                                                                                              <a:schemeClr val="lt1"/>
                                                                                            </a:fontRef>
                                                                                          </p:style>
                                                                                          <p:txBody>
                                                                                            <a:bodyPr rtlCol="0" anchor="ctr"/>
                                                                                            <a:lstStyle/>
                                                                                            <a:p>
                                                                                              <a:pPr algn="ctr"/>
                                                                                              <a:endParaRPr lang="en-AU"/>
                                                                                            </a:p>
                                                                                          </p:txBody>
                                                                                        </p:sp>
                                                                                        <p:grpSp>
                                                                                          <p:nvGrpSpPr>
                                                                                            <p:cNvPr id="418" name="Group 417"/>
                                                                                            <p:cNvGrpSpPr/>
                                                                                            <p:nvPr/>
                                                                                          </p:nvGrpSpPr>
                                                                                          <p:grpSpPr>
                                                                                            <a:xfrm>
                                                                                              <a:off x="3057403" y="1214163"/>
                                                                                              <a:ext cx="2312531" cy="2327425"/>
                                                                                              <a:chOff x="3057403" y="1214163"/>
                                                                                              <a:chExt cx="2312531" cy="2327425"/>
                                                                                            </a:xfrm>
                                                                                          </p:grpSpPr>
                                                                                          <p:grpSp>
                                                                                            <p:nvGrpSpPr>
                                                                                              <p:cNvPr id="417" name="Group 416"/>
                                                                                              <p:cNvGrpSpPr/>
                                                                                              <p:nvPr/>
                                                                                            </p:nvGrpSpPr>
                                                                                            <p:grpSpPr>
                                                                                              <a:xfrm>
                                                                                                <a:off x="5005045" y="2893479"/>
                                                                                                <a:ext cx="364889" cy="571327"/>
                                                                                                <a:chOff x="5005045" y="2893479"/>
                                                                                                <a:chExt cx="364889" cy="571327"/>
                                                                                              </a:xfrm>
                                                                                            </p:grpSpPr>
                                                                                            <p:grpSp>
                                                                                              <p:nvGrpSpPr>
                                                                                                <p:cNvPr id="416" name="Group 415"/>
                                                                                                <p:cNvGrpSpPr/>
                                                                                                <p:nvPr/>
                                                                                              </p:nvGrpSpPr>
                                                                                              <p:grpSpPr>
                                                                                                <a:xfrm>
                                                                                                  <a:off x="5194403" y="3065280"/>
                                                                                                  <a:ext cx="175531" cy="399526"/>
                                                                                                  <a:chOff x="5194403" y="3065280"/>
                                                                                                  <a:chExt cx="175531" cy="399526"/>
                                                                                                </a:xfrm>
                                                                                              </p:grpSpPr>
                                                                                              <p:grpSp>
                                                                                                <p:nvGrpSpPr>
                                                                                                  <p:cNvPr id="414" name="Group 413"/>
                                                                                                  <p:cNvGrpSpPr/>
                                                                                                  <p:nvPr/>
                                                                                                </p:nvGrpSpPr>
                                                                                                <p:grpSpPr>
                                                                                                  <a:xfrm>
                                                                                                    <a:off x="5194403" y="3211064"/>
                                                                                                    <a:ext cx="175531" cy="253742"/>
                                                                                                    <a:chOff x="5194403" y="3211064"/>
                                                                                                    <a:chExt cx="175531" cy="253742"/>
                                                                                                  </a:xfrm>
                                                                                                </p:grpSpPr>
                                                                                                <p:grpSp>
                                                                                                  <p:nvGrpSpPr>
                                                                                                    <p:cNvPr id="411" name="Group 410"/>
                                                                                                    <p:cNvGrpSpPr/>
                                                                                                    <p:nvPr/>
                                                                                                  </p:nvGrpSpPr>
                                                                                                  <p:grpSpPr>
                                                                                                    <a:xfrm>
                                                                                                      <a:off x="5194403" y="3211064"/>
                                                                                                      <a:ext cx="175531" cy="253742"/>
                                                                                                      <a:chOff x="5194403" y="3211064"/>
                                                                                                      <a:chExt cx="175531" cy="253742"/>
                                                                                                    </a:xfrm>
                                                                                                  </p:grpSpPr>
                                                                                                  <p:sp>
                                                                                                    <p:nvSpPr>
                                                                                                      <p:cNvPr id="406" name="Freeform 405"/>
                                                                                                      <p:cNvSpPr/>
                                                                                                      <p:nvPr/>
                                                                                                    </p:nvSpPr>
                                                                                                    <p:spPr>
                                                                                                      <a:xfrm>
                                                                                                        <a:off x="5194403" y="3211064"/>
                                                                                                        <a:ext cx="175531" cy="253742"/>
                                                                                                      </a:xfrm>
                                                                                                      <a:custGeom>
                                                                                                        <a:avLst/>
                                                                                                        <a:gdLst>
                                                                                                          <a:gd name="connsiteX0" fmla="*/ 2896 w 175531"/>
                                                                                                          <a:gd name="connsiteY0" fmla="*/ 135554 h 253742"/>
                                                                                                          <a:gd name="connsiteX1" fmla="*/ 75921 w 175531"/>
                                                                                                          <a:gd name="connsiteY1" fmla="*/ 148254 h 253742"/>
                                                                                                          <a:gd name="connsiteX2" fmla="*/ 98146 w 175531"/>
                                                                                                          <a:gd name="connsiteY2" fmla="*/ 97454 h 253742"/>
                                                                                                          <a:gd name="connsiteX3" fmla="*/ 82271 w 175531"/>
                                                                                                          <a:gd name="connsiteY3" fmla="*/ 176829 h 253742"/>
                                                                                                          <a:gd name="connsiteX4" fmla="*/ 91796 w 175531"/>
                                                                                                          <a:gd name="connsiteY4" fmla="*/ 249854 h 253742"/>
                                                                                                          <a:gd name="connsiteX5" fmla="*/ 139421 w 175531"/>
                                                                                                          <a:gd name="connsiteY5" fmla="*/ 233979 h 253742"/>
                                                                                                          <a:gd name="connsiteX6" fmla="*/ 167996 w 175531"/>
                                                                                                          <a:gd name="connsiteY6" fmla="*/ 151429 h 253742"/>
                                                                                                          <a:gd name="connsiteX7" fmla="*/ 171171 w 175531"/>
                                                                                                          <a:gd name="connsiteY7" fmla="*/ 72054 h 253742"/>
                                                                                                          <a:gd name="connsiteX8" fmla="*/ 114021 w 175531"/>
                                                                                                          <a:gd name="connsiteY8" fmla="*/ 2204 h 253742"/>
                                                                                                          <a:gd name="connsiteX9" fmla="*/ 37821 w 175531"/>
                                                                                                          <a:gd name="connsiteY9" fmla="*/ 21254 h 253742"/>
                                                                                                          <a:gd name="connsiteX10" fmla="*/ 15596 w 175531"/>
                                                                                                          <a:gd name="connsiteY10" fmla="*/ 59354 h 253742"/>
                                                                                                          <a:gd name="connsiteX11" fmla="*/ 2896 w 175531"/>
                                                                                                          <a:gd name="connsiteY11" fmla="*/ 135554 h 253742"/>
                                                                                                        </a:gdLst>
                                                                                                        <a:ahLst/>
                                                                                                        <a:cxnLst>
                                                                                                          <a:cxn ang="0">
                                                                                                            <a:pos x="connsiteX0" y="connsiteY0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" y="connsiteY1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" y="connsiteY2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3" y="connsiteY3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4" y="connsiteY4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5" y="connsiteY5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6" y="connsiteY6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7" y="connsiteY7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8" y="connsiteY8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9" y="connsiteY9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0" y="connsiteY10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1" y="connsiteY11"/>
                                                                                                          </a:cxn>
                                                                                                        </a:cxnLst>
                                                                                                        <a:rect l="l" t="t" r="r" b="b"/>
                                                                                                        <a:pathLst>
                                                                                                          <a:path w="175531" h="253742">
                                                                                                            <a:moveTo>
                                                                                                              <a:pt x="2896" y="135554"/>
                                                                                                            </a:moveTo>
                                                                                                            <a:cubicBezTo>
                                                                                                              <a:pt x="12950" y="150371"/>
                                                                                                              <a:pt x="60046" y="154604"/>
                                                                                                              <a:pt x="75921" y="148254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91796" y="141904"/>
                                                                                                              <a:pt x="97088" y="92692"/>
                                                                                                              <a:pt x="98146" y="97454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99204" y="102216"/>
                                                                                                              <a:pt x="83329" y="151429"/>
                                                                                                              <a:pt x="82271" y="176829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81213" y="202229"/>
                                                                                                              <a:pt x="82271" y="240329"/>
                                                                                                              <a:pt x="91796" y="249854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01321" y="259379"/>
                                                                                                              <a:pt x="126721" y="250383"/>
                                                                                                              <a:pt x="139421" y="233979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52121" y="217575"/>
                                                                                                              <a:pt x="162704" y="178417"/>
                                                                                                              <a:pt x="167996" y="151429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73288" y="124441"/>
                                                                                                              <a:pt x="180167" y="96925"/>
                                                                                                              <a:pt x="171171" y="72054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62175" y="47183"/>
                                                                                                              <a:pt x="136246" y="10671"/>
                                                                                                              <a:pt x="114021" y="2204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91796" y="-6263"/>
                                                                                                              <a:pt x="54225" y="11729"/>
                                                                                                              <a:pt x="37821" y="21254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21417" y="30779"/>
                                                                                                              <a:pt x="19300" y="46654"/>
                                                                                                              <a:pt x="15596" y="59354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1892" y="72054"/>
                                                                                                              <a:pt x="-7158" y="120737"/>
                                                                                                              <a:pt x="2896" y="135554"/>
                                                                                                            </a:cubicBezTo>
                                                                                                            <a:close/>
                                                                                                          </a:path>
                                                                                                        </a:pathLst>
                                                                                                      </a:custGeom>
                                                                                                      <a:solidFill>
                                                                                                        <a:srgbClr val="FF0000"/>
                                                                                                      </a:solidFill>
                                                                                                      <a:ln>
                                                                                                        <a:noFill/>
                                                                                                      </a:ln>
                                                                                                    </p:spPr>
                                                                                                    <p:style>
                                                                                                      <a:lnRef idx="2">
                                                                                                        <a:schemeClr val="accent1">
                                                                                                          <a:shade val="50000"/>
                                                                                                        </a:schemeClr>
                                                                                                      </a:lnRef>
                                                                                                      <a:fillRef idx="1">
                                                                                                        <a:schemeClr val="accent1"/>
                                                                                                      </a:fillRef>
                                                                                                      <a:effectRef idx="0">
                                                                                                        <a:schemeClr val="accent1"/>
                                                                                                      </a:effectRef>
                                                                                                      <a:fontRef idx="minor">
                                                                                                        <a:schemeClr val="lt1"/>
                                                                                                      </a:fontRef>
                                                                                                    </p:style>
                                                                                                    <p:txBody>
                                                                                                      <a:bodyPr rtlCol="0" anchor="ctr"/>
                                                                                                      <a:lstStyle/>
                                                                                                      <a:p>
                                                                                                        <a:pPr algn="ctr"/>
                                                                                                        <a:endParaRPr lang="en-AU"/>
                                                                                                      </a:p>
                                                                                                    </p:txBody>
                                                                                                  </p:sp>
                                                                                                  <p:sp>
                                                                                                    <p:nvSpPr>
                                                                                                      <p:cNvPr id="407" name="Freeform 406"/>
                                                                                                      <p:cNvSpPr/>
                                                                                                      <p:nvPr/>
                                                                                                    </p:nvSpPr>
                                                                                                    <p:spPr>
                                                                                                      <a:xfrm>
                                                                                                        <a:off x="5198001" y="3264601"/>
                                                                                                        <a:ext cx="75975" cy="71532"/>
                                                                                                      </a:xfrm>
                                                                                                      <a:custGeom>
                                                                                                        <a:avLst/>
                                                                                                        <a:gdLst>
                                                                                                          <a:gd name="connsiteX0" fmla="*/ 74087 w 75975"/>
                                                                                                          <a:gd name="connsiteY0" fmla="*/ 71530 h 71532"/>
                                                                                                          <a:gd name="connsiteX1" fmla="*/ 24080 w 75975"/>
                                                                                                          <a:gd name="connsiteY1" fmla="*/ 23905 h 71532"/>
                                                                                                          <a:gd name="connsiteX2" fmla="*/ 268 w 75975"/>
                                                                                                          <a:gd name="connsiteY2" fmla="*/ 28668 h 71532"/>
                                                                                                          <a:gd name="connsiteX3" fmla="*/ 38368 w 75975"/>
                                                                                                          <a:gd name="connsiteY3" fmla="*/ 93 h 71532"/>
                                                                                                          <a:gd name="connsiteX4" fmla="*/ 62180 w 75975"/>
                                                                                                          <a:gd name="connsiteY4" fmla="*/ 21524 h 71532"/>
                                                                                                          <a:gd name="connsiteX5" fmla="*/ 74087 w 75975"/>
                                                                                                          <a:gd name="connsiteY5" fmla="*/ 71530 h 71532"/>
                                                                                                        </a:gdLst>
                                                                                                        <a:ahLst/>
                                                                                                        <a:cxnLst>
                                                                                                          <a:cxn ang="0">
                                                                                                            <a:pos x="connsiteX0" y="connsiteY0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" y="connsiteY1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" y="connsiteY2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3" y="connsiteY3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4" y="connsiteY4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5" y="connsiteY5"/>
                                                                                                          </a:cxn>
                                                                                                        </a:cxnLst>
                                                                                                        <a:rect l="l" t="t" r="r" b="b"/>
                                                                                                        <a:pathLst>
                                                                                                          <a:path w="75975" h="71532">
                                                                                                            <a:moveTo>
                                                                                                              <a:pt x="74087" y="71530"/>
                                                                                                            </a:moveTo>
                                                                                                            <a:cubicBezTo>
                                                                                                              <a:pt x="67737" y="71927"/>
                                                                                                              <a:pt x="36383" y="31049"/>
                                                                                                              <a:pt x="24080" y="23905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1777" y="16761"/>
                                                                                                              <a:pt x="-2113" y="32637"/>
                                                                                                              <a:pt x="268" y="28668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2649" y="24699"/>
                                                                                                              <a:pt x="28049" y="1284"/>
                                                                                                              <a:pt x="38368" y="93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48687" y="-1098"/>
                                                                                                              <a:pt x="55036" y="9221"/>
                                                                                                              <a:pt x="62180" y="21524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69324" y="33827"/>
                                                                                                              <a:pt x="80437" y="71133"/>
                                                                                                              <a:pt x="74087" y="71530"/>
                                                                                                            </a:cubicBezTo>
                                                                                                            <a:close/>
                                                                                                          </a:path>
                                                                                                        </a:pathLst>
                                                                                                      </a:custGeom>
                                                                                                      <a:solidFill>
                                                                                                        <a:schemeClr val="bg1"/>
                                                                                                      </a:solidFill>
                                                                                                      <a:ln>
                                                                                                        <a:noFill/>
                                                                                                      </a:ln>
                                                                                                    </p:spPr>
                                                                                                    <p:style>
                                                                                                      <a:lnRef idx="2">
                                                                                                        <a:schemeClr val="accent1">
                                                                                                          <a:shade val="50000"/>
                                                                                                        </a:schemeClr>
                                                                                                      </a:lnRef>
                                                                                                      <a:fillRef idx="1">
                                                                                                        <a:schemeClr val="accent1"/>
                                                                                                      </a:fillRef>
                                                                                                      <a:effectRef idx="0">
                                                                                                        <a:schemeClr val="accent1"/>
                                                                                                      </a:effectRef>
                                                                                                      <a:fontRef idx="minor">
                                                                                                        <a:schemeClr val="lt1"/>
                                                                                                      </a:fontRef>
                                                                                                    </p:style>
                                                                                                    <p:txBody>
                                                                                                      <a:bodyPr rtlCol="0" anchor="ctr"/>
                                                                                                      <a:lstStyle/>
                                                                                                      <a:p>
                                                                                                        <a:pPr algn="ctr"/>
                                                                                                        <a:endParaRPr lang="en-AU"/>
                                                                                                      </a:p>
                                                                                                    </p:txBody>
                                                                                                  </p:sp>
                                                                                                  <p:sp>
                                                                                                    <p:nvSpPr>
                                                                                                      <p:cNvPr id="408" name="Freeform 407"/>
                                                                                                      <p:cNvSpPr/>
                                                                                                      <p:nvPr/>
                                                                                                    </p:nvSpPr>
                                                                                                    <p:spPr>
                                                                                                      <a:xfrm>
                                                                                                        <a:off x="5291135" y="3295297"/>
                                                                                                        <a:ext cx="73830" cy="46111"/>
                                                                                                      </a:xfrm>
                                                                                                      <a:custGeom>
                                                                                                        <a:avLst/>
                                                                                                        <a:gdLst>
                                                                                                          <a:gd name="connsiteX0" fmla="*/ 3 w 73830"/>
                                                                                                          <a:gd name="connsiteY0" fmla="*/ 17022 h 46111"/>
                                                                                                          <a:gd name="connsiteX1" fmla="*/ 50009 w 73830"/>
                                                                                                          <a:gd name="connsiteY1" fmla="*/ 24166 h 46111"/>
                                                                                                          <a:gd name="connsiteX2" fmla="*/ 73821 w 73830"/>
                                                                                                          <a:gd name="connsiteY2" fmla="*/ 353 h 46111"/>
                                                                                                          <a:gd name="connsiteX3" fmla="*/ 47628 w 73830"/>
                                                                                                          <a:gd name="connsiteY3" fmla="*/ 45597 h 46111"/>
                                                                                                          <a:gd name="connsiteX4" fmla="*/ 3 w 73830"/>
                                                                                                          <a:gd name="connsiteY4" fmla="*/ 17022 h 46111"/>
                                                                                                        </a:gdLst>
                                                                                                        <a:ahLst/>
                                                                                                        <a:cxnLst>
                                                                                                          <a:cxn ang="0">
                                                                                                            <a:pos x="connsiteX0" y="connsiteY0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" y="connsiteY1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" y="connsiteY2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3" y="connsiteY3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4" y="connsiteY4"/>
                                                                                                          </a:cxn>
                                                                                                        </a:cxnLst>
                                                                                                        <a:rect l="l" t="t" r="r" b="b"/>
                                                                                                        <a:pathLst>
                                                                                                          <a:path w="73830" h="46111">
                                                                                                            <a:moveTo>
                                                                                                              <a:pt x="3" y="17022"/>
                                                                                                            </a:moveTo>
                                                                                                            <a:cubicBezTo>
                                                                                                              <a:pt x="400" y="13450"/>
                                                                                                              <a:pt x="37706" y="26944"/>
                                                                                                              <a:pt x="50009" y="24166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62312" y="21388"/>
                                                                                                              <a:pt x="74218" y="-3219"/>
                                                                                                              <a:pt x="73821" y="353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73424" y="3925"/>
                                                                                                              <a:pt x="57550" y="40835"/>
                                                                                                              <a:pt x="47628" y="45597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37706" y="50359"/>
                                                                                                              <a:pt x="-394" y="20594"/>
                                                                                                              <a:pt x="3" y="17022"/>
                                                                                                            </a:cubicBezTo>
                                                                                                            <a:close/>
                                                                                                          </a:path>
                                                                                                        </a:pathLst>
                                                                                                      </a:custGeom>
                                                                                                      <a:solidFill>
                                                                                                        <a:schemeClr val="bg1"/>
                                                                                                      </a:solidFill>
                                                                                                      <a:ln>
                                                                                                        <a:noFill/>
                                                                                                      </a:ln>
                                                                                                    </p:spPr>
                                                                                                    <p:style>
                                                                                                      <a:lnRef idx="2">
                                                                                                        <a:schemeClr val="accent1">
                                                                                                          <a:shade val="50000"/>
                                                                                                        </a:schemeClr>
                                                                                                      </a:lnRef>
                                                                                                      <a:fillRef idx="1">
                                                                                                        <a:schemeClr val="accent1"/>
                                                                                                      </a:fillRef>
                                                                                                      <a:effectRef idx="0">
                                                                                                        <a:schemeClr val="accent1"/>
                                                                                                      </a:effectRef>
                                                                                                      <a:fontRef idx="minor">
                                                                                                        <a:schemeClr val="lt1"/>
                                                                                                      </a:fontRef>
                                                                                                    </p:style>
                                                                                                    <p:txBody>
                                                                                                      <a:bodyPr rtlCol="0" anchor="ctr"/>
                                                                                                      <a:lstStyle/>
                                                                                                      <a:p>
                                                                                                        <a:pPr algn="ctr"/>
                                                                                                        <a:endParaRPr lang="en-AU"/>
                                                                                                      </a:p>
                                                                                                    </p:txBody>
                                                                                                  </p:sp>
                                                                                                  <p:sp>
                                                                                                    <p:nvSpPr>
                                                                                                      <p:cNvPr id="409" name="Freeform 408"/>
                                                                                                      <p:cNvSpPr/>
                                                                                                      <p:nvPr/>
                                                                                                    </p:nvSpPr>
                                                                                                    <p:spPr>
                                                                                                      <a:xfrm rot="788175">
                                                                                                        <a:off x="5276357" y="3367123"/>
                                                                                                        <a:ext cx="73830" cy="46111"/>
                                                                                                      </a:xfrm>
                                                                                                      <a:custGeom>
                                                                                                        <a:avLst/>
                                                                                                        <a:gdLst>
                                                                                                          <a:gd name="connsiteX0" fmla="*/ 3 w 73830"/>
                                                                                                          <a:gd name="connsiteY0" fmla="*/ 17022 h 46111"/>
                                                                                                          <a:gd name="connsiteX1" fmla="*/ 50009 w 73830"/>
                                                                                                          <a:gd name="connsiteY1" fmla="*/ 24166 h 46111"/>
                                                                                                          <a:gd name="connsiteX2" fmla="*/ 73821 w 73830"/>
                                                                                                          <a:gd name="connsiteY2" fmla="*/ 353 h 46111"/>
                                                                                                          <a:gd name="connsiteX3" fmla="*/ 47628 w 73830"/>
                                                                                                          <a:gd name="connsiteY3" fmla="*/ 45597 h 46111"/>
                                                                                                          <a:gd name="connsiteX4" fmla="*/ 3 w 73830"/>
                                                                                                          <a:gd name="connsiteY4" fmla="*/ 17022 h 46111"/>
                                                                                                        </a:gdLst>
                                                                                                        <a:ahLst/>
                                                                                                        <a:cxnLst>
                                                                                                          <a:cxn ang="0">
                                                                                                            <a:pos x="connsiteX0" y="connsiteY0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" y="connsiteY1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" y="connsiteY2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3" y="connsiteY3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4" y="connsiteY4"/>
                                                                                                          </a:cxn>
                                                                                                        </a:cxnLst>
                                                                                                        <a:rect l="l" t="t" r="r" b="b"/>
                                                                                                        <a:pathLst>
                                                                                                          <a:path w="73830" h="46111">
                                                                                                            <a:moveTo>
                                                                                                              <a:pt x="3" y="17022"/>
                                                                                                            </a:moveTo>
                                                                                                            <a:cubicBezTo>
                                                                                                              <a:pt x="400" y="13450"/>
                                                                                                              <a:pt x="37706" y="26944"/>
                                                                                                              <a:pt x="50009" y="24166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62312" y="21388"/>
                                                                                                              <a:pt x="74218" y="-3219"/>
                                                                                                              <a:pt x="73821" y="353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73424" y="3925"/>
                                                                                                              <a:pt x="57550" y="40835"/>
                                                                                                              <a:pt x="47628" y="45597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37706" y="50359"/>
                                                                                                              <a:pt x="-394" y="20594"/>
                                                                                                              <a:pt x="3" y="17022"/>
                                                                                                            </a:cubicBezTo>
                                                                                                            <a:close/>
                                                                                                          </a:path>
                                                                                                        </a:pathLst>
                                                                                                      </a:custGeom>
                                                                                                      <a:solidFill>
                                                                                                        <a:schemeClr val="bg1"/>
                                                                                                      </a:solidFill>
                                                                                                      <a:ln>
                                                                                                        <a:noFill/>
                                                                                                      </a:ln>
                                                                                                    </p:spPr>
                                                                                                    <p:style>
                                                                                                      <a:lnRef idx="2">
                                                                                                        <a:schemeClr val="accent1">
                                                                                                          <a:shade val="50000"/>
                                                                                                        </a:schemeClr>
                                                                                                      </a:lnRef>
                                                                                                      <a:fillRef idx="1">
                                                                                                        <a:schemeClr val="accent1"/>
                                                                                                      </a:fillRef>
                                                                                                      <a:effectRef idx="0">
                                                                                                        <a:schemeClr val="accent1"/>
                                                                                                      </a:effectRef>
                                                                                                      <a:fontRef idx="minor">
                                                                                                        <a:schemeClr val="lt1"/>
                                                                                                      </a:fontRef>
                                                                                                    </p:style>
                                                                                                    <p:txBody>
                                                                                                      <a:bodyPr rtlCol="0" anchor="ctr"/>
                                                                                                      <a:lstStyle/>
                                                                                                      <a:p>
                                                                                                        <a:pPr algn="ctr"/>
                                                                                                        <a:endParaRPr lang="en-AU"/>
                                                                                                      </a:p>
                                                                                                    </p:txBody>
                                                                                                  </p:sp>
                                                                                                  <p:sp>
                                                                                                    <p:nvSpPr>
                                                                                                      <p:cNvPr id="410" name="Freeform 409"/>
                                                                                                      <p:cNvSpPr/>
                                                                                                      <p:nvPr/>
                                                                                                    </p:nvSpPr>
                                                                                                    <p:spPr>
                                                                                                      <a:xfrm rot="14473919">
                                                                                                        <a:off x="5238671" y="3227406"/>
                                                                                                        <a:ext cx="88547" cy="55964"/>
                                                                                                      </a:xfrm>
                                                                                                      <a:custGeom>
                                                                                                        <a:avLst/>
                                                                                                        <a:gdLst>
                                                                                                          <a:gd name="connsiteX0" fmla="*/ 3 w 73830"/>
                                                                                                          <a:gd name="connsiteY0" fmla="*/ 17022 h 46111"/>
                                                                                                          <a:gd name="connsiteX1" fmla="*/ 50009 w 73830"/>
                                                                                                          <a:gd name="connsiteY1" fmla="*/ 24166 h 46111"/>
                                                                                                          <a:gd name="connsiteX2" fmla="*/ 73821 w 73830"/>
                                                                                                          <a:gd name="connsiteY2" fmla="*/ 353 h 46111"/>
                                                                                                          <a:gd name="connsiteX3" fmla="*/ 47628 w 73830"/>
                                                                                                          <a:gd name="connsiteY3" fmla="*/ 45597 h 46111"/>
                                                                                                          <a:gd name="connsiteX4" fmla="*/ 3 w 73830"/>
                                                                                                          <a:gd name="connsiteY4" fmla="*/ 17022 h 46111"/>
                                                                                                        </a:gdLst>
                                                                                                        <a:ahLst/>
                                                                                                        <a:cxnLst>
                                                                                                          <a:cxn ang="0">
                                                                                                            <a:pos x="connsiteX0" y="connsiteY0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" y="connsiteY1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" y="connsiteY2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3" y="connsiteY3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4" y="connsiteY4"/>
                                                                                                          </a:cxn>
                                                                                                        </a:cxnLst>
                                                                                                        <a:rect l="l" t="t" r="r" b="b"/>
                                                                                                        <a:pathLst>
                                                                                                          <a:path w="73830" h="46111">
                                                                                                            <a:moveTo>
                                                                                                              <a:pt x="3" y="17022"/>
                                                                                                            </a:moveTo>
                                                                                                            <a:cubicBezTo>
                                                                                                              <a:pt x="400" y="13450"/>
                                                                                                              <a:pt x="37706" y="26944"/>
                                                                                                              <a:pt x="50009" y="24166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62312" y="21388"/>
                                                                                                              <a:pt x="74218" y="-3219"/>
                                                                                                              <a:pt x="73821" y="353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73424" y="3925"/>
                                                                                                              <a:pt x="57550" y="40835"/>
                                                                                                              <a:pt x="47628" y="45597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37706" y="50359"/>
                                                                                                              <a:pt x="-394" y="20594"/>
                                                                                                              <a:pt x="3" y="17022"/>
                                                                                                            </a:cubicBezTo>
                                                                                                            <a:close/>
                                                                                                          </a:path>
                                                                                                        </a:pathLst>
                                                                                                      </a:custGeom>
                                                                                                      <a:solidFill>
                                                                                                        <a:schemeClr val="bg1"/>
                                                                                                      </a:solidFill>
                                                                                                      <a:ln>
                                                                                                        <a:noFill/>
                                                                                                      </a:ln>
                                                                                                    </p:spPr>
                                                                                                    <p:style>
                                                                                                      <a:lnRef idx="2">
                                                                                                        <a:schemeClr val="accent1">
                                                                                                          <a:shade val="50000"/>
                                                                                                        </a:schemeClr>
                                                                                                      </a:lnRef>
                                                                                                      <a:fillRef idx="1">
                                                                                                        <a:schemeClr val="accent1"/>
                                                                                                      </a:fillRef>
                                                                                                      <a:effectRef idx="0">
                                                                                                        <a:schemeClr val="accent1"/>
                                                                                                      </a:effectRef>
                                                                                                      <a:fontRef idx="minor">
                                                                                                        <a:schemeClr val="lt1"/>
                                                                                                      </a:fontRef>
                                                                                                    </p:style>
                                                                                                    <p:txBody>
                                                                                                      <a:bodyPr rtlCol="0" anchor="ctr"/>
                                                                                                      <a:lstStyle/>
                                                                                                      <a:p>
                                                                                                        <a:pPr algn="ctr"/>
                                                                                                        <a:endParaRPr lang="en-AU"/>
                                                                                                      </a:p>
                                                                                                    </p:txBody>
                                                                                                  </p:sp>
                                                                                                </p:grpSp>
                                                                                                <p:sp>
                                                                                                  <p:nvSpPr>
                                                                                                    <p:cNvPr id="412" name="Freeform 411"/>
                                                                                                    <p:cNvSpPr/>
                                                                                                    <p:nvPr/>
                                                                                                  </p:nvSpPr>
                                                                                                  <p:spPr>
                                                                                                    <a:xfrm>
                                                                                                      <a:off x="5198217" y="3274676"/>
                                                                                                      <a:ext cx="93307" cy="86928"/>
                                                                                                    </a:xfrm>
                                                                                                    <a:custGeom>
                                                                                                      <a:avLst/>
                                                                                                      <a:gdLst>
                                                                                                        <a:gd name="connsiteX0" fmla="*/ 52 w 93307"/>
                                                                                                        <a:gd name="connsiteY0" fmla="*/ 59074 h 86928"/>
                                                                                                        <a:gd name="connsiteX1" fmla="*/ 73871 w 93307"/>
                                                                                                        <a:gd name="connsiteY1" fmla="*/ 28118 h 86928"/>
                                                                                                        <a:gd name="connsiteX2" fmla="*/ 92921 w 93307"/>
                                                                                                        <a:gd name="connsiteY2" fmla="*/ 1924 h 86928"/>
                                                                                                        <a:gd name="connsiteX3" fmla="*/ 61964 w 93307"/>
                                                                                                        <a:gd name="connsiteY3" fmla="*/ 82887 h 86928"/>
                                                                                                        <a:gd name="connsiteX4" fmla="*/ 52 w 93307"/>
                                                                                                        <a:gd name="connsiteY4" fmla="*/ 59074 h 86928"/>
                                                                                                      </a:gdLst>
                                                                                                      <a:ahLst/>
                                                                                                      <a:cxnLst>
                                                                                                        <a:cxn ang="0">
                                                                                                          <a:pos x="connsiteX0" y="connsiteY0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1" y="connsiteY1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2" y="connsiteY2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3" y="connsiteY3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4" y="connsiteY4"/>
                                                                                                        </a:cxn>
                                                                                                      </a:cxnLst>
                                                                                                      <a:rect l="l" t="t" r="r" b="b"/>
                                                                                                      <a:pathLst>
                                                                                                        <a:path w="93307" h="86928">
                                                                                                          <a:moveTo>
                                                                                                            <a:pt x="52" y="59074"/>
                                                                                                          </a:moveTo>
                                                                                                          <a:cubicBezTo>
                                                                                                            <a:pt x="2036" y="49946"/>
                                                                                                            <a:pt x="58393" y="37643"/>
                                                                                                            <a:pt x="73871" y="28118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89349" y="18593"/>
                                                                                                            <a:pt x="94905" y="-7204"/>
                                                                                                            <a:pt x="92921" y="1924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90937" y="11052"/>
                                                                                                            <a:pt x="71092" y="68203"/>
                                                                                                            <a:pt x="61964" y="82887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52836" y="97571"/>
                                                                                                            <a:pt x="-1932" y="68202"/>
                                                                                                            <a:pt x="52" y="59074"/>
                                                                                                          </a:cubicBezTo>
                                                                                                          <a:close/>
                                                                                                        </a:path>
                                                                                                      </a:pathLst>
                                                                                                    </a:custGeom>
                                                                                                    <a:solidFill>
                                                                                                      <a:srgbClr val="000000">
                                                                                                        <a:alpha val="20000"/>
                                                                                                      </a:srgbClr>
                                                                                                    </a:solidFill>
                                                                                                    <a:ln>
                                                                                                      <a:noFill/>
                                                                                                    </a:ln>
                                                                                                  </p:spPr>
                                                                                                  <p:style>
                                                                                                    <a:lnRef idx="2">
                                                                                                      <a:schemeClr val="accent1">
                                                                                                        <a:shade val="50000"/>
                                                                                                      </a:schemeClr>
                                                                                                    </a:lnRef>
                                                                                                    <a:fillRef idx="1">
                                                                                                      <a:schemeClr val="accent1"/>
                                                                                                    </a:fillRef>
                                                                                                    <a:effectRef idx="0">
                                                                                                      <a:schemeClr val="accent1"/>
                                                                                                    </a:effectRef>
                                                                                                    <a:fontRef idx="minor">
                                                                                                      <a:schemeClr val="lt1"/>
                                                                                                    </a:fontRef>
                                                                                                  </p:style>
                                                                                                  <p:txBody>
                                                                                                    <a:bodyPr rtlCol="0" anchor="ctr"/>
                                                                                                    <a:lstStyle/>
                                                                                                    <a:p>
                                                                                                      <a:pPr algn="ctr"/>
                                                                                                      <a:endParaRPr lang="en-AU"/>
                                                                                                    </a:p>
                                                                                                  </p:txBody>
                                                                                                </p:sp>
                                                                                                <p:sp>
                                                                                                  <p:nvSpPr>
                                                                                                    <p:cNvPr id="413" name="Freeform 412"/>
                                                                                                    <p:cNvSpPr/>
                                                                                                    <p:nvPr/>
                                                                                                  </p:nvSpPr>
                                                                                                  <p:spPr>
                                                                                                    <a:xfrm>
                                                                                                      <a:off x="5283908" y="3214526"/>
                                                                                                      <a:ext cx="78214" cy="239181"/>
                                                                                                    </a:xfrm>
                                                                                                    <a:custGeom>
                                                                                                      <a:avLst/>
                                                                                                      <a:gdLst>
                                                                                                        <a:gd name="connsiteX0" fmla="*/ 86 w 78214"/>
                                                                                                        <a:gd name="connsiteY0" fmla="*/ 223999 h 239181"/>
                                                                                                        <a:gd name="connsiteX1" fmla="*/ 38186 w 78214"/>
                                                                                                        <a:gd name="connsiteY1" fmla="*/ 166849 h 239181"/>
                                                                                                        <a:gd name="connsiteX2" fmla="*/ 45330 w 78214"/>
                                                                                                        <a:gd name="connsiteY2" fmla="*/ 112080 h 239181"/>
                                                                                                        <a:gd name="connsiteX3" fmla="*/ 45330 w 78214"/>
                                                                                                        <a:gd name="connsiteY3" fmla="*/ 59693 h 239181"/>
                                                                                                        <a:gd name="connsiteX4" fmla="*/ 21517 w 78214"/>
                                                                                                        <a:gd name="connsiteY4" fmla="*/ 162 h 239181"/>
                                                                                                        <a:gd name="connsiteX5" fmla="*/ 76286 w 78214"/>
                                                                                                        <a:gd name="connsiteY5" fmla="*/ 78743 h 239181"/>
                                                                                                        <a:gd name="connsiteX6" fmla="*/ 64380 w 78214"/>
                                                                                                        <a:gd name="connsiteY6" fmla="*/ 171612 h 239181"/>
                                                                                                        <a:gd name="connsiteX7" fmla="*/ 50092 w 78214"/>
                                                                                                        <a:gd name="connsiteY7" fmla="*/ 233524 h 239181"/>
                                                                                                        <a:gd name="connsiteX8" fmla="*/ 86 w 78214"/>
                                                                                                        <a:gd name="connsiteY8" fmla="*/ 223999 h 239181"/>
                                                                                                      </a:gdLst>
                                                                                                      <a:ahLst/>
                                                                                                      <a:cxnLst>
                                                                                                        <a:cxn ang="0">
                                                                                                          <a:pos x="connsiteX0" y="connsiteY0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1" y="connsiteY1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2" y="connsiteY2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3" y="connsiteY3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4" y="connsiteY4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5" y="connsiteY5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6" y="connsiteY6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7" y="connsiteY7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8" y="connsiteY8"/>
                                                                                                        </a:cxn>
                                                                                                      </a:cxnLst>
                                                                                                      <a:rect l="l" t="t" r="r" b="b"/>
                                                                                                      <a:pathLst>
                                                                                                        <a:path w="78214" h="239181">
                                                                                                          <a:moveTo>
                                                                                                            <a:pt x="86" y="223999"/>
                                                                                                          </a:moveTo>
                                                                                                          <a:cubicBezTo>
                                                                                                            <a:pt x="-1898" y="212886"/>
                                                                                                            <a:pt x="30645" y="185502"/>
                                                                                                            <a:pt x="38186" y="166849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45727" y="148196"/>
                                                                                                            <a:pt x="44139" y="129939"/>
                                                                                                            <a:pt x="45330" y="112080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46521" y="94221"/>
                                                                                                            <a:pt x="49299" y="78346"/>
                                                                                                            <a:pt x="45330" y="59693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41361" y="41040"/>
                                                                                                            <a:pt x="16358" y="-3013"/>
                                                                                                            <a:pt x="21517" y="162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26676" y="3337"/>
                                                                                                            <a:pt x="69142" y="50168"/>
                                                                                                            <a:pt x="76286" y="78743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83430" y="107318"/>
                                                                                                            <a:pt x="68746" y="145815"/>
                                                                                                            <a:pt x="64380" y="171612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60014" y="197409"/>
                                                                                                            <a:pt x="61998" y="220824"/>
                                                                                                            <a:pt x="50092" y="233524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38186" y="246224"/>
                                                                                                            <a:pt x="2070" y="235112"/>
                                                                                                            <a:pt x="86" y="223999"/>
                                                                                                          </a:cubicBezTo>
                                                                                                          <a:close/>
                                                                                                        </a:path>
                                                                                                      </a:pathLst>
                                                                                                    </a:custGeom>
                                                                                                    <a:solidFill>
                                                                                                      <a:srgbClr val="000000">
                                                                                                        <a:alpha val="20000"/>
                                                                                                      </a:srgbClr>
                                                                                                    </a:solidFill>
                                                                                                    <a:ln>
                                                                                                      <a:noFill/>
                                                                                                    </a:ln>
                                                                                                  </p:spPr>
                                                                                                  <p:style>
                                                                                                    <a:lnRef idx="2">
                                                                                                      <a:schemeClr val="accent1">
                                                                                                        <a:shade val="50000"/>
                                                                                                      </a:schemeClr>
                                                                                                    </a:lnRef>
                                                                                                    <a:fillRef idx="1">
                                                                                                      <a:schemeClr val="accent1"/>
                                                                                                    </a:fillRef>
                                                                                                    <a:effectRef idx="0">
                                                                                                      <a:schemeClr val="accent1"/>
                                                                                                    </a:effectRef>
                                                                                                    <a:fontRef idx="minor">
                                                                                                      <a:schemeClr val="lt1"/>
                                                                                                    </a:fontRef>
                                                                                                  </p:style>
                                                                                                  <p:txBody>
                                                                                                    <a:bodyPr rtlCol="0" anchor="ctr"/>
                                                                                                    <a:lstStyle/>
                                                                                                    <a:p>
                                                                                                      <a:pPr algn="ctr"/>
                                                                                                      <a:endParaRPr lang="en-AU"/>
                                                                                                    </a:p>
                                                                                                  </p:txBody>
                                                                                                </p:sp>
                                                                                              </p:grpSp>
                                                                                              <p:sp>
                                                                                                <p:nvSpPr>
                                                                                                  <p:cNvPr id="415" name="Freeform 414"/>
                                                                                                  <p:cNvSpPr/>
                                                                                                  <p:nvPr/>
                                                                                                </p:nvSpPr>
                                                                                                <p:spPr>
                                                                                                  <a:xfrm>
                                                                                                    <a:off x="5219253" y="3065280"/>
                                                                                                    <a:ext cx="68150" cy="176392"/>
                                                                                                  </a:xfrm>
                                                                                                  <a:custGeom>
                                                                                                    <a:avLst/>
                                                                                                    <a:gdLst>
                                                                                                      <a:gd name="connsiteX0" fmla="*/ 48072 w 68150"/>
                                                                                                      <a:gd name="connsiteY0" fmla="*/ 175601 h 176392"/>
                                                                                                      <a:gd name="connsiteX1" fmla="*/ 447 w 68150"/>
                                                                                                      <a:gd name="connsiteY1" fmla="*/ 44633 h 176392"/>
                                                                                                      <a:gd name="connsiteX2" fmla="*/ 26641 w 68150"/>
                                                                                                      <a:gd name="connsiteY2" fmla="*/ 1770 h 176392"/>
                                                                                                      <a:gd name="connsiteX3" fmla="*/ 67122 w 68150"/>
                                                                                                      <a:gd name="connsiteY3" fmla="*/ 94639 h 176392"/>
                                                                                                      <a:gd name="connsiteX4" fmla="*/ 48072 w 68150"/>
                                                                                                      <a:gd name="connsiteY4" fmla="*/ 175601 h 176392"/>
                                                                                                    </a:gdLst>
                                                                                                    <a:ahLst/>
                                                                                                    <a:cxnLst>
                                                                                                      <a:cxn ang="0">
                                                                                                        <a:pos x="connsiteX0" y="connsiteY0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" y="connsiteY1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2" y="connsiteY2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3" y="connsiteY3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4" y="connsiteY4"/>
                                                                                                      </a:cxn>
                                                                                                    </a:cxnLst>
                                                                                                    <a:rect l="l" t="t" r="r" b="b"/>
                                                                                                    <a:pathLst>
                                                                                                      <a:path w="68150" h="176392">
                                                                                                        <a:moveTo>
                                                                                                          <a:pt x="48072" y="175601"/>
                                                                                                        </a:moveTo>
                                                                                                        <a:cubicBezTo>
                                                                                                          <a:pt x="36959" y="167267"/>
                                                                                                          <a:pt x="4019" y="73605"/>
                                                                                                          <a:pt x="447" y="44633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-3125" y="15661"/>
                                                                                                          <a:pt x="15528" y="-6564"/>
                                                                                                          <a:pt x="26641" y="1770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37753" y="10104"/>
                                                                                                          <a:pt x="62360" y="64873"/>
                                                                                                          <a:pt x="67122" y="94639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71884" y="124405"/>
                                                                                                          <a:pt x="59185" y="183935"/>
                                                                                                          <a:pt x="48072" y="175601"/>
                                                                                                        </a:cubicBezTo>
                                                                                                        <a:close/>
                                                                                                      </a:path>
                                                                                                    </a:pathLst>
                                                                                                  </a:custGeom>
                                                                                                  <a:noFill/>
                                                                                                  <a:ln>
                                                                                                    <a:solidFill>
                                                                                                      <a:schemeClr val="tx1">
                                                                                                        <a:lumMod val="85000"/>
                                                                                                        <a:lumOff val="15000"/>
                                                                                                      </a:schemeClr>
                                                                                                    </a:solidFill>
                                                                                                  </a:ln>
                                                                                                </p:spPr>
                                                                                                <p:style>
                                                                                                  <a:lnRef idx="2">
                                                                                                    <a:schemeClr val="accent1">
                                                                                                      <a:shade val="50000"/>
                                                                                                    </a:schemeClr>
                                                                                                  </a:lnRef>
                                                                                                  <a:fillRef idx="1">
                                                                                                    <a:schemeClr val="accent1"/>
                                                                                                  </a:fillRef>
                                                                                                  <a:effectRef idx="0">
                                                                                                    <a:schemeClr val="accent1"/>
                                                                                                  </a:effectRef>
                                                                                                  <a:fontRef idx="minor">
                                                                                                    <a:schemeClr val="lt1"/>
                                                                                                  </a:fontRef>
                                                                                                </p:style>
                                                                                                <p:txBody>
                                                                                                  <a:bodyPr rtlCol="0" anchor="ctr"/>
                                                                                                  <a:lstStyle/>
                                                                                                  <a:p>
                                                                                                    <a:pPr algn="ctr"/>
                                                                                                    <a:endParaRPr lang="en-AU"/>
                                                                                                  </a:p>
                                                                                                </p:txBody>
                                                                                              </p:sp>
                                                                                            </p:grpSp>
                                                                                            <p:grpSp>
                                                                                              <p:nvGrpSpPr>
                                                                                                <p:cNvPr id="405" name="Group 404"/>
                                                                                                <p:cNvGrpSpPr/>
                                                                                                <p:nvPr/>
                                                                                              </p:nvGrpSpPr>
                                                                                              <p:grpSpPr>
                                                                                                <a:xfrm>
                                                                                                  <a:off x="5005045" y="2893479"/>
                                                                                                  <a:ext cx="309830" cy="209356"/>
                                                                                                  <a:chOff x="5005045" y="2893479"/>
                                                                                                  <a:chExt cx="309830" cy="209356"/>
                                                                                                </a:xfrm>
                                                                                              </p:grpSpPr>
                                                                                              <p:sp>
                                                                                                <p:nvSpPr>
                                                                                                  <p:cNvPr id="403" name="Freeform 402"/>
                                                                                                  <p:cNvSpPr/>
                                                                                                  <p:nvPr/>
                                                                                                </p:nvSpPr>
                                                                                                <p:spPr>
                                                                                                  <a:xfrm>
                                                                                                    <a:off x="5005045" y="2893479"/>
                                                                                                    <a:ext cx="309830" cy="209356"/>
                                                                                                  </a:xfrm>
                                                                                                  <a:custGeom>
                                                                                                    <a:avLst/>
                                                                                                    <a:gdLst>
                                                                                                      <a:gd name="connsiteX0" fmla="*/ 52730 w 309830"/>
                                                                                                      <a:gd name="connsiteY0" fmla="*/ 2121 h 209356"/>
                                                                                                      <a:gd name="connsiteX1" fmla="*/ 214655 w 309830"/>
                                                                                                      <a:gd name="connsiteY1" fmla="*/ 37046 h 209356"/>
                                                                                                      <a:gd name="connsiteX2" fmla="*/ 306730 w 309830"/>
                                                                                                      <a:gd name="connsiteY2" fmla="*/ 84671 h 209356"/>
                                                                                                      <a:gd name="connsiteX3" fmla="*/ 281330 w 309830"/>
                                                                                                      <a:gd name="connsiteY3" fmla="*/ 202146 h 209356"/>
                                                                                                      <a:gd name="connsiteX4" fmla="*/ 214655 w 309830"/>
                                                                                                      <a:gd name="connsiteY4" fmla="*/ 195796 h 209356"/>
                                                                                                      <a:gd name="connsiteX5" fmla="*/ 173380 w 309830"/>
                                                                                                      <a:gd name="connsiteY5" fmla="*/ 189446 h 209356"/>
                                                                                                      <a:gd name="connsiteX6" fmla="*/ 116230 w 309830"/>
                                                                                                      <a:gd name="connsiteY6" fmla="*/ 138646 h 209356"/>
                                                                                                      <a:gd name="connsiteX7" fmla="*/ 5105 w 309830"/>
                                                                                                      <a:gd name="connsiteY7" fmla="*/ 100546 h 209356"/>
                                                                                                      <a:gd name="connsiteX8" fmla="*/ 52730 w 309830"/>
                                                                                                      <a:gd name="connsiteY8" fmla="*/ 2121 h 209356"/>
                                                                                                    </a:gdLst>
                                                                                                    <a:ahLst/>
                                                                                                    <a:cxnLst>
                                                                                                      <a:cxn ang="0">
                                                                                                        <a:pos x="connsiteX0" y="connsiteY0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" y="connsiteY1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2" y="connsiteY2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3" y="connsiteY3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4" y="connsiteY4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5" y="connsiteY5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6" y="connsiteY6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7" y="connsiteY7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8" y="connsiteY8"/>
                                                                                                      </a:cxn>
                                                                                                    </a:cxnLst>
                                                                                                    <a:rect l="l" t="t" r="r" b="b"/>
                                                                                                    <a:pathLst>
                                                                                                      <a:path w="309830" h="209356">
                                                                                                        <a:moveTo>
                                                                                                          <a:pt x="52730" y="2121"/>
                                                                                                        </a:moveTo>
                                                                                                        <a:cubicBezTo>
                                                                                                          <a:pt x="87655" y="-8462"/>
                                                                                                          <a:pt x="172322" y="23288"/>
                                                                                                          <a:pt x="214655" y="37046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256988" y="50804"/>
                                                                                                          <a:pt x="295618" y="57154"/>
                                                                                                          <a:pt x="306730" y="84671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317842" y="112188"/>
                                                                                                          <a:pt x="296676" y="183625"/>
                                                                                                          <a:pt x="281330" y="202146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265984" y="220667"/>
                                                                                                          <a:pt x="232647" y="197913"/>
                                                                                                          <a:pt x="214655" y="195796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96663" y="193679"/>
                                                                                                          <a:pt x="189784" y="198971"/>
                                                                                                          <a:pt x="173380" y="189446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56976" y="179921"/>
                                                                                                          <a:pt x="144276" y="153463"/>
                                                                                                          <a:pt x="116230" y="138646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88184" y="123829"/>
                                                                                                          <a:pt x="22567" y="120125"/>
                                                                                                          <a:pt x="5105" y="100546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-12357" y="80967"/>
                                                                                                          <a:pt x="17805" y="12704"/>
                                                                                                          <a:pt x="52730" y="2121"/>
                                                                                                        </a:cubicBezTo>
                                                                                                        <a:close/>
                                                                                                      </a:path>
                                                                                                    </a:pathLst>
                                                                                                  </a:custGeom>
                                                                                                  <a:solidFill>
                                                                                                    <a:schemeClr val="accent2">
                                                                                                      <a:lumMod val="40000"/>
                                                                                                      <a:lumOff val="60000"/>
                                                                                                    </a:schemeClr>
                                                                                                  </a:solidFill>
                                                                                                  <a:ln>
                                                                                                    <a:noFill/>
                                                                                                  </a:ln>
                                                                                                </p:spPr>
                                                                                                <p:style>
                                                                                                  <a:lnRef idx="2">
                                                                                                    <a:schemeClr val="accent1">
                                                                                                      <a:shade val="50000"/>
                                                                                                    </a:schemeClr>
                                                                                                  </a:lnRef>
                                                                                                  <a:fillRef idx="1">
                                                                                                    <a:schemeClr val="accent1"/>
                                                                                                  </a:fillRef>
                                                                                                  <a:effectRef idx="0">
                                                                                                    <a:schemeClr val="accent1"/>
                                                                                                  </a:effectRef>
                                                                                                  <a:fontRef idx="minor">
                                                                                                    <a:schemeClr val="lt1"/>
                                                                                                  </a:fontRef>
                                                                                                </p:style>
                                                                                                <p:txBody>
                                                                                                  <a:bodyPr rtlCol="0" anchor="ctr"/>
                                                                                                  <a:lstStyle/>
                                                                                                  <a:p>
                                                                                                    <a:pPr algn="ctr"/>
                                                                                                    <a:endParaRPr lang="en-AU"/>
                                                                                                  </a:p>
                                                                                                </p:txBody>
                                                                                              </p:sp>
                                                                                              <p:sp>
                                                                                                <p:nvSpPr>
                                                                                                  <p:cNvPr id="404" name="Freeform 403"/>
                                                                                                  <p:cNvSpPr/>
                                                                                                  <p:nvPr/>
                                                                                                </p:nvSpPr>
                                                                                                <p:spPr>
                                                                                                  <a:xfrm>
                                                                                                    <a:off x="5013289" y="2976736"/>
                                                                                                    <a:ext cx="190639" cy="110324"/>
                                                                                                  </a:xfrm>
                                                                                                  <a:custGeom>
                                                                                                    <a:avLst/>
                                                                                                    <a:gdLst>
                                                                                                      <a:gd name="connsiteX0" fmla="*/ 36 w 190639"/>
                                                                                                      <a:gd name="connsiteY0" fmla="*/ 7764 h 110324"/>
                                                                                                      <a:gd name="connsiteX1" fmla="*/ 130211 w 190639"/>
                                                                                                      <a:gd name="connsiteY1" fmla="*/ 10939 h 110324"/>
                                                                                                      <a:gd name="connsiteX2" fmla="*/ 190536 w 190639"/>
                                                                                                      <a:gd name="connsiteY2" fmla="*/ 109364 h 110324"/>
                                                                                                      <a:gd name="connsiteX3" fmla="*/ 117511 w 190639"/>
                                                                                                      <a:gd name="connsiteY3" fmla="*/ 58564 h 110324"/>
                                                                                                      <a:gd name="connsiteX4" fmla="*/ 36 w 190639"/>
                                                                                                      <a:gd name="connsiteY4" fmla="*/ 7764 h 110324"/>
                                                                                                    </a:gdLst>
                                                                                                    <a:ahLst/>
                                                                                                    <a:cxnLst>
                                                                                                      <a:cxn ang="0">
                                                                                                        <a:pos x="connsiteX0" y="connsiteY0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" y="connsiteY1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2" y="connsiteY2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3" y="connsiteY3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4" y="connsiteY4"/>
                                                                                                      </a:cxn>
                                                                                                    </a:cxnLst>
                                                                                                    <a:rect l="l" t="t" r="r" b="b"/>
                                                                                                    <a:pathLst>
                                                                                                      <a:path w="190639" h="110324">
                                                                                                        <a:moveTo>
                                                                                                          <a:pt x="36" y="7764"/>
                                                                                                        </a:moveTo>
                                                                                                        <a:cubicBezTo>
                                                                                                          <a:pt x="2153" y="-173"/>
                                                                                                          <a:pt x="98461" y="-5994"/>
                                                                                                          <a:pt x="130211" y="10939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61961" y="27872"/>
                                                                                                          <a:pt x="192653" y="101427"/>
                                                                                                          <a:pt x="190536" y="109364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88419" y="117301"/>
                                                                                                          <a:pt x="147674" y="73910"/>
                                                                                                          <a:pt x="117511" y="58564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87349" y="43218"/>
                                                                                                          <a:pt x="-2081" y="15701"/>
                                                                                                          <a:pt x="36" y="7764"/>
                                                                                                        </a:cubicBezTo>
                                                                                                        <a:close/>
                                                                                                      </a:path>
                                                                                                    </a:pathLst>
                                                                                                  </a:custGeom>
                                                                                                  <a:solidFill>
                                                                                                    <a:srgbClr val="F4B183">
                                                                                                      <a:alpha val="20000"/>
                                                                                                    </a:srgbClr>
                                                                                                  </a:solidFill>
                                                                                                  <a:ln>
                                                                                                    <a:noFill/>
                                                                                                  </a:ln>
                                                                                                </p:spPr>
                                                                                                <p:style>
                                                                                                  <a:lnRef idx="2">
                                                                                                    <a:schemeClr val="accent1">
                                                                                                      <a:shade val="50000"/>
                                                                                                    </a:schemeClr>
                                                                                                  </a:lnRef>
                                                                                                  <a:fillRef idx="1">
                                                                                                    <a:schemeClr val="accent1"/>
                                                                                                  </a:fillRef>
                                                                                                  <a:effectRef idx="0">
                                                                                                    <a:schemeClr val="accent1"/>
                                                                                                  </a:effectRef>
                                                                                                  <a:fontRef idx="minor">
                                                                                                    <a:schemeClr val="lt1"/>
                                                                                                  </a:fontRef>
                                                                                                </p:style>
                                                                                                <p:txBody>
                                                                                                  <a:bodyPr rtlCol="0" anchor="ctr"/>
                                                                                                  <a:lstStyle/>
                                                                                                  <a:p>
                                                                                                    <a:pPr algn="ctr"/>
                                                                                                    <a:endParaRPr lang="en-AU"/>
                                                                                                  </a:p>
                                                                                                </p:txBody>
                                                                                              </p:sp>
                                                                                            </p:grpSp>
                                                                                          </p:grpSp>
                                                                                          <p:grpSp>
                                                                                            <p:nvGrpSpPr>
                                                                                              <p:cNvPr id="383" name="Group 382"/>
                                                                                              <p:cNvGrpSpPr/>
                                                                                              <p:nvPr/>
                                                                                            </p:nvGrpSpPr>
                                                                                            <p:grpSpPr>
                                                                                              <a:xfrm>
                                                                                                <a:off x="3057403" y="2450084"/>
                                                                                                <a:ext cx="2119269" cy="1091504"/>
                                                                                                <a:chOff x="3053155" y="2451652"/>
                                                                                                <a:chExt cx="2119269" cy="1091504"/>
                                                                                              </a:xfrm>
                                                                                            </p:grpSpPr>
                                                                                            <p:grpSp>
                                                                                              <p:nvGrpSpPr>
                                                                                                <p:cNvPr id="382" name="Group 381"/>
                                                                                                <p:cNvGrpSpPr/>
                                                                                                <p:nvPr/>
                                                                                              </p:nvGrpSpPr>
                                                                                              <p:grpSpPr>
                                                                                                <a:xfrm>
                                                                                                  <a:off x="3053155" y="2738390"/>
                                                                                                  <a:ext cx="322679" cy="386512"/>
                                                                                                  <a:chOff x="3053155" y="2738390"/>
                                                                                                  <a:chExt cx="322679" cy="386512"/>
                                                                                                </a:xfrm>
                                                                                              </p:grpSpPr>
                                                                                              <p:grpSp>
                                                                                                <p:nvGrpSpPr>
                                                                                                  <p:cNvPr id="375" name="Group 374"/>
                                                                                                  <p:cNvGrpSpPr/>
                                                                                                  <p:nvPr/>
                                                                                                </p:nvGrpSpPr>
                                                                                                <p:grpSpPr>
                                                                                                  <a:xfrm>
                                                                                                    <a:off x="3097781" y="2967962"/>
                                                                                                    <a:ext cx="156940" cy="156940"/>
                                                                                                    <a:chOff x="3097781" y="2967962"/>
                                                                                                    <a:chExt cx="156940" cy="156940"/>
                                                                                                  </a:xfrm>
                                                                                                </p:grpSpPr>
                                                                                                <p:sp>
                                                                                                  <p:nvSpPr>
                                                                                                    <p:cNvPr id="373" name="Oval 372"/>
                                                                                                    <p:cNvSpPr/>
                                                                                                    <p:nvPr/>
                                                                                                  </p:nvSpPr>
                                                                                                  <p:spPr>
                                                                                                    <a:xfrm>
                                                                                                      <a:off x="3097781" y="2967962"/>
                                                                                                      <a:ext cx="156940" cy="156940"/>
                                                                                                    </a:xfrm>
                                                                                                    <a:prstGeom prst="ellipse">
                                                                                                      <a:avLst/>
                                                                                                    </a:prstGeom>
                                                                                                    <a:solidFill>
                                                                                                      <a:srgbClr val="7030A0"/>
                                                                                                    </a:solidFill>
                                                                                                    <a:ln>
                                                                                                      <a:noFill/>
                                                                                                    </a:ln>
                                                                                                  </p:spPr>
                                                                                                  <p:style>
                                                                                                    <a:lnRef idx="2">
                                                                                                      <a:schemeClr val="accent1">
                                                                                                        <a:shade val="50000"/>
                                                                                                      </a:schemeClr>
                                                                                                    </a:lnRef>
                                                                                                    <a:fillRef idx="1">
                                                                                                      <a:schemeClr val="accent1"/>
                                                                                                    </a:fillRef>
                                                                                                    <a:effectRef idx="0">
                                                                                                      <a:schemeClr val="accent1"/>
                                                                                                    </a:effectRef>
                                                                                                    <a:fontRef idx="minor">
                                                                                                      <a:schemeClr val="lt1"/>
                                                                                                    </a:fontRef>
                                                                                                  </p:style>
                                                                                                  <p:txBody>
                                                                                                    <a:bodyPr rtlCol="0" anchor="ctr"/>
                                                                                                    <a:lstStyle/>
                                                                                                    <a:p>
                                                                                                      <a:pPr algn="ctr"/>
                                                                                                      <a:endParaRPr lang="en-AU"/>
                                                                                                    </a:p>
                                                                                                  </p:txBody>
                                                                                                </p:sp>
                                                                                                <p:sp>
                                                                                                  <p:nvSpPr>
                                                                                                    <p:cNvPr id="374" name="Freeform 373"/>
                                                                                                    <p:cNvSpPr/>
                                                                                                    <p:nvPr/>
                                                                                                  </p:nvSpPr>
                                                                                                  <p:spPr>
                                                                                                    <a:xfrm>
                                                                                                      <a:off x="3108699" y="2999228"/>
                                                                                                      <a:ext cx="47389" cy="99796"/>
                                                                                                    </a:xfrm>
                                                                                                    <a:custGeom>
                                                                                                      <a:avLst/>
                                                                                                      <a:gdLst>
                                                                                                        <a:gd name="connsiteX0" fmla="*/ 35780 w 47389"/>
                                                                                                        <a:gd name="connsiteY0" fmla="*/ 1551 h 99796"/>
                                                                                                        <a:gd name="connsiteX1" fmla="*/ 45305 w 47389"/>
                                                                                                        <a:gd name="connsiteY1" fmla="*/ 99182 h 99796"/>
                                                                                                        <a:gd name="connsiteX2" fmla="*/ 61 w 47389"/>
                                                                                                        <a:gd name="connsiteY2" fmla="*/ 42032 h 99796"/>
                                                                                                        <a:gd name="connsiteX3" fmla="*/ 35780 w 47389"/>
                                                                                                        <a:gd name="connsiteY3" fmla="*/ 1551 h 99796"/>
                                                                                                      </a:gdLst>
                                                                                                      <a:ahLst/>
                                                                                                      <a:cxnLst>
                                                                                                        <a:cxn ang="0">
                                                                                                          <a:pos x="connsiteX0" y="connsiteY0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1" y="connsiteY1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2" y="connsiteY2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3" y="connsiteY3"/>
                                                                                                        </a:cxn>
                                                                                                      </a:cxnLst>
                                                                                                      <a:rect l="l" t="t" r="r" b="b"/>
                                                                                                      <a:pathLst>
                                                                                                        <a:path w="47389" h="99796">
                                                                                                          <a:moveTo>
                                                                                                            <a:pt x="35780" y="1551"/>
                                                                                                          </a:moveTo>
                                                                                                          <a:cubicBezTo>
                                                                                                            <a:pt x="43321" y="11076"/>
                                                                                                            <a:pt x="51258" y="92435"/>
                                                                                                            <a:pt x="45305" y="99182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39352" y="105929"/>
                                                                                                            <a:pt x="1648" y="55129"/>
                                                                                                            <a:pt x="61" y="42032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-1526" y="28935"/>
                                                                                                            <a:pt x="28239" y="-7974"/>
                                                                                                            <a:pt x="35780" y="1551"/>
                                                                                                          </a:cubicBezTo>
                                                                                                          <a:close/>
                                                                                                        </a:path>
                                                                                                      </a:pathLst>
                                                                                                    </a:custGeom>
                                                                                                    <a:solidFill>
                                                                                                      <a:srgbClr val="FFFFFF">
                                                                                                        <a:alpha val="30196"/>
                                                                                                      </a:srgbClr>
                                                                                                    </a:solidFill>
                                                                                                    <a:ln>
                                                                                                      <a:noFill/>
                                                                                                    </a:ln>
                                                                                                  </p:spPr>
                                                                                                  <p:style>
                                                                                                    <a:lnRef idx="2">
                                                                                                      <a:schemeClr val="accent1">
                                                                                                        <a:shade val="50000"/>
                                                                                                      </a:schemeClr>
                                                                                                    </a:lnRef>
                                                                                                    <a:fillRef idx="1">
                                                                                                      <a:schemeClr val="accent1"/>
                                                                                                    </a:fillRef>
                                                                                                    <a:effectRef idx="0">
                                                                                                      <a:schemeClr val="accent1"/>
                                                                                                    </a:effectRef>
                                                                                                    <a:fontRef idx="minor">
                                                                                                      <a:schemeClr val="lt1"/>
                                                                                                    </a:fontRef>
                                                                                                  </p:style>
                                                                                                  <p:txBody>
                                                                                                    <a:bodyPr rtlCol="0" anchor="ctr"/>
                                                                                                    <a:lstStyle/>
                                                                                                    <a:p>
                                                                                                      <a:pPr algn="ctr"/>
                                                                                                      <a:endParaRPr lang="en-AU"/>
                                                                                                    </a:p>
                                                                                                  </p:txBody>
                                                                                                </p:sp>
                                                                                              </p:grpSp>
                                                                                              <p:sp>
                                                                                                <p:nvSpPr>
                                                                                                  <p:cNvPr id="376" name="Freeform 375"/>
                                                                                                  <p:cNvSpPr/>
                                                                                                  <p:nvPr/>
                                                                                                </p:nvSpPr>
                                                                                                <p:spPr>
                                                                                                  <a:xfrm>
                                                                                                    <a:off x="3053155" y="2738390"/>
                                                                                                    <a:ext cx="322679" cy="171575"/>
                                                                                                  </a:xfrm>
                                                                                                  <a:custGeom>
                                                                                                    <a:avLst/>
                                                                                                    <a:gdLst>
                                                                                                      <a:gd name="connsiteX0" fmla="*/ 259641 w 322679"/>
                                                                                                      <a:gd name="connsiteY0" fmla="*/ 48987 h 171575"/>
                                                                                                      <a:gd name="connsiteX1" fmla="*/ 138197 w 322679"/>
                                                                                                      <a:gd name="connsiteY1" fmla="*/ 6124 h 171575"/>
                                                                                                      <a:gd name="connsiteX2" fmla="*/ 52472 w 322679"/>
                                                                                                      <a:gd name="connsiteY2" fmla="*/ 6124 h 171575"/>
                                                                                                      <a:gd name="connsiteX3" fmla="*/ 19135 w 322679"/>
                                                                                                      <a:gd name="connsiteY3" fmla="*/ 60893 h 171575"/>
                                                                                                      <a:gd name="connsiteX4" fmla="*/ 85 w 322679"/>
                                                                                                      <a:gd name="connsiteY4" fmla="*/ 115662 h 171575"/>
                                                                                                      <a:gd name="connsiteX5" fmla="*/ 26279 w 322679"/>
                                                                                                      <a:gd name="connsiteY5" fmla="*/ 165668 h 171575"/>
                                                                                                      <a:gd name="connsiteX6" fmla="*/ 92954 w 322679"/>
                                                                                                      <a:gd name="connsiteY6" fmla="*/ 160905 h 171575"/>
                                                                                                      <a:gd name="connsiteX7" fmla="*/ 173916 w 322679"/>
                                                                                                      <a:gd name="connsiteY7" fmla="*/ 170430 h 171575"/>
                                                                                                      <a:gd name="connsiteX8" fmla="*/ 240591 w 322679"/>
                                                                                                      <a:gd name="connsiteY8" fmla="*/ 129949 h 171575"/>
                                                                                                      <a:gd name="connsiteX9" fmla="*/ 321554 w 322679"/>
                                                                                                      <a:gd name="connsiteY9" fmla="*/ 96612 h 171575"/>
                                                                                                      <a:gd name="connsiteX10" fmla="*/ 259641 w 322679"/>
                                                                                                      <a:gd name="connsiteY10" fmla="*/ 48987 h 171575"/>
                                                                                                    </a:gdLst>
                                                                                                    <a:ahLst/>
                                                                                                    <a:cxnLst>
                                                                                                      <a:cxn ang="0">
                                                                                                        <a:pos x="connsiteX0" y="connsiteY0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" y="connsiteY1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2" y="connsiteY2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3" y="connsiteY3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4" y="connsiteY4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5" y="connsiteY5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6" y="connsiteY6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7" y="connsiteY7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8" y="connsiteY8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9" y="connsiteY9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0" y="connsiteY10"/>
                                                                                                      </a:cxn>
                                                                                                    </a:cxnLst>
                                                                                                    <a:rect l="l" t="t" r="r" b="b"/>
                                                                                                    <a:pathLst>
                                                                                                      <a:path w="322679" h="171575">
                                                                                                        <a:moveTo>
                                                                                                          <a:pt x="259641" y="48987"/>
                                                                                                        </a:moveTo>
                                                                                                        <a:cubicBezTo>
                                                                                                          <a:pt x="229082" y="33906"/>
                                                                                                          <a:pt x="172725" y="13268"/>
                                                                                                          <a:pt x="138197" y="6124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03669" y="-1020"/>
                                                                                                          <a:pt x="72316" y="-3004"/>
                                                                                                          <a:pt x="52472" y="6124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32628" y="15252"/>
                                                                                                          <a:pt x="27866" y="42637"/>
                                                                                                          <a:pt x="19135" y="60893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0404" y="79149"/>
                                                                                                          <a:pt x="-1106" y="98200"/>
                                                                                                          <a:pt x="85" y="115662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276" y="133125"/>
                                                                                                          <a:pt x="10801" y="158128"/>
                                                                                                          <a:pt x="26279" y="165668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41757" y="173208"/>
                                                                                                          <a:pt x="68348" y="160111"/>
                                                                                                          <a:pt x="92954" y="160905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17560" y="161699"/>
                                                                                                          <a:pt x="149310" y="175589"/>
                                                                                                          <a:pt x="173916" y="170430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98522" y="165271"/>
                                                                                                          <a:pt x="215985" y="142252"/>
                                                                                                          <a:pt x="240591" y="129949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265197" y="117646"/>
                                                                                                          <a:pt x="313220" y="105343"/>
                                                                                                          <a:pt x="321554" y="96612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329888" y="87881"/>
                                                                                                          <a:pt x="290200" y="64068"/>
                                                                                                          <a:pt x="259641" y="48987"/>
                                                                                                        </a:cubicBezTo>
                                                                                                        <a:close/>
                                                                                                      </a:path>
                                                                                                    </a:pathLst>
                                                                                                  </a:custGeom>
                                                                                                  <a:solidFill>
                                                                                                    <a:schemeClr val="accent2">
                                                                                                      <a:lumMod val="40000"/>
                                                                                                      <a:lumOff val="60000"/>
                                                                                                    </a:schemeClr>
                                                                                                  </a:solidFill>
                                                                                                  <a:ln>
                                                                                                    <a:noFill/>
                                                                                                  </a:ln>
                                                                                                </p:spPr>
                                                                                                <p:style>
                                                                                                  <a:lnRef idx="2">
                                                                                                    <a:schemeClr val="accent1">
                                                                                                      <a:shade val="50000"/>
                                                                                                    </a:schemeClr>
                                                                                                  </a:lnRef>
                                                                                                  <a:fillRef idx="1">
                                                                                                    <a:schemeClr val="accent1"/>
                                                                                                  </a:fillRef>
                                                                                                  <a:effectRef idx="0">
                                                                                                    <a:schemeClr val="accent1"/>
                                                                                                  </a:effectRef>
                                                                                                  <a:fontRef idx="minor">
                                                                                                    <a:schemeClr val="lt1"/>
                                                                                                  </a:fontRef>
                                                                                                </p:style>
                                                                                                <p:txBody>
                                                                                                  <a:bodyPr rtlCol="0" anchor="ctr"/>
                                                                                                  <a:lstStyle/>
                                                                                                  <a:p>
                                                                                                    <a:pPr algn="ctr"/>
                                                                                                    <a:endParaRPr lang="en-AU"/>
                                                                                                  </a:p>
                                                                                                </p:txBody>
                                                                                              </p:sp>
                                                                                              <p:sp>
                                                                                                <p:nvSpPr>
                                                                                                  <p:cNvPr id="381" name="Freeform 380"/>
                                                                                                  <p:cNvSpPr/>
                                                                                                  <p:nvPr/>
                                                                                                </p:nvSpPr>
                                                                                                <p:spPr>
                                                                                                  <a:xfrm>
                                                                                                    <a:off x="3130363" y="2784423"/>
                                                                                                    <a:ext cx="187762" cy="114655"/>
                                                                                                  </a:xfrm>
                                                                                                  <a:custGeom>
                                                                                                    <a:avLst/>
                                                                                                    <a:gdLst>
                                                                                                      <a:gd name="connsiteX0" fmla="*/ 187 w 165874"/>
                                                                                                      <a:gd name="connsiteY0" fmla="*/ 95302 h 114655"/>
                                                                                                      <a:gd name="connsiteX1" fmla="*/ 111312 w 165874"/>
                                                                                                      <a:gd name="connsiteY1" fmla="*/ 76252 h 114655"/>
                                                                                                      <a:gd name="connsiteX2" fmla="*/ 165287 w 165874"/>
                                                                                                      <a:gd name="connsiteY2" fmla="*/ 52 h 114655"/>
                                                                                                      <a:gd name="connsiteX3" fmla="*/ 136712 w 165874"/>
                                                                                                      <a:gd name="connsiteY3" fmla="*/ 88952 h 114655"/>
                                                                                                      <a:gd name="connsiteX4" fmla="*/ 85912 w 165874"/>
                                                                                                      <a:gd name="connsiteY4" fmla="*/ 114352 h 114655"/>
                                                                                                      <a:gd name="connsiteX5" fmla="*/ 187 w 165874"/>
                                                                                                      <a:gd name="connsiteY5" fmla="*/ 95302 h 114655"/>
                                                                                                    </a:gdLst>
                                                                                                    <a:ahLst/>
                                                                                                    <a:cxnLst>
                                                                                                      <a:cxn ang="0">
                                                                                                        <a:pos x="connsiteX0" y="connsiteY0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" y="connsiteY1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2" y="connsiteY2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3" y="connsiteY3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4" y="connsiteY4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5" y="connsiteY5"/>
                                                                                                      </a:cxn>
                                                                                                    </a:cxnLst>
                                                                                                    <a:rect l="l" t="t" r="r" b="b"/>
                                                                                                    <a:pathLst>
                                                                                                      <a:path w="165874" h="114655">
                                                                                                        <a:moveTo>
                                                                                                          <a:pt x="187" y="95302"/>
                                                                                                        </a:moveTo>
                                                                                                        <a:cubicBezTo>
                                                                                                          <a:pt x="4420" y="88952"/>
                                                                                                          <a:pt x="83795" y="92127"/>
                                                                                                          <a:pt x="111312" y="76252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38829" y="60377"/>
                                                                                                          <a:pt x="161054" y="-2065"/>
                                                                                                          <a:pt x="165287" y="52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69520" y="2169"/>
                                                                                                          <a:pt x="149941" y="69902"/>
                                                                                                          <a:pt x="136712" y="88952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23483" y="108002"/>
                                                                                                          <a:pt x="107079" y="111706"/>
                                                                                                          <a:pt x="85912" y="114352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64745" y="116998"/>
                                                                                                          <a:pt x="-4046" y="101652"/>
                                                                                                          <a:pt x="187" y="95302"/>
                                                                                                        </a:cubicBezTo>
                                                                                                        <a:close/>
                                                                                                      </a:path>
                                                                                                    </a:pathLst>
                                                                                                  </a:custGeom>
                                                                                                  <a:solidFill>
                                                                                                    <a:srgbClr val="F4B183">
                                                                                                      <a:alpha val="50196"/>
                                                                                                    </a:srgbClr>
                                                                                                  </a:solidFill>
                                                                                                  <a:ln>
                                                                                                    <a:noFill/>
                                                                                                  </a:ln>
                                                                                                </p:spPr>
                                                                                                <p:style>
                                                                                                  <a:lnRef idx="2">
                                                                                                    <a:schemeClr val="accent1">
                                                                                                      <a:shade val="50000"/>
                                                                                                    </a:schemeClr>
                                                                                                  </a:lnRef>
                                                                                                  <a:fillRef idx="1">
                                                                                                    <a:schemeClr val="accent1"/>
                                                                                                  </a:fillRef>
                                                                                                  <a:effectRef idx="0">
                                                                                                    <a:schemeClr val="accent1"/>
                                                                                                  </a:effectRef>
                                                                                                  <a:fontRef idx="minor">
                                                                                                    <a:schemeClr val="lt1"/>
                                                                                                  </a:fontRef>
                                                                                                </p:style>
                                                                                                <p:txBody>
                                                                                                  <a:bodyPr rtlCol="0" anchor="ctr"/>
                                                                                                  <a:lstStyle/>
                                                                                                  <a:p>
                                                                                                    <a:pPr algn="ctr"/>
                                                                                                    <a:endParaRPr lang="en-AU"/>
                                                                                                  </a:p>
                                                                                                </p:txBody>
                                                                                              </p:sp>
                                                                                              <p:sp>
                                                                                                <p:nvSpPr>
                                                                                                  <p:cNvPr id="380" name="Freeform 379"/>
                                                                                                  <p:cNvSpPr/>
                                                                                                  <p:nvPr/>
                                                                                                </p:nvSpPr>
                                                                                                <p:spPr>
                                                                                                  <a:xfrm>
                                                                                                    <a:off x="3164717" y="2819725"/>
                                                                                                    <a:ext cx="45719" cy="154459"/>
                                                                                                  </a:xfrm>
                                                                                                  <a:custGeom>
                                                                                                    <a:avLst/>
                                                                                                    <a:gdLst>
                                                                                                      <a:gd name="connsiteX0" fmla="*/ 4727 w 52399"/>
                                                                                                      <a:gd name="connsiteY0" fmla="*/ 162346 h 162350"/>
                                                                                                      <a:gd name="connsiteX1" fmla="*/ 7108 w 52399"/>
                                                                                                      <a:gd name="connsiteY1" fmla="*/ 21853 h 162350"/>
                                                                                                      <a:gd name="connsiteX2" fmla="*/ 52352 w 52399"/>
                                                                                                      <a:gd name="connsiteY2" fmla="*/ 17090 h 162350"/>
                                                                                                      <a:gd name="connsiteX3" fmla="*/ 4727 w 52399"/>
                                                                                                      <a:gd name="connsiteY3" fmla="*/ 162346 h 162350"/>
                                                                                                    </a:gdLst>
                                                                                                    <a:ahLst/>
                                                                                                    <a:cxnLst>
                                                                                                      <a:cxn ang="0">
                                                                                                        <a:pos x="connsiteX0" y="connsiteY0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" y="connsiteY1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2" y="connsiteY2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3" y="connsiteY3"/>
                                                                                                      </a:cxn>
                                                                                                    </a:cxnLst>
                                                                                                    <a:rect l="l" t="t" r="r" b="b"/>
                                                                                                    <a:pathLst>
                                                                                                      <a:path w="52399" h="162350">
                                                                                                        <a:moveTo>
                                                                                                          <a:pt x="4727" y="162346"/>
                                                                                                        </a:moveTo>
                                                                                                        <a:cubicBezTo>
                                                                                                          <a:pt x="-2814" y="163140"/>
                                                                                                          <a:pt x="-829" y="46062"/>
                                                                                                          <a:pt x="7108" y="21853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15045" y="-2356"/>
                                                                                                          <a:pt x="53939" y="-9897"/>
                                                                                                          <a:pt x="52352" y="17090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50765" y="44077"/>
                                                                                                          <a:pt x="12268" y="161552"/>
                                                                                                          <a:pt x="4727" y="162346"/>
                                                                                                        </a:cubicBezTo>
                                                                                                        <a:close/>
                                                                                                      </a:path>
                                                                                                    </a:pathLst>
                                                                                                  </a:custGeom>
                                                                                                  <a:noFill/>
                                                                                                  <a:ln>
                                                                                                    <a:solidFill>
                                                                                                      <a:schemeClr val="tx1">
                                                                                                        <a:lumMod val="85000"/>
                                                                                                        <a:lumOff val="15000"/>
                                                                                                      </a:schemeClr>
                                                                                                    </a:solidFill>
                                                                                                  </a:ln>
                                                                                                </p:spPr>
                                                                                                <p:style>
                                                                                                  <a:lnRef idx="2">
                                                                                                    <a:schemeClr val="accent1">
                                                                                                      <a:shade val="50000"/>
                                                                                                    </a:schemeClr>
                                                                                                  </a:lnRef>
                                                                                                  <a:fillRef idx="1">
                                                                                                    <a:schemeClr val="accent1"/>
                                                                                                  </a:fillRef>
                                                                                                  <a:effectRef idx="0">
                                                                                                    <a:schemeClr val="accent1"/>
                                                                                                  </a:effectRef>
                                                                                                  <a:fontRef idx="minor">
                                                                                                    <a:schemeClr val="lt1"/>
                                                                                                  </a:fontRef>
                                                                                                </p:style>
                                                                                                <p:txBody>
                                                                                                  <a:bodyPr rtlCol="0" anchor="ctr"/>
                                                                                                  <a:lstStyle/>
                                                                                                  <a:p>
                                                                                                    <a:pPr algn="ctr"/>
                                                                                                    <a:endParaRPr lang="en-AU"/>
                                                                                                  </a:p>
                                                                                                </p:txBody>
                                                                                              </p:sp>
                                                                                            </p:grpSp>
                                                                                            <p:sp>
                                                                                              <p:nvSpPr>
                                                                                                <p:cNvPr id="358" name="Freeform 357"/>
                                                                                                <p:cNvSpPr/>
                                                                                                <p:nvPr/>
                                                                                              </p:nvSpPr>
                                                                                              <p:spPr>
                                                                                                <a:xfrm>
                                                                                                  <a:off x="3292000" y="2451652"/>
                                                                                                  <a:ext cx="1880424" cy="1091504"/>
                                                                                                </a:xfrm>
                                                                                                <a:custGeom>
                                                                                                  <a:avLst/>
                                                                                                  <a:gdLst>
                                                                                                    <a:gd name="connsiteX0" fmla="*/ 635806 w 1880424"/>
                                                                                                    <a:gd name="connsiteY0" fmla="*/ 166359 h 1091504"/>
                                                                                                    <a:gd name="connsiteX1" fmla="*/ 410381 w 1880424"/>
                                                                                                    <a:gd name="connsiteY1" fmla="*/ 233034 h 1091504"/>
                                                                                                    <a:gd name="connsiteX2" fmla="*/ 165906 w 1880424"/>
                                                                                                    <a:gd name="connsiteY2" fmla="*/ 302884 h 1091504"/>
                                                                                                    <a:gd name="connsiteX3" fmla="*/ 16681 w 1880424"/>
                                                                                                    <a:gd name="connsiteY3" fmla="*/ 318759 h 1091504"/>
                                                                                                    <a:gd name="connsiteX4" fmla="*/ 7156 w 1880424"/>
                                                                                                    <a:gd name="connsiteY4" fmla="*/ 398134 h 1091504"/>
                                                                                                    <a:gd name="connsiteX5" fmla="*/ 48431 w 1880424"/>
                                                                                                    <a:gd name="connsiteY5" fmla="*/ 499734 h 1091504"/>
                                                                                                    <a:gd name="connsiteX6" fmla="*/ 108756 w 1880424"/>
                                                                                                    <a:gd name="connsiteY6" fmla="*/ 610859 h 1091504"/>
                                                                                                    <a:gd name="connsiteX7" fmla="*/ 191306 w 1880424"/>
                                                                                                    <a:gd name="connsiteY7" fmla="*/ 763259 h 1091504"/>
                                                                                                    <a:gd name="connsiteX8" fmla="*/ 369106 w 1880424"/>
                                                                                                    <a:gd name="connsiteY8" fmla="*/ 868034 h 1091504"/>
                                                                                                    <a:gd name="connsiteX9" fmla="*/ 492931 w 1880424"/>
                                                                                                    <a:gd name="connsiteY9" fmla="*/ 960109 h 1091504"/>
                                                                                                    <a:gd name="connsiteX10" fmla="*/ 718356 w 1880424"/>
                                                                                                    <a:gd name="connsiteY10" fmla="*/ 1017259 h 1091504"/>
                                                                                                    <a:gd name="connsiteX11" fmla="*/ 794556 w 1880424"/>
                                                                                                    <a:gd name="connsiteY11" fmla="*/ 1033134 h 1091504"/>
                                                                                                    <a:gd name="connsiteX12" fmla="*/ 1083481 w 1880424"/>
                                                                                                    <a:gd name="connsiteY12" fmla="*/ 1090284 h 1091504"/>
                                                                                                    <a:gd name="connsiteX13" fmla="*/ 1375581 w 1880424"/>
                                                                                                    <a:gd name="connsiteY13" fmla="*/ 972809 h 1091504"/>
                                                                                                    <a:gd name="connsiteX14" fmla="*/ 1585131 w 1880424"/>
                                                                                                    <a:gd name="connsiteY14" fmla="*/ 788659 h 1091504"/>
                                                                                                    <a:gd name="connsiteX15" fmla="*/ 1734356 w 1880424"/>
                                                                                                    <a:gd name="connsiteY15" fmla="*/ 652134 h 1091504"/>
                                                                                                    <a:gd name="connsiteX16" fmla="*/ 1813731 w 1880424"/>
                                                                                                    <a:gd name="connsiteY16" fmla="*/ 537834 h 1091504"/>
                                                                                                    <a:gd name="connsiteX17" fmla="*/ 1880406 w 1880424"/>
                                                                                                    <a:gd name="connsiteY17" fmla="*/ 458459 h 1091504"/>
                                                                                                    <a:gd name="connsiteX18" fmla="*/ 1807381 w 1880424"/>
                                                                                                    <a:gd name="connsiteY18" fmla="*/ 433059 h 1091504"/>
                                                                                                    <a:gd name="connsiteX19" fmla="*/ 1521631 w 1880424"/>
                                                                                                    <a:gd name="connsiteY19" fmla="*/ 280659 h 1091504"/>
                                                                                                    <a:gd name="connsiteX20" fmla="*/ 1461306 w 1880424"/>
                                                                                                    <a:gd name="connsiteY20" fmla="*/ 233034 h 1091504"/>
                                                                                                    <a:gd name="connsiteX21" fmla="*/ 1461306 w 1880424"/>
                                                                                                    <a:gd name="connsiteY21" fmla="*/ 134609 h 1091504"/>
                                                                                                    <a:gd name="connsiteX22" fmla="*/ 1356531 w 1880424"/>
                                                                                                    <a:gd name="connsiteY22" fmla="*/ 20309 h 1091504"/>
                                                                                                    <a:gd name="connsiteX23" fmla="*/ 1321606 w 1880424"/>
                                                                                                    <a:gd name="connsiteY23" fmla="*/ 7609 h 1091504"/>
                                                                                                    <a:gd name="connsiteX24" fmla="*/ 1229531 w 1880424"/>
                                                                                                    <a:gd name="connsiteY24" fmla="*/ 102859 h 1091504"/>
                                                                                                    <a:gd name="connsiteX25" fmla="*/ 854881 w 1880424"/>
                                                                                                    <a:gd name="connsiteY25" fmla="*/ 147309 h 1091504"/>
                                                                                                    <a:gd name="connsiteX26" fmla="*/ 635806 w 1880424"/>
                                                                                                    <a:gd name="connsiteY26" fmla="*/ 166359 h 1091504"/>
                                                                                                  </a:gdLst>
                                                                                                  <a:ahLst/>
                                                                                                  <a:cxnLst>
                                                                                                    <a:cxn ang="0">
                                                                                                      <a:pos x="connsiteX0" y="connsiteY0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" y="connsiteY1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2" y="connsiteY2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3" y="connsiteY3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4" y="connsiteY4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5" y="connsiteY5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6" y="connsiteY6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7" y="connsiteY7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8" y="connsiteY8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9" y="connsiteY9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0" y="connsiteY10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1" y="connsiteY11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2" y="connsiteY12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3" y="connsiteY13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4" y="connsiteY14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5" y="connsiteY15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6" y="connsiteY16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7" y="connsiteY17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8" y="connsiteY18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9" y="connsiteY19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20" y="connsiteY20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21" y="connsiteY21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22" y="connsiteY22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23" y="connsiteY23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24" y="connsiteY24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25" y="connsiteY25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26" y="connsiteY26"/>
                                                                                                    </a:cxn>
                                                                                                  </a:cxnLst>
                                                                                                  <a:rect l="l" t="t" r="r" b="b"/>
                                                                                                  <a:pathLst>
                                                                                                    <a:path w="1880424" h="1091504">
                                                                                                      <a:moveTo>
                                                                                                        <a:pt x="635806" y="166359"/>
                                                                                                      </a:moveTo>
                                                                                                      <a:cubicBezTo>
                                                                                                        <a:pt x="561723" y="180646"/>
                                                                                                        <a:pt x="410381" y="233034"/>
                                                                                                        <a:pt x="410381" y="233034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332064" y="255788"/>
                                                                                                        <a:pt x="231523" y="288597"/>
                                                                                                        <a:pt x="165906" y="302884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100289" y="317171"/>
                                                                                                        <a:pt x="43139" y="302884"/>
                                                                                                        <a:pt x="16681" y="318759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-9777" y="334634"/>
                                                                                                        <a:pt x="1864" y="367972"/>
                                                                                                        <a:pt x="7156" y="398134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12448" y="428296"/>
                                                                                                        <a:pt x="31498" y="464280"/>
                                                                                                        <a:pt x="48431" y="499734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65364" y="535188"/>
                                                                                                        <a:pt x="108756" y="610859"/>
                                                                                                        <a:pt x="108756" y="610859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132568" y="654780"/>
                                                                                                        <a:pt x="147915" y="720397"/>
                                                                                                        <a:pt x="191306" y="763259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234697" y="806121"/>
                                                                                                        <a:pt x="318835" y="835226"/>
                                                                                                        <a:pt x="369106" y="868034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419377" y="900842"/>
                                                                                                        <a:pt x="434723" y="935238"/>
                                                                                                        <a:pt x="492931" y="960109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551139" y="984980"/>
                                                                                                        <a:pt x="668085" y="1005088"/>
                                                                                                        <a:pt x="718356" y="1017259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768627" y="1029430"/>
                                                                                                        <a:pt x="794556" y="1033134"/>
                                                                                                        <a:pt x="794556" y="1033134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855410" y="1045305"/>
                                                                                                        <a:pt x="986643" y="1100338"/>
                                                                                                        <a:pt x="1083481" y="1090284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1180319" y="1080230"/>
                                                                                                        <a:pt x="1291973" y="1023080"/>
                                                                                                        <a:pt x="1375581" y="972809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1459189" y="922538"/>
                                                                                                        <a:pt x="1525335" y="842105"/>
                                                                                                        <a:pt x="1585131" y="788659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1644927" y="735213"/>
                                                                                                        <a:pt x="1696256" y="693938"/>
                                                                                                        <a:pt x="1734356" y="652134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1772456" y="610330"/>
                                                                                                        <a:pt x="1789389" y="570113"/>
                                                                                                        <a:pt x="1813731" y="537834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1838073" y="505555"/>
                                                                                                        <a:pt x="1881464" y="475921"/>
                                                                                                        <a:pt x="1880406" y="458459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1879348" y="440997"/>
                                                                                                        <a:pt x="1867177" y="462692"/>
                                                                                                        <a:pt x="1807381" y="433059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1747585" y="403426"/>
                                                                                                        <a:pt x="1579310" y="313996"/>
                                                                                                        <a:pt x="1521631" y="280659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1463952" y="247322"/>
                                                                                                        <a:pt x="1471360" y="257376"/>
                                                                                                        <a:pt x="1461306" y="233034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1451252" y="208692"/>
                                                                                                        <a:pt x="1478768" y="170063"/>
                                                                                                        <a:pt x="1461306" y="134609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1443844" y="99155"/>
                                                                                                        <a:pt x="1379814" y="41476"/>
                                                                                                        <a:pt x="1356531" y="20309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1333248" y="-858"/>
                                                                                                        <a:pt x="1342773" y="-6149"/>
                                                                                                        <a:pt x="1321606" y="7609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1300439" y="21367"/>
                                                                                                        <a:pt x="1307318" y="79576"/>
                                                                                                        <a:pt x="1229531" y="102859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1151744" y="126142"/>
                                                                                                        <a:pt x="952248" y="134080"/>
                                                                                                        <a:pt x="854881" y="147309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757514" y="160538"/>
                                                                                                        <a:pt x="709889" y="152072"/>
                                                                                                        <a:pt x="635806" y="166359"/>
                                                                                                      </a:cubicBezTo>
                                                                                                      <a:close/>
                                                                                                    </a:path>
                                                                                                  </a:pathLst>
                                                                                                </a:custGeom>
                                                                                                <a:solidFill>
                                                                                                  <a:srgbClr val="FF2929"/>
                                                                                                </a:solidFill>
                                                                                                <a:ln>
                                                                                                  <a:noFill/>
                                                                                                </a:ln>
                                                                                              </p:spPr>
                                                                                              <p:style>
                                                                                                <a:lnRef idx="2">
                                                                                                  <a:schemeClr val="accent1">
                                                                                                    <a:shade val="50000"/>
                                                                                                  </a:schemeClr>
                                                                                                </a:lnRef>
                                                                                                <a:fillRef idx="1">
                                                                                                  <a:schemeClr val="accent1"/>
                                                                                                </a:fillRef>
                                                                                                <a:effectRef idx="0">
                                                                                                  <a:schemeClr val="accent1"/>
                                                                                                </a:effectRef>
                                                                                                <a:fontRef idx="minor">
                                                                                                  <a:schemeClr val="lt1"/>
                                                                                                </a:fontRef>
                                                                                              </p:style>
                                                                                              <p:txBody>
                                                                                                <a:bodyPr rtlCol="0" anchor="ctr"/>
                                                                                                <a:lstStyle/>
                                                                                                <a:p>
                                                                                                  <a:pPr algn="ctr"/>
                                                                                                  <a:endParaRPr lang="en-AU"/>
                                                                                                </a:p>
                                                                                              </p:txBody>
                                                                                            </p:sp>
                                                                                          </p:grpSp>
                                                                                          <p:grpSp>
                                                                                            <p:nvGrpSpPr>
                                                                                              <p:cNvPr id="402" name="Group 401"/>
                                                                                              <p:cNvGrpSpPr/>
                                                                                              <p:nvPr/>
                                                                                            </p:nvGrpSpPr>
                                                                                            <p:grpSpPr>
                                                                                              <a:xfrm>
                                                                                                <a:off x="3435628" y="1214163"/>
                                                                                                <a:ext cx="1588573" cy="1852211"/>
                                                                                                <a:chOff x="3435628" y="1214163"/>
                                                                                                <a:chExt cx="1588573" cy="1852211"/>
                                                                                              </a:xfrm>
                                                                                            </p:grpSpPr>
                                                                                            <p:grpSp>
                                                                                              <p:nvGrpSpPr>
                                                                                                <p:cNvPr id="401" name="Group 400"/>
                                                                                                <p:cNvGrpSpPr/>
                                                                                                <p:nvPr/>
                                                                                              </p:nvGrpSpPr>
                                                                                              <p:grpSpPr>
                                                                                                <a:xfrm>
                                                                                                  <a:off x="3435628" y="1214163"/>
                                                                                                  <a:ext cx="1588573" cy="1852211"/>
                                                                                                  <a:chOff x="3434449" y="1208945"/>
                                                                                                  <a:chExt cx="1588573" cy="1852211"/>
                                                                                                </a:xfrm>
                                                                                              </p:grpSpPr>
                                                                                              <p:grpSp>
                                                                                                <p:nvGrpSpPr>
                                                                                                  <p:cNvPr id="399" name="Group 398"/>
                                                                                                  <p:cNvGrpSpPr/>
                                                                                                  <p:nvPr/>
                                                                                                </p:nvGrpSpPr>
                                                                                                <p:grpSpPr>
                                                                                                  <a:xfrm>
                                                                                                    <a:off x="3829396" y="2357416"/>
                                                                                                    <a:ext cx="813763" cy="703740"/>
                                                                                                    <a:chOff x="3831436" y="2378075"/>
                                                                                                    <a:chExt cx="813763" cy="703740"/>
                                                                                                  </a:xfrm>
                                                                                                </p:grpSpPr>
                                                                                                <p:grpSp>
                                                                                                  <p:nvGrpSpPr>
                                                                                                    <p:cNvPr id="361" name="Group 360"/>
                                                                                                    <p:cNvGrpSpPr/>
                                                                                                    <p:nvPr/>
                                                                                                  </p:nvGrpSpPr>
                                                                                                  <p:grpSpPr>
                                                                                                    <a:xfrm>
                                                                                                      <a:off x="3831436" y="2385950"/>
                                                                                                      <a:ext cx="813763" cy="695865"/>
                                                                                                      <a:chOff x="3828602" y="2356789"/>
                                                                                                      <a:chExt cx="813763" cy="695865"/>
                                                                                                    </a:xfrm>
                                                                                                    <a:solidFill>
                                                                                                      <a:srgbClr val="00B050"/>
                                                                                                    </a:solidFill>
                                                                                                  </p:grpSpPr>
                                                                                                  <p:sp>
                                                                                                    <p:nvSpPr>
                                                                                                      <p:cNvPr id="359" name="Freeform 358"/>
                                                                                                      <p:cNvSpPr/>
                                                                                                      <p:nvPr/>
                                                                                                    </p:nvSpPr>
                                                                                                    <p:spPr>
                                                                                                      <a:xfrm>
                                                                                                        <a:off x="3828602" y="2356789"/>
                                                                                                        <a:ext cx="813763" cy="328618"/>
                                                                                                      </a:xfrm>
                                                                                                      <a:custGeom>
                                                                                                        <a:avLst/>
                                                                                                        <a:gdLst>
                                                                                                          <a:gd name="connsiteX0" fmla="*/ 29023 w 813763"/>
                                                                                                          <a:gd name="connsiteY0" fmla="*/ 132411 h 328618"/>
                                                                                                          <a:gd name="connsiteX1" fmla="*/ 448 w 813763"/>
                                                                                                          <a:gd name="connsiteY1" fmla="*/ 221311 h 328618"/>
                                                                                                          <a:gd name="connsiteX2" fmla="*/ 44898 w 813763"/>
                                                                                                          <a:gd name="connsiteY2" fmla="*/ 278461 h 328618"/>
                                                                                                          <a:gd name="connsiteX3" fmla="*/ 197298 w 813763"/>
                                                                                                          <a:gd name="connsiteY3" fmla="*/ 316561 h 328618"/>
                                                                                                          <a:gd name="connsiteX4" fmla="*/ 432248 w 813763"/>
                                                                                                          <a:gd name="connsiteY4" fmla="*/ 326086 h 328618"/>
                                                                                                          <a:gd name="connsiteX5" fmla="*/ 571948 w 813763"/>
                                                                                                          <a:gd name="connsiteY5" fmla="*/ 275286 h 328618"/>
                                                                                                          <a:gd name="connsiteX6" fmla="*/ 689423 w 813763"/>
                                                                                                          <a:gd name="connsiteY6" fmla="*/ 208611 h 328618"/>
                                                                                                          <a:gd name="connsiteX7" fmla="*/ 787848 w 813763"/>
                                                                                                          <a:gd name="connsiteY7" fmla="*/ 138761 h 328618"/>
                                                                                                          <a:gd name="connsiteX8" fmla="*/ 813248 w 813763"/>
                                                                                                          <a:gd name="connsiteY8" fmla="*/ 87961 h 328618"/>
                                                                                                          <a:gd name="connsiteX9" fmla="*/ 771973 w 813763"/>
                                                                                                          <a:gd name="connsiteY9" fmla="*/ 27636 h 328618"/>
                                                                                                          <a:gd name="connsiteX10" fmla="*/ 670373 w 813763"/>
                                                                                                          <a:gd name="connsiteY10" fmla="*/ 2236 h 328618"/>
                                                                                                          <a:gd name="connsiteX11" fmla="*/ 483048 w 813763"/>
                                                                                                          <a:gd name="connsiteY11" fmla="*/ 81611 h 328618"/>
                                                                                                          <a:gd name="connsiteX12" fmla="*/ 133798 w 813763"/>
                                                                                                          <a:gd name="connsiteY12" fmla="*/ 157811 h 328618"/>
                                                                                                          <a:gd name="connsiteX13" fmla="*/ 29023 w 813763"/>
                                                                                                          <a:gd name="connsiteY13" fmla="*/ 132411 h 328618"/>
                                                                                                        </a:gdLst>
                                                                                                        <a:ahLst/>
                                                                                                        <a:cxnLst>
                                                                                                          <a:cxn ang="0">
                                                                                                            <a:pos x="connsiteX0" y="connsiteY0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" y="connsiteY1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" y="connsiteY2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3" y="connsiteY3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4" y="connsiteY4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5" y="connsiteY5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6" y="connsiteY6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7" y="connsiteY7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8" y="connsiteY8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9" y="connsiteY9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0" y="connsiteY10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1" y="connsiteY11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2" y="connsiteY12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3" y="connsiteY13"/>
                                                                                                          </a:cxn>
                                                                                                        </a:cxnLst>
                                                                                                        <a:rect l="l" t="t" r="r" b="b"/>
                                                                                                        <a:pathLst>
                                                                                                          <a:path w="813763" h="328618">
                                                                                                            <a:moveTo>
                                                                                                              <a:pt x="29023" y="132411"/>
                                                                                                            </a:moveTo>
                                                                                                            <a:cubicBezTo>
                                                                                                              <a:pt x="6798" y="142994"/>
                                                                                                              <a:pt x="-2198" y="196969"/>
                                                                                                              <a:pt x="448" y="221311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3094" y="245653"/>
                                                                                                              <a:pt x="12090" y="262586"/>
                                                                                                              <a:pt x="44898" y="278461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77706" y="294336"/>
                                                                                                              <a:pt x="132740" y="308623"/>
                                                                                                              <a:pt x="197298" y="316561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261856" y="324499"/>
                                                                                                              <a:pt x="369806" y="332965"/>
                                                                                                              <a:pt x="432248" y="326086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494690" y="319207"/>
                                                                                                              <a:pt x="529086" y="294865"/>
                                                                                                              <a:pt x="571948" y="275286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614811" y="255707"/>
                                                                                                              <a:pt x="653440" y="231365"/>
                                                                                                              <a:pt x="689423" y="208611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725406" y="185857"/>
                                                                                                              <a:pt x="767211" y="158869"/>
                                                                                                              <a:pt x="787848" y="138761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808485" y="118653"/>
                                                                                                              <a:pt x="815894" y="106482"/>
                                                                                                              <a:pt x="813248" y="87961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810602" y="69440"/>
                                                                                                              <a:pt x="795785" y="41923"/>
                                                                                                              <a:pt x="771973" y="27636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748161" y="13349"/>
                                                                                                              <a:pt x="718527" y="-6760"/>
                                                                                                              <a:pt x="670373" y="2236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622219" y="11232"/>
                                                                                                              <a:pt x="572477" y="55682"/>
                                                                                                              <a:pt x="483048" y="81611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393619" y="107540"/>
                                                                                                              <a:pt x="206294" y="149874"/>
                                                                                                              <a:pt x="133798" y="157811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61302" y="165748"/>
                                                                                                              <a:pt x="51248" y="121828"/>
                                                                                                              <a:pt x="29023" y="132411"/>
                                                                                                            </a:cubicBezTo>
                                                                                                            <a:close/>
                                                                                                          </a:path>
                                                                                                        </a:pathLst>
                                                                                                      </a:custGeom>
                                                                                                      <a:grpFill/>
                                                                                                      <a:ln>
                                                                                                        <a:noFill/>
                                                                                                      </a:ln>
                                                                                                    </p:spPr>
                                                                                                    <p:style>
                                                                                                      <a:lnRef idx="2">
                                                                                                        <a:schemeClr val="accent1">
                                                                                                          <a:shade val="50000"/>
                                                                                                        </a:schemeClr>
                                                                                                      </a:lnRef>
                                                                                                      <a:fillRef idx="1">
                                                                                                        <a:schemeClr val="accent1"/>
                                                                                                      </a:fillRef>
                                                                                                      <a:effectRef idx="0">
                                                                                                        <a:schemeClr val="accent1"/>
                                                                                                      </a:effectRef>
                                                                                                      <a:fontRef idx="minor">
                                                                                                        <a:schemeClr val="lt1"/>
                                                                                                      </a:fontRef>
                                                                                                    </p:style>
                                                                                                    <p:txBody>
                                                                                                      <a:bodyPr rtlCol="0" anchor="ctr"/>
                                                                                                      <a:lstStyle/>
                                                                                                      <a:p>
                                                                                                        <a:pPr algn="ctr"/>
                                                                                                        <a:endParaRPr lang="en-AU"/>
                                                                                                      </a:p>
                                                                                                    </p:txBody>
                                                                                                  </p:sp>
                                                                                                  <p:sp>
                                                                                                    <p:nvSpPr>
                                                                                                      <p:cNvPr id="360" name="Freeform 359"/>
                                                                                                      <p:cNvSpPr/>
                                                                                                      <p:nvPr/>
                                                                                                    </p:nvSpPr>
                                                                                                    <p:spPr>
                                                                                                      <a:xfrm>
                                                                                                        <a:off x="4127290" y="2586880"/>
                                                                                                        <a:ext cx="289223" cy="465774"/>
                                                                                                      </a:xfrm>
                                                                                                      <a:custGeom>
                                                                                                        <a:avLst/>
                                                                                                        <a:gdLst>
                                                                                                          <a:gd name="connsiteX0" fmla="*/ 127210 w 289223"/>
                                                                                                          <a:gd name="connsiteY0" fmla="*/ 67420 h 465774"/>
                                                                                                          <a:gd name="connsiteX1" fmla="*/ 41485 w 289223"/>
                                                                                                          <a:gd name="connsiteY1" fmla="*/ 216645 h 465774"/>
                                                                                                          <a:gd name="connsiteX2" fmla="*/ 210 w 289223"/>
                                                                                                          <a:gd name="connsiteY2" fmla="*/ 337295 h 465774"/>
                                                                                                          <a:gd name="connsiteX3" fmla="*/ 57360 w 289223"/>
                                                                                                          <a:gd name="connsiteY3" fmla="*/ 457945 h 465774"/>
                                                                                                          <a:gd name="connsiteX4" fmla="*/ 133560 w 289223"/>
                                                                                                          <a:gd name="connsiteY4" fmla="*/ 451595 h 465774"/>
                                                                                                          <a:gd name="connsiteX5" fmla="*/ 228810 w 289223"/>
                                                                                                          <a:gd name="connsiteY5" fmla="*/ 432545 h 465774"/>
                                                                                                          <a:gd name="connsiteX6" fmla="*/ 289135 w 289223"/>
                                                                                                          <a:gd name="connsiteY6" fmla="*/ 457945 h 465774"/>
                                                                                                          <a:gd name="connsiteX7" fmla="*/ 216110 w 289223"/>
                                                                                                          <a:gd name="connsiteY7" fmla="*/ 324595 h 465774"/>
                                                                                                          <a:gd name="connsiteX8" fmla="*/ 231985 w 289223"/>
                                                                                                          <a:gd name="connsiteY8" fmla="*/ 165845 h 465774"/>
                                                                                                          <a:gd name="connsiteX9" fmla="*/ 254210 w 289223"/>
                                                                                                          <a:gd name="connsiteY9" fmla="*/ 80120 h 465774"/>
                                                                                                          <a:gd name="connsiteX10" fmla="*/ 257385 w 289223"/>
                                                                                                          <a:gd name="connsiteY10" fmla="*/ 3920 h 465774"/>
                                                                                                          <a:gd name="connsiteX11" fmla="*/ 184360 w 289223"/>
                                                                                                          <a:gd name="connsiteY11" fmla="*/ 10270 h 465774"/>
                                                                                                        </a:gdLst>
                                                                                                        <a:ahLst/>
                                                                                                        <a:cxnLst>
                                                                                                          <a:cxn ang="0">
                                                                                                            <a:pos x="connsiteX0" y="connsiteY0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" y="connsiteY1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" y="connsiteY2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3" y="connsiteY3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4" y="connsiteY4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5" y="connsiteY5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6" y="connsiteY6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7" y="connsiteY7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8" y="connsiteY8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9" y="connsiteY9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0" y="connsiteY10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1" y="connsiteY11"/>
                                                                                                          </a:cxn>
                                                                                                        </a:cxnLst>
                                                                                                        <a:rect l="l" t="t" r="r" b="b"/>
                                                                                                        <a:pathLst>
                                                                                                          <a:path w="289223" h="465774">
                                                                                                            <a:moveTo>
                                                                                                              <a:pt x="127210" y="67420"/>
                                                                                                            </a:moveTo>
                                                                                                            <a:cubicBezTo>
                                                                                                              <a:pt x="94931" y="119543"/>
                                                                                                              <a:pt x="62652" y="171666"/>
                                                                                                              <a:pt x="41485" y="216645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20318" y="261624"/>
                                                                                                              <a:pt x="-2436" y="297078"/>
                                                                                                              <a:pt x="210" y="337295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2856" y="377512"/>
                                                                                                              <a:pt x="35135" y="438895"/>
                                                                                                              <a:pt x="57360" y="457945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79585" y="476995"/>
                                                                                                              <a:pt x="104985" y="455828"/>
                                                                                                              <a:pt x="133560" y="451595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62135" y="447362"/>
                                                                                                              <a:pt x="202881" y="431487"/>
                                                                                                              <a:pt x="228810" y="432545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254739" y="433603"/>
                                                                                                              <a:pt x="291252" y="475937"/>
                                                                                                              <a:pt x="289135" y="457945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287018" y="439953"/>
                                                                                                              <a:pt x="225635" y="373278"/>
                                                                                                              <a:pt x="216110" y="324595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206585" y="275912"/>
                                                                                                              <a:pt x="225635" y="206591"/>
                                                                                                              <a:pt x="231985" y="165845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238335" y="125099"/>
                                                                                                              <a:pt x="249977" y="107108"/>
                                                                                                              <a:pt x="254210" y="80120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258443" y="53132"/>
                                                                                                              <a:pt x="269027" y="15562"/>
                                                                                                              <a:pt x="257385" y="3920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245743" y="-7722"/>
                                                                                                              <a:pt x="184360" y="10270"/>
                                                                                                              <a:pt x="184360" y="10270"/>
                                                                                                            </a:cubicBezTo>
                                                                                                          </a:path>
                                                                                                        </a:pathLst>
                                                                                                      </a:custGeom>
                                                                                                      <a:grpFill/>
                                                                                                      <a:ln>
                                                                                                        <a:noFill/>
                                                                                                      </a:ln>
                                                                                                    </p:spPr>
                                                                                                    <p:style>
                                                                                                      <a:lnRef idx="2">
                                                                                                        <a:schemeClr val="accent1">
                                                                                                          <a:shade val="50000"/>
                                                                                                        </a:schemeClr>
                                                                                                      </a:lnRef>
                                                                                                      <a:fillRef idx="1">
                                                                                                        <a:schemeClr val="accent1"/>
                                                                                                      </a:fillRef>
                                                                                                      <a:effectRef idx="0">
                                                                                                        <a:schemeClr val="accent1"/>
                                                                                                      </a:effectRef>
                                                                                                      <a:fontRef idx="minor">
                                                                                                        <a:schemeClr val="lt1"/>
                                                                                                      </a:fontRef>
                                                                                                    </p:style>
                                                                                                    <p:txBody>
                                                                                                      <a:bodyPr rtlCol="0" anchor="ctr"/>
                                                                                                      <a:lstStyle/>
                                                                                                      <a:p>
                                                                                                        <a:pPr algn="ctr"/>
                                                                                                        <a:endParaRPr lang="en-AU"/>
                                                                                                      </a:p>
                                                                                                    </p:txBody>
                                                                                                  </p:sp>
                                                                                                </p:grpSp>
                                                                                                <p:grpSp>
                                                                                                  <p:nvGrpSpPr>
                                                                                                    <p:cNvPr id="392" name="Group 391"/>
                                                                                                    <p:cNvGrpSpPr/>
                                                                                                    <p:nvPr/>
                                                                                                  </p:nvGrpSpPr>
                                                                                                  <p:grpSpPr>
                                                                                                    <a:xfrm>
                                                                                                      <a:off x="3898900" y="2378075"/>
                                                                                                      <a:ext cx="692150" cy="590550"/>
                                                                                                      <a:chOff x="3898900" y="2378075"/>
                                                                                                      <a:chExt cx="692150" cy="590550"/>
                                                                                                    </a:xfrm>
                                                                                                    <a:solidFill>
                                                                                                      <a:schemeClr val="bg1">
                                                                                                        <a:alpha val="10196"/>
                                                                                                      </a:schemeClr>
                                                                                                    </a:solidFill>
                                                                                                  </p:grpSpPr>
                                                                                                  <p:sp>
                                                                                                    <p:nvSpPr>
                                                                                                      <p:cNvPr id="384" name="Freeform 383"/>
                                                                                                      <p:cNvSpPr/>
                                                                                                      <p:nvPr/>
                                                                                                    </p:nvSpPr>
                                                                                                    <p:spPr>
                                                                                                      <a:xfrm>
                                                                                                        <a:off x="4143068" y="2767720"/>
                                                                                                        <a:ext cx="190500" cy="171450"/>
                                                                                                      </a:xfrm>
                                                                                                      <a:custGeom>
                                                                                                        <a:avLst/>
                                                                                                        <a:gdLst>
                                                                                                          <a:gd name="connsiteX0" fmla="*/ 0 w 190500"/>
                                                                                                          <a:gd name="connsiteY0" fmla="*/ 171450 h 171450"/>
                                                                                                          <a:gd name="connsiteX1" fmla="*/ 190500 w 190500"/>
                                                                                                          <a:gd name="connsiteY1" fmla="*/ 0 h 171450"/>
                                                                                                          <a:gd name="connsiteX2" fmla="*/ 104775 w 190500"/>
                                                                                                          <a:gd name="connsiteY2" fmla="*/ 142875 h 171450"/>
                                                                                                          <a:gd name="connsiteX3" fmla="*/ 0 w 190500"/>
                                                                                                          <a:gd name="connsiteY3" fmla="*/ 171450 h 171450"/>
                                                                                                        </a:gdLst>
                                                                                                        <a:ahLst/>
                                                                                                        <a:cxnLst>
                                                                                                          <a:cxn ang="0">
                                                                                                            <a:pos x="connsiteX0" y="connsiteY0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" y="connsiteY1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" y="connsiteY2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3" y="connsiteY3"/>
                                                                                                          </a:cxn>
                                                                                                        </a:cxnLst>
                                                                                                        <a:rect l="l" t="t" r="r" b="b"/>
                                                                                                        <a:pathLst>
                                                                                                          <a:path w="190500" h="171450">
                                                                                                            <a:moveTo>
                                                                                                              <a:pt x="0" y="171450"/>
                                                                                                            </a:moveTo>
                                                                                                            <a:lnTo>
                                                                                                              <a:pt x="190500" y="0"/>
                                                                                                            </a:lnTo>
                                                                                                            <a:lnTo>
                                                                                                              <a:pt x="104775" y="142875"/>
                                                                                                            </a:lnTo>
                                                                                                            <a:lnTo>
                                                                                                              <a:pt x="0" y="171450"/>
                                                                                                            </a:lnTo>
                                                                                                            <a:close/>
                                                                                                          </a:path>
                                                                                                        </a:pathLst>
                                                                                                      </a:custGeom>
                                                                                                      <a:grpFill/>
                                                                                                      <a:ln>
                                                                                                        <a:noFill/>
                                                                                                      </a:ln>
                                                                                                    </p:spPr>
                                                                                                    <p:style>
                                                                                                      <a:lnRef idx="2">
                                                                                                        <a:schemeClr val="accent1">
                                                                                                          <a:shade val="50000"/>
                                                                                                        </a:schemeClr>
                                                                                                      </a:lnRef>
                                                                                                      <a:fillRef idx="1">
                                                                                                        <a:schemeClr val="accent1"/>
                                                                                                      </a:fillRef>
                                                                                                      <a:effectRef idx="0">
                                                                                                        <a:schemeClr val="accent1"/>
                                                                                                      </a:effectRef>
                                                                                                      <a:fontRef idx="minor">
                                                                                                        <a:schemeClr val="lt1"/>
                                                                                                      </a:fontRef>
                                                                                                    </p:style>
                                                                                                    <p:txBody>
                                                                                                      <a:bodyPr rtlCol="0" anchor="ctr"/>
                                                                                                      <a:lstStyle/>
                                                                                                      <a:p>
                                                                                                        <a:pPr algn="ctr"/>
                                                                                                        <a:endParaRPr lang="en-AU"/>
                                                                                                      </a:p>
                                                                                                    </p:txBody>
                                                                                                  </p:sp>
                                                                                                  <p:sp>
                                                                                                    <p:nvSpPr>
                                                                                                      <p:cNvPr id="385" name="Freeform 384"/>
                                                                                                      <p:cNvSpPr/>
                                                                                                      <p:nvPr/>
                                                                                                    </p:nvSpPr>
                                                                                                    <p:spPr>
                                                                                                      <a:xfrm>
                                                                                                        <a:off x="4219575" y="2800350"/>
                                                                                                        <a:ext cx="107950" cy="168275"/>
                                                                                                      </a:xfrm>
                                                                                                      <a:custGeom>
                                                                                                        <a:avLst/>
                                                                                                        <a:gdLst>
                                                                                                          <a:gd name="connsiteX0" fmla="*/ 0 w 107950"/>
                                                                                                          <a:gd name="connsiteY0" fmla="*/ 0 h 168275"/>
                                                                                                          <a:gd name="connsiteX1" fmla="*/ 107950 w 107950"/>
                                                                                                          <a:gd name="connsiteY1" fmla="*/ 168275 h 168275"/>
                                                                                                          <a:gd name="connsiteX2" fmla="*/ 15875 w 107950"/>
                                                                                                          <a:gd name="connsiteY2" fmla="*/ 88900 h 168275"/>
                                                                                                          <a:gd name="connsiteX3" fmla="*/ 0 w 107950"/>
                                                                                                          <a:gd name="connsiteY3" fmla="*/ 0 h 168275"/>
                                                                                                        </a:gdLst>
                                                                                                        <a:ahLst/>
                                                                                                        <a:cxnLst>
                                                                                                          <a:cxn ang="0">
                                                                                                            <a:pos x="connsiteX0" y="connsiteY0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" y="connsiteY1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" y="connsiteY2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3" y="connsiteY3"/>
                                                                                                          </a:cxn>
                                                                                                        </a:cxnLst>
                                                                                                        <a:rect l="l" t="t" r="r" b="b"/>
                                                                                                        <a:pathLst>
                                                                                                          <a:path w="107950" h="168275">
                                                                                                            <a:moveTo>
                                                                                                              <a:pt x="0" y="0"/>
                                                                                                            </a:moveTo>
                                                                                                            <a:lnTo>
                                                                                                              <a:pt x="107950" y="168275"/>
                                                                                                            </a:lnTo>
                                                                                                            <a:lnTo>
                                                                                                              <a:pt x="15875" y="88900"/>
                                                                                                            </a:lnTo>
                                                                                                            <a:lnTo>
                                                                                                              <a:pt x="0" y="0"/>
                                                                                                            </a:lnTo>
                                                                                                            <a:close/>
                                                                                                          </a:path>
                                                                                                        </a:pathLst>
                                                                                                      </a:custGeom>
                                                                                                      <a:grpFill/>
                                                                                                      <a:ln>
                                                                                                        <a:noFill/>
                                                                                                      </a:ln>
                                                                                                    </p:spPr>
                                                                                                    <p:style>
                                                                                                      <a:lnRef idx="2">
                                                                                                        <a:schemeClr val="accent1">
                                                                                                          <a:shade val="50000"/>
                                                                                                        </a:schemeClr>
                                                                                                      </a:lnRef>
                                                                                                      <a:fillRef idx="1">
                                                                                                        <a:schemeClr val="accent1"/>
                                                                                                      </a:fillRef>
                                                                                                      <a:effectRef idx="0">
                                                                                                        <a:schemeClr val="accent1"/>
                                                                                                      </a:effectRef>
                                                                                                      <a:fontRef idx="minor">
                                                                                                        <a:schemeClr val="lt1"/>
                                                                                                      </a:fontRef>
                                                                                                    </p:style>
                                                                                                    <p:txBody>
                                                                                                      <a:bodyPr rtlCol="0" anchor="ctr"/>
                                                                                                      <a:lstStyle/>
                                                                                                      <a:p>
                                                                                                        <a:pPr algn="ctr"/>
                                                                                                        <a:endParaRPr lang="en-AU"/>
                                                                                                      </a:p>
                                                                                                    </p:txBody>
                                                                                                  </p:sp>
                                                                                                  <p:sp>
                                                                                                    <p:nvSpPr>
                                                                                                      <p:cNvPr id="386" name="Freeform 385"/>
                                                                                                      <p:cNvSpPr/>
                                                                                                      <p:nvPr/>
                                                                                                    </p:nvSpPr>
                                                                                                    <p:spPr>
                                                                                                      <a:xfrm>
                                                                                                        <a:off x="3898900" y="2543175"/>
                                                                                                        <a:ext cx="193675" cy="104775"/>
                                                                                                      </a:xfrm>
                                                                                                      <a:custGeom>
                                                                                                        <a:avLst/>
                                                                                                        <a:gdLst>
                                                                                                          <a:gd name="connsiteX0" fmla="*/ 193675 w 193675"/>
                                                                                                          <a:gd name="connsiteY0" fmla="*/ 0 h 104775"/>
                                                                                                          <a:gd name="connsiteX1" fmla="*/ 88900 w 193675"/>
                                                                                                          <a:gd name="connsiteY1" fmla="*/ 63500 h 104775"/>
                                                                                                          <a:gd name="connsiteX2" fmla="*/ 0 w 193675"/>
                                                                                                          <a:gd name="connsiteY2" fmla="*/ 104775 h 104775"/>
                                                                                                          <a:gd name="connsiteX3" fmla="*/ 139700 w 193675"/>
                                                                                                          <a:gd name="connsiteY3" fmla="*/ 73025 h 104775"/>
                                                                                                          <a:gd name="connsiteX4" fmla="*/ 193675 w 193675"/>
                                                                                                          <a:gd name="connsiteY4" fmla="*/ 0 h 104775"/>
                                                                                                        </a:gdLst>
                                                                                                        <a:ahLst/>
                                                                                                        <a:cxnLst>
                                                                                                          <a:cxn ang="0">
                                                                                                            <a:pos x="connsiteX0" y="connsiteY0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" y="connsiteY1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" y="connsiteY2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3" y="connsiteY3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4" y="connsiteY4"/>
                                                                                                          </a:cxn>
                                                                                                        </a:cxnLst>
                                                                                                        <a:rect l="l" t="t" r="r" b="b"/>
                                                                                                        <a:pathLst>
                                                                                                          <a:path w="193675" h="104775">
                                                                                                            <a:moveTo>
                                                                                                              <a:pt x="193675" y="0"/>
                                                                                                            </a:moveTo>
                                                                                                            <a:lnTo>
                                                                                                              <a:pt x="88900" y="63500"/>
                                                                                                            </a:lnTo>
                                                                                                            <a:lnTo>
                                                                                                              <a:pt x="0" y="104775"/>
                                                                                                            </a:lnTo>
                                                                                                            <a:lnTo>
                                                                                                              <a:pt x="139700" y="73025"/>
                                                                                                            </a:lnTo>
                                                                                                            <a:lnTo>
                                                                                                              <a:pt x="193675" y="0"/>
                                                                                                            </a:lnTo>
                                                                                                            <a:close/>
                                                                                                          </a:path>
                                                                                                        </a:pathLst>
                                                                                                      </a:custGeom>
                                                                                                      <a:grpFill/>
                                                                                                      <a:ln>
                                                                                                        <a:noFill/>
                                                                                                      </a:ln>
                                                                                                    </p:spPr>
                                                                                                    <p:style>
                                                                                                      <a:lnRef idx="2">
                                                                                                        <a:schemeClr val="accent1">
                                                                                                          <a:shade val="50000"/>
                                                                                                        </a:schemeClr>
                                                                                                      </a:lnRef>
                                                                                                      <a:fillRef idx="1">
                                                                                                        <a:schemeClr val="accent1"/>
                                                                                                      </a:fillRef>
                                                                                                      <a:effectRef idx="0">
                                                                                                        <a:schemeClr val="accent1"/>
                                                                                                      </a:effectRef>
                                                                                                      <a:fontRef idx="minor">
                                                                                                        <a:schemeClr val="lt1"/>
                                                                                                      </a:fontRef>
                                                                                                    </p:style>
                                                                                                    <p:txBody>
                                                                                                      <a:bodyPr rtlCol="0" anchor="ctr"/>
                                                                                                      <a:lstStyle/>
                                                                                                      <a:p>
                                                                                                        <a:pPr algn="ctr"/>
                                                                                                        <a:endParaRPr lang="en-AU"/>
                                                                                                      </a:p>
                                                                                                    </p:txBody>
                                                                                                  </p:sp>
                                                                                                  <p:sp>
                                                                                                    <p:nvSpPr>
                                                                                                      <p:cNvPr id="387" name="Freeform 386"/>
                                                                                                      <p:cNvSpPr/>
                                                                                                      <p:nvPr/>
                                                                                                    </p:nvSpPr>
                                                                                                    <p:spPr>
                                                                                                      <a:xfrm>
                                                                                                        <a:off x="3975100" y="2540000"/>
                                                                                                        <a:ext cx="155575" cy="155575"/>
                                                                                                      </a:xfrm>
                                                                                                      <a:custGeom>
                                                                                                        <a:avLst/>
                                                                                                        <a:gdLst>
                                                                                                          <a:gd name="connsiteX0" fmla="*/ 0 w 155575"/>
                                                                                                          <a:gd name="connsiteY0" fmla="*/ 0 h 155575"/>
                                                                                                          <a:gd name="connsiteX1" fmla="*/ 66675 w 155575"/>
                                                                                                          <a:gd name="connsiteY1" fmla="*/ 98425 h 155575"/>
                                                                                                          <a:gd name="connsiteX2" fmla="*/ 155575 w 155575"/>
                                                                                                          <a:gd name="connsiteY2" fmla="*/ 155575 h 155575"/>
                                                                                                          <a:gd name="connsiteX3" fmla="*/ 0 w 155575"/>
                                                                                                          <a:gd name="connsiteY3" fmla="*/ 88900 h 155575"/>
                                                                                                          <a:gd name="connsiteX4" fmla="*/ 0 w 155575"/>
                                                                                                          <a:gd name="connsiteY4" fmla="*/ 0 h 155575"/>
                                                                                                        </a:gdLst>
                                                                                                        <a:ahLst/>
                                                                                                        <a:cxnLst>
                                                                                                          <a:cxn ang="0">
                                                                                                            <a:pos x="connsiteX0" y="connsiteY0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" y="connsiteY1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" y="connsiteY2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3" y="connsiteY3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4" y="connsiteY4"/>
                                                                                                          </a:cxn>
                                                                                                        </a:cxnLst>
                                                                                                        <a:rect l="l" t="t" r="r" b="b"/>
                                                                                                        <a:pathLst>
                                                                                                          <a:path w="155575" h="155575">
                                                                                                            <a:moveTo>
                                                                                                              <a:pt x="0" y="0"/>
                                                                                                            </a:moveTo>
                                                                                                            <a:lnTo>
                                                                                                              <a:pt x="66675" y="98425"/>
                                                                                                            </a:lnTo>
                                                                                                            <a:lnTo>
                                                                                                              <a:pt x="155575" y="155575"/>
                                                                                                            </a:lnTo>
                                                                                                            <a:lnTo>
                                                                                                              <a:pt x="0" y="88900"/>
                                                                                                            </a:lnTo>
                                                                                                            <a:lnTo>
                                                                                                              <a:pt x="0" y="0"/>
                                                                                                            </a:lnTo>
                                                                                                            <a:close/>
                                                                                                          </a:path>
                                                                                                        </a:pathLst>
                                                                                                      </a:custGeom>
                                                                                                      <a:grpFill/>
                                                                                                      <a:ln>
                                                                                                        <a:noFill/>
                                                                                                      </a:ln>
                                                                                                    </p:spPr>
                                                                                                    <p:style>
                                                                                                      <a:lnRef idx="2">
                                                                                                        <a:schemeClr val="accent1">
                                                                                                          <a:shade val="50000"/>
                                                                                                        </a:schemeClr>
                                                                                                      </a:lnRef>
                                                                                                      <a:fillRef idx="1">
                                                                                                        <a:schemeClr val="accent1"/>
                                                                                                      </a:fillRef>
                                                                                                      <a:effectRef idx="0">
                                                                                                        <a:schemeClr val="accent1"/>
                                                                                                      </a:effectRef>
                                                                                                      <a:fontRef idx="minor">
                                                                                                        <a:schemeClr val="lt1"/>
                                                                                                      </a:fontRef>
                                                                                                    </p:style>
                                                                                                    <p:txBody>
                                                                                                      <a:bodyPr rtlCol="0" anchor="ctr"/>
                                                                                                      <a:lstStyle/>
                                                                                                      <a:p>
                                                                                                        <a:pPr algn="ctr"/>
                                                                                                        <a:endParaRPr lang="en-AU"/>
                                                                                                      </a:p>
                                                                                                    </p:txBody>
                                                                                                  </p:sp>
                                                                                                  <p:sp>
                                                                                                    <p:nvSpPr>
                                                                                                      <p:cNvPr id="388" name="Freeform 387"/>
                                                                                                      <p:cNvSpPr/>
                                                                                                      <p:nvPr/>
                                                                                                    </p:nvSpPr>
                                                                                                    <p:spPr>
                                                                                                      <a:xfrm>
                                                                                                        <a:off x="4178300" y="2511425"/>
                                                                                                        <a:ext cx="152400" cy="177800"/>
                                                                                                      </a:xfrm>
                                                                                                      <a:custGeom>
                                                                                                        <a:avLst/>
                                                                                                        <a:gdLst>
                                                                                                          <a:gd name="connsiteX0" fmla="*/ 0 w 152400"/>
                                                                                                          <a:gd name="connsiteY0" fmla="*/ 177800 h 177800"/>
                                                                                                          <a:gd name="connsiteX1" fmla="*/ 41275 w 152400"/>
                                                                                                          <a:gd name="connsiteY1" fmla="*/ 98425 h 177800"/>
                                                                                                          <a:gd name="connsiteX2" fmla="*/ 104775 w 152400"/>
                                                                                                          <a:gd name="connsiteY2" fmla="*/ 47625 h 177800"/>
                                                                                                          <a:gd name="connsiteX3" fmla="*/ 152400 w 152400"/>
                                                                                                          <a:gd name="connsiteY3" fmla="*/ 0 h 177800"/>
                                                                                                          <a:gd name="connsiteX4" fmla="*/ 95250 w 152400"/>
                                                                                                          <a:gd name="connsiteY4" fmla="*/ 101600 h 177800"/>
                                                                                                          <a:gd name="connsiteX5" fmla="*/ 60325 w 152400"/>
                                                                                                          <a:gd name="connsiteY5" fmla="*/ 149225 h 177800"/>
                                                                                                          <a:gd name="connsiteX6" fmla="*/ 0 w 152400"/>
                                                                                                          <a:gd name="connsiteY6" fmla="*/ 177800 h 177800"/>
                                                                                                        </a:gdLst>
                                                                                                        <a:ahLst/>
                                                                                                        <a:cxnLst>
                                                                                                          <a:cxn ang="0">
                                                                                                            <a:pos x="connsiteX0" y="connsiteY0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" y="connsiteY1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" y="connsiteY2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3" y="connsiteY3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4" y="connsiteY4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5" y="connsiteY5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6" y="connsiteY6"/>
                                                                                                          </a:cxn>
                                                                                                        </a:cxnLst>
                                                                                                        <a:rect l="l" t="t" r="r" b="b"/>
                                                                                                        <a:pathLst>
                                                                                                          <a:path w="152400" h="177800">
                                                                                                            <a:moveTo>
                                                                                                              <a:pt x="0" y="177800"/>
                                                                                                            </a:moveTo>
                                                                                                            <a:lnTo>
                                                                                                              <a:pt x="41275" y="98425"/>
                                                                                                            </a:lnTo>
                                                                                                            <a:lnTo>
                                                                                                              <a:pt x="104775" y="47625"/>
                                                                                                            </a:lnTo>
                                                                                                            <a:lnTo>
                                                                                                              <a:pt x="152400" y="0"/>
                                                                                                            </a:lnTo>
                                                                                                            <a:lnTo>
                                                                                                              <a:pt x="95250" y="101600"/>
                                                                                                            </a:lnTo>
                                                                                                            <a:lnTo>
                                                                                                              <a:pt x="60325" y="149225"/>
                                                                                                            </a:lnTo>
                                                                                                            <a:lnTo>
                                                                                                              <a:pt x="0" y="177800"/>
                                                                                                            </a:lnTo>
                                                                                                            <a:close/>
                                                                                                          </a:path>
                                                                                                        </a:pathLst>
                                                                                                      </a:custGeom>
                                                                                                      <a:grpFill/>
                                                                                                      <a:ln>
                                                                                                        <a:noFill/>
                                                                                                      </a:ln>
                                                                                                    </p:spPr>
                                                                                                    <p:style>
                                                                                                      <a:lnRef idx="2">
                                                                                                        <a:schemeClr val="accent1">
                                                                                                          <a:shade val="50000"/>
                                                                                                        </a:schemeClr>
                                                                                                      </a:lnRef>
                                                                                                      <a:fillRef idx="1">
                                                                                                        <a:schemeClr val="accent1"/>
                                                                                                      </a:fillRef>
                                                                                                      <a:effectRef idx="0">
                                                                                                        <a:schemeClr val="accent1"/>
                                                                                                      </a:effectRef>
                                                                                                      <a:fontRef idx="minor">
                                                                                                        <a:schemeClr val="lt1"/>
                                                                                                      </a:fontRef>
                                                                                                    </p:style>
                                                                                                    <p:txBody>
                                                                                                      <a:bodyPr rtlCol="0" anchor="ctr"/>
                                                                                                      <a:lstStyle/>
                                                                                                      <a:p>
                                                                                                        <a:pPr algn="ctr"/>
                                                                                                        <a:endParaRPr lang="en-AU"/>
                                                                                                      </a:p>
                                                                                                    </p:txBody>
                                                                                                  </p:sp>
                                                                                                  <p:sp>
                                                                                                    <p:nvSpPr>
                                                                                                      <p:cNvPr id="389" name="Freeform 388"/>
                                                                                                      <p:cNvSpPr/>
                                                                                                      <p:nvPr/>
                                                                                                    </p:nvSpPr>
                                                                                                    <p:spPr>
                                                                                                      <a:xfrm>
                                                                                                        <a:off x="4149725" y="2536825"/>
                                                                                                        <a:ext cx="241300" cy="92075"/>
                                                                                                      </a:xfrm>
                                                                                                      <a:custGeom>
                                                                                                        <a:avLst/>
                                                                                                        <a:gdLst>
                                                                                                          <a:gd name="connsiteX0" fmla="*/ 0 w 241300"/>
                                                                                                          <a:gd name="connsiteY0" fmla="*/ 0 h 92075"/>
                                                                                                          <a:gd name="connsiteX1" fmla="*/ 101600 w 241300"/>
                                                                                                          <a:gd name="connsiteY1" fmla="*/ 57150 h 92075"/>
                                                                                                          <a:gd name="connsiteX2" fmla="*/ 241300 w 241300"/>
                                                                                                          <a:gd name="connsiteY2" fmla="*/ 92075 h 92075"/>
                                                                                                          <a:gd name="connsiteX3" fmla="*/ 79375 w 241300"/>
                                                                                                          <a:gd name="connsiteY3" fmla="*/ 82550 h 92075"/>
                                                                                                          <a:gd name="connsiteX4" fmla="*/ 0 w 241300"/>
                                                                                                          <a:gd name="connsiteY4" fmla="*/ 0 h 92075"/>
                                                                                                        </a:gdLst>
                                                                                                        <a:ahLst/>
                                                                                                        <a:cxnLst>
                                                                                                          <a:cxn ang="0">
                                                                                                            <a:pos x="connsiteX0" y="connsiteY0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" y="connsiteY1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" y="connsiteY2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3" y="connsiteY3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4" y="connsiteY4"/>
                                                                                                          </a:cxn>
                                                                                                        </a:cxnLst>
                                                                                                        <a:rect l="l" t="t" r="r" b="b"/>
                                                                                                        <a:pathLst>
                                                                                                          <a:path w="241300" h="92075">
                                                                                                            <a:moveTo>
                                                                                                              <a:pt x="0" y="0"/>
                                                                                                            </a:moveTo>
                                                                                                            <a:lnTo>
                                                                                                              <a:pt x="101600" y="57150"/>
                                                                                                            </a:lnTo>
                                                                                                            <a:lnTo>
                                                                                                              <a:pt x="241300" y="92075"/>
                                                                                                            </a:lnTo>
                                                                                                            <a:lnTo>
                                                                                                              <a:pt x="79375" y="82550"/>
                                                                                                            </a:lnTo>
                                                                                                            <a:lnTo>
                                                                                                              <a:pt x="0" y="0"/>
                                                                                                            </a:lnTo>
                                                                                                            <a:close/>
                                                                                                          </a:path>
                                                                                                        </a:pathLst>
                                                                                                      </a:custGeom>
                                                                                                      <a:grpFill/>
                                                                                                      <a:ln>
                                                                                                        <a:noFill/>
                                                                                                      </a:ln>
                                                                                                    </p:spPr>
                                                                                                    <p:style>
                                                                                                      <a:lnRef idx="2">
                                                                                                        <a:schemeClr val="accent1">
                                                                                                          <a:shade val="50000"/>
                                                                                                        </a:schemeClr>
                                                                                                      </a:lnRef>
                                                                                                      <a:fillRef idx="1">
                                                                                                        <a:schemeClr val="accent1"/>
                                                                                                      </a:fillRef>
                                                                                                      <a:effectRef idx="0">
                                                                                                        <a:schemeClr val="accent1"/>
                                                                                                      </a:effectRef>
                                                                                                      <a:fontRef idx="minor">
                                                                                                        <a:schemeClr val="lt1"/>
                                                                                                      </a:fontRef>
                                                                                                    </p:style>
                                                                                                    <p:txBody>
                                                                                                      <a:bodyPr rtlCol="0" anchor="ctr"/>
                                                                                                      <a:lstStyle/>
                                                                                                      <a:p>
                                                                                                        <a:pPr algn="ctr"/>
                                                                                                        <a:endParaRPr lang="en-AU"/>
                                                                                                      </a:p>
                                                                                                    </p:txBody>
                                                                                                  </p:sp>
                                                                                                  <p:sp>
                                                                                                    <p:nvSpPr>
                                                                                                      <p:cNvPr id="390" name="Freeform 389"/>
                                                                                                      <p:cNvSpPr/>
                                                                                                      <p:nvPr/>
                                                                                                    </p:nvSpPr>
                                                                                                    <p:spPr>
                                                                                                      <a:xfrm>
                                                                                                        <a:off x="4384675" y="2495550"/>
                                                                                                        <a:ext cx="206375" cy="44450"/>
                                                                                                      </a:xfrm>
                                                                                                      <a:custGeom>
                                                                                                        <a:avLst/>
                                                                                                        <a:gdLst>
                                                                                                          <a:gd name="connsiteX0" fmla="*/ 0 w 206375"/>
                                                                                                          <a:gd name="connsiteY0" fmla="*/ 0 h 44450"/>
                                                                                                          <a:gd name="connsiteX1" fmla="*/ 111125 w 206375"/>
                                                                                                          <a:gd name="connsiteY1" fmla="*/ 44450 h 44450"/>
                                                                                                          <a:gd name="connsiteX2" fmla="*/ 206375 w 206375"/>
                                                                                                          <a:gd name="connsiteY2" fmla="*/ 38100 h 44450"/>
                                                                                                          <a:gd name="connsiteX3" fmla="*/ 76200 w 206375"/>
                                                                                                          <a:gd name="connsiteY3" fmla="*/ 3175 h 44450"/>
                                                                                                          <a:gd name="connsiteX4" fmla="*/ 0 w 206375"/>
                                                                                                          <a:gd name="connsiteY4" fmla="*/ 0 h 44450"/>
                                                                                                        </a:gdLst>
                                                                                                        <a:ahLst/>
                                                                                                        <a:cxnLst>
                                                                                                          <a:cxn ang="0">
                                                                                                            <a:pos x="connsiteX0" y="connsiteY0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" y="connsiteY1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" y="connsiteY2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3" y="connsiteY3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4" y="connsiteY4"/>
                                                                                                          </a:cxn>
                                                                                                        </a:cxnLst>
                                                                                                        <a:rect l="l" t="t" r="r" b="b"/>
                                                                                                        <a:pathLst>
                                                                                                          <a:path w="206375" h="44450">
                                                                                                            <a:moveTo>
                                                                                                              <a:pt x="0" y="0"/>
                                                                                                            </a:moveTo>
                                                                                                            <a:lnTo>
                                                                                                              <a:pt x="111125" y="44450"/>
                                                                                                            </a:lnTo>
                                                                                                            <a:lnTo>
                                                                                                              <a:pt x="206375" y="38100"/>
                                                                                                            </a:lnTo>
                                                                                                            <a:lnTo>
                                                                                                              <a:pt x="76200" y="3175"/>
                                                                                                            </a:lnTo>
                                                                                                            <a:lnTo>
                                                                                                              <a:pt x="0" y="0"/>
                                                                                                            </a:lnTo>
                                                                                                            <a:close/>
                                                                                                          </a:path>
                                                                                                        </a:pathLst>
                                                                                                      </a:custGeom>
                                                                                                      <a:grpFill/>
                                                                                                      <a:ln>
                                                                                                        <a:noFill/>
                                                                                                      </a:ln>
                                                                                                    </p:spPr>
                                                                                                    <p:style>
                                                                                                      <a:lnRef idx="2">
                                                                                                        <a:schemeClr val="accent1">
                                                                                                          <a:shade val="50000"/>
                                                                                                        </a:schemeClr>
                                                                                                      </a:lnRef>
                                                                                                      <a:fillRef idx="1">
                                                                                                        <a:schemeClr val="accent1"/>
                                                                                                      </a:fillRef>
                                                                                                      <a:effectRef idx="0">
                                                                                                        <a:schemeClr val="accent1"/>
                                                                                                      </a:effectRef>
                                                                                                      <a:fontRef idx="minor">
                                                                                                        <a:schemeClr val="lt1"/>
                                                                                                      </a:fontRef>
                                                                                                    </p:style>
                                                                                                    <p:txBody>
                                                                                                      <a:bodyPr rtlCol="0" anchor="ctr"/>
                                                                                                      <a:lstStyle/>
                                                                                                      <a:p>
                                                                                                        <a:pPr algn="ctr"/>
                                                                                                        <a:endParaRPr lang="en-AU"/>
                                                                                                      </a:p>
                                                                                                    </p:txBody>
                                                                                                  </p:sp>
                                                                                                  <p:sp>
                                                                                                    <p:nvSpPr>
                                                                                                      <p:cNvPr id="391" name="Freeform 390"/>
                                                                                                      <p:cNvSpPr/>
                                                                                                      <p:nvPr/>
                                                                                                    </p:nvSpPr>
                                                                                                    <p:spPr>
                                                                                                      <a:xfrm>
                                                                                                        <a:off x="4479925" y="2378075"/>
                                                                                                        <a:ext cx="101600" cy="219075"/>
                                                                                                      </a:xfrm>
                                                                                                      <a:custGeom>
                                                                                                        <a:avLst/>
                                                                                                        <a:gdLst>
                                                                                                          <a:gd name="connsiteX0" fmla="*/ 47625 w 101600"/>
                                                                                                          <a:gd name="connsiteY0" fmla="*/ 0 h 219075"/>
                                                                                                          <a:gd name="connsiteX1" fmla="*/ 66675 w 101600"/>
                                                                                                          <a:gd name="connsiteY1" fmla="*/ 98425 h 219075"/>
                                                                                                          <a:gd name="connsiteX2" fmla="*/ 0 w 101600"/>
                                                                                                          <a:gd name="connsiteY2" fmla="*/ 219075 h 219075"/>
                                                                                                          <a:gd name="connsiteX3" fmla="*/ 53975 w 101600"/>
                                                                                                          <a:gd name="connsiteY3" fmla="*/ 155575 h 219075"/>
                                                                                                          <a:gd name="connsiteX4" fmla="*/ 101600 w 101600"/>
                                                                                                          <a:gd name="connsiteY4" fmla="*/ 69850 h 219075"/>
                                                                                                          <a:gd name="connsiteX5" fmla="*/ 47625 w 101600"/>
                                                                                                          <a:gd name="connsiteY5" fmla="*/ 0 h 219075"/>
                                                                                                        </a:gdLst>
                                                                                                        <a:ahLst/>
                                                                                                        <a:cxnLst>
                                                                                                          <a:cxn ang="0">
                                                                                                            <a:pos x="connsiteX0" y="connsiteY0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" y="connsiteY1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" y="connsiteY2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3" y="connsiteY3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4" y="connsiteY4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5" y="connsiteY5"/>
                                                                                                          </a:cxn>
                                                                                                        </a:cxnLst>
                                                                                                        <a:rect l="l" t="t" r="r" b="b"/>
                                                                                                        <a:pathLst>
                                                                                                          <a:path w="101600" h="219075">
                                                                                                            <a:moveTo>
                                                                                                              <a:pt x="47625" y="0"/>
                                                                                                            </a:moveTo>
                                                                                                            <a:lnTo>
                                                                                                              <a:pt x="66675" y="98425"/>
                                                                                                            </a:lnTo>
                                                                                                            <a:lnTo>
                                                                                                              <a:pt x="0" y="219075"/>
                                                                                                            </a:lnTo>
                                                                                                            <a:lnTo>
                                                                                                              <a:pt x="53975" y="155575"/>
                                                                                                            </a:lnTo>
                                                                                                            <a:lnTo>
                                                                                                              <a:pt x="101600" y="69850"/>
                                                                                                            </a:lnTo>
                                                                                                            <a:lnTo>
                                                                                                              <a:pt x="47625" y="0"/>
                                                                                                            </a:lnTo>
                                                                                                            <a:close/>
                                                                                                          </a:path>
                                                                                                        </a:pathLst>
                                                                                                      </a:custGeom>
                                                                                                      <a:grpFill/>
                                                                                                      <a:ln>
                                                                                                        <a:noFill/>
                                                                                                      </a:ln>
                                                                                                    </p:spPr>
                                                                                                    <p:style>
                                                                                                      <a:lnRef idx="2">
                                                                                                        <a:schemeClr val="accent1">
                                                                                                          <a:shade val="50000"/>
                                                                                                        </a:schemeClr>
                                                                                                      </a:lnRef>
                                                                                                      <a:fillRef idx="1">
                                                                                                        <a:schemeClr val="accent1"/>
                                                                                                      </a:fillRef>
                                                                                                      <a:effectRef idx="0">
                                                                                                        <a:schemeClr val="accent1"/>
                                                                                                      </a:effectRef>
                                                                                                      <a:fontRef idx="minor">
                                                                                                        <a:schemeClr val="lt1"/>
                                                                                                      </a:fontRef>
                                                                                                    </p:style>
                                                                                                    <p:txBody>
                                                                                                      <a:bodyPr rtlCol="0" anchor="ctr"/>
                                                                                                      <a:lstStyle/>
                                                                                                      <a:p>
                                                                                                        <a:pPr algn="ctr"/>
                                                                                                        <a:endParaRPr lang="en-AU"/>
                                                                                                      </a:p>
                                                                                                    </p:txBody>
                                                                                                  </p:sp>
                                                                                                </p:grpSp>
                                                                                                <p:sp>
                                                                                                  <p:nvSpPr>
                                                                                                    <p:cNvPr id="393" name="Freeform 392"/>
                                                                                                    <p:cNvSpPr/>
                                                                                                    <p:nvPr/>
                                                                                                  </p:nvSpPr>
                                                                                                  <p:spPr>
                                                                                                    <a:xfrm>
                                                                                                      <a:off x="3841256" y="2390771"/>
                                                                                                      <a:ext cx="801022" cy="322118"/>
                                                                                                    </a:xfrm>
                                                                                                    <a:custGeom>
                                                                                                      <a:avLst/>
                                                                                                      <a:gdLst>
                                                                                                        <a:gd name="connsiteX0" fmla="*/ 494 w 801022"/>
                                                                                                        <a:gd name="connsiteY0" fmla="*/ 234954 h 322118"/>
                                                                                                        <a:gd name="connsiteX1" fmla="*/ 206869 w 801022"/>
                                                                                                        <a:gd name="connsiteY1" fmla="*/ 298454 h 322118"/>
                                                                                                        <a:gd name="connsiteX2" fmla="*/ 448169 w 801022"/>
                                                                                                        <a:gd name="connsiteY2" fmla="*/ 276229 h 322118"/>
                                                                                                        <a:gd name="connsiteX3" fmla="*/ 619619 w 801022"/>
                                                                                                        <a:gd name="connsiteY3" fmla="*/ 215904 h 322118"/>
                                                                                                        <a:gd name="connsiteX4" fmla="*/ 727569 w 801022"/>
                                                                                                        <a:gd name="connsiteY4" fmla="*/ 149229 h 322118"/>
                                                                                                        <a:gd name="connsiteX5" fmla="*/ 737094 w 801022"/>
                                                                                                        <a:gd name="connsiteY5" fmla="*/ 66679 h 322118"/>
                                                                                                        <a:gd name="connsiteX6" fmla="*/ 711694 w 801022"/>
                                                                                                        <a:gd name="connsiteY6" fmla="*/ 4 h 322118"/>
                                                                                                        <a:gd name="connsiteX7" fmla="*/ 797419 w 801022"/>
                                                                                                        <a:gd name="connsiteY7" fmla="*/ 63504 h 322118"/>
                                                                                                        <a:gd name="connsiteX8" fmla="*/ 778369 w 801022"/>
                                                                                                        <a:gd name="connsiteY8" fmla="*/ 123829 h 322118"/>
                                                                                                        <a:gd name="connsiteX9" fmla="*/ 718044 w 801022"/>
                                                                                                        <a:gd name="connsiteY9" fmla="*/ 180979 h 322118"/>
                                                                                                        <a:gd name="connsiteX10" fmla="*/ 527544 w 801022"/>
                                                                                                        <a:gd name="connsiteY10" fmla="*/ 285754 h 322118"/>
                                                                                                        <a:gd name="connsiteX11" fmla="*/ 375144 w 801022"/>
                                                                                                        <a:gd name="connsiteY11" fmla="*/ 320679 h 322118"/>
                                                                                                        <a:gd name="connsiteX12" fmla="*/ 156069 w 801022"/>
                                                                                                        <a:gd name="connsiteY12" fmla="*/ 307979 h 322118"/>
                                                                                                        <a:gd name="connsiteX13" fmla="*/ 494 w 801022"/>
                                                                                                        <a:gd name="connsiteY13" fmla="*/ 234954 h 322118"/>
                                                                                                      </a:gdLst>
                                                                                                      <a:ahLst/>
                                                                                                      <a:cxnLst>
                                                                                                        <a:cxn ang="0">
                                                                                                          <a:pos x="connsiteX0" y="connsiteY0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1" y="connsiteY1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2" y="connsiteY2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3" y="connsiteY3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4" y="connsiteY4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5" y="connsiteY5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6" y="connsiteY6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7" y="connsiteY7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8" y="connsiteY8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9" y="connsiteY9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10" y="connsiteY10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11" y="connsiteY11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12" y="connsiteY12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13" y="connsiteY13"/>
                                                                                                        </a:cxn>
                                                                                                      </a:cxnLst>
                                                                                                      <a:rect l="l" t="t" r="r" b="b"/>
                                                                                                      <a:pathLst>
                                                                                                        <a:path w="801022" h="322118">
                                                                                                          <a:moveTo>
                                                                                                            <a:pt x="494" y="234954"/>
                                                                                                          </a:moveTo>
                                                                                                          <a:cubicBezTo>
                                                                                                            <a:pt x="8961" y="233367"/>
                                                                                                            <a:pt x="132257" y="291575"/>
                                                                                                            <a:pt x="206869" y="298454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281482" y="305333"/>
                                                                                                            <a:pt x="379377" y="289987"/>
                                                                                                            <a:pt x="448169" y="276229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516961" y="262471"/>
                                                                                                            <a:pt x="573052" y="237071"/>
                                                                                                            <a:pt x="619619" y="215904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666186" y="194737"/>
                                                                                                            <a:pt x="707990" y="174100"/>
                                                                                                            <a:pt x="727569" y="149229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747148" y="124358"/>
                                                                                                            <a:pt x="739740" y="91550"/>
                                                                                                            <a:pt x="737094" y="66679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734448" y="41808"/>
                                                                                                            <a:pt x="701640" y="533"/>
                                                                                                            <a:pt x="711694" y="4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721748" y="-525"/>
                                                                                                            <a:pt x="786307" y="42867"/>
                                                                                                            <a:pt x="797419" y="63504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808531" y="84141"/>
                                                                                                            <a:pt x="791598" y="104250"/>
                                                                                                            <a:pt x="778369" y="123829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765140" y="143408"/>
                                                                                                            <a:pt x="759848" y="153991"/>
                                                                                                            <a:pt x="718044" y="180979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676240" y="207966"/>
                                                                                                            <a:pt x="584694" y="262471"/>
                                                                                                            <a:pt x="527544" y="285754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470394" y="309037"/>
                                                                                                            <a:pt x="437056" y="316975"/>
                                                                                                            <a:pt x="375144" y="320679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313232" y="324383"/>
                                                                                                            <a:pt x="217981" y="321208"/>
                                                                                                            <a:pt x="156069" y="307979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94157" y="294750"/>
                                                                                                            <a:pt x="-7973" y="236541"/>
                                                                                                            <a:pt x="494" y="234954"/>
                                                                                                          </a:cubicBezTo>
                                                                                                          <a:close/>
                                                                                                        </a:path>
                                                                                                      </a:pathLst>
                                                                                                    </a:custGeom>
                                                                                                    <a:solidFill>
                                                                                                      <a:srgbClr val="00823B">
                                                                                                        <a:alpha val="50196"/>
                                                                                                      </a:srgbClr>
                                                                                                    </a:solidFill>
                                                                                                    <a:ln>
                                                                                                      <a:noFill/>
                                                                                                    </a:ln>
                                                                                                  </p:spPr>
                                                                                                  <p:style>
                                                                                                    <a:lnRef idx="2">
                                                                                                      <a:schemeClr val="accent1">
                                                                                                        <a:shade val="50000"/>
                                                                                                      </a:schemeClr>
                                                                                                    </a:lnRef>
                                                                                                    <a:fillRef idx="1">
                                                                                                      <a:schemeClr val="accent1"/>
                                                                                                    </a:fillRef>
                                                                                                    <a:effectRef idx="0">
                                                                                                      <a:schemeClr val="accent1"/>
                                                                                                    </a:effectRef>
                                                                                                    <a:fontRef idx="minor">
                                                                                                      <a:schemeClr val="lt1"/>
                                                                                                    </a:fontRef>
                                                                                                  </p:style>
                                                                                                  <p:txBody>
                                                                                                    <a:bodyPr rtlCol="0" anchor="ctr"/>
                                                                                                    <a:lstStyle/>
                                                                                                    <a:p>
                                                                                                      <a:pPr algn="ctr"/>
                                                                                                      <a:endParaRPr lang="en-AU"/>
                                                                                                    </a:p>
                                                                                                  </p:txBody>
                                                                                                </p:sp>
                                                                                                <p:sp>
                                                                                                  <p:nvSpPr>
                                                                                                    <p:cNvPr id="395" name="Freeform 394"/>
                                                                                                    <p:cNvSpPr/>
                                                                                                    <p:nvPr/>
                                                                                                  </p:nvSpPr>
                                                                                                  <p:spPr>
                                                                                                    <a:xfrm>
                                                                                                      <a:off x="4051035" y="2590779"/>
                                                                                                      <a:ext cx="464230" cy="118936"/>
                                                                                                    </a:xfrm>
                                                                                                    <a:custGeom>
                                                                                                      <a:avLst/>
                                                                                                      <a:gdLst>
                                                                                                        <a:gd name="connsiteX0" fmla="*/ 265 w 464230"/>
                                                                                                        <a:gd name="connsiteY0" fmla="*/ 107971 h 118936"/>
                                                                                                        <a:gd name="connsiteX1" fmla="*/ 241565 w 464230"/>
                                                                                                        <a:gd name="connsiteY1" fmla="*/ 101621 h 118936"/>
                                                                                                        <a:gd name="connsiteX2" fmla="*/ 463815 w 464230"/>
                                                                                                        <a:gd name="connsiteY2" fmla="*/ 21 h 118936"/>
                                                                                                        <a:gd name="connsiteX3" fmla="*/ 289190 w 464230"/>
                                                                                                        <a:gd name="connsiteY3" fmla="*/ 111146 h 118936"/>
                                                                                                        <a:gd name="connsiteX4" fmla="*/ 265 w 464230"/>
                                                                                                        <a:gd name="connsiteY4" fmla="*/ 107971 h 118936"/>
                                                                                                      </a:gdLst>
                                                                                                      <a:ahLst/>
                                                                                                      <a:cxnLst>
                                                                                                        <a:cxn ang="0">
                                                                                                          <a:pos x="connsiteX0" y="connsiteY0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1" y="connsiteY1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2" y="connsiteY2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3" y="connsiteY3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4" y="connsiteY4"/>
                                                                                                        </a:cxn>
                                                                                                      </a:cxnLst>
                                                                                                      <a:rect l="l" t="t" r="r" b="b"/>
                                                                                                      <a:pathLst>
                                                                                                        <a:path w="464230" h="118936">
                                                                                                          <a:moveTo>
                                                                                                            <a:pt x="265" y="107971"/>
                                                                                                          </a:moveTo>
                                                                                                          <a:cubicBezTo>
                                                                                                            <a:pt x="-7673" y="106383"/>
                                                                                                            <a:pt x="164307" y="119613"/>
                                                                                                            <a:pt x="241565" y="101621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318823" y="83629"/>
                                                                                                            <a:pt x="455877" y="-1567"/>
                                                                                                            <a:pt x="463815" y="21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471753" y="1609"/>
                                                                                                            <a:pt x="364332" y="92625"/>
                                                                                                            <a:pt x="289190" y="111146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214048" y="129667"/>
                                                                                                            <a:pt x="8203" y="109559"/>
                                                                                                            <a:pt x="265" y="107971"/>
                                                                                                          </a:cubicBezTo>
                                                                                                          <a:close/>
                                                                                                        </a:path>
                                                                                                      </a:pathLst>
                                                                                                    </a:custGeom>
                                                                                                    <a:solidFill>
                                                                                                      <a:srgbClr val="00823B"/>
                                                                                                    </a:solidFill>
                                                                                                    <a:ln>
                                                                                                      <a:noFill/>
                                                                                                    </a:ln>
                                                                                                  </p:spPr>
                                                                                                  <p:style>
                                                                                                    <a:lnRef idx="2">
                                                                                                      <a:schemeClr val="accent1">
                                                                                                        <a:shade val="50000"/>
                                                                                                      </a:schemeClr>
                                                                                                    </a:lnRef>
                                                                                                    <a:fillRef idx="1">
                                                                                                      <a:schemeClr val="accent1"/>
                                                                                                    </a:fillRef>
                                                                                                    <a:effectRef idx="0">
                                                                                                      <a:schemeClr val="accent1"/>
                                                                                                    </a:effectRef>
                                                                                                    <a:fontRef idx="minor">
                                                                                                      <a:schemeClr val="lt1"/>
                                                                                                    </a:fontRef>
                                                                                                  </p:style>
                                                                                                  <p:txBody>
                                                                                                    <a:bodyPr rtlCol="0" anchor="ctr"/>
                                                                                                    <a:lstStyle/>
                                                                                                    <a:p>
                                                                                                      <a:pPr algn="ctr"/>
                                                                                                      <a:endParaRPr lang="en-AU"/>
                                                                                                    </a:p>
                                                                                                  </p:txBody>
                                                                                                </p:sp>
                                                                                              </p:grpSp>
                                                                                              <p:sp>
                                                                                                <p:nvSpPr>
                                                                                                  <p:cNvPr id="400" name="Freeform 399"/>
                                                                                                  <p:cNvSpPr/>
                                                                                                  <p:nvPr/>
                                                                                                </p:nvSpPr>
                                                                                                <p:spPr>
                                                                                                  <a:xfrm>
                                                                                                    <a:off x="3838575" y="2338874"/>
                                                                                                    <a:ext cx="701898" cy="232937"/>
                                                                                                  </a:xfrm>
                                                                                                  <a:custGeom>
                                                                                                    <a:avLst/>
                                                                                                    <a:gdLst>
                                                                                                      <a:gd name="connsiteX0" fmla="*/ 0 w 701898"/>
                                                                                                      <a:gd name="connsiteY0" fmla="*/ 178901 h 232937"/>
                                                                                                      <a:gd name="connsiteX1" fmla="*/ 231775 w 701898"/>
                                                                                                      <a:gd name="connsiteY1" fmla="*/ 232876 h 232937"/>
                                                                                                      <a:gd name="connsiteX2" fmla="*/ 434975 w 701898"/>
                                                                                                      <a:gd name="connsiteY2" fmla="*/ 188426 h 232937"/>
                                                                                                      <a:gd name="connsiteX3" fmla="*/ 619125 w 701898"/>
                                                                                                      <a:gd name="connsiteY3" fmla="*/ 134451 h 232937"/>
                                                                                                      <a:gd name="connsiteX4" fmla="*/ 698500 w 701898"/>
                                                                                                      <a:gd name="connsiteY4" fmla="*/ 39201 h 232937"/>
                                                                                                      <a:gd name="connsiteX5" fmla="*/ 673100 w 701898"/>
                                                                                                      <a:gd name="connsiteY5" fmla="*/ 1101 h 232937"/>
                                                                                                      <a:gd name="connsiteX6" fmla="*/ 546100 w 701898"/>
                                                                                                      <a:gd name="connsiteY6" fmla="*/ 77301 h 232937"/>
                                                                                                      <a:gd name="connsiteX7" fmla="*/ 276225 w 701898"/>
                                                                                                      <a:gd name="connsiteY7" fmla="*/ 124926 h 232937"/>
                                                                                                      <a:gd name="connsiteX8" fmla="*/ 0 w 701898"/>
                                                                                                      <a:gd name="connsiteY8" fmla="*/ 178901 h 232937"/>
                                                                                                    </a:gdLst>
                                                                                                    <a:ahLst/>
                                                                                                    <a:cxnLst>
                                                                                                      <a:cxn ang="0">
                                                                                                        <a:pos x="connsiteX0" y="connsiteY0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1" y="connsiteY1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2" y="connsiteY2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3" y="connsiteY3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4" y="connsiteY4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5" y="connsiteY5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6" y="connsiteY6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7" y="connsiteY7"/>
                                                                                                      </a:cxn>
                                                                                                      <a:cxn ang="0">
                                                                                                        <a:pos x="connsiteX8" y="connsiteY8"/>
                                                                                                      </a:cxn>
                                                                                                    </a:cxnLst>
                                                                                                    <a:rect l="l" t="t" r="r" b="b"/>
                                                                                                    <a:pathLst>
                                                                                                      <a:path w="701898" h="232937">
                                                                                                        <a:moveTo>
                                                                                                          <a:pt x="0" y="178901"/>
                                                                                                        </a:moveTo>
                                                                                                        <a:cubicBezTo>
                                                                                                          <a:pt x="79639" y="205095"/>
                                                                                                          <a:pt x="159279" y="231289"/>
                                                                                                          <a:pt x="231775" y="232876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304271" y="234463"/>
                                                                                                          <a:pt x="370417" y="204830"/>
                                                                                                          <a:pt x="434975" y="188426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499533" y="172022"/>
                                                                                                          <a:pt x="575204" y="159322"/>
                                                                                                          <a:pt x="619125" y="134451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663046" y="109580"/>
                                                                                                          <a:pt x="689504" y="61426"/>
                                                                                                          <a:pt x="698500" y="39201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707496" y="16976"/>
                                                                                                          <a:pt x="698500" y="-5249"/>
                                                                                                          <a:pt x="673100" y="1101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647700" y="7451"/>
                                                                                                          <a:pt x="612246" y="56663"/>
                                                                                                          <a:pt x="546100" y="77301"/>
                                                                                                        </a:cubicBezTo>
                                                                                                        <a:cubicBezTo>
                                                                                                          <a:pt x="479954" y="97938"/>
                                                                                                          <a:pt x="276225" y="124926"/>
                                                                                                          <a:pt x="276225" y="124926"/>
                                                                                                        </a:cubicBezTo>
                                                                                                        <a:lnTo>
                                                                                                          <a:pt x="0" y="178901"/>
                                                                                                        </a:lnTo>
                                                                                                        <a:close/>
                                                                                                      </a:path>
                                                                                                    </a:pathLst>
                                                                                                  </a:custGeom>
                                                                                                  <a:solidFill>
                                                                                                    <a:srgbClr val="000000">
                                                                                                      <a:alpha val="10196"/>
                                                                                                    </a:srgbClr>
                                                                                                  </a:solidFill>
                                                                                                  <a:ln>
                                                                                                    <a:noFill/>
                                                                                                  </a:ln>
                                                                                                </p:spPr>
                                                                                                <p:style>
                                                                                                  <a:lnRef idx="2">
                                                                                                    <a:schemeClr val="accent1">
                                                                                                      <a:shade val="50000"/>
                                                                                                    </a:schemeClr>
                                                                                                  </a:lnRef>
                                                                                                  <a:fillRef idx="1">
                                                                                                    <a:schemeClr val="accent1"/>
                                                                                                  </a:fillRef>
                                                                                                  <a:effectRef idx="0">
                                                                                                    <a:schemeClr val="accent1"/>
                                                                                                  </a:effectRef>
                                                                                                  <a:fontRef idx="minor">
                                                                                                    <a:schemeClr val="lt1"/>
                                                                                                  </a:fontRef>
                                                                                                </p:style>
                                                                                                <p:txBody>
                                                                                                  <a:bodyPr rtlCol="0" anchor="ctr"/>
                                                                                                  <a:lstStyle/>
                                                                                                  <a:p>
                                                                                                    <a:pPr algn="ctr"/>
                                                                                                    <a:endParaRPr lang="en-AU"/>
                                                                                                  </a:p>
                                                                                                </p:txBody>
                                                                                              </p:sp>
                                                                                              <p:grpSp>
                                                                                                <p:nvGrpSpPr>
                                                                                                  <p:cNvPr id="371" name="Group 370"/>
                                                                                                  <p:cNvGrpSpPr/>
                                                                                                  <p:nvPr/>
                                                                                                </p:nvGrpSpPr>
                                                                                                <p:grpSpPr>
                                                                                                  <a:xfrm>
                                                                                                    <a:off x="3434449" y="1208945"/>
                                                                                                    <a:ext cx="1588573" cy="1320174"/>
                                                                                                    <a:chOff x="3434449" y="1208945"/>
                                                                                                    <a:chExt cx="1588573" cy="1320174"/>
                                                                                                  </a:xfrm>
                                                                                                </p:grpSpPr>
                                                                                                <p:grpSp>
                                                                                                  <p:nvGrpSpPr>
                                                                                                    <p:cNvPr id="354" name="Group 353"/>
                                                                                                    <p:cNvGrpSpPr/>
                                                                                                    <p:nvPr/>
                                                                                                  </p:nvGrpSpPr>
                                                                                                  <p:grpSpPr>
                                                                                                    <a:xfrm>
                                                                                                      <a:off x="3434449" y="1208945"/>
                                                                                                      <a:ext cx="1588573" cy="1320174"/>
                                                                                                      <a:chOff x="3434449" y="1210035"/>
                                                                                                      <a:chExt cx="1588573" cy="1320174"/>
                                                                                                    </a:xfrm>
                                                                                                  </p:grpSpPr>
                                                                                                  <p:grpSp>
                                                                                                    <p:nvGrpSpPr>
                                                                                                      <p:cNvPr id="338" name="Group 337"/>
                                                                                                      <p:cNvGrpSpPr/>
                                                                                                      <p:nvPr/>
                                                                                                    </p:nvGrpSpPr>
                                                                                                    <p:grpSpPr>
                                                                                                      <a:xfrm>
                                                                                                        <a:off x="3434449" y="1210035"/>
                                                                                                        <a:ext cx="1588573" cy="1319015"/>
                                                                                                        <a:chOff x="3426377" y="1204419"/>
                                                                                                        <a:chExt cx="1588573" cy="1319015"/>
                                                                                                      </a:xfrm>
                                                                                                    </p:grpSpPr>
                                                                                                    <p:sp>
                                                                                                      <p:nvSpPr>
                                                                                                        <p:cNvPr id="334" name="Freeform 333"/>
                                                                                                        <p:cNvSpPr/>
                                                                                                        <p:nvPr/>
                                                                                                      </p:nvSpPr>
                                                                                                      <p:spPr>
                                                                                                        <a:xfrm>
                                                                                                          <a:off x="4456101" y="2204898"/>
                                                                                                          <a:ext cx="558849" cy="275414"/>
                                                                                                        </a:xfrm>
                                                                                                        <a:custGeom>
                                                                                                          <a:avLst/>
                                                                                                          <a:gdLst>
                                                                                                            <a:gd name="connsiteX0" fmla="*/ 194275 w 558849"/>
                                                                                                            <a:gd name="connsiteY0" fmla="*/ 3431 h 275414"/>
                                                                                                            <a:gd name="connsiteX1" fmla="*/ 344294 w 558849"/>
                                                                                                            <a:gd name="connsiteY1" fmla="*/ 8193 h 275414"/>
                                                                                                            <a:gd name="connsiteX2" fmla="*/ 456213 w 558849"/>
                                                                                                            <a:gd name="connsiteY2" fmla="*/ 74868 h 275414"/>
                                                                                                            <a:gd name="connsiteX3" fmla="*/ 549081 w 558849"/>
                                                                                                            <a:gd name="connsiteY3" fmla="*/ 179643 h 275414"/>
                                                                                                            <a:gd name="connsiteX4" fmla="*/ 549081 w 558849"/>
                                                                                                            <a:gd name="connsiteY4" fmla="*/ 274893 h 275414"/>
                                                                                                            <a:gd name="connsiteX5" fmla="*/ 487169 w 558849"/>
                                                                                                            <a:gd name="connsiteY5" fmla="*/ 217743 h 275414"/>
                                                                                                            <a:gd name="connsiteX6" fmla="*/ 353819 w 558849"/>
                                                                                                            <a:gd name="connsiteY6" fmla="*/ 215362 h 275414"/>
                                                                                                            <a:gd name="connsiteX7" fmla="*/ 182369 w 558849"/>
                                                                                                            <a:gd name="connsiteY7" fmla="*/ 177262 h 275414"/>
                                                                                                            <a:gd name="connsiteX8" fmla="*/ 1394 w 558849"/>
                                                                                                            <a:gd name="connsiteY8" fmla="*/ 86774 h 275414"/>
                                                                                                            <a:gd name="connsiteX9" fmla="*/ 113313 w 558849"/>
                                                                                                            <a:gd name="connsiteY9" fmla="*/ 27243 h 275414"/>
                                                                                                          </a:gdLst>
                                                                                                          <a:ahLst/>
                                                                                                          <a:cxnLst>
                                                                                                            <a:cxn ang="0">
                                                                                                              <a:pos x="connsiteX0" y="connsiteY0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" y="connsiteY1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2" y="connsiteY2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3" y="connsiteY3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4" y="connsiteY4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5" y="connsiteY5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6" y="connsiteY6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7" y="connsiteY7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8" y="connsiteY8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9" y="connsiteY9"/>
                                                                                                            </a:cxn>
                                                                                                          </a:cxnLst>
                                                                                                          <a:rect l="l" t="t" r="r" b="b"/>
                                                                                                          <a:pathLst>
                                                                                                            <a:path w="558849" h="275414">
                                                                                                              <a:moveTo>
                                                                                                                <a:pt x="194275" y="3431"/>
                                                                                                              </a:moveTo>
                                                                                                              <a:cubicBezTo>
                                                                                                                <a:pt x="247456" y="-141"/>
                                                                                                                <a:pt x="300638" y="-3713"/>
                                                                                                                <a:pt x="344294" y="8193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387950" y="20099"/>
                                                                                                                <a:pt x="422082" y="46293"/>
                                                                                                                <a:pt x="456213" y="74868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490344" y="103443"/>
                                                                                                                <a:pt x="533603" y="146306"/>
                                                                                                                <a:pt x="549081" y="179643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564559" y="212980"/>
                                                                                                                <a:pt x="559400" y="268543"/>
                                                                                                                <a:pt x="549081" y="274893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538762" y="281243"/>
                                                                                                                <a:pt x="519713" y="227665"/>
                                                                                                                <a:pt x="487169" y="217743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454625" y="207821"/>
                                                                                                                <a:pt x="404619" y="222109"/>
                                                                                                                <a:pt x="353819" y="215362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303019" y="208615"/>
                                                                                                                <a:pt x="241107" y="198693"/>
                                                                                                                <a:pt x="182369" y="177262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23631" y="155831"/>
                                                                                                                <a:pt x="12903" y="111777"/>
                                                                                                                <a:pt x="1394" y="86774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-10115" y="61771"/>
                                                                                                                <a:pt x="51599" y="44507"/>
                                                                                                                <a:pt x="113313" y="27243"/>
                                                                                                              </a:cubicBezTo>
                                                                                                            </a:path>
                                                                                                          </a:pathLst>
                                                                                                        </a:custGeom>
                                                                                                        <a:solidFill>
                                                                                                          <a:schemeClr val="tx1">
                                                                                                            <a:lumMod val="95000"/>
                                                                                                            <a:lumOff val="5000"/>
                                                                                                          </a:schemeClr>
                                                                                                        </a:solidFill>
                                                                                                        <a:ln>
                                                                                                          <a:noFill/>
                                                                                                        </a:ln>
                                                                                                      </p:spPr>
                                                                                                      <p:style>
                                                                                                        <a:lnRef idx="2">
                                                                                                          <a:schemeClr val="accent1">
                                                                                                            <a:shade val="50000"/>
                                                                                                          </a:schemeClr>
                                                                                                        </a:lnRef>
                                                                                                        <a:fillRef idx="1">
                                                                                                          <a:schemeClr val="accent1"/>
                                                                                                        </a:fillRef>
                                                                                                        <a:effectRef idx="0">
                                                                                                          <a:schemeClr val="accent1"/>
                                                                                                        </a:effectRef>
                                                                                                        <a:fontRef idx="minor">
                                                                                                          <a:schemeClr val="lt1"/>
                                                                                                        </a:fontRef>
                                                                                                      </p:style>
                                                                                                      <p:txBody>
                                                                                                        <a:bodyPr rtlCol="0" anchor="ctr"/>
                                                                                                        <a:lstStyle/>
                                                                                                        <a:p>
                                                                                                          <a:pPr algn="ctr"/>
                                                                                                          <a:endParaRPr lang="en-AU"/>
                                                                                                        </a:p>
                                                                                                      </p:txBody>
                                                                                                    </p:sp>
                                                                                                    <p:sp>
                                                                                                      <p:nvSpPr>
                                                                                                        <p:cNvPr id="335" name="Freeform 334"/>
                                                                                                        <p:cNvSpPr/>
                                                                                                        <p:nvPr/>
                                                                                                      </p:nvSpPr>
                                                                                                      <p:spPr>
                                                                                                        <a:xfrm>
                                                                                                          <a:off x="3510631" y="1626978"/>
                                                                                                          <a:ext cx="1207849" cy="896456"/>
                                                                                                        </a:xfrm>
                                                                                                        <a:custGeom>
                                                                                                          <a:avLst/>
                                                                                                          <a:gdLst>
                                                                                                            <a:gd name="connsiteX0" fmla="*/ 11767 w 1207849"/>
                                                                                                            <a:gd name="connsiteY0" fmla="*/ 420027 h 896456"/>
                                                                                                            <a:gd name="connsiteX1" fmla="*/ 116542 w 1207849"/>
                                                                                                            <a:gd name="connsiteY1" fmla="*/ 547027 h 896456"/>
                                                                                                            <a:gd name="connsiteX2" fmla="*/ 116542 w 1207849"/>
                                                                                                            <a:gd name="connsiteY2" fmla="*/ 712127 h 896456"/>
                                                                                                            <a:gd name="connsiteX3" fmla="*/ 103842 w 1207849"/>
                                                                                                            <a:gd name="connsiteY3" fmla="*/ 813727 h 896456"/>
                                                                                                            <a:gd name="connsiteX4" fmla="*/ 227667 w 1207849"/>
                                                                                                            <a:gd name="connsiteY4" fmla="*/ 861352 h 896456"/>
                                                                                                            <a:gd name="connsiteX5" fmla="*/ 462617 w 1207849"/>
                                                                                                            <a:gd name="connsiteY5" fmla="*/ 896277 h 896456"/>
                                                                                                            <a:gd name="connsiteX6" fmla="*/ 786467 w 1207849"/>
                                                                                                            <a:gd name="connsiteY6" fmla="*/ 870877 h 896456"/>
                                                                                                            <a:gd name="connsiteX7" fmla="*/ 967442 w 1207849"/>
                                                                                                            <a:gd name="connsiteY7" fmla="*/ 788327 h 896456"/>
                                                                                                            <a:gd name="connsiteX8" fmla="*/ 1081742 w 1207849"/>
                                                                                                            <a:gd name="connsiteY8" fmla="*/ 550202 h 896456"/>
                                                                                                            <a:gd name="connsiteX9" fmla="*/ 1199217 w 1207849"/>
                                                                                                            <a:gd name="connsiteY9" fmla="*/ 420027 h 896456"/>
                                                                                                            <a:gd name="connsiteX10" fmla="*/ 1173817 w 1207849"/>
                                                                                                            <a:gd name="connsiteY10" fmla="*/ 162852 h 896456"/>
                                                                                                            <a:gd name="connsiteX11" fmla="*/ 973792 w 1207849"/>
                                                                                                            <a:gd name="connsiteY11" fmla="*/ 4102 h 896456"/>
                                                                                                            <a:gd name="connsiteX12" fmla="*/ 440392 w 1207849"/>
                                                                                                            <a:gd name="connsiteY12" fmla="*/ 51727 h 896456"/>
                                                                                                            <a:gd name="connsiteX13" fmla="*/ 122892 w 1207849"/>
                                                                                                            <a:gd name="connsiteY13" fmla="*/ 105702 h 896456"/>
                                                                                                            <a:gd name="connsiteX14" fmla="*/ 14942 w 1207849"/>
                                                                                                            <a:gd name="connsiteY14" fmla="*/ 229527 h 896456"/>
                                                                                                            <a:gd name="connsiteX15" fmla="*/ 11767 w 1207849"/>
                                                                                                            <a:gd name="connsiteY15" fmla="*/ 420027 h 896456"/>
                                                                                                          </a:gdLst>
                                                                                                          <a:ahLst/>
                                                                                                          <a:cxnLst>
                                                                                                            <a:cxn ang="0">
                                                                                                              <a:pos x="connsiteX0" y="connsiteY0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" y="connsiteY1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2" y="connsiteY2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3" y="connsiteY3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4" y="connsiteY4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5" y="connsiteY5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6" y="connsiteY6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7" y="connsiteY7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8" y="connsiteY8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9" y="connsiteY9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0" y="connsiteY10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1" y="connsiteY11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2" y="connsiteY12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3" y="connsiteY13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4" y="connsiteY14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5" y="connsiteY15"/>
                                                                                                            </a:cxn>
                                                                                                          </a:cxnLst>
                                                                                                          <a:rect l="l" t="t" r="r" b="b"/>
                                                                                                          <a:pathLst>
                                                                                                            <a:path w="1207849" h="896456">
                                                                                                              <a:moveTo>
                                                                                                                <a:pt x="11767" y="420027"/>
                                                                                                              </a:moveTo>
                                                                                                              <a:cubicBezTo>
                                                                                                                <a:pt x="28700" y="472944"/>
                                                                                                                <a:pt x="99080" y="498344"/>
                                                                                                                <a:pt x="116542" y="54702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34004" y="595710"/>
                                                                                                                <a:pt x="118659" y="667677"/>
                                                                                                                <a:pt x="116542" y="71212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14425" y="756577"/>
                                                                                                                <a:pt x="85321" y="788856"/>
                                                                                                                <a:pt x="103842" y="81372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22363" y="838598"/>
                                                                                                                <a:pt x="167871" y="847594"/>
                                                                                                                <a:pt x="227667" y="861352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287463" y="875110"/>
                                                                                                                <a:pt x="369484" y="894690"/>
                                                                                                                <a:pt x="462617" y="89627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555750" y="897864"/>
                                                                                                                <a:pt x="702329" y="888869"/>
                                                                                                                <a:pt x="786467" y="87087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870605" y="852885"/>
                                                                                                                <a:pt x="918230" y="841773"/>
                                                                                                                <a:pt x="967442" y="78832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016654" y="734881"/>
                                                                                                                <a:pt x="1043113" y="611585"/>
                                                                                                                <a:pt x="1081742" y="550202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120371" y="488819"/>
                                                                                                                <a:pt x="1183871" y="484585"/>
                                                                                                                <a:pt x="1199217" y="42002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214563" y="355469"/>
                                                                                                                <a:pt x="1211388" y="232173"/>
                                                                                                                <a:pt x="1173817" y="162852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136246" y="93531"/>
                                                                                                                <a:pt x="1096029" y="22623"/>
                                                                                                                <a:pt x="973792" y="4102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851555" y="-14419"/>
                                                                                                                <a:pt x="582209" y="34794"/>
                                                                                                                <a:pt x="440392" y="5172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298575" y="68660"/>
                                                                                                                <a:pt x="193800" y="76069"/>
                                                                                                                <a:pt x="122892" y="105702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51984" y="135335"/>
                                                                                                                <a:pt x="33463" y="185077"/>
                                                                                                                <a:pt x="14942" y="22952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-3579" y="273977"/>
                                                                                                                <a:pt x="-5166" y="367110"/>
                                                                                                                <a:pt x="11767" y="420027"/>
                                                                                                              </a:cubicBezTo>
                                                                                                              <a:close/>
                                                                                                            </a:path>
                                                                                                          </a:pathLst>
                                                                                                        </a:custGeom>
                                                                                                        <a:solidFill>
                                                                                                          <a:schemeClr val="accent2">
                                                                                                            <a:lumMod val="40000"/>
                                                                                                            <a:lumOff val="60000"/>
                                                                                                          </a:schemeClr>
                                                                                                        </a:solidFill>
                                                                                                        <a:ln>
                                                                                                          <a:noFill/>
                                                                                                        </a:ln>
                                                                                                      </p:spPr>
                                                                                                      <p:style>
                                                                                                        <a:lnRef idx="2">
                                                                                                          <a:schemeClr val="accent1">
                                                                                                            <a:shade val="50000"/>
                                                                                                          </a:schemeClr>
                                                                                                        </a:lnRef>
                                                                                                        <a:fillRef idx="1">
                                                                                                          <a:schemeClr val="accent1"/>
                                                                                                        </a:fillRef>
                                                                                                        <a:effectRef idx="0">
                                                                                                          <a:schemeClr val="accent1"/>
                                                                                                        </a:effectRef>
                                                                                                        <a:fontRef idx="minor">
                                                                                                          <a:schemeClr val="lt1"/>
                                                                                                        </a:fontRef>
                                                                                                      </p:style>
                                                                                                      <p:txBody>
                                                                                                        <a:bodyPr rtlCol="0" anchor="ctr"/>
                                                                                                        <a:lstStyle/>
                                                                                                        <a:p>
                                                                                                          <a:pPr algn="ctr"/>
                                                                                                          <a:endParaRPr lang="en-AU"/>
                                                                                                        </a:p>
                                                                                                      </p:txBody>
                                                                                                    </p:sp>
                                                                                                    <p:sp>
                                                                                                      <p:nvSpPr>
                                                                                                        <p:cNvPr id="336" name="Freeform 335"/>
                                                                                                        <p:cNvSpPr/>
                                                                                                        <p:nvPr/>
                                                                                                      </p:nvSpPr>
                                                                                                      <p:spPr>
                                                                                                        <a:xfrm>
                                                                                                          <a:off x="4456101" y="2071591"/>
                                                                                                          <a:ext cx="237006" cy="268282"/>
                                                                                                        </a:xfrm>
                                                                                                        <a:custGeom>
                                                                                                          <a:avLst/>
                                                                                                          <a:gdLst>
                                                                                                            <a:gd name="connsiteX0" fmla="*/ 23824 w 237006"/>
                                                                                                            <a:gd name="connsiteY0" fmla="*/ 74709 h 268282"/>
                                                                                                            <a:gd name="connsiteX1" fmla="*/ 96849 w 237006"/>
                                                                                                            <a:gd name="connsiteY1" fmla="*/ 11209 h 268282"/>
                                                                                                            <a:gd name="connsiteX2" fmla="*/ 192099 w 237006"/>
                                                                                                            <a:gd name="connsiteY2" fmla="*/ 8034 h 268282"/>
                                                                                                            <a:gd name="connsiteX3" fmla="*/ 233374 w 237006"/>
                                                                                                            <a:gd name="connsiteY3" fmla="*/ 93759 h 268282"/>
                                                                                                            <a:gd name="connsiteX4" fmla="*/ 227024 w 237006"/>
                                                                                                            <a:gd name="connsiteY4" fmla="*/ 173134 h 268282"/>
                                                                                                            <a:gd name="connsiteX5" fmla="*/ 163524 w 237006"/>
                                                                                                            <a:gd name="connsiteY5" fmla="*/ 230284 h 268282"/>
                                                                                                            <a:gd name="connsiteX6" fmla="*/ 87324 w 237006"/>
                                                                                                            <a:gd name="connsiteY6" fmla="*/ 265209 h 268282"/>
                                                                                                            <a:gd name="connsiteX7" fmla="*/ 1599 w 237006"/>
                                                                                                            <a:gd name="connsiteY7" fmla="*/ 252509 h 268282"/>
                                                                                                            <a:gd name="connsiteX8" fmla="*/ 39699 w 237006"/>
                                                                                                            <a:gd name="connsiteY8" fmla="*/ 141384 h 268282"/>
                                                                                                          </a:gdLst>
                                                                                                          <a:ahLst/>
                                                                                                          <a:cxnLst>
                                                                                                            <a:cxn ang="0">
                                                                                                              <a:pos x="connsiteX0" y="connsiteY0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" y="connsiteY1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2" y="connsiteY2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3" y="connsiteY3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4" y="connsiteY4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5" y="connsiteY5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6" y="connsiteY6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7" y="connsiteY7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8" y="connsiteY8"/>
                                                                                                            </a:cxn>
                                                                                                          </a:cxnLst>
                                                                                                          <a:rect l="l" t="t" r="r" b="b"/>
                                                                                                          <a:pathLst>
                                                                                                            <a:path w="237006" h="268282">
                                                                                                              <a:moveTo>
                                                                                                                <a:pt x="23824" y="74709"/>
                                                                                                              </a:moveTo>
                                                                                                              <a:cubicBezTo>
                                                                                                                <a:pt x="46313" y="48515"/>
                                                                                                                <a:pt x="68803" y="22321"/>
                                                                                                                <a:pt x="96849" y="11209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24895" y="96"/>
                                                                                                                <a:pt x="169345" y="-5724"/>
                                                                                                                <a:pt x="192099" y="8034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214853" y="21792"/>
                                                                                                                <a:pt x="227553" y="66242"/>
                                                                                                                <a:pt x="233374" y="93759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239195" y="121276"/>
                                                                                                                <a:pt x="238666" y="150380"/>
                                                                                                                <a:pt x="227024" y="173134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215382" y="195888"/>
                                                                                                                <a:pt x="186807" y="214938"/>
                                                                                                                <a:pt x="163524" y="230284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40241" y="245630"/>
                                                                                                                <a:pt x="114311" y="261505"/>
                                                                                                                <a:pt x="87324" y="265209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60337" y="268913"/>
                                                                                                                <a:pt x="9536" y="273147"/>
                                                                                                                <a:pt x="1599" y="252509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-6339" y="231872"/>
                                                                                                                <a:pt x="16680" y="186628"/>
                                                                                                                <a:pt x="39699" y="141384"/>
                                                                                                              </a:cubicBezTo>
                                                                                                            </a:path>
                                                                                                          </a:pathLst>
                                                                                                        </a:custGeom>
                                                                                                        <a:solidFill>
                                                                                                          <a:schemeClr val="accent2">
                                                                                                            <a:lumMod val="40000"/>
                                                                                                            <a:lumOff val="60000"/>
                                                                                                          </a:schemeClr>
                                                                                                        </a:solidFill>
                                                                                                        <a:ln>
                                                                                                          <a:noFill/>
                                                                                                        </a:ln>
                                                                                                      </p:spPr>
                                                                                                      <p:style>
                                                                                                        <a:lnRef idx="2">
                                                                                                          <a:schemeClr val="accent1">
                                                                                                            <a:shade val="50000"/>
                                                                                                          </a:schemeClr>
                                                                                                        </a:lnRef>
                                                                                                        <a:fillRef idx="1">
                                                                                                          <a:schemeClr val="accent1"/>
                                                                                                        </a:fillRef>
                                                                                                        <a:effectRef idx="0">
                                                                                                          <a:schemeClr val="accent1"/>
                                                                                                        </a:effectRef>
                                                                                                        <a:fontRef idx="minor">
                                                                                                          <a:schemeClr val="lt1"/>
                                                                                                        </a:fontRef>
                                                                                                      </p:style>
                                                                                                      <p:txBody>
                                                                                                        <a:bodyPr rtlCol="0" anchor="ctr"/>
                                                                                                        <a:lstStyle/>
                                                                                                        <a:p>
                                                                                                          <a:pPr algn="ctr"/>
                                                                                                          <a:endParaRPr lang="en-AU"/>
                                                                                                        </a:p>
                                                                                                      </p:txBody>
                                                                                                    </p:sp>
                                                                                                    <p:grpSp>
                                                                                                      <p:nvGrpSpPr>
                                                                                                        <p:cNvPr id="333" name="Group 332"/>
                                                                                                        <p:cNvGrpSpPr/>
                                                                                                        <p:nvPr/>
                                                                                                      </p:nvGrpSpPr>
                                                                                                      <p:grpSpPr>
                                                                                                        <a:xfrm>
                                                                                                          <a:off x="3426377" y="1204419"/>
                                                                                                          <a:ext cx="1444922" cy="1097260"/>
                                                                                                          <a:chOff x="3425277" y="1198345"/>
                                                                                                          <a:chExt cx="1444922" cy="1097260"/>
                                                                                                        </a:xfrm>
                                                                                                        <a:solidFill>
                                                                                                          <a:schemeClr val="accent5">
                                                                                                            <a:lumMod val="50000"/>
                                                                                                          </a:schemeClr>
                                                                                                        </a:solidFill>
                                                                                                      </p:grpSpPr>
                                                                                                      <p:sp>
                                                                                                        <p:nvSpPr>
                                                                                                          <p:cNvPr id="331" name="Freeform 330"/>
                                                                                                          <p:cNvSpPr/>
                                                                                                          <p:nvPr/>
                                                                                                        </p:nvSpPr>
                                                                                                        <p:spPr>
                                                                                                          <a:xfrm>
                                                                                                            <a:off x="3425277" y="1198345"/>
                                                                                                            <a:ext cx="1444922" cy="1097260"/>
                                                                                                          </a:xfrm>
                                                                                                          <a:custGeom>
                                                                                                            <a:avLst/>
                                                                                                            <a:gdLst>
                                                                                                              <a:gd name="connsiteX0" fmla="*/ 213273 w 1444922"/>
                                                                                                              <a:gd name="connsiteY0" fmla="*/ 337561 h 1097260"/>
                                                                                                              <a:gd name="connsiteX1" fmla="*/ 115642 w 1444922"/>
                                                                                                              <a:gd name="connsiteY1" fmla="*/ 320893 h 1097260"/>
                                                                                                              <a:gd name="connsiteX2" fmla="*/ 77542 w 1444922"/>
                                                                                                              <a:gd name="connsiteY2" fmla="*/ 251836 h 1097260"/>
                                                                                                              <a:gd name="connsiteX3" fmla="*/ 70398 w 1444922"/>
                                                                                                              <a:gd name="connsiteY3" fmla="*/ 206593 h 1097260"/>
                                                                                                              <a:gd name="connsiteX4" fmla="*/ 10867 w 1444922"/>
                                                                                                              <a:gd name="connsiteY4" fmla="*/ 320893 h 1097260"/>
                                                                                                              <a:gd name="connsiteX5" fmla="*/ 1342 w 1444922"/>
                                                                                                              <a:gd name="connsiteY5" fmla="*/ 385186 h 1097260"/>
                                                                                                              <a:gd name="connsiteX6" fmla="*/ 27536 w 1444922"/>
                                                                                                              <a:gd name="connsiteY6" fmla="*/ 437574 h 1097260"/>
                                                                                                              <a:gd name="connsiteX7" fmla="*/ 103736 w 1444922"/>
                                                                                                              <a:gd name="connsiteY7" fmla="*/ 485199 h 1097260"/>
                                                                                                              <a:gd name="connsiteX8" fmla="*/ 113261 w 1444922"/>
                                                                                                              <a:gd name="connsiteY8" fmla="*/ 499486 h 1097260"/>
                                                                                                              <a:gd name="connsiteX9" fmla="*/ 77542 w 1444922"/>
                                                                                                              <a:gd name="connsiteY9" fmla="*/ 625693 h 1097260"/>
                                                                                                              <a:gd name="connsiteX10" fmla="*/ 39442 w 1444922"/>
                                                                                                              <a:gd name="connsiteY10" fmla="*/ 778093 h 1097260"/>
                                                                                                              <a:gd name="connsiteX11" fmla="*/ 8486 w 1444922"/>
                                                                                                              <a:gd name="connsiteY11" fmla="*/ 935255 h 1097260"/>
                                                                                                              <a:gd name="connsiteX12" fmla="*/ 56111 w 1444922"/>
                                                                                                              <a:gd name="connsiteY12" fmla="*/ 987643 h 1097260"/>
                                                                                                              <a:gd name="connsiteX13" fmla="*/ 146598 w 1444922"/>
                                                                                                              <a:gd name="connsiteY13" fmla="*/ 1011455 h 1097260"/>
                                                                                                              <a:gd name="connsiteX14" fmla="*/ 203748 w 1444922"/>
                                                                                                              <a:gd name="connsiteY14" fmla="*/ 1018599 h 1097260"/>
                                                                                                              <a:gd name="connsiteX15" fmla="*/ 156123 w 1444922"/>
                                                                                                              <a:gd name="connsiteY15" fmla="*/ 956686 h 1097260"/>
                                                                                                              <a:gd name="connsiteX16" fmla="*/ 151361 w 1444922"/>
                                                                                                              <a:gd name="connsiteY16" fmla="*/ 844768 h 1097260"/>
                                                                                                              <a:gd name="connsiteX17" fmla="*/ 165648 w 1444922"/>
                                                                                                              <a:gd name="connsiteY17" fmla="*/ 711418 h 1097260"/>
                                                                                                              <a:gd name="connsiteX18" fmla="*/ 175173 w 1444922"/>
                                                                                                              <a:gd name="connsiteY18" fmla="*/ 666174 h 1097260"/>
                                                                                                              <a:gd name="connsiteX19" fmla="*/ 175173 w 1444922"/>
                                                                                                              <a:gd name="connsiteY19" fmla="*/ 809049 h 1097260"/>
                                                                                                              <a:gd name="connsiteX20" fmla="*/ 198986 w 1444922"/>
                                                                                                              <a:gd name="connsiteY20" fmla="*/ 887630 h 1097260"/>
                                                                                                              <a:gd name="connsiteX21" fmla="*/ 239467 w 1444922"/>
                                                                                                              <a:gd name="connsiteY21" fmla="*/ 935255 h 1097260"/>
                                                                                                              <a:gd name="connsiteX22" fmla="*/ 272804 w 1444922"/>
                                                                                                              <a:gd name="connsiteY22" fmla="*/ 909061 h 1097260"/>
                                                                                                              <a:gd name="connsiteX23" fmla="*/ 337098 w 1444922"/>
                                                                                                              <a:gd name="connsiteY23" fmla="*/ 890011 h 1097260"/>
                                                                                                              <a:gd name="connsiteX24" fmla="*/ 401392 w 1444922"/>
                                                                                                              <a:gd name="connsiteY24" fmla="*/ 894774 h 1097260"/>
                                                                                                              <a:gd name="connsiteX25" fmla="*/ 456161 w 1444922"/>
                                                                                                              <a:gd name="connsiteY25" fmla="*/ 911443 h 1097260"/>
                                                                                                              <a:gd name="connsiteX26" fmla="*/ 475211 w 1444922"/>
                                                                                                              <a:gd name="connsiteY26" fmla="*/ 878105 h 1097260"/>
                                                                                                              <a:gd name="connsiteX27" fmla="*/ 489498 w 1444922"/>
                                                                                                              <a:gd name="connsiteY27" fmla="*/ 835243 h 1097260"/>
                                                                                                              <a:gd name="connsiteX28" fmla="*/ 472829 w 1444922"/>
                                                                                                              <a:gd name="connsiteY28" fmla="*/ 742374 h 1097260"/>
                                                                                                              <a:gd name="connsiteX29" fmla="*/ 444254 w 1444922"/>
                                                                                                              <a:gd name="connsiteY29" fmla="*/ 661411 h 1097260"/>
                                                                                                              <a:gd name="connsiteX30" fmla="*/ 425204 w 1444922"/>
                                                                                                              <a:gd name="connsiteY30" fmla="*/ 642361 h 1097260"/>
                                                                                                              <a:gd name="connsiteX31" fmla="*/ 491879 w 1444922"/>
                                                                                                              <a:gd name="connsiteY31" fmla="*/ 711418 h 1097260"/>
                                                                                                              <a:gd name="connsiteX32" fmla="*/ 522836 w 1444922"/>
                                                                                                              <a:gd name="connsiteY32" fmla="*/ 780474 h 1097260"/>
                                                                                                              <a:gd name="connsiteX33" fmla="*/ 534742 w 1444922"/>
                                                                                                              <a:gd name="connsiteY33" fmla="*/ 873343 h 1097260"/>
                                                                                                              <a:gd name="connsiteX34" fmla="*/ 549029 w 1444922"/>
                                                                                                              <a:gd name="connsiteY34" fmla="*/ 890011 h 1097260"/>
                                                                                                              <a:gd name="connsiteX35" fmla="*/ 627611 w 1444922"/>
                                                                                                              <a:gd name="connsiteY35" fmla="*/ 894774 h 1097260"/>
                                                                                                              <a:gd name="connsiteX36" fmla="*/ 653804 w 1444922"/>
                                                                                                              <a:gd name="connsiteY36" fmla="*/ 894774 h 1097260"/>
                                                                                                              <a:gd name="connsiteX37" fmla="*/ 668092 w 1444922"/>
                                                                                                              <a:gd name="connsiteY37" fmla="*/ 873343 h 1097260"/>
                                                                                                              <a:gd name="connsiteX38" fmla="*/ 734767 w 1444922"/>
                                                                                                              <a:gd name="connsiteY38" fmla="*/ 840005 h 1097260"/>
                                                                                                              <a:gd name="connsiteX39" fmla="*/ 806204 w 1444922"/>
                                                                                                              <a:gd name="connsiteY39" fmla="*/ 837624 h 1097260"/>
                                                                                                              <a:gd name="connsiteX40" fmla="*/ 877642 w 1444922"/>
                                                                                                              <a:gd name="connsiteY40" fmla="*/ 849530 h 1097260"/>
                                                                                                              <a:gd name="connsiteX41" fmla="*/ 896692 w 1444922"/>
                                                                                                              <a:gd name="connsiteY41" fmla="*/ 851911 h 1097260"/>
                                                                                                              <a:gd name="connsiteX42" fmla="*/ 896692 w 1444922"/>
                                                                                                              <a:gd name="connsiteY42" fmla="*/ 823336 h 1097260"/>
                                                                                                              <a:gd name="connsiteX43" fmla="*/ 891929 w 1444922"/>
                                                                                                              <a:gd name="connsiteY43" fmla="*/ 742374 h 1097260"/>
                                                                                                              <a:gd name="connsiteX44" fmla="*/ 882404 w 1444922"/>
                                                                                                              <a:gd name="connsiteY44" fmla="*/ 694749 h 1097260"/>
                                                                                                              <a:gd name="connsiteX45" fmla="*/ 851448 w 1444922"/>
                                                                                                              <a:gd name="connsiteY45" fmla="*/ 613786 h 1097260"/>
                                                                                                              <a:gd name="connsiteX46" fmla="*/ 839542 w 1444922"/>
                                                                                                              <a:gd name="connsiteY46" fmla="*/ 587593 h 1097260"/>
                                                                                                              <a:gd name="connsiteX47" fmla="*/ 882404 w 1444922"/>
                                                                                                              <a:gd name="connsiteY47" fmla="*/ 632836 h 1097260"/>
                                                                                                              <a:gd name="connsiteX48" fmla="*/ 922886 w 1444922"/>
                                                                                                              <a:gd name="connsiteY48" fmla="*/ 728086 h 1097260"/>
                                                                                                              <a:gd name="connsiteX49" fmla="*/ 951461 w 1444922"/>
                                                                                                              <a:gd name="connsiteY49" fmla="*/ 830480 h 1097260"/>
                                                                                                              <a:gd name="connsiteX50" fmla="*/ 951461 w 1444922"/>
                                                                                                              <a:gd name="connsiteY50" fmla="*/ 861436 h 1097260"/>
                                                                                                              <a:gd name="connsiteX51" fmla="*/ 1013373 w 1444922"/>
                                                                                                              <a:gd name="connsiteY51" fmla="*/ 878105 h 1097260"/>
                                                                                                              <a:gd name="connsiteX52" fmla="*/ 1039567 w 1444922"/>
                                                                                                              <a:gd name="connsiteY52" fmla="*/ 882868 h 1097260"/>
                                                                                                              <a:gd name="connsiteX53" fmla="*/ 1099098 w 1444922"/>
                                                                                                              <a:gd name="connsiteY53" fmla="*/ 899536 h 1097260"/>
                                                                                                              <a:gd name="connsiteX54" fmla="*/ 1108623 w 1444922"/>
                                                                                                              <a:gd name="connsiteY54" fmla="*/ 897155 h 1097260"/>
                                                                                                              <a:gd name="connsiteX55" fmla="*/ 1132436 w 1444922"/>
                                                                                                              <a:gd name="connsiteY55" fmla="*/ 885249 h 1097260"/>
                                                                                                              <a:gd name="connsiteX56" fmla="*/ 1184823 w 1444922"/>
                                                                                                              <a:gd name="connsiteY56" fmla="*/ 880486 h 1097260"/>
                                                                                                              <a:gd name="connsiteX57" fmla="*/ 1203873 w 1444922"/>
                                                                                                              <a:gd name="connsiteY57" fmla="*/ 851911 h 1097260"/>
                                                                                                              <a:gd name="connsiteX58" fmla="*/ 1225304 w 1444922"/>
                                                                                                              <a:gd name="connsiteY58" fmla="*/ 785236 h 1097260"/>
                                                                                                              <a:gd name="connsiteX59" fmla="*/ 1222923 w 1444922"/>
                                                                                                              <a:gd name="connsiteY59" fmla="*/ 723324 h 1097260"/>
                                                                                                              <a:gd name="connsiteX60" fmla="*/ 1201492 w 1444922"/>
                                                                                                              <a:gd name="connsiteY60" fmla="*/ 661411 h 1097260"/>
                                                                                                              <a:gd name="connsiteX61" fmla="*/ 1165773 w 1444922"/>
                                                                                                              <a:gd name="connsiteY61" fmla="*/ 585211 h 1097260"/>
                                                                                                              <a:gd name="connsiteX62" fmla="*/ 1215779 w 1444922"/>
                                                                                                              <a:gd name="connsiteY62" fmla="*/ 675699 h 1097260"/>
                                                                                                              <a:gd name="connsiteX63" fmla="*/ 1230067 w 1444922"/>
                                                                                                              <a:gd name="connsiteY63" fmla="*/ 804286 h 1097260"/>
                                                                                                              <a:gd name="connsiteX64" fmla="*/ 1208636 w 1444922"/>
                                                                                                              <a:gd name="connsiteY64" fmla="*/ 887630 h 1097260"/>
                                                                                                              <a:gd name="connsiteX65" fmla="*/ 1213398 w 1444922"/>
                                                                                                              <a:gd name="connsiteY65" fmla="*/ 899536 h 1097260"/>
                                                                                                              <a:gd name="connsiteX66" fmla="*/ 1244354 w 1444922"/>
                                                                                                              <a:gd name="connsiteY66" fmla="*/ 923349 h 1097260"/>
                                                                                                              <a:gd name="connsiteX67" fmla="*/ 1263404 w 1444922"/>
                                                                                                              <a:gd name="connsiteY67" fmla="*/ 970974 h 1097260"/>
                                                                                                              <a:gd name="connsiteX68" fmla="*/ 1239592 w 1444922"/>
                                                                                                              <a:gd name="connsiteY68" fmla="*/ 1044793 h 1097260"/>
                                                                                                              <a:gd name="connsiteX69" fmla="*/ 1199111 w 1444922"/>
                                                                                                              <a:gd name="connsiteY69" fmla="*/ 1097180 h 1097260"/>
                                                                                                              <a:gd name="connsiteX70" fmla="*/ 1282454 w 1444922"/>
                                                                                                              <a:gd name="connsiteY70" fmla="*/ 1054318 h 1097260"/>
                                                                                                              <a:gd name="connsiteX71" fmla="*/ 1349129 w 1444922"/>
                                                                                                              <a:gd name="connsiteY71" fmla="*/ 963830 h 1097260"/>
                                                                                                              <a:gd name="connsiteX72" fmla="*/ 1420567 w 1444922"/>
                                                                                                              <a:gd name="connsiteY72" fmla="*/ 818574 h 1097260"/>
                                                                                                              <a:gd name="connsiteX73" fmla="*/ 1444379 w 1444922"/>
                                                                                                              <a:gd name="connsiteY73" fmla="*/ 616168 h 1097260"/>
                                                                                                              <a:gd name="connsiteX74" fmla="*/ 1401517 w 1444922"/>
                                                                                                              <a:gd name="connsiteY74" fmla="*/ 418524 h 1097260"/>
                                                                                                              <a:gd name="connsiteX75" fmla="*/ 1311029 w 1444922"/>
                                                                                                              <a:gd name="connsiteY75" fmla="*/ 247074 h 1097260"/>
                                                                                                              <a:gd name="connsiteX76" fmla="*/ 1187204 w 1444922"/>
                                                                                                              <a:gd name="connsiteY76" fmla="*/ 128011 h 1097260"/>
                                                                                                              <a:gd name="connsiteX77" fmla="*/ 1077667 w 1444922"/>
                                                                                                              <a:gd name="connsiteY77" fmla="*/ 49430 h 1097260"/>
                                                                                                              <a:gd name="connsiteX78" fmla="*/ 894311 w 1444922"/>
                                                                                                              <a:gd name="connsiteY78" fmla="*/ 11330 h 1097260"/>
                                                                                                              <a:gd name="connsiteX79" fmla="*/ 789536 w 1444922"/>
                                                                                                              <a:gd name="connsiteY79" fmla="*/ 1805 h 1097260"/>
                                                                                                              <a:gd name="connsiteX80" fmla="*/ 656186 w 1444922"/>
                                                                                                              <a:gd name="connsiteY80" fmla="*/ 42286 h 1097260"/>
                                                                                                              <a:gd name="connsiteX81" fmla="*/ 584748 w 1444922"/>
                                                                                                              <a:gd name="connsiteY81" fmla="*/ 82768 h 1097260"/>
                                                                                                              <a:gd name="connsiteX82" fmla="*/ 537123 w 1444922"/>
                                                                                                              <a:gd name="connsiteY82" fmla="*/ 89911 h 1097260"/>
                                                                                                              <a:gd name="connsiteX83" fmla="*/ 472829 w 1444922"/>
                                                                                                              <a:gd name="connsiteY83" fmla="*/ 87530 h 1097260"/>
                                                                                                              <a:gd name="connsiteX84" fmla="*/ 389486 w 1444922"/>
                                                                                                              <a:gd name="connsiteY84" fmla="*/ 94674 h 1097260"/>
                                                                                                              <a:gd name="connsiteX85" fmla="*/ 301379 w 1444922"/>
                                                                                                              <a:gd name="connsiteY85" fmla="*/ 147061 h 1097260"/>
                                                                                                              <a:gd name="connsiteX86" fmla="*/ 239467 w 1444922"/>
                                                                                                              <a:gd name="connsiteY86" fmla="*/ 213736 h 1097260"/>
                                                                                                              <a:gd name="connsiteX87" fmla="*/ 208511 w 1444922"/>
                                                                                                              <a:gd name="connsiteY87" fmla="*/ 278030 h 1097260"/>
                                                                                                              <a:gd name="connsiteX88" fmla="*/ 213273 w 1444922"/>
                                                                                                              <a:gd name="connsiteY88" fmla="*/ 337561 h 1097260"/>
                                                                                                            </a:gdLst>
                                                                                                            <a:ahLst/>
                                                                                                            <a:cxnLst>
                                                                                                              <a:cxn ang="0">
                                                                                                                <a:pos x="connsiteX0" y="connsiteY0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1" y="connsiteY1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2" y="connsiteY2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3" y="connsiteY3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4" y="connsiteY4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5" y="connsiteY5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6" y="connsiteY6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7" y="connsiteY7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8" y="connsiteY8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9" y="connsiteY9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10" y="connsiteY10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11" y="connsiteY11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12" y="connsiteY12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13" y="connsiteY13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14" y="connsiteY14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15" y="connsiteY15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16" y="connsiteY16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17" y="connsiteY17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18" y="connsiteY18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19" y="connsiteY19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20" y="connsiteY20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21" y="connsiteY21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22" y="connsiteY22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23" y="connsiteY23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24" y="connsiteY24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25" y="connsiteY25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26" y="connsiteY26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27" y="connsiteY27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28" y="connsiteY28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29" y="connsiteY29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30" y="connsiteY30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31" y="connsiteY31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32" y="connsiteY32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33" y="connsiteY33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34" y="connsiteY34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35" y="connsiteY35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36" y="connsiteY36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37" y="connsiteY37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38" y="connsiteY38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39" y="connsiteY39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40" y="connsiteY40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41" y="connsiteY41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42" y="connsiteY42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43" y="connsiteY43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44" y="connsiteY44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45" y="connsiteY45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46" y="connsiteY46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47" y="connsiteY47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48" y="connsiteY48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49" y="connsiteY49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50" y="connsiteY50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51" y="connsiteY51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52" y="connsiteY52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53" y="connsiteY53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54" y="connsiteY54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55" y="connsiteY55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56" y="connsiteY56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57" y="connsiteY57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58" y="connsiteY58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59" y="connsiteY59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60" y="connsiteY60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61" y="connsiteY61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62" y="connsiteY62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63" y="connsiteY63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64" y="connsiteY64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65" y="connsiteY65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66" y="connsiteY66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67" y="connsiteY67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68" y="connsiteY68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69" y="connsiteY69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70" y="connsiteY70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71" y="connsiteY71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72" y="connsiteY72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73" y="connsiteY73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74" y="connsiteY74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75" y="connsiteY75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76" y="connsiteY76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77" y="connsiteY77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78" y="connsiteY78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79" y="connsiteY79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80" y="connsiteY80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81" y="connsiteY81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82" y="connsiteY82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83" y="connsiteY83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84" y="connsiteY84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85" y="connsiteY85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86" y="connsiteY86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87" y="connsiteY87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88" y="connsiteY88"/>
                                                                                                              </a:cxn>
                                                                                                            </a:cxnLst>
                                                                                                            <a:rect l="l" t="t" r="r" b="b"/>
                                                                                                            <a:pathLst>
                                                                                                              <a:path w="1444922" h="1097260">
                                                                                                                <a:moveTo>
                                                                                                                  <a:pt x="213273" y="337561"/>
                                                                                                                </a:moveTo>
                                                                                                                <a:cubicBezTo>
                                                                                                                  <a:pt x="197795" y="344705"/>
                                                                                                                  <a:pt x="138264" y="335180"/>
                                                                                                                  <a:pt x="115642" y="320893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93020" y="306605"/>
                                                                                                                  <a:pt x="85083" y="270886"/>
                                                                                                                  <a:pt x="77542" y="251836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70001" y="232786"/>
                                                                                                                  <a:pt x="81510" y="195084"/>
                                                                                                                  <a:pt x="70398" y="206593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59286" y="218102"/>
                                                                                                                  <a:pt x="22376" y="291127"/>
                                                                                                                  <a:pt x="10867" y="320893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-642" y="350659"/>
                                                                                                                  <a:pt x="-1436" y="365739"/>
                                                                                                                  <a:pt x="1342" y="385186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4120" y="404633"/>
                                                                                                                  <a:pt x="10470" y="420905"/>
                                                                                                                  <a:pt x="27536" y="437574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44602" y="454243"/>
                                                                                                                  <a:pt x="89449" y="474880"/>
                                                                                                                  <a:pt x="103736" y="485199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18023" y="495518"/>
                                                                                                                  <a:pt x="117627" y="476070"/>
                                                                                                                  <a:pt x="113261" y="499486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08895" y="522902"/>
                                                                                                                  <a:pt x="89845" y="579259"/>
                                                                                                                  <a:pt x="77542" y="625693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65239" y="672128"/>
                                                                                                                  <a:pt x="50951" y="726499"/>
                                                                                                                  <a:pt x="39442" y="778093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27933" y="829687"/>
                                                                                                                  <a:pt x="5708" y="900330"/>
                                                                                                                  <a:pt x="8486" y="935255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1264" y="970180"/>
                                                                                                                  <a:pt x="33092" y="974943"/>
                                                                                                                  <a:pt x="56111" y="987643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79130" y="1000343"/>
                                                                                                                  <a:pt x="121992" y="1006296"/>
                                                                                                                  <a:pt x="146598" y="1011455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71204" y="1016614"/>
                                                                                                                  <a:pt x="202160" y="1027727"/>
                                                                                                                  <a:pt x="203748" y="1018599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205335" y="1009471"/>
                                                                                                                  <a:pt x="164854" y="985658"/>
                                                                                                                  <a:pt x="156123" y="956686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47392" y="927714"/>
                                                                                                                  <a:pt x="149774" y="885646"/>
                                                                                                                  <a:pt x="151361" y="844768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52948" y="803890"/>
                                                                                                                  <a:pt x="161679" y="741184"/>
                                                                                                                  <a:pt x="165648" y="711418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69617" y="681652"/>
                                                                                                                  <a:pt x="173585" y="649902"/>
                                                                                                                  <a:pt x="175173" y="666174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76760" y="682446"/>
                                                                                                                  <a:pt x="171204" y="772140"/>
                                                                                                                  <a:pt x="175173" y="809049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79142" y="845958"/>
                                                                                                                  <a:pt x="188270" y="866596"/>
                                                                                                                  <a:pt x="198986" y="887630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209702" y="908664"/>
                                                                                                                  <a:pt x="227164" y="931683"/>
                                                                                                                  <a:pt x="239467" y="935255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251770" y="938827"/>
                                                                                                                  <a:pt x="256532" y="916602"/>
                                                                                                                  <a:pt x="272804" y="909061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289076" y="901520"/>
                                                                                                                  <a:pt x="315667" y="892392"/>
                                                                                                                  <a:pt x="337098" y="890011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358529" y="887630"/>
                                                                                                                  <a:pt x="381548" y="891202"/>
                                                                                                                  <a:pt x="401392" y="894774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421236" y="898346"/>
                                                                                                                  <a:pt x="443858" y="914221"/>
                                                                                                                  <a:pt x="456161" y="911443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468464" y="908665"/>
                                                                                                                  <a:pt x="469655" y="890805"/>
                                                                                                                  <a:pt x="475211" y="878105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480767" y="865405"/>
                                                                                                                  <a:pt x="489895" y="857865"/>
                                                                                                                  <a:pt x="489498" y="835243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489101" y="812621"/>
                                                                                                                  <a:pt x="480370" y="771346"/>
                                                                                                                  <a:pt x="472829" y="742374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465288" y="713402"/>
                                                                                                                  <a:pt x="452191" y="678080"/>
                                                                                                                  <a:pt x="444254" y="661411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436317" y="644742"/>
                                                                                                                  <a:pt x="417267" y="634027"/>
                                                                                                                  <a:pt x="425204" y="642361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433142" y="650696"/>
                                                                                                                  <a:pt x="475607" y="688399"/>
                                                                                                                  <a:pt x="491879" y="711418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508151" y="734437"/>
                                                                                                                  <a:pt x="515692" y="753487"/>
                                                                                                                  <a:pt x="522836" y="780474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529980" y="807461"/>
                                                                                                                  <a:pt x="530377" y="855087"/>
                                                                                                                  <a:pt x="534742" y="873343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539107" y="891599"/>
                                                                                                                  <a:pt x="533551" y="886439"/>
                                                                                                                  <a:pt x="549029" y="890011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564507" y="893583"/>
                                                                                                                  <a:pt x="610149" y="893980"/>
                                                                                                                  <a:pt x="627611" y="894774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645073" y="895568"/>
                                                                                                                  <a:pt x="647057" y="898346"/>
                                                                                                                  <a:pt x="653804" y="894774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660551" y="891202"/>
                                                                                                                  <a:pt x="654598" y="882471"/>
                                                                                                                  <a:pt x="668092" y="873343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681586" y="864215"/>
                                                                                                                  <a:pt x="711748" y="845958"/>
                                                                                                                  <a:pt x="734767" y="840005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757786" y="834052"/>
                                                                                                                  <a:pt x="782391" y="836036"/>
                                                                                                                  <a:pt x="806204" y="837624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830017" y="839212"/>
                                                                                                                  <a:pt x="862561" y="847149"/>
                                                                                                                  <a:pt x="877642" y="849530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892723" y="851911"/>
                                                                                                                  <a:pt x="893517" y="856277"/>
                                                                                                                  <a:pt x="896692" y="851911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899867" y="847545"/>
                                                                                                                  <a:pt x="897486" y="841592"/>
                                                                                                                  <a:pt x="896692" y="823336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895898" y="805080"/>
                                                                                                                  <a:pt x="894310" y="763805"/>
                                                                                                                  <a:pt x="891929" y="742374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889548" y="720943"/>
                                                                                                                  <a:pt x="889151" y="716180"/>
                                                                                                                  <a:pt x="882404" y="694749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875657" y="673318"/>
                                                                                                                  <a:pt x="858592" y="631645"/>
                                                                                                                  <a:pt x="851448" y="613786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844304" y="595927"/>
                                                                                                                  <a:pt x="834383" y="584418"/>
                                                                                                                  <a:pt x="839542" y="587593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844701" y="590768"/>
                                                                                                                  <a:pt x="868513" y="609421"/>
                                                                                                                  <a:pt x="882404" y="632836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896295" y="656251"/>
                                                                                                                  <a:pt x="911377" y="695145"/>
                                                                                                                  <a:pt x="922886" y="728086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934396" y="761027"/>
                                                                                                                  <a:pt x="946699" y="808255"/>
                                                                                                                  <a:pt x="951461" y="830480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956224" y="852705"/>
                                                                                                                  <a:pt x="941142" y="853499"/>
                                                                                                                  <a:pt x="951461" y="861436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961780" y="869373"/>
                                                                                                                  <a:pt x="998689" y="874533"/>
                                                                                                                  <a:pt x="1013373" y="878105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028057" y="881677"/>
                                                                                                                  <a:pt x="1025280" y="879296"/>
                                                                                                                  <a:pt x="1039567" y="882868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053854" y="886440"/>
                                                                                                                  <a:pt x="1087589" y="897155"/>
                                                                                                                  <a:pt x="1099098" y="899536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110607" y="901917"/>
                                                                                                                  <a:pt x="1103067" y="899536"/>
                                                                                                                  <a:pt x="1108623" y="897155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114179" y="894774"/>
                                                                                                                  <a:pt x="1119736" y="888027"/>
                                                                                                                  <a:pt x="1132436" y="885249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145136" y="882471"/>
                                                                                                                  <a:pt x="1172917" y="886042"/>
                                                                                                                  <a:pt x="1184823" y="880486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196729" y="874930"/>
                                                                                                                  <a:pt x="1197126" y="867786"/>
                                                                                                                  <a:pt x="1203873" y="851911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210620" y="836036"/>
                                                                                                                  <a:pt x="1222129" y="806667"/>
                                                                                                                  <a:pt x="1225304" y="785236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228479" y="763805"/>
                                                                                                                  <a:pt x="1226892" y="743961"/>
                                                                                                                  <a:pt x="1222923" y="723324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218954" y="702687"/>
                                                                                                                  <a:pt x="1211017" y="684430"/>
                                                                                                                  <a:pt x="1201492" y="661411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191967" y="638392"/>
                                                                                                                  <a:pt x="1163392" y="582830"/>
                                                                                                                  <a:pt x="1165773" y="585211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168154" y="587592"/>
                                                                                                                  <a:pt x="1205063" y="639187"/>
                                                                                                                  <a:pt x="1215779" y="675699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226495" y="712211"/>
                                                                                                                  <a:pt x="1231257" y="768964"/>
                                                                                                                  <a:pt x="1230067" y="804286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228877" y="839608"/>
                                                                                                                  <a:pt x="1211414" y="871755"/>
                                                                                                                  <a:pt x="1208636" y="887630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205858" y="903505"/>
                                                                                                                  <a:pt x="1207445" y="893583"/>
                                                                                                                  <a:pt x="1213398" y="899536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219351" y="905489"/>
                                                                                                                  <a:pt x="1236020" y="911443"/>
                                                                                                                  <a:pt x="1244354" y="923349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252688" y="935255"/>
                                                                                                                  <a:pt x="1264198" y="950733"/>
                                                                                                                  <a:pt x="1263404" y="970974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262610" y="991215"/>
                                                                                                                  <a:pt x="1250307" y="1023759"/>
                                                                                                                  <a:pt x="1239592" y="1044793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228877" y="1065827"/>
                                                                                                                  <a:pt x="1191967" y="1095593"/>
                                                                                                                  <a:pt x="1199111" y="1097180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206255" y="1098768"/>
                                                                                                                  <a:pt x="1257451" y="1076543"/>
                                                                                                                  <a:pt x="1282454" y="1054318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307457" y="1032093"/>
                                                                                                                  <a:pt x="1326110" y="1003121"/>
                                                                                                                  <a:pt x="1349129" y="963830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372148" y="924539"/>
                                                                                                                  <a:pt x="1404692" y="876518"/>
                                                                                                                  <a:pt x="1420567" y="818574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436442" y="760630"/>
                                                                                                                  <a:pt x="1447554" y="682843"/>
                                                                                                                  <a:pt x="1444379" y="616168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441204" y="549493"/>
                                                                                                                  <a:pt x="1423742" y="480040"/>
                                                                                                                  <a:pt x="1401517" y="418524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379292" y="357008"/>
                                                                                                                  <a:pt x="1346748" y="295493"/>
                                                                                                                  <a:pt x="1311029" y="247074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275310" y="198655"/>
                                                                                                                  <a:pt x="1226098" y="160952"/>
                                                                                                                  <a:pt x="1187204" y="128011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148310" y="95070"/>
                                                                                                                  <a:pt x="1126482" y="68877"/>
                                                                                                                  <a:pt x="1077667" y="49430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028852" y="29983"/>
                                                                                                                  <a:pt x="942333" y="19267"/>
                                                                                                                  <a:pt x="894311" y="11330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846289" y="3393"/>
                                                                                                                  <a:pt x="829223" y="-3354"/>
                                                                                                                  <a:pt x="789536" y="1805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749849" y="6964"/>
                                                                                                                  <a:pt x="690317" y="28792"/>
                                                                                                                  <a:pt x="656186" y="42286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622055" y="55780"/>
                                                                                                                  <a:pt x="604592" y="74831"/>
                                                                                                                  <a:pt x="584748" y="82768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564904" y="90705"/>
                                                                                                                  <a:pt x="555776" y="89117"/>
                                                                                                                  <a:pt x="537123" y="89911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518470" y="90705"/>
                                                                                                                  <a:pt x="497435" y="86736"/>
                                                                                                                  <a:pt x="472829" y="87530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448223" y="88324"/>
                                                                                                                  <a:pt x="418061" y="84752"/>
                                                                                                                  <a:pt x="389486" y="94674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360911" y="104596"/>
                                                                                                                  <a:pt x="326382" y="127217"/>
                                                                                                                  <a:pt x="301379" y="147061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276376" y="166905"/>
                                                                                                                  <a:pt x="254945" y="191908"/>
                                                                                                                  <a:pt x="239467" y="213736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223989" y="235564"/>
                                                                                                                  <a:pt x="213273" y="260171"/>
                                                                                                                  <a:pt x="208511" y="278030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203749" y="295889"/>
                                                                                                                  <a:pt x="228751" y="330417"/>
                                                                                                                  <a:pt x="213273" y="337561"/>
                                                                                                                </a:cubicBezTo>
                                                                                                                <a:close/>
                                                                                                              </a:path>
                                                                                                            </a:pathLst>
                                                                                                          </a:custGeom>
                                                                                                          <a:solidFill>
                                                                                                            <a:schemeClr val="tx1">
                                                                                                              <a:lumMod val="95000"/>
                                                                                                              <a:lumOff val="5000"/>
                                                                                                            </a:schemeClr>
                                                                                                          </a:solidFill>
                                                                                                          <a:ln>
                                                                                                            <a:noFill/>
                                                                                                          </a:ln>
                                                                                                        </p:spPr>
                                                                                                        <p:style>
                                                                                                          <a:lnRef idx="2">
                                                                                                            <a:schemeClr val="accent1">
                                                                                                              <a:shade val="50000"/>
                                                                                                            </a:schemeClr>
                                                                                                          </a:lnRef>
                                                                                                          <a:fillRef idx="1">
                                                                                                            <a:schemeClr val="accent1"/>
                                                                                                          </a:fillRef>
                                                                                                          <a:effectRef idx="0">
                                                                                                            <a:schemeClr val="accent1"/>
                                                                                                          </a:effectRef>
                                                                                                          <a:fontRef idx="minor">
                                                                                                            <a:schemeClr val="lt1"/>
                                                                                                          </a:fontRef>
                                                                                                        </p:style>
                                                                                                        <p:txBody>
                                                                                                          <a:bodyPr rtlCol="0" anchor="ctr"/>
                                                                                                          <a:lstStyle/>
                                                                                                          <a:p>
                                                                                                            <a:pPr algn="ctr"/>
                                                                                                            <a:endParaRPr lang="en-AU"/>
                                                                                                          </a:p>
                                                                                                        </p:txBody>
                                                                                                      </p:sp>
                                                                                                      <p:sp>
                                                                                                        <p:nvSpPr>
                                                                                                          <p:cNvPr id="332" name="Freeform 331"/>
                                                                                                          <p:cNvSpPr/>
                                                                                                          <p:nvPr/>
                                                                                                        </p:nvSpPr>
                                                                                                        <p:spPr>
                                                                                                          <a:xfrm>
                                                                                                            <a:off x="3587623" y="1454631"/>
                                                                                                            <a:ext cx="105108" cy="139000"/>
                                                                                                          </a:xfrm>
                                                                                                          <a:custGeom>
                                                                                                            <a:avLst/>
                                                                                                            <a:gdLst>
                                                                                                              <a:gd name="connsiteX0" fmla="*/ 58071 w 105108"/>
                                                                                                              <a:gd name="connsiteY0" fmla="*/ 313 h 139000"/>
                                                                                                              <a:gd name="connsiteX1" fmla="*/ 27115 w 105108"/>
                                                                                                              <a:gd name="connsiteY1" fmla="*/ 69369 h 139000"/>
                                                                                                              <a:gd name="connsiteX2" fmla="*/ 3302 w 105108"/>
                                                                                                              <a:gd name="connsiteY2" fmla="*/ 138425 h 139000"/>
                                                                                                              <a:gd name="connsiteX3" fmla="*/ 103315 w 105108"/>
                                                                                                              <a:gd name="connsiteY3" fmla="*/ 97944 h 139000"/>
                                                                                                              <a:gd name="connsiteX4" fmla="*/ 58071 w 105108"/>
                                                                                                              <a:gd name="connsiteY4" fmla="*/ 313 h 139000"/>
                                                                                                            </a:gdLst>
                                                                                                            <a:ahLst/>
                                                                                                            <a:cxnLst>
                                                                                                              <a:cxn ang="0">
                                                                                                                <a:pos x="connsiteX0" y="connsiteY0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1" y="connsiteY1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2" y="connsiteY2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3" y="connsiteY3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4" y="connsiteY4"/>
                                                                                                              </a:cxn>
                                                                                                            </a:cxnLst>
                                                                                                            <a:rect l="l" t="t" r="r" b="b"/>
                                                                                                            <a:pathLst>
                                                                                                              <a:path w="105108" h="139000">
                                                                                                                <a:moveTo>
                                                                                                                  <a:pt x="58071" y="313"/>
                                                                                                                </a:moveTo>
                                                                                                                <a:cubicBezTo>
                                                                                                                  <a:pt x="45371" y="-4450"/>
                                                                                                                  <a:pt x="36243" y="46350"/>
                                                                                                                  <a:pt x="27115" y="69369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7987" y="92388"/>
                                                                                                                  <a:pt x="-9398" y="133662"/>
                                                                                                                  <a:pt x="3302" y="138425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6002" y="143188"/>
                                                                                                                  <a:pt x="92203" y="117391"/>
                                                                                                                  <a:pt x="103315" y="97944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14427" y="78497"/>
                                                                                                                  <a:pt x="70771" y="5076"/>
                                                                                                                  <a:pt x="58071" y="313"/>
                                                                                                                </a:cubicBezTo>
                                                                                                                <a:close/>
                                                                                                              </a:path>
                                                                                                            </a:pathLst>
                                                                                                          </a:custGeom>
                                                                                                          <a:solidFill>
                                                                                                            <a:schemeClr val="tx1">
                                                                                                              <a:lumMod val="95000"/>
                                                                                                              <a:lumOff val="5000"/>
                                                                                                            </a:schemeClr>
                                                                                                          </a:solidFill>
                                                                                                          <a:ln>
                                                                                                            <a:noFill/>
                                                                                                          </a:ln>
                                                                                                        </p:spPr>
                                                                                                        <p:style>
                                                                                                          <a:lnRef idx="2">
                                                                                                            <a:schemeClr val="accent1">
                                                                                                              <a:shade val="50000"/>
                                                                                                            </a:schemeClr>
                                                                                                          </a:lnRef>
                                                                                                          <a:fillRef idx="1">
                                                                                                            <a:schemeClr val="accent1"/>
                                                                                                          </a:fillRef>
                                                                                                          <a:effectRef idx="0">
                                                                                                            <a:schemeClr val="accent1"/>
                                                                                                          </a:effectRef>
                                                                                                          <a:fontRef idx="minor">
                                                                                                            <a:schemeClr val="lt1"/>
                                                                                                          </a:fontRef>
                                                                                                        </p:style>
                                                                                                        <p:txBody>
                                                                                                          <a:bodyPr rtlCol="0" anchor="ctr"/>
                                                                                                          <a:lstStyle/>
                                                                                                          <a:p>
                                                                                                            <a:pPr algn="ctr"/>
                                                                                                            <a:endParaRPr lang="en-AU"/>
                                                                                                          </a:p>
                                                                                                        </p:txBody>
                                                                                                      </p:sp>
                                                                                                    </p:grpSp>
                                                                                                  </p:grpSp>
                                                                                                  <p:sp>
                                                                                                    <p:nvSpPr>
                                                                                                      <p:cNvPr id="348" name="Freeform 347"/>
                                                                                                      <p:cNvSpPr/>
                                                                                                      <p:nvPr/>
                                                                                                    </p:nvSpPr>
                                                                                                    <p:spPr>
                                                                                                      <a:xfrm>
                                                                                                        <a:off x="3757406" y="2077207"/>
                                                                                                        <a:ext cx="788584" cy="453002"/>
                                                                                                      </a:xfrm>
                                                                                                      <a:custGeom>
                                                                                                        <a:avLst/>
                                                                                                        <a:gdLst>
                                                                                                          <a:gd name="connsiteX0" fmla="*/ 652669 w 788584"/>
                                                                                                          <a:gd name="connsiteY0" fmla="*/ 12483 h 490054"/>
                                                                                                          <a:gd name="connsiteX1" fmla="*/ 669338 w 788584"/>
                                                                                                          <a:gd name="connsiteY1" fmla="*/ 172026 h 490054"/>
                                                                                                          <a:gd name="connsiteX2" fmla="*/ 643144 w 788584"/>
                                                                                                          <a:gd name="connsiteY2" fmla="*/ 322045 h 490054"/>
                                                                                                          <a:gd name="connsiteX3" fmla="*/ 457407 w 788584"/>
                                                                                                          <a:gd name="connsiteY3" fmla="*/ 433964 h 490054"/>
                                                                                                          <a:gd name="connsiteX4" fmla="*/ 238332 w 788584"/>
                                                                                                          <a:gd name="connsiteY4" fmla="*/ 469683 h 490054"/>
                                                                                                          <a:gd name="connsiteX5" fmla="*/ 207 w 788584"/>
                                                                                                          <a:gd name="connsiteY5" fmla="*/ 455395 h 490054"/>
                                                                                                          <a:gd name="connsiteX6" fmla="*/ 202613 w 788584"/>
                                                                                                          <a:gd name="connsiteY6" fmla="*/ 488733 h 490054"/>
                                                                                                          <a:gd name="connsiteX7" fmla="*/ 509794 w 788584"/>
                                                                                                          <a:gd name="connsiteY7" fmla="*/ 476826 h 490054"/>
                                                                                                          <a:gd name="connsiteX8" fmla="*/ 690769 w 788584"/>
                                                                                                          <a:gd name="connsiteY8" fmla="*/ 417295 h 490054"/>
                                                                                                          <a:gd name="connsiteX9" fmla="*/ 766969 w 788584"/>
                                                                                                          <a:gd name="connsiteY9" fmla="*/ 329189 h 490054"/>
                                                                                                          <a:gd name="connsiteX10" fmla="*/ 783638 w 788584"/>
                                                                                                          <a:gd name="connsiteY10" fmla="*/ 238701 h 490054"/>
                                                                                                          <a:gd name="connsiteX11" fmla="*/ 786019 w 788584"/>
                                                                                                          <a:gd name="connsiteY11" fmla="*/ 105351 h 490054"/>
                                                                                                          <a:gd name="connsiteX12" fmla="*/ 776494 w 788584"/>
                                                                                                          <a:gd name="connsiteY12" fmla="*/ 19626 h 490054"/>
                                                                                                          <a:gd name="connsiteX13" fmla="*/ 652669 w 788584"/>
                                                                                                          <a:gd name="connsiteY13" fmla="*/ 12483 h 490054"/>
                                                                                                        </a:gdLst>
                                                                                                        <a:ahLst/>
                                                                                                        <a:cxnLst>
                                                                                                          <a:cxn ang="0">
                                                                                                            <a:pos x="connsiteX0" y="connsiteY0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" y="connsiteY1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" y="connsiteY2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3" y="connsiteY3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4" y="connsiteY4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5" y="connsiteY5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6" y="connsiteY6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7" y="connsiteY7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8" y="connsiteY8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9" y="connsiteY9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0" y="connsiteY10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1" y="connsiteY11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2" y="connsiteY12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3" y="connsiteY13"/>
                                                                                                          </a:cxn>
                                                                                                        </a:cxnLst>
                                                                                                        <a:rect l="l" t="t" r="r" b="b"/>
                                                                                                        <a:pathLst>
                                                                                                          <a:path w="788584" h="490054">
                                                                                                            <a:moveTo>
                                                                                                              <a:pt x="652669" y="12483"/>
                                                                                                            </a:moveTo>
                                                                                                            <a:cubicBezTo>
                                                                                                              <a:pt x="634810" y="37883"/>
                                                                                                              <a:pt x="670926" y="120432"/>
                                                                                                              <a:pt x="669338" y="172026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667751" y="223620"/>
                                                                                                              <a:pt x="678466" y="278389"/>
                                                                                                              <a:pt x="643144" y="322045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607822" y="365701"/>
                                                                                                              <a:pt x="524876" y="409358"/>
                                                                                                              <a:pt x="457407" y="433964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389938" y="458570"/>
                                                                                                              <a:pt x="314532" y="466111"/>
                                                                                                              <a:pt x="238332" y="469683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62132" y="473255"/>
                                                                                                              <a:pt x="6160" y="452220"/>
                                                                                                              <a:pt x="207" y="455395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-5746" y="458570"/>
                                                                                                              <a:pt x="117682" y="485161"/>
                                                                                                              <a:pt x="202613" y="488733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287544" y="492305"/>
                                                                                                              <a:pt x="428435" y="488732"/>
                                                                                                              <a:pt x="509794" y="476826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591153" y="464920"/>
                                                                                                              <a:pt x="647907" y="441901"/>
                                                                                                              <a:pt x="690769" y="417295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733631" y="392689"/>
                                                                                                              <a:pt x="751491" y="358955"/>
                                                                                                              <a:pt x="766969" y="329189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782447" y="299423"/>
                                                                                                              <a:pt x="780463" y="276007"/>
                                                                                                              <a:pt x="783638" y="238701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786813" y="201395"/>
                                                                                                              <a:pt x="787210" y="141863"/>
                                                                                                              <a:pt x="786019" y="105351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784828" y="68839"/>
                                                                                                              <a:pt x="797131" y="33120"/>
                                                                                                              <a:pt x="776494" y="19626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755857" y="6132"/>
                                                                                                              <a:pt x="670528" y="-12917"/>
                                                                                                              <a:pt x="652669" y="12483"/>
                                                                                                            </a:cubicBezTo>
                                                                                                            <a:close/>
                                                                                                          </a:path>
                                                                                                        </a:pathLst>
                                                                                                      </a:custGeom>
                                                                                                      <a:solidFill>
                                                                                                        <a:srgbClr val="DF6613">
                                                                                                          <a:alpha val="9804"/>
                                                                                                        </a:srgbClr>
                                                                                                      </a:solidFill>
                                                                                                      <a:ln>
                                                                                                        <a:noFill/>
                                                                                                      </a:ln>
                                                                                                    </p:spPr>
                                                                                                    <p:style>
                                                                                                      <a:lnRef idx="2">
                                                                                                        <a:schemeClr val="accent1">
                                                                                                          <a:shade val="50000"/>
                                                                                                        </a:schemeClr>
                                                                                                      </a:lnRef>
                                                                                                      <a:fillRef idx="1">
                                                                                                        <a:schemeClr val="accent1"/>
                                                                                                      </a:fillRef>
                                                                                                      <a:effectRef idx="0">
                                                                                                        <a:schemeClr val="accent1"/>
                                                                                                      </a:effectRef>
                                                                                                      <a:fontRef idx="minor">
                                                                                                        <a:schemeClr val="lt1"/>
                                                                                                      </a:fontRef>
                                                                                                    </p:style>
                                                                                                    <p:txBody>
                                                                                                      <a:bodyPr rtlCol="0" anchor="ctr"/>
                                                                                                      <a:lstStyle/>
                                                                                                      <a:p>
                                                                                                        <a:pPr algn="ctr"/>
                                                                                                        <a:endParaRPr lang="en-AU"/>
                                                                                                      </a:p>
                                                                                                    </p:txBody>
                                                                                                  </p:sp>
                                                                                                  <p:sp>
                                                                                                    <p:nvSpPr>
                                                                                                      <p:cNvPr id="349" name="Freeform 348"/>
                                                                                                      <p:cNvSpPr/>
                                                                                                      <p:nvPr/>
                                                                                                    </p:nvSpPr>
                                                                                                    <p:spPr>
                                                                                                      <a:xfrm>
                                                                                                        <a:off x="3574051" y="1766528"/>
                                                                                                        <a:ext cx="1095168" cy="453068"/>
                                                                                                      </a:xfrm>
                                                                                                      <a:custGeom>
                                                                                                        <a:avLst/>
                                                                                                        <a:gdLst>
                                                                                                          <a:gd name="connsiteX0" fmla="*/ 74024 w 1095168"/>
                                                                                                          <a:gd name="connsiteY0" fmla="*/ 435173 h 435443"/>
                                                                                                          <a:gd name="connsiteX1" fmla="*/ 21636 w 1095168"/>
                                                                                                          <a:gd name="connsiteY1" fmla="*/ 347067 h 435443"/>
                                                                                                          <a:gd name="connsiteX2" fmla="*/ 205 w 1095168"/>
                                                                                                          <a:gd name="connsiteY2" fmla="*/ 306586 h 435443"/>
                                                                                                          <a:gd name="connsiteX3" fmla="*/ 12111 w 1095168"/>
                                                                                                          <a:gd name="connsiteY3" fmla="*/ 151804 h 435443"/>
                                                                                                          <a:gd name="connsiteX4" fmla="*/ 33543 w 1095168"/>
                                                                                                          <a:gd name="connsiteY4" fmla="*/ 75604 h 435443"/>
                                                                                                          <a:gd name="connsiteX5" fmla="*/ 35924 w 1095168"/>
                                                                                                          <a:gd name="connsiteY5" fmla="*/ 225623 h 435443"/>
                                                                                                          <a:gd name="connsiteX6" fmla="*/ 78786 w 1095168"/>
                                                                                                          <a:gd name="connsiteY6" fmla="*/ 335161 h 435443"/>
                                                                                                          <a:gd name="connsiteX7" fmla="*/ 107361 w 1095168"/>
                                                                                                          <a:gd name="connsiteY7" fmla="*/ 332779 h 435443"/>
                                                                                                          <a:gd name="connsiteX8" fmla="*/ 162130 w 1095168"/>
                                                                                                          <a:gd name="connsiteY8" fmla="*/ 313729 h 435443"/>
                                                                                                          <a:gd name="connsiteX9" fmla="*/ 271668 w 1095168"/>
                                                                                                          <a:gd name="connsiteY9" fmla="*/ 306586 h 435443"/>
                                                                                                          <a:gd name="connsiteX10" fmla="*/ 319293 w 1095168"/>
                                                                                                          <a:gd name="connsiteY10" fmla="*/ 325636 h 435443"/>
                                                                                                          <a:gd name="connsiteX11" fmla="*/ 335961 w 1095168"/>
                                                                                                          <a:gd name="connsiteY11" fmla="*/ 273248 h 435443"/>
                                                                                                          <a:gd name="connsiteX12" fmla="*/ 333580 w 1095168"/>
                                                                                                          <a:gd name="connsiteY12" fmla="*/ 211336 h 435443"/>
                                                                                                          <a:gd name="connsiteX13" fmla="*/ 295480 w 1095168"/>
                                                                                                          <a:gd name="connsiteY13" fmla="*/ 111323 h 435443"/>
                                                                                                          <a:gd name="connsiteX14" fmla="*/ 276430 w 1095168"/>
                                                                                                          <a:gd name="connsiteY14" fmla="*/ 58936 h 435443"/>
                                                                                                          <a:gd name="connsiteX15" fmla="*/ 345486 w 1095168"/>
                                                                                                          <a:gd name="connsiteY15" fmla="*/ 130373 h 435443"/>
                                                                                                          <a:gd name="connsiteX16" fmla="*/ 390730 w 1095168"/>
                                                                                                          <a:gd name="connsiteY16" fmla="*/ 232767 h 435443"/>
                                                                                                          <a:gd name="connsiteX17" fmla="*/ 428830 w 1095168"/>
                                                                                                          <a:gd name="connsiteY17" fmla="*/ 308967 h 435443"/>
                                                                                                          <a:gd name="connsiteX18" fmla="*/ 507411 w 1095168"/>
                                                                                                          <a:gd name="connsiteY18" fmla="*/ 301823 h 435443"/>
                                                                                                          <a:gd name="connsiteX19" fmla="*/ 533605 w 1095168"/>
                                                                                                          <a:gd name="connsiteY19" fmla="*/ 280392 h 435443"/>
                                                                                                          <a:gd name="connsiteX20" fmla="*/ 607424 w 1095168"/>
                                                                                                          <a:gd name="connsiteY20" fmla="*/ 256579 h 435443"/>
                                                                                                          <a:gd name="connsiteX21" fmla="*/ 690768 w 1095168"/>
                                                                                                          <a:gd name="connsiteY21" fmla="*/ 256579 h 435443"/>
                                                                                                          <a:gd name="connsiteX22" fmla="*/ 747918 w 1095168"/>
                                                                                                          <a:gd name="connsiteY22" fmla="*/ 263723 h 435443"/>
                                                                                                          <a:gd name="connsiteX23" fmla="*/ 740774 w 1095168"/>
                                                                                                          <a:gd name="connsiteY23" fmla="*/ 177998 h 435443"/>
                                                                                                          <a:gd name="connsiteX24" fmla="*/ 716961 w 1095168"/>
                                                                                                          <a:gd name="connsiteY24" fmla="*/ 70842 h 435443"/>
                                                                                                          <a:gd name="connsiteX25" fmla="*/ 688386 w 1095168"/>
                                                                                                          <a:gd name="connsiteY25" fmla="*/ 4167 h 435443"/>
                                                                                                          <a:gd name="connsiteX26" fmla="*/ 769349 w 1095168"/>
                                                                                                          <a:gd name="connsiteY26" fmla="*/ 70842 h 435443"/>
                                                                                                          <a:gd name="connsiteX27" fmla="*/ 816974 w 1095168"/>
                                                                                                          <a:gd name="connsiteY27" fmla="*/ 266104 h 435443"/>
                                                                                                          <a:gd name="connsiteX28" fmla="*/ 845549 w 1095168"/>
                                                                                                          <a:gd name="connsiteY28" fmla="*/ 287536 h 435443"/>
                                                                                                          <a:gd name="connsiteX29" fmla="*/ 936036 w 1095168"/>
                                                                                                          <a:gd name="connsiteY29" fmla="*/ 299442 h 435443"/>
                                                                                                          <a:gd name="connsiteX30" fmla="*/ 997949 w 1095168"/>
                                                                                                          <a:gd name="connsiteY30" fmla="*/ 304204 h 435443"/>
                                                                                                          <a:gd name="connsiteX31" fmla="*/ 1052718 w 1095168"/>
                                                                                                          <a:gd name="connsiteY31" fmla="*/ 282773 h 435443"/>
                                                                                                          <a:gd name="connsiteX32" fmla="*/ 1076530 w 1095168"/>
                                                                                                          <a:gd name="connsiteY32" fmla="*/ 204192 h 435443"/>
                                                                                                          <a:gd name="connsiteX33" fmla="*/ 1067005 w 1095168"/>
                                                                                                          <a:gd name="connsiteY33" fmla="*/ 132754 h 435443"/>
                                                                                                          <a:gd name="connsiteX34" fmla="*/ 1036049 w 1095168"/>
                                                                                                          <a:gd name="connsiteY34" fmla="*/ 27979 h 435443"/>
                                                                                                          <a:gd name="connsiteX35" fmla="*/ 1019380 w 1095168"/>
                                                                                                          <a:gd name="connsiteY35" fmla="*/ 6548 h 435443"/>
                                                                                                          <a:gd name="connsiteX36" fmla="*/ 1093199 w 1095168"/>
                                                                                                          <a:gd name="connsiteY36" fmla="*/ 125611 h 435443"/>
                                                                                                          <a:gd name="connsiteX37" fmla="*/ 1074149 w 1095168"/>
                                                                                                          <a:gd name="connsiteY37" fmla="*/ 287536 h 435443"/>
                                                                                                          <a:gd name="connsiteX38" fmla="*/ 1076530 w 1095168"/>
                                                                                                          <a:gd name="connsiteY38" fmla="*/ 318492 h 435443"/>
                                                                                                          <a:gd name="connsiteX39" fmla="*/ 1016999 w 1095168"/>
                                                                                                          <a:gd name="connsiteY39" fmla="*/ 323254 h 435443"/>
                                                                                                          <a:gd name="connsiteX40" fmla="*/ 938418 w 1095168"/>
                                                                                                          <a:gd name="connsiteY40" fmla="*/ 328017 h 435443"/>
                                                                                                          <a:gd name="connsiteX41" fmla="*/ 866980 w 1095168"/>
                                                                                                          <a:gd name="connsiteY41" fmla="*/ 304204 h 435443"/>
                                                                                                          <a:gd name="connsiteX42" fmla="*/ 807449 w 1095168"/>
                                                                                                          <a:gd name="connsiteY42" fmla="*/ 304204 h 435443"/>
                                                                                                          <a:gd name="connsiteX43" fmla="*/ 724105 w 1095168"/>
                                                                                                          <a:gd name="connsiteY43" fmla="*/ 275629 h 435443"/>
                                                                                                          <a:gd name="connsiteX44" fmla="*/ 569324 w 1095168"/>
                                                                                                          <a:gd name="connsiteY44" fmla="*/ 292298 h 435443"/>
                                                                                                          <a:gd name="connsiteX45" fmla="*/ 509793 w 1095168"/>
                                                                                                          <a:gd name="connsiteY45" fmla="*/ 325636 h 435443"/>
                                                                                                          <a:gd name="connsiteX46" fmla="*/ 400255 w 1095168"/>
                                                                                                          <a:gd name="connsiteY46" fmla="*/ 323254 h 435443"/>
                                                                                                          <a:gd name="connsiteX47" fmla="*/ 340724 w 1095168"/>
                                                                                                          <a:gd name="connsiteY47" fmla="*/ 328017 h 435443"/>
                                                                                                          <a:gd name="connsiteX48" fmla="*/ 307386 w 1095168"/>
                                                                                                          <a:gd name="connsiteY48" fmla="*/ 356592 h 435443"/>
                                                                                                          <a:gd name="connsiteX49" fmla="*/ 247855 w 1095168"/>
                                                                                                          <a:gd name="connsiteY49" fmla="*/ 328017 h 435443"/>
                                                                                                          <a:gd name="connsiteX50" fmla="*/ 166893 w 1095168"/>
                                                                                                          <a:gd name="connsiteY50" fmla="*/ 332779 h 435443"/>
                                                                                                          <a:gd name="connsiteX51" fmla="*/ 100218 w 1095168"/>
                                                                                                          <a:gd name="connsiteY51" fmla="*/ 373261 h 435443"/>
                                                                                                          <a:gd name="connsiteX52" fmla="*/ 74024 w 1095168"/>
                                                                                                          <a:gd name="connsiteY52" fmla="*/ 435173 h 435443"/>
                                                                                                        </a:gdLst>
                                                                                                        <a:ahLst/>
                                                                                                        <a:cxnLst>
                                                                                                          <a:cxn ang="0">
                                                                                                            <a:pos x="connsiteX0" y="connsiteY0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" y="connsiteY1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" y="connsiteY2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3" y="connsiteY3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4" y="connsiteY4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5" y="connsiteY5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6" y="connsiteY6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7" y="connsiteY7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8" y="connsiteY8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9" y="connsiteY9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0" y="connsiteY10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1" y="connsiteY11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2" y="connsiteY12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3" y="connsiteY13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4" y="connsiteY14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5" y="connsiteY15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6" y="connsiteY16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7" y="connsiteY17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8" y="connsiteY18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9" y="connsiteY19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0" y="connsiteY20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1" y="connsiteY21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2" y="connsiteY22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3" y="connsiteY23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4" y="connsiteY24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5" y="connsiteY25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6" y="connsiteY26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7" y="connsiteY27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8" y="connsiteY28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9" y="connsiteY29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30" y="connsiteY30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31" y="connsiteY31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32" y="connsiteY32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33" y="connsiteY33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34" y="connsiteY34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35" y="connsiteY35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36" y="connsiteY36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37" y="connsiteY37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38" y="connsiteY38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39" y="connsiteY39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40" y="connsiteY40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41" y="connsiteY41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42" y="connsiteY42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43" y="connsiteY43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44" y="connsiteY44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45" y="connsiteY45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46" y="connsiteY46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47" y="connsiteY47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48" y="connsiteY48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49" y="connsiteY49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50" y="connsiteY50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51" y="connsiteY51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52" y="connsiteY52"/>
                                                                                                          </a:cxn>
                                                                                                        </a:cxnLst>
                                                                                                        <a:rect l="l" t="t" r="r" b="b"/>
                                                                                                        <a:pathLst>
                                                                                                          <a:path w="1095168" h="435443">
                                                                                                            <a:moveTo>
                                                                                                              <a:pt x="74024" y="435173"/>
                                                                                                            </a:moveTo>
                                                                                                            <a:cubicBezTo>
                                                                                                              <a:pt x="60927" y="430807"/>
                                                                                                              <a:pt x="33939" y="368498"/>
                                                                                                              <a:pt x="21636" y="347067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9333" y="325636"/>
                                                                                                              <a:pt x="1792" y="339130"/>
                                                                                                              <a:pt x="205" y="306586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-1382" y="274042"/>
                                                                                                              <a:pt x="6555" y="190301"/>
                                                                                                              <a:pt x="12111" y="151804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7667" y="113307"/>
                                                                                                              <a:pt x="29574" y="63301"/>
                                                                                                              <a:pt x="33543" y="75604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37512" y="87907"/>
                                                                                                              <a:pt x="28384" y="182364"/>
                                                                                                              <a:pt x="35924" y="225623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43464" y="268882"/>
                                                                                                              <a:pt x="66880" y="317302"/>
                                                                                                              <a:pt x="78786" y="335161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90692" y="353020"/>
                                                                                                              <a:pt x="93470" y="336351"/>
                                                                                                              <a:pt x="107361" y="332779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21252" y="329207"/>
                                                                                                              <a:pt x="134746" y="318094"/>
                                                                                                              <a:pt x="162130" y="313729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89515" y="309363"/>
                                                                                                              <a:pt x="245474" y="304601"/>
                                                                                                              <a:pt x="271668" y="306586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297862" y="308570"/>
                                                                                                              <a:pt x="308578" y="331192"/>
                                                                                                              <a:pt x="319293" y="325636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330008" y="320080"/>
                                                                                                              <a:pt x="333580" y="292298"/>
                                                                                                              <a:pt x="335961" y="273248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338342" y="254198"/>
                                                                                                              <a:pt x="340327" y="238323"/>
                                                                                                              <a:pt x="333580" y="211336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326833" y="184348"/>
                                                                                                              <a:pt x="305005" y="136723"/>
                                                                                                              <a:pt x="295480" y="111323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285955" y="85923"/>
                                                                                                              <a:pt x="268096" y="55761"/>
                                                                                                              <a:pt x="276430" y="58936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284764" y="62111"/>
                                                                                                              <a:pt x="326436" y="101401"/>
                                                                                                              <a:pt x="345486" y="130373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364536" y="159345"/>
                                                                                                              <a:pt x="376839" y="203001"/>
                                                                                                              <a:pt x="390730" y="232767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404621" y="262533"/>
                                                                                                              <a:pt x="409383" y="297458"/>
                                                                                                              <a:pt x="428830" y="308967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448277" y="320476"/>
                                                                                                              <a:pt x="489948" y="306586"/>
                                                                                                              <a:pt x="507411" y="301823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524874" y="297060"/>
                                                                                                              <a:pt x="516936" y="287933"/>
                                                                                                              <a:pt x="533605" y="280392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550274" y="272851"/>
                                                                                                              <a:pt x="581230" y="260548"/>
                                                                                                              <a:pt x="607424" y="256579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633618" y="252610"/>
                                                                                                              <a:pt x="667352" y="255388"/>
                                                                                                              <a:pt x="690768" y="256579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714184" y="257770"/>
                                                                                                              <a:pt x="739584" y="276820"/>
                                                                                                              <a:pt x="747918" y="263723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756252" y="250626"/>
                                                                                                              <a:pt x="745934" y="210145"/>
                                                                                                              <a:pt x="740774" y="177998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735615" y="145851"/>
                                                                                                              <a:pt x="725692" y="99814"/>
                                                                                                              <a:pt x="716961" y="70842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708230" y="41870"/>
                                                                                                              <a:pt x="679655" y="4167"/>
                                                                                                              <a:pt x="688386" y="4167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697117" y="4167"/>
                                                                                                              <a:pt x="747918" y="27186"/>
                                                                                                              <a:pt x="769349" y="70842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790780" y="114498"/>
                                                                                                              <a:pt x="804274" y="229988"/>
                                                                                                              <a:pt x="816974" y="266104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829674" y="302220"/>
                                                                                                              <a:pt x="825705" y="281980"/>
                                                                                                              <a:pt x="845549" y="287536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865393" y="293092"/>
                                                                                                              <a:pt x="910636" y="296664"/>
                                                                                                              <a:pt x="936036" y="299442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961436" y="302220"/>
                                                                                                              <a:pt x="978502" y="306982"/>
                                                                                                              <a:pt x="997949" y="304204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017396" y="301426"/>
                                                                                                              <a:pt x="1039621" y="299442"/>
                                                                                                              <a:pt x="1052718" y="282773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065815" y="266104"/>
                                                                                                              <a:pt x="1074149" y="229195"/>
                                                                                                              <a:pt x="1076530" y="204192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078911" y="179189"/>
                                                                                                              <a:pt x="1073752" y="162123"/>
                                                                                                              <a:pt x="1067005" y="132754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060258" y="103385"/>
                                                                                                              <a:pt x="1043986" y="49013"/>
                                                                                                              <a:pt x="1036049" y="27979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028112" y="6945"/>
                                                                                                              <a:pt x="1009855" y="-9724"/>
                                                                                                              <a:pt x="1019380" y="6548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028905" y="22820"/>
                                                                                                              <a:pt x="1084071" y="78780"/>
                                                                                                              <a:pt x="1093199" y="125611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102327" y="172442"/>
                                                                                                              <a:pt x="1076927" y="255389"/>
                                                                                                              <a:pt x="1074149" y="287536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071371" y="319683"/>
                                                                                                              <a:pt x="1086055" y="312539"/>
                                                                                                              <a:pt x="1076530" y="318492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067005" y="324445"/>
                                                                                                              <a:pt x="1016999" y="323254"/>
                                                                                                              <a:pt x="1016999" y="323254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993980" y="324841"/>
                                                                                                              <a:pt x="963421" y="331192"/>
                                                                                                              <a:pt x="938418" y="328017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913415" y="324842"/>
                                                                                                              <a:pt x="888808" y="308173"/>
                                                                                                              <a:pt x="866980" y="304204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845152" y="300235"/>
                                                                                                              <a:pt x="831261" y="308966"/>
                                                                                                              <a:pt x="807449" y="304204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783637" y="299442"/>
                                                                                                              <a:pt x="763792" y="277613"/>
                                                                                                              <a:pt x="724105" y="275629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684418" y="273645"/>
                                                                                                              <a:pt x="605043" y="283964"/>
                                                                                                              <a:pt x="569324" y="292298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533605" y="300632"/>
                                                                                                              <a:pt x="537971" y="320477"/>
                                                                                                              <a:pt x="509793" y="325636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481615" y="330795"/>
                                                                                                              <a:pt x="428433" y="322857"/>
                                                                                                              <a:pt x="400255" y="323254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372077" y="323651"/>
                                                                                                              <a:pt x="356202" y="322461"/>
                                                                                                              <a:pt x="340724" y="328017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325246" y="333573"/>
                                                                                                              <a:pt x="322864" y="356592"/>
                                                                                                              <a:pt x="307386" y="356592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291908" y="356592"/>
                                                                                                              <a:pt x="271270" y="331986"/>
                                                                                                              <a:pt x="247855" y="328017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224440" y="324048"/>
                                                                                                              <a:pt x="191499" y="325238"/>
                                                                                                              <a:pt x="166893" y="332779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42287" y="340320"/>
                                                                                                              <a:pt x="116887" y="356592"/>
                                                                                                              <a:pt x="100218" y="373261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83549" y="389930"/>
                                                                                                              <a:pt x="87121" y="439539"/>
                                                                                                              <a:pt x="74024" y="435173"/>
                                                                                                            </a:cubicBezTo>
                                                                                                            <a:close/>
                                                                                                          </a:path>
                                                                                                        </a:pathLst>
                                                                                                      </a:custGeom>
                                                                                                      <a:solidFill>
                                                                                                        <a:srgbClr val="000000">
                                                                                                          <a:alpha val="20000"/>
                                                                                                        </a:srgbClr>
                                                                                                      </a:solidFill>
                                                                                                      <a:ln>
                                                                                                        <a:noFill/>
                                                                                                      </a:ln>
                                                                                                    </p:spPr>
                                                                                                    <p:style>
                                                                                                      <a:lnRef idx="2">
                                                                                                        <a:schemeClr val="accent1">
                                                                                                          <a:shade val="50000"/>
                                                                                                        </a:schemeClr>
                                                                                                      </a:lnRef>
                                                                                                      <a:fillRef idx="1">
                                                                                                        <a:schemeClr val="accent1"/>
                                                                                                      </a:fillRef>
                                                                                                      <a:effectRef idx="0">
                                                                                                        <a:schemeClr val="accent1"/>
                                                                                                      </a:effectRef>
                                                                                                      <a:fontRef idx="minor">
                                                                                                        <a:schemeClr val="lt1"/>
                                                                                                      </a:fontRef>
                                                                                                    </p:style>
                                                                                                    <p:txBody>
                                                                                                      <a:bodyPr rtlCol="0" anchor="ctr"/>
                                                                                                      <a:lstStyle/>
                                                                                                      <a:p>
                                                                                                        <a:pPr algn="ctr"/>
                                                                                                        <a:endParaRPr lang="en-AU"/>
                                                                                                      </a:p>
                                                                                                    </p:txBody>
                                                                                                  </p:sp>
                                                                                                  <p:grpSp>
                                                                                                    <p:nvGrpSpPr>
                                                                                                      <p:cNvPr id="352" name="Group 351"/>
                                                                                                      <p:cNvGrpSpPr/>
                                                                                                      <p:nvPr/>
                                                                                                    </p:nvGrpSpPr>
                                                                                                    <p:grpSpPr>
                                                                                                      <a:xfrm>
                                                                                                        <a:off x="3582029" y="2053204"/>
                                                                                                        <a:ext cx="890361" cy="440006"/>
                                                                                                        <a:chOff x="3582029" y="2053204"/>
                                                                                                        <a:chExt cx="890361" cy="440006"/>
                                                                                                      </a:xfrm>
                                                                                                    </p:grpSpPr>
                                                                                                    <p:grpSp>
                                                                                                      <p:nvGrpSpPr>
                                                                                                        <p:cNvPr id="351" name="Group 350"/>
                                                                                                        <p:cNvGrpSpPr/>
                                                                                                        <p:nvPr/>
                                                                                                      </p:nvGrpSpPr>
                                                                                                      <p:grpSpPr>
                                                                                                        <a:xfrm>
                                                                                                          <a:off x="3582029" y="2066180"/>
                                                                                                          <a:ext cx="890361" cy="427030"/>
                                                                                                          <a:chOff x="3582029" y="2066180"/>
                                                                                                          <a:chExt cx="890361" cy="427030"/>
                                                                                                        </a:xfrm>
                                                                                                      </p:grpSpPr>
                                                                                                      <p:sp>
                                                                                                        <p:nvSpPr>
                                                                                                          <p:cNvPr id="339" name="Oval 338"/>
                                                                                                          <p:cNvSpPr/>
                                                                                                          <p:nvPr/>
                                                                                                        </p:nvSpPr>
                                                                                                        <p:spPr>
                                                                                                          <a:xfrm>
                                                                                                            <a:off x="3582029" y="2380312"/>
                                                                                                            <a:ext cx="154946" cy="55707"/>
                                                                                                          </a:xfrm>
                                                                                                          <a:prstGeom prst="ellipse">
                                                                                                            <a:avLst/>
                                                                                                          </a:prstGeom>
                                                                                                          <a:solidFill>
                                                                                                            <a:srgbClr val="FF7575"/>
                                                                                                          </a:solidFill>
                                                                                                          <a:ln>
                                                                                                            <a:noFill/>
                                                                                                          </a:ln>
                                                                                                        </p:spPr>
                                                                                                        <p:style>
                                                                                                          <a:lnRef idx="2">
                                                                                                            <a:schemeClr val="accent1">
                                                                                                              <a:shade val="50000"/>
                                                                                                            </a:schemeClr>
                                                                                                          </a:lnRef>
                                                                                                          <a:fillRef idx="1">
                                                                                                            <a:schemeClr val="accent1"/>
                                                                                                          </a:fillRef>
                                                                                                          <a:effectRef idx="0">
                                                                                                            <a:schemeClr val="accent1"/>
                                                                                                          </a:effectRef>
                                                                                                          <a:fontRef idx="minor">
                                                                                                            <a:schemeClr val="lt1"/>
                                                                                                          </a:fontRef>
                                                                                                        </p:style>
                                                                                                        <p:txBody>
                                                                                                          <a:bodyPr rtlCol="0" anchor="ctr"/>
                                                                                                          <a:lstStyle/>
                                                                                                          <a:p>
                                                                                                            <a:pPr algn="ctr"/>
                                                                                                            <a:endParaRPr lang="en-AU"/>
                                                                                                          </a:p>
                                                                                                        </p:txBody>
                                                                                                      </p:sp>
                                                                                                      <p:sp>
                                                                                                        <p:nvSpPr>
                                                                                                          <p:cNvPr id="340" name="Oval 339"/>
                                                                                                          <p:cNvSpPr/>
                                                                                                          <p:nvPr/>
                                                                                                        </p:nvSpPr>
                                                                                                        <p:spPr>
                                                                                                          <a:xfrm>
                                                                                                            <a:off x="4317444" y="2352458"/>
                                                                                                            <a:ext cx="154946" cy="64219"/>
                                                                                                          </a:xfrm>
                                                                                                          <a:prstGeom prst="ellipse">
                                                                                                            <a:avLst/>
                                                                                                          </a:prstGeom>
                                                                                                          <a:solidFill>
                                                                                                            <a:srgbClr val="FF7575"/>
                                                                                                          </a:solidFill>
                                                                                                          <a:ln>
                                                                                                            <a:noFill/>
                                                                                                          </a:ln>
                                                                                                        </p:spPr>
                                                                                                        <p:style>
                                                                                                          <a:lnRef idx="2">
                                                                                                            <a:schemeClr val="accent1">
                                                                                                              <a:shade val="50000"/>
                                                                                                            </a:schemeClr>
                                                                                                          </a:lnRef>
                                                                                                          <a:fillRef idx="1">
                                                                                                            <a:schemeClr val="accent1"/>
                                                                                                          </a:fillRef>
                                                                                                          <a:effectRef idx="0">
                                                                                                            <a:schemeClr val="accent1"/>
                                                                                                          </a:effectRef>
                                                                                                          <a:fontRef idx="minor">
                                                                                                            <a:schemeClr val="lt1"/>
                                                                                                          </a:fontRef>
                                                                                                        </p:style>
                                                                                                        <p:txBody>
                                                                                                          <a:bodyPr rtlCol="0" anchor="ctr"/>
                                                                                                          <a:lstStyle/>
                                                                                                          <a:p>
                                                                                                            <a:pPr algn="ctr"/>
                                                                                                            <a:endParaRPr lang="en-AU"/>
                                                                                                          </a:p>
                                                                                                        </p:txBody>
                                                                                                      </p:sp>
                                                                                                      <p:grpSp>
                                                                                                        <p:nvGrpSpPr>
                                                                                                          <p:cNvPr id="345" name="Group 344"/>
                                                                                                          <p:cNvGrpSpPr/>
                                                                                                          <p:nvPr/>
                                                                                                        </p:nvGrpSpPr>
                                                                                                        <p:grpSpPr>
                                                                                                          <a:xfrm>
                                                                                                            <a:off x="3712356" y="2066180"/>
                                                                                                            <a:ext cx="634358" cy="288876"/>
                                                                                                            <a:chOff x="3712356" y="2066180"/>
                                                                                                            <a:chExt cx="634358" cy="288876"/>
                                                                                                          </a:xfrm>
                                                                                                        </p:grpSpPr>
                                                                                                        <p:sp>
                                                                                                          <p:nvSpPr>
                                                                                                            <p:cNvPr id="343" name="Freeform 342"/>
                                                                                                            <p:cNvSpPr/>
                                                                                                            <p:nvPr/>
                                                                                                          </p:nvSpPr>
                                                                                                          <p:spPr>
                                                                                                            <a:xfrm>
                                                                                                              <a:off x="3712356" y="2116020"/>
                                                                                                              <a:ext cx="167154" cy="239036"/>
                                                                                                            </a:xfrm>
                                                                                                            <a:custGeom>
                                                                                                              <a:avLst/>
                                                                                                              <a:gdLst>
                                                                                                                <a:gd name="connsiteX0" fmla="*/ 21444 w 167154"/>
                                                                                                                <a:gd name="connsiteY0" fmla="*/ 15199 h 239036"/>
                                                                                                                <a:gd name="connsiteX1" fmla="*/ 13 w 167154"/>
                                                                                                                <a:gd name="connsiteY1" fmla="*/ 139024 h 239036"/>
                                                                                                                <a:gd name="connsiteX2" fmla="*/ 19063 w 167154"/>
                                                                                                                <a:gd name="connsiteY2" fmla="*/ 222368 h 239036"/>
                                                                                                                <a:gd name="connsiteX3" fmla="*/ 64307 w 167154"/>
                                                                                                                <a:gd name="connsiteY3" fmla="*/ 239036 h 239036"/>
                                                                                                                <a:gd name="connsiteX4" fmla="*/ 145269 w 167154"/>
                                                                                                                <a:gd name="connsiteY4" fmla="*/ 222368 h 239036"/>
                                                                                                                <a:gd name="connsiteX5" fmla="*/ 166700 w 167154"/>
                                                                                                                <a:gd name="connsiteY5" fmla="*/ 167599 h 239036"/>
                                                                                                                <a:gd name="connsiteX6" fmla="*/ 157175 w 167154"/>
                                                                                                                <a:gd name="connsiteY6" fmla="*/ 89018 h 239036"/>
                                                                                                                <a:gd name="connsiteX7" fmla="*/ 126219 w 167154"/>
                                                                                                                <a:gd name="connsiteY7" fmla="*/ 36630 h 239036"/>
                                                                                                                <a:gd name="connsiteX8" fmla="*/ 100025 w 167154"/>
                                                                                                                <a:gd name="connsiteY8" fmla="*/ 5674 h 239036"/>
                                                                                                                <a:gd name="connsiteX9" fmla="*/ 21444 w 167154"/>
                                                                                                                <a:gd name="connsiteY9" fmla="*/ 15199 h 239036"/>
                                                                                                              </a:gdLst>
                                                                                                              <a:ahLst/>
                                                                                                              <a:cxnLst>
                                                                                                                <a:cxn ang="0">
                                                                                                                  <a:pos x="connsiteX0" y="connsiteY0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1" y="connsiteY1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2" y="connsiteY2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3" y="connsiteY3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4" y="connsiteY4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5" y="connsiteY5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6" y="connsiteY6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7" y="connsiteY7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8" y="connsiteY8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9" y="connsiteY9"/>
                                                                                                                </a:cxn>
                                                                                                              </a:cxnLst>
                                                                                                              <a:rect l="l" t="t" r="r" b="b"/>
                                                                                                              <a:pathLst>
                                                                                                                <a:path w="167154" h="239036">
                                                                                                                  <a:moveTo>
                                                                                                                    <a:pt x="21444" y="15199"/>
                                                                                                                  </a:moveTo>
                                                                                                                  <a:cubicBezTo>
                                                                                                                    <a:pt x="4775" y="37424"/>
                                                                                                                    <a:pt x="410" y="104496"/>
                                                                                                                    <a:pt x="13" y="139024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-384" y="173552"/>
                                                                                                                    <a:pt x="8347" y="205699"/>
                                                                                                                    <a:pt x="19063" y="222368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29779" y="239037"/>
                                                                                                                    <a:pt x="43273" y="239036"/>
                                                                                                                    <a:pt x="64307" y="239036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85341" y="239036"/>
                                                                                                                    <a:pt x="128204" y="234274"/>
                                                                                                                    <a:pt x="145269" y="222368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162334" y="210462"/>
                                                                                                                    <a:pt x="164716" y="189824"/>
                                                                                                                    <a:pt x="166700" y="167599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168684" y="145374"/>
                                                                                                                    <a:pt x="163922" y="110846"/>
                                                                                                                    <a:pt x="157175" y="89018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150428" y="67190"/>
                                                                                                                    <a:pt x="135744" y="50521"/>
                                                                                                                    <a:pt x="126219" y="36630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116694" y="22739"/>
                                                                                                                    <a:pt x="112328" y="11230"/>
                                                                                                                    <a:pt x="100025" y="5674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87722" y="118"/>
                                                                                                                    <a:pt x="38113" y="-7026"/>
                                                                                                                    <a:pt x="21444" y="15199"/>
                                                                                                                  </a:cubicBezTo>
                                                                                                                  <a:close/>
                                                                                                                </a:path>
                                                                                                              </a:pathLst>
                                                                                                            </a:custGeom>
                                                                                                            <a:solidFill>
                                                                                                              <a:schemeClr val="tx1">
                                                                                                                <a:lumMod val="95000"/>
                                                                                                                <a:lumOff val="5000"/>
                                                                                                              </a:schemeClr>
                                                                                                            </a:solidFill>
                                                                                                            <a:ln>
                                                                                                              <a:solidFill>
                                                                                                                <a:schemeClr val="tx1">
                                                                                                                  <a:lumMod val="95000"/>
                                                                                                                  <a:lumOff val="5000"/>
                                                                                                                </a:schemeClr>
                                                                                                              </a:solidFill>
                                                                                                            </a:ln>
                                                                                                          </p:spPr>
                                                                                                          <p:style>
                                                                                                            <a:lnRef idx="2">
                                                                                                              <a:schemeClr val="accent1">
                                                                                                                <a:shade val="50000"/>
                                                                                                              </a:schemeClr>
                                                                                                            </a:lnRef>
                                                                                                            <a:fillRef idx="1">
                                                                                                              <a:schemeClr val="accent1"/>
                                                                                                            </a:fillRef>
                                                                                                            <a:effectRef idx="0">
                                                                                                              <a:schemeClr val="accent1"/>
                                                                                                            </a:effectRef>
                                                                                                            <a:fontRef idx="minor">
                                                                                                              <a:schemeClr val="lt1"/>
                                                                                                            </a:fontRef>
                                                                                                          </p:style>
                                                                                                          <p:txBody>
                                                                                                            <a:bodyPr rtlCol="0" anchor="ctr"/>
                                                                                                            <a:lstStyle/>
                                                                                                            <a:p>
                                                                                                              <a:pPr algn="ctr"/>
                                                                                                              <a:endParaRPr lang="en-AU"/>
                                                                                                            </a:p>
                                                                                                          </p:txBody>
                                                                                                        </p:sp>
                                                                                                        <p:sp>
                                                                                                          <p:nvSpPr>
                                                                                                            <p:cNvPr id="344" name="Freeform 343"/>
                                                                                                            <p:cNvSpPr/>
                                                                                                            <p:nvPr/>
                                                                                                          </p:nvSpPr>
                                                                                                          <p:spPr>
                                                                                                            <a:xfrm>
                                                                                                              <a:off x="4100513" y="2066180"/>
                                                                                                              <a:ext cx="246201" cy="283763"/>
                                                                                                            </a:xfrm>
                                                                                                            <a:custGeom>
                                                                                                              <a:avLst/>
                                                                                                              <a:gdLst>
                                                                                                                <a:gd name="connsiteX0" fmla="*/ 57150 w 246201"/>
                                                                                                                <a:gd name="connsiteY0" fmla="*/ 7889 h 283763"/>
                                                                                                                <a:gd name="connsiteX1" fmla="*/ 23812 w 246201"/>
                                                                                                                <a:gd name="connsiteY1" fmla="*/ 76945 h 283763"/>
                                                                                                                <a:gd name="connsiteX2" fmla="*/ 0 w 246201"/>
                                                                                                                <a:gd name="connsiteY2" fmla="*/ 167433 h 283763"/>
                                                                                                                <a:gd name="connsiteX3" fmla="*/ 23812 w 246201"/>
                                                                                                                <a:gd name="connsiteY3" fmla="*/ 241252 h 283763"/>
                                                                                                                <a:gd name="connsiteX4" fmla="*/ 71437 w 246201"/>
                                                                                                                <a:gd name="connsiteY4" fmla="*/ 276970 h 283763"/>
                                                                                                                <a:gd name="connsiteX5" fmla="*/ 152400 w 246201"/>
                                                                                                                <a:gd name="connsiteY5" fmla="*/ 281733 h 283763"/>
                                                                                                                <a:gd name="connsiteX6" fmla="*/ 219075 w 246201"/>
                                                                                                                <a:gd name="connsiteY6" fmla="*/ 253158 h 283763"/>
                                                                                                                <a:gd name="connsiteX7" fmla="*/ 245268 w 246201"/>
                                                                                                                <a:gd name="connsiteY7" fmla="*/ 210295 h 283763"/>
                                                                                                                <a:gd name="connsiteX8" fmla="*/ 238125 w 246201"/>
                                                                                                                <a:gd name="connsiteY8" fmla="*/ 112664 h 283763"/>
                                                                                                                <a:gd name="connsiteX9" fmla="*/ 216693 w 246201"/>
                                                                                                                <a:gd name="connsiteY9" fmla="*/ 67420 h 283763"/>
                                                                                                                <a:gd name="connsiteX10" fmla="*/ 192881 w 246201"/>
                                                                                                                <a:gd name="connsiteY10" fmla="*/ 22177 h 283763"/>
                                                                                                                <a:gd name="connsiteX11" fmla="*/ 166687 w 246201"/>
                                                                                                                <a:gd name="connsiteY11" fmla="*/ 3127 h 283763"/>
                                                                                                                <a:gd name="connsiteX12" fmla="*/ 109537 w 246201"/>
                                                                                                                <a:gd name="connsiteY12" fmla="*/ 745 h 283763"/>
                                                                                                                <a:gd name="connsiteX13" fmla="*/ 57150 w 246201"/>
                                                                                                                <a:gd name="connsiteY13" fmla="*/ 7889 h 283763"/>
                                                                                                              </a:gdLst>
                                                                                                              <a:ahLst/>
                                                                                                              <a:cxnLst>
                                                                                                                <a:cxn ang="0">
                                                                                                                  <a:pos x="connsiteX0" y="connsiteY0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1" y="connsiteY1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2" y="connsiteY2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3" y="connsiteY3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4" y="connsiteY4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5" y="connsiteY5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6" y="connsiteY6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7" y="connsiteY7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8" y="connsiteY8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9" y="connsiteY9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10" y="connsiteY10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11" y="connsiteY11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12" y="connsiteY12"/>
                                                                                                                </a:cxn>
                                                                                                                <a:cxn ang="0">
                                                                                                                  <a:pos x="connsiteX13" y="connsiteY13"/>
                                                                                                                </a:cxn>
                                                                                                              </a:cxnLst>
                                                                                                              <a:rect l="l" t="t" r="r" b="b"/>
                                                                                                              <a:pathLst>
                                                                                                                <a:path w="246201" h="283763">
                                                                                                                  <a:moveTo>
                                                                                                                    <a:pt x="57150" y="7889"/>
                                                                                                                  </a:moveTo>
                                                                                                                  <a:cubicBezTo>
                                                                                                                    <a:pt x="42862" y="20589"/>
                                                                                                                    <a:pt x="33337" y="50354"/>
                                                                                                                    <a:pt x="23812" y="76945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14287" y="103536"/>
                                                                                                                    <a:pt x="0" y="140049"/>
                                                                                                                    <a:pt x="0" y="167433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0" y="194817"/>
                                                                                                                    <a:pt x="11906" y="222996"/>
                                                                                                                    <a:pt x="23812" y="241252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35718" y="259508"/>
                                                                                                                    <a:pt x="50006" y="270223"/>
                                                                                                                    <a:pt x="71437" y="276970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92868" y="283717"/>
                                                                                                                    <a:pt x="127794" y="285702"/>
                                                                                                                    <a:pt x="152400" y="281733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177006" y="277764"/>
                                                                                                                    <a:pt x="203597" y="265064"/>
                                                                                                                    <a:pt x="219075" y="253158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234553" y="241252"/>
                                                                                                                    <a:pt x="242093" y="233711"/>
                                                                                                                    <a:pt x="245268" y="210295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248443" y="186879"/>
                                                                                                                    <a:pt x="242887" y="136476"/>
                                                                                                                    <a:pt x="238125" y="112664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233363" y="88852"/>
                                                                                                                    <a:pt x="224234" y="82501"/>
                                                                                                                    <a:pt x="216693" y="67420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209152" y="52339"/>
                                                                                                                    <a:pt x="201215" y="32892"/>
                                                                                                                    <a:pt x="192881" y="22177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184547" y="11462"/>
                                                                                                                    <a:pt x="180578" y="6699"/>
                                                                                                                    <a:pt x="166687" y="3127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152796" y="-445"/>
                                                                                                                    <a:pt x="124618" y="-445"/>
                                                                                                                    <a:pt x="109537" y="745"/>
                                                                                                                  </a:cubicBezTo>
                                                                                                                  <a:cubicBezTo>
                                                                                                                    <a:pt x="94456" y="1935"/>
                                                                                                                    <a:pt x="71438" y="-4811"/>
                                                                                                                    <a:pt x="57150" y="7889"/>
                                                                                                                  </a:cubicBezTo>
                                                                                                                  <a:close/>
                                                                                                                </a:path>
                                                                                                              </a:pathLst>
                                                                                                            </a:custGeom>
                                                                                                            <a:solidFill>
                                                                                                              <a:schemeClr val="tx1">
                                                                                                                <a:lumMod val="95000"/>
                                                                                                                <a:lumOff val="5000"/>
                                                                                                              </a:schemeClr>
                                                                                                            </a:solidFill>
                                                                                                            <a:ln>
                                                                                                              <a:solidFill>
                                                                                                                <a:schemeClr val="tx1">
                                                                                                                  <a:lumMod val="95000"/>
                                                                                                                  <a:lumOff val="5000"/>
                                                                                                                </a:schemeClr>
                                                                                                              </a:solidFill>
                                                                                                            </a:ln>
                                                                                                          </p:spPr>
                                                                                                          <p:style>
                                                                                                            <a:lnRef idx="2">
                                                                                                              <a:schemeClr val="accent1">
                                                                                                                <a:shade val="50000"/>
                                                                                                              </a:schemeClr>
                                                                                                            </a:lnRef>
                                                                                                            <a:fillRef idx="1">
                                                                                                              <a:schemeClr val="accent1"/>
                                                                                                            </a:fillRef>
                                                                                                            <a:effectRef idx="0">
                                                                                                              <a:schemeClr val="accent1"/>
                                                                                                            </a:effectRef>
                                                                                                            <a:fontRef idx="minor">
                                                                                                              <a:schemeClr val="lt1"/>
                                                                                                            </a:fontRef>
                                                                                                          </p:style>
                                                                                                          <p:txBody>
                                                                                                            <a:bodyPr rtlCol="0" anchor="ctr"/>
                                                                                                            <a:lstStyle/>
                                                                                                            <a:p>
                                                                                                              <a:pPr algn="ctr"/>
                                                                                                              <a:endParaRPr lang="en-AU"/>
                                                                                                            </a:p>
                                                                                                          </p:txBody>
                                                                                                        </p:sp>
                                                                                                      </p:grpSp>
                                                                                                      <p:sp>
                                                                                                        <p:nvSpPr>
                                                                                                          <p:cNvPr id="346" name="Freeform 345"/>
                                                                                                          <p:cNvSpPr/>
                                                                                                          <p:nvPr/>
                                                                                                        </p:nvSpPr>
                                                                                                        <p:spPr>
                                                                                                          <a:xfrm>
                                                                                                            <a:off x="3983737" y="2434035"/>
                                                                                                            <a:ext cx="122133" cy="59175"/>
                                                                                                          </a:xfrm>
                                                                                                          <a:custGeom>
                                                                                                            <a:avLst/>
                                                                                                            <a:gdLst>
                                                                                                              <a:gd name="connsiteX0" fmla="*/ 94 w 122133"/>
                                                                                                              <a:gd name="connsiteY0" fmla="*/ 52412 h 78648"/>
                                                                                                              <a:gd name="connsiteX1" fmla="*/ 57244 w 122133"/>
                                                                                                              <a:gd name="connsiteY1" fmla="*/ 59556 h 78648"/>
                                                                                                              <a:gd name="connsiteX2" fmla="*/ 97726 w 122133"/>
                                                                                                              <a:gd name="connsiteY2" fmla="*/ 50031 h 78648"/>
                                                                                                              <a:gd name="connsiteX3" fmla="*/ 119157 w 122133"/>
                                                                                                              <a:gd name="connsiteY3" fmla="*/ 25 h 78648"/>
                                                                                                              <a:gd name="connsiteX4" fmla="*/ 116776 w 122133"/>
                                                                                                              <a:gd name="connsiteY4" fmla="*/ 57175 h 78648"/>
                                                                                                              <a:gd name="connsiteX5" fmla="*/ 71532 w 122133"/>
                                                                                                              <a:gd name="connsiteY5" fmla="*/ 78606 h 78648"/>
                                                                                                              <a:gd name="connsiteX6" fmla="*/ 94 w 122133"/>
                                                                                                              <a:gd name="connsiteY6" fmla="*/ 52412 h 78648"/>
                                                                                                            </a:gdLst>
                                                                                                            <a:ahLst/>
                                                                                                            <a:cxnLst>
                                                                                                              <a:cxn ang="0">
                                                                                                                <a:pos x="connsiteX0" y="connsiteY0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1" y="connsiteY1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2" y="connsiteY2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3" y="connsiteY3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4" y="connsiteY4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5" y="connsiteY5"/>
                                                                                                              </a:cxn>
                                                                                                              <a:cxn ang="0">
                                                                                                                <a:pos x="connsiteX6" y="connsiteY6"/>
                                                                                                              </a:cxn>
                                                                                                            </a:cxnLst>
                                                                                                            <a:rect l="l" t="t" r="r" b="b"/>
                                                                                                            <a:pathLst>
                                                                                                              <a:path w="122133" h="78648">
                                                                                                                <a:moveTo>
                                                                                                                  <a:pt x="94" y="52412"/>
                                                                                                                </a:moveTo>
                                                                                                                <a:cubicBezTo>
                                                                                                                  <a:pt x="-2287" y="49237"/>
                                                                                                                  <a:pt x="40972" y="59953"/>
                                                                                                                  <a:pt x="57244" y="59556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73516" y="59159"/>
                                                                                                                  <a:pt x="87407" y="59953"/>
                                                                                                                  <a:pt x="97726" y="50031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08045" y="40109"/>
                                                                                                                  <a:pt x="115982" y="-1166"/>
                                                                                                                  <a:pt x="119157" y="25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22332" y="1216"/>
                                                                                                                  <a:pt x="124713" y="44078"/>
                                                                                                                  <a:pt x="116776" y="57175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108839" y="70272"/>
                                                                                                                  <a:pt x="90582" y="77416"/>
                                                                                                                  <a:pt x="71532" y="78606"/>
                                                                                                                </a:cubicBezTo>
                                                                                                                <a:cubicBezTo>
                                                                                                                  <a:pt x="52482" y="79796"/>
                                                                                                                  <a:pt x="2475" y="55587"/>
                                                                                                                  <a:pt x="94" y="52412"/>
                                                                                                                </a:cubicBezTo>
                                                                                                                <a:close/>
                                                                                                              </a:path>
                                                                                                            </a:pathLst>
                                                                                                          </a:custGeom>
                                                                                                          <a:solidFill>
                                                                                                            <a:schemeClr val="tx1">
                                                                                                              <a:lumMod val="85000"/>
                                                                                                              <a:lumOff val="15000"/>
                                                                                                            </a:schemeClr>
                                                                                                          </a:solidFill>
                                                                                                          <a:ln>
                                                                                                            <a:noFill/>
                                                                                                          </a:ln>
                                                                                                        </p:spPr>
                                                                                                        <p:style>
                                                                                                          <a:lnRef idx="2">
                                                                                                            <a:schemeClr val="accent1">
                                                                                                              <a:shade val="50000"/>
                                                                                                            </a:schemeClr>
                                                                                                          </a:lnRef>
                                                                                                          <a:fillRef idx="1">
                                                                                                            <a:schemeClr val="accent1"/>
                                                                                                          </a:fillRef>
                                                                                                          <a:effectRef idx="0">
                                                                                                            <a:schemeClr val="accent1"/>
                                                                                                          </a:effectRef>
                                                                                                          <a:fontRef idx="minor">
                                                                                                            <a:schemeClr val="lt1"/>
                                                                                                          </a:fontRef>
                                                                                                        </p:style>
                                                                                                        <p:txBody>
                                                                                                          <a:bodyPr rtlCol="0" anchor="ctr"/>
                                                                                                          <a:lstStyle/>
                                                                                                          <a:p>
                                                                                                            <a:pPr algn="ctr"/>
                                                                                                            <a:endParaRPr lang="en-AU"/>
                                                                                                          </a:p>
                                                                                                        </p:txBody>
                                                                                                      </p:sp>
                                                                                                    </p:grpSp>
                                                                                                    <p:sp>
                                                                                                      <p:nvSpPr>
                                                                                                        <p:cNvPr id="341" name="Freeform 340"/>
                                                                                                        <p:cNvSpPr/>
                                                                                                        <p:nvPr/>
                                                                                                      </p:nvSpPr>
                                                                                                      <p:spPr>
                                                                                                        <a:xfrm>
                                                                                                          <a:off x="3671271" y="2104800"/>
                                                                                                          <a:ext cx="188178" cy="106745"/>
                                                                                                        </a:xfrm>
                                                                                                        <a:custGeom>
                                                                                                          <a:avLst/>
                                                                                                          <a:gdLst>
                                                                                                            <a:gd name="connsiteX0" fmla="*/ 0 w 188178"/>
                                                                                                            <a:gd name="connsiteY0" fmla="*/ 106581 h 106745"/>
                                                                                                            <a:gd name="connsiteX1" fmla="*/ 21432 w 188178"/>
                                                                                                            <a:gd name="connsiteY1" fmla="*/ 51813 h 106745"/>
                                                                                                            <a:gd name="connsiteX2" fmla="*/ 76200 w 188178"/>
                                                                                                            <a:gd name="connsiteY2" fmla="*/ 20856 h 106745"/>
                                                                                                            <a:gd name="connsiteX3" fmla="*/ 140494 w 188178"/>
                                                                                                            <a:gd name="connsiteY3" fmla="*/ 20856 h 106745"/>
                                                                                                            <a:gd name="connsiteX4" fmla="*/ 188119 w 188178"/>
                                                                                                            <a:gd name="connsiteY4" fmla="*/ 42288 h 106745"/>
                                                                                                            <a:gd name="connsiteX5" fmla="*/ 130969 w 188178"/>
                                                                                                            <a:gd name="connsiteY5" fmla="*/ 4188 h 106745"/>
                                                                                                            <a:gd name="connsiteX6" fmla="*/ 73819 w 188178"/>
                                                                                                            <a:gd name="connsiteY6" fmla="*/ 4188 h 106745"/>
                                                                                                            <a:gd name="connsiteX7" fmla="*/ 21432 w 188178"/>
                                                                                                            <a:gd name="connsiteY7" fmla="*/ 32763 h 106745"/>
                                                                                                            <a:gd name="connsiteX8" fmla="*/ 0 w 188178"/>
                                                                                                            <a:gd name="connsiteY8" fmla="*/ 106581 h 106745"/>
                                                                                                          </a:gdLst>
                                                                                                          <a:ahLst/>
                                                                                                          <a:cxnLst>
                                                                                                            <a:cxn ang="0">
                                                                                                              <a:pos x="connsiteX0" y="connsiteY0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" y="connsiteY1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2" y="connsiteY2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3" y="connsiteY3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4" y="connsiteY4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5" y="connsiteY5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6" y="connsiteY6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7" y="connsiteY7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8" y="connsiteY8"/>
                                                                                                            </a:cxn>
                                                                                                          </a:cxnLst>
                                                                                                          <a:rect l="l" t="t" r="r" b="b"/>
                                                                                                          <a:pathLst>
                                                                                                            <a:path w="188178" h="106745">
                                                                                                              <a:moveTo>
                                                                                                                <a:pt x="0" y="106581"/>
                                                                                                              </a:moveTo>
                                                                                                              <a:cubicBezTo>
                                                                                                                <a:pt x="0" y="109756"/>
                                                                                                                <a:pt x="8732" y="66100"/>
                                                                                                                <a:pt x="21432" y="51813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34132" y="37525"/>
                                                                                                                <a:pt x="56356" y="26016"/>
                                                                                                                <a:pt x="76200" y="20856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96044" y="15696"/>
                                                                                                                <a:pt x="121841" y="17284"/>
                                                                                                                <a:pt x="140494" y="20856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59147" y="24428"/>
                                                                                                                <a:pt x="189706" y="45066"/>
                                                                                                                <a:pt x="188119" y="42288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86532" y="39510"/>
                                                                                                                <a:pt x="150019" y="10538"/>
                                                                                                                <a:pt x="130969" y="4188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11919" y="-2162"/>
                                                                                                                <a:pt x="92075" y="-574"/>
                                                                                                                <a:pt x="73819" y="4188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55563" y="8950"/>
                                                                                                                <a:pt x="34132" y="22048"/>
                                                                                                                <a:pt x="21432" y="32763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8732" y="43478"/>
                                                                                                                <a:pt x="0" y="103406"/>
                                                                                                                <a:pt x="0" y="106581"/>
                                                                                                              </a:cubicBezTo>
                                                                                                              <a:close/>
                                                                                                            </a:path>
                                                                                                          </a:pathLst>
                                                                                                        </a:custGeom>
                                                                                                        <a:solidFill>
                                                                                                          <a:schemeClr val="tx1"/>
                                                                                                        </a:solidFill>
                                                                                                        <a:ln>
                                                                                                          <a:noFill/>
                                                                                                        </a:ln>
                                                                                                      </p:spPr>
                                                                                                      <p:style>
                                                                                                        <a:lnRef idx="2">
                                                                                                          <a:schemeClr val="accent1">
                                                                                                            <a:shade val="50000"/>
                                                                                                          </a:schemeClr>
                                                                                                        </a:lnRef>
                                                                                                        <a:fillRef idx="1">
                                                                                                          <a:schemeClr val="accent1"/>
                                                                                                        </a:fillRef>
                                                                                                        <a:effectRef idx="0">
                                                                                                          <a:schemeClr val="accent1"/>
                                                                                                        </a:effectRef>
                                                                                                        <a:fontRef idx="minor">
                                                                                                          <a:schemeClr val="lt1"/>
                                                                                                        </a:fontRef>
                                                                                                      </p:style>
                                                                                                      <p:txBody>
                                                                                                        <a:bodyPr rtlCol="0" anchor="ctr"/>
                                                                                                        <a:lstStyle/>
                                                                                                        <a:p>
                                                                                                          <a:pPr algn="ctr"/>
                                                                                                          <a:endParaRPr lang="en-AU"/>
                                                                                                        </a:p>
                                                                                                      </p:txBody>
                                                                                                    </p:sp>
                                                                                                    <p:sp>
                                                                                                      <p:nvSpPr>
                                                                                                        <p:cNvPr id="342" name="Freeform 341"/>
                                                                                                        <p:cNvSpPr/>
                                                                                                        <p:nvPr/>
                                                                                                      </p:nvSpPr>
                                                                                                      <p:spPr>
                                                                                                        <a:xfrm>
                                                                                                          <a:off x="4083635" y="2053204"/>
                                                                                                          <a:ext cx="288422" cy="66548"/>
                                                                                                        </a:xfrm>
                                                                                                        <a:custGeom>
                                                                                                          <a:avLst/>
                                                                                                          <a:gdLst>
                                                                                                            <a:gd name="connsiteX0" fmla="*/ 209 w 288422"/>
                                                                                                            <a:gd name="connsiteY0" fmla="*/ 66109 h 66548"/>
                                                                                                            <a:gd name="connsiteX1" fmla="*/ 74028 w 288422"/>
                                                                                                            <a:gd name="connsiteY1" fmla="*/ 30390 h 66548"/>
                                                                                                            <a:gd name="connsiteX2" fmla="*/ 145465 w 288422"/>
                                                                                                            <a:gd name="connsiteY2" fmla="*/ 16103 h 66548"/>
                                                                                                            <a:gd name="connsiteX3" fmla="*/ 216903 w 288422"/>
                                                                                                            <a:gd name="connsiteY3" fmla="*/ 32771 h 66548"/>
                                                                                                            <a:gd name="connsiteX4" fmla="*/ 288340 w 288422"/>
                                                                                                            <a:gd name="connsiteY4" fmla="*/ 66109 h 66548"/>
                                                                                                            <a:gd name="connsiteX5" fmla="*/ 202615 w 288422"/>
                                                                                                            <a:gd name="connsiteY5" fmla="*/ 6578 h 66548"/>
                                                                                                            <a:gd name="connsiteX6" fmla="*/ 97840 w 288422"/>
                                                                                                            <a:gd name="connsiteY6" fmla="*/ 6578 h 66548"/>
                                                                                                            <a:gd name="connsiteX7" fmla="*/ 209 w 288422"/>
                                                                                                            <a:gd name="connsiteY7" fmla="*/ 66109 h 66548"/>
                                                                                                          </a:gdLst>
                                                                                                          <a:ahLst/>
                                                                                                          <a:cxnLst>
                                                                                                            <a:cxn ang="0">
                                                                                                              <a:pos x="connsiteX0" y="connsiteY0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" y="connsiteY1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2" y="connsiteY2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3" y="connsiteY3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4" y="connsiteY4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5" y="connsiteY5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6" y="connsiteY6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7" y="connsiteY7"/>
                                                                                                            </a:cxn>
                                                                                                          </a:cxnLst>
                                                                                                          <a:rect l="l" t="t" r="r" b="b"/>
                                                                                                          <a:pathLst>
                                                                                                            <a:path w="288422" h="66548">
                                                                                                              <a:moveTo>
                                                                                                                <a:pt x="209" y="66109"/>
                                                                                                              </a:moveTo>
                                                                                                              <a:cubicBezTo>
                                                                                                                <a:pt x="-3760" y="70078"/>
                                                                                                                <a:pt x="49819" y="38724"/>
                                                                                                                <a:pt x="74028" y="30390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98237" y="22056"/>
                                                                                                                <a:pt x="121653" y="15706"/>
                                                                                                                <a:pt x="145465" y="16103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69278" y="16500"/>
                                                                                                                <a:pt x="193091" y="24437"/>
                                                                                                                <a:pt x="216903" y="32771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240715" y="41105"/>
                                                                                                                <a:pt x="290721" y="70474"/>
                                                                                                                <a:pt x="288340" y="66109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285959" y="61744"/>
                                                                                                                <a:pt x="234365" y="16500"/>
                                                                                                                <a:pt x="202615" y="6578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70865" y="-3344"/>
                                                                                                                <a:pt x="131971" y="-962"/>
                                                                                                                <a:pt x="97840" y="6578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63709" y="14118"/>
                                                                                                                <a:pt x="4178" y="62140"/>
                                                                                                                <a:pt x="209" y="66109"/>
                                                                                                              </a:cubicBezTo>
                                                                                                              <a:close/>
                                                                                                            </a:path>
                                                                                                          </a:pathLst>
                                                                                                        </a:custGeom>
                                                                                                        <a:solidFill>
                                                                                                          <a:schemeClr val="tx1"/>
                                                                                                        </a:solidFill>
                                                                                                        <a:ln>
                                                                                                          <a:noFill/>
                                                                                                        </a:ln>
                                                                                                      </p:spPr>
                                                                                                      <p:style>
                                                                                                        <a:lnRef idx="2">
                                                                                                          <a:schemeClr val="accent1">
                                                                                                            <a:shade val="50000"/>
                                                                                                          </a:schemeClr>
                                                                                                        </a:lnRef>
                                                                                                        <a:fillRef idx="1">
                                                                                                          <a:schemeClr val="accent1"/>
                                                                                                        </a:fillRef>
                                                                                                        <a:effectRef idx="0">
                                                                                                          <a:schemeClr val="accent1"/>
                                                                                                        </a:effectRef>
                                                                                                        <a:fontRef idx="minor">
                                                                                                          <a:schemeClr val="lt1"/>
                                                                                                        </a:fontRef>
                                                                                                      </p:style>
                                                                                                      <p:txBody>
                                                                                                        <a:bodyPr rtlCol="0" anchor="ctr"/>
                                                                                                        <a:lstStyle/>
                                                                                                        <a:p>
                                                                                                          <a:pPr algn="ctr"/>
                                                                                                          <a:endParaRPr lang="en-AU"/>
                                                                                                        </a:p>
                                                                                                      </p:txBody>
                                                                                                    </p:sp>
                                                                                                  </p:grpSp>
                                                                                                  <p:sp>
                                                                                                    <p:nvSpPr>
                                                                                                      <p:cNvPr id="353" name="Freeform 352"/>
                                                                                                      <p:cNvSpPr/>
                                                                                                      <p:nvPr/>
                                                                                                    </p:nvSpPr>
                                                                                                    <p:spPr>
                                                                                                      <a:xfrm>
                                                                                                        <a:off x="4540041" y="2109041"/>
                                                                                                        <a:ext cx="167539" cy="227072"/>
                                                                                                      </a:xfrm>
                                                                                                      <a:custGeom>
                                                                                                        <a:avLst/>
                                                                                                        <a:gdLst>
                                                                                                          <a:gd name="connsiteX0" fmla="*/ 91490 w 167539"/>
                                                                                                          <a:gd name="connsiteY0" fmla="*/ 747 h 227072"/>
                                                                                                          <a:gd name="connsiteX1" fmla="*/ 120065 w 167539"/>
                                                                                                          <a:gd name="connsiteY1" fmla="*/ 74565 h 227072"/>
                                                                                                          <a:gd name="connsiteX2" fmla="*/ 101015 w 167539"/>
                                                                                                          <a:gd name="connsiteY2" fmla="*/ 115047 h 227072"/>
                                                                                                          <a:gd name="connsiteX3" fmla="*/ 51009 w 167539"/>
                                                                                                          <a:gd name="connsiteY3" fmla="*/ 200772 h 227072"/>
                                                                                                          <a:gd name="connsiteX4" fmla="*/ 1003 w 167539"/>
                                                                                                          <a:gd name="connsiteY4" fmla="*/ 226965 h 227072"/>
                                                                                                          <a:gd name="connsiteX5" fmla="*/ 98634 w 167539"/>
                                                                                                          <a:gd name="connsiteY5" fmla="*/ 193628 h 227072"/>
                                                                                                          <a:gd name="connsiteX6" fmla="*/ 148640 w 167539"/>
                                                                                                          <a:gd name="connsiteY6" fmla="*/ 112665 h 227072"/>
                                                                                                          <a:gd name="connsiteX7" fmla="*/ 165309 w 167539"/>
                                                                                                          <a:gd name="connsiteY7" fmla="*/ 41228 h 227072"/>
                                                                                                          <a:gd name="connsiteX8" fmla="*/ 91490 w 167539"/>
                                                                                                          <a:gd name="connsiteY8" fmla="*/ 747 h 227072"/>
                                                                                                        </a:gdLst>
                                                                                                        <a:ahLst/>
                                                                                                        <a:cxnLst>
                                                                                                          <a:cxn ang="0">
                                                                                                            <a:pos x="connsiteX0" y="connsiteY0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" y="connsiteY1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" y="connsiteY2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3" y="connsiteY3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4" y="connsiteY4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5" y="connsiteY5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6" y="connsiteY6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7" y="connsiteY7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8" y="connsiteY8"/>
                                                                                                          </a:cxn>
                                                                                                        </a:cxnLst>
                                                                                                        <a:rect l="l" t="t" r="r" b="b"/>
                                                                                                        <a:pathLst>
                                                                                                          <a:path w="167539" h="227072">
                                                                                                            <a:moveTo>
                                                                                                              <a:pt x="91490" y="747"/>
                                                                                                            </a:moveTo>
                                                                                                            <a:cubicBezTo>
                                                                                                              <a:pt x="83949" y="6303"/>
                                                                                                              <a:pt x="118478" y="55515"/>
                                                                                                              <a:pt x="120065" y="74565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21652" y="93615"/>
                                                                                                              <a:pt x="112524" y="94012"/>
                                                                                                              <a:pt x="101015" y="115047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89506" y="136082"/>
                                                                                                              <a:pt x="67678" y="182119"/>
                                                                                                              <a:pt x="51009" y="200772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34340" y="219425"/>
                                                                                                              <a:pt x="-6935" y="228156"/>
                                                                                                              <a:pt x="1003" y="226965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8941" y="225774"/>
                                                                                                              <a:pt x="74028" y="212678"/>
                                                                                                              <a:pt x="98634" y="193628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23240" y="174578"/>
                                                                                                              <a:pt x="137528" y="138065"/>
                                                                                                              <a:pt x="148640" y="112665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59752" y="87265"/>
                                                                                                              <a:pt x="172849" y="60675"/>
                                                                                                              <a:pt x="165309" y="41228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57769" y="21781"/>
                                                                                                              <a:pt x="99031" y="-4809"/>
                                                                                                              <a:pt x="91490" y="747"/>
                                                                                                            </a:cubicBezTo>
                                                                                                            <a:close/>
                                                                                                          </a:path>
                                                                                                        </a:pathLst>
                                                                                                      </a:custGeom>
                                                                                                      <a:solidFill>
                                                                                                        <a:srgbClr val="000000">
                                                                                                          <a:alpha val="10196"/>
                                                                                                        </a:srgbClr>
                                                                                                      </a:solidFill>
                                                                                                      <a:ln>
                                                                                                        <a:noFill/>
                                                                                                      </a:ln>
                                                                                                    </p:spPr>
                                                                                                    <p:style>
                                                                                                      <a:lnRef idx="2">
                                                                                                        <a:schemeClr val="accent1">
                                                                                                          <a:shade val="50000"/>
                                                                                                        </a:schemeClr>
                                                                                                      </a:lnRef>
                                                                                                      <a:fillRef idx="1">
                                                                                                        <a:schemeClr val="accent1"/>
                                                                                                      </a:fillRef>
                                                                                                      <a:effectRef idx="0">
                                                                                                        <a:schemeClr val="accent1"/>
                                                                                                      </a:effectRef>
                                                                                                      <a:fontRef idx="minor">
                                                                                                        <a:schemeClr val="lt1"/>
                                                                                                      </a:fontRef>
                                                                                                    </p:style>
                                                                                                    <p:txBody>
                                                                                                      <a:bodyPr rtlCol="0" anchor="ctr"/>
                                                                                                      <a:lstStyle/>
                                                                                                      <a:p>
                                                                                                        <a:pPr algn="ctr"/>
                                                                                                        <a:endParaRPr lang="en-AU"/>
                                                                                                      </a:p>
                                                                                                    </p:txBody>
                                                                                                  </p:sp>
                                                                                                </p:grpSp>
                                                                                                <p:grpSp>
                                                                                                  <p:nvGrpSpPr>
                                                                                                    <p:cNvPr id="370" name="Group 369"/>
                                                                                                    <p:cNvGrpSpPr/>
                                                                                                    <p:nvPr/>
                                                                                                  </p:nvGrpSpPr>
                                                                                                  <p:grpSpPr>
                                                                                                    <a:xfrm>
                                                                                                      <a:off x="4324337" y="1551694"/>
                                                                                                      <a:ext cx="323986" cy="200906"/>
                                                                                                      <a:chOff x="4324337" y="1551694"/>
                                                                                                      <a:chExt cx="323986" cy="200906"/>
                                                                                                    </a:xfrm>
                                                                                                  </p:grpSpPr>
                                                                                                  <p:grpSp>
                                                                                                    <p:nvGrpSpPr>
                                                                                                      <p:cNvPr id="367" name="Group 366"/>
                                                                                                      <p:cNvGrpSpPr/>
                                                                                                      <p:nvPr/>
                                                                                                    </p:nvGrpSpPr>
                                                                                                    <p:grpSpPr>
                                                                                                      <a:xfrm>
                                                                                                        <a:off x="4324337" y="1551694"/>
                                                                                                        <a:ext cx="323986" cy="200906"/>
                                                                                                        <a:chOff x="4324337" y="1551694"/>
                                                                                                        <a:chExt cx="323986" cy="200906"/>
                                                                                                      </a:xfrm>
                                                                                                    </p:grpSpPr>
                                                                                                    <p:sp>
                                                                                                      <p:nvSpPr>
                                                                                                        <p:cNvPr id="366" name="Freeform 365"/>
                                                                                                        <p:cNvSpPr/>
                                                                                                        <p:nvPr/>
                                                                                                      </p:nvSpPr>
                                                                                                      <p:spPr>
                                                                                                        <a:xfrm>
                                                                                                          <a:off x="4324337" y="1551694"/>
                                                                                                          <a:ext cx="323986" cy="200906"/>
                                                                                                        </a:xfrm>
                                                                                                        <a:custGeom>
                                                                                                          <a:avLst/>
                                                                                                          <a:gdLst>
                                                                                                            <a:gd name="connsiteX0" fmla="*/ 140507 w 323986"/>
                                                                                                            <a:gd name="connsiteY0" fmla="*/ 17550 h 200906"/>
                                                                                                            <a:gd name="connsiteX1" fmla="*/ 73832 w 323986"/>
                                                                                                            <a:gd name="connsiteY1" fmla="*/ 17550 h 200906"/>
                                                                                                            <a:gd name="connsiteX2" fmla="*/ 26207 w 323986"/>
                                                                                                            <a:gd name="connsiteY2" fmla="*/ 881 h 200906"/>
                                                                                                            <a:gd name="connsiteX3" fmla="*/ 40494 w 323986"/>
                                                                                                            <a:gd name="connsiteY3" fmla="*/ 48506 h 200906"/>
                                                                                                            <a:gd name="connsiteX4" fmla="*/ 13 w 323986"/>
                                                                                                            <a:gd name="connsiteY4" fmla="*/ 77081 h 200906"/>
                                                                                                            <a:gd name="connsiteX5" fmla="*/ 35732 w 323986"/>
                                                                                                            <a:gd name="connsiteY5" fmla="*/ 91369 h 200906"/>
                                                                                                            <a:gd name="connsiteX6" fmla="*/ 9538 w 323986"/>
                                                                                                            <a:gd name="connsiteY6" fmla="*/ 129469 h 200906"/>
                                                                                                            <a:gd name="connsiteX7" fmla="*/ 40494 w 323986"/>
                                                                                                            <a:gd name="connsiteY7" fmla="*/ 124706 h 200906"/>
                                                                                                            <a:gd name="connsiteX8" fmla="*/ 71451 w 323986"/>
                                                                                                            <a:gd name="connsiteY8" fmla="*/ 150900 h 200906"/>
                                                                                                            <a:gd name="connsiteX9" fmla="*/ 97644 w 323986"/>
                                                                                                            <a:gd name="connsiteY9" fmla="*/ 122325 h 200906"/>
                                                                                                            <a:gd name="connsiteX10" fmla="*/ 133363 w 323986"/>
                                                                                                            <a:gd name="connsiteY10" fmla="*/ 119944 h 200906"/>
                                                                                                            <a:gd name="connsiteX11" fmla="*/ 157176 w 323986"/>
                                                                                                            <a:gd name="connsiteY11" fmla="*/ 108037 h 200906"/>
                                                                                                            <a:gd name="connsiteX12" fmla="*/ 183369 w 323986"/>
                                                                                                            <a:gd name="connsiteY12" fmla="*/ 129469 h 200906"/>
                                                                                                            <a:gd name="connsiteX13" fmla="*/ 178607 w 323986"/>
                                                                                                            <a:gd name="connsiteY13" fmla="*/ 179475 h 200906"/>
                                                                                                            <a:gd name="connsiteX14" fmla="*/ 216707 w 323986"/>
                                                                                                            <a:gd name="connsiteY14" fmla="*/ 179475 h 200906"/>
                                                                                                            <a:gd name="connsiteX15" fmla="*/ 235757 w 323986"/>
                                                                                                            <a:gd name="connsiteY15" fmla="*/ 200906 h 200906"/>
                                                                                                            <a:gd name="connsiteX16" fmla="*/ 250044 w 323986"/>
                                                                                                            <a:gd name="connsiteY16" fmla="*/ 179475 h 200906"/>
                                                                                                            <a:gd name="connsiteX17" fmla="*/ 304813 w 323986"/>
                                                                                                            <a:gd name="connsiteY17" fmla="*/ 184237 h 200906"/>
                                                                                                            <a:gd name="connsiteX18" fmla="*/ 300051 w 323986"/>
                                                                                                            <a:gd name="connsiteY18" fmla="*/ 158044 h 200906"/>
                                                                                                            <a:gd name="connsiteX19" fmla="*/ 323863 w 323986"/>
                                                                                                            <a:gd name="connsiteY19" fmla="*/ 119944 h 200906"/>
                                                                                                            <a:gd name="connsiteX20" fmla="*/ 288144 w 323986"/>
                                                                                                            <a:gd name="connsiteY20" fmla="*/ 122325 h 200906"/>
                                                                                                            <a:gd name="connsiteX21" fmla="*/ 257188 w 323986"/>
                                                                                                            <a:gd name="connsiteY21" fmla="*/ 81844 h 200906"/>
                                                                                                            <a:gd name="connsiteX22" fmla="*/ 226232 w 323986"/>
                                                                                                            <a:gd name="connsiteY22" fmla="*/ 65175 h 200906"/>
                                                                                                            <a:gd name="connsiteX23" fmla="*/ 228613 w 323986"/>
                                                                                                            <a:gd name="connsiteY23" fmla="*/ 8025 h 200906"/>
                                                                                                            <a:gd name="connsiteX24" fmla="*/ 190513 w 323986"/>
                                                                                                            <a:gd name="connsiteY24" fmla="*/ 29456 h 200906"/>
                                                                                                            <a:gd name="connsiteX25" fmla="*/ 140507 w 323986"/>
                                                                                                            <a:gd name="connsiteY25" fmla="*/ 17550 h 200906"/>
                                                                                                          </a:gdLst>
                                                                                                          <a:ahLst/>
                                                                                                          <a:cxnLst>
                                                                                                            <a:cxn ang="0">
                                                                                                              <a:pos x="connsiteX0" y="connsiteY0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" y="connsiteY1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2" y="connsiteY2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3" y="connsiteY3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4" y="connsiteY4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5" y="connsiteY5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6" y="connsiteY6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7" y="connsiteY7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8" y="connsiteY8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9" y="connsiteY9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0" y="connsiteY10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1" y="connsiteY11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2" y="connsiteY12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3" y="connsiteY13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4" y="connsiteY14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5" y="connsiteY15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6" y="connsiteY16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7" y="connsiteY17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8" y="connsiteY18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19" y="connsiteY19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20" y="connsiteY20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21" y="connsiteY21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22" y="connsiteY22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23" y="connsiteY23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24" y="connsiteY24"/>
                                                                                                            </a:cxn>
                                                                                                            <a:cxn ang="0">
                                                                                                              <a:pos x="connsiteX25" y="connsiteY25"/>
                                                                                                            </a:cxn>
                                                                                                          </a:cxnLst>
                                                                                                          <a:rect l="l" t="t" r="r" b="b"/>
                                                                                                          <a:pathLst>
                                                                                                            <a:path w="323986" h="200906">
                                                                                                              <a:moveTo>
                                                                                                                <a:pt x="140507" y="17550"/>
                                                                                                              </a:moveTo>
                                                                                                              <a:cubicBezTo>
                                                                                                                <a:pt x="121060" y="15566"/>
                                                                                                                <a:pt x="92882" y="20328"/>
                                                                                                                <a:pt x="73832" y="17550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54782" y="14772"/>
                                                                                                                <a:pt x="31763" y="-4278"/>
                                                                                                                <a:pt x="26207" y="881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20651" y="6040"/>
                                                                                                                <a:pt x="44860" y="35806"/>
                                                                                                                <a:pt x="40494" y="48506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36128" y="61206"/>
                                                                                                                <a:pt x="807" y="69937"/>
                                                                                                                <a:pt x="13" y="77081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-781" y="84225"/>
                                                                                                                <a:pt x="34144" y="82638"/>
                                                                                                                <a:pt x="35732" y="91369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37320" y="100100"/>
                                                                                                                <a:pt x="8744" y="123913"/>
                                                                                                                <a:pt x="9538" y="129469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0332" y="135025"/>
                                                                                                                <a:pt x="30175" y="121134"/>
                                                                                                                <a:pt x="40494" y="124706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50813" y="128278"/>
                                                                                                                <a:pt x="61926" y="151297"/>
                                                                                                                <a:pt x="71451" y="150900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80976" y="150503"/>
                                                                                                                <a:pt x="87325" y="127484"/>
                                                                                                                <a:pt x="97644" y="122325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07963" y="117166"/>
                                                                                                                <a:pt x="123441" y="122325"/>
                                                                                                                <a:pt x="133363" y="119944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43285" y="117563"/>
                                                                                                                <a:pt x="148842" y="106450"/>
                                                                                                                <a:pt x="157176" y="10803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65510" y="109624"/>
                                                                                                                <a:pt x="179797" y="117563"/>
                                                                                                                <a:pt x="183369" y="129469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86941" y="141375"/>
                                                                                                                <a:pt x="173051" y="171141"/>
                                                                                                                <a:pt x="178607" y="179475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84163" y="187809"/>
                                                                                                                <a:pt x="207182" y="175903"/>
                                                                                                                <a:pt x="216707" y="179475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226232" y="183047"/>
                                                                                                                <a:pt x="230201" y="200906"/>
                                                                                                                <a:pt x="235757" y="200906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241313" y="200906"/>
                                                                                                                <a:pt x="238535" y="182253"/>
                                                                                                                <a:pt x="250044" y="179475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261553" y="176697"/>
                                                                                                                <a:pt x="296479" y="187809"/>
                                                                                                                <a:pt x="304813" y="184237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313148" y="180665"/>
                                                                                                                <a:pt x="296876" y="168759"/>
                                                                                                                <a:pt x="300051" y="158044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303226" y="147329"/>
                                                                                                                <a:pt x="325848" y="125897"/>
                                                                                                                <a:pt x="323863" y="119944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321879" y="113991"/>
                                                                                                                <a:pt x="299256" y="128675"/>
                                                                                                                <a:pt x="288144" y="122325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277032" y="115975"/>
                                                                                                                <a:pt x="267507" y="91369"/>
                                                                                                                <a:pt x="257188" y="81844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246869" y="72319"/>
                                                                                                                <a:pt x="230994" y="77478"/>
                                                                                                                <a:pt x="226232" y="65175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221470" y="52872"/>
                                                                                                                <a:pt x="234566" y="13978"/>
                                                                                                                <a:pt x="228613" y="8025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222660" y="2072"/>
                                                                                                                <a:pt x="202022" y="25487"/>
                                                                                                                <a:pt x="190513" y="29456"/>
                                                                                                              </a:cubicBezTo>
                                                                                                              <a:cubicBezTo>
                                                                                                                <a:pt x="179004" y="33425"/>
                                                                                                                <a:pt x="159954" y="19534"/>
                                                                                                                <a:pt x="140507" y="17550"/>
                                                                                                              </a:cubicBezTo>
                                                                                                              <a:close/>
                                                                                                            </a:path>
                                                                                                          </a:pathLst>
                                                                                                        </a:custGeom>
                                                                                                        <a:solidFill>
                                                                                                          <a:srgbClr val="00B050"/>
                                                                                                        </a:solidFill>
                                                                                                        <a:ln>
                                                                                                          <a:noFill/>
                                                                                                        </a:ln>
                                                                                                      </p:spPr>
                                                                                                      <p:style>
                                                                                                        <a:lnRef idx="2">
                                                                                                          <a:schemeClr val="accent1">
                                                                                                            <a:shade val="50000"/>
                                                                                                          </a:schemeClr>
                                                                                                        </a:lnRef>
                                                                                                        <a:fillRef idx="1">
                                                                                                          <a:schemeClr val="accent1"/>
                                                                                                        </a:fillRef>
                                                                                                        <a:effectRef idx="0">
                                                                                                          <a:schemeClr val="accent1"/>
                                                                                                        </a:effectRef>
                                                                                                        <a:fontRef idx="minor">
                                                                                                          <a:schemeClr val="lt1"/>
                                                                                                        </a:fontRef>
                                                                                                      </p:style>
                                                                                                      <p:txBody>
                                                                                                        <a:bodyPr rtlCol="0" anchor="ctr"/>
                                                                                                        <a:lstStyle/>
                                                                                                        <a:p>
                                                                                                          <a:pPr algn="ctr"/>
                                                                                                          <a:endParaRPr lang="en-AU"/>
                                                                                                        </a:p>
                                                                                                      </p:txBody>
                                                                                                    </p:sp>
                                                                                                    <p:grpSp>
                                                                                                      <p:nvGrpSpPr>
                                                                                                        <p:cNvPr id="365" name="Group 364"/>
                                                                                                        <p:cNvGrpSpPr/>
                                                                                                        <p:nvPr/>
                                                                                                      </p:nvGrpSpPr>
                                                                                                      <p:grpSpPr>
                                                                                                        <a:xfrm>
                                                                                                          <a:off x="4430799" y="1558270"/>
                                                                                                          <a:ext cx="129856" cy="123913"/>
                                                                                                          <a:chOff x="4430799" y="1558270"/>
                                                                                                          <a:chExt cx="129856" cy="123913"/>
                                                                                                        </a:xfrm>
                                                                                                      </p:grpSpPr>
                                                                                                      <p:sp>
                                                                                                        <p:nvSpPr>
                                                                                                          <p:cNvPr id="362" name="Oval 361"/>
                                                                                                          <p:cNvSpPr/>
                                                                                                          <p:nvPr/>
                                                                                                        </p:nvSpPr>
                                                                                                        <p:spPr>
                                                                                                          <a:xfrm>
                                                                                                            <a:off x="4430799" y="1558270"/>
                                                                                                            <a:ext cx="71438" cy="71438"/>
                                                                                                          </a:xfrm>
                                                                                                          <a:prstGeom prst="ellipse">
                                                                                                            <a:avLst/>
                                                                                                          </a:prstGeom>
                                                                                                          <a:solidFill>
                                                                                                            <a:srgbClr val="FF0000"/>
                                                                                                          </a:solidFill>
                                                                                                          <a:ln>
                                                                                                            <a:noFill/>
                                                                                                          </a:ln>
                                                                                                        </p:spPr>
                                                                                                        <p:style>
                                                                                                          <a:lnRef idx="2">
                                                                                                            <a:schemeClr val="accent1">
                                                                                                              <a:shade val="50000"/>
                                                                                                            </a:schemeClr>
                                                                                                          </a:lnRef>
                                                                                                          <a:fillRef idx="1">
                                                                                                            <a:schemeClr val="accent1"/>
                                                                                                          </a:fillRef>
                                                                                                          <a:effectRef idx="0">
                                                                                                            <a:schemeClr val="accent1"/>
                                                                                                          </a:effectRef>
                                                                                                          <a:fontRef idx="minor">
                                                                                                            <a:schemeClr val="lt1"/>
                                                                                                          </a:fontRef>
                                                                                                        </p:style>
                                                                                                        <p:txBody>
                                                                                                          <a:bodyPr rtlCol="0" anchor="ctr"/>
                                                                                                          <a:lstStyle/>
                                                                                                          <a:p>
                                                                                                            <a:pPr algn="ctr"/>
                                                                                                            <a:endParaRPr lang="en-AU"/>
                                                                                                          </a:p>
                                                                                                        </p:txBody>
                                                                                                      </p:sp>
                                                                                                      <p:sp>
                                                                                                        <p:nvSpPr>
                                                                                                          <p:cNvPr id="363" name="Oval 362"/>
                                                                                                          <p:cNvSpPr/>
                                                                                                          <p:nvPr/>
                                                                                                        </p:nvSpPr>
                                                                                                        <p:spPr>
                                                                                                          <a:xfrm>
                                                                                                            <a:off x="4489217" y="1590380"/>
                                                                                                            <a:ext cx="71438" cy="71438"/>
                                                                                                          </a:xfrm>
                                                                                                          <a:prstGeom prst="ellipse">
                                                                                                            <a:avLst/>
                                                                                                          </a:prstGeom>
                                                                                                          <a:solidFill>
                                                                                                            <a:srgbClr val="FF0000"/>
                                                                                                          </a:solidFill>
                                                                                                          <a:ln>
                                                                                                            <a:noFill/>
                                                                                                          </a:ln>
                                                                                                        </p:spPr>
                                                                                                        <p:style>
                                                                                                          <a:lnRef idx="2">
                                                                                                            <a:schemeClr val="accent1">
                                                                                                              <a:shade val="50000"/>
                                                                                                            </a:schemeClr>
                                                                                                          </a:lnRef>
                                                                                                          <a:fillRef idx="1">
                                                                                                            <a:schemeClr val="accent1"/>
                                                                                                          </a:fillRef>
                                                                                                          <a:effectRef idx="0">
                                                                                                            <a:schemeClr val="accent1"/>
                                                                                                          </a:effectRef>
                                                                                                          <a:fontRef idx="minor">
                                                                                                            <a:schemeClr val="lt1"/>
                                                                                                          </a:fontRef>
                                                                                                        </p:style>
                                                                                                        <p:txBody>
                                                                                                          <a:bodyPr rtlCol="0" anchor="ctr"/>
                                                                                                          <a:lstStyle/>
                                                                                                          <a:p>
                                                                                                            <a:pPr algn="ctr"/>
                                                                                                            <a:endParaRPr lang="en-AU"/>
                                                                                                          </a:p>
                                                                                                        </p:txBody>
                                                                                                      </p:sp>
                                                                                                      <p:sp>
                                                                                                        <p:nvSpPr>
                                                                                                          <p:cNvPr id="364" name="Oval 363"/>
                                                                                                          <p:cNvSpPr/>
                                                                                                          <p:nvPr/>
                                                                                                        </p:nvSpPr>
                                                                                                        <p:spPr>
                                                                                                          <a:xfrm>
                                                                                                            <a:off x="4465091" y="1636464"/>
                                                                                                            <a:ext cx="45719" cy="45719"/>
                                                                                                          </a:xfrm>
                                                                                                          <a:prstGeom prst="ellipse">
                                                                                                            <a:avLst/>
                                                                                                          </a:prstGeom>
                                                                                                          <a:solidFill>
                                                                                                            <a:srgbClr val="FF0000"/>
                                                                                                          </a:solidFill>
                                                                                                          <a:ln>
                                                                                                            <a:noFill/>
                                                                                                          </a:ln>
                                                                                                        </p:spPr>
                                                                                                        <p:style>
                                                                                                          <a:lnRef idx="2">
                                                                                                            <a:schemeClr val="accent1">
                                                                                                              <a:shade val="50000"/>
                                                                                                            </a:schemeClr>
                                                                                                          </a:lnRef>
                                                                                                          <a:fillRef idx="1">
                                                                                                            <a:schemeClr val="accent1"/>
                                                                                                          </a:fillRef>
                                                                                                          <a:effectRef idx="0">
                                                                                                            <a:schemeClr val="accent1"/>
                                                                                                          </a:effectRef>
                                                                                                          <a:fontRef idx="minor">
                                                                                                            <a:schemeClr val="lt1"/>
                                                                                                          </a:fontRef>
                                                                                                        </p:style>
                                                                                                        <p:txBody>
                                                                                                          <a:bodyPr rtlCol="0" anchor="ctr"/>
                                                                                                          <a:lstStyle/>
                                                                                                          <a:p>
                                                                                                            <a:pPr algn="ctr"/>
                                                                                                            <a:endParaRPr lang="en-AU"/>
                                                                                                          </a:p>
                                                                                                        </p:txBody>
                                                                                                      </p:sp>
                                                                                                    </p:grpSp>
                                                                                                  </p:grpSp>
                                                                                                  <p:sp>
                                                                                                    <p:nvSpPr>
                                                                                                      <p:cNvPr id="369" name="Freeform 368"/>
                                                                                                      <p:cNvSpPr/>
                                                                                                      <p:nvPr/>
                                                                                                    </p:nvSpPr>
                                                                                                    <p:spPr>
                                                                                                      <a:xfrm>
                                                                                                        <a:off x="4371839" y="1571565"/>
                                                                                                        <a:ext cx="226462" cy="138359"/>
                                                                                                      </a:xfrm>
                                                                                                      <a:custGeom>
                                                                                                        <a:avLst/>
                                                                                                        <a:gdLst>
                                                                                                          <a:gd name="connsiteX0" fmla="*/ 59667 w 226462"/>
                                                                                                          <a:gd name="connsiteY0" fmla="*/ 60 h 138359"/>
                                                                                                          <a:gd name="connsiteX1" fmla="*/ 47761 w 226462"/>
                                                                                                          <a:gd name="connsiteY1" fmla="*/ 59591 h 138359"/>
                                                                                                          <a:gd name="connsiteX2" fmla="*/ 136 w 226462"/>
                                                                                                          <a:gd name="connsiteY2" fmla="*/ 83404 h 138359"/>
                                                                                                          <a:gd name="connsiteX3" fmla="*/ 64430 w 226462"/>
                                                                                                          <a:gd name="connsiteY3" fmla="*/ 66735 h 138359"/>
                                                                                                          <a:gd name="connsiteX4" fmla="*/ 76336 w 226462"/>
                                                                                                          <a:gd name="connsiteY4" fmla="*/ 83404 h 138359"/>
                                                                                                          <a:gd name="connsiteX5" fmla="*/ 104911 w 226462"/>
                                                                                                          <a:gd name="connsiteY5" fmla="*/ 102454 h 138359"/>
                                                                                                          <a:gd name="connsiteX6" fmla="*/ 152536 w 226462"/>
                                                                                                          <a:gd name="connsiteY6" fmla="*/ 92929 h 138359"/>
                                                                                                          <a:gd name="connsiteX7" fmla="*/ 185874 w 226462"/>
                                                                                                          <a:gd name="connsiteY7" fmla="*/ 111979 h 138359"/>
                                                                                                          <a:gd name="connsiteX8" fmla="*/ 226355 w 226462"/>
                                                                                                          <a:gd name="connsiteY8" fmla="*/ 138173 h 138359"/>
                                                                                                          <a:gd name="connsiteX9" fmla="*/ 197780 w 226462"/>
                                                                                                          <a:gd name="connsiteY9" fmla="*/ 97691 h 138359"/>
                                                                                                          <a:gd name="connsiteX10" fmla="*/ 200161 w 226462"/>
                                                                                                          <a:gd name="connsiteY10" fmla="*/ 71498 h 138359"/>
                                                                                                          <a:gd name="connsiteX11" fmla="*/ 183492 w 226462"/>
                                                                                                          <a:gd name="connsiteY11" fmla="*/ 54829 h 138359"/>
                                                                                                          <a:gd name="connsiteX12" fmla="*/ 154917 w 226462"/>
                                                                                                          <a:gd name="connsiteY12" fmla="*/ 83404 h 138359"/>
                                                                                                          <a:gd name="connsiteX13" fmla="*/ 116817 w 226462"/>
                                                                                                          <a:gd name="connsiteY13" fmla="*/ 85785 h 138359"/>
                                                                                                          <a:gd name="connsiteX14" fmla="*/ 109674 w 226462"/>
                                                                                                          <a:gd name="connsiteY14" fmla="*/ 71498 h 138359"/>
                                                                                                          <a:gd name="connsiteX15" fmla="*/ 131105 w 226462"/>
                                                                                                          <a:gd name="connsiteY15" fmla="*/ 52448 h 138359"/>
                                                                                                          <a:gd name="connsiteX16" fmla="*/ 119199 w 226462"/>
                                                                                                          <a:gd name="connsiteY16" fmla="*/ 45304 h 138359"/>
                                                                                                          <a:gd name="connsiteX17" fmla="*/ 85861 w 226462"/>
                                                                                                          <a:gd name="connsiteY17" fmla="*/ 47685 h 138359"/>
                                                                                                          <a:gd name="connsiteX18" fmla="*/ 59667 w 226462"/>
                                                                                                          <a:gd name="connsiteY18" fmla="*/ 60 h 138359"/>
                                                                                                        </a:gdLst>
                                                                                                        <a:ahLst/>
                                                                                                        <a:cxnLst>
                                                                                                          <a:cxn ang="0">
                                                                                                            <a:pos x="connsiteX0" y="connsiteY0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" y="connsiteY1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2" y="connsiteY2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3" y="connsiteY3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4" y="connsiteY4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5" y="connsiteY5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6" y="connsiteY6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7" y="connsiteY7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8" y="connsiteY8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9" y="connsiteY9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0" y="connsiteY10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1" y="connsiteY11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2" y="connsiteY12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3" y="connsiteY13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4" y="connsiteY14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5" y="connsiteY15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6" y="connsiteY16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7" y="connsiteY17"/>
                                                                                                          </a:cxn>
                                                                                                          <a:cxn ang="0">
                                                                                                            <a:pos x="connsiteX18" y="connsiteY18"/>
                                                                                                          </a:cxn>
                                                                                                        </a:cxnLst>
                                                                                                        <a:rect l="l" t="t" r="r" b="b"/>
                                                                                                        <a:pathLst>
                                                                                                          <a:path w="226462" h="138359">
                                                                                                            <a:moveTo>
                                                                                                              <a:pt x="59667" y="60"/>
                                                                                                            </a:moveTo>
                                                                                                            <a:cubicBezTo>
                                                                                                              <a:pt x="53317" y="2044"/>
                                                                                                              <a:pt x="57683" y="45700"/>
                                                                                                              <a:pt x="47761" y="59591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37839" y="73482"/>
                                                                                                              <a:pt x="-2642" y="82213"/>
                                                                                                              <a:pt x="136" y="83404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2914" y="84595"/>
                                                                                                              <a:pt x="51730" y="66735"/>
                                                                                                              <a:pt x="64430" y="66735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77130" y="66735"/>
                                                                                                              <a:pt x="69589" y="77451"/>
                                                                                                              <a:pt x="76336" y="83404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83083" y="89357"/>
                                                                                                              <a:pt x="92211" y="100867"/>
                                                                                                              <a:pt x="104911" y="102454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17611" y="104041"/>
                                                                                                              <a:pt x="139042" y="91342"/>
                                                                                                              <a:pt x="152536" y="92929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66030" y="94516"/>
                                                                                                              <a:pt x="173571" y="104438"/>
                                                                                                              <a:pt x="185874" y="111979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98177" y="119520"/>
                                                                                                              <a:pt x="224371" y="140554"/>
                                                                                                              <a:pt x="226355" y="138173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228339" y="135792"/>
                                                                                                              <a:pt x="202146" y="108803"/>
                                                                                                              <a:pt x="197780" y="97691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93414" y="86579"/>
                                                                                                              <a:pt x="202542" y="78642"/>
                                                                                                              <a:pt x="200161" y="71498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97780" y="64354"/>
                                                                                                              <a:pt x="191033" y="52845"/>
                                                                                                              <a:pt x="183492" y="54829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75951" y="56813"/>
                                                                                                              <a:pt x="166029" y="78245"/>
                                                                                                              <a:pt x="154917" y="83404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43805" y="88563"/>
                                                                                                              <a:pt x="124358" y="87769"/>
                                                                                                              <a:pt x="116817" y="85785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09277" y="83801"/>
                                                                                                              <a:pt x="107293" y="77054"/>
                                                                                                              <a:pt x="109674" y="71498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12055" y="65942"/>
                                                                                                              <a:pt x="129518" y="56814"/>
                                                                                                              <a:pt x="131105" y="52448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32692" y="48082"/>
                                                                                                              <a:pt x="126740" y="46098"/>
                                                                                                              <a:pt x="119199" y="45304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111658" y="44510"/>
                                                                                                              <a:pt x="94592" y="50066"/>
                                                                                                              <a:pt x="85861" y="47685"/>
                                                                                                            </a:cubicBezTo>
                                                                                                            <a:cubicBezTo>
                                                                                                              <a:pt x="77130" y="45304"/>
                                                                                                              <a:pt x="66017" y="-1924"/>
                                                                                                              <a:pt x="59667" y="60"/>
                                                                                                            </a:cubicBezTo>
                                                                                                            <a:close/>
                                                                                                          </a:path>
                                                                                                        </a:pathLst>
                                                                                                      </a:custGeom>
                                                                                                      <a:solidFill>
                                                                                                        <a:srgbClr val="000000">
                                                                                                          <a:alpha val="20000"/>
                                                                                                        </a:srgbClr>
                                                                                                      </a:solidFill>
                                                                                                      <a:ln>
                                                                                                        <a:noFill/>
                                                                                                      </a:ln>
                                                                                                    </p:spPr>
                                                                                                    <p:style>
                                                                                                      <a:lnRef idx="2">
                                                                                                        <a:schemeClr val="accent1">
                                                                                                          <a:shade val="50000"/>
                                                                                                        </a:schemeClr>
                                                                                                      </a:lnRef>
                                                                                                      <a:fillRef idx="1">
                                                                                                        <a:schemeClr val="accent1"/>
                                                                                                      </a:fillRef>
                                                                                                      <a:effectRef idx="0">
                                                                                                        <a:schemeClr val="accent1"/>
                                                                                                      </a:effectRef>
                                                                                                      <a:fontRef idx="minor">
                                                                                                        <a:schemeClr val="lt1"/>
                                                                                                      </a:fontRef>
                                                                                                    </p:style>
                                                                                                    <p:txBody>
                                                                                                      <a:bodyPr rtlCol="0" anchor="ctr"/>
                                                                                                      <a:lstStyle/>
                                                                                                      <a:p>
                                                                                                        <a:pPr algn="ctr"/>
                                                                                                        <a:endParaRPr lang="en-AU"/>
                                                                                                      </a:p>
                                                                                                    </p:txBody>
                                                                                                  </p:sp>
                                                                                                </p:grpSp>
                                                                                                <p:sp>
                                                                                                  <p:nvSpPr>
                                                                                                    <p:cNvPr id="356" name="Freeform 355"/>
                                                                                                    <p:cNvSpPr/>
                                                                                                    <p:nvPr/>
                                                                                                  </p:nvSpPr>
                                                                                                  <p:spPr>
                                                                                                    <a:xfrm>
                                                                                                      <a:off x="3664655" y="2360658"/>
                                                                                                      <a:ext cx="200204" cy="42108"/>
                                                                                                    </a:xfrm>
                                                                                                    <a:custGeom>
                                                                                                      <a:avLst/>
                                                                                                      <a:gdLst>
                                                                                                        <a:gd name="connsiteX0" fmla="*/ 89 w 200204"/>
                                                                                                        <a:gd name="connsiteY0" fmla="*/ 1542 h 42108"/>
                                                                                                        <a:gd name="connsiteX1" fmla="*/ 92958 w 200204"/>
                                                                                                        <a:gd name="connsiteY1" fmla="*/ 15829 h 42108"/>
                                                                                                        <a:gd name="connsiteX2" fmla="*/ 200114 w 200204"/>
                                                                                                        <a:gd name="connsiteY2" fmla="*/ 42023 h 42108"/>
                                                                                                        <a:gd name="connsiteX3" fmla="*/ 109627 w 200204"/>
                                                                                                        <a:gd name="connsiteY3" fmla="*/ 6304 h 42108"/>
                                                                                                        <a:gd name="connsiteX4" fmla="*/ 89 w 200204"/>
                                                                                                        <a:gd name="connsiteY4" fmla="*/ 1542 h 42108"/>
                                                                                                      </a:gdLst>
                                                                                                      <a:ahLst/>
                                                                                                      <a:cxnLst>
                                                                                                        <a:cxn ang="0">
                                                                                                          <a:pos x="connsiteX0" y="connsiteY0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1" y="connsiteY1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2" y="connsiteY2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3" y="connsiteY3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4" y="connsiteY4"/>
                                                                                                        </a:cxn>
                                                                                                      </a:cxnLst>
                                                                                                      <a:rect l="l" t="t" r="r" b="b"/>
                                                                                                      <a:pathLst>
                                                                                                        <a:path w="200204" h="42108">
                                                                                                          <a:moveTo>
                                                                                                            <a:pt x="89" y="1542"/>
                                                                                                          </a:moveTo>
                                                                                                          <a:cubicBezTo>
                                                                                                            <a:pt x="-2689" y="3129"/>
                                                                                                            <a:pt x="59621" y="9082"/>
                                                                                                            <a:pt x="92958" y="15829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126296" y="22576"/>
                                                                                                            <a:pt x="197336" y="43610"/>
                                                                                                            <a:pt x="200114" y="42023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202892" y="40436"/>
                                                                                                            <a:pt x="140980" y="15035"/>
                                                                                                            <a:pt x="109627" y="6304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78274" y="-2427"/>
                                                                                                            <a:pt x="2867" y="-45"/>
                                                                                                            <a:pt x="89" y="1542"/>
                                                                                                          </a:cubicBezTo>
                                                                                                          <a:close/>
                                                                                                        </a:path>
                                                                                                      </a:pathLst>
                                                                                                    </a:custGeom>
                                                                                                    <a:solidFill>
                                                                                                      <a:srgbClr val="F7C09B"/>
                                                                                                    </a:solidFill>
                                                                                                    <a:ln>
                                                                                                      <a:noFill/>
                                                                                                    </a:ln>
                                                                                                  </p:spPr>
                                                                                                  <p:style>
                                                                                                    <a:lnRef idx="2">
                                                                                                      <a:schemeClr val="accent1">
                                                                                                        <a:shade val="50000"/>
                                                                                                      </a:schemeClr>
                                                                                                    </a:lnRef>
                                                                                                    <a:fillRef idx="1">
                                                                                                      <a:schemeClr val="accent1"/>
                                                                                                    </a:fillRef>
                                                                                                    <a:effectRef idx="0">
                                                                                                      <a:schemeClr val="accent1"/>
                                                                                                    </a:effectRef>
                                                                                                    <a:fontRef idx="minor">
                                                                                                      <a:schemeClr val="lt1"/>
                                                                                                    </a:fontRef>
                                                                                                  </p:style>
                                                                                                  <p:txBody>
                                                                                                    <a:bodyPr rtlCol="0" anchor="ctr"/>
                                                                                                    <a:lstStyle/>
                                                                                                    <a:p>
                                                                                                      <a:pPr algn="ctr"/>
                                                                                                      <a:endParaRPr lang="en-AU"/>
                                                                                                    </a:p>
                                                                                                  </p:txBody>
                                                                                                </p:sp>
                                                                                                <p:sp>
                                                                                                  <p:nvSpPr>
                                                                                                    <p:cNvPr id="357" name="Freeform 356"/>
                                                                                                    <p:cNvSpPr/>
                                                                                                    <p:nvPr/>
                                                                                                  </p:nvSpPr>
                                                                                                  <p:spPr>
                                                                                                    <a:xfrm rot="20491922">
                                                                                                      <a:off x="4144583" y="2351476"/>
                                                                                                      <a:ext cx="200204" cy="42108"/>
                                                                                                    </a:xfrm>
                                                                                                    <a:custGeom>
                                                                                                      <a:avLst/>
                                                                                                      <a:gdLst>
                                                                                                        <a:gd name="connsiteX0" fmla="*/ 89 w 200204"/>
                                                                                                        <a:gd name="connsiteY0" fmla="*/ 1542 h 42108"/>
                                                                                                        <a:gd name="connsiteX1" fmla="*/ 92958 w 200204"/>
                                                                                                        <a:gd name="connsiteY1" fmla="*/ 15829 h 42108"/>
                                                                                                        <a:gd name="connsiteX2" fmla="*/ 200114 w 200204"/>
                                                                                                        <a:gd name="connsiteY2" fmla="*/ 42023 h 42108"/>
                                                                                                        <a:gd name="connsiteX3" fmla="*/ 109627 w 200204"/>
                                                                                                        <a:gd name="connsiteY3" fmla="*/ 6304 h 42108"/>
                                                                                                        <a:gd name="connsiteX4" fmla="*/ 89 w 200204"/>
                                                                                                        <a:gd name="connsiteY4" fmla="*/ 1542 h 42108"/>
                                                                                                      </a:gdLst>
                                                                                                      <a:ahLst/>
                                                                                                      <a:cxnLst>
                                                                                                        <a:cxn ang="0">
                                                                                                          <a:pos x="connsiteX0" y="connsiteY0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1" y="connsiteY1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2" y="connsiteY2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3" y="connsiteY3"/>
                                                                                                        </a:cxn>
                                                                                                        <a:cxn ang="0">
                                                                                                          <a:pos x="connsiteX4" y="connsiteY4"/>
                                                                                                        </a:cxn>
                                                                                                      </a:cxnLst>
                                                                                                      <a:rect l="l" t="t" r="r" b="b"/>
                                                                                                      <a:pathLst>
                                                                                                        <a:path w="200204" h="42108">
                                                                                                          <a:moveTo>
                                                                                                            <a:pt x="89" y="1542"/>
                                                                                                          </a:moveTo>
                                                                                                          <a:cubicBezTo>
                                                                                                            <a:pt x="-2689" y="3129"/>
                                                                                                            <a:pt x="59621" y="9082"/>
                                                                                                            <a:pt x="92958" y="15829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126296" y="22576"/>
                                                                                                            <a:pt x="197336" y="43610"/>
                                                                                                            <a:pt x="200114" y="42023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202892" y="40436"/>
                                                                                                            <a:pt x="140980" y="15035"/>
                                                                                                            <a:pt x="109627" y="6304"/>
                                                                                                          </a:cubicBezTo>
                                                                                                          <a:cubicBezTo>
                                                                                                            <a:pt x="78274" y="-2427"/>
                                                                                                            <a:pt x="2867" y="-45"/>
                                                                                                            <a:pt x="89" y="1542"/>
                                                                                                          </a:cubicBezTo>
                                                                                                          <a:close/>
                                                                                                        </a:path>
                                                                                                      </a:pathLst>
                                                                                                    </a:custGeom>
                                                                                                    <a:solidFill>
                                                                                                      <a:srgbClr val="F7C09B"/>
                                                                                                    </a:solidFill>
                                                                                                    <a:ln>
                                                                                                      <a:noFill/>
                                                                                                    </a:ln>
                                                                                                  </p:spPr>
                                                                                                  <p:style>
                                                                                                    <a:lnRef idx="2">
                                                                                                      <a:schemeClr val="accent1">
                                                                                                        <a:shade val="50000"/>
                                                                                                      </a:schemeClr>
                                                                                                    </a:lnRef>
                                                                                                    <a:fillRef idx="1">
                                                                                                      <a:schemeClr val="accent1"/>
                                                                                                    </a:fillRef>
                                                                                                    <a:effectRef idx="0">
                                                                                                      <a:schemeClr val="accent1"/>
                                                                                                    </a:effectRef>
                                                                                                    <a:fontRef idx="minor">
                                                                                                      <a:schemeClr val="lt1"/>
                                                                                                    </a:fontRef>
                                                                                                  </p:style>
                                                                                                  <p:txBody>
                                                                                                    <a:bodyPr rtlCol="0" anchor="ctr"/>
                                                                                                    <a:lstStyle/>
                                                                                                    <a:p>
                                                                                                      <a:pPr algn="ctr"/>
                                                                                                      <a:endParaRPr lang="en-AU"/>
                                                                                                    </a:p>
                                                                                                  </p:txBody>
                                                                                                </p:sp>
                                                                                              </p:grpSp>
                                                                                            </p:grpSp>
                                                                                            <p:sp>
                                                                                              <p:nvSpPr>
                                                                                                <p:cNvPr id="394" name="Freeform 393"/>
                                                                                                <p:cNvSpPr/>
                                                                                                <p:nvPr/>
                                                                                              </p:nvSpPr>
                                                                                              <p:spPr>
                                                                                                <a:xfrm>
                                                                                                  <a:off x="4308432" y="2662159"/>
                                                                                                  <a:ext cx="88943" cy="385841"/>
                                                                                                </a:xfrm>
                                                                                                <a:custGeom>
                                                                                                  <a:avLst/>
                                                                                                  <a:gdLst>
                                                                                                    <a:gd name="connsiteX0" fmla="*/ 79418 w 88943"/>
                                                                                                    <a:gd name="connsiteY0" fmla="*/ 1666 h 385841"/>
                                                                                                    <a:gd name="connsiteX1" fmla="*/ 34968 w 88943"/>
                                                                                                    <a:gd name="connsiteY1" fmla="*/ 160416 h 385841"/>
                                                                                                    <a:gd name="connsiteX2" fmla="*/ 34968 w 88943"/>
                                                                                                    <a:gd name="connsiteY2" fmla="*/ 312816 h 385841"/>
                                                                                                    <a:gd name="connsiteX3" fmla="*/ 88943 w 88943"/>
                                                                                                    <a:gd name="connsiteY3" fmla="*/ 385841 h 385841"/>
                                                                                                    <a:gd name="connsiteX4" fmla="*/ 43 w 88943"/>
                                                                                                    <a:gd name="connsiteY4" fmla="*/ 265191 h 385841"/>
                                                                                                    <a:gd name="connsiteX5" fmla="*/ 79418 w 88943"/>
                                                                                                    <a:gd name="connsiteY5" fmla="*/ 1666 h 385841"/>
                                                                                                  </a:gdLst>
                                                                                                  <a:ahLst/>
                                                                                                  <a:cxnLst>
                                                                                                    <a:cxn ang="0">
                                                                                                      <a:pos x="connsiteX0" y="connsiteY0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1" y="connsiteY1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2" y="connsiteY2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3" y="connsiteY3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4" y="connsiteY4"/>
                                                                                                    </a:cxn>
                                                                                                    <a:cxn ang="0">
                                                                                                      <a:pos x="connsiteX5" y="connsiteY5"/>
                                                                                                    </a:cxn>
                                                                                                  </a:cxnLst>
                                                                                                  <a:rect l="l" t="t" r="r" b="b"/>
                                                                                                  <a:pathLst>
                                                                                                    <a:path w="88943" h="385841">
                                                                                                      <a:moveTo>
                                                                                                        <a:pt x="79418" y="1666"/>
                                                                                                      </a:moveTo>
                                                                                                      <a:cubicBezTo>
                                                                                                        <a:pt x="85239" y="-15796"/>
                                                                                                        <a:pt x="42376" y="108558"/>
                                                                                                        <a:pt x="34968" y="160416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27560" y="212274"/>
                                                                                                        <a:pt x="25972" y="275245"/>
                                                                                                        <a:pt x="34968" y="312816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43964" y="350387"/>
                                                                                                        <a:pt x="88943" y="385841"/>
                                                                                                        <a:pt x="88943" y="385841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83122" y="377904"/>
                                                                                                        <a:pt x="2160" y="328162"/>
                                                                                                        <a:pt x="43" y="265191"/>
                                                                                                      </a:cubicBezTo>
                                                                                                      <a:cubicBezTo>
                                                                                                        <a:pt x="-2074" y="202220"/>
                                                                                                        <a:pt x="73597" y="19128"/>
                                                                                                        <a:pt x="79418" y="1666"/>
                                                                                                      </a:cubicBezTo>
                                                                                                      <a:close/>
                                                                                                    </a:path>
                                                                                                  </a:pathLst>
                                                                                                </a:custGeom>
                                                                                                <a:solidFill>
                                                                                                  <a:srgbClr val="00823B">
                                                                                                    <a:alpha val="50196"/>
                                                                                                  </a:srgbClr>
                                                                                                </a:solidFill>
                                                                                                <a:ln>
                                                                                                  <a:noFill/>
                                                                                                </a:ln>
                                                                                              </p:spPr>
                                                                                              <p:style>
                                                                                                <a:lnRef idx="2">
                                                                                                  <a:schemeClr val="accent1">
                                                                                                    <a:shade val="50000"/>
                                                                                                  </a:schemeClr>
                                                                                                </a:lnRef>
                                                                                                <a:fillRef idx="1">
                                                                                                  <a:schemeClr val="accent1"/>
                                                                                                </a:fillRef>
                                                                                                <a:effectRef idx="0">
                                                                                                  <a:schemeClr val="accent1"/>
                                                                                                </a:effectRef>
                                                                                                <a:fontRef idx="minor">
                                                                                                  <a:schemeClr val="lt1"/>
                                                                                                </a:fontRef>
                                                                                              </p:style>
                                                                                              <p:txBody>
                                                                                                <a:bodyPr rtlCol="0" anchor="ctr"/>
                                                                                                <a:lstStyle/>
                                                                                                <a:p>
                                                                                                  <a:pPr algn="ctr"/>
                                                                                                  <a:endParaRPr lang="en-AU"/>
                                                                                                </a:p>
                                                                                              </p:txBody>
                                                                                            </p:sp>
                                                                                          </p:grpSp>
                                                                                        </p:grpSp>
                                                                                      </p:grpSp>
                                                                                      <p:grpSp>
                                                                                        <p:nvGrpSpPr>
                                                                                          <p:cNvPr id="432" name="Group 431"/>
                                                                                          <p:cNvGrpSpPr/>
                                                                                          <p:nvPr/>
                                                                                        </p:nvGrpSpPr>
                                                                                        <p:grpSpPr>
                                                                                          <a:xfrm>
                                                                                            <a:off x="3876898" y="2711428"/>
                                                                                            <a:ext cx="288843" cy="530834"/>
                                                                                            <a:chOff x="3864198" y="2727303"/>
                                                                                            <a:chExt cx="288843" cy="530834"/>
                                                                                          </a:xfrm>
                                                                                        </p:grpSpPr>
                                                                                        <p:grpSp>
                                                                                          <p:nvGrpSpPr>
                                                                                            <p:cNvPr id="431" name="Group 430"/>
                                                                                            <p:cNvGrpSpPr/>
                                                                                            <p:nvPr/>
                                                                                          </p:nvGrpSpPr>
                                                                                          <p:grpSpPr>
                                                                                            <a:xfrm>
                                                                                              <a:off x="3902075" y="2727303"/>
                                                                                              <a:ext cx="250966" cy="530834"/>
                                                                                              <a:chOff x="3902075" y="2727303"/>
                                                                                              <a:chExt cx="250966" cy="530834"/>
                                                                                            </a:xfrm>
                                                                                          </p:grpSpPr>
                                                                                          <p:sp>
                                                                                            <p:nvSpPr>
                                                                                              <p:cNvPr id="425" name="Freeform 424"/>
                                                                                              <p:cNvSpPr/>
                                                                                              <p:nvPr/>
                                                                                            </p:nvSpPr>
                                                                                            <p:spPr>
                                                                                              <a:xfrm>
                                                                                                <a:off x="3949885" y="2730147"/>
                                                                                                <a:ext cx="140227" cy="185352"/>
                                                                                              </a:xfrm>
                                                                                              <a:custGeom>
                                                                                                <a:avLst/>
                                                                                                <a:gdLst>
                                                                                                  <a:gd name="connsiteX0" fmla="*/ 139515 w 140227"/>
                                                                                                  <a:gd name="connsiteY0" fmla="*/ 353 h 185352"/>
                                                                                                  <a:gd name="connsiteX1" fmla="*/ 2990 w 140227"/>
                                                                                                  <a:gd name="connsiteY1" fmla="*/ 133703 h 185352"/>
                                                                                                  <a:gd name="connsiteX2" fmla="*/ 53790 w 140227"/>
                                                                                                  <a:gd name="connsiteY2" fmla="*/ 178153 h 185352"/>
                                                                                                  <a:gd name="connsiteX3" fmla="*/ 139515 w 140227"/>
                                                                                                  <a:gd name="connsiteY3" fmla="*/ 353 h 185352"/>
                                                                                                </a:gdLst>
                                                                                                <a:ahLst/>
                                                                                                <a:cxnLst>
                                                                                                  <a:cxn ang="0">
                                                                                                    <a:pos x="connsiteX0" y="connsiteY0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" y="connsiteY1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2" y="connsiteY2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3" y="connsiteY3"/>
                                                                                                  </a:cxn>
                                                                                                </a:cxnLst>
                                                                                                <a:rect l="l" t="t" r="r" b="b"/>
                                                                                                <a:pathLst>
                                                                                                  <a:path w="140227" h="185352">
                                                                                                    <a:moveTo>
                                                                                                      <a:pt x="139515" y="353"/>
                                                                                                    </a:moveTo>
                                                                                                    <a:cubicBezTo>
                                                                                                      <a:pt x="131048" y="-7055"/>
                                                                                                      <a:pt x="17278" y="104070"/>
                                                                                                      <a:pt x="2990" y="133703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-11298" y="163336"/>
                                                                                                      <a:pt x="28919" y="201436"/>
                                                                                                      <a:pt x="53790" y="178153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78661" y="154870"/>
                                                                                                      <a:pt x="147982" y="7761"/>
                                                                                                      <a:pt x="139515" y="353"/>
                                                                                                    </a:cubicBezTo>
                                                                                                    <a:close/>
                                                                                                  </a:path>
                                                                                                </a:pathLst>
                                                                                              </a:custGeom>
                                                                                              <a:noFill/>
                                                                                              <a:ln>
                                                                                                <a:solidFill>
                                                                                                  <a:srgbClr val="C00000"/>
                                                                                                </a:solidFill>
                                                                                              </a:ln>
                                                                                            </p:spPr>
                                                                                            <p:style>
                                                                                              <a:lnRef idx="2">
                                                                                                <a:schemeClr val="accent1">
                                                                                                  <a:shade val="50000"/>
                                                                                                </a:schemeClr>
                                                                                              </a:lnRef>
                                                                                              <a:fillRef idx="1">
                                                                                                <a:schemeClr val="accent1"/>
                                                                                              </a:fillRef>
                                                                                              <a:effectRef idx="0">
                                                                                                <a:schemeClr val="accent1"/>
                                                                                              </a:effectRef>
                                                                                              <a:fontRef idx="minor">
                                                                                                <a:schemeClr val="lt1"/>
                                                                                              </a:fontRef>
                                                                                            </p:style>
                                                                                            <p:txBody>
                                                                                              <a:bodyPr rtlCol="0" anchor="ctr"/>
                                                                                              <a:lstStyle/>
                                                                                              <a:p>
                                                                                                <a:pPr algn="ctr"/>
                                                                                                <a:endParaRPr lang="en-AU"/>
                                                                                              </a:p>
                                                                                            </p:txBody>
                                                                                          </p:sp>
                                                                                          <p:sp>
                                                                                            <p:nvSpPr>
                                                                                              <p:cNvPr id="426" name="Freeform 425"/>
                                                                                              <p:cNvSpPr/>
                                                                                              <p:nvPr/>
                                                                                            </p:nvSpPr>
                                                                                            <p:spPr>
                                                                                              <a:xfrm>
                                                                                                <a:off x="4081764" y="2727303"/>
                                                                                                <a:ext cx="71277" cy="250055"/>
                                                                                              </a:xfrm>
                                                                                              <a:custGeom>
                                                                                                <a:avLst/>
                                                                                                <a:gdLst>
                                                                                                  <a:gd name="connsiteX0" fmla="*/ 17161 w 96761"/>
                                                                                                  <a:gd name="connsiteY0" fmla="*/ 22 h 250055"/>
                                                                                                  <a:gd name="connsiteX1" fmla="*/ 55261 w 96761"/>
                                                                                                  <a:gd name="connsiteY1" fmla="*/ 133372 h 250055"/>
                                                                                                  <a:gd name="connsiteX2" fmla="*/ 96536 w 96761"/>
                                                                                                  <a:gd name="connsiteY2" fmla="*/ 200047 h 250055"/>
                                                                                                  <a:gd name="connsiteX3" fmla="*/ 36211 w 96761"/>
                                                                                                  <a:gd name="connsiteY3" fmla="*/ 247672 h 250055"/>
                                                                                                  <a:gd name="connsiteX4" fmla="*/ 1286 w 96761"/>
                                                                                                  <a:gd name="connsiteY4" fmla="*/ 123847 h 250055"/>
                                                                                                  <a:gd name="connsiteX5" fmla="*/ 17161 w 96761"/>
                                                                                                  <a:gd name="connsiteY5" fmla="*/ 22 h 250055"/>
                                                                                                </a:gdLst>
                                                                                                <a:ahLst/>
                                                                                                <a:cxnLst>
                                                                                                  <a:cxn ang="0">
                                                                                                    <a:pos x="connsiteX0" y="connsiteY0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" y="connsiteY1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2" y="connsiteY2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3" y="connsiteY3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4" y="connsiteY4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5" y="connsiteY5"/>
                                                                                                  </a:cxn>
                                                                                                </a:cxnLst>
                                                                                                <a:rect l="l" t="t" r="r" b="b"/>
                                                                                                <a:pathLst>
                                                                                                  <a:path w="96761" h="250055">
                                                                                                    <a:moveTo>
                                                                                                      <a:pt x="17161" y="22"/>
                                                                                                    </a:moveTo>
                                                                                                    <a:cubicBezTo>
                                                                                                      <a:pt x="26157" y="1609"/>
                                                                                                      <a:pt x="42032" y="100035"/>
                                                                                                      <a:pt x="55261" y="133372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68490" y="166709"/>
                                                                                                      <a:pt x="99711" y="180997"/>
                                                                                                      <a:pt x="96536" y="200047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93361" y="219097"/>
                                                                                                      <a:pt x="52086" y="260372"/>
                                                                                                      <a:pt x="36211" y="247672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20336" y="234972"/>
                                                                                                      <a:pt x="6578" y="165122"/>
                                                                                                      <a:pt x="1286" y="123847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-4006" y="82572"/>
                                                                                                      <a:pt x="8165" y="-1565"/>
                                                                                                      <a:pt x="17161" y="22"/>
                                                                                                    </a:cubicBezTo>
                                                                                                    <a:close/>
                                                                                                  </a:path>
                                                                                                </a:pathLst>
                                                                                              </a:custGeom>
                                                                                              <a:noFill/>
                                                                                              <a:ln>
                                                                                                <a:solidFill>
                                                                                                  <a:srgbClr val="C00000"/>
                                                                                                </a:solidFill>
                                                                                              </a:ln>
                                                                                            </p:spPr>
                                                                                            <p:style>
                                                                                              <a:lnRef idx="2">
                                                                                                <a:schemeClr val="accent1">
                                                                                                  <a:shade val="50000"/>
                                                                                                </a:schemeClr>
                                                                                              </a:lnRef>
                                                                                              <a:fillRef idx="1">
                                                                                                <a:schemeClr val="accent1"/>
                                                                                              </a:fillRef>
                                                                                              <a:effectRef idx="0">
                                                                                                <a:schemeClr val="accent1"/>
                                                                                              </a:effectRef>
                                                                                              <a:fontRef idx="minor">
                                                                                                <a:schemeClr val="lt1"/>
                                                                                              </a:fontRef>
                                                                                            </p:style>
                                                                                            <p:txBody>
                                                                                              <a:bodyPr rtlCol="0" anchor="ctr"/>
                                                                                              <a:lstStyle/>
                                                                                              <a:p>
                                                                                                <a:pPr algn="ctr"/>
                                                                                                <a:endParaRPr lang="en-AU"/>
                                                                                              </a:p>
                                                                                            </p:txBody>
                                                                                          </p:sp>
                                                                                          <p:sp>
                                                                                            <p:nvSpPr>
                                                                                              <p:cNvPr id="427" name="Freeform 426"/>
                                                                                              <p:cNvSpPr/>
                                                                                              <p:nvPr/>
                                                                                            </p:nvSpPr>
                                                                                            <p:spPr>
                                                                                              <a:xfrm>
                                                                                                <a:off x="3902075" y="2733675"/>
                                                                                                <a:ext cx="193675" cy="371475"/>
                                                                                              </a:xfrm>
                                                                                              <a:custGeom>
                                                                                                <a:avLst/>
                                                                                                <a:gdLst>
                                                                                                  <a:gd name="connsiteX0" fmla="*/ 193675 w 193675"/>
                                                                                                  <a:gd name="connsiteY0" fmla="*/ 0 h 371475"/>
                                                                                                  <a:gd name="connsiteX1" fmla="*/ 120650 w 193675"/>
                                                                                                  <a:gd name="connsiteY1" fmla="*/ 225425 h 371475"/>
                                                                                                  <a:gd name="connsiteX2" fmla="*/ 28575 w 193675"/>
                                                                                                  <a:gd name="connsiteY2" fmla="*/ 311150 h 371475"/>
                                                                                                  <a:gd name="connsiteX3" fmla="*/ 0 w 193675"/>
                                                                                                  <a:gd name="connsiteY3" fmla="*/ 371475 h 371475"/>
                                                                                                </a:gdLst>
                                                                                                <a:ahLst/>
                                                                                                <a:cxnLst>
                                                                                                  <a:cxn ang="0">
                                                                                                    <a:pos x="connsiteX0" y="connsiteY0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" y="connsiteY1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2" y="connsiteY2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3" y="connsiteY3"/>
                                                                                                  </a:cxn>
                                                                                                </a:cxnLst>
                                                                                                <a:rect l="l" t="t" r="r" b="b"/>
                                                                                                <a:pathLst>
                                                                                                  <a:path w="193675" h="371475">
                                                                                                    <a:moveTo>
                                                                                                      <a:pt x="193675" y="0"/>
                                                                                                    </a:moveTo>
                                                                                                    <a:cubicBezTo>
                                                                                                      <a:pt x="170921" y="86783"/>
                                                                                                      <a:pt x="148167" y="173567"/>
                                                                                                      <a:pt x="120650" y="225425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93133" y="277283"/>
                                                                                                      <a:pt x="48683" y="286808"/>
                                                                                                      <a:pt x="28575" y="311150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8467" y="335492"/>
                                                                                                      <a:pt x="4233" y="353483"/>
                                                                                                      <a:pt x="0" y="371475"/>
                                                                                                    </a:cubicBezTo>
                                                                                                  </a:path>
                                                                                                </a:pathLst>
                                                                                              </a:custGeom>
                                                                                              <a:noFill/>
                                                                                              <a:ln>
                                                                                                <a:solidFill>
                                                                                                  <a:srgbClr val="C00000"/>
                                                                                                </a:solidFill>
                                                                                              </a:ln>
                                                                                            </p:spPr>
                                                                                            <p:style>
                                                                                              <a:lnRef idx="2">
                                                                                                <a:schemeClr val="accent1">
                                                                                                  <a:shade val="50000"/>
                                                                                                </a:schemeClr>
                                                                                              </a:lnRef>
                                                                                              <a:fillRef idx="1">
                                                                                                <a:schemeClr val="accent1"/>
                                                                                              </a:fillRef>
                                                                                              <a:effectRef idx="0">
                                                                                                <a:schemeClr val="accent1"/>
                                                                                              </a:effectRef>
                                                                                              <a:fontRef idx="minor">
                                                                                                <a:schemeClr val="lt1"/>
                                                                                              </a:fontRef>
                                                                                            </p:style>
                                                                                            <p:txBody>
                                                                                              <a:bodyPr rtlCol="0" anchor="ctr"/>
                                                                                              <a:lstStyle/>
                                                                                              <a:p>
                                                                                                <a:pPr algn="ctr"/>
                                                                                                <a:endParaRPr lang="en-AU"/>
                                                                                              </a:p>
                                                                                            </p:txBody>
                                                                                          </p:sp>
                                                                                          <p:sp>
                                                                                            <p:nvSpPr>
                                                                                              <p:cNvPr id="428" name="Freeform 427"/>
                                                                                              <p:cNvSpPr/>
                                                                                              <p:nvPr/>
                                                                                            </p:nvSpPr>
                                                                                            <p:spPr>
                                                                                              <a:xfrm>
                                                                                                <a:off x="4011404" y="2787650"/>
                                                                                                <a:ext cx="78405" cy="396875"/>
                                                                                              </a:xfrm>
                                                                                              <a:custGeom>
                                                                                                <a:avLst/>
                                                                                                <a:gdLst>
                                                                                                  <a:gd name="connsiteX0" fmla="*/ 68471 w 78405"/>
                                                                                                  <a:gd name="connsiteY0" fmla="*/ 0 h 396875"/>
                                                                                                  <a:gd name="connsiteX1" fmla="*/ 4971 w 78405"/>
                                                                                                  <a:gd name="connsiteY1" fmla="*/ 250825 h 396875"/>
                                                                                                  <a:gd name="connsiteX2" fmla="*/ 11321 w 78405"/>
                                                                                                  <a:gd name="connsiteY2" fmla="*/ 342900 h 396875"/>
                                                                                                  <a:gd name="connsiteX3" fmla="*/ 68471 w 78405"/>
                                                                                                  <a:gd name="connsiteY3" fmla="*/ 377825 h 396875"/>
                                                                                                  <a:gd name="connsiteX4" fmla="*/ 77996 w 78405"/>
                                                                                                  <a:gd name="connsiteY4" fmla="*/ 396875 h 396875"/>
                                                                                                </a:gdLst>
                                                                                                <a:ahLst/>
                                                                                                <a:cxnLst>
                                                                                                  <a:cxn ang="0">
                                                                                                    <a:pos x="connsiteX0" y="connsiteY0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1" y="connsiteY1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2" y="connsiteY2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3" y="connsiteY3"/>
                                                                                                  </a:cxn>
                                                                                                  <a:cxn ang="0">
                                                                                                    <a:pos x="connsiteX4" y="connsiteY4"/>
                                                                                                  </a:cxn>
                                                                                                </a:cxnLst>
                                                                                                <a:rect l="l" t="t" r="r" b="b"/>
                                                                                                <a:pathLst>
                                                                                                  <a:path w="78405" h="396875">
                                                                                                    <a:moveTo>
                                                                                                      <a:pt x="68471" y="0"/>
                                                                                                    </a:moveTo>
                                                                                                    <a:cubicBezTo>
                                                                                                      <a:pt x="41483" y="96837"/>
                                                                                                      <a:pt x="14496" y="193675"/>
                                                                                                      <a:pt x="4971" y="250825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-4554" y="307975"/>
                                                                                                      <a:pt x="738" y="321733"/>
                                                                                                      <a:pt x="11321" y="342900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21904" y="364067"/>
                                                                                                      <a:pt x="57359" y="368829"/>
                                                                                                      <a:pt x="68471" y="377825"/>
                                                                                                    </a:cubicBezTo>
                                                                                                    <a:cubicBezTo>
                                                                                                      <a:pt x="79583" y="386821"/>
                                                                                                      <a:pt x="78789" y="391848"/>
                                                                                                      <a:pt x="77996" y="396875"/>
                                                                                                    </a:cubicBezTo>
                                                                                                  </a:path>
                                                                                                </a:pathLst>
                                                                                              </a:custGeom>
                                                                                              <a:noFill/>
                                                                                              <a:ln>
                                                                                                <a:solidFill>
                                                                                                  <a:srgbClr val="C00000"/>
                                                                                                </a:solidFill>
                                                                                              </a:ln>
                                                                                            </p:spPr>
                                                                                            <p:style>
                                                                                              <a:lnRef idx="2">
                                                                                                <a:schemeClr val="accent1">
                                                                                                  <a:shade val="50000"/>
                                                                                                </a:schemeClr>
                                                                                              </a:lnRef>
                                                                                              <a:fillRef idx="1">
                                                                                                <a:schemeClr val="accent1"/>
                                                                                              </a:fillRef>
                                                                                              <a:effectRef idx="0">
                                                                                                <a:schemeClr val="accent1"/>
                                                                                              </a:effectRef>
                                                                                              <a:fontRef idx="minor">
                                                                                                <a:schemeClr val="lt1"/>
                                                                                              </a:fontRef>
                                                                                            </p:style>
                                                                                            <p:txBody>
                                                                                              <a:bodyPr rtlCol="0" anchor="ctr"/>
                                                                                              <a:lstStyle/>
                                                                                              <a:p>
                                                                                                <a:pPr algn="ctr"/>
                                                                                                <a:endParaRPr lang="en-AU"/>
                                                                                              </a:p>
                                                                                            </p:txBody>
                                                                                          </p:sp>
                                                                                          <p:sp>
                                                                                            <p:nvSpPr>
                                                                                              <p:cNvPr id="430" name="Oval 429"/>
                                                                                              <p:cNvSpPr/>
                                                                                              <p:nvPr/>
                                                                                            </p:nvSpPr>
                                                                                            <p:spPr>
                                                                                              <a:xfrm>
                                                                                                <a:off x="4046851" y="3177004"/>
                                                                                                <a:ext cx="81133" cy="81133"/>
                                                                                              </a:xfrm>
                                                                                              <a:prstGeom prst="ellipse">
                                                                                                <a:avLst/>
                                                                                              </a:prstGeom>
                                                                                              <a:solidFill>
                                                                                                <a:schemeClr val="bg1"/>
                                                                                              </a:solidFill>
                                                                                              <a:ln>
                                                                                                <a:noFill/>
                                                                                              </a:ln>
                                                                                            </p:spPr>
                                                                                            <p:style>
                                                                                              <a:lnRef idx="2">
                                                                                                <a:schemeClr val="accent1">
                                                                                                  <a:shade val="50000"/>
                                                                                                </a:schemeClr>
                                                                                              </a:lnRef>
                                                                                              <a:fillRef idx="1">
                                                                                                <a:schemeClr val="accent1"/>
                                                                                              </a:fillRef>
                                                                                              <a:effectRef idx="0">
                                                                                                <a:schemeClr val="accent1"/>
                                                                                              </a:effectRef>
                                                                                              <a:fontRef idx="minor">
                                                                                                <a:schemeClr val="lt1"/>
                                                                                              </a:fontRef>
                                                                                            </p:style>
                                                                                            <p:txBody>
                                                                                              <a:bodyPr rtlCol="0" anchor="ctr"/>
                                                                                              <a:lstStyle/>
                                                                                              <a:p>
                                                                                                <a:pPr algn="ctr"/>
                                                                                                <a:endParaRPr lang="en-AU"/>
                                                                                              </a:p>
                                                                                            </p:txBody>
                                                                                          </p:sp>
                                                                                        </p:grpSp>
                                                                                        <p:sp>
                                                                                          <p:nvSpPr>
                                                                                            <p:cNvPr id="429" name="Oval 428"/>
                                                                                            <p:cNvSpPr/>
                                                                                            <p:nvPr/>
                                                                                          </p:nvSpPr>
                                                                                          <p:spPr>
                                                                                            <a:xfrm>
                                                                                              <a:off x="3864198" y="3094928"/>
                                                                                              <a:ext cx="81133" cy="81133"/>
                                                                                            </a:xfrm>
                                                                                            <a:prstGeom prst="ellipse">
                                                                                              <a:avLst/>
                                                                                            </a:prstGeom>
                                                                                            <a:solidFill>
                                                                                              <a:schemeClr val="bg1"/>
                                                                                            </a:solidFill>
                                                                                            <a:ln>
                                                                                              <a:noFill/>
                                                                                            </a:ln>
                                                                                          </p:spPr>
                                                                                          <p:style>
                                                                                            <a:lnRef idx="2">
                                                                                              <a:schemeClr val="accent1">
                                                                                                <a:shade val="50000"/>
                                                                                              </a:schemeClr>
                                                                                            </a:lnRef>
                                                                                            <a:fillRef idx="1">
                                                                                              <a:schemeClr val="accent1"/>
                                                                                            </a:fillRef>
                                                                                            <a:effectRef idx="0">
                                                                                              <a:schemeClr val="accent1"/>
                                                                                            </a:effectRef>
                                                                                            <a:fontRef idx="minor">
                                                                                              <a:schemeClr val="lt1"/>
                                                                                            </a:fontRef>
                                                                                          </p:style>
                                                                                          <p:txBody>
                                                                                            <a:bodyPr rtlCol="0" anchor="ctr"/>
                                                                                            <a:lstStyle/>
                                                                                            <a:p>
                                                                                              <a:pPr algn="ctr"/>
                                                                                              <a:endParaRPr lang="en-AU"/>
                                                                                            </a:p>
                                                                                          </p:txBody>
                                                                                        </p:sp>
                                                                                      </p:grpSp>
                                                                                    </p:grpSp>
                                                                                    <p:sp>
                                                                                      <p:nvSpPr>
                                                                                        <p:cNvPr id="434" name="Freeform 433"/>
                                                                                        <p:cNvSpPr/>
                                                                                        <p:nvPr/>
                                                                                      </p:nvSpPr>
                                                                                      <p:spPr>
                                                                                        <a:xfrm>
                                                                                          <a:off x="4128199" y="2771447"/>
                                                                                          <a:ext cx="84356" cy="305722"/>
                                                                                        </a:xfrm>
                                                                                        <a:custGeom>
                                                                                          <a:avLst/>
                                                                                          <a:gdLst>
                                                                                            <a:gd name="connsiteX0" fmla="*/ 81851 w 84356"/>
                                                                                            <a:gd name="connsiteY0" fmla="*/ 328 h 305722"/>
                                                                                            <a:gd name="connsiteX1" fmla="*/ 5651 w 84356"/>
                                                                                            <a:gd name="connsiteY1" fmla="*/ 133678 h 305722"/>
                                                                                            <a:gd name="connsiteX2" fmla="*/ 12001 w 84356"/>
                                                                                            <a:gd name="connsiteY2" fmla="*/ 228928 h 305722"/>
                                                                                            <a:gd name="connsiteX3" fmla="*/ 62801 w 84356"/>
                                                                                            <a:gd name="connsiteY3" fmla="*/ 305128 h 305722"/>
                                                                                            <a:gd name="connsiteX4" fmla="*/ 43751 w 84356"/>
                                                                                            <a:gd name="connsiteY4" fmla="*/ 187653 h 305722"/>
                                                                                            <a:gd name="connsiteX5" fmla="*/ 62801 w 84356"/>
                                                                                            <a:gd name="connsiteY5" fmla="*/ 98753 h 305722"/>
                                                                                            <a:gd name="connsiteX6" fmla="*/ 81851 w 84356"/>
                                                                                            <a:gd name="connsiteY6" fmla="*/ 328 h 305722"/>
                                                                                          </a:gdLst>
                                                                                          <a:ahLst/>
                                                                                          <a:cxnLst>
                                                                                            <a:cxn ang="0">
                                                                                              <a:pos x="connsiteX0" y="connsiteY0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1" y="connsiteY1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2" y="connsiteY2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3" y="connsiteY3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4" y="connsiteY4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5" y="connsiteY5"/>
                                                                                            </a:cxn>
                                                                                            <a:cxn ang="0">
                                                                                              <a:pos x="connsiteX6" y="connsiteY6"/>
                                                                                            </a:cxn>
                                                                                          </a:cxnLst>
                                                                                          <a:rect l="l" t="t" r="r" b="b"/>
                                                                                          <a:pathLst>
                                                                                            <a:path w="84356" h="305722">
                                                                                              <a:moveTo>
                                                                                                <a:pt x="81851" y="328"/>
                                                                                              </a:moveTo>
                                                                                              <a:cubicBezTo>
                                                                                                <a:pt x="72326" y="6149"/>
                                                                                                <a:pt x="17293" y="95578"/>
                                                                                                <a:pt x="5651" y="133678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-5991" y="171778"/>
                                                                                                <a:pt x="2476" y="200353"/>
                                                                                                <a:pt x="12001" y="228928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21526" y="257503"/>
                                                                                                <a:pt x="57509" y="312007"/>
                                                                                                <a:pt x="62801" y="305128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68093" y="298249"/>
                                                                                                <a:pt x="43751" y="222049"/>
                                                                                                <a:pt x="43751" y="187653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43751" y="153257"/>
                                                                                                <a:pt x="54334" y="129974"/>
                                                                                                <a:pt x="62801" y="98753"/>
                                                                                              </a:cubicBezTo>
                                                                                              <a:cubicBezTo>
                                                                                                <a:pt x="71268" y="67532"/>
                                                                                                <a:pt x="91376" y="-5493"/>
                                                                                                <a:pt x="81851" y="328"/>
                                                                                              </a:cubicBezTo>
                                                                                              <a:close/>
                                                                                            </a:path>
                                                                                          </a:pathLst>
                                                                                        </a:custGeom>
                                                                                        <a:solidFill>
                                                                                          <a:srgbClr val="00B050"/>
                                                                                        </a:solidFill>
                                                                                        <a:ln>
                                                                                          <a:noFill/>
                                                                                        </a:ln>
                                                                                      </p:spPr>
                                                                                      <p:style>
                                                                                        <a:lnRef idx="2">
                                                                                          <a:schemeClr val="accent1">
                                                                                            <a:shade val="50000"/>
                                                                                          </a:schemeClr>
                                                                                        </a:lnRef>
                                                                                        <a:fillRef idx="1">
                                                                                          <a:schemeClr val="accent1"/>
                                                                                        </a:fillRef>
                                                                                        <a:effectRef idx="0">
                                                                                          <a:schemeClr val="accent1"/>
                                                                                        </a:effectRef>
                                                                                        <a:fontRef idx="minor">
                                                                                          <a:schemeClr val="lt1"/>
                                                                                        </a:fontRef>
                                                                                      </p:style>
                                                                                      <p:txBody>
                                                                                        <a:bodyPr rtlCol="0" anchor="ctr"/>
                                                                                        <a:lstStyle/>
                                                                                        <a:p>
                                                                                          <a:pPr algn="ctr"/>
                                                                                          <a:endParaRPr lang="en-AU"/>
                                                                                        </a:p>
                                                                                      </p:txBody>
                                                                                    </p:sp>
                                                                                  </p:grpSp>
                                                                                  <p:sp>
                                                                                    <p:nvSpPr>
                                                                                      <p:cNvPr id="423" name="Freeform 422"/>
                                                                                      <p:cNvSpPr/>
                                                                                      <p:nvPr/>
                                                                                    </p:nvSpPr>
                                                                                    <p:spPr>
                                                                                      <a:xfrm>
                                                                                        <a:off x="4008513" y="2721740"/>
                                                                                        <a:ext cx="111300" cy="769656"/>
                                                                                      </a:xfrm>
                                                                                      <a:custGeom>
                                                                                        <a:avLst/>
                                                                                        <a:gdLst>
                                                                                          <a:gd name="connsiteX0" fmla="*/ 110681 w 111300"/>
                                                                                          <a:gd name="connsiteY0" fmla="*/ 40 h 737537"/>
                                                                                          <a:gd name="connsiteX1" fmla="*/ 50356 w 111300"/>
                                                                                          <a:gd name="connsiteY1" fmla="*/ 276265 h 737537"/>
                                                                                          <a:gd name="connsiteX2" fmla="*/ 21781 w 111300"/>
                                                                                          <a:gd name="connsiteY2" fmla="*/ 514390 h 737537"/>
                                                                                          <a:gd name="connsiteX3" fmla="*/ 31306 w 111300"/>
                                                                                          <a:gd name="connsiteY3" fmla="*/ 736640 h 737537"/>
                                                                                          <a:gd name="connsiteX4" fmla="*/ 5906 w 111300"/>
                                                                                          <a:gd name="connsiteY4" fmla="*/ 428665 h 737537"/>
                                                                                          <a:gd name="connsiteX5" fmla="*/ 9081 w 111300"/>
                                                                                          <a:gd name="connsiteY5" fmla="*/ 257215 h 737537"/>
                                                                                          <a:gd name="connsiteX6" fmla="*/ 110681 w 111300"/>
                                                                                          <a:gd name="connsiteY6" fmla="*/ 40 h 737537"/>
                                                                                        </a:gdLst>
                                                                                        <a:ahLst/>
                                                                                        <a:cxnLst>
                                                                                          <a:cxn ang="0">
                                                                                            <a:pos x="connsiteX0" y="connsiteY0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1" y="connsiteY1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2" y="connsiteY2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3" y="connsiteY3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4" y="connsiteY4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5" y="connsiteY5"/>
                                                                                          </a:cxn>
                                                                                          <a:cxn ang="0">
                                                                                            <a:pos x="connsiteX6" y="connsiteY6"/>
                                                                                          </a:cxn>
                                                                                        </a:cxnLst>
                                                                                        <a:rect l="l" t="t" r="r" b="b"/>
                                                                                        <a:pathLst>
                                                                                          <a:path w="111300" h="737537">
                                                                                            <a:moveTo>
                                                                                              <a:pt x="110681" y="40"/>
                                                                                            </a:moveTo>
                                                                                            <a:cubicBezTo>
                                                                                              <a:pt x="117560" y="3215"/>
                                                                                              <a:pt x="65173" y="190540"/>
                                                                                              <a:pt x="50356" y="276265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35539" y="361990"/>
                                                                                              <a:pt x="24956" y="437661"/>
                                                                                              <a:pt x="21781" y="514390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18606" y="591119"/>
                                                                                              <a:pt x="33952" y="750927"/>
                                                                                              <a:pt x="31306" y="736640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28660" y="722353"/>
                                                                                              <a:pt x="9610" y="508569"/>
                                                                                              <a:pt x="5906" y="428665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2202" y="348761"/>
                                                                                              <a:pt x="-6794" y="332357"/>
                                                                                              <a:pt x="9081" y="257215"/>
                                                                                            </a:cubicBezTo>
                                                                                            <a:cubicBezTo>
                                                                                              <a:pt x="24956" y="182073"/>
                                                                                              <a:pt x="103802" y="-3135"/>
                                                                                              <a:pt x="110681" y="40"/>
                                                                                            </a:cubicBezTo>
                                                                                            <a:close/>
                                                                                          </a:path>
                                                                                        </a:pathLst>
                                                                                      </a:custGeom>
                                                                                      <a:solidFill>
                                                                                        <a:srgbClr val="000000">
                                                                                          <a:alpha val="14902"/>
                                                                                        </a:srgbClr>
                                                                                      </a:solidFill>
                                                                                      <a:ln>
                                                                                        <a:noFill/>
                                                                                      </a:ln>
                                                                                    </p:spPr>
                                                                                    <p:style>
                                                                                      <a:lnRef idx="2">
                                                                                        <a:schemeClr val="accent1">
                                                                                          <a:shade val="50000"/>
                                                                                        </a:schemeClr>
                                                                                      </a:lnRef>
                                                                                      <a:fillRef idx="1">
                                                                                        <a:schemeClr val="accent1"/>
                                                                                      </a:fillRef>
                                                                                      <a:effectRef idx="0">
                                                                                        <a:schemeClr val="accent1"/>
                                                                                      </a:effectRef>
                                                                                      <a:fontRef idx="minor">
                                                                                        <a:schemeClr val="lt1"/>
                                                                                      </a:fontRef>
                                                                                    </p:style>
                                                                                    <p:txBody>
                                                                                      <a:bodyPr rtlCol="0" anchor="ctr"/>
                                                                                      <a:lstStyle/>
                                                                                      <a:p>
                                                                                        <a:pPr algn="ctr"/>
                                                                                        <a:endParaRPr lang="en-AU"/>
                                                                                      </a:p>
                                                                                    </p:txBody>
                                                                                  </p:sp>
                                                                                </p:grpSp>
                                                                                <p:sp>
                                                                                  <p:nvSpPr>
                                                                                    <p:cNvPr id="437" name="Freeform 436"/>
                                                                                    <p:cNvSpPr/>
                                                                                    <p:nvPr/>
                                                                                  </p:nvSpPr>
                                                                                  <p:spPr>
                                                                                    <a:xfrm>
                                                                                      <a:off x="4676706" y="2660793"/>
                                                                                      <a:ext cx="209822" cy="173162"/>
                                                                                    </a:xfrm>
                                                                                    <a:custGeom>
                                                                                      <a:avLst/>
                                                                                      <a:gdLst>
                                                                                        <a:gd name="connsiteX0" fmla="*/ 209619 w 209822"/>
                                                                                        <a:gd name="connsiteY0" fmla="*/ 1445 h 173162"/>
                                                                                        <a:gd name="connsiteX1" fmla="*/ 9594 w 209822"/>
                                                                                        <a:gd name="connsiteY1" fmla="*/ 34782 h 173162"/>
                                                                                        <a:gd name="connsiteX2" fmla="*/ 33407 w 209822"/>
                                                                                        <a:gd name="connsiteY2" fmla="*/ 172895 h 173162"/>
                                                                                        <a:gd name="connsiteX3" fmla="*/ 47694 w 209822"/>
                                                                                        <a:gd name="connsiteY3" fmla="*/ 68120 h 173162"/>
                                                                                        <a:gd name="connsiteX4" fmla="*/ 209619 w 209822"/>
                                                                                        <a:gd name="connsiteY4" fmla="*/ 1445 h 173162"/>
                                                                                      </a:gdLst>
                                                                                      <a:ahLst/>
                                                                                      <a:cxnLst>
                                                                                        <a:cxn ang="0">
                                                                                          <a:pos x="connsiteX0" y="connsiteY0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1" y="connsiteY1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2" y="connsiteY2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3" y="connsiteY3"/>
                                                                                        </a:cxn>
                                                                                        <a:cxn ang="0">
                                                                                          <a:pos x="connsiteX4" y="connsiteY4"/>
                                                                                        </a:cxn>
                                                                                      </a:cxnLst>
                                                                                      <a:rect l="l" t="t" r="r" b="b"/>
                                                                                      <a:pathLst>
                                                                                        <a:path w="209822" h="173162">
                                                                                          <a:moveTo>
                                                                                            <a:pt x="209619" y="1445"/>
                                                                                          </a:moveTo>
                                                                                          <a:cubicBezTo>
                                                                                            <a:pt x="203269" y="-4111"/>
                                                                                            <a:pt x="38963" y="6207"/>
                                                                                            <a:pt x="9594" y="34782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-19775" y="63357"/>
                                                                                            <a:pt x="27057" y="167339"/>
                                                                                            <a:pt x="33407" y="172895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39757" y="178451"/>
                                                                                            <a:pt x="23882" y="95901"/>
                                                                                            <a:pt x="47694" y="68120"/>
                                                                                          </a:cubicBezTo>
                                                                                          <a:cubicBezTo>
                                                                                            <a:pt x="71506" y="40339"/>
                                                                                            <a:pt x="215969" y="7001"/>
                                                                                            <a:pt x="209619" y="1445"/>
                                                                                          </a:cubicBezTo>
                                                                                          <a:close/>
                                                                                        </a:path>
                                                                                      </a:pathLst>
                                                                                    </a:custGeom>
                                                                                    <a:solidFill>
                                                                                      <a:srgbClr val="000000">
                                                                                        <a:alpha val="10196"/>
                                                                                      </a:srgbClr>
                                                                                    </a:solidFill>
                                                                                    <a:ln>
                                                                                      <a:noFill/>
                                                                                    </a:ln>
                                                                                  </p:spPr>
                                                                                  <p:style>
                                                                                    <a:lnRef idx="2">
                                                                                      <a:schemeClr val="accent1">
                                                                                        <a:shade val="50000"/>
                                                                                      </a:schemeClr>
                                                                                    </a:lnRef>
                                                                                    <a:fillRef idx="1">
                                                                                      <a:schemeClr val="accent1"/>
                                                                                    </a:fillRef>
                                                                                    <a:effectRef idx="0">
                                                                                      <a:schemeClr val="accent1"/>
                                                                                    </a:effectRef>
                                                                                    <a:fontRef idx="minor">
                                                                                      <a:schemeClr val="lt1"/>
                                                                                    </a:fontRef>
                                                                                  </p:style>
                                                                                  <p:txBody>
                                                                                    <a:bodyPr rtlCol="0" anchor="ctr"/>
                                                                                    <a:lstStyle/>
                                                                                    <a:p>
                                                                                      <a:pPr algn="ctr"/>
                                                                                      <a:endParaRPr lang="en-AU"/>
                                                                                    </a:p>
                                                                                  </p:txBody>
                                                                                </p:sp>
                                                                              </p:grpSp>
                                                                              <p:sp>
                                                                                <p:nvSpPr>
                                                                                  <p:cNvPr id="439" name="Freeform 438"/>
                                                                                  <p:cNvSpPr/>
                                                                                  <p:nvPr/>
                                                                                </p:nvSpPr>
                                                                                <p:spPr>
                                                                                  <a:xfrm>
                                                                                    <a:off x="4137993" y="3171825"/>
                                                                                    <a:ext cx="120652" cy="214313"/>
                                                                                  </a:xfrm>
                                                                                  <a:custGeom>
                                                                                    <a:avLst/>
                                                                                    <a:gdLst>
                                                                                      <a:gd name="connsiteX0" fmla="*/ 620 w 120652"/>
                                                                                      <a:gd name="connsiteY0" fmla="*/ 0 h 214313"/>
                                                                                      <a:gd name="connsiteX1" fmla="*/ 119682 w 120652"/>
                                                                                      <a:gd name="connsiteY1" fmla="*/ 66675 h 214313"/>
                                                                                      <a:gd name="connsiteX2" fmla="*/ 57770 w 120652"/>
                                                                                      <a:gd name="connsiteY2" fmla="*/ 214313 h 214313"/>
                                                                                      <a:gd name="connsiteX3" fmla="*/ 72057 w 120652"/>
                                                                                      <a:gd name="connsiteY3" fmla="*/ 66675 h 214313"/>
                                                                                      <a:gd name="connsiteX4" fmla="*/ 620 w 120652"/>
                                                                                      <a:gd name="connsiteY4" fmla="*/ 0 h 214313"/>
                                                                                    </a:gdLst>
                                                                                    <a:ahLst/>
                                                                                    <a:cxnLst>
                                                                                      <a:cxn ang="0">
                                                                                        <a:pos x="connsiteX0" y="connsiteY0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1" y="connsiteY1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2" y="connsiteY2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3" y="connsiteY3"/>
                                                                                      </a:cxn>
                                                                                      <a:cxn ang="0">
                                                                                        <a:pos x="connsiteX4" y="connsiteY4"/>
                                                                                      </a:cxn>
                                                                                    </a:cxnLst>
                                                                                    <a:rect l="l" t="t" r="r" b="b"/>
                                                                                    <a:pathLst>
                                                                                      <a:path w="120652" h="214313">
                                                                                        <a:moveTo>
                                                                                          <a:pt x="620" y="0"/>
                                                                                        </a:moveTo>
                                                                                        <a:cubicBezTo>
                                                                                          <a:pt x="8557" y="0"/>
                                                                                          <a:pt x="110157" y="30956"/>
                                                                                          <a:pt x="119682" y="6667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129207" y="102394"/>
                                                                                          <a:pt x="65707" y="214313"/>
                                                                                          <a:pt x="57770" y="214313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49833" y="214313"/>
                                                                                          <a:pt x="80788" y="102394"/>
                                                                                          <a:pt x="72057" y="66675"/>
                                                                                        </a:cubicBezTo>
                                                                                        <a:cubicBezTo>
                                                                                          <a:pt x="63326" y="30956"/>
                                                                                          <a:pt x="-7317" y="0"/>
                                                                                          <a:pt x="620" y="0"/>
                                                                                        </a:cubicBezTo>
                                                                                        <a:close/>
                                                                                      </a:path>
                                                                                    </a:pathLst>
                                                                                  </a:custGeom>
                                                                                  <a:solidFill>
                                                                                    <a:srgbClr val="000000">
                                                                                      <a:alpha val="10196"/>
                                                                                    </a:srgbClr>
                                                                                  </a:solidFill>
                                                                                  <a:ln>
                                                                                    <a:noFill/>
                                                                                  </a:ln>
                                                                                </p:spPr>
                                                                                <p:style>
                                                                                  <a:lnRef idx="2">
                                                                                    <a:schemeClr val="accent1">
                                                                                      <a:shade val="50000"/>
                                                                                    </a:schemeClr>
                                                                                  </a:lnRef>
                                                                                  <a:fillRef idx="1">
                                                                                    <a:schemeClr val="accent1"/>
                                                                                  </a:fillRef>
                                                                                  <a:effectRef idx="0">
                                                                                    <a:schemeClr val="accent1"/>
                                                                                  </a:effectRef>
                                                                                  <a:fontRef idx="minor">
                                                                                    <a:schemeClr val="lt1"/>
                                                                                  </a:fontRef>
                                                                                </p:style>
                                                                                <p:txBody>
                                                                                  <a:bodyPr rtlCol="0" anchor="ctr"/>
                                                                                  <a:lstStyle/>
                                                                                  <a:p>
                                                                                    <a:pPr algn="ctr"/>
                                                                                    <a:endParaRPr lang="en-AU"/>
                                                                                  </a:p>
                                                                                </p:txBody>
                                                                              </p:sp>
                                                                            </p:grpSp>
                                                                            <p:sp>
                                                                              <p:nvSpPr>
                                                                                <p:cNvPr id="441" name="Freeform 440"/>
                                                                                <p:cNvSpPr/>
                                                                                <p:nvPr/>
                                                                              </p:nvSpPr>
                                                                              <p:spPr>
                                                                                <a:xfrm>
                                                                                  <a:off x="3852785" y="2804655"/>
                                                                                  <a:ext cx="448157" cy="229122"/>
                                                                                </a:xfrm>
                                                                                <a:custGeom>
                                                                                  <a:avLst/>
                                                                                  <a:gdLst>
                                                                                    <a:gd name="connsiteX0" fmla="*/ 128665 w 448157"/>
                                                                                    <a:gd name="connsiteY0" fmla="*/ 458 h 229122"/>
                                                                                    <a:gd name="connsiteX1" fmla="*/ 242965 w 448157"/>
                                                                                    <a:gd name="connsiteY1" fmla="*/ 129045 h 229122"/>
                                                                                    <a:gd name="connsiteX2" fmla="*/ 447753 w 448157"/>
                                                                                    <a:gd name="connsiteY2" fmla="*/ 229058 h 229122"/>
                                                                                    <a:gd name="connsiteX3" fmla="*/ 185815 w 448157"/>
                                                                                    <a:gd name="connsiteY3" fmla="*/ 114758 h 229122"/>
                                                                                    <a:gd name="connsiteX4" fmla="*/ 78 w 448157"/>
                                                                                    <a:gd name="connsiteY4" fmla="*/ 62370 h 229122"/>
                                                                                    <a:gd name="connsiteX5" fmla="*/ 162003 w 448157"/>
                                                                                    <a:gd name="connsiteY5" fmla="*/ 86183 h 229122"/>
                                                                                    <a:gd name="connsiteX6" fmla="*/ 128665 w 448157"/>
                                                                                    <a:gd name="connsiteY6" fmla="*/ 458 h 229122"/>
                                                                                  </a:gdLst>
                                                                                  <a:ahLst/>
                                                                                  <a:cxnLst>
                                                                                    <a:cxn ang="0">
                                                                                      <a:pos x="connsiteX0" y="connsiteY0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1" y="connsiteY1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2" y="connsiteY2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3" y="connsiteY3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4" y="connsiteY4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5" y="connsiteY5"/>
                                                                                    </a:cxn>
                                                                                    <a:cxn ang="0">
                                                                                      <a:pos x="connsiteX6" y="connsiteY6"/>
                                                                                    </a:cxn>
                                                                                  </a:cxnLst>
                                                                                  <a:rect l="l" t="t" r="r" b="b"/>
                                                                                  <a:pathLst>
                                                                                    <a:path w="448157" h="229122">
                                                                                      <a:moveTo>
                                                                                        <a:pt x="128665" y="458"/>
                                                                                      </a:moveTo>
                                                                                      <a:cubicBezTo>
                                                                                        <a:pt x="142159" y="7602"/>
                                                                                        <a:pt x="189784" y="90945"/>
                                                                                        <a:pt x="242965" y="129045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296146" y="167145"/>
                                                                                        <a:pt x="457278" y="231439"/>
                                                                                        <a:pt x="447753" y="229058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438228" y="226677"/>
                                                                                        <a:pt x="260428" y="142539"/>
                                                                                        <a:pt x="185815" y="114758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11202" y="86977"/>
                                                                                        <a:pt x="4047" y="67132"/>
                                                                                        <a:pt x="78" y="62370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-3891" y="57608"/>
                                                                                        <a:pt x="143747" y="100470"/>
                                                                                        <a:pt x="162003" y="86183"/>
                                                                                      </a:cubicBezTo>
                                                                                      <a:cubicBezTo>
                                                                                        <a:pt x="180259" y="71896"/>
                                                                                        <a:pt x="115171" y="-6686"/>
                                                                                        <a:pt x="128665" y="458"/>
                                                                                      </a:cubicBezTo>
                                                                                      <a:close/>
                                                                                    </a:path>
                                                                                  </a:pathLst>
                                                                                </a:custGeom>
                                                                                <a:solidFill>
                                                                                  <a:srgbClr val="000000">
                                                                                    <a:alpha val="10196"/>
                                                                                  </a:srgbClr>
                                                                                </a:solidFill>
                                                                                <a:ln>
                                                                                  <a:noFill/>
                                                                                </a:ln>
                                                                              </p:spPr>
                                                                              <p:style>
                                                                                <a:lnRef idx="2">
                                                                                  <a:schemeClr val="accent1">
                                                                                    <a:shade val="50000"/>
                                                                                  </a:schemeClr>
                                                                                </a:lnRef>
                                                                                <a:fillRef idx="1">
                                                                                  <a:schemeClr val="accent1"/>
                                                                                </a:fillRef>
                                                                                <a:effectRef idx="0">
                                                                                  <a:schemeClr val="accent1"/>
                                                                                </a:effectRef>
                                                                                <a:fontRef idx="minor">
                                                                                  <a:schemeClr val="lt1"/>
                                                                                </a:fontRef>
                                                                              </p:style>
                                                                              <p:txBody>
                                                                                <a:bodyPr rtlCol="0" anchor="ctr"/>
                                                                                <a:lstStyle/>
                                                                                <a:p>
                                                                                  <a:pPr algn="ctr"/>
                                                                                  <a:endParaRPr lang="en-AU"/>
                                                                                </a:p>
                                                                              </p:txBody>
                                                                            </p:sp>
                                                                          </p:grpSp>
                                                                          <p:sp>
                                                                            <p:nvSpPr>
                                                                              <p:cNvPr id="443" name="Freeform 442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3051827" y="2909779"/>
                                                                                <a:ext cx="1021047" cy="590603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936 w 1021047"/>
                                                                                  <a:gd name="connsiteY0" fmla="*/ 528746 h 590603"/>
                                                                                  <a:gd name="connsiteX1" fmla="*/ 234298 w 1021047"/>
                                                                                  <a:gd name="connsiteY1" fmla="*/ 552559 h 590603"/>
                                                                                  <a:gd name="connsiteX2" fmla="*/ 496236 w 1021047"/>
                                                                                  <a:gd name="connsiteY2" fmla="*/ 500171 h 590603"/>
                                                                                  <a:gd name="connsiteX3" fmla="*/ 681973 w 1021047"/>
                                                                                  <a:gd name="connsiteY3" fmla="*/ 343009 h 590603"/>
                                                                                  <a:gd name="connsiteX4" fmla="*/ 858186 w 1021047"/>
                                                                                  <a:gd name="connsiteY4" fmla="*/ 233471 h 590603"/>
                                                                                  <a:gd name="connsiteX5" fmla="*/ 1020111 w 1021047"/>
                                                                                  <a:gd name="connsiteY5" fmla="*/ 109 h 590603"/>
                                                                                  <a:gd name="connsiteX6" fmla="*/ 915336 w 1021047"/>
                                                                                  <a:gd name="connsiteY6" fmla="*/ 204896 h 590603"/>
                                                                                  <a:gd name="connsiteX7" fmla="*/ 724836 w 1021047"/>
                                                                                  <a:gd name="connsiteY7" fmla="*/ 343009 h 590603"/>
                                                                                  <a:gd name="connsiteX8" fmla="*/ 553386 w 1021047"/>
                                                                                  <a:gd name="connsiteY8" fmla="*/ 504934 h 590603"/>
                                                                                  <a:gd name="connsiteX9" fmla="*/ 305736 w 1021047"/>
                                                                                  <a:gd name="connsiteY9" fmla="*/ 585896 h 590603"/>
                                                                                  <a:gd name="connsiteX10" fmla="*/ 158098 w 1021047"/>
                                                                                  <a:gd name="connsiteY10" fmla="*/ 576371 h 590603"/>
                                                                                  <a:gd name="connsiteX11" fmla="*/ 936 w 1021047"/>
                                                                                  <a:gd name="connsiteY11" fmla="*/ 528746 h 590603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" y="connsiteY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" y="connsiteY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9" y="connsiteY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0" y="connsiteY1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1" y="connsiteY11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1021047" h="590603">
                                                                                    <a:moveTo>
                                                                                      <a:pt x="936" y="528746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13636" y="524777"/>
                                                                                      <a:pt x="151748" y="557321"/>
                                                                                      <a:pt x="234298" y="55255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16848" y="547797"/>
                                                                                      <a:pt x="421624" y="535096"/>
                                                                                      <a:pt x="496236" y="50017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70848" y="465246"/>
                                                                                      <a:pt x="621648" y="387459"/>
                                                                                      <a:pt x="681973" y="34300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42298" y="298559"/>
                                                                                      <a:pt x="801830" y="290621"/>
                                                                                      <a:pt x="858186" y="23347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14542" y="176321"/>
                                                                                      <a:pt x="1010586" y="4872"/>
                                                                                      <a:pt x="1020111" y="10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29636" y="-4654"/>
                                                                                      <a:pt x="964549" y="147746"/>
                                                                                      <a:pt x="915336" y="20489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66124" y="262046"/>
                                                                                      <a:pt x="785161" y="293003"/>
                                                                                      <a:pt x="724836" y="34300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64511" y="393015"/>
                                                                                      <a:pt x="623236" y="464453"/>
                                                                                      <a:pt x="553386" y="50493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83536" y="545415"/>
                                                                                      <a:pt x="371617" y="573990"/>
                                                                                      <a:pt x="305736" y="58589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39855" y="597802"/>
                                                                                      <a:pt x="208104" y="584308"/>
                                                                                      <a:pt x="158098" y="57637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08092" y="568434"/>
                                                                                      <a:pt x="-11764" y="532715"/>
                                                                                      <a:pt x="936" y="528746"/>
                                                                                    </a:cubicBezTo>
                                                                                    <a:close/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solidFill>
                                                                                <a:srgbClr val="FF7171"/>
                                                                              </a:solidFill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</p:spPr>
                                                                            <p:style>
                                                                              <a:lnRef idx="2">
                                                                                <a:schemeClr val="accent1">
                                                                                  <a:shade val="50000"/>
                                                                                </a:schemeClr>
                                                                              </a:lnRef>
                                                                              <a:fillRef idx="1">
                                                                                <a:schemeClr val="accent1"/>
                                                                              </a:fillRef>
                                                                              <a:effectRef idx="0">
                                                                                <a:schemeClr val="accent1"/>
                                                                              </a:effectRef>
                                                                              <a:fontRef idx="minor">
                                                                                <a:schemeClr val="lt1"/>
                                                                              </a:fontRef>
                                                                            </p:style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/>
                                                                              <a:p>
                                                                                <a:pPr algn="ctr"/>
                                                                                <a:endParaRPr lang="en-AU"/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</p:grpSp>
                                                                        <p:sp>
                                                                          <p:nvSpPr>
                                                                            <p:cNvPr id="445" name="Freeform 444"/>
                                                                            <p:cNvSpPr/>
                                                                            <p:nvPr/>
                                                                          </p:nvSpPr>
                                                                          <p:spPr>
                                                                            <a:xfrm>
                                                                              <a:off x="3633155" y="2843212"/>
                                                                              <a:ext cx="681747" cy="643524"/>
                                                                            </a:xfrm>
                                                                            <a:custGeom>
                                                                              <a:avLst/>
                                                                              <a:gdLst>
                                                                                <a:gd name="connsiteX0" fmla="*/ 634 w 681747"/>
                                                                                <a:gd name="connsiteY0" fmla="*/ 0 h 643524"/>
                                                                                <a:gd name="connsiteX1" fmla="*/ 57784 w 681747"/>
                                                                                <a:gd name="connsiteY1" fmla="*/ 166688 h 643524"/>
                                                                                <a:gd name="connsiteX2" fmla="*/ 148271 w 681747"/>
                                                                                <a:gd name="connsiteY2" fmla="*/ 276225 h 643524"/>
                                                                                <a:gd name="connsiteX3" fmla="*/ 238759 w 681747"/>
                                                                                <a:gd name="connsiteY3" fmla="*/ 381000 h 643524"/>
                                                                                <a:gd name="connsiteX4" fmla="*/ 372109 w 681747"/>
                                                                                <a:gd name="connsiteY4" fmla="*/ 481013 h 643524"/>
                                                                                <a:gd name="connsiteX5" fmla="*/ 481646 w 681747"/>
                                                                                <a:gd name="connsiteY5" fmla="*/ 547688 h 643524"/>
                                                                                <a:gd name="connsiteX6" fmla="*/ 681671 w 681747"/>
                                                                                <a:gd name="connsiteY6" fmla="*/ 642938 h 643524"/>
                                                                                <a:gd name="connsiteX7" fmla="*/ 457834 w 681747"/>
                                                                                <a:gd name="connsiteY7" fmla="*/ 581025 h 643524"/>
                                                                                <a:gd name="connsiteX8" fmla="*/ 286384 w 681747"/>
                                                                                <a:gd name="connsiteY8" fmla="*/ 447675 h 643524"/>
                                                                                <a:gd name="connsiteX9" fmla="*/ 114934 w 681747"/>
                                                                                <a:gd name="connsiteY9" fmla="*/ 314325 h 643524"/>
                                                                                <a:gd name="connsiteX10" fmla="*/ 33971 w 681747"/>
                                                                                <a:gd name="connsiteY10" fmla="*/ 166688 h 643524"/>
                                                                                <a:gd name="connsiteX11" fmla="*/ 634 w 681747"/>
                                                                                <a:gd name="connsiteY11" fmla="*/ 0 h 643524"/>
                                                                              </a:gdLst>
                                                                              <a:ahLst/>
                                                                              <a:cxnLst>
                                                                                <a:cxn ang="0">
                                                                                  <a:pos x="connsiteX0" y="connsiteY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" y="connsiteY1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2" y="connsiteY2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3" y="connsiteY3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4" y="connsiteY4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5" y="connsiteY5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6" y="connsiteY6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7" y="connsiteY7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8" y="connsiteY8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9" y="connsiteY9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0" y="connsiteY10"/>
                                                                                </a:cxn>
                                                                                <a:cxn ang="0">
                                                                                  <a:pos x="connsiteX11" y="connsiteY11"/>
                                                                                </a:cxn>
                                                                              </a:cxnLst>
                                                                              <a:rect l="l" t="t" r="r" b="b"/>
                                                                              <a:pathLst>
                                                                                <a:path w="681747" h="643524">
                                                                                  <a:moveTo>
                                                                                    <a:pt x="634" y="0"/>
                                                                                  </a:moveTo>
                                                                                  <a:cubicBezTo>
                                                                                    <a:pt x="4603" y="0"/>
                                                                                    <a:pt x="33178" y="120651"/>
                                                                                    <a:pt x="57784" y="16668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82390" y="212725"/>
                                                                                    <a:pt x="118108" y="240506"/>
                                                                                    <a:pt x="148271" y="2762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78434" y="311944"/>
                                                                                    <a:pt x="201453" y="346869"/>
                                                                                    <a:pt x="238759" y="381000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76065" y="415131"/>
                                                                                    <a:pt x="331628" y="453232"/>
                                                                                    <a:pt x="372109" y="481013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412590" y="508794"/>
                                                                                    <a:pt x="430052" y="520701"/>
                                                                                    <a:pt x="481646" y="54768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533240" y="574675"/>
                                                                                    <a:pt x="685640" y="637382"/>
                                                                                    <a:pt x="681671" y="64293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677702" y="648494"/>
                                                                                    <a:pt x="523715" y="613569"/>
                                                                                    <a:pt x="457834" y="5810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391953" y="548481"/>
                                                                                    <a:pt x="286384" y="447675"/>
                                                                                    <a:pt x="286384" y="44767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229234" y="403225"/>
                                                                                    <a:pt x="157003" y="361156"/>
                                                                                    <a:pt x="114934" y="314325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72865" y="267494"/>
                                                                                    <a:pt x="56196" y="214313"/>
                                                                                    <a:pt x="33971" y="166688"/>
                                                                                  </a:cubicBezTo>
                                                                                  <a:cubicBezTo>
                                                                                    <a:pt x="11746" y="119063"/>
                                                                                    <a:pt x="-3335" y="0"/>
                                                                                    <a:pt x="634" y="0"/>
                                                                                  </a:cubicBezTo>
                                                                                  <a:close/>
                                                                                </a:path>
                                                                              </a:pathLst>
                                                                            </a:custGeom>
                                                                            <a:solidFill>
                                                                              <a:srgbClr val="FF7171"/>
                                                                            </a:solidFill>
                                                                            <a:ln>
                                                                              <a:noFill/>
                                                                            </a:ln>
                                                                          </p:spPr>
                                                                          <p:style>
                                                                            <a:lnRef idx="2">
                                                                              <a:schemeClr val="accent1">
                                                                                <a:shade val="50000"/>
                                                                              </a:schemeClr>
                                                                            </a:lnRef>
                                                                            <a:fillRef idx="1">
                                                                              <a:schemeClr val="accent1"/>
                                                                            </a:fillRef>
                                                                            <a:effectRef idx="0">
                                                                              <a:schemeClr val="accent1"/>
                                                                            </a:effectRef>
                                                                            <a:fontRef idx="minor">
                                                                              <a:schemeClr val="lt1"/>
                                                                            </a:fontRef>
                                                                          </p:style>
                                                                          <p:txBody>
                                                                            <a:bodyPr rtlCol="0" anchor="ctr"/>
                                                                            <a:lstStyle/>
                                                                            <a:p>
                                                                              <a:pPr algn="ctr"/>
                                                                              <a:endParaRPr lang="en-AU"/>
                                                                            </a:p>
                                                                          </p:txBody>
                                                                        </p:sp>
                                                                      </p:grpSp>
                                                                      <p:grpSp>
                                                                        <p:nvGrpSpPr>
                                                                          <p:cNvPr id="456" name="Group 455"/>
                                                                          <p:cNvGrpSpPr/>
                                                                          <p:nvPr/>
                                                                        </p:nvGrpSpPr>
                                                                        <p:grpSpPr>
                                                                          <a:xfrm>
                                                                            <a:off x="3697165" y="3283198"/>
                                                                            <a:ext cx="1354661" cy="479345"/>
                                                                            <a:chOff x="3697165" y="3283198"/>
                                                                            <a:chExt cx="1354661" cy="479345"/>
                                                                          </a:xfrm>
                                                                        </p:grpSpPr>
                                                                        <p:grpSp>
                                                                          <p:nvGrpSpPr>
                                                                            <p:cNvPr id="455" name="Group 454"/>
                                                                            <p:cNvGrpSpPr/>
                                                                            <p:nvPr/>
                                                                          </p:nvGrpSpPr>
                                                                          <p:grpSpPr>
                                                                            <a:xfrm>
                                                                              <a:off x="3762105" y="3549792"/>
                                                                              <a:ext cx="1018662" cy="197362"/>
                                                                              <a:chOff x="3762105" y="3549792"/>
                                                                              <a:chExt cx="1018662" cy="197362"/>
                                                                            </a:xfrm>
                                                                          </p:grpSpPr>
                                                                          <p:sp>
                                                                            <p:nvSpPr>
                                                                              <p:cNvPr id="452" name="Freeform 451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3762105" y="3603392"/>
                                                                                <a:ext cx="98471" cy="69346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270 w 101955"/>
                                                                                  <a:gd name="connsiteY0" fmla="*/ 27220 h 65729"/>
                                                                                  <a:gd name="connsiteX1" fmla="*/ 71708 w 101955"/>
                                                                                  <a:gd name="connsiteY1" fmla="*/ 65320 h 65729"/>
                                                                                  <a:gd name="connsiteX2" fmla="*/ 100283 w 101955"/>
                                                                                  <a:gd name="connsiteY2" fmla="*/ 1026 h 65729"/>
                                                                                  <a:gd name="connsiteX3" fmla="*/ 270 w 101955"/>
                                                                                  <a:gd name="connsiteY3" fmla="*/ 27220 h 65729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101955" h="65729">
                                                                                    <a:moveTo>
                                                                                      <a:pt x="270" y="27220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-4492" y="37936"/>
                                                                                      <a:pt x="55039" y="69686"/>
                                                                                      <a:pt x="71708" y="6532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8377" y="60954"/>
                                                                                      <a:pt x="107824" y="6979"/>
                                                                                      <a:pt x="100283" y="102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2742" y="-4927"/>
                                                                                      <a:pt x="5032" y="16504"/>
                                                                                      <a:pt x="270" y="27220"/>
                                                                                    </a:cubicBezTo>
                                                                                    <a:close/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solidFill>
                                                                                <a:srgbClr val="69FFAD"/>
                                                                              </a:solidFill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</p:spPr>
                                                                            <p:style>
                                                                              <a:lnRef idx="2">
                                                                                <a:schemeClr val="accent1">
                                                                                  <a:shade val="50000"/>
                                                                                </a:schemeClr>
                                                                              </a:lnRef>
                                                                              <a:fillRef idx="1">
                                                                                <a:schemeClr val="accent1"/>
                                                                              </a:fillRef>
                                                                              <a:effectRef idx="0">
                                                                                <a:schemeClr val="accent1"/>
                                                                              </a:effectRef>
                                                                              <a:fontRef idx="minor">
                                                                                <a:schemeClr val="lt1"/>
                                                                              </a:fontRef>
                                                                            </p:style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/>
                                                                              <a:p>
                                                                                <a:pPr algn="ctr"/>
                                                                                <a:endParaRPr lang="en-AU"/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453" name="Freeform 452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4137141" y="3620177"/>
                                                                                <a:ext cx="132744" cy="126977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79258 w 132744"/>
                                                                                  <a:gd name="connsiteY0" fmla="*/ 117 h 126977"/>
                                                                                  <a:gd name="connsiteX1" fmla="*/ 677 w 132744"/>
                                                                                  <a:gd name="connsiteY1" fmla="*/ 100130 h 126977"/>
                                                                                  <a:gd name="connsiteX2" fmla="*/ 129265 w 132744"/>
                                                                                  <a:gd name="connsiteY2" fmla="*/ 126324 h 126977"/>
                                                                                  <a:gd name="connsiteX3" fmla="*/ 95927 w 132744"/>
                                                                                  <a:gd name="connsiteY3" fmla="*/ 81080 h 126977"/>
                                                                                  <a:gd name="connsiteX4" fmla="*/ 79258 w 132744"/>
                                                                                  <a:gd name="connsiteY4" fmla="*/ 117 h 126977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132744" h="126977">
                                                                                    <a:moveTo>
                                                                                      <a:pt x="79258" y="117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63383" y="3292"/>
                                                                                      <a:pt x="-7657" y="79096"/>
                                                                                      <a:pt x="677" y="10013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011" y="121164"/>
                                                                                      <a:pt x="113390" y="129499"/>
                                                                                      <a:pt x="129265" y="12632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45140" y="123149"/>
                                                                                      <a:pt x="101880" y="102908"/>
                                                                                      <a:pt x="95927" y="8108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9974" y="59252"/>
                                                                                      <a:pt x="95133" y="-3058"/>
                                                                                      <a:pt x="79258" y="117"/>
                                                                                    </a:cubicBezTo>
                                                                                    <a:close/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solidFill>
                                                                                <a:srgbClr val="69FFAD"/>
                                                                              </a:solidFill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</p:spPr>
                                                                            <p:style>
                                                                              <a:lnRef idx="2">
                                                                                <a:schemeClr val="accent1">
                                                                                  <a:shade val="50000"/>
                                                                                </a:schemeClr>
                                                                              </a:lnRef>
                                                                              <a:fillRef idx="1">
                                                                                <a:schemeClr val="accent1"/>
                                                                              </a:fillRef>
                                                                              <a:effectRef idx="0">
                                                                                <a:schemeClr val="accent1"/>
                                                                              </a:effectRef>
                                                                              <a:fontRef idx="minor">
                                                                                <a:schemeClr val="lt1"/>
                                                                              </a:fontRef>
                                                                            </p:style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/>
                                                                              <a:p>
                                                                                <a:pPr algn="ctr"/>
                                                                                <a:endParaRPr lang="en-AU"/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454" name="Freeform 453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4644268" y="3549792"/>
                                                                                <a:ext cx="136499" cy="168367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12663 w 136499"/>
                                                                                  <a:gd name="connsiteY0" fmla="*/ 3033 h 168367"/>
                                                                                  <a:gd name="connsiteX1" fmla="*/ 36476 w 136499"/>
                                                                                  <a:gd name="connsiteY1" fmla="*/ 136383 h 168367"/>
                                                                                  <a:gd name="connsiteX2" fmla="*/ 757 w 136499"/>
                                                                                  <a:gd name="connsiteY2" fmla="*/ 167339 h 168367"/>
                                                                                  <a:gd name="connsiteX3" fmla="*/ 76957 w 136499"/>
                                                                                  <a:gd name="connsiteY3" fmla="*/ 157814 h 168367"/>
                                                                                  <a:gd name="connsiteX4" fmla="*/ 136488 w 136499"/>
                                                                                  <a:gd name="connsiteY4" fmla="*/ 126858 h 168367"/>
                                                                                  <a:gd name="connsiteX5" fmla="*/ 81720 w 136499"/>
                                                                                  <a:gd name="connsiteY5" fmla="*/ 98283 h 168367"/>
                                                                                  <a:gd name="connsiteX6" fmla="*/ 53145 w 136499"/>
                                                                                  <a:gd name="connsiteY6" fmla="*/ 48277 h 168367"/>
                                                                                  <a:gd name="connsiteX7" fmla="*/ 12663 w 136499"/>
                                                                                  <a:gd name="connsiteY7" fmla="*/ 3033 h 168367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" y="connsiteY7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136499" h="168367">
                                                                                    <a:moveTo>
                                                                                      <a:pt x="12663" y="3033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9885" y="17717"/>
                                                                                      <a:pt x="38460" y="108999"/>
                                                                                      <a:pt x="36476" y="13638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4492" y="163767"/>
                                                                                      <a:pt x="-5990" y="163767"/>
                                                                                      <a:pt x="757" y="167339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504" y="170911"/>
                                                                                      <a:pt x="54335" y="164561"/>
                                                                                      <a:pt x="76957" y="157814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99579" y="151067"/>
                                                                                      <a:pt x="135694" y="136780"/>
                                                                                      <a:pt x="136488" y="12685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37282" y="116936"/>
                                                                                      <a:pt x="95610" y="111380"/>
                                                                                      <a:pt x="81720" y="9828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7830" y="85186"/>
                                                                                      <a:pt x="64654" y="65739"/>
                                                                                      <a:pt x="53145" y="4827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1636" y="30815"/>
                                                                                      <a:pt x="15441" y="-11651"/>
                                                                                      <a:pt x="12663" y="3033"/>
                                                                                    </a:cubicBezTo>
                                                                                    <a:close/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solidFill>
                                                                                <a:srgbClr val="69FFAD"/>
                                                                              </a:solidFill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</p:spPr>
                                                                            <p:style>
                                                                              <a:lnRef idx="2">
                                                                                <a:schemeClr val="accent1">
                                                                                  <a:shade val="50000"/>
                                                                                </a:schemeClr>
                                                                              </a:lnRef>
                                                                              <a:fillRef idx="1">
                                                                                <a:schemeClr val="accent1"/>
                                                                              </a:fillRef>
                                                                              <a:effectRef idx="0">
                                                                                <a:schemeClr val="accent1"/>
                                                                              </a:effectRef>
                                                                              <a:fontRef idx="minor">
                                                                                <a:schemeClr val="lt1"/>
                                                                              </a:fontRef>
                                                                            </p:style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/>
                                                                              <a:p>
                                                                                <a:pPr algn="ctr"/>
                                                                                <a:endParaRPr lang="en-AU"/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</p:grpSp>
                                                                        <p:grpSp>
                                                                          <p:nvGrpSpPr>
                                                                            <p:cNvPr id="451" name="Group 450"/>
                                                                            <p:cNvGrpSpPr/>
                                                                            <p:nvPr/>
                                                                          </p:nvGrpSpPr>
                                                                          <p:grpSpPr>
                                                                            <a:xfrm>
                                                                              <a:off x="3697165" y="3283198"/>
                                                                              <a:ext cx="1354661" cy="479345"/>
                                                                              <a:chOff x="3697165" y="3283198"/>
                                                                              <a:chExt cx="1354661" cy="479345"/>
                                                                            </a:xfrm>
                                                                            <a:solidFill>
                                                                              <a:srgbClr val="005426"/>
                                                                            </a:solidFill>
                                                                          </p:grpSpPr>
                                                                          <p:sp>
                                                                            <p:nvSpPr>
                                                                              <p:cNvPr id="447" name="Freeform 446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3813578" y="3505178"/>
                                                                                <a:ext cx="429912" cy="227730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129772 w 429912"/>
                                                                                  <a:gd name="connsiteY0" fmla="*/ 22 h 227730"/>
                                                                                  <a:gd name="connsiteX1" fmla="*/ 53572 w 429912"/>
                                                                                  <a:gd name="connsiteY1" fmla="*/ 119085 h 227730"/>
                                                                                  <a:gd name="connsiteX2" fmla="*/ 125010 w 429912"/>
                                                                                  <a:gd name="connsiteY2" fmla="*/ 161947 h 227730"/>
                                                                                  <a:gd name="connsiteX3" fmla="*/ 282172 w 429912"/>
                                                                                  <a:gd name="connsiteY3" fmla="*/ 195285 h 227730"/>
                                                                                  <a:gd name="connsiteX4" fmla="*/ 367897 w 429912"/>
                                                                                  <a:gd name="connsiteY4" fmla="*/ 142897 h 227730"/>
                                                                                  <a:gd name="connsiteX5" fmla="*/ 429810 w 429912"/>
                                                                                  <a:gd name="connsiteY5" fmla="*/ 52410 h 227730"/>
                                                                                  <a:gd name="connsiteX6" fmla="*/ 353610 w 429912"/>
                                                                                  <a:gd name="connsiteY6" fmla="*/ 209572 h 227730"/>
                                                                                  <a:gd name="connsiteX7" fmla="*/ 177397 w 429912"/>
                                                                                  <a:gd name="connsiteY7" fmla="*/ 219097 h 227730"/>
                                                                                  <a:gd name="connsiteX8" fmla="*/ 34522 w 429912"/>
                                                                                  <a:gd name="connsiteY8" fmla="*/ 161947 h 227730"/>
                                                                                  <a:gd name="connsiteX9" fmla="*/ 5947 w 429912"/>
                                                                                  <a:gd name="connsiteY9" fmla="*/ 109560 h 227730"/>
                                                                                  <a:gd name="connsiteX10" fmla="*/ 129772 w 429912"/>
                                                                                  <a:gd name="connsiteY10" fmla="*/ 22 h 227730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" y="connsiteY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" y="connsiteY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9" y="connsiteY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0" y="connsiteY10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429912" h="227730">
                                                                                    <a:moveTo>
                                                                                      <a:pt x="129772" y="22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137710" y="1610"/>
                                                                                      <a:pt x="54366" y="92098"/>
                                                                                      <a:pt x="53572" y="11908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2778" y="146072"/>
                                                                                      <a:pt x="86910" y="149247"/>
                                                                                      <a:pt x="125010" y="16194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63110" y="174647"/>
                                                                                      <a:pt x="241691" y="198460"/>
                                                                                      <a:pt x="282172" y="19528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22653" y="192110"/>
                                                                                      <a:pt x="343291" y="166709"/>
                                                                                      <a:pt x="367897" y="14289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92503" y="119085"/>
                                                                                      <a:pt x="432191" y="41298"/>
                                                                                      <a:pt x="429810" y="5241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27429" y="63523"/>
                                                                                      <a:pt x="395679" y="181791"/>
                                                                                      <a:pt x="353610" y="20957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11541" y="237353"/>
                                                                                      <a:pt x="230578" y="227034"/>
                                                                                      <a:pt x="177397" y="21909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24216" y="211160"/>
                                                                                      <a:pt x="63097" y="180203"/>
                                                                                      <a:pt x="34522" y="16194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947" y="143691"/>
                                                                                      <a:pt x="-9134" y="138135"/>
                                                                                      <a:pt x="5947" y="10956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1028" y="80985"/>
                                                                                      <a:pt x="121834" y="-1566"/>
                                                                                      <a:pt x="129772" y="22"/>
                                                                                    </a:cubicBezTo>
                                                                                    <a:close/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solidFill>
                                                                                <a:srgbClr val="00823B"/>
                                                                              </a:solidFill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</p:spPr>
                                                                            <p:style>
                                                                              <a:lnRef idx="2">
                                                                                <a:schemeClr val="accent1">
                                                                                  <a:shade val="50000"/>
                                                                                </a:schemeClr>
                                                                              </a:lnRef>
                                                                              <a:fillRef idx="1">
                                                                                <a:schemeClr val="accent1"/>
                                                                              </a:fillRef>
                                                                              <a:effectRef idx="0">
                                                                                <a:schemeClr val="accent1"/>
                                                                              </a:effectRef>
                                                                              <a:fontRef idx="minor">
                                                                                <a:schemeClr val="lt1"/>
                                                                              </a:fontRef>
                                                                            </p:style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/>
                                                                              <a:p>
                                                                                <a:pPr algn="ctr"/>
                                                                                <a:endParaRPr lang="en-AU"/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448" name="Freeform 447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4212094" y="3507578"/>
                                                                                <a:ext cx="481157" cy="254965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19387 w 481157"/>
                                                                                  <a:gd name="connsiteY0" fmla="*/ 59535 h 254965"/>
                                                                                  <a:gd name="connsiteX1" fmla="*/ 40819 w 481157"/>
                                                                                  <a:gd name="connsiteY1" fmla="*/ 204791 h 254965"/>
                                                                                  <a:gd name="connsiteX2" fmla="*/ 224175 w 481157"/>
                                                                                  <a:gd name="connsiteY2" fmla="*/ 233366 h 254965"/>
                                                                                  <a:gd name="connsiteX3" fmla="*/ 424200 w 481157"/>
                                                                                  <a:gd name="connsiteY3" fmla="*/ 185741 h 254965"/>
                                                                                  <a:gd name="connsiteX4" fmla="*/ 459919 w 481157"/>
                                                                                  <a:gd name="connsiteY4" fmla="*/ 169072 h 254965"/>
                                                                                  <a:gd name="connsiteX5" fmla="*/ 436106 w 481157"/>
                                                                                  <a:gd name="connsiteY5" fmla="*/ 3 h 254965"/>
                                                                                  <a:gd name="connsiteX6" fmla="*/ 478969 w 481157"/>
                                                                                  <a:gd name="connsiteY6" fmla="*/ 173835 h 254965"/>
                                                                                  <a:gd name="connsiteX7" fmla="*/ 355144 w 481157"/>
                                                                                  <a:gd name="connsiteY7" fmla="*/ 240510 h 254965"/>
                                                                                  <a:gd name="connsiteX8" fmla="*/ 200362 w 481157"/>
                                                                                  <a:gd name="connsiteY8" fmla="*/ 254797 h 254965"/>
                                                                                  <a:gd name="connsiteX9" fmla="*/ 36056 w 481157"/>
                                                                                  <a:gd name="connsiteY9" fmla="*/ 235747 h 254965"/>
                                                                                  <a:gd name="connsiteX10" fmla="*/ 337 w 481157"/>
                                                                                  <a:gd name="connsiteY10" fmla="*/ 204791 h 254965"/>
                                                                                  <a:gd name="connsiteX11" fmla="*/ 19387 w 481157"/>
                                                                                  <a:gd name="connsiteY11" fmla="*/ 59535 h 254965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" y="connsiteY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" y="connsiteY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9" y="connsiteY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0" y="connsiteY1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1" y="connsiteY11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481157" h="254965">
                                                                                    <a:moveTo>
                                                                                      <a:pt x="19387" y="59535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26134" y="59535"/>
                                                                                      <a:pt x="6688" y="175819"/>
                                                                                      <a:pt x="40819" y="20479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74950" y="233763"/>
                                                                                      <a:pt x="160278" y="236541"/>
                                                                                      <a:pt x="224175" y="23336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88072" y="230191"/>
                                                                                      <a:pt x="384909" y="196457"/>
                                                                                      <a:pt x="424200" y="18574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63491" y="175025"/>
                                                                                      <a:pt x="457935" y="200028"/>
                                                                                      <a:pt x="459919" y="169072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61903" y="138116"/>
                                                                                      <a:pt x="432931" y="-791"/>
                                                                                      <a:pt x="436106" y="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39281" y="797"/>
                                                                                      <a:pt x="492463" y="133751"/>
                                                                                      <a:pt x="478969" y="17383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465475" y="213919"/>
                                                                                      <a:pt x="401578" y="227016"/>
                                                                                      <a:pt x="355144" y="24051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08710" y="254004"/>
                                                                                      <a:pt x="253543" y="255591"/>
                                                                                      <a:pt x="200362" y="25479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47181" y="254003"/>
                                                                                      <a:pt x="69393" y="244081"/>
                                                                                      <a:pt x="36056" y="23574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719" y="227413"/>
                                                                                      <a:pt x="3115" y="234160"/>
                                                                                      <a:pt x="337" y="20479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-2441" y="175422"/>
                                                                                      <a:pt x="12640" y="59535"/>
                                                                                      <a:pt x="19387" y="59535"/>
                                                                                    </a:cubicBezTo>
                                                                                    <a:close/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solidFill>
                                                                                <a:srgbClr val="00823B"/>
                                                                              </a:solidFill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</p:spPr>
                                                                            <p:style>
                                                                              <a:lnRef idx="2">
                                                                                <a:schemeClr val="accent1">
                                                                                  <a:shade val="50000"/>
                                                                                </a:schemeClr>
                                                                              </a:lnRef>
                                                                              <a:fillRef idx="1">
                                                                                <a:schemeClr val="accent1"/>
                                                                              </a:fillRef>
                                                                              <a:effectRef idx="0">
                                                                                <a:schemeClr val="accent1"/>
                                                                              </a:effectRef>
                                                                              <a:fontRef idx="minor">
                                                                                <a:schemeClr val="lt1"/>
                                                                              </a:fontRef>
                                                                            </p:style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/>
                                                                              <a:p>
                                                                                <a:pPr algn="ctr"/>
                                                                                <a:endParaRPr lang="en-AU"/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449" name="Freeform 448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3697165" y="3459954"/>
                                                                                <a:ext cx="151125" cy="169118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74735 w 151125"/>
                                                                                  <a:gd name="connsiteY0" fmla="*/ 2 h 169118"/>
                                                                                  <a:gd name="connsiteX1" fmla="*/ 36635 w 151125"/>
                                                                                  <a:gd name="connsiteY1" fmla="*/ 71440 h 169118"/>
                                                                                  <a:gd name="connsiteX2" fmla="*/ 69973 w 151125"/>
                                                                                  <a:gd name="connsiteY2" fmla="*/ 130971 h 169118"/>
                                                                                  <a:gd name="connsiteX3" fmla="*/ 103310 w 151125"/>
                                                                                  <a:gd name="connsiteY3" fmla="*/ 150021 h 169118"/>
                                                                                  <a:gd name="connsiteX4" fmla="*/ 150935 w 151125"/>
                                                                                  <a:gd name="connsiteY4" fmla="*/ 128590 h 169118"/>
                                                                                  <a:gd name="connsiteX5" fmla="*/ 84260 w 151125"/>
                                                                                  <a:gd name="connsiteY5" fmla="*/ 169071 h 169118"/>
                                                                                  <a:gd name="connsiteX6" fmla="*/ 22348 w 151125"/>
                                                                                  <a:gd name="connsiteY6" fmla="*/ 119065 h 169118"/>
                                                                                  <a:gd name="connsiteX7" fmla="*/ 916 w 151125"/>
                                                                                  <a:gd name="connsiteY7" fmla="*/ 73821 h 169118"/>
                                                                                  <a:gd name="connsiteX8" fmla="*/ 74735 w 151125"/>
                                                                                  <a:gd name="connsiteY8" fmla="*/ 2 h 169118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" y="connsiteY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" y="connsiteY8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151125" h="169118">
                                                                                    <a:moveTo>
                                                                                      <a:pt x="74735" y="2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80688" y="-395"/>
                                                                                      <a:pt x="37429" y="49612"/>
                                                                                      <a:pt x="36635" y="7144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5841" y="93268"/>
                                                                                      <a:pt x="58861" y="117874"/>
                                                                                      <a:pt x="69973" y="13097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1085" y="144068"/>
                                                                                      <a:pt x="89816" y="150418"/>
                                                                                      <a:pt x="103310" y="15002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6804" y="149624"/>
                                                                                      <a:pt x="154110" y="125415"/>
                                                                                      <a:pt x="150935" y="12859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47760" y="131765"/>
                                                                                      <a:pt x="105691" y="170659"/>
                                                                                      <a:pt x="84260" y="16907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2829" y="167483"/>
                                                                                      <a:pt x="36239" y="134940"/>
                                                                                      <a:pt x="22348" y="11906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8457" y="103190"/>
                                                                                      <a:pt x="-3449" y="88505"/>
                                                                                      <a:pt x="916" y="73821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5281" y="59137"/>
                                                                                      <a:pt x="68782" y="399"/>
                                                                                      <a:pt x="74735" y="2"/>
                                                                                    </a:cubicBezTo>
                                                                                    <a:close/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solidFill>
                                                                                <a:srgbClr val="00823B"/>
                                                                              </a:solidFill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</p:spPr>
                                                                            <p:style>
                                                                              <a:lnRef idx="2">
                                                                                <a:schemeClr val="accent1">
                                                                                  <a:shade val="50000"/>
                                                                                </a:schemeClr>
                                                                              </a:lnRef>
                                                                              <a:fillRef idx="1">
                                                                                <a:schemeClr val="accent1"/>
                                                                              </a:fillRef>
                                                                              <a:effectRef idx="0">
                                                                                <a:schemeClr val="accent1"/>
                                                                              </a:effectRef>
                                                                              <a:fontRef idx="minor">
                                                                                <a:schemeClr val="lt1"/>
                                                                              </a:fontRef>
                                                                            </p:style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/>
                                                                              <a:p>
                                                                                <a:pPr algn="ctr"/>
                                                                                <a:endParaRPr lang="en-AU"/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  <p:sp>
                                                                            <p:nvSpPr>
                                                                              <p:cNvPr id="450" name="Freeform 449"/>
                                                                              <p:cNvSpPr/>
                                                                              <p:nvPr/>
                                                                            </p:nvSpPr>
                                                                            <p:spPr>
                                                                              <a:xfrm>
                                                                                <a:off x="4648155" y="3283198"/>
                                                                                <a:ext cx="403671" cy="387314"/>
                                                                              </a:xfrm>
                                                                              <a:custGeom>
                                                                                <a:avLst/>
                                                                                <a:gdLst>
                                                                                  <a:gd name="connsiteX0" fmla="*/ 44 w 378580"/>
                                                                                  <a:gd name="connsiteY0" fmla="*/ 228755 h 388927"/>
                                                                                  <a:gd name="connsiteX1" fmla="*/ 97675 w 378580"/>
                                                                                  <a:gd name="connsiteY1" fmla="*/ 385917 h 388927"/>
                                                                                  <a:gd name="connsiteX2" fmla="*/ 221500 w 378580"/>
                                                                                  <a:gd name="connsiteY2" fmla="*/ 326386 h 388927"/>
                                                                                  <a:gd name="connsiteX3" fmla="*/ 302463 w 378580"/>
                                                                                  <a:gd name="connsiteY3" fmla="*/ 254948 h 388927"/>
                                                                                  <a:gd name="connsiteX4" fmla="*/ 371519 w 378580"/>
                                                                                  <a:gd name="connsiteY4" fmla="*/ 169223 h 388927"/>
                                                                                  <a:gd name="connsiteX5" fmla="*/ 359613 w 378580"/>
                                                                                  <a:gd name="connsiteY5" fmla="*/ 83498 h 388927"/>
                                                                                  <a:gd name="connsiteX6" fmla="*/ 223882 w 378580"/>
                                                                                  <a:gd name="connsiteY6" fmla="*/ 155 h 388927"/>
                                                                                  <a:gd name="connsiteX7" fmla="*/ 359613 w 378580"/>
                                                                                  <a:gd name="connsiteY7" fmla="*/ 104930 h 388927"/>
                                                                                  <a:gd name="connsiteX8" fmla="*/ 331038 w 378580"/>
                                                                                  <a:gd name="connsiteY8" fmla="*/ 193036 h 388927"/>
                                                                                  <a:gd name="connsiteX9" fmla="*/ 309607 w 378580"/>
                                                                                  <a:gd name="connsiteY9" fmla="*/ 207323 h 388927"/>
                                                                                  <a:gd name="connsiteX10" fmla="*/ 183400 w 378580"/>
                                                                                  <a:gd name="connsiteY10" fmla="*/ 138267 h 388927"/>
                                                                                  <a:gd name="connsiteX11" fmla="*/ 292938 w 378580"/>
                                                                                  <a:gd name="connsiteY11" fmla="*/ 228755 h 388927"/>
                                                                                  <a:gd name="connsiteX12" fmla="*/ 254838 w 378580"/>
                                                                                  <a:gd name="connsiteY12" fmla="*/ 290667 h 388927"/>
                                                                                  <a:gd name="connsiteX13" fmla="*/ 147682 w 378580"/>
                                                                                  <a:gd name="connsiteY13" fmla="*/ 364486 h 388927"/>
                                                                                  <a:gd name="connsiteX14" fmla="*/ 85769 w 378580"/>
                                                                                  <a:gd name="connsiteY14" fmla="*/ 350198 h 388927"/>
                                                                                  <a:gd name="connsiteX15" fmla="*/ 44 w 378580"/>
                                                                                  <a:gd name="connsiteY15" fmla="*/ 228755 h 388927"/>
                                                                                </a:gdLst>
                                                                                <a:ahLst/>
                                                                                <a:cxnLst>
                                                                                  <a:cxn ang="0">
                                                                                    <a:pos x="connsiteX0" y="connsiteY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" y="connsiteY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2" y="connsiteY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3" y="connsiteY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4" y="connsiteY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5" y="connsiteY5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6" y="connsiteY6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7" y="connsiteY7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8" y="connsiteY8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9" y="connsiteY9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0" y="connsiteY10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1" y="connsiteY11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2" y="connsiteY12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3" y="connsiteY13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4" y="connsiteY14"/>
                                                                                  </a:cxn>
                                                                                  <a:cxn ang="0">
                                                                                    <a:pos x="connsiteX15" y="connsiteY15"/>
                                                                                  </a:cxn>
                                                                                </a:cxnLst>
                                                                                <a:rect l="l" t="t" r="r" b="b"/>
                                                                                <a:pathLst>
                                                                                  <a:path w="378580" h="388927">
                                                                                    <a:moveTo>
                                                                                      <a:pt x="44" y="228755"/>
                                                                                    </a:moveTo>
                                                                                    <a:cubicBezTo>
                                                                                      <a:pt x="2028" y="234708"/>
                                                                                      <a:pt x="60766" y="369645"/>
                                                                                      <a:pt x="97675" y="38591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34584" y="402189"/>
                                                                                      <a:pt x="187369" y="348214"/>
                                                                                      <a:pt x="221500" y="32638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55631" y="304558"/>
                                                                                      <a:pt x="277460" y="281142"/>
                                                                                      <a:pt x="302463" y="25494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27466" y="228754"/>
                                                                                      <a:pt x="361994" y="197798"/>
                                                                                      <a:pt x="371519" y="16922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81044" y="140648"/>
                                                                                      <a:pt x="384219" y="111676"/>
                                                                                      <a:pt x="359613" y="8349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35007" y="55320"/>
                                                                                      <a:pt x="223882" y="-3417"/>
                                                                                      <a:pt x="223882" y="15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23882" y="3727"/>
                                                                                      <a:pt x="341754" y="72783"/>
                                                                                      <a:pt x="359613" y="104930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77472" y="137077"/>
                                                                                      <a:pt x="339372" y="175970"/>
                                                                                      <a:pt x="331038" y="19303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22704" y="210102"/>
                                                                                      <a:pt x="334213" y="216451"/>
                                                                                      <a:pt x="309607" y="207323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85001" y="198195"/>
                                                                                      <a:pt x="186178" y="134695"/>
                                                                                      <a:pt x="183400" y="13826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80622" y="141839"/>
                                                                                      <a:pt x="281032" y="203355"/>
                                                                                      <a:pt x="292938" y="228755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304844" y="254155"/>
                                                                                      <a:pt x="279047" y="268045"/>
                                                                                      <a:pt x="254838" y="290667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230629" y="313289"/>
                                                                                      <a:pt x="175860" y="354564"/>
                                                                                      <a:pt x="147682" y="364486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119504" y="374408"/>
                                                                                      <a:pt x="109185" y="370042"/>
                                                                                      <a:pt x="85769" y="350198"/>
                                                                                    </a:cubicBezTo>
                                                                                    <a:cubicBezTo>
                                                                                      <a:pt x="62353" y="330354"/>
                                                                                      <a:pt x="-1940" y="222802"/>
                                                                                      <a:pt x="44" y="228755"/>
                                                                                    </a:cubicBezTo>
                                                                                    <a:close/>
                                                                                  </a:path>
                                                                                </a:pathLst>
                                                                              </a:custGeom>
                                                                              <a:solidFill>
                                                                                <a:srgbClr val="00823B"/>
                                                                              </a:solidFill>
                                                                              <a:ln>
                                                                                <a:noFill/>
                                                                              </a:ln>
                                                                            </p:spPr>
                                                                            <p:style>
                                                                              <a:lnRef idx="2">
                                                                                <a:schemeClr val="accent1">
                                                                                  <a:shade val="50000"/>
                                                                                </a:schemeClr>
                                                                              </a:lnRef>
                                                                              <a:fillRef idx="1">
                                                                                <a:schemeClr val="accent1"/>
                                                                              </a:fillRef>
                                                                              <a:effectRef idx="0">
                                                                                <a:schemeClr val="accent1"/>
                                                                              </a:effectRef>
                                                                              <a:fontRef idx="minor">
                                                                                <a:schemeClr val="lt1"/>
                                                                              </a:fontRef>
                                                                            </p:style>
                                                                            <p:txBody>
                                                                              <a:bodyPr rtlCol="0" anchor="ctr"/>
                                                                              <a:lstStyle/>
                                                                              <a:p>
                                                                                <a:pPr algn="ctr"/>
                                                                                <a:endParaRPr lang="en-AU"/>
                                                                              </a:p>
                                                                            </p:txBody>
                                                                          </p:sp>
                                                                        </p:grpSp>
                                                                      </p:grpSp>
                                                                      <p:sp>
                                                                        <p:nvSpPr>
                                                                          <p:cNvPr id="459" name="Freeform 458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4421978" y="3571116"/>
                                                                            <a:ext cx="46844" cy="127512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3 w 46844"/>
                                                                              <a:gd name="connsiteY0" fmla="*/ 3140 h 127512"/>
                                                                              <a:gd name="connsiteX1" fmla="*/ 40485 w 46844"/>
                                                                              <a:gd name="connsiteY1" fmla="*/ 126965 h 127512"/>
                                                                              <a:gd name="connsiteX2" fmla="*/ 42866 w 46844"/>
                                                                              <a:gd name="connsiteY2" fmla="*/ 46003 h 127512"/>
                                                                              <a:gd name="connsiteX3" fmla="*/ 3 w 46844"/>
                                                                              <a:gd name="connsiteY3" fmla="*/ 3140 h 127512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46844" h="127512">
                                                                                <a:moveTo>
                                                                                  <a:pt x="3" y="3140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-394" y="16634"/>
                                                                                  <a:pt x="33341" y="119821"/>
                                                                                  <a:pt x="40485" y="12696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47629" y="134109"/>
                                                                                  <a:pt x="49216" y="69418"/>
                                                                                  <a:pt x="42866" y="4600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6516" y="22588"/>
                                                                                  <a:pt x="400" y="-10354"/>
                                                                                  <a:pt x="3" y="3140"/>
                                                                                </a:cubicBezTo>
                                                                                <a:close/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solidFill>
                                                                            <a:srgbClr val="005426">
                                                                              <a:alpha val="20000"/>
                                                                            </a:srgbClr>
                                                                          </a:solidFill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</p:spPr>
                                                                        <p:style>
                                                                          <a:lnRef idx="2">
                                                                            <a:schemeClr val="accent1">
                                                                              <a:shade val="50000"/>
                                                                            </a:schemeClr>
                                                                          </a:lnRef>
                                                                          <a:fillRef idx="1">
                                                                            <a:schemeClr val="accent1"/>
                                                                          </a:fillRef>
                                                                          <a:effectRef idx="0">
                                                                            <a:schemeClr val="accent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lt1"/>
                                                                          </a:fontRef>
                                                                        </p:style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/>
                                                                          <a:p>
                                                                            <a:pPr algn="ctr"/>
                                                                            <a:endParaRPr lang="en-AU"/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462" name="Freeform 461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4489174" y="3564729"/>
                                                                            <a:ext cx="30137" cy="97639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1864 w 30137"/>
                                                                              <a:gd name="connsiteY0" fmla="*/ 2 h 97639"/>
                                                                              <a:gd name="connsiteX1" fmla="*/ 4245 w 30137"/>
                                                                              <a:gd name="connsiteY1" fmla="*/ 61915 h 97639"/>
                                                                              <a:gd name="connsiteX2" fmla="*/ 25676 w 30137"/>
                                                                              <a:gd name="connsiteY2" fmla="*/ 97634 h 97639"/>
                                                                              <a:gd name="connsiteX3" fmla="*/ 25676 w 30137"/>
                                                                              <a:gd name="connsiteY3" fmla="*/ 59534 h 97639"/>
                                                                              <a:gd name="connsiteX4" fmla="*/ 1864 w 30137"/>
                                                                              <a:gd name="connsiteY4" fmla="*/ 2 h 97639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30137" h="97639">
                                                                                <a:moveTo>
                                                                                  <a:pt x="1864" y="2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-1708" y="399"/>
                                                                                  <a:pt x="276" y="45643"/>
                                                                                  <a:pt x="4245" y="6191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8214" y="78187"/>
                                                                                  <a:pt x="22104" y="98031"/>
                                                                                  <a:pt x="25676" y="9763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29248" y="97237"/>
                                                                                  <a:pt x="33613" y="76996"/>
                                                                                  <a:pt x="25676" y="5953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7739" y="42072"/>
                                                                                  <a:pt x="5436" y="-395"/>
                                                                                  <a:pt x="1864" y="2"/>
                                                                                </a:cubicBezTo>
                                                                                <a:close/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solidFill>
                                                                            <a:srgbClr val="005426">
                                                                              <a:alpha val="20000"/>
                                                                            </a:srgbClr>
                                                                          </a:solidFill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</p:spPr>
                                                                        <p:style>
                                                                          <a:lnRef idx="2">
                                                                            <a:schemeClr val="accent1">
                                                                              <a:shade val="50000"/>
                                                                            </a:schemeClr>
                                                                          </a:lnRef>
                                                                          <a:fillRef idx="1">
                                                                            <a:schemeClr val="accent1"/>
                                                                          </a:fillRef>
                                                                          <a:effectRef idx="0">
                                                                            <a:schemeClr val="accent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lt1"/>
                                                                          </a:fontRef>
                                                                        </p:style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/>
                                                                          <a:p>
                                                                            <a:pPr algn="ctr"/>
                                                                            <a:endParaRPr lang="en-AU"/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464" name="Freeform 463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3780808" y="3478343"/>
                                                                            <a:ext cx="45875" cy="79245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45861 w 45875"/>
                                                                              <a:gd name="connsiteY0" fmla="*/ 663 h 79245"/>
                                                                              <a:gd name="connsiteX1" fmla="*/ 2998 w 45875"/>
                                                                              <a:gd name="connsiteY1" fmla="*/ 43526 h 79245"/>
                                                                              <a:gd name="connsiteX2" fmla="*/ 7761 w 45875"/>
                                                                              <a:gd name="connsiteY2" fmla="*/ 79245 h 79245"/>
                                                                              <a:gd name="connsiteX3" fmla="*/ 45861 w 45875"/>
                                                                              <a:gd name="connsiteY3" fmla="*/ 663 h 79245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45875" h="79245">
                                                                                <a:moveTo>
                                                                                  <a:pt x="45861" y="663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45067" y="-5290"/>
                                                                                  <a:pt x="9348" y="30429"/>
                                                                                  <a:pt x="2998" y="43526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-3352" y="56623"/>
                                                                                  <a:pt x="1411" y="79245"/>
                                                                                  <a:pt x="7761" y="7924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4111" y="79245"/>
                                                                                  <a:pt x="46655" y="6616"/>
                                                                                  <a:pt x="45861" y="663"/>
                                                                                </a:cubicBezTo>
                                                                                <a:close/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solidFill>
                                                                            <a:srgbClr val="005426">
                                                                              <a:alpha val="20000"/>
                                                                            </a:srgbClr>
                                                                          </a:solidFill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</p:spPr>
                                                                        <p:style>
                                                                          <a:lnRef idx="2">
                                                                            <a:schemeClr val="accent1">
                                                                              <a:shade val="50000"/>
                                                                            </a:schemeClr>
                                                                          </a:lnRef>
                                                                          <a:fillRef idx="1">
                                                                            <a:schemeClr val="accent1"/>
                                                                          </a:fillRef>
                                                                          <a:effectRef idx="0">
                                                                            <a:schemeClr val="accent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lt1"/>
                                                                          </a:fontRef>
                                                                        </p:style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/>
                                                                          <a:p>
                                                                            <a:pPr algn="ctr"/>
                                                                            <a:endParaRPr lang="en-AU"/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465" name="Freeform 464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3986920" y="3545584"/>
                                                                            <a:ext cx="40040" cy="100370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37393 w 40040"/>
                                                                              <a:gd name="connsiteY0" fmla="*/ 97 h 100370"/>
                                                                              <a:gd name="connsiteX1" fmla="*/ 1674 w 40040"/>
                                                                              <a:gd name="connsiteY1" fmla="*/ 71535 h 100370"/>
                                                                              <a:gd name="connsiteX2" fmla="*/ 8818 w 40040"/>
                                                                              <a:gd name="connsiteY2" fmla="*/ 100110 h 100370"/>
                                                                              <a:gd name="connsiteX3" fmla="*/ 35011 w 40040"/>
                                                                              <a:gd name="connsiteY3" fmla="*/ 57247 h 100370"/>
                                                                              <a:gd name="connsiteX4" fmla="*/ 37393 w 40040"/>
                                                                              <a:gd name="connsiteY4" fmla="*/ 97 h 100370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40040" h="100370">
                                                                                <a:moveTo>
                                                                                  <a:pt x="37393" y="97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31837" y="2478"/>
                                                                                  <a:pt x="6436" y="54866"/>
                                                                                  <a:pt x="1674" y="7153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-3089" y="88204"/>
                                                                                  <a:pt x="3262" y="102491"/>
                                                                                  <a:pt x="8818" y="10011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4374" y="97729"/>
                                                                                  <a:pt x="31439" y="75106"/>
                                                                                  <a:pt x="35011" y="57247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8583" y="39388"/>
                                                                                  <a:pt x="42949" y="-2284"/>
                                                                                  <a:pt x="37393" y="97"/>
                                                                                </a:cubicBezTo>
                                                                                <a:close/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solidFill>
                                                                            <a:srgbClr val="005426">
                                                                              <a:alpha val="20000"/>
                                                                            </a:srgbClr>
                                                                          </a:solidFill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</p:spPr>
                                                                        <p:style>
                                                                          <a:lnRef idx="2">
                                                                            <a:schemeClr val="accent1">
                                                                              <a:shade val="50000"/>
                                                                            </a:schemeClr>
                                                                          </a:lnRef>
                                                                          <a:fillRef idx="1">
                                                                            <a:schemeClr val="accent1"/>
                                                                          </a:fillRef>
                                                                          <a:effectRef idx="0">
                                                                            <a:schemeClr val="accent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lt1"/>
                                                                          </a:fontRef>
                                                                        </p:style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/>
                                                                          <a:p>
                                                                            <a:pPr algn="ctr"/>
                                                                            <a:endParaRPr lang="en-AU"/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466" name="Freeform 465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4053398" y="3581375"/>
                                                                            <a:ext cx="32996" cy="58332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6633 w 32996"/>
                                                                              <a:gd name="connsiteY0" fmla="*/ 25 h 58332"/>
                                                                              <a:gd name="connsiteX1" fmla="*/ 1871 w 32996"/>
                                                                              <a:gd name="connsiteY1" fmla="*/ 54794 h 58332"/>
                                                                              <a:gd name="connsiteX2" fmla="*/ 32827 w 32996"/>
                                                                              <a:gd name="connsiteY2" fmla="*/ 47650 h 58332"/>
                                                                              <a:gd name="connsiteX3" fmla="*/ 6633 w 32996"/>
                                                                              <a:gd name="connsiteY3" fmla="*/ 25 h 58332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32996" h="58332">
                                                                                <a:moveTo>
                                                                                  <a:pt x="6633" y="25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1474" y="1216"/>
                                                                                  <a:pt x="-2495" y="46857"/>
                                                                                  <a:pt x="1871" y="5479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6237" y="62731"/>
                                                                                  <a:pt x="30446" y="55984"/>
                                                                                  <a:pt x="32827" y="47650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35208" y="39316"/>
                                                                                  <a:pt x="11792" y="-1166"/>
                                                                                  <a:pt x="6633" y="25"/>
                                                                                </a:cubicBezTo>
                                                                                <a:close/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solidFill>
                                                                            <a:srgbClr val="005426">
                                                                              <a:alpha val="20000"/>
                                                                            </a:srgbClr>
                                                                          </a:solidFill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</p:spPr>
                                                                        <p:style>
                                                                          <a:lnRef idx="2">
                                                                            <a:schemeClr val="accent1">
                                                                              <a:shade val="50000"/>
                                                                            </a:schemeClr>
                                                                          </a:lnRef>
                                                                          <a:fillRef idx="1">
                                                                            <a:schemeClr val="accent1"/>
                                                                          </a:fillRef>
                                                                          <a:effectRef idx="0">
                                                                            <a:schemeClr val="accent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lt1"/>
                                                                          </a:fontRef>
                                                                        </p:style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/>
                                                                          <a:p>
                                                                            <a:pPr algn="ctr"/>
                                                                            <a:endParaRPr lang="en-AU"/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467" name="Freeform 466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>
                                                                            <a:off x="4754859" y="3440897"/>
                                                                            <a:ext cx="112755" cy="142894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21929 w 112755"/>
                                                                              <a:gd name="connsiteY0" fmla="*/ 9 h 142894"/>
                                                                              <a:gd name="connsiteX1" fmla="*/ 38597 w 112755"/>
                                                                              <a:gd name="connsiteY1" fmla="*/ 73828 h 142894"/>
                                                                              <a:gd name="connsiteX2" fmla="*/ 112416 w 112755"/>
                                                                              <a:gd name="connsiteY2" fmla="*/ 142884 h 142894"/>
                                                                              <a:gd name="connsiteX3" fmla="*/ 5260 w 112755"/>
                                                                              <a:gd name="connsiteY3" fmla="*/ 78591 h 142894"/>
                                                                              <a:gd name="connsiteX4" fmla="*/ 21929 w 112755"/>
                                                                              <a:gd name="connsiteY4" fmla="*/ 9 h 142894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4" y="connsiteY4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112755" h="142894">
                                                                                <a:moveTo>
                                                                                  <a:pt x="21929" y="9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27485" y="-785"/>
                                                                                  <a:pt x="23516" y="50016"/>
                                                                                  <a:pt x="38597" y="73828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53678" y="97640"/>
                                                                                  <a:pt x="117972" y="142090"/>
                                                                                  <a:pt x="112416" y="142884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106860" y="143678"/>
                                                                                  <a:pt x="21929" y="99228"/>
                                                                                  <a:pt x="5260" y="78591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-11409" y="57954"/>
                                                                                  <a:pt x="16373" y="803"/>
                                                                                  <a:pt x="21929" y="9"/>
                                                                                </a:cubicBezTo>
                                                                                <a:close/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solidFill>
                                                                            <a:srgbClr val="005426">
                                                                              <a:alpha val="20000"/>
                                                                            </a:srgbClr>
                                                                          </a:solidFill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</p:spPr>
                                                                        <p:style>
                                                                          <a:lnRef idx="2">
                                                                            <a:schemeClr val="accent1">
                                                                              <a:shade val="50000"/>
                                                                            </a:schemeClr>
                                                                          </a:lnRef>
                                                                          <a:fillRef idx="1">
                                                                            <a:schemeClr val="accent1"/>
                                                                          </a:fillRef>
                                                                          <a:effectRef idx="0">
                                                                            <a:schemeClr val="accent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lt1"/>
                                                                          </a:fontRef>
                                                                        </p:style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/>
                                                                          <a:p>
                                                                            <a:pPr algn="ctr"/>
                                                                            <a:endParaRPr lang="en-AU"/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  <p:sp>
                                                                        <p:nvSpPr>
                                                                          <p:cNvPr id="471" name="Freeform 470"/>
                                                                          <p:cNvSpPr/>
                                                                          <p:nvPr/>
                                                                        </p:nvSpPr>
                                                                        <p:spPr>
                                                                          <a:xfrm rot="20883825">
                                                                            <a:off x="4893375" y="3366705"/>
                                                                            <a:ext cx="78674" cy="70168"/>
                                                                          </a:xfrm>
                                                                          <a:custGeom>
                                                                            <a:avLst/>
                                                                            <a:gdLst>
                                                                              <a:gd name="connsiteX0" fmla="*/ 16 w 88961"/>
                                                                              <a:gd name="connsiteY0" fmla="*/ 2860 h 88586"/>
                                                                              <a:gd name="connsiteX1" fmla="*/ 76216 w 88961"/>
                                                                              <a:gd name="connsiteY1" fmla="*/ 26673 h 88586"/>
                                                                              <a:gd name="connsiteX2" fmla="*/ 83360 w 88961"/>
                                                                              <a:gd name="connsiteY2" fmla="*/ 88585 h 88586"/>
                                                                              <a:gd name="connsiteX3" fmla="*/ 16 w 88961"/>
                                                                              <a:gd name="connsiteY3" fmla="*/ 2860 h 88586"/>
                                                                            </a:gdLst>
                                                                            <a:ahLst/>
                                                                            <a:cxnLst>
                                                                              <a:cxn ang="0">
                                                                                <a:pos x="connsiteX0" y="connsiteY0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1" y="connsiteY1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2" y="connsiteY2"/>
                                                                              </a:cxn>
                                                                              <a:cxn ang="0">
                                                                                <a:pos x="connsiteX3" y="connsiteY3"/>
                                                                              </a:cxn>
                                                                            </a:cxnLst>
                                                                            <a:rect l="l" t="t" r="r" b="b"/>
                                                                            <a:pathLst>
                                                                              <a:path w="88961" h="88586">
                                                                                <a:moveTo>
                                                                                  <a:pt x="16" y="2860"/>
                                                                                </a:moveTo>
                                                                                <a:cubicBezTo>
                                                                                  <a:pt x="-1175" y="-7459"/>
                                                                                  <a:pt x="62325" y="12386"/>
                                                                                  <a:pt x="76216" y="26673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90107" y="40961"/>
                                                                                  <a:pt x="92885" y="88188"/>
                                                                                  <a:pt x="83360" y="88585"/>
                                                                                </a:cubicBezTo>
                                                                                <a:cubicBezTo>
                                                                                  <a:pt x="73835" y="88982"/>
                                                                                  <a:pt x="1207" y="13179"/>
                                                                                  <a:pt x="16" y="2860"/>
                                                                                </a:cubicBezTo>
                                                                                <a:close/>
                                                                              </a:path>
                                                                            </a:pathLst>
                                                                          </a:custGeom>
                                                                          <a:solidFill>
                                                                            <a:srgbClr val="005426">
                                                                              <a:alpha val="20000"/>
                                                                            </a:srgbClr>
                                                                          </a:solidFill>
                                                                          <a:ln>
                                                                            <a:noFill/>
                                                                          </a:ln>
                                                                        </p:spPr>
                                                                        <p:style>
                                                                          <a:lnRef idx="2">
                                                                            <a:schemeClr val="accent1">
                                                                              <a:shade val="50000"/>
                                                                            </a:schemeClr>
                                                                          </a:lnRef>
                                                                          <a:fillRef idx="1">
                                                                            <a:schemeClr val="accent1"/>
                                                                          </a:fillRef>
                                                                          <a:effectRef idx="0">
                                                                            <a:schemeClr val="accent1"/>
                                                                          </a:effectRef>
                                                                          <a:fontRef idx="minor">
                                                                            <a:schemeClr val="lt1"/>
                                                                          </a:fontRef>
                                                                        </p:style>
                                                                        <p:txBody>
                                                                          <a:bodyPr rtlCol="0" anchor="ctr"/>
                                                                          <a:lstStyle/>
                                                                          <a:p>
                                                                            <a:pPr algn="ctr"/>
                                                                            <a:endParaRPr lang="en-AU"/>
                                                                          </a:p>
                                                                        </p:txBody>
                                                                      </p:sp>
                                                                    </p:grpSp>
                                                                  </p:grpSp>
                                                                  <p:sp>
                                                                    <p:nvSpPr>
                                                                      <p:cNvPr id="482" name="Freeform 481"/>
                                                                      <p:cNvSpPr/>
                                                                      <p:nvPr/>
                                                                    </p:nvSpPr>
                                                                    <p:spPr>
                                                                      <a:xfrm>
                                                                        <a:off x="3717202" y="3144570"/>
                                                                        <a:ext cx="1278676" cy="408841"/>
                                                                      </a:xfrm>
                                                                      <a:custGeom>
                                                                        <a:avLst/>
                                                                        <a:gdLst>
                                                                          <a:gd name="connsiteX0" fmla="*/ 2311 w 1278676"/>
                                                                          <a:gd name="connsiteY0" fmla="*/ 201086 h 408841"/>
                                                                          <a:gd name="connsiteX1" fmla="*/ 135661 w 1278676"/>
                                                                          <a:gd name="connsiteY1" fmla="*/ 277286 h 408841"/>
                                                                          <a:gd name="connsiteX2" fmla="*/ 302348 w 1278676"/>
                                                                          <a:gd name="connsiteY2" fmla="*/ 308243 h 408841"/>
                                                                          <a:gd name="connsiteX3" fmla="*/ 469036 w 1278676"/>
                                                                          <a:gd name="connsiteY3" fmla="*/ 367774 h 408841"/>
                                                                          <a:gd name="connsiteX4" fmla="*/ 747642 w 1278676"/>
                                                                          <a:gd name="connsiteY4" fmla="*/ 377299 h 408841"/>
                                                                          <a:gd name="connsiteX5" fmla="*/ 909567 w 1278676"/>
                                                                          <a:gd name="connsiteY5" fmla="*/ 308243 h 408841"/>
                                                                          <a:gd name="connsiteX6" fmla="*/ 1057204 w 1278676"/>
                                                                          <a:gd name="connsiteY6" fmla="*/ 210611 h 408841"/>
                                                                          <a:gd name="connsiteX7" fmla="*/ 1147692 w 1278676"/>
                                                                          <a:gd name="connsiteY7" fmla="*/ 117743 h 408841"/>
                                                                          <a:gd name="connsiteX8" fmla="*/ 1228654 w 1278676"/>
                                                                          <a:gd name="connsiteY8" fmla="*/ 43924 h 408841"/>
                                                                          <a:gd name="connsiteX9" fmla="*/ 1278661 w 1278676"/>
                                                                          <a:gd name="connsiteY9" fmla="*/ 1061 h 408841"/>
                                                                          <a:gd name="connsiteX10" fmla="*/ 1223892 w 1278676"/>
                                                                          <a:gd name="connsiteY10" fmla="*/ 86786 h 408841"/>
                                                                          <a:gd name="connsiteX11" fmla="*/ 1245323 w 1278676"/>
                                                                          <a:gd name="connsiteY11" fmla="*/ 167749 h 408841"/>
                                                                          <a:gd name="connsiteX12" fmla="*/ 1173886 w 1278676"/>
                                                                          <a:gd name="connsiteY12" fmla="*/ 153461 h 408841"/>
                                                                          <a:gd name="connsiteX13" fmla="*/ 1078636 w 1278676"/>
                                                                          <a:gd name="connsiteY13" fmla="*/ 222518 h 408841"/>
                                                                          <a:gd name="connsiteX14" fmla="*/ 921473 w 1278676"/>
                                                                          <a:gd name="connsiteY14" fmla="*/ 324911 h 408841"/>
                                                                          <a:gd name="connsiteX15" fmla="*/ 738117 w 1278676"/>
                                                                          <a:gd name="connsiteY15" fmla="*/ 401111 h 408841"/>
                                                                          <a:gd name="connsiteX16" fmla="*/ 569048 w 1278676"/>
                                                                          <a:gd name="connsiteY16" fmla="*/ 398730 h 408841"/>
                                                                          <a:gd name="connsiteX17" fmla="*/ 338067 w 1278676"/>
                                                                          <a:gd name="connsiteY17" fmla="*/ 334436 h 408841"/>
                                                                          <a:gd name="connsiteX18" fmla="*/ 145186 w 1278676"/>
                                                                          <a:gd name="connsiteY18" fmla="*/ 296336 h 408841"/>
                                                                          <a:gd name="connsiteX19" fmla="*/ 64223 w 1278676"/>
                                                                          <a:gd name="connsiteY19" fmla="*/ 286811 h 408841"/>
                                                                          <a:gd name="connsiteX20" fmla="*/ 52317 w 1278676"/>
                                                                          <a:gd name="connsiteY20" fmla="*/ 253474 h 408841"/>
                                                                          <a:gd name="connsiteX21" fmla="*/ 2311 w 1278676"/>
                                                                          <a:gd name="connsiteY21" fmla="*/ 201086 h 408841"/>
                                                                        </a:gdLst>
                                                                        <a:ahLst/>
                                                                        <a:cxnLst>
                                                                          <a:cxn ang="0">
                                                                            <a:pos x="connsiteX0" y="connsiteY0"/>
                                                                          </a:cxn>
                                                                          <a:cxn ang="0">
                                                                            <a:pos x="connsiteX1" y="connsiteY1"/>
                                                                          </a:cxn>
                                                                          <a:cxn ang="0">
                                                                            <a:pos x="connsiteX2" y="connsiteY2"/>
                                                                          </a:cxn>
                                                                          <a:cxn ang="0">
                                                                            <a:pos x="connsiteX3" y="connsiteY3"/>
                                                                          </a:cxn>
                                                                          <a:cxn ang="0">
                                                                            <a:pos x="connsiteX4" y="connsiteY4"/>
                                                                          </a:cxn>
                                                                          <a:cxn ang="0">
                                                                            <a:pos x="connsiteX5" y="connsiteY5"/>
                                                                          </a:cxn>
                                                                          <a:cxn ang="0">
                                                                            <a:pos x="connsiteX6" y="connsiteY6"/>
                                                                          </a:cxn>
                                                                          <a:cxn ang="0">
                                                                            <a:pos x="connsiteX7" y="connsiteY7"/>
                                                                          </a:cxn>
                                                                          <a:cxn ang="0">
                                                                            <a:pos x="connsiteX8" y="connsiteY8"/>
                                                                          </a:cxn>
                                                                          <a:cxn ang="0">
                                                                            <a:pos x="connsiteX9" y="connsiteY9"/>
                                                                          </a:cxn>
                                                                          <a:cxn ang="0">
                                                                            <a:pos x="connsiteX10" y="connsiteY10"/>
                                                                          </a:cxn>
                                                                          <a:cxn ang="0">
                                                                            <a:pos x="connsiteX11" y="connsiteY11"/>
                                                                          </a:cxn>
                                                                          <a:cxn ang="0">
                                                                            <a:pos x="connsiteX12" y="connsiteY12"/>
                                                                          </a:cxn>
                                                                          <a:cxn ang="0">
                                                                            <a:pos x="connsiteX13" y="connsiteY13"/>
                                                                          </a:cxn>
                                                                          <a:cxn ang="0">
                                                                            <a:pos x="connsiteX14" y="connsiteY14"/>
                                                                          </a:cxn>
                                                                          <a:cxn ang="0">
                                                                            <a:pos x="connsiteX15" y="connsiteY15"/>
                                                                          </a:cxn>
                                                                          <a:cxn ang="0">
                                                                            <a:pos x="connsiteX16" y="connsiteY16"/>
                                                                          </a:cxn>
                                                                          <a:cxn ang="0">
                                                                            <a:pos x="connsiteX17" y="connsiteY17"/>
                                                                          </a:cxn>
                                                                          <a:cxn ang="0">
                                                                            <a:pos x="connsiteX18" y="connsiteY18"/>
                                                                          </a:cxn>
                                                                          <a:cxn ang="0">
                                                                            <a:pos x="connsiteX19" y="connsiteY19"/>
                                                                          </a:cxn>
                                                                          <a:cxn ang="0">
                                                                            <a:pos x="connsiteX20" y="connsiteY20"/>
                                                                          </a:cxn>
                                                                          <a:cxn ang="0">
                                                                            <a:pos x="connsiteX21" y="connsiteY21"/>
                                                                          </a:cxn>
                                                                        </a:cxnLst>
                                                                        <a:rect l="l" t="t" r="r" b="b"/>
                                                                        <a:pathLst>
                                                                          <a:path w="1278676" h="408841">
                                                                            <a:moveTo>
                                                                              <a:pt x="2311" y="201086"/>
                                                                            </a:moveTo>
                                                                            <a:cubicBezTo>
                                                                              <a:pt x="16202" y="205055"/>
                                                                              <a:pt x="85655" y="259427"/>
                                                                              <a:pt x="135661" y="277286"/>
                                                                            </a:cubicBezTo>
                                                                            <a:cubicBezTo>
                                                                              <a:pt x="185667" y="295145"/>
                                                                              <a:pt x="246786" y="293162"/>
                                                                              <a:pt x="302348" y="308243"/>
                                                                            </a:cubicBezTo>
                                                                            <a:cubicBezTo>
                                                                              <a:pt x="357911" y="323324"/>
                                                                              <a:pt x="394820" y="356265"/>
                                                                              <a:pt x="469036" y="367774"/>
                                                                            </a:cubicBezTo>
                                                                            <a:cubicBezTo>
                                                                              <a:pt x="543252" y="379283"/>
                                                                              <a:pt x="674220" y="387221"/>
                                                                              <a:pt x="747642" y="377299"/>
                                                                            </a:cubicBezTo>
                                                                            <a:cubicBezTo>
                                                                              <a:pt x="821064" y="367377"/>
                                                                              <a:pt x="857973" y="336024"/>
                                                                              <a:pt x="909567" y="308243"/>
                                                                            </a:cubicBezTo>
                                                                            <a:cubicBezTo>
                                                                              <a:pt x="961161" y="280462"/>
                                                                              <a:pt x="1017517" y="242361"/>
                                                                              <a:pt x="1057204" y="210611"/>
                                                                            </a:cubicBezTo>
                                                                            <a:cubicBezTo>
                                                                              <a:pt x="1096892" y="178861"/>
                                                                              <a:pt x="1119117" y="145524"/>
                                                                              <a:pt x="1147692" y="117743"/>
                                                                            </a:cubicBezTo>
                                                                            <a:cubicBezTo>
                                                                              <a:pt x="1176267" y="89962"/>
                                                                              <a:pt x="1206826" y="63371"/>
                                                                              <a:pt x="1228654" y="43924"/>
                                                                            </a:cubicBezTo>
                                                                            <a:cubicBezTo>
                                                                              <a:pt x="1250482" y="24477"/>
                                                                              <a:pt x="1279455" y="-6083"/>
                                                                              <a:pt x="1278661" y="1061"/>
                                                                            </a:cubicBezTo>
                                                                            <a:cubicBezTo>
                                                                              <a:pt x="1277867" y="8205"/>
                                                                              <a:pt x="1229448" y="59005"/>
                                                                              <a:pt x="1223892" y="86786"/>
                                                                            </a:cubicBezTo>
                                                                            <a:cubicBezTo>
                                                                              <a:pt x="1218336" y="114567"/>
                                                                              <a:pt x="1253657" y="156636"/>
                                                                              <a:pt x="1245323" y="167749"/>
                                                                            </a:cubicBezTo>
                                                                            <a:cubicBezTo>
                                                                              <a:pt x="1236989" y="178861"/>
                                                                              <a:pt x="1201667" y="144333"/>
                                                                              <a:pt x="1173886" y="153461"/>
                                                                            </a:cubicBezTo>
                                                                            <a:cubicBezTo>
                                                                              <a:pt x="1146105" y="162589"/>
                                                                              <a:pt x="1120705" y="193943"/>
                                                                              <a:pt x="1078636" y="222518"/>
                                                                            </a:cubicBezTo>
                                                                            <a:cubicBezTo>
                                                                              <a:pt x="1036567" y="251093"/>
                                                                              <a:pt x="978226" y="295146"/>
                                                                              <a:pt x="921473" y="324911"/>
                                                                            </a:cubicBezTo>
                                                                            <a:cubicBezTo>
                                                                              <a:pt x="864720" y="354676"/>
                                                                              <a:pt x="796854" y="388808"/>
                                                                              <a:pt x="738117" y="401111"/>
                                                                            </a:cubicBezTo>
                                                                            <a:cubicBezTo>
                                                                              <a:pt x="679380" y="413414"/>
                                                                              <a:pt x="635723" y="409843"/>
                                                                              <a:pt x="569048" y="398730"/>
                                                                            </a:cubicBezTo>
                                                                            <a:cubicBezTo>
                                                                              <a:pt x="502373" y="387618"/>
                                                                              <a:pt x="408711" y="351502"/>
                                                                              <a:pt x="338067" y="334436"/>
                                                                            </a:cubicBezTo>
                                                                            <a:cubicBezTo>
                                                                              <a:pt x="267423" y="317370"/>
                                                                              <a:pt x="190827" y="304273"/>
                                                                              <a:pt x="145186" y="296336"/>
                                                                            </a:cubicBezTo>
                                                                            <a:cubicBezTo>
                                                                              <a:pt x="99545" y="288399"/>
                                                                              <a:pt x="79701" y="293955"/>
                                                                              <a:pt x="64223" y="286811"/>
                                                                            </a:cubicBezTo>
                                                                            <a:cubicBezTo>
                                                                              <a:pt x="48745" y="279667"/>
                                                                              <a:pt x="63430" y="269349"/>
                                                                              <a:pt x="52317" y="253474"/>
                                                                            </a:cubicBezTo>
                                                                            <a:cubicBezTo>
                                                                              <a:pt x="41205" y="237599"/>
                                                                              <a:pt x="-11580" y="197117"/>
                                                                              <a:pt x="2311" y="201086"/>
                                                                            </a:cubicBezTo>
                                                                            <a:close/>
                                                                          </a:path>
                                                                        </a:pathLst>
                                                                      </a:custGeom>
                                                                      <a:solidFill>
                                                                        <a:srgbClr val="000000">
                                                                          <a:alpha val="10196"/>
                                                                        </a:srgbClr>
                                                                      </a:solidFill>
                                                                      <a:ln>
                                                                        <a:noFill/>
                                                                      </a:ln>
                                                                    </p:spPr>
                                                                    <p:style>
                                                                      <a:lnRef idx="2">
                                                                        <a:schemeClr val="accent1">
                                                                          <a:shade val="50000"/>
                                                                        </a:schemeClr>
                                                                      </a:lnRef>
                                                                      <a:fillRef idx="1">
                                                                        <a:schemeClr val="accent1"/>
                                                                      </a:fillRef>
                                                                      <a:effectRef idx="0">
                                                                        <a:schemeClr val="accent1"/>
                                                                      </a:effectRef>
                                                                      <a:fontRef idx="minor">
                                                                        <a:schemeClr val="lt1"/>
                                                                      </a:fontRef>
                                                                    </p:style>
                                                                    <p:txBody>
                                                                      <a:bodyPr rtlCol="0" anchor="ctr"/>
                                                                      <a:lstStyle/>
                                                                      <a:p>
                                                                        <a:pPr algn="ctr"/>
                                                                        <a:endParaRPr lang="en-AU"/>
                                                                      </a:p>
                                                                    </p:txBody>
                                                                  </p:sp>
                                                                </p:grpSp>
                                                                <p:sp>
                                                                  <p:nvSpPr>
                                                                    <p:cNvPr id="485" name="Freeform 484"/>
                                                                    <p:cNvSpPr/>
                                                                    <p:nvPr/>
                                                                  </p:nvSpPr>
                                                                  <p:spPr>
                                                                    <a:xfrm>
                                                                      <a:off x="3879050" y="3528659"/>
                                                                      <a:ext cx="84330" cy="134342"/>
                                                                    </a:xfrm>
                                                                    <a:custGeom>
                                                                      <a:avLst/>
                                                                      <a:gdLst>
                                                                        <a:gd name="connsiteX0" fmla="*/ 83350 w 84330"/>
                                                                        <a:gd name="connsiteY0" fmla="*/ 354 h 134342"/>
                                                                        <a:gd name="connsiteX1" fmla="*/ 47631 w 84330"/>
                                                                        <a:gd name="connsiteY1" fmla="*/ 62266 h 134342"/>
                                                                        <a:gd name="connsiteX2" fmla="*/ 78588 w 84330"/>
                                                                        <a:gd name="connsiteY2" fmla="*/ 133704 h 134342"/>
                                                                        <a:gd name="connsiteX3" fmla="*/ 6 w 84330"/>
                                                                        <a:gd name="connsiteY3" fmla="*/ 90841 h 134342"/>
                                                                        <a:gd name="connsiteX4" fmla="*/ 83350 w 84330"/>
                                                                        <a:gd name="connsiteY4" fmla="*/ 354 h 134342"/>
                                                                      </a:gdLst>
                                                                      <a:ahLst/>
                                                                      <a:cxnLst>
                                                                        <a:cxn ang="0">
                                                                          <a:pos x="connsiteX0" y="connsiteY0"/>
                                                                        </a:cxn>
                                                                        <a:cxn ang="0">
                                                                          <a:pos x="connsiteX1" y="connsiteY1"/>
                                                                        </a:cxn>
                                                                        <a:cxn ang="0">
                                                                          <a:pos x="connsiteX2" y="connsiteY2"/>
                                                                        </a:cxn>
                                                                        <a:cxn ang="0">
                                                                          <a:pos x="connsiteX3" y="connsiteY3"/>
                                                                        </a:cxn>
                                                                        <a:cxn ang="0">
                                                                          <a:pos x="connsiteX4" y="connsiteY4"/>
                                                                        </a:cxn>
                                                                      </a:cxnLst>
                                                                      <a:rect l="l" t="t" r="r" b="b"/>
                                                                      <a:pathLst>
                                                                        <a:path w="84330" h="134342">
                                                                          <a:moveTo>
                                                                            <a:pt x="83350" y="354"/>
                                                                          </a:moveTo>
                                                                          <a:cubicBezTo>
                                                                            <a:pt x="91288" y="-4409"/>
                                                                            <a:pt x="48425" y="40041"/>
                                                                            <a:pt x="47631" y="62266"/>
                                                                          </a:cubicBezTo>
                                                                          <a:cubicBezTo>
                                                                            <a:pt x="46837" y="84491"/>
                                                                            <a:pt x="86526" y="128942"/>
                                                                            <a:pt x="78588" y="133704"/>
                                                                          </a:cubicBezTo>
                                                                          <a:cubicBezTo>
                                                                            <a:pt x="70650" y="138467"/>
                                                                            <a:pt x="-788" y="115844"/>
                                                                            <a:pt x="6" y="90841"/>
                                                                          </a:cubicBezTo>
                                                                          <a:cubicBezTo>
                                                                            <a:pt x="800" y="65838"/>
                                                                            <a:pt x="75412" y="5117"/>
                                                                            <a:pt x="83350" y="354"/>
                                                                          </a:cubicBezTo>
                                                                          <a:close/>
                                                                        </a:path>
                                                                      </a:pathLst>
                                                                    </a:custGeom>
                                                                    <a:solidFill>
                                                                      <a:srgbClr val="FFFFFF">
                                                                        <a:alpha val="20000"/>
                                                                      </a:srgbClr>
                                                                    </a:solidFill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</p:spPr>
                                                                  <p:style>
                                                                    <a:lnRef idx="2">
                                                                      <a:schemeClr val="accent1">
                                                                        <a:shade val="50000"/>
                                                                      </a:schemeClr>
                                                                    </a:lnRef>
                                                                    <a:fillRef idx="1">
                                                                      <a:schemeClr val="accent1"/>
                                                                    </a:fillRef>
                                                                    <a:effectRef idx="0">
                                                                      <a:schemeClr val="accent1"/>
                                                                    </a:effectRef>
                                                                    <a:fontRef idx="minor">
                                                                      <a:schemeClr val="lt1"/>
                                                                    </a:fontRef>
                                                                  </p:style>
                                                                  <p:txBody>
                                                                    <a:bodyPr rtlCol="0" anchor="ctr"/>
                                                                    <a:lstStyle/>
                                                                    <a:p>
                                                                      <a:pPr algn="ctr"/>
                                                                      <a:endParaRPr lang="en-AU"/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  <p:sp>
                                                                  <p:nvSpPr>
                                                                    <p:cNvPr id="486" name="Freeform 485"/>
                                                                    <p:cNvSpPr/>
                                                                    <p:nvPr/>
                                                                  </p:nvSpPr>
                                                                  <p:spPr>
                                                                    <a:xfrm>
                                                                      <a:off x="4240346" y="3564688"/>
                                                                      <a:ext cx="230726" cy="165657"/>
                                                                    </a:xfrm>
                                                                    <a:custGeom>
                                                                      <a:avLst/>
                                                                      <a:gdLst>
                                                                        <a:gd name="connsiteX0" fmla="*/ 45904 w 230726"/>
                                                                        <a:gd name="connsiteY0" fmla="*/ 43 h 165657"/>
                                                                        <a:gd name="connsiteX1" fmla="*/ 62573 w 230726"/>
                                                                        <a:gd name="connsiteY1" fmla="*/ 100056 h 165657"/>
                                                                        <a:gd name="connsiteX2" fmla="*/ 136392 w 230726"/>
                                                                        <a:gd name="connsiteY2" fmla="*/ 140537 h 165657"/>
                                                                        <a:gd name="connsiteX3" fmla="*/ 229260 w 230726"/>
                                                                        <a:gd name="connsiteY3" fmla="*/ 159587 h 165657"/>
                                                                        <a:gd name="connsiteX4" fmla="*/ 57810 w 230726"/>
                                                                        <a:gd name="connsiteY4" fmla="*/ 159587 h 165657"/>
                                                                        <a:gd name="connsiteX5" fmla="*/ 660 w 230726"/>
                                                                        <a:gd name="connsiteY5" fmla="*/ 88150 h 165657"/>
                                                                        <a:gd name="connsiteX6" fmla="*/ 45904 w 230726"/>
                                                                        <a:gd name="connsiteY6" fmla="*/ 43 h 165657"/>
                                                                      </a:gdLst>
                                                                      <a:ahLst/>
                                                                      <a:cxnLst>
                                                                        <a:cxn ang="0">
                                                                          <a:pos x="connsiteX0" y="connsiteY0"/>
                                                                        </a:cxn>
                                                                        <a:cxn ang="0">
                                                                          <a:pos x="connsiteX1" y="connsiteY1"/>
                                                                        </a:cxn>
                                                                        <a:cxn ang="0">
                                                                          <a:pos x="connsiteX2" y="connsiteY2"/>
                                                                        </a:cxn>
                                                                        <a:cxn ang="0">
                                                                          <a:pos x="connsiteX3" y="connsiteY3"/>
                                                                        </a:cxn>
                                                                        <a:cxn ang="0">
                                                                          <a:pos x="connsiteX4" y="connsiteY4"/>
                                                                        </a:cxn>
                                                                        <a:cxn ang="0">
                                                                          <a:pos x="connsiteX5" y="connsiteY5"/>
                                                                        </a:cxn>
                                                                        <a:cxn ang="0">
                                                                          <a:pos x="connsiteX6" y="connsiteY6"/>
                                                                        </a:cxn>
                                                                      </a:cxnLst>
                                                                      <a:rect l="l" t="t" r="r" b="b"/>
                                                                      <a:pathLst>
                                                                        <a:path w="230726" h="165657">
                                                                          <a:moveTo>
                                                                            <a:pt x="45904" y="43"/>
                                                                          </a:moveTo>
                                                                          <a:cubicBezTo>
                                                                            <a:pt x="56223" y="2027"/>
                                                                            <a:pt x="47492" y="76640"/>
                                                                            <a:pt x="62573" y="100056"/>
                                                                          </a:cubicBezTo>
                                                                          <a:cubicBezTo>
                                                                            <a:pt x="77654" y="123472"/>
                                                                            <a:pt x="108611" y="130615"/>
                                                                            <a:pt x="136392" y="140537"/>
                                                                          </a:cubicBezTo>
                                                                          <a:cubicBezTo>
                                                                            <a:pt x="164173" y="150459"/>
                                                                            <a:pt x="242357" y="156412"/>
                                                                            <a:pt x="229260" y="159587"/>
                                                                          </a:cubicBezTo>
                                                                          <a:cubicBezTo>
                                                                            <a:pt x="216163" y="162762"/>
                                                                            <a:pt x="95910" y="171493"/>
                                                                            <a:pt x="57810" y="159587"/>
                                                                          </a:cubicBezTo>
                                                                          <a:cubicBezTo>
                                                                            <a:pt x="19710" y="147681"/>
                                                                            <a:pt x="7010" y="112359"/>
                                                                            <a:pt x="660" y="88150"/>
                                                                          </a:cubicBezTo>
                                                                          <a:cubicBezTo>
                                                                            <a:pt x="-5690" y="63941"/>
                                                                            <a:pt x="35585" y="-1941"/>
                                                                            <a:pt x="45904" y="43"/>
                                                                          </a:cubicBezTo>
                                                                          <a:close/>
                                                                        </a:path>
                                                                      </a:pathLst>
                                                                    </a:custGeom>
                                                                    <a:solidFill>
                                                                      <a:srgbClr val="FFFFFF">
                                                                        <a:alpha val="20000"/>
                                                                      </a:srgbClr>
                                                                    </a:solidFill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</p:spPr>
                                                                  <p:style>
                                                                    <a:lnRef idx="2">
                                                                      <a:schemeClr val="accent1">
                                                                        <a:shade val="50000"/>
                                                                      </a:schemeClr>
                                                                    </a:lnRef>
                                                                    <a:fillRef idx="1">
                                                                      <a:schemeClr val="accent1"/>
                                                                    </a:fillRef>
                                                                    <a:effectRef idx="0">
                                                                      <a:schemeClr val="accent1"/>
                                                                    </a:effectRef>
                                                                    <a:fontRef idx="minor">
                                                                      <a:schemeClr val="lt1"/>
                                                                    </a:fontRef>
                                                                  </p:style>
                                                                  <p:txBody>
                                                                    <a:bodyPr rtlCol="0" anchor="ctr"/>
                                                                    <a:lstStyle/>
                                                                    <a:p>
                                                                      <a:pPr algn="ctr"/>
                                                                      <a:endParaRPr lang="en-AU"/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  <p:sp>
                                                                  <p:nvSpPr>
                                                                    <p:cNvPr id="487" name="Freeform 486"/>
                                                                    <p:cNvSpPr/>
                                                                    <p:nvPr/>
                                                                  </p:nvSpPr>
                                                                  <p:spPr>
                                                                    <a:xfrm>
                                                                      <a:off x="4669924" y="3500325"/>
                                                                      <a:ext cx="204340" cy="143064"/>
                                                                    </a:xfrm>
                                                                    <a:custGeom>
                                                                      <a:avLst/>
                                                                      <a:gdLst>
                                                                        <a:gd name="connsiteX0" fmla="*/ 2089 w 204340"/>
                                                                        <a:gd name="connsiteY0" fmla="*/ 113 h 143064"/>
                                                                        <a:gd name="connsiteX1" fmla="*/ 85432 w 204340"/>
                                                                        <a:gd name="connsiteY1" fmla="*/ 85838 h 143064"/>
                                                                        <a:gd name="connsiteX2" fmla="*/ 171157 w 204340"/>
                                                                        <a:gd name="connsiteY2" fmla="*/ 95363 h 143064"/>
                                                                        <a:gd name="connsiteX3" fmla="*/ 202114 w 204340"/>
                                                                        <a:gd name="connsiteY3" fmla="*/ 83456 h 143064"/>
                                                                        <a:gd name="connsiteX4" fmla="*/ 116389 w 204340"/>
                                                                        <a:gd name="connsiteY4" fmla="*/ 142988 h 143064"/>
                                                                        <a:gd name="connsiteX5" fmla="*/ 33045 w 204340"/>
                                                                        <a:gd name="connsiteY5" fmla="*/ 69169 h 143064"/>
                                                                        <a:gd name="connsiteX6" fmla="*/ 2089 w 204340"/>
                                                                        <a:gd name="connsiteY6" fmla="*/ 113 h 143064"/>
                                                                      </a:gdLst>
                                                                      <a:ahLst/>
                                                                      <a:cxnLst>
                                                                        <a:cxn ang="0">
                                                                          <a:pos x="connsiteX0" y="connsiteY0"/>
                                                                        </a:cxn>
                                                                        <a:cxn ang="0">
                                                                          <a:pos x="connsiteX1" y="connsiteY1"/>
                                                                        </a:cxn>
                                                                        <a:cxn ang="0">
                                                                          <a:pos x="connsiteX2" y="connsiteY2"/>
                                                                        </a:cxn>
                                                                        <a:cxn ang="0">
                                                                          <a:pos x="connsiteX3" y="connsiteY3"/>
                                                                        </a:cxn>
                                                                        <a:cxn ang="0">
                                                                          <a:pos x="connsiteX4" y="connsiteY4"/>
                                                                        </a:cxn>
                                                                        <a:cxn ang="0">
                                                                          <a:pos x="connsiteX5" y="connsiteY5"/>
                                                                        </a:cxn>
                                                                        <a:cxn ang="0">
                                                                          <a:pos x="connsiteX6" y="connsiteY6"/>
                                                                        </a:cxn>
                                                                      </a:cxnLst>
                                                                      <a:rect l="l" t="t" r="r" b="b"/>
                                                                      <a:pathLst>
                                                                        <a:path w="204340" h="143064">
                                                                          <a:moveTo>
                                                                            <a:pt x="2089" y="113"/>
                                                                          </a:moveTo>
                                                                          <a:cubicBezTo>
                                                                            <a:pt x="10820" y="2891"/>
                                                                            <a:pt x="57254" y="69963"/>
                                                                            <a:pt x="85432" y="85838"/>
                                                                          </a:cubicBezTo>
                                                                          <a:cubicBezTo>
                                                                            <a:pt x="113610" y="101713"/>
                                                                            <a:pt x="151710" y="95760"/>
                                                                            <a:pt x="171157" y="95363"/>
                                                                          </a:cubicBezTo>
                                                                          <a:cubicBezTo>
                                                                            <a:pt x="190604" y="94966"/>
                                                                            <a:pt x="211242" y="75518"/>
                                                                            <a:pt x="202114" y="83456"/>
                                                                          </a:cubicBezTo>
                                                                          <a:cubicBezTo>
                                                                            <a:pt x="192986" y="91394"/>
                                                                            <a:pt x="144567" y="145369"/>
                                                                            <a:pt x="116389" y="142988"/>
                                                                          </a:cubicBezTo>
                                                                          <a:cubicBezTo>
                                                                            <a:pt x="88211" y="140607"/>
                                                                            <a:pt x="52492" y="92188"/>
                                                                            <a:pt x="33045" y="69169"/>
                                                                          </a:cubicBezTo>
                                                                          <a:cubicBezTo>
                                                                            <a:pt x="13598" y="46150"/>
                                                                            <a:pt x="-6642" y="-2665"/>
                                                                            <a:pt x="2089" y="113"/>
                                                                          </a:cubicBezTo>
                                                                          <a:close/>
                                                                        </a:path>
                                                                      </a:pathLst>
                                                                    </a:custGeom>
                                                                    <a:solidFill>
                                                                      <a:srgbClr val="FFFFFF">
                                                                        <a:alpha val="20000"/>
                                                                      </a:srgbClr>
                                                                    </a:solidFill>
                                                                    <a:ln>
                                                                      <a:noFill/>
                                                                    </a:ln>
                                                                  </p:spPr>
                                                                  <p:style>
                                                                    <a:lnRef idx="2">
                                                                      <a:schemeClr val="accent1">
                                                                        <a:shade val="50000"/>
                                                                      </a:schemeClr>
                                                                    </a:lnRef>
                                                                    <a:fillRef idx="1">
                                                                      <a:schemeClr val="accent1"/>
                                                                    </a:fillRef>
                                                                    <a:effectRef idx="0">
                                                                      <a:schemeClr val="accent1"/>
                                                                    </a:effectRef>
                                                                    <a:fontRef idx="minor">
                                                                      <a:schemeClr val="lt1"/>
                                                                    </a:fontRef>
                                                                  </p:style>
                                                                  <p:txBody>
                                                                    <a:bodyPr rtlCol="0" anchor="ctr"/>
                                                                    <a:lstStyle/>
                                                                    <a:p>
                                                                      <a:pPr algn="ctr"/>
                                                                      <a:endParaRPr lang="en-AU"/>
                                                                    </a:p>
                                                                  </p:txBody>
                                                                </p:sp>
                                                              </p:grpSp>
                                                              <p:sp>
                                                                <p:nvSpPr>
                                                                  <p:cNvPr id="489" name="Freeform 488"/>
                                                                  <p:cNvSpPr/>
                                                                  <p:nvPr/>
                                                                </p:nvSpPr>
                                                                <p:spPr>
                                                                  <a:xfrm>
                                                                    <a:off x="4935818" y="3340796"/>
                                                                    <a:ext cx="96437" cy="126364"/>
                                                                  </a:xfrm>
                                                                  <a:custGeom>
                                                                    <a:avLst/>
                                                                    <a:gdLst>
                                                                      <a:gd name="connsiteX0" fmla="*/ 514 w 96437"/>
                                                                      <a:gd name="connsiteY0" fmla="*/ 98 h 126364"/>
                                                                      <a:gd name="connsiteX1" fmla="*/ 57664 w 96437"/>
                                                                      <a:gd name="connsiteY1" fmla="*/ 47723 h 126364"/>
                                                                      <a:gd name="connsiteX2" fmla="*/ 55282 w 96437"/>
                                                                      <a:gd name="connsiteY2" fmla="*/ 126305 h 126364"/>
                                                                      <a:gd name="connsiteX3" fmla="*/ 95764 w 96437"/>
                                                                      <a:gd name="connsiteY3" fmla="*/ 59630 h 126364"/>
                                                                      <a:gd name="connsiteX4" fmla="*/ 514 w 96437"/>
                                                                      <a:gd name="connsiteY4" fmla="*/ 98 h 126364"/>
                                                                    </a:gdLst>
                                                                    <a:ahLst/>
                                                                    <a:cxnLst>
                                                                      <a:cxn ang="0">
                                                                        <a:pos x="connsiteX0" y="connsiteY0"/>
                                                                      </a:cxn>
                                                                      <a:cxn ang="0">
                                                                        <a:pos x="connsiteX1" y="connsiteY1"/>
                                                                      </a:cxn>
                                                                      <a:cxn ang="0">
                                                                        <a:pos x="connsiteX2" y="connsiteY2"/>
                                                                      </a:cxn>
                                                                      <a:cxn ang="0">
                                                                        <a:pos x="connsiteX3" y="connsiteY3"/>
                                                                      </a:cxn>
                                                                      <a:cxn ang="0">
                                                                        <a:pos x="connsiteX4" y="connsiteY4"/>
                                                                      </a:cxn>
                                                                    </a:cxnLst>
                                                                    <a:rect l="l" t="t" r="r" b="b"/>
                                                                    <a:pathLst>
                                                                      <a:path w="96437" h="126364">
                                                                        <a:moveTo>
                                                                          <a:pt x="514" y="98"/>
                                                                        </a:moveTo>
                                                                        <a:cubicBezTo>
                                                                          <a:pt x="-5836" y="-1887"/>
                                                                          <a:pt x="48536" y="26689"/>
                                                                          <a:pt x="57664" y="47723"/>
                                                                        </a:cubicBezTo>
                                                                        <a:cubicBezTo>
                                                                          <a:pt x="66792" y="68757"/>
                                                                          <a:pt x="48932" y="124321"/>
                                                                          <a:pt x="55282" y="126305"/>
                                                                        </a:cubicBezTo>
                                                                        <a:cubicBezTo>
                                                                          <a:pt x="61632" y="128290"/>
                                                                          <a:pt x="102114" y="79871"/>
                                                                          <a:pt x="95764" y="59630"/>
                                                                        </a:cubicBezTo>
                                                                        <a:cubicBezTo>
                                                                          <a:pt x="89414" y="39389"/>
                                                                          <a:pt x="6864" y="2083"/>
                                                                          <a:pt x="514" y="98"/>
                                                                        </a:cubicBezTo>
                                                                        <a:close/>
                                                                      </a:path>
                                                                    </a:pathLst>
                                                                  </a:custGeom>
                                                                  <a:solidFill>
                                                                    <a:srgbClr val="FFFFFF">
                                                                      <a:alpha val="20000"/>
                                                                    </a:srgbClr>
                                                                  </a:solidFill>
                                                                  <a:ln>
                                                                    <a:noFill/>
                                                                  </a:ln>
                                                                </p:spPr>
                                                                <p:style>
                                                                  <a:lnRef idx="2">
                                                                    <a:schemeClr val="accent1">
                                                                      <a:shade val="50000"/>
                                                                    </a:schemeClr>
                                                                  </a:lnRef>
                                                                  <a:fillRef idx="1">
                                                                    <a:schemeClr val="accent1"/>
                                                                  </a:fillRef>
                                                                  <a:effectRef idx="0">
                                                                    <a:schemeClr val="accent1"/>
                                                                  </a:effectRef>
                                                                  <a:fontRef idx="minor">
                                                                    <a:schemeClr val="lt1"/>
                                                                  </a:fontRef>
                                                                </p:style>
                                                                <p:txBody>
                                                                  <a:bodyPr rtlCol="0" anchor="ctr"/>
                                                                  <a:lstStyle/>
                                                                  <a:p>
                                                                    <a:pPr algn="ctr"/>
                                                                    <a:endParaRPr lang="en-AU"/>
                                                                  </a:p>
                                                                </p:txBody>
                                                              </p:sp>
                                                            </p:grpSp>
                                                            <p:sp>
                                                              <p:nvSpPr>
                                                                <p:cNvPr id="491" name="Freeform 490"/>
                                                                <p:cNvSpPr/>
                                                                <p:nvPr/>
                                                              </p:nvSpPr>
                                                              <p:spPr>
                                                                <a:xfrm>
                                                                  <a:off x="4274343" y="3751976"/>
                                                                  <a:ext cx="119103" cy="332178"/>
                                                                </a:xfrm>
                                                                <a:custGeom>
                                                                  <a:avLst/>
                                                                  <a:gdLst>
                                                                    <a:gd name="connsiteX0" fmla="*/ 9525 w 119103"/>
                                                                    <a:gd name="connsiteY0" fmla="*/ 66267 h 349946"/>
                                                                    <a:gd name="connsiteX1" fmla="*/ 69057 w 119103"/>
                                                                    <a:gd name="connsiteY1" fmla="*/ 204380 h 349946"/>
                                                                    <a:gd name="connsiteX2" fmla="*/ 119063 w 119103"/>
                                                                    <a:gd name="connsiteY2" fmla="*/ 349636 h 349946"/>
                                                                    <a:gd name="connsiteX3" fmla="*/ 76200 w 119103"/>
                                                                    <a:gd name="connsiteY3" fmla="*/ 163898 h 349946"/>
                                                                    <a:gd name="connsiteX4" fmla="*/ 7144 w 119103"/>
                                                                    <a:gd name="connsiteY4" fmla="*/ 4355 h 349946"/>
                                                                    <a:gd name="connsiteX5" fmla="*/ 9525 w 119103"/>
                                                                    <a:gd name="connsiteY5" fmla="*/ 66267 h 349946"/>
                                                                  </a:gdLst>
                                                                  <a:ahLst/>
                                                                  <a:cxnLst>
                                                                    <a:cxn ang="0">
                                                                      <a:pos x="connsiteX0" y="connsiteY0"/>
                                                                    </a:cxn>
                                                                    <a:cxn ang="0">
                                                                      <a:pos x="connsiteX1" y="connsiteY1"/>
                                                                    </a:cxn>
                                                                    <a:cxn ang="0">
                                                                      <a:pos x="connsiteX2" y="connsiteY2"/>
                                                                    </a:cxn>
                                                                    <a:cxn ang="0">
                                                                      <a:pos x="connsiteX3" y="connsiteY3"/>
                                                                    </a:cxn>
                                                                    <a:cxn ang="0">
                                                                      <a:pos x="connsiteX4" y="connsiteY4"/>
                                                                    </a:cxn>
                                                                    <a:cxn ang="0">
                                                                      <a:pos x="connsiteX5" y="connsiteY5"/>
                                                                    </a:cxn>
                                                                  </a:cxnLst>
                                                                  <a:rect l="l" t="t" r="r" b="b"/>
                                                                  <a:pathLst>
                                                                    <a:path w="119103" h="349946">
                                                                      <a:moveTo>
                                                                        <a:pt x="9525" y="66267"/>
                                                                      </a:moveTo>
                                                                      <a:cubicBezTo>
                                                                        <a:pt x="19844" y="99605"/>
                                                                        <a:pt x="50801" y="157152"/>
                                                                        <a:pt x="69057" y="204380"/>
                                                                      </a:cubicBezTo>
                                                                      <a:cubicBezTo>
                                                                        <a:pt x="87313" y="251608"/>
                                                                        <a:pt x="117873" y="356383"/>
                                                                        <a:pt x="119063" y="349636"/>
                                                                      </a:cubicBezTo>
                                                                      <a:cubicBezTo>
                                                                        <a:pt x="120254" y="342889"/>
                                                                        <a:pt x="94853" y="221445"/>
                                                                        <a:pt x="76200" y="163898"/>
                                                                      </a:cubicBezTo>
                                                                      <a:cubicBezTo>
                                                                        <a:pt x="57547" y="106351"/>
                                                                        <a:pt x="18653" y="23405"/>
                                                                        <a:pt x="7144" y="4355"/>
                                                                      </a:cubicBezTo>
                                                                      <a:cubicBezTo>
                                                                        <a:pt x="-4365" y="-14695"/>
                                                                        <a:pt x="-794" y="32929"/>
                                                                        <a:pt x="9525" y="66267"/>
                                                                      </a:cubicBezTo>
                                                                      <a:close/>
                                                                    </a:path>
                                                                  </a:pathLst>
                                                                </a:custGeom>
                                                                <a:solidFill>
                                                                  <a:schemeClr val="accent2">
                                                                    <a:lumMod val="60000"/>
                                                                    <a:lumOff val="40000"/>
                                                                  </a:schemeClr>
                                                                </a:solidFill>
                                                                <a:ln>
                                                                  <a:noFill/>
                                                                </a:ln>
                                                              </p:spPr>
                                                              <p:style>
                                                                <a:lnRef idx="2">
                                                                  <a:schemeClr val="accent1">
                                                                    <a:shade val="50000"/>
                                                                  </a:schemeClr>
                                                                </a:lnRef>
                                                                <a:fillRef idx="1">
                                                                  <a:schemeClr val="accent1"/>
                                                                </a:fillRef>
                                                                <a:effectRef idx="0">
                                                                  <a:schemeClr val="accent1"/>
                                                                </a:effectRef>
                                                                <a:fontRef idx="minor">
                                                                  <a:schemeClr val="lt1"/>
                                                                </a:fontRef>
                                                              </p:style>
                                                              <p:txBody>
                                                                <a:bodyPr rtlCol="0" anchor="ctr"/>
                                                                <a:lstStyle/>
                                                                <a:p>
                                                                  <a:pPr algn="ctr"/>
                                                                  <a:endParaRPr lang="en-AU"/>
                                                                </a:p>
                                                              </p:txBody>
                                                            </p:sp>
                                                          </p:grpSp>
                                                          <p:sp>
                                                            <p:nvSpPr>
                                                              <p:cNvPr id="496" name="Freeform 495"/>
                                                              <p:cNvSpPr/>
                                                              <p:nvPr/>
                                                            </p:nvSpPr>
                                                            <p:spPr>
                                                              <a:xfrm>
                                                                <a:off x="4325732" y="4071892"/>
                                                                <a:ext cx="70210" cy="171424"/>
                                                              </a:xfrm>
                                                              <a:custGeom>
                                                                <a:avLst/>
                                                                <a:gdLst>
                                                                  <a:gd name="connsiteX0" fmla="*/ 62911 w 70210"/>
                                                                  <a:gd name="connsiteY0" fmla="*/ 45 h 176258"/>
                                                                  <a:gd name="connsiteX1" fmla="*/ 15286 w 70210"/>
                                                                  <a:gd name="connsiteY1" fmla="*/ 35764 h 176258"/>
                                                                  <a:gd name="connsiteX2" fmla="*/ 29574 w 70210"/>
                                                                  <a:gd name="connsiteY2" fmla="*/ 85770 h 176258"/>
                                                                  <a:gd name="connsiteX3" fmla="*/ 22430 w 70210"/>
                                                                  <a:gd name="connsiteY3" fmla="*/ 119108 h 176258"/>
                                                                  <a:gd name="connsiteX4" fmla="*/ 29574 w 70210"/>
                                                                  <a:gd name="connsiteY4" fmla="*/ 152445 h 176258"/>
                                                                  <a:gd name="connsiteX5" fmla="*/ 70055 w 70210"/>
                                                                  <a:gd name="connsiteY5" fmla="*/ 176258 h 176258"/>
                                                                  <a:gd name="connsiteX6" fmla="*/ 12905 w 70210"/>
                                                                  <a:gd name="connsiteY6" fmla="*/ 152445 h 176258"/>
                                                                  <a:gd name="connsiteX7" fmla="*/ 20049 w 70210"/>
                                                                  <a:gd name="connsiteY7" fmla="*/ 107201 h 176258"/>
                                                                  <a:gd name="connsiteX8" fmla="*/ 999 w 70210"/>
                                                                  <a:gd name="connsiteY8" fmla="*/ 73864 h 176258"/>
                                                                  <a:gd name="connsiteX9" fmla="*/ 5761 w 70210"/>
                                                                  <a:gd name="connsiteY9" fmla="*/ 42908 h 176258"/>
                                                                  <a:gd name="connsiteX10" fmla="*/ 62911 w 70210"/>
                                                                  <a:gd name="connsiteY10" fmla="*/ 45 h 176258"/>
                                                                </a:gdLst>
                                                                <a:ahLst/>
                                                                <a:cxnLst>
                                                                  <a:cxn ang="0">
                                                                    <a:pos x="connsiteX0" y="connsiteY0"/>
                                                                  </a:cxn>
                                                                  <a:cxn ang="0">
                                                                    <a:pos x="connsiteX1" y="connsiteY1"/>
                                                                  </a:cxn>
                                                                  <a:cxn ang="0">
                                                                    <a:pos x="connsiteX2" y="connsiteY2"/>
                                                                  </a:cxn>
                                                                  <a:cxn ang="0">
                                                                    <a:pos x="connsiteX3" y="connsiteY3"/>
                                                                  </a:cxn>
                                                                  <a:cxn ang="0">
                                                                    <a:pos x="connsiteX4" y="connsiteY4"/>
                                                                  </a:cxn>
                                                                  <a:cxn ang="0">
                                                                    <a:pos x="connsiteX5" y="connsiteY5"/>
                                                                  </a:cxn>
                                                                  <a:cxn ang="0">
                                                                    <a:pos x="connsiteX6" y="connsiteY6"/>
                                                                  </a:cxn>
                                                                  <a:cxn ang="0">
                                                                    <a:pos x="connsiteX7" y="connsiteY7"/>
                                                                  </a:cxn>
                                                                  <a:cxn ang="0">
                                                                    <a:pos x="connsiteX8" y="connsiteY8"/>
                                                                  </a:cxn>
                                                                  <a:cxn ang="0">
                                                                    <a:pos x="connsiteX9" y="connsiteY9"/>
                                                                  </a:cxn>
                                                                  <a:cxn ang="0">
                                                                    <a:pos x="connsiteX10" y="connsiteY10"/>
                                                                  </a:cxn>
                                                                </a:cxnLst>
                                                                <a:rect l="l" t="t" r="r" b="b"/>
                                                                <a:pathLst>
                                                                  <a:path w="70210" h="176258">
                                                                    <a:moveTo>
                                                                      <a:pt x="62911" y="45"/>
                                                                    </a:moveTo>
                                                                    <a:cubicBezTo>
                                                                      <a:pt x="64498" y="-1146"/>
                                                                      <a:pt x="20842" y="21477"/>
                                                                      <a:pt x="15286" y="35764"/>
                                                                    </a:cubicBezTo>
                                                                    <a:cubicBezTo>
                                                                      <a:pt x="9730" y="50052"/>
                                                                      <a:pt x="28383" y="71879"/>
                                                                      <a:pt x="29574" y="85770"/>
                                                                    </a:cubicBezTo>
                                                                    <a:cubicBezTo>
                                                                      <a:pt x="30765" y="99661"/>
                                                                      <a:pt x="22430" y="107996"/>
                                                                      <a:pt x="22430" y="119108"/>
                                                                    </a:cubicBezTo>
                                                                    <a:cubicBezTo>
                                                                      <a:pt x="22430" y="130220"/>
                                                                      <a:pt x="21637" y="142920"/>
                                                                      <a:pt x="29574" y="152445"/>
                                                                    </a:cubicBezTo>
                                                                    <a:cubicBezTo>
                                                                      <a:pt x="37511" y="161970"/>
                                                                      <a:pt x="72833" y="176258"/>
                                                                      <a:pt x="70055" y="176258"/>
                                                                    </a:cubicBezTo>
                                                                    <a:cubicBezTo>
                                                                      <a:pt x="67277" y="176258"/>
                                                                      <a:pt x="21239" y="163954"/>
                                                                      <a:pt x="12905" y="152445"/>
                                                                    </a:cubicBezTo>
                                                                    <a:cubicBezTo>
                                                                      <a:pt x="4571" y="140936"/>
                                                                      <a:pt x="22033" y="120298"/>
                                                                      <a:pt x="20049" y="107201"/>
                                                                    </a:cubicBezTo>
                                                                    <a:cubicBezTo>
                                                                      <a:pt x="18065" y="94104"/>
                                                                      <a:pt x="3380" y="84579"/>
                                                                      <a:pt x="999" y="73864"/>
                                                                    </a:cubicBezTo>
                                                                    <a:cubicBezTo>
                                                                      <a:pt x="-1382" y="63149"/>
                                                                      <a:pt x="602" y="52830"/>
                                                                      <a:pt x="5761" y="42908"/>
                                                                    </a:cubicBezTo>
                                                                    <a:cubicBezTo>
                                                                      <a:pt x="10920" y="32986"/>
                                                                      <a:pt x="61324" y="1236"/>
                                                                      <a:pt x="62911" y="45"/>
                                                                    </a:cubicBezTo>
                                                                    <a:close/>
                                                                  </a:path>
                                                                </a:pathLst>
                                                              </a:custGeom>
                                                              <a:solidFill>
                                                                <a:srgbClr val="000000">
                                                                  <a:alpha val="10196"/>
                                                                </a:srgbClr>
                                                              </a:solidFill>
                                                              <a:ln>
                                                                <a:noFill/>
                                                              </a:ln>
                                                            </p:spPr>
                                                            <p:style>
                                                              <a:lnRef idx="2">
                                                                <a:schemeClr val="accent1">
                                                                  <a:shade val="50000"/>
                                                                </a:schemeClr>
                                                              </a:lnRef>
                                                              <a:fillRef idx="1">
                                                                <a:schemeClr val="accent1"/>
                                                              </a:fillRef>
                                                              <a:effectRef idx="0">
                                                                <a:schemeClr val="accent1"/>
                                                              </a:effectRef>
                                                              <a:fontRef idx="minor">
                                                                <a:schemeClr val="lt1"/>
                                                              </a:fontRef>
                                                            </p:style>
                                                            <p:txBody>
                                                              <a:bodyPr rtlCol="0" anchor="ctr"/>
                                                              <a:lstStyle/>
                                                              <a:p>
                                                                <a:pPr algn="ctr"/>
                                                                <a:endParaRPr lang="en-AU"/>
                                                              </a:p>
                                                            </p:txBody>
                                                          </p:sp>
                                                        </p:grpSp>
                                                        <p:sp>
                                                          <p:nvSpPr>
                                                            <p:cNvPr id="498" name="Freeform 497"/>
                                                            <p:cNvSpPr/>
                                                            <p:nvPr/>
                                                          </p:nvSpPr>
                                                          <p:spPr>
                                                            <a:xfrm>
                                                              <a:off x="4293450" y="4226555"/>
                                                              <a:ext cx="164390" cy="252718"/>
                                                            </a:xfrm>
                                                            <a:custGeom>
                                                              <a:avLst/>
                                                              <a:gdLst>
                                                                <a:gd name="connsiteX0" fmla="*/ 57094 w 164390"/>
                                                                <a:gd name="connsiteY0" fmla="*/ 164 h 252718"/>
                                                                <a:gd name="connsiteX1" fmla="*/ 49950 w 164390"/>
                                                                <a:gd name="connsiteY1" fmla="*/ 76364 h 252718"/>
                                                                <a:gd name="connsiteX2" fmla="*/ 7088 w 164390"/>
                                                                <a:gd name="connsiteY2" fmla="*/ 145420 h 252718"/>
                                                                <a:gd name="connsiteX3" fmla="*/ 7088 w 164390"/>
                                                                <a:gd name="connsiteY3" fmla="*/ 200189 h 252718"/>
                                                                <a:gd name="connsiteX4" fmla="*/ 76144 w 164390"/>
                                                                <a:gd name="connsiteY4" fmla="*/ 235908 h 252718"/>
                                                                <a:gd name="connsiteX5" fmla="*/ 164250 w 164390"/>
                                                                <a:gd name="connsiteY5" fmla="*/ 250195 h 252718"/>
                                                                <a:gd name="connsiteX6" fmla="*/ 54713 w 164390"/>
                                                                <a:gd name="connsiteY6" fmla="*/ 185901 h 252718"/>
                                                                <a:gd name="connsiteX7" fmla="*/ 42806 w 164390"/>
                                                                <a:gd name="connsiteY7" fmla="*/ 131133 h 252718"/>
                                                                <a:gd name="connsiteX8" fmla="*/ 80906 w 164390"/>
                                                                <a:gd name="connsiteY8" fmla="*/ 97795 h 252718"/>
                                                                <a:gd name="connsiteX9" fmla="*/ 57094 w 164390"/>
                                                                <a:gd name="connsiteY9" fmla="*/ 164 h 252718"/>
                                                              </a:gdLst>
                                                              <a:ahLst/>
                                                              <a:cxnLst>
                                                                <a:cxn ang="0">
                                                                  <a:pos x="connsiteX0" y="connsiteY0"/>
                                                                </a:cxn>
                                                                <a:cxn ang="0">
                                                                  <a:pos x="connsiteX1" y="connsiteY1"/>
                                                                </a:cxn>
                                                                <a:cxn ang="0">
                                                                  <a:pos x="connsiteX2" y="connsiteY2"/>
                                                                </a:cxn>
                                                                <a:cxn ang="0">
                                                                  <a:pos x="connsiteX3" y="connsiteY3"/>
                                                                </a:cxn>
                                                                <a:cxn ang="0">
                                                                  <a:pos x="connsiteX4" y="connsiteY4"/>
                                                                </a:cxn>
                                                                <a:cxn ang="0">
                                                                  <a:pos x="connsiteX5" y="connsiteY5"/>
                                                                </a:cxn>
                                                                <a:cxn ang="0">
                                                                  <a:pos x="connsiteX6" y="connsiteY6"/>
                                                                </a:cxn>
                                                                <a:cxn ang="0">
                                                                  <a:pos x="connsiteX7" y="connsiteY7"/>
                                                                </a:cxn>
                                                                <a:cxn ang="0">
                                                                  <a:pos x="connsiteX8" y="connsiteY8"/>
                                                                </a:cxn>
                                                                <a:cxn ang="0">
                                                                  <a:pos x="connsiteX9" y="connsiteY9"/>
                                                                </a:cxn>
                                                              </a:cxnLst>
                                                              <a:rect l="l" t="t" r="r" b="b"/>
                                                              <a:pathLst>
                                                                <a:path w="164390" h="252718">
                                                                  <a:moveTo>
                                                                    <a:pt x="57094" y="164"/>
                                                                  </a:moveTo>
                                                                  <a:cubicBezTo>
                                                                    <a:pt x="51935" y="-3408"/>
                                                                    <a:pt x="58284" y="52155"/>
                                                                    <a:pt x="49950" y="76364"/>
                                                                  </a:cubicBezTo>
                                                                  <a:cubicBezTo>
                                                                    <a:pt x="41616" y="100573"/>
                                                                    <a:pt x="14232" y="124783"/>
                                                                    <a:pt x="7088" y="145420"/>
                                                                  </a:cubicBezTo>
                                                                  <a:cubicBezTo>
                                                                    <a:pt x="-56" y="166057"/>
                                                                    <a:pt x="-4421" y="185108"/>
                                                                    <a:pt x="7088" y="200189"/>
                                                                  </a:cubicBezTo>
                                                                  <a:cubicBezTo>
                                                                    <a:pt x="18597" y="215270"/>
                                                                    <a:pt x="49950" y="227574"/>
                                                                    <a:pt x="76144" y="235908"/>
                                                                  </a:cubicBezTo>
                                                                  <a:cubicBezTo>
                                                                    <a:pt x="102338" y="244242"/>
                                                                    <a:pt x="167822" y="258530"/>
                                                                    <a:pt x="164250" y="250195"/>
                                                                  </a:cubicBezTo>
                                                                  <a:cubicBezTo>
                                                                    <a:pt x="160678" y="241861"/>
                                                                    <a:pt x="74953" y="205744"/>
                                                                    <a:pt x="54713" y="185901"/>
                                                                  </a:cubicBezTo>
                                                                  <a:cubicBezTo>
                                                                    <a:pt x="34473" y="166058"/>
                                                                    <a:pt x="38441" y="145817"/>
                                                                    <a:pt x="42806" y="131133"/>
                                                                  </a:cubicBezTo>
                                                                  <a:cubicBezTo>
                                                                    <a:pt x="47171" y="116449"/>
                                                                    <a:pt x="78525" y="117639"/>
                                                                    <a:pt x="80906" y="97795"/>
                                                                  </a:cubicBezTo>
                                                                  <a:cubicBezTo>
                                                                    <a:pt x="83287" y="77951"/>
                                                                    <a:pt x="62253" y="3736"/>
                                                                    <a:pt x="57094" y="164"/>
                                                                  </a:cubicBezTo>
                                                                  <a:close/>
                                                                </a:path>
                                                              </a:pathLst>
                                                            </a:custGeom>
                                                            <a:solidFill>
                                                              <a:srgbClr val="000000">
                                                                <a:alpha val="20000"/>
                                                              </a:srgbClr>
                                                            </a:solidFill>
                                                            <a:ln>
                                                              <a:noFill/>
                                                            </a:ln>
                                                          </p:spPr>
                                                          <p:style>
                                                            <a:lnRef idx="2">
                                                              <a:schemeClr val="accent1">
                                                                <a:shade val="50000"/>
                                                              </a:schemeClr>
                                                            </a:lnRef>
                                                            <a:fillRef idx="1">
                                                              <a:schemeClr val="accent1"/>
                                                            </a:fillRef>
                                                            <a:effectRef idx="0">
                                                              <a:schemeClr val="accent1"/>
                                                            </a:effectRef>
                                                            <a:fontRef idx="minor">
                                                              <a:schemeClr val="lt1"/>
                                                            </a:fontRef>
                                                          </p:style>
                                                          <p:txBody>
                                                            <a:bodyPr rtlCol="0" anchor="ctr"/>
                                                            <a:lstStyle/>
                                                            <a:p>
                                                              <a:pPr algn="ctr"/>
                                                              <a:endParaRPr lang="en-AU"/>
                                                            </a:p>
                                                          </p:txBody>
                                                        </p:sp>
                                                      </p:grpSp>
                                                      <p:sp>
                                                        <p:nvSpPr>
                                                          <p:cNvPr id="500" name="Freeform 499"/>
                                                          <p:cNvSpPr/>
                                                          <p:nvPr/>
                                                        </p:nvSpPr>
                                                        <p:spPr>
                                                          <a:xfrm>
                                                            <a:off x="4334672" y="3847939"/>
                                                            <a:ext cx="213529" cy="302771"/>
                                                          </a:xfrm>
                                                          <a:custGeom>
                                                            <a:avLst/>
                                                            <a:gdLst>
                                                              <a:gd name="connsiteX0" fmla="*/ 163509 w 213529"/>
                                                              <a:gd name="connsiteY0" fmla="*/ 161 h 302771"/>
                                                              <a:gd name="connsiteX1" fmla="*/ 163509 w 213529"/>
                                                              <a:gd name="connsiteY1" fmla="*/ 123986 h 302771"/>
                                                              <a:gd name="connsiteX2" fmla="*/ 196847 w 213529"/>
                                                              <a:gd name="connsiteY2" fmla="*/ 159705 h 302771"/>
                                                              <a:gd name="connsiteX3" fmla="*/ 213516 w 213529"/>
                                                              <a:gd name="connsiteY3" fmla="*/ 207330 h 302771"/>
                                                              <a:gd name="connsiteX4" fmla="*/ 194466 w 213529"/>
                                                              <a:gd name="connsiteY4" fmla="*/ 259717 h 302771"/>
                                                              <a:gd name="connsiteX5" fmla="*/ 153984 w 213529"/>
                                                              <a:gd name="connsiteY5" fmla="*/ 283530 h 302771"/>
                                                              <a:gd name="connsiteX6" fmla="*/ 89691 w 213529"/>
                                                              <a:gd name="connsiteY6" fmla="*/ 302580 h 302771"/>
                                                              <a:gd name="connsiteX7" fmla="*/ 3966 w 213529"/>
                                                              <a:gd name="connsiteY7" fmla="*/ 271624 h 302771"/>
                                                              <a:gd name="connsiteX8" fmla="*/ 15872 w 213529"/>
                                                              <a:gd name="connsiteY8" fmla="*/ 240667 h 302771"/>
                                                              <a:gd name="connsiteX9" fmla="*/ 30159 w 213529"/>
                                                              <a:gd name="connsiteY9" fmla="*/ 231142 h 302771"/>
                                                              <a:gd name="connsiteX10" fmla="*/ 63497 w 213529"/>
                                                              <a:gd name="connsiteY10" fmla="*/ 262099 h 302771"/>
                                                              <a:gd name="connsiteX11" fmla="*/ 127791 w 213529"/>
                                                              <a:gd name="connsiteY11" fmla="*/ 264480 h 302771"/>
                                                              <a:gd name="connsiteX12" fmla="*/ 165891 w 213529"/>
                                                              <a:gd name="connsiteY12" fmla="*/ 231142 h 302771"/>
                                                              <a:gd name="connsiteX13" fmla="*/ 161128 w 213529"/>
                                                              <a:gd name="connsiteY13" fmla="*/ 152561 h 302771"/>
                                                              <a:gd name="connsiteX14" fmla="*/ 163509 w 213529"/>
                                                              <a:gd name="connsiteY14" fmla="*/ 161 h 302771"/>
                                                            </a:gdLst>
                                                            <a:ahLst/>
                                                            <a:cxnLst>
                                                              <a:cxn ang="0">
                                                                <a:pos x="connsiteX0" y="connsiteY0"/>
                                                              </a:cxn>
                                                              <a:cxn ang="0">
                                                                <a:pos x="connsiteX1" y="connsiteY1"/>
                                                              </a:cxn>
                                                              <a:cxn ang="0">
                                                                <a:pos x="connsiteX2" y="connsiteY2"/>
                                                              </a:cxn>
                                                              <a:cxn ang="0">
                                                                <a:pos x="connsiteX3" y="connsiteY3"/>
                                                              </a:cxn>
                                                              <a:cxn ang="0">
                                                                <a:pos x="connsiteX4" y="connsiteY4"/>
                                                              </a:cxn>
                                                              <a:cxn ang="0">
                                                                <a:pos x="connsiteX5" y="connsiteY5"/>
                                                              </a:cxn>
                                                              <a:cxn ang="0">
                                                                <a:pos x="connsiteX6" y="connsiteY6"/>
                                                              </a:cxn>
                                                              <a:cxn ang="0">
                                                                <a:pos x="connsiteX7" y="connsiteY7"/>
                                                              </a:cxn>
                                                              <a:cxn ang="0">
                                                                <a:pos x="connsiteX8" y="connsiteY8"/>
                                                              </a:cxn>
                                                              <a:cxn ang="0">
                                                                <a:pos x="connsiteX9" y="connsiteY9"/>
                                                              </a:cxn>
                                                              <a:cxn ang="0">
                                                                <a:pos x="connsiteX10" y="connsiteY10"/>
                                                              </a:cxn>
                                                              <a:cxn ang="0">
                                                                <a:pos x="connsiteX11" y="connsiteY11"/>
                                                              </a:cxn>
                                                              <a:cxn ang="0">
                                                                <a:pos x="connsiteX12" y="connsiteY12"/>
                                                              </a:cxn>
                                                              <a:cxn ang="0">
                                                                <a:pos x="connsiteX13" y="connsiteY13"/>
                                                              </a:cxn>
                                                              <a:cxn ang="0">
                                                                <a:pos x="connsiteX14" y="connsiteY14"/>
                                                              </a:cxn>
                                                            </a:cxnLst>
                                                            <a:rect l="l" t="t" r="r" b="b"/>
                                                            <a:pathLst>
                                                              <a:path w="213529" h="302771">
                                                                <a:moveTo>
                                                                  <a:pt x="163509" y="161"/>
                                                                </a:moveTo>
                                                                <a:cubicBezTo>
                                                                  <a:pt x="163906" y="-4601"/>
                                                                  <a:pt x="157953" y="97396"/>
                                                                  <a:pt x="163509" y="123986"/>
                                                                </a:cubicBezTo>
                                                                <a:cubicBezTo>
                                                                  <a:pt x="169065" y="150576"/>
                                                                  <a:pt x="188512" y="145814"/>
                                                                  <a:pt x="196847" y="159705"/>
                                                                </a:cubicBezTo>
                                                                <a:cubicBezTo>
                                                                  <a:pt x="205182" y="173596"/>
                                                                  <a:pt x="213913" y="190661"/>
                                                                  <a:pt x="213516" y="207330"/>
                                                                </a:cubicBezTo>
                                                                <a:cubicBezTo>
                                                                  <a:pt x="213119" y="223999"/>
                                                                  <a:pt x="204388" y="247017"/>
                                                                  <a:pt x="194466" y="259717"/>
                                                                </a:cubicBezTo>
                                                                <a:cubicBezTo>
                                                                  <a:pt x="184544" y="272417"/>
                                                                  <a:pt x="171446" y="276386"/>
                                                                  <a:pt x="153984" y="283530"/>
                                                                </a:cubicBezTo>
                                                                <a:cubicBezTo>
                                                                  <a:pt x="136522" y="290674"/>
                                                                  <a:pt x="114694" y="304564"/>
                                                                  <a:pt x="89691" y="302580"/>
                                                                </a:cubicBezTo>
                                                                <a:cubicBezTo>
                                                                  <a:pt x="64688" y="300596"/>
                                                                  <a:pt x="16269" y="281943"/>
                                                                  <a:pt x="3966" y="271624"/>
                                                                </a:cubicBezTo>
                                                                <a:cubicBezTo>
                                                                  <a:pt x="-8337" y="261305"/>
                                                                  <a:pt x="11506" y="247414"/>
                                                                  <a:pt x="15872" y="240667"/>
                                                                </a:cubicBezTo>
                                                                <a:cubicBezTo>
                                                                  <a:pt x="20237" y="233920"/>
                                                                  <a:pt x="22222" y="227570"/>
                                                                  <a:pt x="30159" y="231142"/>
                                                                </a:cubicBezTo>
                                                                <a:cubicBezTo>
                                                                  <a:pt x="38096" y="234714"/>
                                                                  <a:pt x="47225" y="256543"/>
                                                                  <a:pt x="63497" y="262099"/>
                                                                </a:cubicBezTo>
                                                                <a:cubicBezTo>
                                                                  <a:pt x="79769" y="267655"/>
                                                                  <a:pt x="110725" y="269639"/>
                                                                  <a:pt x="127791" y="264480"/>
                                                                </a:cubicBezTo>
                                                                <a:cubicBezTo>
                                                                  <a:pt x="144857" y="259321"/>
                                                                  <a:pt x="160335" y="249795"/>
                                                                  <a:pt x="165891" y="231142"/>
                                                                </a:cubicBezTo>
                                                                <a:cubicBezTo>
                                                                  <a:pt x="171447" y="212489"/>
                                                                  <a:pt x="162319" y="187883"/>
                                                                  <a:pt x="161128" y="152561"/>
                                                                </a:cubicBezTo>
                                                                <a:cubicBezTo>
                                                                  <a:pt x="159937" y="117239"/>
                                                                  <a:pt x="163112" y="4923"/>
                                                                  <a:pt x="163509" y="161"/>
                                                                </a:cubicBezTo>
                                                                <a:close/>
                                                              </a:path>
                                                            </a:pathLst>
                                                          </a:custGeom>
                                                          <a:solidFill>
                                                            <a:srgbClr val="000000">
                                                              <a:alpha val="10196"/>
                                                            </a:srgbClr>
                                                          </a:solidFill>
                                                          <a:ln>
                                                            <a:noFill/>
                                                          </a:ln>
                                                        </p:spPr>
                                                        <p:style>
                                                          <a:lnRef idx="2">
                                                            <a:schemeClr val="accent1">
                                                              <a:shade val="50000"/>
                                                            </a:schemeClr>
                                                          </a:lnRef>
                                                          <a:fillRef idx="1">
                                                            <a:schemeClr val="accent1"/>
                                                          </a:fillRef>
                                                          <a:effectRef idx="0">
                                                            <a:schemeClr val="accent1"/>
                                                          </a:effectRef>
                                                          <a:fontRef idx="minor">
                                                            <a:schemeClr val="lt1"/>
                                                          </a:fontRef>
                                                        </p:style>
                                                        <p:txBody>
                                                          <a:bodyPr rtlCol="0" anchor="ctr"/>
                                                          <a:lstStyle/>
                                                          <a:p>
                                                            <a:pPr algn="ctr"/>
                                                            <a:endParaRPr lang="en-AU"/>
                                                          </a:p>
                                                        </p:txBody>
                                                      </p:sp>
                                                    </p:grpSp>
                                                    <p:sp>
                                                      <p:nvSpPr>
                                                        <p:cNvPr id="502" name="Freeform 501"/>
                                                        <p:cNvSpPr/>
                                                        <p:nvPr/>
                                                      </p:nvSpPr>
                                                      <p:spPr>
                                                        <a:xfrm>
                                                          <a:off x="4217177" y="3983777"/>
                                                          <a:ext cx="150041" cy="111986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connsiteX0" fmla="*/ 35736 w 150041"/>
                                                            <a:gd name="connsiteY0" fmla="*/ 54 h 111986"/>
                                                            <a:gd name="connsiteX1" fmla="*/ 17 w 150041"/>
                                                            <a:gd name="connsiteY1" fmla="*/ 47679 h 111986"/>
                                                            <a:gd name="connsiteX2" fmla="*/ 40498 w 150041"/>
                                                            <a:gd name="connsiteY2" fmla="*/ 92923 h 111986"/>
                                                            <a:gd name="connsiteX3" fmla="*/ 107173 w 150041"/>
                                                            <a:gd name="connsiteY3" fmla="*/ 111973 h 111986"/>
                                                            <a:gd name="connsiteX4" fmla="*/ 145273 w 150041"/>
                                                            <a:gd name="connsiteY4" fmla="*/ 90542 h 111986"/>
                                                            <a:gd name="connsiteX5" fmla="*/ 147654 w 150041"/>
                                                            <a:gd name="connsiteY5" fmla="*/ 57204 h 111986"/>
                                                            <a:gd name="connsiteX6" fmla="*/ 128604 w 150041"/>
                                                            <a:gd name="connsiteY6" fmla="*/ 2436 h 111986"/>
                                                            <a:gd name="connsiteX7" fmla="*/ 138129 w 150041"/>
                                                            <a:gd name="connsiteY7" fmla="*/ 78636 h 111986"/>
                                                            <a:gd name="connsiteX8" fmla="*/ 92886 w 150041"/>
                                                            <a:gd name="connsiteY8" fmla="*/ 81017 h 111986"/>
                                                            <a:gd name="connsiteX9" fmla="*/ 61929 w 150041"/>
                                                            <a:gd name="connsiteY9" fmla="*/ 57204 h 111986"/>
                                                            <a:gd name="connsiteX10" fmla="*/ 35736 w 150041"/>
                                                            <a:gd name="connsiteY10" fmla="*/ 54 h 111986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0">
                                                              <a:pos x="connsiteX0" y="connsiteY0"/>
                                                            </a:cxn>
                                                            <a:cxn ang="0">
                                                              <a:pos x="connsiteX1" y="connsiteY1"/>
                                                            </a:cxn>
                                                            <a:cxn ang="0">
                                                              <a:pos x="connsiteX2" y="connsiteY2"/>
                                                            </a:cxn>
                                                            <a:cxn ang="0">
                                                              <a:pos x="connsiteX3" y="connsiteY3"/>
                                                            </a:cxn>
                                                            <a:cxn ang="0">
                                                              <a:pos x="connsiteX4" y="connsiteY4"/>
                                                            </a:cxn>
                                                            <a:cxn ang="0">
                                                              <a:pos x="connsiteX5" y="connsiteY5"/>
                                                            </a:cxn>
                                                            <a:cxn ang="0">
                                                              <a:pos x="connsiteX6" y="connsiteY6"/>
                                                            </a:cxn>
                                                            <a:cxn ang="0">
                                                              <a:pos x="connsiteX7" y="connsiteY7"/>
                                                            </a:cxn>
                                                            <a:cxn ang="0">
                                                              <a:pos x="connsiteX8" y="connsiteY8"/>
                                                            </a:cxn>
                                                            <a:cxn ang="0">
                                                              <a:pos x="connsiteX9" y="connsiteY9"/>
                                                            </a:cxn>
                                                            <a:cxn ang="0">
                                                              <a:pos x="connsiteX10" y="connsiteY10"/>
                                                            </a:cxn>
                                                          </a:cxnLst>
                                                          <a:rect l="l" t="t" r="r" b="b"/>
                                                          <a:pathLst>
                                                            <a:path w="150041" h="111986">
                                                              <a:moveTo>
                                                                <a:pt x="35736" y="54"/>
                                                              </a:moveTo>
                                                              <a:cubicBezTo>
                                                                <a:pt x="25417" y="-1534"/>
                                                                <a:pt x="-777" y="32201"/>
                                                                <a:pt x="17" y="47679"/>
                                                              </a:cubicBezTo>
                                                              <a:cubicBezTo>
                                                                <a:pt x="811" y="63157"/>
                                                                <a:pt x="22639" y="82207"/>
                                                                <a:pt x="40498" y="92923"/>
                                                              </a:cubicBezTo>
                                                              <a:cubicBezTo>
                                                                <a:pt x="58357" y="103639"/>
                                                                <a:pt x="89711" y="112370"/>
                                                                <a:pt x="107173" y="111973"/>
                                                              </a:cubicBezTo>
                                                              <a:cubicBezTo>
                                                                <a:pt x="124635" y="111576"/>
                                                                <a:pt x="138526" y="99670"/>
                                                                <a:pt x="145273" y="90542"/>
                                                              </a:cubicBezTo>
                                                              <a:cubicBezTo>
                                                                <a:pt x="152020" y="81414"/>
                                                                <a:pt x="150432" y="71888"/>
                                                                <a:pt x="147654" y="57204"/>
                                                              </a:cubicBezTo>
                                                              <a:cubicBezTo>
                                                                <a:pt x="144876" y="42520"/>
                                                                <a:pt x="130192" y="-1136"/>
                                                                <a:pt x="128604" y="2436"/>
                                                              </a:cubicBezTo>
                                                              <a:cubicBezTo>
                                                                <a:pt x="127016" y="6008"/>
                                                                <a:pt x="144082" y="65539"/>
                                                                <a:pt x="138129" y="78636"/>
                                                              </a:cubicBezTo>
                                                              <a:cubicBezTo>
                                                                <a:pt x="132176" y="91733"/>
                                                                <a:pt x="105586" y="84589"/>
                                                                <a:pt x="92886" y="81017"/>
                                                              </a:cubicBezTo>
                                                              <a:cubicBezTo>
                                                                <a:pt x="80186" y="77445"/>
                                                                <a:pt x="71851" y="69507"/>
                                                                <a:pt x="61929" y="57204"/>
                                                              </a:cubicBezTo>
                                                              <a:cubicBezTo>
                                                                <a:pt x="52007" y="44901"/>
                                                                <a:pt x="46055" y="1642"/>
                                                                <a:pt x="35736" y="54"/>
                                                              </a:cubicBezTo>
                                                              <a:close/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rgbClr val="000000">
                                                            <a:alpha val="10196"/>
                                                          </a:srgbClr>
                                                        </a:solidFill>
                                                        <a:ln>
                                                          <a:noFill/>
                                                        </a:ln>
                                                      </p:spPr>
                                                      <p:style>
                                                        <a:lnRef idx="2">
                                                          <a:schemeClr val="accent1">
                                                            <a:shade val="50000"/>
                                                          </a:schemeClr>
                                                        </a:lnRef>
                                                        <a:fillRef idx="1">
                                                          <a:schemeClr val="accent1"/>
                                                        </a:fillRef>
                                                        <a:effectRef idx="0">
                                                          <a:schemeClr val="accent1"/>
                                                        </a:effectRef>
                                                        <a:fontRef idx="minor">
                                                          <a:schemeClr val="lt1"/>
                                                        </a:fontRef>
                                                      </p:style>
                                                      <p:txBody>
                                                        <a:bodyPr rtlCol="0" anchor="ctr"/>
                                                        <a:lstStyle/>
                                                        <a:p>
                                                          <a:pPr algn="ctr"/>
                                                          <a:endParaRPr lang="en-AU"/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  <p:sp>
                                                    <p:nvSpPr>
                                                      <p:cNvPr id="504" name="Freeform 503"/>
                                                      <p:cNvSpPr/>
                                                      <p:nvPr/>
                                                    </p:nvSpPr>
                                                    <p:spPr>
                                                      <a:xfrm>
                                                        <a:off x="4286229" y="4105275"/>
                                                        <a:ext cx="67907" cy="321478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connsiteX0" fmla="*/ 26215 w 67907"/>
                                                          <a:gd name="connsiteY0" fmla="*/ 0 h 321478"/>
                                                          <a:gd name="connsiteX1" fmla="*/ 21 w 67907"/>
                                                          <a:gd name="connsiteY1" fmla="*/ 54769 h 321478"/>
                                                          <a:gd name="connsiteX2" fmla="*/ 21452 w 67907"/>
                                                          <a:gd name="connsiteY2" fmla="*/ 92869 h 321478"/>
                                                          <a:gd name="connsiteX3" fmla="*/ 2402 w 67907"/>
                                                          <a:gd name="connsiteY3" fmla="*/ 119063 h 321478"/>
                                                          <a:gd name="connsiteX4" fmla="*/ 30977 w 67907"/>
                                                          <a:gd name="connsiteY4" fmla="*/ 159544 h 321478"/>
                                                          <a:gd name="connsiteX5" fmla="*/ 19071 w 67907"/>
                                                          <a:gd name="connsiteY5" fmla="*/ 211931 h 321478"/>
                                                          <a:gd name="connsiteX6" fmla="*/ 4784 w 67907"/>
                                                          <a:gd name="connsiteY6" fmla="*/ 254794 h 321478"/>
                                                          <a:gd name="connsiteX7" fmla="*/ 14309 w 67907"/>
                                                          <a:gd name="connsiteY7" fmla="*/ 321469 h 321478"/>
                                                          <a:gd name="connsiteX8" fmla="*/ 23834 w 67907"/>
                                                          <a:gd name="connsiteY8" fmla="*/ 250031 h 321478"/>
                                                          <a:gd name="connsiteX9" fmla="*/ 47646 w 67907"/>
                                                          <a:gd name="connsiteY9" fmla="*/ 219075 h 321478"/>
                                                          <a:gd name="connsiteX10" fmla="*/ 61934 w 67907"/>
                                                          <a:gd name="connsiteY10" fmla="*/ 164306 h 321478"/>
                                                          <a:gd name="connsiteX11" fmla="*/ 66696 w 67907"/>
                                                          <a:gd name="connsiteY11" fmla="*/ 119063 h 321478"/>
                                                          <a:gd name="connsiteX12" fmla="*/ 40502 w 67907"/>
                                                          <a:gd name="connsiteY12" fmla="*/ 116681 h 321478"/>
                                                          <a:gd name="connsiteX13" fmla="*/ 45265 w 67907"/>
                                                          <a:gd name="connsiteY13" fmla="*/ 95250 h 321478"/>
                                                          <a:gd name="connsiteX14" fmla="*/ 45265 w 67907"/>
                                                          <a:gd name="connsiteY14" fmla="*/ 54769 h 321478"/>
                                                          <a:gd name="connsiteX15" fmla="*/ 26215 w 67907"/>
                                                          <a:gd name="connsiteY15" fmla="*/ 0 h 321478"/>
                                                        </a:gdLst>
                                                        <a:ahLst/>
                                                        <a:cxnLst>
                                                          <a:cxn ang="0">
                                                            <a:pos x="connsiteX0" y="connsiteY0"/>
                                                          </a:cxn>
                                                          <a:cxn ang="0">
                                                            <a:pos x="connsiteX1" y="connsiteY1"/>
                                                          </a:cxn>
                                                          <a:cxn ang="0">
                                                            <a:pos x="connsiteX2" y="connsiteY2"/>
                                                          </a:cxn>
                                                          <a:cxn ang="0">
                                                            <a:pos x="connsiteX3" y="connsiteY3"/>
                                                          </a:cxn>
                                                          <a:cxn ang="0">
                                                            <a:pos x="connsiteX4" y="connsiteY4"/>
                                                          </a:cxn>
                                                          <a:cxn ang="0">
                                                            <a:pos x="connsiteX5" y="connsiteY5"/>
                                                          </a:cxn>
                                                          <a:cxn ang="0">
                                                            <a:pos x="connsiteX6" y="connsiteY6"/>
                                                          </a:cxn>
                                                          <a:cxn ang="0">
                                                            <a:pos x="connsiteX7" y="connsiteY7"/>
                                                          </a:cxn>
                                                          <a:cxn ang="0">
                                                            <a:pos x="connsiteX8" y="connsiteY8"/>
                                                          </a:cxn>
                                                          <a:cxn ang="0">
                                                            <a:pos x="connsiteX9" y="connsiteY9"/>
                                                          </a:cxn>
                                                          <a:cxn ang="0">
                                                            <a:pos x="connsiteX10" y="connsiteY10"/>
                                                          </a:cxn>
                                                          <a:cxn ang="0">
                                                            <a:pos x="connsiteX11" y="connsiteY11"/>
                                                          </a:cxn>
                                                          <a:cxn ang="0">
                                                            <a:pos x="connsiteX12" y="connsiteY12"/>
                                                          </a:cxn>
                                                          <a:cxn ang="0">
                                                            <a:pos x="connsiteX13" y="connsiteY13"/>
                                                          </a:cxn>
                                                          <a:cxn ang="0">
                                                            <a:pos x="connsiteX14" y="connsiteY14"/>
                                                          </a:cxn>
                                                          <a:cxn ang="0">
                                                            <a:pos x="connsiteX15" y="connsiteY15"/>
                                                          </a:cxn>
                                                        </a:cxnLst>
                                                        <a:rect l="l" t="t" r="r" b="b"/>
                                                        <a:pathLst>
                                                          <a:path w="67907" h="321478">
                                                            <a:moveTo>
                                                              <a:pt x="26215" y="0"/>
                                                            </a:moveTo>
                                                            <a:cubicBezTo>
                                                              <a:pt x="18674" y="0"/>
                                                              <a:pt x="815" y="39291"/>
                                                              <a:pt x="21" y="54769"/>
                                                            </a:cubicBezTo>
                                                            <a:cubicBezTo>
                                                              <a:pt x="-773" y="70247"/>
                                                              <a:pt x="21055" y="82153"/>
                                                              <a:pt x="21452" y="92869"/>
                                                            </a:cubicBezTo>
                                                            <a:cubicBezTo>
                                                              <a:pt x="21849" y="103585"/>
                                                              <a:pt x="815" y="107951"/>
                                                              <a:pt x="2402" y="119063"/>
                                                            </a:cubicBezTo>
                                                            <a:cubicBezTo>
                                                              <a:pt x="3989" y="130175"/>
                                                              <a:pt x="28199" y="144066"/>
                                                              <a:pt x="30977" y="159544"/>
                                                            </a:cubicBezTo>
                                                            <a:cubicBezTo>
                                                              <a:pt x="33755" y="175022"/>
                                                              <a:pt x="23436" y="196056"/>
                                                              <a:pt x="19071" y="211931"/>
                                                            </a:cubicBezTo>
                                                            <a:cubicBezTo>
                                                              <a:pt x="14705" y="227806"/>
                                                              <a:pt x="5578" y="236538"/>
                                                              <a:pt x="4784" y="254794"/>
                                                            </a:cubicBezTo>
                                                            <a:cubicBezTo>
                                                              <a:pt x="3990" y="273050"/>
                                                              <a:pt x="11134" y="322263"/>
                                                              <a:pt x="14309" y="321469"/>
                                                            </a:cubicBezTo>
                                                            <a:cubicBezTo>
                                                              <a:pt x="17484" y="320675"/>
                                                              <a:pt x="18278" y="267097"/>
                                                              <a:pt x="23834" y="250031"/>
                                                            </a:cubicBezTo>
                                                            <a:cubicBezTo>
                                                              <a:pt x="29390" y="232965"/>
                                                              <a:pt x="41296" y="233363"/>
                                                              <a:pt x="47646" y="219075"/>
                                                            </a:cubicBezTo>
                                                            <a:cubicBezTo>
                                                              <a:pt x="53996" y="204787"/>
                                                              <a:pt x="58759" y="180975"/>
                                                              <a:pt x="61934" y="164306"/>
                                                            </a:cubicBezTo>
                                                            <a:cubicBezTo>
                                                              <a:pt x="65109" y="147637"/>
                                                              <a:pt x="70268" y="127000"/>
                                                              <a:pt x="66696" y="119063"/>
                                                            </a:cubicBezTo>
                                                            <a:cubicBezTo>
                                                              <a:pt x="63124" y="111126"/>
                                                              <a:pt x="44074" y="120650"/>
                                                              <a:pt x="40502" y="116681"/>
                                                            </a:cubicBezTo>
                                                            <a:cubicBezTo>
                                                              <a:pt x="36930" y="112712"/>
                                                              <a:pt x="44471" y="105569"/>
                                                              <a:pt x="45265" y="95250"/>
                                                            </a:cubicBezTo>
                                                            <a:cubicBezTo>
                                                              <a:pt x="46059" y="84931"/>
                                                              <a:pt x="46059" y="65881"/>
                                                              <a:pt x="45265" y="54769"/>
                                                            </a:cubicBezTo>
                                                            <a:cubicBezTo>
                                                              <a:pt x="44471" y="43657"/>
                                                              <a:pt x="33756" y="0"/>
                                                              <a:pt x="26215" y="0"/>
                                                            </a:cubicBezTo>
                                                            <a:close/>
                                                          </a:path>
                                                        </a:pathLst>
                                                      </a:custGeom>
                                                      <a:solidFill>
                                                        <a:srgbClr val="000000">
                                                          <a:alpha val="10196"/>
                                                        </a:srgbClr>
                                                      </a:solidFill>
                                                      <a:ln>
                                                        <a:noFill/>
                                                      </a:ln>
                                                    </p:spPr>
                                                    <p:style>
                                                      <a:lnRef idx="2">
                                                        <a:schemeClr val="accent1">
                                                          <a:shade val="50000"/>
                                                        </a:schemeClr>
                                                      </a:lnRef>
                                                      <a:fillRef idx="1">
                                                        <a:schemeClr val="accent1"/>
                                                      </a:fillRef>
                                                      <a:effectRef idx="0">
                                                        <a:schemeClr val="accent1"/>
                                                      </a:effectRef>
                                                      <a:fontRef idx="minor">
                                                        <a:schemeClr val="lt1"/>
                                                      </a:fontRef>
                                                    </p:style>
                                                    <p:txBody>
                                                      <a:bodyPr rtlCol="0" anchor="ctr"/>
                                                      <a:lstStyle/>
                                                      <a:p>
                                                        <a:pPr algn="ctr"/>
                                                        <a:endParaRPr lang="en-AU"/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sp>
                                                  <p:nvSpPr>
                                                    <p:cNvPr id="506" name="Freeform 505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4311180" y="4295632"/>
                                                      <a:ext cx="254631" cy="178180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connsiteX0" fmla="*/ 254470 w 254631"/>
                                                        <a:gd name="connsiteY0" fmla="*/ 143 h 178180"/>
                                                        <a:gd name="connsiteX1" fmla="*/ 238595 w 254631"/>
                                                        <a:gd name="connsiteY1" fmla="*/ 89043 h 178180"/>
                                                        <a:gd name="connsiteX2" fmla="*/ 171920 w 254631"/>
                                                        <a:gd name="connsiteY2" fmla="*/ 143018 h 178180"/>
                                                        <a:gd name="connsiteX3" fmla="*/ 92545 w 254631"/>
                                                        <a:gd name="connsiteY3" fmla="*/ 168418 h 178180"/>
                                                        <a:gd name="connsiteX4" fmla="*/ 470 w 254631"/>
                                                        <a:gd name="connsiteY4" fmla="*/ 133493 h 178180"/>
                                                        <a:gd name="connsiteX5" fmla="*/ 133820 w 254631"/>
                                                        <a:gd name="connsiteY5" fmla="*/ 177943 h 178180"/>
                                                        <a:gd name="connsiteX6" fmla="*/ 219545 w 254631"/>
                                                        <a:gd name="connsiteY6" fmla="*/ 149368 h 178180"/>
                                                        <a:gd name="connsiteX7" fmla="*/ 244945 w 254631"/>
                                                        <a:gd name="connsiteY7" fmla="*/ 111268 h 178180"/>
                                                        <a:gd name="connsiteX8" fmla="*/ 254470 w 254631"/>
                                                        <a:gd name="connsiteY8" fmla="*/ 143 h 178180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connsiteX0" y="connsiteY0"/>
                                                        </a:cxn>
                                                        <a:cxn ang="0">
                                                          <a:pos x="connsiteX1" y="connsiteY1"/>
                                                        </a:cxn>
                                                        <a:cxn ang="0">
                                                          <a:pos x="connsiteX2" y="connsiteY2"/>
                                                        </a:cxn>
                                                        <a:cxn ang="0">
                                                          <a:pos x="connsiteX3" y="connsiteY3"/>
                                                        </a:cxn>
                                                        <a:cxn ang="0">
                                                          <a:pos x="connsiteX4" y="connsiteY4"/>
                                                        </a:cxn>
                                                        <a:cxn ang="0">
                                                          <a:pos x="connsiteX5" y="connsiteY5"/>
                                                        </a:cxn>
                                                        <a:cxn ang="0">
                                                          <a:pos x="connsiteX6" y="connsiteY6"/>
                                                        </a:cxn>
                                                        <a:cxn ang="0">
                                                          <a:pos x="connsiteX7" y="connsiteY7"/>
                                                        </a:cxn>
                                                        <a:cxn ang="0">
                                                          <a:pos x="connsiteX8" y="connsiteY8"/>
                                                        </a:cxn>
                                                      </a:cxnLst>
                                                      <a:rect l="l" t="t" r="r" b="b"/>
                                                      <a:pathLst>
                                                        <a:path w="254631" h="178180">
                                                          <a:moveTo>
                                                            <a:pt x="254470" y="143"/>
                                                          </a:moveTo>
                                                          <a:cubicBezTo>
                                                            <a:pt x="253412" y="-3561"/>
                                                            <a:pt x="252353" y="65231"/>
                                                            <a:pt x="238595" y="89043"/>
                                                          </a:cubicBezTo>
                                                          <a:cubicBezTo>
                                                            <a:pt x="224837" y="112855"/>
                                                            <a:pt x="196262" y="129789"/>
                                                            <a:pt x="171920" y="143018"/>
                                                          </a:cubicBezTo>
                                                          <a:cubicBezTo>
                                                            <a:pt x="147578" y="156247"/>
                                                            <a:pt x="121120" y="170006"/>
                                                            <a:pt x="92545" y="168418"/>
                                                          </a:cubicBezTo>
                                                          <a:cubicBezTo>
                                                            <a:pt x="63970" y="166831"/>
                                                            <a:pt x="-6409" y="131906"/>
                                                            <a:pt x="470" y="133493"/>
                                                          </a:cubicBezTo>
                                                          <a:cubicBezTo>
                                                            <a:pt x="7349" y="135080"/>
                                                            <a:pt x="97308" y="175297"/>
                                                            <a:pt x="133820" y="177943"/>
                                                          </a:cubicBezTo>
                                                          <a:cubicBezTo>
                                                            <a:pt x="170332" y="180589"/>
                                                            <a:pt x="201024" y="160481"/>
                                                            <a:pt x="219545" y="149368"/>
                                                          </a:cubicBezTo>
                                                          <a:cubicBezTo>
                                                            <a:pt x="238066" y="138256"/>
                                                            <a:pt x="238595" y="134022"/>
                                                            <a:pt x="244945" y="111268"/>
                                                          </a:cubicBezTo>
                                                          <a:cubicBezTo>
                                                            <a:pt x="251295" y="88514"/>
                                                            <a:pt x="255528" y="3847"/>
                                                            <a:pt x="254470" y="143"/>
                                                          </a:cubicBezTo>
                                                          <a:close/>
                                                        </a:path>
                                                      </a:pathLst>
                                                    </a:custGeom>
                                                    <a:solidFill>
                                                      <a:srgbClr val="C00000"/>
                                                    </a:solidFill>
                                                    <a:ln>
                                                      <a:noFill/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AU"/>
                                                    </a:p>
                                                  </p:txBody>
                                                </p:sp>
                                                <p:sp>
                                                  <p:nvSpPr>
                                                    <p:cNvPr id="507" name="Freeform 506"/>
                                                    <p:cNvSpPr/>
                                                    <p:nvPr/>
                                                  </p:nvSpPr>
                                                  <p:spPr>
                                                    <a:xfrm>
                                                      <a:off x="4219429" y="4359975"/>
                                                      <a:ext cx="88292" cy="84695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connsiteX0" fmla="*/ 146 w 88292"/>
                                                        <a:gd name="connsiteY0" fmla="*/ 94 h 84695"/>
                                                        <a:gd name="connsiteX1" fmla="*/ 40627 w 88292"/>
                                                        <a:gd name="connsiteY1" fmla="*/ 35813 h 84695"/>
                                                        <a:gd name="connsiteX2" fmla="*/ 73965 w 88292"/>
                                                        <a:gd name="connsiteY2" fmla="*/ 47719 h 84695"/>
                                                        <a:gd name="connsiteX3" fmla="*/ 88252 w 88292"/>
                                                        <a:gd name="connsiteY3" fmla="*/ 73913 h 84695"/>
                                                        <a:gd name="connsiteX4" fmla="*/ 76346 w 88292"/>
                                                        <a:gd name="connsiteY4" fmla="*/ 83438 h 84695"/>
                                                        <a:gd name="connsiteX5" fmla="*/ 28721 w 88292"/>
                                                        <a:gd name="connsiteY5" fmla="*/ 47719 h 84695"/>
                                                        <a:gd name="connsiteX6" fmla="*/ 146 w 88292"/>
                                                        <a:gd name="connsiteY6" fmla="*/ 94 h 84695"/>
                                                      </a:gdLst>
                                                      <a:ahLst/>
                                                      <a:cxnLst>
                                                        <a:cxn ang="0">
                                                          <a:pos x="connsiteX0" y="connsiteY0"/>
                                                        </a:cxn>
                                                        <a:cxn ang="0">
                                                          <a:pos x="connsiteX1" y="connsiteY1"/>
                                                        </a:cxn>
                                                        <a:cxn ang="0">
                                                          <a:pos x="connsiteX2" y="connsiteY2"/>
                                                        </a:cxn>
                                                        <a:cxn ang="0">
                                                          <a:pos x="connsiteX3" y="connsiteY3"/>
                                                        </a:cxn>
                                                        <a:cxn ang="0">
                                                          <a:pos x="connsiteX4" y="connsiteY4"/>
                                                        </a:cxn>
                                                        <a:cxn ang="0">
                                                          <a:pos x="connsiteX5" y="connsiteY5"/>
                                                        </a:cxn>
                                                        <a:cxn ang="0">
                                                          <a:pos x="connsiteX6" y="connsiteY6"/>
                                                        </a:cxn>
                                                      </a:cxnLst>
                                                      <a:rect l="l" t="t" r="r" b="b"/>
                                                      <a:pathLst>
                                                        <a:path w="88292" h="84695">
                                                          <a:moveTo>
                                                            <a:pt x="146" y="94"/>
                                                          </a:moveTo>
                                                          <a:cubicBezTo>
                                                            <a:pt x="2130" y="-1890"/>
                                                            <a:pt x="28324" y="27876"/>
                                                            <a:pt x="40627" y="35813"/>
                                                          </a:cubicBezTo>
                                                          <a:cubicBezTo>
                                                            <a:pt x="52930" y="43750"/>
                                                            <a:pt x="66028" y="41369"/>
                                                            <a:pt x="73965" y="47719"/>
                                                          </a:cubicBezTo>
                                                          <a:cubicBezTo>
                                                            <a:pt x="81902" y="54069"/>
                                                            <a:pt x="87855" y="67960"/>
                                                            <a:pt x="88252" y="73913"/>
                                                          </a:cubicBezTo>
                                                          <a:cubicBezTo>
                                                            <a:pt x="88649" y="79866"/>
                                                            <a:pt x="86268" y="87804"/>
                                                            <a:pt x="76346" y="83438"/>
                                                          </a:cubicBezTo>
                                                          <a:cubicBezTo>
                                                            <a:pt x="66424" y="79072"/>
                                                            <a:pt x="40627" y="60022"/>
                                                            <a:pt x="28721" y="47719"/>
                                                          </a:cubicBezTo>
                                                          <a:cubicBezTo>
                                                            <a:pt x="16815" y="35416"/>
                                                            <a:pt x="-1838" y="2078"/>
                                                            <a:pt x="146" y="94"/>
                                                          </a:cubicBezTo>
                                                          <a:close/>
                                                        </a:path>
                                                      </a:pathLst>
                                                    </a:custGeom>
                                                    <a:solidFill>
                                                      <a:srgbClr val="C00000"/>
                                                    </a:solidFill>
                                                    <a:ln>
                                                      <a:noFill/>
                                                    </a:ln>
                                                  </p:spPr>
                                                  <p:style>
                                                    <a:lnRef idx="2">
                                                      <a:schemeClr val="accent1">
                                                        <a:shade val="50000"/>
                                                      </a:schemeClr>
                                                    </a:lnRef>
                                                    <a:fillRef idx="1">
                                                      <a:schemeClr val="accent1"/>
                                                    </a:fillRef>
                                                    <a:effectRef idx="0">
                                                      <a:schemeClr val="accent1"/>
                                                    </a:effectRef>
                                                    <a:fontRef idx="minor">
                                                      <a:schemeClr val="lt1"/>
                                                    </a:fontRef>
                                                  </p:style>
                                                  <p:txBody>
                                                    <a:bodyPr rtlCol="0" anchor="ctr"/>
                                                    <a:lstStyle/>
                                                    <a:p>
                                                      <a:pPr algn="ctr"/>
                                                      <a:endParaRPr lang="en-AU"/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sp>
                                                <p:nvSpPr>
                                                  <p:cNvPr id="509" name="Freeform 508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4386261" y="4306512"/>
                                                    <a:ext cx="123830" cy="53779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2 w 123830"/>
                                                      <a:gd name="connsiteY0" fmla="*/ 24982 h 53779"/>
                                                      <a:gd name="connsiteX1" fmla="*/ 61914 w 123830"/>
                                                      <a:gd name="connsiteY1" fmla="*/ 20219 h 53779"/>
                                                      <a:gd name="connsiteX2" fmla="*/ 123827 w 123830"/>
                                                      <a:gd name="connsiteY2" fmla="*/ 53557 h 53779"/>
                                                      <a:gd name="connsiteX3" fmla="*/ 64295 w 123830"/>
                                                      <a:gd name="connsiteY3" fmla="*/ 1169 h 53779"/>
                                                      <a:gd name="connsiteX4" fmla="*/ 2 w 123830"/>
                                                      <a:gd name="connsiteY4" fmla="*/ 24982 h 53779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123830" h="53779">
                                                        <a:moveTo>
                                                          <a:pt x="2" y="24982"/>
                                                        </a:moveTo>
                                                        <a:cubicBezTo>
                                                          <a:pt x="-395" y="28157"/>
                                                          <a:pt x="41277" y="15457"/>
                                                          <a:pt x="61914" y="20219"/>
                                                        </a:cubicBezTo>
                                                        <a:cubicBezTo>
                                                          <a:pt x="82551" y="24981"/>
                                                          <a:pt x="123430" y="56732"/>
                                                          <a:pt x="123827" y="53557"/>
                                                        </a:cubicBezTo>
                                                        <a:cubicBezTo>
                                                          <a:pt x="124224" y="50382"/>
                                                          <a:pt x="85726" y="8313"/>
                                                          <a:pt x="64295" y="1169"/>
                                                        </a:cubicBezTo>
                                                        <a:cubicBezTo>
                                                          <a:pt x="42864" y="-5975"/>
                                                          <a:pt x="399" y="21807"/>
                                                          <a:pt x="2" y="24982"/>
                                                        </a:cubicBezTo>
                                                        <a:close/>
                                                      </a:path>
                                                    </a:pathLst>
                                                  </a:custGeom>
                                                  <a:solidFill>
                                                    <a:srgbClr val="C00000">
                                                      <a:alpha val="40000"/>
                                                    </a:srgbClr>
                                                  </a:solidFill>
                                                  <a:ln>
                                                    <a:noFill/>
                                                  </a:ln>
                                                </p:spPr>
                                                <p:style>
                                                  <a:lnRef idx="2">
                                                    <a:schemeClr val="accent1">
                                                      <a:shade val="50000"/>
                                                    </a:schemeClr>
                                                  </a:lnRef>
                                                  <a:fillRef idx="1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lt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algn="ctr"/>
                                                    <a:endParaRPr lang="en-AU"/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510" name="Freeform 509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4243113" y="4275632"/>
                                                    <a:ext cx="61118" cy="45719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275 w 61118"/>
                                                      <a:gd name="connsiteY0" fmla="*/ 40561 h 47087"/>
                                                      <a:gd name="connsiteX1" fmla="*/ 59806 w 61118"/>
                                                      <a:gd name="connsiteY1" fmla="*/ 42942 h 47087"/>
                                                      <a:gd name="connsiteX2" fmla="*/ 38375 w 61118"/>
                                                      <a:gd name="connsiteY2" fmla="*/ 80 h 47087"/>
                                                      <a:gd name="connsiteX3" fmla="*/ 275 w 61118"/>
                                                      <a:gd name="connsiteY3" fmla="*/ 40561 h 47087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61118" h="47087">
                                                        <a:moveTo>
                                                          <a:pt x="275" y="40561"/>
                                                        </a:moveTo>
                                                        <a:cubicBezTo>
                                                          <a:pt x="3847" y="47705"/>
                                                          <a:pt x="53456" y="49689"/>
                                                          <a:pt x="59806" y="42942"/>
                                                        </a:cubicBezTo>
                                                        <a:cubicBezTo>
                                                          <a:pt x="66156" y="36195"/>
                                                          <a:pt x="47900" y="2064"/>
                                                          <a:pt x="38375" y="80"/>
                                                        </a:cubicBezTo>
                                                        <a:cubicBezTo>
                                                          <a:pt x="28850" y="-1904"/>
                                                          <a:pt x="-3297" y="33417"/>
                                                          <a:pt x="275" y="40561"/>
                                                        </a:cubicBezTo>
                                                        <a:close/>
                                                      </a:path>
                                                    </a:pathLst>
                                                  </a:custGeom>
                                                  <a:solidFill>
                                                    <a:srgbClr val="C00000">
                                                      <a:alpha val="40000"/>
                                                    </a:srgbClr>
                                                  </a:solidFill>
                                                  <a:ln>
                                                    <a:noFill/>
                                                  </a:ln>
                                                </p:spPr>
                                                <p:style>
                                                  <a:lnRef idx="2">
                                                    <a:schemeClr val="accent1">
                                                      <a:shade val="50000"/>
                                                    </a:schemeClr>
                                                  </a:lnRef>
                                                  <a:fillRef idx="1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lt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algn="ctr"/>
                                                    <a:endParaRPr lang="en-AU"/>
                                                  </a:p>
                                                </p:txBody>
                                              </p:sp>
                                            </p:grpSp>
                                            <p:sp>
                                              <p:nvSpPr>
                                                <p:cNvPr id="512" name="Freeform 511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4345335" y="4060026"/>
                                                  <a:ext cx="221949" cy="174036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212378 w 221949"/>
                                                    <a:gd name="connsiteY0" fmla="*/ 5 h 174036"/>
                                                    <a:gd name="connsiteX1" fmla="*/ 221903 w 221949"/>
                                                    <a:gd name="connsiteY1" fmla="*/ 102399 h 174036"/>
                                                    <a:gd name="connsiteX2" fmla="*/ 207616 w 221949"/>
                                                    <a:gd name="connsiteY2" fmla="*/ 138118 h 174036"/>
                                                    <a:gd name="connsiteX3" fmla="*/ 119509 w 221949"/>
                                                    <a:gd name="connsiteY3" fmla="*/ 154787 h 174036"/>
                                                    <a:gd name="connsiteX4" fmla="*/ 62359 w 221949"/>
                                                    <a:gd name="connsiteY4" fmla="*/ 173837 h 174036"/>
                                                    <a:gd name="connsiteX5" fmla="*/ 447 w 221949"/>
                                                    <a:gd name="connsiteY5" fmla="*/ 164312 h 174036"/>
                                                    <a:gd name="connsiteX6" fmla="*/ 95697 w 221949"/>
                                                    <a:gd name="connsiteY6" fmla="*/ 157168 h 174036"/>
                                                    <a:gd name="connsiteX7" fmla="*/ 190947 w 221949"/>
                                                    <a:gd name="connsiteY7" fmla="*/ 130974 h 174036"/>
                                                    <a:gd name="connsiteX8" fmla="*/ 217141 w 221949"/>
                                                    <a:gd name="connsiteY8" fmla="*/ 107162 h 174036"/>
                                                    <a:gd name="connsiteX9" fmla="*/ 212378 w 221949"/>
                                                    <a:gd name="connsiteY9" fmla="*/ 5 h 174036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221949" h="174036">
                                                      <a:moveTo>
                                                        <a:pt x="212378" y="5"/>
                                                      </a:moveTo>
                                                      <a:cubicBezTo>
                                                        <a:pt x="213172" y="-789"/>
                                                        <a:pt x="222697" y="79380"/>
                                                        <a:pt x="221903" y="102399"/>
                                                      </a:cubicBezTo>
                                                      <a:cubicBezTo>
                                                        <a:pt x="221109" y="125418"/>
                                                        <a:pt x="224682" y="129387"/>
                                                        <a:pt x="207616" y="138118"/>
                                                      </a:cubicBezTo>
                                                      <a:cubicBezTo>
                                                        <a:pt x="190550" y="146849"/>
                                                        <a:pt x="143719" y="148834"/>
                                                        <a:pt x="119509" y="154787"/>
                                                      </a:cubicBezTo>
                                                      <a:cubicBezTo>
                                                        <a:pt x="95299" y="160740"/>
                                                        <a:pt x="82203" y="172250"/>
                                                        <a:pt x="62359" y="173837"/>
                                                      </a:cubicBezTo>
                                                      <a:cubicBezTo>
                                                        <a:pt x="42515" y="175425"/>
                                                        <a:pt x="-5109" y="167090"/>
                                                        <a:pt x="447" y="164312"/>
                                                      </a:cubicBezTo>
                                                      <a:cubicBezTo>
                                                        <a:pt x="6003" y="161534"/>
                                                        <a:pt x="63947" y="162724"/>
                                                        <a:pt x="95697" y="157168"/>
                                                      </a:cubicBezTo>
                                                      <a:cubicBezTo>
                                                        <a:pt x="127447" y="151612"/>
                                                        <a:pt x="170706" y="139308"/>
                                                        <a:pt x="190947" y="130974"/>
                                                      </a:cubicBezTo>
                                                      <a:cubicBezTo>
                                                        <a:pt x="211188" y="122640"/>
                                                        <a:pt x="214760" y="121053"/>
                                                        <a:pt x="217141" y="107162"/>
                                                      </a:cubicBezTo>
                                                      <a:cubicBezTo>
                                                        <a:pt x="219522" y="93271"/>
                                                        <a:pt x="211584" y="799"/>
                                                        <a:pt x="212378" y="5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rgbClr val="005426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514" name="Freeform 513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4224338" y="4119250"/>
                                                <a:ext cx="105664" cy="101816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100012 w 105664"/>
                                                  <a:gd name="connsiteY0" fmla="*/ 313 h 101816"/>
                                                  <a:gd name="connsiteX1" fmla="*/ 104775 w 105664"/>
                                                  <a:gd name="connsiteY1" fmla="*/ 62225 h 101816"/>
                                                  <a:gd name="connsiteX2" fmla="*/ 83343 w 105664"/>
                                                  <a:gd name="connsiteY2" fmla="*/ 95563 h 101816"/>
                                                  <a:gd name="connsiteX3" fmla="*/ 33337 w 105664"/>
                                                  <a:gd name="connsiteY3" fmla="*/ 100325 h 101816"/>
                                                  <a:gd name="connsiteX4" fmla="*/ 0 w 105664"/>
                                                  <a:gd name="connsiteY4" fmla="*/ 100325 h 101816"/>
                                                  <a:gd name="connsiteX5" fmla="*/ 76200 w 105664"/>
                                                  <a:gd name="connsiteY5" fmla="*/ 100325 h 101816"/>
                                                  <a:gd name="connsiteX6" fmla="*/ 104775 w 105664"/>
                                                  <a:gd name="connsiteY6" fmla="*/ 90800 h 101816"/>
                                                  <a:gd name="connsiteX7" fmla="*/ 100012 w 105664"/>
                                                  <a:gd name="connsiteY7" fmla="*/ 313 h 101816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  <a:cxn ang="0">
                                                    <a:pos x="connsiteX7" y="connsiteY7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105664" h="101816">
                                                    <a:moveTo>
                                                      <a:pt x="100012" y="313"/>
                                                    </a:moveTo>
                                                    <a:cubicBezTo>
                                                      <a:pt x="100012" y="-4449"/>
                                                      <a:pt x="107553" y="46350"/>
                                                      <a:pt x="104775" y="62225"/>
                                                    </a:cubicBezTo>
                                                    <a:cubicBezTo>
                                                      <a:pt x="101997" y="78100"/>
                                                      <a:pt x="95249" y="89213"/>
                                                      <a:pt x="83343" y="95563"/>
                                                    </a:cubicBezTo>
                                                    <a:cubicBezTo>
                                                      <a:pt x="71437" y="101913"/>
                                                      <a:pt x="47227" y="99531"/>
                                                      <a:pt x="33337" y="100325"/>
                                                    </a:cubicBezTo>
                                                    <a:cubicBezTo>
                                                      <a:pt x="19447" y="101119"/>
                                                      <a:pt x="0" y="100325"/>
                                                      <a:pt x="0" y="100325"/>
                                                    </a:cubicBezTo>
                                                    <a:cubicBezTo>
                                                      <a:pt x="7144" y="100325"/>
                                                      <a:pt x="58738" y="101912"/>
                                                      <a:pt x="76200" y="100325"/>
                                                    </a:cubicBezTo>
                                                    <a:cubicBezTo>
                                                      <a:pt x="93662" y="98738"/>
                                                      <a:pt x="101203" y="109056"/>
                                                      <a:pt x="104775" y="90800"/>
                                                    </a:cubicBezTo>
                                                    <a:cubicBezTo>
                                                      <a:pt x="108347" y="72544"/>
                                                      <a:pt x="100012" y="5075"/>
                                                      <a:pt x="100012" y="313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rgbClr val="005426"/>
                                              </a:solidFill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</p:grpSp>
                                      </p:grpSp>
                                    </p:grpSp>
                                  </p:grpSp>
                                  <p:sp>
                                    <p:nvSpPr>
                                      <p:cNvPr id="530" name="Freeform 529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4474369" y="4588669"/>
                                        <a:ext cx="276225" cy="411956"/>
                                      </a:xfrm>
                                      <a:custGeom>
                                        <a:avLst/>
                                        <a:gdLst>
                                          <a:gd name="connsiteX0" fmla="*/ 0 w 276225"/>
                                          <a:gd name="connsiteY0" fmla="*/ 364331 h 411956"/>
                                          <a:gd name="connsiteX1" fmla="*/ 138112 w 276225"/>
                                          <a:gd name="connsiteY1" fmla="*/ 338137 h 411956"/>
                                          <a:gd name="connsiteX2" fmla="*/ 266700 w 276225"/>
                                          <a:gd name="connsiteY2" fmla="*/ 0 h 411956"/>
                                          <a:gd name="connsiteX3" fmla="*/ 226219 w 276225"/>
                                          <a:gd name="connsiteY3" fmla="*/ 240506 h 411956"/>
                                          <a:gd name="connsiteX4" fmla="*/ 276225 w 276225"/>
                                          <a:gd name="connsiteY4" fmla="*/ 335756 h 411956"/>
                                          <a:gd name="connsiteX5" fmla="*/ 145256 w 276225"/>
                                          <a:gd name="connsiteY5" fmla="*/ 411956 h 411956"/>
                                          <a:gd name="connsiteX6" fmla="*/ 0 w 276225"/>
                                          <a:gd name="connsiteY6" fmla="*/ 364331 h 411956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276225" h="411956">
                                            <a:moveTo>
                                              <a:pt x="0" y="364331"/>
                                            </a:moveTo>
                                            <a:lnTo>
                                              <a:pt x="138112" y="338137"/>
                                            </a:lnTo>
                                            <a:lnTo>
                                              <a:pt x="266700" y="0"/>
                                            </a:lnTo>
                                            <a:lnTo>
                                              <a:pt x="226219" y="240506"/>
                                            </a:lnTo>
                                            <a:lnTo>
                                              <a:pt x="276225" y="335756"/>
                                            </a:lnTo>
                                            <a:lnTo>
                                              <a:pt x="145256" y="411956"/>
                                            </a:lnTo>
                                            <a:lnTo>
                                              <a:pt x="0" y="364331"/>
                                            </a:ln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000000">
                                          <a:alpha val="20000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531" name="Freeform 530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4736306" y="4398169"/>
                                        <a:ext cx="271463" cy="288131"/>
                                      </a:xfrm>
                                      <a:custGeom>
                                        <a:avLst/>
                                        <a:gdLst>
                                          <a:gd name="connsiteX0" fmla="*/ 271463 w 271463"/>
                                          <a:gd name="connsiteY0" fmla="*/ 0 h 288131"/>
                                          <a:gd name="connsiteX1" fmla="*/ 0 w 271463"/>
                                          <a:gd name="connsiteY1" fmla="*/ 166687 h 288131"/>
                                          <a:gd name="connsiteX2" fmla="*/ 171450 w 271463"/>
                                          <a:gd name="connsiteY2" fmla="*/ 88106 h 288131"/>
                                          <a:gd name="connsiteX3" fmla="*/ 235744 w 271463"/>
                                          <a:gd name="connsiteY3" fmla="*/ 288131 h 288131"/>
                                          <a:gd name="connsiteX4" fmla="*/ 207169 w 271463"/>
                                          <a:gd name="connsiteY4" fmla="*/ 85725 h 288131"/>
                                          <a:gd name="connsiteX5" fmla="*/ 221457 w 271463"/>
                                          <a:gd name="connsiteY5" fmla="*/ 61912 h 288131"/>
                                          <a:gd name="connsiteX6" fmla="*/ 271463 w 271463"/>
                                          <a:gd name="connsiteY6" fmla="*/ 0 h 288131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271463" h="288131">
                                            <a:moveTo>
                                              <a:pt x="271463" y="0"/>
                                            </a:moveTo>
                                            <a:lnTo>
                                              <a:pt x="0" y="166687"/>
                                            </a:lnTo>
                                            <a:lnTo>
                                              <a:pt x="171450" y="88106"/>
                                            </a:lnTo>
                                            <a:lnTo>
                                              <a:pt x="235744" y="288131"/>
                                            </a:lnTo>
                                            <a:lnTo>
                                              <a:pt x="207169" y="85725"/>
                                            </a:lnTo>
                                            <a:lnTo>
                                              <a:pt x="221457" y="61912"/>
                                            </a:lnTo>
                                            <a:lnTo>
                                              <a:pt x="271463" y="0"/>
                                            </a:ln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000000">
                                          <a:alpha val="20000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534" name="Freeform 533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43350" y="4526756"/>
                                      <a:ext cx="778669" cy="257175"/>
                                    </a:xfrm>
                                    <a:custGeom>
                                      <a:avLst/>
                                      <a:gdLst>
                                        <a:gd name="connsiteX0" fmla="*/ 42863 w 778669"/>
                                        <a:gd name="connsiteY0" fmla="*/ 0 h 257175"/>
                                        <a:gd name="connsiteX1" fmla="*/ 97631 w 778669"/>
                                        <a:gd name="connsiteY1" fmla="*/ 26194 h 257175"/>
                                        <a:gd name="connsiteX2" fmla="*/ 778669 w 778669"/>
                                        <a:gd name="connsiteY2" fmla="*/ 57150 h 257175"/>
                                        <a:gd name="connsiteX3" fmla="*/ 202406 w 778669"/>
                                        <a:gd name="connsiteY3" fmla="*/ 52388 h 257175"/>
                                        <a:gd name="connsiteX4" fmla="*/ 173831 w 778669"/>
                                        <a:gd name="connsiteY4" fmla="*/ 133350 h 257175"/>
                                        <a:gd name="connsiteX5" fmla="*/ 164306 w 778669"/>
                                        <a:gd name="connsiteY5" fmla="*/ 52388 h 257175"/>
                                        <a:gd name="connsiteX6" fmla="*/ 102394 w 778669"/>
                                        <a:gd name="connsiteY6" fmla="*/ 59532 h 257175"/>
                                        <a:gd name="connsiteX7" fmla="*/ 0 w 778669"/>
                                        <a:gd name="connsiteY7" fmla="*/ 257175 h 257175"/>
                                        <a:gd name="connsiteX8" fmla="*/ 85725 w 778669"/>
                                        <a:gd name="connsiteY8" fmla="*/ 52388 h 257175"/>
                                        <a:gd name="connsiteX9" fmla="*/ 42863 w 778669"/>
                                        <a:gd name="connsiteY9" fmla="*/ 0 h 257175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  <a:cxn ang="0">
                                          <a:pos x="connsiteX5" y="connsiteY5"/>
                                        </a:cxn>
                                        <a:cxn ang="0">
                                          <a:pos x="connsiteX6" y="connsiteY6"/>
                                        </a:cxn>
                                        <a:cxn ang="0">
                                          <a:pos x="connsiteX7" y="connsiteY7"/>
                                        </a:cxn>
                                        <a:cxn ang="0">
                                          <a:pos x="connsiteX8" y="connsiteY8"/>
                                        </a:cxn>
                                        <a:cxn ang="0">
                                          <a:pos x="connsiteX9" y="connsiteY9"/>
                                        </a:cxn>
                                      </a:cxnLst>
                                      <a:rect l="l" t="t" r="r" b="b"/>
                                      <a:pathLst>
                                        <a:path w="778669" h="257175">
                                          <a:moveTo>
                                            <a:pt x="42863" y="0"/>
                                          </a:moveTo>
                                          <a:lnTo>
                                            <a:pt x="97631" y="26194"/>
                                          </a:lnTo>
                                          <a:lnTo>
                                            <a:pt x="778669" y="57150"/>
                                          </a:lnTo>
                                          <a:lnTo>
                                            <a:pt x="202406" y="52388"/>
                                          </a:lnTo>
                                          <a:lnTo>
                                            <a:pt x="173831" y="133350"/>
                                          </a:lnTo>
                                          <a:lnTo>
                                            <a:pt x="164306" y="52388"/>
                                          </a:lnTo>
                                          <a:lnTo>
                                            <a:pt x="102394" y="59532"/>
                                          </a:lnTo>
                                          <a:lnTo>
                                            <a:pt x="0" y="257175"/>
                                          </a:lnTo>
                                          <a:lnTo>
                                            <a:pt x="85725" y="52388"/>
                                          </a:lnTo>
                                          <a:lnTo>
                                            <a:pt x="42863" y="0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000000">
                                        <a:alpha val="20000"/>
                                      </a:srgbClr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AU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536" name="Freeform 535"/>
                                  <p:cNvSpPr/>
                                  <p:nvPr/>
                                </p:nvSpPr>
                                <p:spPr>
                                  <a:xfrm>
                                    <a:off x="4119563" y="4738688"/>
                                    <a:ext cx="400050" cy="142875"/>
                                  </a:xfrm>
                                  <a:custGeom>
                                    <a:avLst/>
                                    <a:gdLst>
                                      <a:gd name="connsiteX0" fmla="*/ 0 w 400050"/>
                                      <a:gd name="connsiteY0" fmla="*/ 57150 h 142875"/>
                                      <a:gd name="connsiteX1" fmla="*/ 314325 w 400050"/>
                                      <a:gd name="connsiteY1" fmla="*/ 57150 h 142875"/>
                                      <a:gd name="connsiteX2" fmla="*/ 400050 w 400050"/>
                                      <a:gd name="connsiteY2" fmla="*/ 0 h 142875"/>
                                      <a:gd name="connsiteX3" fmla="*/ 354806 w 400050"/>
                                      <a:gd name="connsiteY3" fmla="*/ 142875 h 142875"/>
                                      <a:gd name="connsiteX4" fmla="*/ 364331 w 400050"/>
                                      <a:gd name="connsiteY4" fmla="*/ 92868 h 142875"/>
                                      <a:gd name="connsiteX5" fmla="*/ 0 w 400050"/>
                                      <a:gd name="connsiteY5" fmla="*/ 57150 h 142875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</a:cxnLst>
                                    <a:rect l="l" t="t" r="r" b="b"/>
                                    <a:pathLst>
                                      <a:path w="400050" h="142875">
                                        <a:moveTo>
                                          <a:pt x="0" y="57150"/>
                                        </a:moveTo>
                                        <a:lnTo>
                                          <a:pt x="314325" y="57150"/>
                                        </a:lnTo>
                                        <a:lnTo>
                                          <a:pt x="400050" y="0"/>
                                        </a:lnTo>
                                        <a:lnTo>
                                          <a:pt x="354806" y="142875"/>
                                        </a:lnTo>
                                        <a:lnTo>
                                          <a:pt x="364331" y="92868"/>
                                        </a:lnTo>
                                        <a:lnTo>
                                          <a:pt x="0" y="5715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000000">
                                      <a:alpha val="20000"/>
                                    </a:srgbClr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538" name="Freeform 537"/>
                                <p:cNvSpPr/>
                                <p:nvPr/>
                              </p:nvSpPr>
                              <p:spPr>
                                <a:xfrm>
                                  <a:off x="4583906" y="4298155"/>
                                  <a:ext cx="369094" cy="116682"/>
                                </a:xfrm>
                                <a:custGeom>
                                  <a:avLst/>
                                  <a:gdLst>
                                    <a:gd name="connsiteX0" fmla="*/ 0 w 369094"/>
                                    <a:gd name="connsiteY0" fmla="*/ 0 h 116682"/>
                                    <a:gd name="connsiteX1" fmla="*/ 369094 w 369094"/>
                                    <a:gd name="connsiteY1" fmla="*/ 21432 h 116682"/>
                                    <a:gd name="connsiteX2" fmla="*/ 223838 w 369094"/>
                                    <a:gd name="connsiteY2" fmla="*/ 116682 h 116682"/>
                                    <a:gd name="connsiteX3" fmla="*/ 302419 w 369094"/>
                                    <a:gd name="connsiteY3" fmla="*/ 40482 h 116682"/>
                                    <a:gd name="connsiteX4" fmla="*/ 0 w 369094"/>
                                    <a:gd name="connsiteY4" fmla="*/ 0 h 116682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</a:cxnLst>
                                  <a:rect l="l" t="t" r="r" b="b"/>
                                  <a:pathLst>
                                    <a:path w="369094" h="116682">
                                      <a:moveTo>
                                        <a:pt x="0" y="0"/>
                                      </a:moveTo>
                                      <a:lnTo>
                                        <a:pt x="369094" y="21432"/>
                                      </a:lnTo>
                                      <a:lnTo>
                                        <a:pt x="223838" y="116682"/>
                                      </a:lnTo>
                                      <a:lnTo>
                                        <a:pt x="302419" y="40482"/>
                                      </a:lnTo>
                                      <a:lnTo>
                                        <a:pt x="0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0000">
                                    <a:alpha val="20000"/>
                                  </a:srgb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</p:grpSp>
                          <p:sp>
                            <p:nvSpPr>
                              <p:cNvPr id="540" name="Freeform 539"/>
                              <p:cNvSpPr/>
                              <p:nvPr/>
                            </p:nvSpPr>
                            <p:spPr>
                              <a:xfrm>
                                <a:off x="4279106" y="4410075"/>
                                <a:ext cx="531019" cy="133350"/>
                              </a:xfrm>
                              <a:custGeom>
                                <a:avLst/>
                                <a:gdLst>
                                  <a:gd name="connsiteX0" fmla="*/ 0 w 531019"/>
                                  <a:gd name="connsiteY0" fmla="*/ 66675 h 133350"/>
                                  <a:gd name="connsiteX1" fmla="*/ 400050 w 531019"/>
                                  <a:gd name="connsiteY1" fmla="*/ 76200 h 133350"/>
                                  <a:gd name="connsiteX2" fmla="*/ 531019 w 531019"/>
                                  <a:gd name="connsiteY2" fmla="*/ 0 h 133350"/>
                                  <a:gd name="connsiteX3" fmla="*/ 447675 w 531019"/>
                                  <a:gd name="connsiteY3" fmla="*/ 73819 h 133350"/>
                                  <a:gd name="connsiteX4" fmla="*/ 450057 w 531019"/>
                                  <a:gd name="connsiteY4" fmla="*/ 133350 h 133350"/>
                                  <a:gd name="connsiteX5" fmla="*/ 431007 w 531019"/>
                                  <a:gd name="connsiteY5" fmla="*/ 83344 h 133350"/>
                                  <a:gd name="connsiteX6" fmla="*/ 0 w 531019"/>
                                  <a:gd name="connsiteY6" fmla="*/ 66675 h 133350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</a:cxnLst>
                                <a:rect l="l" t="t" r="r" b="b"/>
                                <a:pathLst>
                                  <a:path w="531019" h="133350">
                                    <a:moveTo>
                                      <a:pt x="0" y="66675"/>
                                    </a:moveTo>
                                    <a:lnTo>
                                      <a:pt x="400050" y="76200"/>
                                    </a:lnTo>
                                    <a:lnTo>
                                      <a:pt x="531019" y="0"/>
                                    </a:lnTo>
                                    <a:lnTo>
                                      <a:pt x="447675" y="73819"/>
                                    </a:lnTo>
                                    <a:lnTo>
                                      <a:pt x="450057" y="133350"/>
                                    </a:lnTo>
                                    <a:lnTo>
                                      <a:pt x="431007" y="83344"/>
                                    </a:lnTo>
                                    <a:lnTo>
                                      <a:pt x="0" y="66675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rgbClr val="000000">
                                  <a:alpha val="20000"/>
                                </a:srgb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</p:grpSp>
                        <p:sp>
                          <p:nvSpPr>
                            <p:cNvPr id="542" name="Freeform 541"/>
                            <p:cNvSpPr/>
                            <p:nvPr/>
                          </p:nvSpPr>
                          <p:spPr>
                            <a:xfrm>
                              <a:off x="4250428" y="4303909"/>
                              <a:ext cx="505414" cy="179115"/>
                            </a:xfrm>
                            <a:custGeom>
                              <a:avLst/>
                              <a:gdLst>
                                <a:gd name="connsiteX0" fmla="*/ 316810 w 505414"/>
                                <a:gd name="connsiteY0" fmla="*/ 3772 h 179115"/>
                                <a:gd name="connsiteX1" fmla="*/ 481116 w 505414"/>
                                <a:gd name="connsiteY1" fmla="*/ 27585 h 179115"/>
                                <a:gd name="connsiteX2" fmla="*/ 493022 w 505414"/>
                                <a:gd name="connsiteY2" fmla="*/ 79972 h 179115"/>
                                <a:gd name="connsiteX3" fmla="*/ 369197 w 505414"/>
                                <a:gd name="connsiteY3" fmla="*/ 127597 h 179115"/>
                                <a:gd name="connsiteX4" fmla="*/ 209653 w 505414"/>
                                <a:gd name="connsiteY4" fmla="*/ 177604 h 179115"/>
                                <a:gd name="connsiteX5" fmla="*/ 50110 w 505414"/>
                                <a:gd name="connsiteY5" fmla="*/ 160935 h 179115"/>
                                <a:gd name="connsiteX6" fmla="*/ 103 w 505414"/>
                                <a:gd name="connsiteY6" fmla="*/ 108547 h 179115"/>
                                <a:gd name="connsiteX7" fmla="*/ 59635 w 505414"/>
                                <a:gd name="connsiteY7" fmla="*/ 132360 h 179115"/>
                                <a:gd name="connsiteX8" fmla="*/ 126310 w 505414"/>
                                <a:gd name="connsiteY8" fmla="*/ 165697 h 179115"/>
                                <a:gd name="connsiteX9" fmla="*/ 266803 w 505414"/>
                                <a:gd name="connsiteY9" fmla="*/ 146647 h 179115"/>
                                <a:gd name="connsiteX10" fmla="*/ 302522 w 505414"/>
                                <a:gd name="connsiteY10" fmla="*/ 106166 h 179115"/>
                                <a:gd name="connsiteX11" fmla="*/ 316810 w 505414"/>
                                <a:gd name="connsiteY11" fmla="*/ 3772 h 17911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</a:cxnLst>
                              <a:rect l="l" t="t" r="r" b="b"/>
                              <a:pathLst>
                                <a:path w="505414" h="179115">
                                  <a:moveTo>
                                    <a:pt x="316810" y="3772"/>
                                  </a:moveTo>
                                  <a:cubicBezTo>
                                    <a:pt x="346576" y="-9325"/>
                                    <a:pt x="451747" y="14885"/>
                                    <a:pt x="481116" y="27585"/>
                                  </a:cubicBezTo>
                                  <a:cubicBezTo>
                                    <a:pt x="510485" y="40285"/>
                                    <a:pt x="511675" y="63303"/>
                                    <a:pt x="493022" y="79972"/>
                                  </a:cubicBezTo>
                                  <a:cubicBezTo>
                                    <a:pt x="474369" y="96641"/>
                                    <a:pt x="416425" y="111325"/>
                                    <a:pt x="369197" y="127597"/>
                                  </a:cubicBezTo>
                                  <a:cubicBezTo>
                                    <a:pt x="321969" y="143869"/>
                                    <a:pt x="262834" y="172048"/>
                                    <a:pt x="209653" y="177604"/>
                                  </a:cubicBezTo>
                                  <a:cubicBezTo>
                                    <a:pt x="156472" y="183160"/>
                                    <a:pt x="85035" y="172445"/>
                                    <a:pt x="50110" y="160935"/>
                                  </a:cubicBezTo>
                                  <a:cubicBezTo>
                                    <a:pt x="15185" y="149426"/>
                                    <a:pt x="-1484" y="113309"/>
                                    <a:pt x="103" y="108547"/>
                                  </a:cubicBezTo>
                                  <a:cubicBezTo>
                                    <a:pt x="1690" y="103785"/>
                                    <a:pt x="38601" y="122835"/>
                                    <a:pt x="59635" y="132360"/>
                                  </a:cubicBezTo>
                                  <a:cubicBezTo>
                                    <a:pt x="80669" y="141885"/>
                                    <a:pt x="91782" y="163316"/>
                                    <a:pt x="126310" y="165697"/>
                                  </a:cubicBezTo>
                                  <a:cubicBezTo>
                                    <a:pt x="160838" y="168078"/>
                                    <a:pt x="237434" y="156569"/>
                                    <a:pt x="266803" y="146647"/>
                                  </a:cubicBezTo>
                                  <a:cubicBezTo>
                                    <a:pt x="296172" y="136725"/>
                                    <a:pt x="294188" y="126010"/>
                                    <a:pt x="302522" y="106166"/>
                                  </a:cubicBezTo>
                                  <a:cubicBezTo>
                                    <a:pt x="310856" y="86322"/>
                                    <a:pt x="287044" y="16869"/>
                                    <a:pt x="316810" y="3772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000000">
                                <a:alpha val="10196"/>
                              </a:srgb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</p:grpSp>
                      <p:grpSp>
                        <p:nvGrpSpPr>
                          <p:cNvPr id="329" name="Group 328"/>
                          <p:cNvGrpSpPr/>
                          <p:nvPr/>
                        </p:nvGrpSpPr>
                        <p:grpSpPr>
                          <a:xfrm>
                            <a:off x="518542" y="2009775"/>
                            <a:ext cx="3716618" cy="4232672"/>
                            <a:chOff x="518542" y="2009775"/>
                            <a:chExt cx="3716618" cy="4232672"/>
                          </a:xfrm>
                        </p:grpSpPr>
                        <p:grpSp>
                          <p:nvGrpSpPr>
                            <p:cNvPr id="302" name="Group 301"/>
                            <p:cNvGrpSpPr/>
                            <p:nvPr/>
                          </p:nvGrpSpPr>
                          <p:grpSpPr>
                            <a:xfrm>
                              <a:off x="518542" y="2009775"/>
                              <a:ext cx="3716618" cy="3997415"/>
                              <a:chOff x="518542" y="2009775"/>
                              <a:chExt cx="3716618" cy="3997415"/>
                            </a:xfrm>
                          </p:grpSpPr>
                          <p:grpSp>
                            <p:nvGrpSpPr>
                              <p:cNvPr id="301" name="Group 300"/>
                              <p:cNvGrpSpPr/>
                              <p:nvPr/>
                            </p:nvGrpSpPr>
                            <p:grpSpPr>
                              <a:xfrm>
                                <a:off x="1969217" y="5307107"/>
                                <a:ext cx="897808" cy="700083"/>
                                <a:chOff x="1969217" y="5307107"/>
                                <a:chExt cx="897808" cy="700083"/>
                              </a:xfrm>
                            </p:grpSpPr>
                            <p:grpSp>
                              <p:nvGrpSpPr>
                                <p:cNvPr id="299" name="Group 298"/>
                                <p:cNvGrpSpPr/>
                                <p:nvPr/>
                              </p:nvGrpSpPr>
                              <p:grpSpPr>
                                <a:xfrm>
                                  <a:off x="1970519" y="5307107"/>
                                  <a:ext cx="886598" cy="700083"/>
                                  <a:chOff x="1970519" y="5307107"/>
                                  <a:chExt cx="886598" cy="700083"/>
                                </a:xfrm>
                              </p:grpSpPr>
                              <p:sp>
                                <p:nvSpPr>
                                  <p:cNvPr id="294" name="Freeform 293"/>
                                  <p:cNvSpPr/>
                                  <p:nvPr/>
                                </p:nvSpPr>
                                <p:spPr>
                                  <a:xfrm>
                                    <a:off x="1970519" y="5307107"/>
                                    <a:ext cx="886598" cy="700083"/>
                                  </a:xfrm>
                                  <a:custGeom>
                                    <a:avLst/>
                                    <a:gdLst>
                                      <a:gd name="connsiteX0" fmla="*/ 21930 w 886598"/>
                                      <a:gd name="connsiteY0" fmla="*/ 209528 h 700083"/>
                                      <a:gd name="connsiteX1" fmla="*/ 17167 w 886598"/>
                                      <a:gd name="connsiteY1" fmla="*/ 514328 h 700083"/>
                                      <a:gd name="connsiteX2" fmla="*/ 17167 w 886598"/>
                                      <a:gd name="connsiteY2" fmla="*/ 604816 h 700083"/>
                                      <a:gd name="connsiteX3" fmla="*/ 131467 w 886598"/>
                                      <a:gd name="connsiteY3" fmla="*/ 661966 h 700083"/>
                                      <a:gd name="connsiteX4" fmla="*/ 307680 w 886598"/>
                                      <a:gd name="connsiteY4" fmla="*/ 695303 h 700083"/>
                                      <a:gd name="connsiteX5" fmla="*/ 564855 w 886598"/>
                                      <a:gd name="connsiteY5" fmla="*/ 695303 h 700083"/>
                                      <a:gd name="connsiteX6" fmla="*/ 783930 w 886598"/>
                                      <a:gd name="connsiteY6" fmla="*/ 652441 h 700083"/>
                                      <a:gd name="connsiteX7" fmla="*/ 883942 w 886598"/>
                                      <a:gd name="connsiteY7" fmla="*/ 557191 h 700083"/>
                                      <a:gd name="connsiteX8" fmla="*/ 850605 w 886598"/>
                                      <a:gd name="connsiteY8" fmla="*/ 466703 h 700083"/>
                                      <a:gd name="connsiteX9" fmla="*/ 774405 w 886598"/>
                                      <a:gd name="connsiteY9" fmla="*/ 200003 h 700083"/>
                                      <a:gd name="connsiteX10" fmla="*/ 602955 w 886598"/>
                                      <a:gd name="connsiteY10" fmla="*/ 57128 h 700083"/>
                                      <a:gd name="connsiteX11" fmla="*/ 298155 w 886598"/>
                                      <a:gd name="connsiteY11" fmla="*/ 4741 h 700083"/>
                                      <a:gd name="connsiteX12" fmla="*/ 21930 w 886598"/>
                                      <a:gd name="connsiteY12" fmla="*/ 209528 h 700083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  <a:cxn ang="0">
                                        <a:pos x="connsiteX11" y="connsiteY11"/>
                                      </a:cxn>
                                      <a:cxn ang="0">
                                        <a:pos x="connsiteX12" y="connsiteY12"/>
                                      </a:cxn>
                                    </a:cxnLst>
                                    <a:rect l="l" t="t" r="r" b="b"/>
                                    <a:pathLst>
                                      <a:path w="886598" h="700083">
                                        <a:moveTo>
                                          <a:pt x="21930" y="209528"/>
                                        </a:moveTo>
                                        <a:cubicBezTo>
                                          <a:pt x="-24901" y="294459"/>
                                          <a:pt x="17961" y="448447"/>
                                          <a:pt x="17167" y="514328"/>
                                        </a:cubicBezTo>
                                        <a:cubicBezTo>
                                          <a:pt x="16373" y="580209"/>
                                          <a:pt x="-1883" y="580210"/>
                                          <a:pt x="17167" y="604816"/>
                                        </a:cubicBezTo>
                                        <a:cubicBezTo>
                                          <a:pt x="36217" y="629422"/>
                                          <a:pt x="83048" y="646885"/>
                                          <a:pt x="131467" y="661966"/>
                                        </a:cubicBezTo>
                                        <a:cubicBezTo>
                                          <a:pt x="179886" y="677047"/>
                                          <a:pt x="235449" y="689747"/>
                                          <a:pt x="307680" y="695303"/>
                                        </a:cubicBezTo>
                                        <a:cubicBezTo>
                                          <a:pt x="379911" y="700859"/>
                                          <a:pt x="485480" y="702447"/>
                                          <a:pt x="564855" y="695303"/>
                                        </a:cubicBezTo>
                                        <a:cubicBezTo>
                                          <a:pt x="644230" y="688159"/>
                                          <a:pt x="730749" y="675460"/>
                                          <a:pt x="783930" y="652441"/>
                                        </a:cubicBezTo>
                                        <a:cubicBezTo>
                                          <a:pt x="837111" y="629422"/>
                                          <a:pt x="872830" y="588147"/>
                                          <a:pt x="883942" y="557191"/>
                                        </a:cubicBezTo>
                                        <a:cubicBezTo>
                                          <a:pt x="895054" y="526235"/>
                                          <a:pt x="868861" y="526234"/>
                                          <a:pt x="850605" y="466703"/>
                                        </a:cubicBezTo>
                                        <a:cubicBezTo>
                                          <a:pt x="832349" y="407172"/>
                                          <a:pt x="815680" y="268266"/>
                                          <a:pt x="774405" y="200003"/>
                                        </a:cubicBezTo>
                                        <a:cubicBezTo>
                                          <a:pt x="733130" y="131740"/>
                                          <a:pt x="682330" y="89672"/>
                                          <a:pt x="602955" y="57128"/>
                                        </a:cubicBezTo>
                                        <a:cubicBezTo>
                                          <a:pt x="523580" y="24584"/>
                                          <a:pt x="394992" y="-13515"/>
                                          <a:pt x="298155" y="4741"/>
                                        </a:cubicBezTo>
                                        <a:cubicBezTo>
                                          <a:pt x="201318" y="22997"/>
                                          <a:pt x="68761" y="124597"/>
                                          <a:pt x="21930" y="209528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accent2">
                                      <a:lumMod val="50000"/>
                                    </a:schemeClr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295" name="Freeform 294"/>
                                  <p:cNvSpPr/>
                                  <p:nvPr/>
                                </p:nvSpPr>
                                <p:spPr>
                                  <a:xfrm>
                                    <a:off x="2066925" y="5591175"/>
                                    <a:ext cx="100013" cy="381000"/>
                                  </a:xfrm>
                                  <a:custGeom>
                                    <a:avLst/>
                                    <a:gdLst>
                                      <a:gd name="connsiteX0" fmla="*/ 19050 w 100013"/>
                                      <a:gd name="connsiteY0" fmla="*/ 9525 h 381000"/>
                                      <a:gd name="connsiteX1" fmla="*/ 0 w 100013"/>
                                      <a:gd name="connsiteY1" fmla="*/ 342900 h 381000"/>
                                      <a:gd name="connsiteX2" fmla="*/ 57150 w 100013"/>
                                      <a:gd name="connsiteY2" fmla="*/ 381000 h 381000"/>
                                      <a:gd name="connsiteX3" fmla="*/ 100013 w 100013"/>
                                      <a:gd name="connsiteY3" fmla="*/ 0 h 381000"/>
                                      <a:gd name="connsiteX4" fmla="*/ 19050 w 100013"/>
                                      <a:gd name="connsiteY4" fmla="*/ 9525 h 381000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</a:cxnLst>
                                    <a:rect l="l" t="t" r="r" b="b"/>
                                    <a:pathLst>
                                      <a:path w="100013" h="381000">
                                        <a:moveTo>
                                          <a:pt x="19050" y="9525"/>
                                        </a:moveTo>
                                        <a:lnTo>
                                          <a:pt x="0" y="342900"/>
                                        </a:lnTo>
                                        <a:lnTo>
                                          <a:pt x="57150" y="381000"/>
                                        </a:lnTo>
                                        <a:lnTo>
                                          <a:pt x="100013" y="0"/>
                                        </a:lnTo>
                                        <a:lnTo>
                                          <a:pt x="19050" y="9525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9A470E"/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296" name="Freeform 295"/>
                                  <p:cNvSpPr/>
                                  <p:nvPr/>
                                </p:nvSpPr>
                                <p:spPr>
                                  <a:xfrm>
                                    <a:off x="2295525" y="5548313"/>
                                    <a:ext cx="80963" cy="442912"/>
                                  </a:xfrm>
                                  <a:custGeom>
                                    <a:avLst/>
                                    <a:gdLst>
                                      <a:gd name="connsiteX0" fmla="*/ 0 w 80963"/>
                                      <a:gd name="connsiteY0" fmla="*/ 0 h 442912"/>
                                      <a:gd name="connsiteX1" fmla="*/ 14288 w 80963"/>
                                      <a:gd name="connsiteY1" fmla="*/ 442912 h 442912"/>
                                      <a:gd name="connsiteX2" fmla="*/ 80963 w 80963"/>
                                      <a:gd name="connsiteY2" fmla="*/ 442912 h 442912"/>
                                      <a:gd name="connsiteX3" fmla="*/ 66675 w 80963"/>
                                      <a:gd name="connsiteY3" fmla="*/ 14287 h 442912"/>
                                      <a:gd name="connsiteX4" fmla="*/ 0 w 80963"/>
                                      <a:gd name="connsiteY4" fmla="*/ 0 h 442912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</a:cxnLst>
                                    <a:rect l="l" t="t" r="r" b="b"/>
                                    <a:pathLst>
                                      <a:path w="80963" h="442912">
                                        <a:moveTo>
                                          <a:pt x="0" y="0"/>
                                        </a:moveTo>
                                        <a:lnTo>
                                          <a:pt x="14288" y="442912"/>
                                        </a:lnTo>
                                        <a:lnTo>
                                          <a:pt x="80963" y="442912"/>
                                        </a:lnTo>
                                        <a:lnTo>
                                          <a:pt x="66675" y="14287"/>
                                        </a:lnTo>
                                        <a:lnTo>
                                          <a:pt x="0" y="0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9A470E"/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297" name="Freeform 296"/>
                                  <p:cNvSpPr/>
                                  <p:nvPr/>
                                </p:nvSpPr>
                                <p:spPr>
                                  <a:xfrm>
                                    <a:off x="2509838" y="5595938"/>
                                    <a:ext cx="85725" cy="404812"/>
                                  </a:xfrm>
                                  <a:custGeom>
                                    <a:avLst/>
                                    <a:gdLst>
                                      <a:gd name="connsiteX0" fmla="*/ 0 w 85725"/>
                                      <a:gd name="connsiteY0" fmla="*/ 4762 h 404812"/>
                                      <a:gd name="connsiteX1" fmla="*/ 19050 w 85725"/>
                                      <a:gd name="connsiteY1" fmla="*/ 404812 h 404812"/>
                                      <a:gd name="connsiteX2" fmla="*/ 85725 w 85725"/>
                                      <a:gd name="connsiteY2" fmla="*/ 390525 h 404812"/>
                                      <a:gd name="connsiteX3" fmla="*/ 57150 w 85725"/>
                                      <a:gd name="connsiteY3" fmla="*/ 0 h 404812"/>
                                      <a:gd name="connsiteX4" fmla="*/ 0 w 85725"/>
                                      <a:gd name="connsiteY4" fmla="*/ 4762 h 404812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</a:cxnLst>
                                    <a:rect l="l" t="t" r="r" b="b"/>
                                    <a:pathLst>
                                      <a:path w="85725" h="404812">
                                        <a:moveTo>
                                          <a:pt x="0" y="4762"/>
                                        </a:moveTo>
                                        <a:lnTo>
                                          <a:pt x="19050" y="404812"/>
                                        </a:lnTo>
                                        <a:lnTo>
                                          <a:pt x="85725" y="390525"/>
                                        </a:lnTo>
                                        <a:lnTo>
                                          <a:pt x="57150" y="0"/>
                                        </a:lnTo>
                                        <a:lnTo>
                                          <a:pt x="0" y="4762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9A470E"/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298" name="Freeform 297"/>
                                  <p:cNvSpPr/>
                                  <p:nvPr/>
                                </p:nvSpPr>
                                <p:spPr>
                                  <a:xfrm>
                                    <a:off x="2657475" y="5605463"/>
                                    <a:ext cx="100013" cy="357187"/>
                                  </a:xfrm>
                                  <a:custGeom>
                                    <a:avLst/>
                                    <a:gdLst>
                                      <a:gd name="connsiteX0" fmla="*/ 0 w 100013"/>
                                      <a:gd name="connsiteY0" fmla="*/ 14287 h 357187"/>
                                      <a:gd name="connsiteX1" fmla="*/ 38100 w 100013"/>
                                      <a:gd name="connsiteY1" fmla="*/ 357187 h 357187"/>
                                      <a:gd name="connsiteX2" fmla="*/ 100013 w 100013"/>
                                      <a:gd name="connsiteY2" fmla="*/ 323850 h 357187"/>
                                      <a:gd name="connsiteX3" fmla="*/ 57150 w 100013"/>
                                      <a:gd name="connsiteY3" fmla="*/ 0 h 357187"/>
                                      <a:gd name="connsiteX4" fmla="*/ 0 w 100013"/>
                                      <a:gd name="connsiteY4" fmla="*/ 14287 h 357187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</a:cxnLst>
                                    <a:rect l="l" t="t" r="r" b="b"/>
                                    <a:pathLst>
                                      <a:path w="100013" h="357187">
                                        <a:moveTo>
                                          <a:pt x="0" y="14287"/>
                                        </a:moveTo>
                                        <a:lnTo>
                                          <a:pt x="38100" y="357187"/>
                                        </a:lnTo>
                                        <a:lnTo>
                                          <a:pt x="100013" y="323850"/>
                                        </a:lnTo>
                                        <a:lnTo>
                                          <a:pt x="57150" y="0"/>
                                        </a:lnTo>
                                        <a:lnTo>
                                          <a:pt x="0" y="14287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9A470E"/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300" name="Freeform 299"/>
                                <p:cNvSpPr/>
                                <p:nvPr/>
                              </p:nvSpPr>
                              <p:spPr>
                                <a:xfrm>
                                  <a:off x="1969217" y="5459135"/>
                                  <a:ext cx="897808" cy="544613"/>
                                </a:xfrm>
                                <a:custGeom>
                                  <a:avLst/>
                                  <a:gdLst>
                                    <a:gd name="connsiteX0" fmla="*/ 2458 w 893879"/>
                                    <a:gd name="connsiteY0" fmla="*/ 603474 h 716009"/>
                                    <a:gd name="connsiteX1" fmla="*/ 135808 w 893879"/>
                                    <a:gd name="connsiteY1" fmla="*/ 674911 h 716009"/>
                                    <a:gd name="connsiteX2" fmla="*/ 388221 w 893879"/>
                                    <a:gd name="connsiteY2" fmla="*/ 708249 h 716009"/>
                                    <a:gd name="connsiteX3" fmla="*/ 583483 w 893879"/>
                                    <a:gd name="connsiteY3" fmla="*/ 713011 h 716009"/>
                                    <a:gd name="connsiteX4" fmla="*/ 793033 w 893879"/>
                                    <a:gd name="connsiteY4" fmla="*/ 670149 h 716009"/>
                                    <a:gd name="connsiteX5" fmla="*/ 893046 w 893879"/>
                                    <a:gd name="connsiteY5" fmla="*/ 589186 h 716009"/>
                                    <a:gd name="connsiteX6" fmla="*/ 835896 w 893879"/>
                                    <a:gd name="connsiteY6" fmla="*/ 417736 h 716009"/>
                                    <a:gd name="connsiteX7" fmla="*/ 750171 w 893879"/>
                                    <a:gd name="connsiteY7" fmla="*/ 170086 h 716009"/>
                                    <a:gd name="connsiteX8" fmla="*/ 526333 w 893879"/>
                                    <a:gd name="connsiteY8" fmla="*/ 3399 h 716009"/>
                                    <a:gd name="connsiteX9" fmla="*/ 473946 w 893879"/>
                                    <a:gd name="connsiteY9" fmla="*/ 322486 h 716009"/>
                                    <a:gd name="connsiteX10" fmla="*/ 397746 w 893879"/>
                                    <a:gd name="connsiteY10" fmla="*/ 551086 h 716009"/>
                                    <a:gd name="connsiteX11" fmla="*/ 245346 w 893879"/>
                                    <a:gd name="connsiteY11" fmla="*/ 589186 h 716009"/>
                                    <a:gd name="connsiteX12" fmla="*/ 2458 w 893879"/>
                                    <a:gd name="connsiteY12" fmla="*/ 603474 h 716009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  <a:cxn ang="0">
                                      <a:pos x="connsiteX8" y="connsiteY8"/>
                                    </a:cxn>
                                    <a:cxn ang="0">
                                      <a:pos x="connsiteX9" y="connsiteY9"/>
                                    </a:cxn>
                                    <a:cxn ang="0">
                                      <a:pos x="connsiteX10" y="connsiteY10"/>
                                    </a:cxn>
                                    <a:cxn ang="0">
                                      <a:pos x="connsiteX11" y="connsiteY11"/>
                                    </a:cxn>
                                    <a:cxn ang="0">
                                      <a:pos x="connsiteX12" y="connsiteY12"/>
                                    </a:cxn>
                                  </a:cxnLst>
                                  <a:rect l="l" t="t" r="r" b="b"/>
                                  <a:pathLst>
                                    <a:path w="893879" h="716009">
                                      <a:moveTo>
                                        <a:pt x="2458" y="603474"/>
                                      </a:moveTo>
                                      <a:cubicBezTo>
                                        <a:pt x="-15798" y="617762"/>
                                        <a:pt x="71514" y="657449"/>
                                        <a:pt x="135808" y="674911"/>
                                      </a:cubicBezTo>
                                      <a:cubicBezTo>
                                        <a:pt x="200102" y="692374"/>
                                        <a:pt x="313609" y="701899"/>
                                        <a:pt x="388221" y="708249"/>
                                      </a:cubicBezTo>
                                      <a:cubicBezTo>
                                        <a:pt x="462833" y="714599"/>
                                        <a:pt x="516014" y="719361"/>
                                        <a:pt x="583483" y="713011"/>
                                      </a:cubicBezTo>
                                      <a:cubicBezTo>
                                        <a:pt x="650952" y="706661"/>
                                        <a:pt x="741439" y="690786"/>
                                        <a:pt x="793033" y="670149"/>
                                      </a:cubicBezTo>
                                      <a:cubicBezTo>
                                        <a:pt x="844627" y="649512"/>
                                        <a:pt x="885902" y="631255"/>
                                        <a:pt x="893046" y="589186"/>
                                      </a:cubicBezTo>
                                      <a:cubicBezTo>
                                        <a:pt x="900190" y="547117"/>
                                        <a:pt x="859708" y="487586"/>
                                        <a:pt x="835896" y="417736"/>
                                      </a:cubicBezTo>
                                      <a:cubicBezTo>
                                        <a:pt x="812084" y="347886"/>
                                        <a:pt x="801765" y="239142"/>
                                        <a:pt x="750171" y="170086"/>
                                      </a:cubicBezTo>
                                      <a:cubicBezTo>
                                        <a:pt x="698577" y="101030"/>
                                        <a:pt x="572370" y="-22001"/>
                                        <a:pt x="526333" y="3399"/>
                                      </a:cubicBezTo>
                                      <a:cubicBezTo>
                                        <a:pt x="480296" y="28799"/>
                                        <a:pt x="495377" y="231205"/>
                                        <a:pt x="473946" y="322486"/>
                                      </a:cubicBezTo>
                                      <a:cubicBezTo>
                                        <a:pt x="452515" y="413767"/>
                                        <a:pt x="435846" y="506636"/>
                                        <a:pt x="397746" y="551086"/>
                                      </a:cubicBezTo>
                                      <a:cubicBezTo>
                                        <a:pt x="359646" y="595536"/>
                                        <a:pt x="309640" y="581248"/>
                                        <a:pt x="245346" y="589186"/>
                                      </a:cubicBezTo>
                                      <a:cubicBezTo>
                                        <a:pt x="181052" y="597123"/>
                                        <a:pt x="20714" y="589186"/>
                                        <a:pt x="2458" y="603474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0000">
                                    <a:alpha val="20000"/>
                                  </a:srgb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</p:grpSp>
                          <p:grpSp>
                            <p:nvGrpSpPr>
                              <p:cNvPr id="291" name="Group 290"/>
                              <p:cNvGrpSpPr/>
                              <p:nvPr/>
                            </p:nvGrpSpPr>
                            <p:grpSpPr>
                              <a:xfrm>
                                <a:off x="518542" y="2009775"/>
                                <a:ext cx="3716618" cy="3768836"/>
                                <a:chOff x="518542" y="2009775"/>
                                <a:chExt cx="3716618" cy="3768836"/>
                              </a:xfrm>
                            </p:grpSpPr>
                            <p:grpSp>
                              <p:nvGrpSpPr>
                                <p:cNvPr id="284" name="Group 283"/>
                                <p:cNvGrpSpPr/>
                                <p:nvPr/>
                              </p:nvGrpSpPr>
                              <p:grpSpPr>
                                <a:xfrm>
                                  <a:off x="518542" y="2118022"/>
                                  <a:ext cx="3716618" cy="3660589"/>
                                  <a:chOff x="518542" y="2118022"/>
                                  <a:chExt cx="3716618" cy="3660589"/>
                                </a:xfrm>
                              </p:grpSpPr>
                              <p:grpSp>
                                <p:nvGrpSpPr>
                                  <p:cNvPr id="144" name="Group 143"/>
                                  <p:cNvGrpSpPr/>
                                  <p:nvPr/>
                                </p:nvGrpSpPr>
                                <p:grpSpPr>
                                  <a:xfrm>
                                    <a:off x="518542" y="2441024"/>
                                    <a:ext cx="3716618" cy="3337587"/>
                                    <a:chOff x="2957685" y="2402772"/>
                                    <a:chExt cx="3716618" cy="3337587"/>
                                  </a:xfrm>
                                </p:grpSpPr>
                                <p:grpSp>
                                  <p:nvGrpSpPr>
                                    <p:cNvPr id="148" name="Group 147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2957685" y="2402772"/>
                                      <a:ext cx="3716618" cy="3337587"/>
                                      <a:chOff x="3356993" y="2548791"/>
                                      <a:chExt cx="3716618" cy="3337587"/>
                                    </a:xfrm>
                                  </p:grpSpPr>
                                  <p:grpSp>
                                    <p:nvGrpSpPr>
                                      <p:cNvPr id="154" name="Group 153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3356993" y="2548791"/>
                                        <a:ext cx="3716618" cy="3337587"/>
                                        <a:chOff x="517477" y="2433387"/>
                                        <a:chExt cx="3716618" cy="3337587"/>
                                      </a:xfrm>
                                    </p:grpSpPr>
                                    <p:sp>
                                      <p:nvSpPr>
                                        <p:cNvPr id="159" name="Freeform 158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517477" y="4508218"/>
                                          <a:ext cx="3716618" cy="1262756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631873 w 3716618"/>
                                            <a:gd name="connsiteY0" fmla="*/ 114582 h 1262756"/>
                                            <a:gd name="connsiteX1" fmla="*/ 511223 w 3716618"/>
                                            <a:gd name="connsiteY1" fmla="*/ 155857 h 1262756"/>
                                            <a:gd name="connsiteX2" fmla="*/ 488998 w 3716618"/>
                                            <a:gd name="connsiteY2" fmla="*/ 238407 h 1262756"/>
                                            <a:gd name="connsiteX3" fmla="*/ 514398 w 3716618"/>
                                            <a:gd name="connsiteY3" fmla="*/ 327307 h 1262756"/>
                                            <a:gd name="connsiteX4" fmla="*/ 422323 w 3716618"/>
                                            <a:gd name="connsiteY4" fmla="*/ 381282 h 1262756"/>
                                            <a:gd name="connsiteX5" fmla="*/ 254048 w 3716618"/>
                                            <a:gd name="connsiteY5" fmla="*/ 413032 h 1262756"/>
                                            <a:gd name="connsiteX6" fmla="*/ 98473 w 3716618"/>
                                            <a:gd name="connsiteY6" fmla="*/ 333657 h 1262756"/>
                                            <a:gd name="connsiteX7" fmla="*/ 31798 w 3716618"/>
                                            <a:gd name="connsiteY7" fmla="*/ 362232 h 1262756"/>
                                            <a:gd name="connsiteX8" fmla="*/ 48 w 3716618"/>
                                            <a:gd name="connsiteY8" fmla="*/ 435257 h 1262756"/>
                                            <a:gd name="connsiteX9" fmla="*/ 38148 w 3716618"/>
                                            <a:gd name="connsiteY9" fmla="*/ 495582 h 1262756"/>
                                            <a:gd name="connsiteX10" fmla="*/ 98473 w 3716618"/>
                                            <a:gd name="connsiteY10" fmla="*/ 562257 h 1262756"/>
                                            <a:gd name="connsiteX11" fmla="*/ 177848 w 3716618"/>
                                            <a:gd name="connsiteY11" fmla="*/ 628932 h 1262756"/>
                                            <a:gd name="connsiteX12" fmla="*/ 257223 w 3716618"/>
                                            <a:gd name="connsiteY12" fmla="*/ 647982 h 1262756"/>
                                            <a:gd name="connsiteX13" fmla="*/ 234998 w 3716618"/>
                                            <a:gd name="connsiteY13" fmla="*/ 667032 h 1262756"/>
                                            <a:gd name="connsiteX14" fmla="*/ 209598 w 3716618"/>
                                            <a:gd name="connsiteY14" fmla="*/ 762282 h 1262756"/>
                                            <a:gd name="connsiteX15" fmla="*/ 219123 w 3716618"/>
                                            <a:gd name="connsiteY15" fmla="*/ 901982 h 1262756"/>
                                            <a:gd name="connsiteX16" fmla="*/ 273098 w 3716618"/>
                                            <a:gd name="connsiteY16" fmla="*/ 981357 h 1262756"/>
                                            <a:gd name="connsiteX17" fmla="*/ 377873 w 3716618"/>
                                            <a:gd name="connsiteY17" fmla="*/ 1013107 h 1262756"/>
                                            <a:gd name="connsiteX18" fmla="*/ 469948 w 3716618"/>
                                            <a:gd name="connsiteY18" fmla="*/ 959132 h 1262756"/>
                                            <a:gd name="connsiteX19" fmla="*/ 482648 w 3716618"/>
                                            <a:gd name="connsiteY19" fmla="*/ 994057 h 1262756"/>
                                            <a:gd name="connsiteX20" fmla="*/ 542973 w 3716618"/>
                                            <a:gd name="connsiteY20" fmla="*/ 1035332 h 1262756"/>
                                            <a:gd name="connsiteX21" fmla="*/ 679498 w 3716618"/>
                                            <a:gd name="connsiteY21" fmla="*/ 1063907 h 1262756"/>
                                            <a:gd name="connsiteX22" fmla="*/ 793798 w 3716618"/>
                                            <a:gd name="connsiteY22" fmla="*/ 1022632 h 1262756"/>
                                            <a:gd name="connsiteX23" fmla="*/ 838248 w 3716618"/>
                                            <a:gd name="connsiteY23" fmla="*/ 1003582 h 1262756"/>
                                            <a:gd name="connsiteX24" fmla="*/ 885873 w 3716618"/>
                                            <a:gd name="connsiteY24" fmla="*/ 1067082 h 1262756"/>
                                            <a:gd name="connsiteX25" fmla="*/ 987473 w 3716618"/>
                                            <a:gd name="connsiteY25" fmla="*/ 1098832 h 1262756"/>
                                            <a:gd name="connsiteX26" fmla="*/ 1054148 w 3716618"/>
                                            <a:gd name="connsiteY26" fmla="*/ 1086132 h 1262756"/>
                                            <a:gd name="connsiteX27" fmla="*/ 1066848 w 3716618"/>
                                            <a:gd name="connsiteY27" fmla="*/ 1060732 h 1262756"/>
                                            <a:gd name="connsiteX28" fmla="*/ 1130348 w 3716618"/>
                                            <a:gd name="connsiteY28" fmla="*/ 1124232 h 1262756"/>
                                            <a:gd name="connsiteX29" fmla="*/ 1212898 w 3716618"/>
                                            <a:gd name="connsiteY29" fmla="*/ 1155982 h 1262756"/>
                                            <a:gd name="connsiteX30" fmla="*/ 1292273 w 3716618"/>
                                            <a:gd name="connsiteY30" fmla="*/ 1127407 h 1262756"/>
                                            <a:gd name="connsiteX31" fmla="*/ 1339898 w 3716618"/>
                                            <a:gd name="connsiteY31" fmla="*/ 1092482 h 1262756"/>
                                            <a:gd name="connsiteX32" fmla="*/ 1365298 w 3716618"/>
                                            <a:gd name="connsiteY32" fmla="*/ 997232 h 1262756"/>
                                            <a:gd name="connsiteX33" fmla="*/ 1397048 w 3716618"/>
                                            <a:gd name="connsiteY33" fmla="*/ 1057557 h 1262756"/>
                                            <a:gd name="connsiteX34" fmla="*/ 1435148 w 3716618"/>
                                            <a:gd name="connsiteY34" fmla="*/ 1152807 h 1262756"/>
                                            <a:gd name="connsiteX35" fmla="*/ 1520873 w 3716618"/>
                                            <a:gd name="connsiteY35" fmla="*/ 1197257 h 1262756"/>
                                            <a:gd name="connsiteX36" fmla="*/ 1689148 w 3716618"/>
                                            <a:gd name="connsiteY36" fmla="*/ 1216307 h 1262756"/>
                                            <a:gd name="connsiteX37" fmla="*/ 1730423 w 3716618"/>
                                            <a:gd name="connsiteY37" fmla="*/ 1184557 h 1262756"/>
                                            <a:gd name="connsiteX38" fmla="*/ 1781223 w 3716618"/>
                                            <a:gd name="connsiteY38" fmla="*/ 1086132 h 1262756"/>
                                            <a:gd name="connsiteX39" fmla="*/ 1812973 w 3716618"/>
                                            <a:gd name="connsiteY39" fmla="*/ 1127407 h 1262756"/>
                                            <a:gd name="connsiteX40" fmla="*/ 1901873 w 3716618"/>
                                            <a:gd name="connsiteY40" fmla="*/ 1178207 h 1262756"/>
                                            <a:gd name="connsiteX41" fmla="*/ 2041573 w 3716618"/>
                                            <a:gd name="connsiteY41" fmla="*/ 1213132 h 1262756"/>
                                            <a:gd name="connsiteX42" fmla="*/ 2162223 w 3716618"/>
                                            <a:gd name="connsiteY42" fmla="*/ 1194082 h 1262756"/>
                                            <a:gd name="connsiteX43" fmla="*/ 2222548 w 3716618"/>
                                            <a:gd name="connsiteY43" fmla="*/ 1086132 h 1262756"/>
                                            <a:gd name="connsiteX44" fmla="*/ 2282873 w 3716618"/>
                                            <a:gd name="connsiteY44" fmla="*/ 1162332 h 1262756"/>
                                            <a:gd name="connsiteX45" fmla="*/ 2441623 w 3716618"/>
                                            <a:gd name="connsiteY45" fmla="*/ 1225832 h 1262756"/>
                                            <a:gd name="connsiteX46" fmla="*/ 2568623 w 3716618"/>
                                            <a:gd name="connsiteY46" fmla="*/ 1260757 h 1262756"/>
                                            <a:gd name="connsiteX47" fmla="*/ 2768648 w 3716618"/>
                                            <a:gd name="connsiteY47" fmla="*/ 1244882 h 1262756"/>
                                            <a:gd name="connsiteX48" fmla="*/ 2940098 w 3716618"/>
                                            <a:gd name="connsiteY48" fmla="*/ 1133757 h 1262756"/>
                                            <a:gd name="connsiteX49" fmla="*/ 2978198 w 3716618"/>
                                            <a:gd name="connsiteY49" fmla="*/ 1019457 h 1262756"/>
                                            <a:gd name="connsiteX50" fmla="*/ 2978198 w 3716618"/>
                                            <a:gd name="connsiteY50" fmla="*/ 924207 h 1262756"/>
                                            <a:gd name="connsiteX51" fmla="*/ 3013123 w 3716618"/>
                                            <a:gd name="connsiteY51" fmla="*/ 955957 h 1262756"/>
                                            <a:gd name="connsiteX52" fmla="*/ 3082973 w 3716618"/>
                                            <a:gd name="connsiteY52" fmla="*/ 946432 h 1262756"/>
                                            <a:gd name="connsiteX53" fmla="*/ 3105198 w 3716618"/>
                                            <a:gd name="connsiteY53" fmla="*/ 908332 h 1262756"/>
                                            <a:gd name="connsiteX54" fmla="*/ 3124248 w 3716618"/>
                                            <a:gd name="connsiteY54" fmla="*/ 962307 h 1262756"/>
                                            <a:gd name="connsiteX55" fmla="*/ 3184573 w 3716618"/>
                                            <a:gd name="connsiteY55" fmla="*/ 1044857 h 1262756"/>
                                            <a:gd name="connsiteX56" fmla="*/ 3295698 w 3716618"/>
                                            <a:gd name="connsiteY56" fmla="*/ 1057557 h 1262756"/>
                                            <a:gd name="connsiteX57" fmla="*/ 3416348 w 3716618"/>
                                            <a:gd name="connsiteY57" fmla="*/ 1013107 h 1262756"/>
                                            <a:gd name="connsiteX58" fmla="*/ 3524298 w 3716618"/>
                                            <a:gd name="connsiteY58" fmla="*/ 882932 h 1262756"/>
                                            <a:gd name="connsiteX59" fmla="*/ 3556048 w 3716618"/>
                                            <a:gd name="connsiteY59" fmla="*/ 778157 h 1262756"/>
                                            <a:gd name="connsiteX60" fmla="*/ 3543348 w 3716618"/>
                                            <a:gd name="connsiteY60" fmla="*/ 641632 h 1262756"/>
                                            <a:gd name="connsiteX61" fmla="*/ 3492548 w 3716618"/>
                                            <a:gd name="connsiteY61" fmla="*/ 581307 h 1262756"/>
                                            <a:gd name="connsiteX62" fmla="*/ 3533823 w 3716618"/>
                                            <a:gd name="connsiteY62" fmla="*/ 565432 h 1262756"/>
                                            <a:gd name="connsiteX63" fmla="*/ 3651298 w 3716618"/>
                                            <a:gd name="connsiteY63" fmla="*/ 540032 h 1262756"/>
                                            <a:gd name="connsiteX64" fmla="*/ 3714798 w 3716618"/>
                                            <a:gd name="connsiteY64" fmla="*/ 413032 h 1262756"/>
                                            <a:gd name="connsiteX65" fmla="*/ 3692573 w 3716618"/>
                                            <a:gd name="connsiteY65" fmla="*/ 295557 h 1262756"/>
                                            <a:gd name="connsiteX66" fmla="*/ 3622723 w 3716618"/>
                                            <a:gd name="connsiteY66" fmla="*/ 222532 h 1262756"/>
                                            <a:gd name="connsiteX67" fmla="*/ 3600498 w 3716618"/>
                                            <a:gd name="connsiteY67" fmla="*/ 232057 h 1262756"/>
                                            <a:gd name="connsiteX68" fmla="*/ 3581448 w 3716618"/>
                                            <a:gd name="connsiteY68" fmla="*/ 273332 h 1262756"/>
                                            <a:gd name="connsiteX69" fmla="*/ 3505248 w 3716618"/>
                                            <a:gd name="connsiteY69" fmla="*/ 311432 h 1262756"/>
                                            <a:gd name="connsiteX70" fmla="*/ 3397298 w 3716618"/>
                                            <a:gd name="connsiteY70" fmla="*/ 327307 h 1262756"/>
                                            <a:gd name="connsiteX71" fmla="*/ 3308398 w 3716618"/>
                                            <a:gd name="connsiteY71" fmla="*/ 305082 h 1262756"/>
                                            <a:gd name="connsiteX72" fmla="*/ 3336973 w 3716618"/>
                                            <a:gd name="connsiteY72" fmla="*/ 257457 h 1262756"/>
                                            <a:gd name="connsiteX73" fmla="*/ 3340148 w 3716618"/>
                                            <a:gd name="connsiteY73" fmla="*/ 203482 h 1262756"/>
                                            <a:gd name="connsiteX74" fmla="*/ 3286173 w 3716618"/>
                                            <a:gd name="connsiteY74" fmla="*/ 139982 h 1262756"/>
                                            <a:gd name="connsiteX75" fmla="*/ 3222673 w 3716618"/>
                                            <a:gd name="connsiteY75" fmla="*/ 184432 h 1262756"/>
                                            <a:gd name="connsiteX76" fmla="*/ 3127423 w 3716618"/>
                                            <a:gd name="connsiteY76" fmla="*/ 165382 h 1262756"/>
                                            <a:gd name="connsiteX77" fmla="*/ 2924223 w 3716618"/>
                                            <a:gd name="connsiteY77" fmla="*/ 136807 h 1262756"/>
                                            <a:gd name="connsiteX78" fmla="*/ 1558973 w 3716618"/>
                                            <a:gd name="connsiteY78" fmla="*/ 282 h 1262756"/>
                                            <a:gd name="connsiteX79" fmla="*/ 752523 w 3716618"/>
                                            <a:gd name="connsiteY79" fmla="*/ 108232 h 1262756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  <a:cxn ang="0">
                                              <a:pos x="connsiteX8" y="connsiteY8"/>
                                            </a:cxn>
                                            <a:cxn ang="0">
                                              <a:pos x="connsiteX9" y="connsiteY9"/>
                                            </a:cxn>
                                            <a:cxn ang="0">
                                              <a:pos x="connsiteX10" y="connsiteY10"/>
                                            </a:cxn>
                                            <a:cxn ang="0">
                                              <a:pos x="connsiteX11" y="connsiteY11"/>
                                            </a:cxn>
                                            <a:cxn ang="0">
                                              <a:pos x="connsiteX12" y="connsiteY12"/>
                                            </a:cxn>
                                            <a:cxn ang="0">
                                              <a:pos x="connsiteX13" y="connsiteY13"/>
                                            </a:cxn>
                                            <a:cxn ang="0">
                                              <a:pos x="connsiteX14" y="connsiteY14"/>
                                            </a:cxn>
                                            <a:cxn ang="0">
                                              <a:pos x="connsiteX15" y="connsiteY15"/>
                                            </a:cxn>
                                            <a:cxn ang="0">
                                              <a:pos x="connsiteX16" y="connsiteY16"/>
                                            </a:cxn>
                                            <a:cxn ang="0">
                                              <a:pos x="connsiteX17" y="connsiteY17"/>
                                            </a:cxn>
                                            <a:cxn ang="0">
                                              <a:pos x="connsiteX18" y="connsiteY18"/>
                                            </a:cxn>
                                            <a:cxn ang="0">
                                              <a:pos x="connsiteX19" y="connsiteY19"/>
                                            </a:cxn>
                                            <a:cxn ang="0">
                                              <a:pos x="connsiteX20" y="connsiteY20"/>
                                            </a:cxn>
                                            <a:cxn ang="0">
                                              <a:pos x="connsiteX21" y="connsiteY21"/>
                                            </a:cxn>
                                            <a:cxn ang="0">
                                              <a:pos x="connsiteX22" y="connsiteY22"/>
                                            </a:cxn>
                                            <a:cxn ang="0">
                                              <a:pos x="connsiteX23" y="connsiteY23"/>
                                            </a:cxn>
                                            <a:cxn ang="0">
                                              <a:pos x="connsiteX24" y="connsiteY24"/>
                                            </a:cxn>
                                            <a:cxn ang="0">
                                              <a:pos x="connsiteX25" y="connsiteY25"/>
                                            </a:cxn>
                                            <a:cxn ang="0">
                                              <a:pos x="connsiteX26" y="connsiteY26"/>
                                            </a:cxn>
                                            <a:cxn ang="0">
                                              <a:pos x="connsiteX27" y="connsiteY27"/>
                                            </a:cxn>
                                            <a:cxn ang="0">
                                              <a:pos x="connsiteX28" y="connsiteY28"/>
                                            </a:cxn>
                                            <a:cxn ang="0">
                                              <a:pos x="connsiteX29" y="connsiteY29"/>
                                            </a:cxn>
                                            <a:cxn ang="0">
                                              <a:pos x="connsiteX30" y="connsiteY30"/>
                                            </a:cxn>
                                            <a:cxn ang="0">
                                              <a:pos x="connsiteX31" y="connsiteY31"/>
                                            </a:cxn>
                                            <a:cxn ang="0">
                                              <a:pos x="connsiteX32" y="connsiteY32"/>
                                            </a:cxn>
                                            <a:cxn ang="0">
                                              <a:pos x="connsiteX33" y="connsiteY33"/>
                                            </a:cxn>
                                            <a:cxn ang="0">
                                              <a:pos x="connsiteX34" y="connsiteY34"/>
                                            </a:cxn>
                                            <a:cxn ang="0">
                                              <a:pos x="connsiteX35" y="connsiteY35"/>
                                            </a:cxn>
                                            <a:cxn ang="0">
                                              <a:pos x="connsiteX36" y="connsiteY36"/>
                                            </a:cxn>
                                            <a:cxn ang="0">
                                              <a:pos x="connsiteX37" y="connsiteY37"/>
                                            </a:cxn>
                                            <a:cxn ang="0">
                                              <a:pos x="connsiteX38" y="connsiteY38"/>
                                            </a:cxn>
                                            <a:cxn ang="0">
                                              <a:pos x="connsiteX39" y="connsiteY39"/>
                                            </a:cxn>
                                            <a:cxn ang="0">
                                              <a:pos x="connsiteX40" y="connsiteY40"/>
                                            </a:cxn>
                                            <a:cxn ang="0">
                                              <a:pos x="connsiteX41" y="connsiteY41"/>
                                            </a:cxn>
                                            <a:cxn ang="0">
                                              <a:pos x="connsiteX42" y="connsiteY42"/>
                                            </a:cxn>
                                            <a:cxn ang="0">
                                              <a:pos x="connsiteX43" y="connsiteY43"/>
                                            </a:cxn>
                                            <a:cxn ang="0">
                                              <a:pos x="connsiteX44" y="connsiteY44"/>
                                            </a:cxn>
                                            <a:cxn ang="0">
                                              <a:pos x="connsiteX45" y="connsiteY45"/>
                                            </a:cxn>
                                            <a:cxn ang="0">
                                              <a:pos x="connsiteX46" y="connsiteY46"/>
                                            </a:cxn>
                                            <a:cxn ang="0">
                                              <a:pos x="connsiteX47" y="connsiteY47"/>
                                            </a:cxn>
                                            <a:cxn ang="0">
                                              <a:pos x="connsiteX48" y="connsiteY48"/>
                                            </a:cxn>
                                            <a:cxn ang="0">
                                              <a:pos x="connsiteX49" y="connsiteY49"/>
                                            </a:cxn>
                                            <a:cxn ang="0">
                                              <a:pos x="connsiteX50" y="connsiteY50"/>
                                            </a:cxn>
                                            <a:cxn ang="0">
                                              <a:pos x="connsiteX51" y="connsiteY51"/>
                                            </a:cxn>
                                            <a:cxn ang="0">
                                              <a:pos x="connsiteX52" y="connsiteY52"/>
                                            </a:cxn>
                                            <a:cxn ang="0">
                                              <a:pos x="connsiteX53" y="connsiteY53"/>
                                            </a:cxn>
                                            <a:cxn ang="0">
                                              <a:pos x="connsiteX54" y="connsiteY54"/>
                                            </a:cxn>
                                            <a:cxn ang="0">
                                              <a:pos x="connsiteX55" y="connsiteY55"/>
                                            </a:cxn>
                                            <a:cxn ang="0">
                                              <a:pos x="connsiteX56" y="connsiteY56"/>
                                            </a:cxn>
                                            <a:cxn ang="0">
                                              <a:pos x="connsiteX57" y="connsiteY57"/>
                                            </a:cxn>
                                            <a:cxn ang="0">
                                              <a:pos x="connsiteX58" y="connsiteY58"/>
                                            </a:cxn>
                                            <a:cxn ang="0">
                                              <a:pos x="connsiteX59" y="connsiteY59"/>
                                            </a:cxn>
                                            <a:cxn ang="0">
                                              <a:pos x="connsiteX60" y="connsiteY60"/>
                                            </a:cxn>
                                            <a:cxn ang="0">
                                              <a:pos x="connsiteX61" y="connsiteY61"/>
                                            </a:cxn>
                                            <a:cxn ang="0">
                                              <a:pos x="connsiteX62" y="connsiteY62"/>
                                            </a:cxn>
                                            <a:cxn ang="0">
                                              <a:pos x="connsiteX63" y="connsiteY63"/>
                                            </a:cxn>
                                            <a:cxn ang="0">
                                              <a:pos x="connsiteX64" y="connsiteY64"/>
                                            </a:cxn>
                                            <a:cxn ang="0">
                                              <a:pos x="connsiteX65" y="connsiteY65"/>
                                            </a:cxn>
                                            <a:cxn ang="0">
                                              <a:pos x="connsiteX66" y="connsiteY66"/>
                                            </a:cxn>
                                            <a:cxn ang="0">
                                              <a:pos x="connsiteX67" y="connsiteY67"/>
                                            </a:cxn>
                                            <a:cxn ang="0">
                                              <a:pos x="connsiteX68" y="connsiteY68"/>
                                            </a:cxn>
                                            <a:cxn ang="0">
                                              <a:pos x="connsiteX69" y="connsiteY69"/>
                                            </a:cxn>
                                            <a:cxn ang="0">
                                              <a:pos x="connsiteX70" y="connsiteY70"/>
                                            </a:cxn>
                                            <a:cxn ang="0">
                                              <a:pos x="connsiteX71" y="connsiteY71"/>
                                            </a:cxn>
                                            <a:cxn ang="0">
                                              <a:pos x="connsiteX72" y="connsiteY72"/>
                                            </a:cxn>
                                            <a:cxn ang="0">
                                              <a:pos x="connsiteX73" y="connsiteY73"/>
                                            </a:cxn>
                                            <a:cxn ang="0">
                                              <a:pos x="connsiteX74" y="connsiteY74"/>
                                            </a:cxn>
                                            <a:cxn ang="0">
                                              <a:pos x="connsiteX75" y="connsiteY75"/>
                                            </a:cxn>
                                            <a:cxn ang="0">
                                              <a:pos x="connsiteX76" y="connsiteY76"/>
                                            </a:cxn>
                                            <a:cxn ang="0">
                                              <a:pos x="connsiteX77" y="connsiteY77"/>
                                            </a:cxn>
                                            <a:cxn ang="0">
                                              <a:pos x="connsiteX78" y="connsiteY78"/>
                                            </a:cxn>
                                            <a:cxn ang="0">
                                              <a:pos x="connsiteX79" y="connsiteY79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3716618" h="1262756">
                                              <a:moveTo>
                                                <a:pt x="631873" y="114582"/>
                                              </a:moveTo>
                                              <a:cubicBezTo>
                                                <a:pt x="583454" y="124901"/>
                                                <a:pt x="535035" y="135220"/>
                                                <a:pt x="511223" y="155857"/>
                                              </a:cubicBezTo>
                                              <a:cubicBezTo>
                                                <a:pt x="487411" y="176494"/>
                                                <a:pt x="488469" y="209832"/>
                                                <a:pt x="488998" y="238407"/>
                                              </a:cubicBezTo>
                                              <a:cubicBezTo>
                                                <a:pt x="489527" y="266982"/>
                                                <a:pt x="525510" y="303495"/>
                                                <a:pt x="514398" y="327307"/>
                                              </a:cubicBezTo>
                                              <a:cubicBezTo>
                                                <a:pt x="503285" y="351120"/>
                                                <a:pt x="465715" y="366995"/>
                                                <a:pt x="422323" y="381282"/>
                                              </a:cubicBezTo>
                                              <a:cubicBezTo>
                                                <a:pt x="378931" y="395569"/>
                                                <a:pt x="308023" y="420969"/>
                                                <a:pt x="254048" y="413032"/>
                                              </a:cubicBezTo>
                                              <a:cubicBezTo>
                                                <a:pt x="200073" y="405095"/>
                                                <a:pt x="135515" y="342124"/>
                                                <a:pt x="98473" y="333657"/>
                                              </a:cubicBezTo>
                                              <a:cubicBezTo>
                                                <a:pt x="61431" y="325190"/>
                                                <a:pt x="48202" y="345299"/>
                                                <a:pt x="31798" y="362232"/>
                                              </a:cubicBezTo>
                                              <a:cubicBezTo>
                                                <a:pt x="15394" y="379165"/>
                                                <a:pt x="-1010" y="413032"/>
                                                <a:pt x="48" y="435257"/>
                                              </a:cubicBezTo>
                                              <a:cubicBezTo>
                                                <a:pt x="1106" y="457482"/>
                                                <a:pt x="21744" y="474415"/>
                                                <a:pt x="38148" y="495582"/>
                                              </a:cubicBezTo>
                                              <a:cubicBezTo>
                                                <a:pt x="54552" y="516749"/>
                                                <a:pt x="75190" y="540032"/>
                                                <a:pt x="98473" y="562257"/>
                                              </a:cubicBezTo>
                                              <a:cubicBezTo>
                                                <a:pt x="121756" y="584482"/>
                                                <a:pt x="151390" y="614645"/>
                                                <a:pt x="177848" y="628932"/>
                                              </a:cubicBezTo>
                                              <a:cubicBezTo>
                                                <a:pt x="204306" y="643219"/>
                                                <a:pt x="247698" y="641632"/>
                                                <a:pt x="257223" y="647982"/>
                                              </a:cubicBezTo>
                                              <a:cubicBezTo>
                                                <a:pt x="266748" y="654332"/>
                                                <a:pt x="242935" y="647982"/>
                                                <a:pt x="234998" y="667032"/>
                                              </a:cubicBezTo>
                                              <a:cubicBezTo>
                                                <a:pt x="227061" y="686082"/>
                                                <a:pt x="212244" y="723124"/>
                                                <a:pt x="209598" y="762282"/>
                                              </a:cubicBezTo>
                                              <a:cubicBezTo>
                                                <a:pt x="206952" y="801440"/>
                                                <a:pt x="208540" y="865470"/>
                                                <a:pt x="219123" y="901982"/>
                                              </a:cubicBezTo>
                                              <a:cubicBezTo>
                                                <a:pt x="229706" y="938494"/>
                                                <a:pt x="246640" y="962836"/>
                                                <a:pt x="273098" y="981357"/>
                                              </a:cubicBezTo>
                                              <a:cubicBezTo>
                                                <a:pt x="299556" y="999878"/>
                                                <a:pt x="345065" y="1016811"/>
                                                <a:pt x="377873" y="1013107"/>
                                              </a:cubicBezTo>
                                              <a:cubicBezTo>
                                                <a:pt x="410681" y="1009403"/>
                                                <a:pt x="452485" y="962307"/>
                                                <a:pt x="469948" y="959132"/>
                                              </a:cubicBezTo>
                                              <a:cubicBezTo>
                                                <a:pt x="487410" y="955957"/>
                                                <a:pt x="470477" y="981357"/>
                                                <a:pt x="482648" y="994057"/>
                                              </a:cubicBezTo>
                                              <a:cubicBezTo>
                                                <a:pt x="494819" y="1006757"/>
                                                <a:pt x="510165" y="1023690"/>
                                                <a:pt x="542973" y="1035332"/>
                                              </a:cubicBezTo>
                                              <a:cubicBezTo>
                                                <a:pt x="575781" y="1046974"/>
                                                <a:pt x="637694" y="1066024"/>
                                                <a:pt x="679498" y="1063907"/>
                                              </a:cubicBezTo>
                                              <a:cubicBezTo>
                                                <a:pt x="721302" y="1061790"/>
                                                <a:pt x="767340" y="1032686"/>
                                                <a:pt x="793798" y="1022632"/>
                                              </a:cubicBezTo>
                                              <a:cubicBezTo>
                                                <a:pt x="820256" y="1012578"/>
                                                <a:pt x="822902" y="996174"/>
                                                <a:pt x="838248" y="1003582"/>
                                              </a:cubicBezTo>
                                              <a:cubicBezTo>
                                                <a:pt x="853594" y="1010990"/>
                                                <a:pt x="861002" y="1051207"/>
                                                <a:pt x="885873" y="1067082"/>
                                              </a:cubicBezTo>
                                              <a:cubicBezTo>
                                                <a:pt x="910744" y="1082957"/>
                                                <a:pt x="959427" y="1095657"/>
                                                <a:pt x="987473" y="1098832"/>
                                              </a:cubicBezTo>
                                              <a:cubicBezTo>
                                                <a:pt x="1015519" y="1102007"/>
                                                <a:pt x="1040919" y="1092482"/>
                                                <a:pt x="1054148" y="1086132"/>
                                              </a:cubicBezTo>
                                              <a:cubicBezTo>
                                                <a:pt x="1067377" y="1079782"/>
                                                <a:pt x="1054148" y="1054382"/>
                                                <a:pt x="1066848" y="1060732"/>
                                              </a:cubicBezTo>
                                              <a:cubicBezTo>
                                                <a:pt x="1079548" y="1067082"/>
                                                <a:pt x="1106006" y="1108357"/>
                                                <a:pt x="1130348" y="1124232"/>
                                              </a:cubicBezTo>
                                              <a:cubicBezTo>
                                                <a:pt x="1154690" y="1140107"/>
                                                <a:pt x="1185911" y="1155453"/>
                                                <a:pt x="1212898" y="1155982"/>
                                              </a:cubicBezTo>
                                              <a:cubicBezTo>
                                                <a:pt x="1239885" y="1156511"/>
                                                <a:pt x="1271106" y="1137990"/>
                                                <a:pt x="1292273" y="1127407"/>
                                              </a:cubicBezTo>
                                              <a:cubicBezTo>
                                                <a:pt x="1313440" y="1116824"/>
                                                <a:pt x="1327727" y="1114178"/>
                                                <a:pt x="1339898" y="1092482"/>
                                              </a:cubicBezTo>
                                              <a:cubicBezTo>
                                                <a:pt x="1352069" y="1070786"/>
                                                <a:pt x="1355773" y="1003053"/>
                                                <a:pt x="1365298" y="997232"/>
                                              </a:cubicBezTo>
                                              <a:cubicBezTo>
                                                <a:pt x="1374823" y="991411"/>
                                                <a:pt x="1385406" y="1031628"/>
                                                <a:pt x="1397048" y="1057557"/>
                                              </a:cubicBezTo>
                                              <a:cubicBezTo>
                                                <a:pt x="1408690" y="1083486"/>
                                                <a:pt x="1414511" y="1129524"/>
                                                <a:pt x="1435148" y="1152807"/>
                                              </a:cubicBezTo>
                                              <a:cubicBezTo>
                                                <a:pt x="1455785" y="1176090"/>
                                                <a:pt x="1478540" y="1186674"/>
                                                <a:pt x="1520873" y="1197257"/>
                                              </a:cubicBezTo>
                                              <a:cubicBezTo>
                                                <a:pt x="1563206" y="1207840"/>
                                                <a:pt x="1654223" y="1218424"/>
                                                <a:pt x="1689148" y="1216307"/>
                                              </a:cubicBezTo>
                                              <a:cubicBezTo>
                                                <a:pt x="1724073" y="1214190"/>
                                                <a:pt x="1715077" y="1206253"/>
                                                <a:pt x="1730423" y="1184557"/>
                                              </a:cubicBezTo>
                                              <a:cubicBezTo>
                                                <a:pt x="1745769" y="1162861"/>
                                                <a:pt x="1767465" y="1095657"/>
                                                <a:pt x="1781223" y="1086132"/>
                                              </a:cubicBezTo>
                                              <a:cubicBezTo>
                                                <a:pt x="1794981" y="1076607"/>
                                                <a:pt x="1792865" y="1112061"/>
                                                <a:pt x="1812973" y="1127407"/>
                                              </a:cubicBezTo>
                                              <a:cubicBezTo>
                                                <a:pt x="1833081" y="1142753"/>
                                                <a:pt x="1863773" y="1163920"/>
                                                <a:pt x="1901873" y="1178207"/>
                                              </a:cubicBezTo>
                                              <a:cubicBezTo>
                                                <a:pt x="1939973" y="1192494"/>
                                                <a:pt x="1998181" y="1210486"/>
                                                <a:pt x="2041573" y="1213132"/>
                                              </a:cubicBezTo>
                                              <a:cubicBezTo>
                                                <a:pt x="2084965" y="1215778"/>
                                                <a:pt x="2132061" y="1215249"/>
                                                <a:pt x="2162223" y="1194082"/>
                                              </a:cubicBezTo>
                                              <a:cubicBezTo>
                                                <a:pt x="2192385" y="1172915"/>
                                                <a:pt x="2202440" y="1091424"/>
                                                <a:pt x="2222548" y="1086132"/>
                                              </a:cubicBezTo>
                                              <a:cubicBezTo>
                                                <a:pt x="2242656" y="1080840"/>
                                                <a:pt x="2246361" y="1139049"/>
                                                <a:pt x="2282873" y="1162332"/>
                                              </a:cubicBezTo>
                                              <a:cubicBezTo>
                                                <a:pt x="2319386" y="1185615"/>
                                                <a:pt x="2393998" y="1209428"/>
                                                <a:pt x="2441623" y="1225832"/>
                                              </a:cubicBezTo>
                                              <a:cubicBezTo>
                                                <a:pt x="2489248" y="1242236"/>
                                                <a:pt x="2514119" y="1257582"/>
                                                <a:pt x="2568623" y="1260757"/>
                                              </a:cubicBezTo>
                                              <a:cubicBezTo>
                                                <a:pt x="2623127" y="1263932"/>
                                                <a:pt x="2706735" y="1266049"/>
                                                <a:pt x="2768648" y="1244882"/>
                                              </a:cubicBezTo>
                                              <a:cubicBezTo>
                                                <a:pt x="2830561" y="1223715"/>
                                                <a:pt x="2905173" y="1171328"/>
                                                <a:pt x="2940098" y="1133757"/>
                                              </a:cubicBezTo>
                                              <a:cubicBezTo>
                                                <a:pt x="2975023" y="1096186"/>
                                                <a:pt x="2971848" y="1054382"/>
                                                <a:pt x="2978198" y="1019457"/>
                                              </a:cubicBezTo>
                                              <a:cubicBezTo>
                                                <a:pt x="2984548" y="984532"/>
                                                <a:pt x="2972377" y="934790"/>
                                                <a:pt x="2978198" y="924207"/>
                                              </a:cubicBezTo>
                                              <a:cubicBezTo>
                                                <a:pt x="2984019" y="913624"/>
                                                <a:pt x="2995661" y="952253"/>
                                                <a:pt x="3013123" y="955957"/>
                                              </a:cubicBezTo>
                                              <a:cubicBezTo>
                                                <a:pt x="3030585" y="959661"/>
                                                <a:pt x="3067627" y="954369"/>
                                                <a:pt x="3082973" y="946432"/>
                                              </a:cubicBezTo>
                                              <a:cubicBezTo>
                                                <a:pt x="3098319" y="938495"/>
                                                <a:pt x="3098319" y="905686"/>
                                                <a:pt x="3105198" y="908332"/>
                                              </a:cubicBezTo>
                                              <a:cubicBezTo>
                                                <a:pt x="3112077" y="910978"/>
                                                <a:pt x="3111019" y="939553"/>
                                                <a:pt x="3124248" y="962307"/>
                                              </a:cubicBezTo>
                                              <a:cubicBezTo>
                                                <a:pt x="3137477" y="985061"/>
                                                <a:pt x="3155998" y="1028982"/>
                                                <a:pt x="3184573" y="1044857"/>
                                              </a:cubicBezTo>
                                              <a:cubicBezTo>
                                                <a:pt x="3213148" y="1060732"/>
                                                <a:pt x="3257069" y="1062849"/>
                                                <a:pt x="3295698" y="1057557"/>
                                              </a:cubicBezTo>
                                              <a:cubicBezTo>
                                                <a:pt x="3334327" y="1052265"/>
                                                <a:pt x="3378248" y="1042211"/>
                                                <a:pt x="3416348" y="1013107"/>
                                              </a:cubicBezTo>
                                              <a:cubicBezTo>
                                                <a:pt x="3454448" y="984003"/>
                                                <a:pt x="3501015" y="922090"/>
                                                <a:pt x="3524298" y="882932"/>
                                              </a:cubicBezTo>
                                              <a:cubicBezTo>
                                                <a:pt x="3547581" y="843774"/>
                                                <a:pt x="3552873" y="818374"/>
                                                <a:pt x="3556048" y="778157"/>
                                              </a:cubicBezTo>
                                              <a:cubicBezTo>
                                                <a:pt x="3559223" y="737940"/>
                                                <a:pt x="3553931" y="674440"/>
                                                <a:pt x="3543348" y="641632"/>
                                              </a:cubicBezTo>
                                              <a:cubicBezTo>
                                                <a:pt x="3532765" y="608824"/>
                                                <a:pt x="3494135" y="594007"/>
                                                <a:pt x="3492548" y="581307"/>
                                              </a:cubicBezTo>
                                              <a:cubicBezTo>
                                                <a:pt x="3490961" y="568607"/>
                                                <a:pt x="3507365" y="572311"/>
                                                <a:pt x="3533823" y="565432"/>
                                              </a:cubicBezTo>
                                              <a:cubicBezTo>
                                                <a:pt x="3560281" y="558553"/>
                                                <a:pt x="3621135" y="565432"/>
                                                <a:pt x="3651298" y="540032"/>
                                              </a:cubicBezTo>
                                              <a:cubicBezTo>
                                                <a:pt x="3681461" y="514632"/>
                                                <a:pt x="3707919" y="453778"/>
                                                <a:pt x="3714798" y="413032"/>
                                              </a:cubicBezTo>
                                              <a:cubicBezTo>
                                                <a:pt x="3721677" y="372286"/>
                                                <a:pt x="3707919" y="327307"/>
                                                <a:pt x="3692573" y="295557"/>
                                              </a:cubicBezTo>
                                              <a:cubicBezTo>
                                                <a:pt x="3677227" y="263807"/>
                                                <a:pt x="3638069" y="233115"/>
                                                <a:pt x="3622723" y="222532"/>
                                              </a:cubicBezTo>
                                              <a:cubicBezTo>
                                                <a:pt x="3607377" y="211949"/>
                                                <a:pt x="3607377" y="223590"/>
                                                <a:pt x="3600498" y="232057"/>
                                              </a:cubicBezTo>
                                              <a:cubicBezTo>
                                                <a:pt x="3593619" y="240524"/>
                                                <a:pt x="3597323" y="260103"/>
                                                <a:pt x="3581448" y="273332"/>
                                              </a:cubicBezTo>
                                              <a:cubicBezTo>
                                                <a:pt x="3565573" y="286561"/>
                                                <a:pt x="3535940" y="302436"/>
                                                <a:pt x="3505248" y="311432"/>
                                              </a:cubicBezTo>
                                              <a:cubicBezTo>
                                                <a:pt x="3474556" y="320428"/>
                                                <a:pt x="3430106" y="328365"/>
                                                <a:pt x="3397298" y="327307"/>
                                              </a:cubicBezTo>
                                              <a:cubicBezTo>
                                                <a:pt x="3364490" y="326249"/>
                                                <a:pt x="3318452" y="316724"/>
                                                <a:pt x="3308398" y="305082"/>
                                              </a:cubicBezTo>
                                              <a:cubicBezTo>
                                                <a:pt x="3298344" y="293440"/>
                                                <a:pt x="3331681" y="274390"/>
                                                <a:pt x="3336973" y="257457"/>
                                              </a:cubicBezTo>
                                              <a:cubicBezTo>
                                                <a:pt x="3342265" y="240524"/>
                                                <a:pt x="3348615" y="223061"/>
                                                <a:pt x="3340148" y="203482"/>
                                              </a:cubicBezTo>
                                              <a:cubicBezTo>
                                                <a:pt x="3331681" y="183903"/>
                                                <a:pt x="3305752" y="143157"/>
                                                <a:pt x="3286173" y="139982"/>
                                              </a:cubicBezTo>
                                              <a:cubicBezTo>
                                                <a:pt x="3266594" y="136807"/>
                                                <a:pt x="3249131" y="180199"/>
                                                <a:pt x="3222673" y="184432"/>
                                              </a:cubicBezTo>
                                              <a:cubicBezTo>
                                                <a:pt x="3196215" y="188665"/>
                                                <a:pt x="3177165" y="173320"/>
                                                <a:pt x="3127423" y="165382"/>
                                              </a:cubicBezTo>
                                              <a:cubicBezTo>
                                                <a:pt x="3077681" y="157444"/>
                                                <a:pt x="2924223" y="136807"/>
                                                <a:pt x="2924223" y="136807"/>
                                              </a:cubicBezTo>
                                              <a:cubicBezTo>
                                                <a:pt x="2662815" y="109290"/>
                                                <a:pt x="1920923" y="5044"/>
                                                <a:pt x="1558973" y="282"/>
                                              </a:cubicBezTo>
                                              <a:cubicBezTo>
                                                <a:pt x="1197023" y="-4481"/>
                                                <a:pt x="974773" y="51875"/>
                                                <a:pt x="752523" y="108232"/>
                                              </a:cubicBezTo>
                                            </a:path>
                                          </a:pathLst>
                                        </a:custGeom>
                                        <a:solidFill>
                                          <a:srgbClr val="00A84C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160" name="Freeform 159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1117600" y="4537075"/>
                                          <a:ext cx="2544952" cy="451715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0 w 2544952"/>
                                            <a:gd name="connsiteY0" fmla="*/ 95250 h 451715"/>
                                            <a:gd name="connsiteX1" fmla="*/ 142875 w 2544952"/>
                                            <a:gd name="connsiteY1" fmla="*/ 288925 h 451715"/>
                                            <a:gd name="connsiteX2" fmla="*/ 371475 w 2544952"/>
                                            <a:gd name="connsiteY2" fmla="*/ 301625 h 451715"/>
                                            <a:gd name="connsiteX3" fmla="*/ 638175 w 2544952"/>
                                            <a:gd name="connsiteY3" fmla="*/ 333375 h 451715"/>
                                            <a:gd name="connsiteX4" fmla="*/ 793750 w 2544952"/>
                                            <a:gd name="connsiteY4" fmla="*/ 314325 h 451715"/>
                                            <a:gd name="connsiteX5" fmla="*/ 993775 w 2544952"/>
                                            <a:gd name="connsiteY5" fmla="*/ 438150 h 451715"/>
                                            <a:gd name="connsiteX6" fmla="*/ 1254125 w 2544952"/>
                                            <a:gd name="connsiteY6" fmla="*/ 438150 h 451715"/>
                                            <a:gd name="connsiteX7" fmla="*/ 1514475 w 2544952"/>
                                            <a:gd name="connsiteY7" fmla="*/ 346075 h 451715"/>
                                            <a:gd name="connsiteX8" fmla="*/ 1647825 w 2544952"/>
                                            <a:gd name="connsiteY8" fmla="*/ 431800 h 451715"/>
                                            <a:gd name="connsiteX9" fmla="*/ 1800225 w 2544952"/>
                                            <a:gd name="connsiteY9" fmla="*/ 444500 h 451715"/>
                                            <a:gd name="connsiteX10" fmla="*/ 1914525 w 2544952"/>
                                            <a:gd name="connsiteY10" fmla="*/ 384175 h 451715"/>
                                            <a:gd name="connsiteX11" fmla="*/ 2108200 w 2544952"/>
                                            <a:gd name="connsiteY11" fmla="*/ 400050 h 451715"/>
                                            <a:gd name="connsiteX12" fmla="*/ 2184400 w 2544952"/>
                                            <a:gd name="connsiteY12" fmla="*/ 352425 h 451715"/>
                                            <a:gd name="connsiteX13" fmla="*/ 2419350 w 2544952"/>
                                            <a:gd name="connsiteY13" fmla="*/ 314325 h 451715"/>
                                            <a:gd name="connsiteX14" fmla="*/ 2533650 w 2544952"/>
                                            <a:gd name="connsiteY14" fmla="*/ 200025 h 451715"/>
                                            <a:gd name="connsiteX15" fmla="*/ 2517775 w 2544952"/>
                                            <a:gd name="connsiteY15" fmla="*/ 133350 h 451715"/>
                                            <a:gd name="connsiteX16" fmla="*/ 2330450 w 2544952"/>
                                            <a:gd name="connsiteY16" fmla="*/ 28575 h 451715"/>
                                            <a:gd name="connsiteX17" fmla="*/ 1736725 w 2544952"/>
                                            <a:gd name="connsiteY17" fmla="*/ 50800 h 451715"/>
                                            <a:gd name="connsiteX18" fmla="*/ 139700 w 2544952"/>
                                            <a:gd name="connsiteY18" fmla="*/ 0 h 451715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  <a:cxn ang="0">
                                              <a:pos x="connsiteX8" y="connsiteY8"/>
                                            </a:cxn>
                                            <a:cxn ang="0">
                                              <a:pos x="connsiteX9" y="connsiteY9"/>
                                            </a:cxn>
                                            <a:cxn ang="0">
                                              <a:pos x="connsiteX10" y="connsiteY10"/>
                                            </a:cxn>
                                            <a:cxn ang="0">
                                              <a:pos x="connsiteX11" y="connsiteY11"/>
                                            </a:cxn>
                                            <a:cxn ang="0">
                                              <a:pos x="connsiteX12" y="connsiteY12"/>
                                            </a:cxn>
                                            <a:cxn ang="0">
                                              <a:pos x="connsiteX13" y="connsiteY13"/>
                                            </a:cxn>
                                            <a:cxn ang="0">
                                              <a:pos x="connsiteX14" y="connsiteY14"/>
                                            </a:cxn>
                                            <a:cxn ang="0">
                                              <a:pos x="connsiteX15" y="connsiteY15"/>
                                            </a:cxn>
                                            <a:cxn ang="0">
                                              <a:pos x="connsiteX16" y="connsiteY16"/>
                                            </a:cxn>
                                            <a:cxn ang="0">
                                              <a:pos x="connsiteX17" y="connsiteY17"/>
                                            </a:cxn>
                                            <a:cxn ang="0">
                                              <a:pos x="connsiteX18" y="connsiteY18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544952" h="451715">
                                              <a:moveTo>
                                                <a:pt x="0" y="95250"/>
                                              </a:moveTo>
                                              <a:cubicBezTo>
                                                <a:pt x="40481" y="174889"/>
                                                <a:pt x="80963" y="254529"/>
                                                <a:pt x="142875" y="288925"/>
                                              </a:cubicBezTo>
                                              <a:cubicBezTo>
                                                <a:pt x="204788" y="323321"/>
                                                <a:pt x="288925" y="294217"/>
                                                <a:pt x="371475" y="301625"/>
                                              </a:cubicBezTo>
                                              <a:cubicBezTo>
                                                <a:pt x="454025" y="309033"/>
                                                <a:pt x="567796" y="331258"/>
                                                <a:pt x="638175" y="333375"/>
                                              </a:cubicBezTo>
                                              <a:cubicBezTo>
                                                <a:pt x="708554" y="335492"/>
                                                <a:pt x="734483" y="296863"/>
                                                <a:pt x="793750" y="314325"/>
                                              </a:cubicBezTo>
                                              <a:cubicBezTo>
                                                <a:pt x="853017" y="331787"/>
                                                <a:pt x="917046" y="417513"/>
                                                <a:pt x="993775" y="438150"/>
                                              </a:cubicBezTo>
                                              <a:cubicBezTo>
                                                <a:pt x="1070504" y="458787"/>
                                                <a:pt x="1167342" y="453496"/>
                                                <a:pt x="1254125" y="438150"/>
                                              </a:cubicBezTo>
                                              <a:cubicBezTo>
                                                <a:pt x="1340908" y="422804"/>
                                                <a:pt x="1448858" y="347133"/>
                                                <a:pt x="1514475" y="346075"/>
                                              </a:cubicBezTo>
                                              <a:cubicBezTo>
                                                <a:pt x="1580092" y="345017"/>
                                                <a:pt x="1600200" y="415396"/>
                                                <a:pt x="1647825" y="431800"/>
                                              </a:cubicBezTo>
                                              <a:cubicBezTo>
                                                <a:pt x="1695450" y="448204"/>
                                                <a:pt x="1755775" y="452437"/>
                                                <a:pt x="1800225" y="444500"/>
                                              </a:cubicBezTo>
                                              <a:cubicBezTo>
                                                <a:pt x="1844675" y="436563"/>
                                                <a:pt x="1863196" y="391583"/>
                                                <a:pt x="1914525" y="384175"/>
                                              </a:cubicBezTo>
                                              <a:cubicBezTo>
                                                <a:pt x="1965854" y="376767"/>
                                                <a:pt x="2063221" y="405342"/>
                                                <a:pt x="2108200" y="400050"/>
                                              </a:cubicBezTo>
                                              <a:cubicBezTo>
                                                <a:pt x="2153179" y="394758"/>
                                                <a:pt x="2132542" y="366712"/>
                                                <a:pt x="2184400" y="352425"/>
                                              </a:cubicBezTo>
                                              <a:cubicBezTo>
                                                <a:pt x="2236258" y="338138"/>
                                                <a:pt x="2361142" y="339725"/>
                                                <a:pt x="2419350" y="314325"/>
                                              </a:cubicBezTo>
                                              <a:cubicBezTo>
                                                <a:pt x="2477558" y="288925"/>
                                                <a:pt x="2517246" y="230187"/>
                                                <a:pt x="2533650" y="200025"/>
                                              </a:cubicBezTo>
                                              <a:cubicBezTo>
                                                <a:pt x="2550054" y="169863"/>
                                                <a:pt x="2551642" y="161925"/>
                                                <a:pt x="2517775" y="133350"/>
                                              </a:cubicBezTo>
                                              <a:cubicBezTo>
                                                <a:pt x="2483908" y="104775"/>
                                                <a:pt x="2460625" y="42333"/>
                                                <a:pt x="2330450" y="28575"/>
                                              </a:cubicBezTo>
                                              <a:cubicBezTo>
                                                <a:pt x="2200275" y="14817"/>
                                                <a:pt x="2101850" y="55562"/>
                                                <a:pt x="1736725" y="50800"/>
                                              </a:cubicBezTo>
                                              <a:cubicBezTo>
                                                <a:pt x="1371600" y="46037"/>
                                                <a:pt x="755650" y="23018"/>
                                                <a:pt x="139700" y="0"/>
                                              </a:cubicBezTo>
                                            </a:path>
                                          </a:pathLst>
                                        </a:custGeom>
                                        <a:solidFill>
                                          <a:srgbClr val="000000">
                                            <a:alpha val="30196"/>
                                          </a:srgbClr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161" name="Freeform 160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866056" y="3460750"/>
                                          <a:ext cx="3036684" cy="1483544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623019 w 3036684"/>
                                            <a:gd name="connsiteY0" fmla="*/ 114300 h 1483544"/>
                                            <a:gd name="connsiteX1" fmla="*/ 467444 w 3036684"/>
                                            <a:gd name="connsiteY1" fmla="*/ 212725 h 1483544"/>
                                            <a:gd name="connsiteX2" fmla="*/ 422994 w 3036684"/>
                                            <a:gd name="connsiteY2" fmla="*/ 333375 h 1483544"/>
                                            <a:gd name="connsiteX3" fmla="*/ 454744 w 3036684"/>
                                            <a:gd name="connsiteY3" fmla="*/ 393700 h 1483544"/>
                                            <a:gd name="connsiteX4" fmla="*/ 372194 w 3036684"/>
                                            <a:gd name="connsiteY4" fmla="*/ 476250 h 1483544"/>
                                            <a:gd name="connsiteX5" fmla="*/ 378544 w 3036684"/>
                                            <a:gd name="connsiteY5" fmla="*/ 615950 h 1483544"/>
                                            <a:gd name="connsiteX6" fmla="*/ 280119 w 3036684"/>
                                            <a:gd name="connsiteY6" fmla="*/ 704850 h 1483544"/>
                                            <a:gd name="connsiteX7" fmla="*/ 89619 w 3036684"/>
                                            <a:gd name="connsiteY7" fmla="*/ 822325 h 1483544"/>
                                            <a:gd name="connsiteX8" fmla="*/ 3894 w 3036684"/>
                                            <a:gd name="connsiteY8" fmla="*/ 895350 h 1483544"/>
                                            <a:gd name="connsiteX9" fmla="*/ 26119 w 3036684"/>
                                            <a:gd name="connsiteY9" fmla="*/ 1063625 h 1483544"/>
                                            <a:gd name="connsiteX10" fmla="*/ 127719 w 3036684"/>
                                            <a:gd name="connsiteY10" fmla="*/ 1114425 h 1483544"/>
                                            <a:gd name="connsiteX11" fmla="*/ 194394 w 3036684"/>
                                            <a:gd name="connsiteY11" fmla="*/ 1127125 h 1483544"/>
                                            <a:gd name="connsiteX12" fmla="*/ 397594 w 3036684"/>
                                            <a:gd name="connsiteY12" fmla="*/ 1282700 h 1483544"/>
                                            <a:gd name="connsiteX13" fmla="*/ 670644 w 3036684"/>
                                            <a:gd name="connsiteY13" fmla="*/ 1362075 h 1483544"/>
                                            <a:gd name="connsiteX14" fmla="*/ 918294 w 3036684"/>
                                            <a:gd name="connsiteY14" fmla="*/ 1349375 h 1483544"/>
                                            <a:gd name="connsiteX15" fmla="*/ 994494 w 3036684"/>
                                            <a:gd name="connsiteY15" fmla="*/ 1298575 h 1483544"/>
                                            <a:gd name="connsiteX16" fmla="*/ 1000844 w 3036684"/>
                                            <a:gd name="connsiteY16" fmla="*/ 1317625 h 1483544"/>
                                            <a:gd name="connsiteX17" fmla="*/ 1223094 w 3036684"/>
                                            <a:gd name="connsiteY17" fmla="*/ 1457325 h 1483544"/>
                                            <a:gd name="connsiteX18" fmla="*/ 1454869 w 3036684"/>
                                            <a:gd name="connsiteY18" fmla="*/ 1482725 h 1483544"/>
                                            <a:gd name="connsiteX19" fmla="*/ 1623144 w 3036684"/>
                                            <a:gd name="connsiteY19" fmla="*/ 1444625 h 1483544"/>
                                            <a:gd name="connsiteX20" fmla="*/ 1800944 w 3036684"/>
                                            <a:gd name="connsiteY20" fmla="*/ 1368425 h 1483544"/>
                                            <a:gd name="connsiteX21" fmla="*/ 1842219 w 3036684"/>
                                            <a:gd name="connsiteY21" fmla="*/ 1330325 h 1483544"/>
                                            <a:gd name="connsiteX22" fmla="*/ 1839044 w 3036684"/>
                                            <a:gd name="connsiteY22" fmla="*/ 1368425 h 1483544"/>
                                            <a:gd name="connsiteX23" fmla="*/ 1889844 w 3036684"/>
                                            <a:gd name="connsiteY23" fmla="*/ 1460500 h 1483544"/>
                                            <a:gd name="connsiteX24" fmla="*/ 2073994 w 3036684"/>
                                            <a:gd name="connsiteY24" fmla="*/ 1441450 h 1483544"/>
                                            <a:gd name="connsiteX25" fmla="*/ 2121619 w 3036684"/>
                                            <a:gd name="connsiteY25" fmla="*/ 1416050 h 1483544"/>
                                            <a:gd name="connsiteX26" fmla="*/ 2134319 w 3036684"/>
                                            <a:gd name="connsiteY26" fmla="*/ 1336675 h 1483544"/>
                                            <a:gd name="connsiteX27" fmla="*/ 2147019 w 3036684"/>
                                            <a:gd name="connsiteY27" fmla="*/ 1368425 h 1483544"/>
                                            <a:gd name="connsiteX28" fmla="*/ 2220044 w 3036684"/>
                                            <a:gd name="connsiteY28" fmla="*/ 1403350 h 1483544"/>
                                            <a:gd name="connsiteX29" fmla="*/ 2305769 w 3036684"/>
                                            <a:gd name="connsiteY29" fmla="*/ 1409700 h 1483544"/>
                                            <a:gd name="connsiteX30" fmla="*/ 2353394 w 3036684"/>
                                            <a:gd name="connsiteY30" fmla="*/ 1365250 h 1483544"/>
                                            <a:gd name="connsiteX31" fmla="*/ 2356569 w 3036684"/>
                                            <a:gd name="connsiteY31" fmla="*/ 1311275 h 1483544"/>
                                            <a:gd name="connsiteX32" fmla="*/ 2407369 w 3036684"/>
                                            <a:gd name="connsiteY32" fmla="*/ 1336675 h 1483544"/>
                                            <a:gd name="connsiteX33" fmla="*/ 2528019 w 3036684"/>
                                            <a:gd name="connsiteY33" fmla="*/ 1349375 h 1483544"/>
                                            <a:gd name="connsiteX34" fmla="*/ 2632794 w 3036684"/>
                                            <a:gd name="connsiteY34" fmla="*/ 1314450 h 1483544"/>
                                            <a:gd name="connsiteX35" fmla="*/ 2737569 w 3036684"/>
                                            <a:gd name="connsiteY35" fmla="*/ 1257300 h 1483544"/>
                                            <a:gd name="connsiteX36" fmla="*/ 2845519 w 3036684"/>
                                            <a:gd name="connsiteY36" fmla="*/ 1162050 h 1483544"/>
                                            <a:gd name="connsiteX37" fmla="*/ 2880444 w 3036684"/>
                                            <a:gd name="connsiteY37" fmla="*/ 1171575 h 1483544"/>
                                            <a:gd name="connsiteX38" fmla="*/ 2975694 w 3036684"/>
                                            <a:gd name="connsiteY38" fmla="*/ 1168400 h 1483544"/>
                                            <a:gd name="connsiteX39" fmla="*/ 3036019 w 3036684"/>
                                            <a:gd name="connsiteY39" fmla="*/ 1089025 h 1483544"/>
                                            <a:gd name="connsiteX40" fmla="*/ 2997919 w 3036684"/>
                                            <a:gd name="connsiteY40" fmla="*/ 942975 h 1483544"/>
                                            <a:gd name="connsiteX41" fmla="*/ 2855044 w 3036684"/>
                                            <a:gd name="connsiteY41" fmla="*/ 914400 h 1483544"/>
                                            <a:gd name="connsiteX42" fmla="*/ 2699469 w 3036684"/>
                                            <a:gd name="connsiteY42" fmla="*/ 777875 h 1483544"/>
                                            <a:gd name="connsiteX43" fmla="*/ 2693119 w 3036684"/>
                                            <a:gd name="connsiteY43" fmla="*/ 685800 h 1483544"/>
                                            <a:gd name="connsiteX44" fmla="*/ 2743919 w 3036684"/>
                                            <a:gd name="connsiteY44" fmla="*/ 536575 h 1483544"/>
                                            <a:gd name="connsiteX45" fmla="*/ 2674069 w 3036684"/>
                                            <a:gd name="connsiteY45" fmla="*/ 450850 h 1483544"/>
                                            <a:gd name="connsiteX46" fmla="*/ 2585169 w 3036684"/>
                                            <a:gd name="connsiteY46" fmla="*/ 371475 h 1483544"/>
                                            <a:gd name="connsiteX47" fmla="*/ 2620094 w 3036684"/>
                                            <a:gd name="connsiteY47" fmla="*/ 301625 h 1483544"/>
                                            <a:gd name="connsiteX48" fmla="*/ 2581994 w 3036684"/>
                                            <a:gd name="connsiteY48" fmla="*/ 238125 h 1483544"/>
                                            <a:gd name="connsiteX49" fmla="*/ 2505794 w 3036684"/>
                                            <a:gd name="connsiteY49" fmla="*/ 193675 h 1483544"/>
                                            <a:gd name="connsiteX50" fmla="*/ 2340694 w 3036684"/>
                                            <a:gd name="connsiteY50" fmla="*/ 130175 h 1483544"/>
                                            <a:gd name="connsiteX51" fmla="*/ 1635844 w 3036684"/>
                                            <a:gd name="connsiteY51" fmla="*/ 92075 h 1483544"/>
                                            <a:gd name="connsiteX52" fmla="*/ 1121494 w 3036684"/>
                                            <a:gd name="connsiteY52" fmla="*/ 0 h 1483544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  <a:cxn ang="0">
                                              <a:pos x="connsiteX8" y="connsiteY8"/>
                                            </a:cxn>
                                            <a:cxn ang="0">
                                              <a:pos x="connsiteX9" y="connsiteY9"/>
                                            </a:cxn>
                                            <a:cxn ang="0">
                                              <a:pos x="connsiteX10" y="connsiteY10"/>
                                            </a:cxn>
                                            <a:cxn ang="0">
                                              <a:pos x="connsiteX11" y="connsiteY11"/>
                                            </a:cxn>
                                            <a:cxn ang="0">
                                              <a:pos x="connsiteX12" y="connsiteY12"/>
                                            </a:cxn>
                                            <a:cxn ang="0">
                                              <a:pos x="connsiteX13" y="connsiteY13"/>
                                            </a:cxn>
                                            <a:cxn ang="0">
                                              <a:pos x="connsiteX14" y="connsiteY14"/>
                                            </a:cxn>
                                            <a:cxn ang="0">
                                              <a:pos x="connsiteX15" y="connsiteY15"/>
                                            </a:cxn>
                                            <a:cxn ang="0">
                                              <a:pos x="connsiteX16" y="connsiteY16"/>
                                            </a:cxn>
                                            <a:cxn ang="0">
                                              <a:pos x="connsiteX17" y="connsiteY17"/>
                                            </a:cxn>
                                            <a:cxn ang="0">
                                              <a:pos x="connsiteX18" y="connsiteY18"/>
                                            </a:cxn>
                                            <a:cxn ang="0">
                                              <a:pos x="connsiteX19" y="connsiteY19"/>
                                            </a:cxn>
                                            <a:cxn ang="0">
                                              <a:pos x="connsiteX20" y="connsiteY20"/>
                                            </a:cxn>
                                            <a:cxn ang="0">
                                              <a:pos x="connsiteX21" y="connsiteY21"/>
                                            </a:cxn>
                                            <a:cxn ang="0">
                                              <a:pos x="connsiteX22" y="connsiteY22"/>
                                            </a:cxn>
                                            <a:cxn ang="0">
                                              <a:pos x="connsiteX23" y="connsiteY23"/>
                                            </a:cxn>
                                            <a:cxn ang="0">
                                              <a:pos x="connsiteX24" y="connsiteY24"/>
                                            </a:cxn>
                                            <a:cxn ang="0">
                                              <a:pos x="connsiteX25" y="connsiteY25"/>
                                            </a:cxn>
                                            <a:cxn ang="0">
                                              <a:pos x="connsiteX26" y="connsiteY26"/>
                                            </a:cxn>
                                            <a:cxn ang="0">
                                              <a:pos x="connsiteX27" y="connsiteY27"/>
                                            </a:cxn>
                                            <a:cxn ang="0">
                                              <a:pos x="connsiteX28" y="connsiteY28"/>
                                            </a:cxn>
                                            <a:cxn ang="0">
                                              <a:pos x="connsiteX29" y="connsiteY29"/>
                                            </a:cxn>
                                            <a:cxn ang="0">
                                              <a:pos x="connsiteX30" y="connsiteY30"/>
                                            </a:cxn>
                                            <a:cxn ang="0">
                                              <a:pos x="connsiteX31" y="connsiteY31"/>
                                            </a:cxn>
                                            <a:cxn ang="0">
                                              <a:pos x="connsiteX32" y="connsiteY32"/>
                                            </a:cxn>
                                            <a:cxn ang="0">
                                              <a:pos x="connsiteX33" y="connsiteY33"/>
                                            </a:cxn>
                                            <a:cxn ang="0">
                                              <a:pos x="connsiteX34" y="connsiteY34"/>
                                            </a:cxn>
                                            <a:cxn ang="0">
                                              <a:pos x="connsiteX35" y="connsiteY35"/>
                                            </a:cxn>
                                            <a:cxn ang="0">
                                              <a:pos x="connsiteX36" y="connsiteY36"/>
                                            </a:cxn>
                                            <a:cxn ang="0">
                                              <a:pos x="connsiteX37" y="connsiteY37"/>
                                            </a:cxn>
                                            <a:cxn ang="0">
                                              <a:pos x="connsiteX38" y="connsiteY38"/>
                                            </a:cxn>
                                            <a:cxn ang="0">
                                              <a:pos x="connsiteX39" y="connsiteY39"/>
                                            </a:cxn>
                                            <a:cxn ang="0">
                                              <a:pos x="connsiteX40" y="connsiteY40"/>
                                            </a:cxn>
                                            <a:cxn ang="0">
                                              <a:pos x="connsiteX41" y="connsiteY41"/>
                                            </a:cxn>
                                            <a:cxn ang="0">
                                              <a:pos x="connsiteX42" y="connsiteY42"/>
                                            </a:cxn>
                                            <a:cxn ang="0">
                                              <a:pos x="connsiteX43" y="connsiteY43"/>
                                            </a:cxn>
                                            <a:cxn ang="0">
                                              <a:pos x="connsiteX44" y="connsiteY44"/>
                                            </a:cxn>
                                            <a:cxn ang="0">
                                              <a:pos x="connsiteX45" y="connsiteY45"/>
                                            </a:cxn>
                                            <a:cxn ang="0">
                                              <a:pos x="connsiteX46" y="connsiteY46"/>
                                            </a:cxn>
                                            <a:cxn ang="0">
                                              <a:pos x="connsiteX47" y="connsiteY47"/>
                                            </a:cxn>
                                            <a:cxn ang="0">
                                              <a:pos x="connsiteX48" y="connsiteY48"/>
                                            </a:cxn>
                                            <a:cxn ang="0">
                                              <a:pos x="connsiteX49" y="connsiteY49"/>
                                            </a:cxn>
                                            <a:cxn ang="0">
                                              <a:pos x="connsiteX50" y="connsiteY50"/>
                                            </a:cxn>
                                            <a:cxn ang="0">
                                              <a:pos x="connsiteX51" y="connsiteY51"/>
                                            </a:cxn>
                                            <a:cxn ang="0">
                                              <a:pos x="connsiteX52" y="connsiteY52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3036684" h="1483544">
                                              <a:moveTo>
                                                <a:pt x="623019" y="114300"/>
                                              </a:moveTo>
                                              <a:cubicBezTo>
                                                <a:pt x="561900" y="145256"/>
                                                <a:pt x="500781" y="176213"/>
                                                <a:pt x="467444" y="212725"/>
                                              </a:cubicBezTo>
                                              <a:cubicBezTo>
                                                <a:pt x="434106" y="249238"/>
                                                <a:pt x="425111" y="303213"/>
                                                <a:pt x="422994" y="333375"/>
                                              </a:cubicBezTo>
                                              <a:cubicBezTo>
                                                <a:pt x="420877" y="363537"/>
                                                <a:pt x="463211" y="369888"/>
                                                <a:pt x="454744" y="393700"/>
                                              </a:cubicBezTo>
                                              <a:cubicBezTo>
                                                <a:pt x="446277" y="417512"/>
                                                <a:pt x="384894" y="439208"/>
                                                <a:pt x="372194" y="476250"/>
                                              </a:cubicBezTo>
                                              <a:cubicBezTo>
                                                <a:pt x="359494" y="513292"/>
                                                <a:pt x="393890" y="577850"/>
                                                <a:pt x="378544" y="615950"/>
                                              </a:cubicBezTo>
                                              <a:cubicBezTo>
                                                <a:pt x="363198" y="654050"/>
                                                <a:pt x="328273" y="670454"/>
                                                <a:pt x="280119" y="704850"/>
                                              </a:cubicBezTo>
                                              <a:cubicBezTo>
                                                <a:pt x="231965" y="739246"/>
                                                <a:pt x="135656" y="790575"/>
                                                <a:pt x="89619" y="822325"/>
                                              </a:cubicBezTo>
                                              <a:cubicBezTo>
                                                <a:pt x="43582" y="854075"/>
                                                <a:pt x="14477" y="855133"/>
                                                <a:pt x="3894" y="895350"/>
                                              </a:cubicBezTo>
                                              <a:cubicBezTo>
                                                <a:pt x="-6689" y="935567"/>
                                                <a:pt x="5481" y="1027113"/>
                                                <a:pt x="26119" y="1063625"/>
                                              </a:cubicBezTo>
                                              <a:cubicBezTo>
                                                <a:pt x="46756" y="1100138"/>
                                                <a:pt x="99673" y="1103842"/>
                                                <a:pt x="127719" y="1114425"/>
                                              </a:cubicBezTo>
                                              <a:cubicBezTo>
                                                <a:pt x="155765" y="1125008"/>
                                                <a:pt x="149415" y="1099079"/>
                                                <a:pt x="194394" y="1127125"/>
                                              </a:cubicBezTo>
                                              <a:cubicBezTo>
                                                <a:pt x="239373" y="1155171"/>
                                                <a:pt x="318219" y="1243542"/>
                                                <a:pt x="397594" y="1282700"/>
                                              </a:cubicBezTo>
                                              <a:cubicBezTo>
                                                <a:pt x="476969" y="1321858"/>
                                                <a:pt x="583861" y="1350963"/>
                                                <a:pt x="670644" y="1362075"/>
                                              </a:cubicBezTo>
                                              <a:cubicBezTo>
                                                <a:pt x="757427" y="1373188"/>
                                                <a:pt x="864319" y="1359958"/>
                                                <a:pt x="918294" y="1349375"/>
                                              </a:cubicBezTo>
                                              <a:cubicBezTo>
                                                <a:pt x="972269" y="1338792"/>
                                                <a:pt x="980736" y="1303867"/>
                                                <a:pt x="994494" y="1298575"/>
                                              </a:cubicBezTo>
                                              <a:cubicBezTo>
                                                <a:pt x="1008252" y="1293283"/>
                                                <a:pt x="962744" y="1291167"/>
                                                <a:pt x="1000844" y="1317625"/>
                                              </a:cubicBezTo>
                                              <a:cubicBezTo>
                                                <a:pt x="1038944" y="1344083"/>
                                                <a:pt x="1147423" y="1429808"/>
                                                <a:pt x="1223094" y="1457325"/>
                                              </a:cubicBezTo>
                                              <a:cubicBezTo>
                                                <a:pt x="1298765" y="1484842"/>
                                                <a:pt x="1388194" y="1484842"/>
                                                <a:pt x="1454869" y="1482725"/>
                                              </a:cubicBezTo>
                                              <a:cubicBezTo>
                                                <a:pt x="1521544" y="1480608"/>
                                                <a:pt x="1565465" y="1463675"/>
                                                <a:pt x="1623144" y="1444625"/>
                                              </a:cubicBezTo>
                                              <a:cubicBezTo>
                                                <a:pt x="1680823" y="1425575"/>
                                                <a:pt x="1764432" y="1387475"/>
                                                <a:pt x="1800944" y="1368425"/>
                                              </a:cubicBezTo>
                                              <a:cubicBezTo>
                                                <a:pt x="1837456" y="1349375"/>
                                                <a:pt x="1835869" y="1330325"/>
                                                <a:pt x="1842219" y="1330325"/>
                                              </a:cubicBezTo>
                                              <a:cubicBezTo>
                                                <a:pt x="1848569" y="1330325"/>
                                                <a:pt x="1831107" y="1346729"/>
                                                <a:pt x="1839044" y="1368425"/>
                                              </a:cubicBezTo>
                                              <a:cubicBezTo>
                                                <a:pt x="1846981" y="1390121"/>
                                                <a:pt x="1850686" y="1448329"/>
                                                <a:pt x="1889844" y="1460500"/>
                                              </a:cubicBezTo>
                                              <a:cubicBezTo>
                                                <a:pt x="1929002" y="1472671"/>
                                                <a:pt x="2035365" y="1448858"/>
                                                <a:pt x="2073994" y="1441450"/>
                                              </a:cubicBezTo>
                                              <a:cubicBezTo>
                                                <a:pt x="2112623" y="1434042"/>
                                                <a:pt x="2111565" y="1433512"/>
                                                <a:pt x="2121619" y="1416050"/>
                                              </a:cubicBezTo>
                                              <a:cubicBezTo>
                                                <a:pt x="2131673" y="1398588"/>
                                                <a:pt x="2130086" y="1344612"/>
                                                <a:pt x="2134319" y="1336675"/>
                                              </a:cubicBezTo>
                                              <a:cubicBezTo>
                                                <a:pt x="2138552" y="1328738"/>
                                                <a:pt x="2132732" y="1357313"/>
                                                <a:pt x="2147019" y="1368425"/>
                                              </a:cubicBezTo>
                                              <a:cubicBezTo>
                                                <a:pt x="2161307" y="1379538"/>
                                                <a:pt x="2193586" y="1396471"/>
                                                <a:pt x="2220044" y="1403350"/>
                                              </a:cubicBezTo>
                                              <a:cubicBezTo>
                                                <a:pt x="2246502" y="1410229"/>
                                                <a:pt x="2283544" y="1416050"/>
                                                <a:pt x="2305769" y="1409700"/>
                                              </a:cubicBezTo>
                                              <a:cubicBezTo>
                                                <a:pt x="2327994" y="1403350"/>
                                                <a:pt x="2344927" y="1381654"/>
                                                <a:pt x="2353394" y="1365250"/>
                                              </a:cubicBezTo>
                                              <a:cubicBezTo>
                                                <a:pt x="2361861" y="1348846"/>
                                                <a:pt x="2347573" y="1316037"/>
                                                <a:pt x="2356569" y="1311275"/>
                                              </a:cubicBezTo>
                                              <a:cubicBezTo>
                                                <a:pt x="2365565" y="1306513"/>
                                                <a:pt x="2378794" y="1330325"/>
                                                <a:pt x="2407369" y="1336675"/>
                                              </a:cubicBezTo>
                                              <a:cubicBezTo>
                                                <a:pt x="2435944" y="1343025"/>
                                                <a:pt x="2490448" y="1353079"/>
                                                <a:pt x="2528019" y="1349375"/>
                                              </a:cubicBezTo>
                                              <a:cubicBezTo>
                                                <a:pt x="2565590" y="1345671"/>
                                                <a:pt x="2597869" y="1329796"/>
                                                <a:pt x="2632794" y="1314450"/>
                                              </a:cubicBezTo>
                                              <a:cubicBezTo>
                                                <a:pt x="2667719" y="1299104"/>
                                                <a:pt x="2702115" y="1282700"/>
                                                <a:pt x="2737569" y="1257300"/>
                                              </a:cubicBezTo>
                                              <a:cubicBezTo>
                                                <a:pt x="2773023" y="1231900"/>
                                                <a:pt x="2821707" y="1176337"/>
                                                <a:pt x="2845519" y="1162050"/>
                                              </a:cubicBezTo>
                                              <a:cubicBezTo>
                                                <a:pt x="2869331" y="1147763"/>
                                                <a:pt x="2858748" y="1170517"/>
                                                <a:pt x="2880444" y="1171575"/>
                                              </a:cubicBezTo>
                                              <a:cubicBezTo>
                                                <a:pt x="2902140" y="1172633"/>
                                                <a:pt x="2949765" y="1182158"/>
                                                <a:pt x="2975694" y="1168400"/>
                                              </a:cubicBezTo>
                                              <a:cubicBezTo>
                                                <a:pt x="3001623" y="1154642"/>
                                                <a:pt x="3032315" y="1126596"/>
                                                <a:pt x="3036019" y="1089025"/>
                                              </a:cubicBezTo>
                                              <a:cubicBezTo>
                                                <a:pt x="3039723" y="1051454"/>
                                                <a:pt x="3028081" y="972079"/>
                                                <a:pt x="2997919" y="942975"/>
                                              </a:cubicBezTo>
                                              <a:cubicBezTo>
                                                <a:pt x="2967757" y="913871"/>
                                                <a:pt x="2904786" y="941917"/>
                                                <a:pt x="2855044" y="914400"/>
                                              </a:cubicBezTo>
                                              <a:cubicBezTo>
                                                <a:pt x="2805302" y="886883"/>
                                                <a:pt x="2726456" y="815975"/>
                                                <a:pt x="2699469" y="777875"/>
                                              </a:cubicBezTo>
                                              <a:cubicBezTo>
                                                <a:pt x="2672482" y="739775"/>
                                                <a:pt x="2685711" y="726017"/>
                                                <a:pt x="2693119" y="685800"/>
                                              </a:cubicBezTo>
                                              <a:cubicBezTo>
                                                <a:pt x="2700527" y="645583"/>
                                                <a:pt x="2747094" y="575733"/>
                                                <a:pt x="2743919" y="536575"/>
                                              </a:cubicBezTo>
                                              <a:cubicBezTo>
                                                <a:pt x="2740744" y="497417"/>
                                                <a:pt x="2700527" y="478367"/>
                                                <a:pt x="2674069" y="450850"/>
                                              </a:cubicBezTo>
                                              <a:cubicBezTo>
                                                <a:pt x="2647611" y="423333"/>
                                                <a:pt x="2594165" y="396346"/>
                                                <a:pt x="2585169" y="371475"/>
                                              </a:cubicBezTo>
                                              <a:cubicBezTo>
                                                <a:pt x="2576173" y="346604"/>
                                                <a:pt x="2620623" y="323850"/>
                                                <a:pt x="2620094" y="301625"/>
                                              </a:cubicBezTo>
                                              <a:cubicBezTo>
                                                <a:pt x="2619565" y="279400"/>
                                                <a:pt x="2601044" y="256117"/>
                                                <a:pt x="2581994" y="238125"/>
                                              </a:cubicBezTo>
                                              <a:cubicBezTo>
                                                <a:pt x="2562944" y="220133"/>
                                                <a:pt x="2546011" y="211667"/>
                                                <a:pt x="2505794" y="193675"/>
                                              </a:cubicBezTo>
                                              <a:cubicBezTo>
                                                <a:pt x="2465577" y="175683"/>
                                                <a:pt x="2485686" y="147108"/>
                                                <a:pt x="2340694" y="130175"/>
                                              </a:cubicBezTo>
                                              <a:cubicBezTo>
                                                <a:pt x="2195702" y="113242"/>
                                                <a:pt x="1839044" y="113771"/>
                                                <a:pt x="1635844" y="92075"/>
                                              </a:cubicBezTo>
                                              <a:cubicBezTo>
                                                <a:pt x="1432644" y="70379"/>
                                                <a:pt x="1277069" y="35189"/>
                                                <a:pt x="1121494" y="0"/>
                                              </a:cubicBezTo>
                                            </a:path>
                                          </a:pathLst>
                                        </a:custGeom>
                                        <a:solidFill>
                                          <a:srgbClr val="00B050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162" name="Freeform 161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1443231" y="3511063"/>
                                          <a:ext cx="1926768" cy="383159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10919 w 1926768"/>
                                            <a:gd name="connsiteY0" fmla="*/ 67162 h 383159"/>
                                            <a:gd name="connsiteX1" fmla="*/ 23619 w 1926768"/>
                                            <a:gd name="connsiteY1" fmla="*/ 200512 h 383159"/>
                                            <a:gd name="connsiteX2" fmla="*/ 220469 w 1926768"/>
                                            <a:gd name="connsiteY2" fmla="*/ 264012 h 383159"/>
                                            <a:gd name="connsiteX3" fmla="*/ 449069 w 1926768"/>
                                            <a:gd name="connsiteY3" fmla="*/ 273537 h 383159"/>
                                            <a:gd name="connsiteX4" fmla="*/ 607819 w 1926768"/>
                                            <a:gd name="connsiteY4" fmla="*/ 270362 h 383159"/>
                                            <a:gd name="connsiteX5" fmla="*/ 782444 w 1926768"/>
                                            <a:gd name="connsiteY5" fmla="*/ 305287 h 383159"/>
                                            <a:gd name="connsiteX6" fmla="*/ 950719 w 1926768"/>
                                            <a:gd name="connsiteY6" fmla="*/ 292587 h 383159"/>
                                            <a:gd name="connsiteX7" fmla="*/ 1169794 w 1926768"/>
                                            <a:gd name="connsiteY7" fmla="*/ 349737 h 383159"/>
                                            <a:gd name="connsiteX8" fmla="*/ 1411094 w 1926768"/>
                                            <a:gd name="connsiteY8" fmla="*/ 375137 h 383159"/>
                                            <a:gd name="connsiteX9" fmla="*/ 1566669 w 1926768"/>
                                            <a:gd name="connsiteY9" fmla="*/ 206862 h 383159"/>
                                            <a:gd name="connsiteX10" fmla="*/ 1776219 w 1926768"/>
                                            <a:gd name="connsiteY10" fmla="*/ 219562 h 383159"/>
                                            <a:gd name="connsiteX11" fmla="*/ 1922269 w 1926768"/>
                                            <a:gd name="connsiteY11" fmla="*/ 181462 h 383159"/>
                                            <a:gd name="connsiteX12" fmla="*/ 1877819 w 1926768"/>
                                            <a:gd name="connsiteY12" fmla="*/ 108437 h 383159"/>
                                            <a:gd name="connsiteX13" fmla="*/ 1760344 w 1926768"/>
                                            <a:gd name="connsiteY13" fmla="*/ 44937 h 383159"/>
                                            <a:gd name="connsiteX14" fmla="*/ 1080894 w 1926768"/>
                                            <a:gd name="connsiteY14" fmla="*/ 487 h 383159"/>
                                            <a:gd name="connsiteX15" fmla="*/ 341119 w 1926768"/>
                                            <a:gd name="connsiteY15" fmla="*/ 73512 h 383159"/>
                                            <a:gd name="connsiteX16" fmla="*/ 49019 w 1926768"/>
                                            <a:gd name="connsiteY16" fmla="*/ 16362 h 383159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  <a:cxn ang="0">
                                              <a:pos x="connsiteX8" y="connsiteY8"/>
                                            </a:cxn>
                                            <a:cxn ang="0">
                                              <a:pos x="connsiteX9" y="connsiteY9"/>
                                            </a:cxn>
                                            <a:cxn ang="0">
                                              <a:pos x="connsiteX10" y="connsiteY10"/>
                                            </a:cxn>
                                            <a:cxn ang="0">
                                              <a:pos x="connsiteX11" y="connsiteY11"/>
                                            </a:cxn>
                                            <a:cxn ang="0">
                                              <a:pos x="connsiteX12" y="connsiteY12"/>
                                            </a:cxn>
                                            <a:cxn ang="0">
                                              <a:pos x="connsiteX13" y="connsiteY13"/>
                                            </a:cxn>
                                            <a:cxn ang="0">
                                              <a:pos x="connsiteX14" y="connsiteY14"/>
                                            </a:cxn>
                                            <a:cxn ang="0">
                                              <a:pos x="connsiteX15" y="connsiteY15"/>
                                            </a:cxn>
                                            <a:cxn ang="0">
                                              <a:pos x="connsiteX16" y="connsiteY16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1926768" h="383159">
                                              <a:moveTo>
                                                <a:pt x="10919" y="67162"/>
                                              </a:moveTo>
                                              <a:cubicBezTo>
                                                <a:pt x="-194" y="117433"/>
                                                <a:pt x="-11306" y="167704"/>
                                                <a:pt x="23619" y="200512"/>
                                              </a:cubicBezTo>
                                              <a:cubicBezTo>
                                                <a:pt x="58544" y="233320"/>
                                                <a:pt x="149561" y="251841"/>
                                                <a:pt x="220469" y="264012"/>
                                              </a:cubicBezTo>
                                              <a:cubicBezTo>
                                                <a:pt x="291377" y="276183"/>
                                                <a:pt x="384511" y="272479"/>
                                                <a:pt x="449069" y="273537"/>
                                              </a:cubicBezTo>
                                              <a:cubicBezTo>
                                                <a:pt x="513627" y="274595"/>
                                                <a:pt x="552257" y="265070"/>
                                                <a:pt x="607819" y="270362"/>
                                              </a:cubicBezTo>
                                              <a:cubicBezTo>
                                                <a:pt x="663381" y="275654"/>
                                                <a:pt x="725294" y="301583"/>
                                                <a:pt x="782444" y="305287"/>
                                              </a:cubicBezTo>
                                              <a:cubicBezTo>
                                                <a:pt x="839594" y="308991"/>
                                                <a:pt x="886161" y="285179"/>
                                                <a:pt x="950719" y="292587"/>
                                              </a:cubicBezTo>
                                              <a:cubicBezTo>
                                                <a:pt x="1015277" y="299995"/>
                                                <a:pt x="1093065" y="335979"/>
                                                <a:pt x="1169794" y="349737"/>
                                              </a:cubicBezTo>
                                              <a:cubicBezTo>
                                                <a:pt x="1246523" y="363495"/>
                                                <a:pt x="1344948" y="398949"/>
                                                <a:pt x="1411094" y="375137"/>
                                              </a:cubicBezTo>
                                              <a:cubicBezTo>
                                                <a:pt x="1477240" y="351325"/>
                                                <a:pt x="1505815" y="232791"/>
                                                <a:pt x="1566669" y="206862"/>
                                              </a:cubicBezTo>
                                              <a:cubicBezTo>
                                                <a:pt x="1627523" y="180933"/>
                                                <a:pt x="1716952" y="223795"/>
                                                <a:pt x="1776219" y="219562"/>
                                              </a:cubicBezTo>
                                              <a:cubicBezTo>
                                                <a:pt x="1835486" y="215329"/>
                                                <a:pt x="1905336" y="199983"/>
                                                <a:pt x="1922269" y="181462"/>
                                              </a:cubicBezTo>
                                              <a:cubicBezTo>
                                                <a:pt x="1939202" y="162941"/>
                                                <a:pt x="1904807" y="131191"/>
                                                <a:pt x="1877819" y="108437"/>
                                              </a:cubicBezTo>
                                              <a:cubicBezTo>
                                                <a:pt x="1850832" y="85683"/>
                                                <a:pt x="1893165" y="62929"/>
                                                <a:pt x="1760344" y="44937"/>
                                              </a:cubicBezTo>
                                              <a:cubicBezTo>
                                                <a:pt x="1627523" y="26945"/>
                                                <a:pt x="1317431" y="-4275"/>
                                                <a:pt x="1080894" y="487"/>
                                              </a:cubicBezTo>
                                              <a:cubicBezTo>
                                                <a:pt x="844357" y="5249"/>
                                                <a:pt x="513098" y="70866"/>
                                                <a:pt x="341119" y="73512"/>
                                              </a:cubicBezTo>
                                              <a:cubicBezTo>
                                                <a:pt x="169140" y="76158"/>
                                                <a:pt x="109079" y="46260"/>
                                                <a:pt x="49019" y="16362"/>
                                              </a:cubicBezTo>
                                            </a:path>
                                          </a:pathLst>
                                        </a:custGeom>
                                        <a:solidFill>
                                          <a:srgbClr val="000000">
                                            <a:alpha val="32157"/>
                                          </a:srgbClr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163" name="Freeform 162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1356501" y="3039571"/>
                                          <a:ext cx="2037829" cy="756142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446105 w 2037829"/>
                                            <a:gd name="connsiteY0" fmla="*/ 60817 h 756142"/>
                                            <a:gd name="connsiteX1" fmla="*/ 350855 w 2037829"/>
                                            <a:gd name="connsiteY1" fmla="*/ 1285 h 756142"/>
                                            <a:gd name="connsiteX2" fmla="*/ 296087 w 2037829"/>
                                            <a:gd name="connsiteY2" fmla="*/ 25098 h 756142"/>
                                            <a:gd name="connsiteX3" fmla="*/ 284180 w 2037829"/>
                                            <a:gd name="connsiteY3" fmla="*/ 84629 h 756142"/>
                                            <a:gd name="connsiteX4" fmla="*/ 324662 w 2037829"/>
                                            <a:gd name="connsiteY4" fmla="*/ 144160 h 756142"/>
                                            <a:gd name="connsiteX5" fmla="*/ 331805 w 2037829"/>
                                            <a:gd name="connsiteY5" fmla="*/ 151304 h 756142"/>
                                            <a:gd name="connsiteX6" fmla="*/ 286562 w 2037829"/>
                                            <a:gd name="connsiteY6" fmla="*/ 146542 h 756142"/>
                                            <a:gd name="connsiteX7" fmla="*/ 231793 w 2037829"/>
                                            <a:gd name="connsiteY7" fmla="*/ 175117 h 756142"/>
                                            <a:gd name="connsiteX8" fmla="*/ 193693 w 2037829"/>
                                            <a:gd name="connsiteY8" fmla="*/ 210835 h 756142"/>
                                            <a:gd name="connsiteX9" fmla="*/ 219887 w 2037829"/>
                                            <a:gd name="connsiteY9" fmla="*/ 251317 h 756142"/>
                                            <a:gd name="connsiteX10" fmla="*/ 231793 w 2037829"/>
                                            <a:gd name="connsiteY10" fmla="*/ 265604 h 756142"/>
                                            <a:gd name="connsiteX11" fmla="*/ 207980 w 2037829"/>
                                            <a:gd name="connsiteY11" fmla="*/ 294179 h 756142"/>
                                            <a:gd name="connsiteX12" fmla="*/ 143687 w 2037829"/>
                                            <a:gd name="connsiteY12" fmla="*/ 320373 h 756142"/>
                                            <a:gd name="connsiteX13" fmla="*/ 79393 w 2037829"/>
                                            <a:gd name="connsiteY13" fmla="*/ 334660 h 756142"/>
                                            <a:gd name="connsiteX14" fmla="*/ 36530 w 2037829"/>
                                            <a:gd name="connsiteY14" fmla="*/ 322754 h 756142"/>
                                            <a:gd name="connsiteX15" fmla="*/ 10337 w 2037829"/>
                                            <a:gd name="connsiteY15" fmla="*/ 360854 h 756142"/>
                                            <a:gd name="connsiteX16" fmla="*/ 812 w 2037829"/>
                                            <a:gd name="connsiteY16" fmla="*/ 413242 h 756142"/>
                                            <a:gd name="connsiteX17" fmla="*/ 29387 w 2037829"/>
                                            <a:gd name="connsiteY17" fmla="*/ 446579 h 756142"/>
                                            <a:gd name="connsiteX18" fmla="*/ 79393 w 2037829"/>
                                            <a:gd name="connsiteY18" fmla="*/ 465629 h 756142"/>
                                            <a:gd name="connsiteX19" fmla="*/ 86537 w 2037829"/>
                                            <a:gd name="connsiteY19" fmla="*/ 479917 h 756142"/>
                                            <a:gd name="connsiteX20" fmla="*/ 88918 w 2037829"/>
                                            <a:gd name="connsiteY20" fmla="*/ 532304 h 756142"/>
                                            <a:gd name="connsiteX21" fmla="*/ 131780 w 2037829"/>
                                            <a:gd name="connsiteY21" fmla="*/ 627554 h 756142"/>
                                            <a:gd name="connsiteX22" fmla="*/ 303230 w 2037829"/>
                                            <a:gd name="connsiteY22" fmla="*/ 701373 h 756142"/>
                                            <a:gd name="connsiteX23" fmla="*/ 417530 w 2037829"/>
                                            <a:gd name="connsiteY23" fmla="*/ 710898 h 756142"/>
                                            <a:gd name="connsiteX24" fmla="*/ 500874 w 2037829"/>
                                            <a:gd name="connsiteY24" fmla="*/ 677560 h 756142"/>
                                            <a:gd name="connsiteX25" fmla="*/ 596124 w 2037829"/>
                                            <a:gd name="connsiteY25" fmla="*/ 648985 h 756142"/>
                                            <a:gd name="connsiteX26" fmla="*/ 591362 w 2037829"/>
                                            <a:gd name="connsiteY26" fmla="*/ 648985 h 756142"/>
                                            <a:gd name="connsiteX27" fmla="*/ 622318 w 2037829"/>
                                            <a:gd name="connsiteY27" fmla="*/ 694229 h 756142"/>
                                            <a:gd name="connsiteX28" fmla="*/ 688993 w 2037829"/>
                                            <a:gd name="connsiteY28" fmla="*/ 710898 h 756142"/>
                                            <a:gd name="connsiteX29" fmla="*/ 743762 w 2037829"/>
                                            <a:gd name="connsiteY29" fmla="*/ 715660 h 756142"/>
                                            <a:gd name="connsiteX30" fmla="*/ 750905 w 2037829"/>
                                            <a:gd name="connsiteY30" fmla="*/ 725185 h 756142"/>
                                            <a:gd name="connsiteX31" fmla="*/ 834249 w 2037829"/>
                                            <a:gd name="connsiteY31" fmla="*/ 729948 h 756142"/>
                                            <a:gd name="connsiteX32" fmla="*/ 898543 w 2037829"/>
                                            <a:gd name="connsiteY32" fmla="*/ 713279 h 756142"/>
                                            <a:gd name="connsiteX33" fmla="*/ 929499 w 2037829"/>
                                            <a:gd name="connsiteY33" fmla="*/ 651367 h 756142"/>
                                            <a:gd name="connsiteX34" fmla="*/ 946168 w 2037829"/>
                                            <a:gd name="connsiteY34" fmla="*/ 684704 h 756142"/>
                                            <a:gd name="connsiteX35" fmla="*/ 1015224 w 2037829"/>
                                            <a:gd name="connsiteY35" fmla="*/ 682323 h 756142"/>
                                            <a:gd name="connsiteX36" fmla="*/ 1053324 w 2037829"/>
                                            <a:gd name="connsiteY36" fmla="*/ 656129 h 756142"/>
                                            <a:gd name="connsiteX37" fmla="*/ 1055705 w 2037829"/>
                                            <a:gd name="connsiteY37" fmla="*/ 691848 h 756142"/>
                                            <a:gd name="connsiteX38" fmla="*/ 1091424 w 2037829"/>
                                            <a:gd name="connsiteY38" fmla="*/ 732329 h 756142"/>
                                            <a:gd name="connsiteX39" fmla="*/ 1155718 w 2037829"/>
                                            <a:gd name="connsiteY39" fmla="*/ 746617 h 756142"/>
                                            <a:gd name="connsiteX40" fmla="*/ 1320024 w 2037829"/>
                                            <a:gd name="connsiteY40" fmla="*/ 756142 h 756142"/>
                                            <a:gd name="connsiteX41" fmla="*/ 1450993 w 2037829"/>
                                            <a:gd name="connsiteY41" fmla="*/ 746617 h 756142"/>
                                            <a:gd name="connsiteX42" fmla="*/ 1512905 w 2037829"/>
                                            <a:gd name="connsiteY42" fmla="*/ 710898 h 756142"/>
                                            <a:gd name="connsiteX43" fmla="*/ 1546243 w 2037829"/>
                                            <a:gd name="connsiteY43" fmla="*/ 625173 h 756142"/>
                                            <a:gd name="connsiteX44" fmla="*/ 1570055 w 2037829"/>
                                            <a:gd name="connsiteY44" fmla="*/ 632317 h 756142"/>
                                            <a:gd name="connsiteX45" fmla="*/ 1643874 w 2037829"/>
                                            <a:gd name="connsiteY45" fmla="*/ 613267 h 756142"/>
                                            <a:gd name="connsiteX46" fmla="*/ 1653399 w 2037829"/>
                                            <a:gd name="connsiteY46" fmla="*/ 589454 h 756142"/>
                                            <a:gd name="connsiteX47" fmla="*/ 1691499 w 2037829"/>
                                            <a:gd name="connsiteY47" fmla="*/ 608504 h 756142"/>
                                            <a:gd name="connsiteX48" fmla="*/ 1781987 w 2037829"/>
                                            <a:gd name="connsiteY48" fmla="*/ 594217 h 756142"/>
                                            <a:gd name="connsiteX49" fmla="*/ 1808180 w 2037829"/>
                                            <a:gd name="connsiteY49" fmla="*/ 560879 h 756142"/>
                                            <a:gd name="connsiteX50" fmla="*/ 1839137 w 2037829"/>
                                            <a:gd name="connsiteY50" fmla="*/ 591835 h 756142"/>
                                            <a:gd name="connsiteX51" fmla="*/ 1932005 w 2037829"/>
                                            <a:gd name="connsiteY51" fmla="*/ 606123 h 756142"/>
                                            <a:gd name="connsiteX52" fmla="*/ 1993918 w 2037829"/>
                                            <a:gd name="connsiteY52" fmla="*/ 575167 h 756142"/>
                                            <a:gd name="connsiteX53" fmla="*/ 2032018 w 2037829"/>
                                            <a:gd name="connsiteY53" fmla="*/ 539448 h 756142"/>
                                            <a:gd name="connsiteX54" fmla="*/ 2001062 w 2037829"/>
                                            <a:gd name="connsiteY54" fmla="*/ 448960 h 756142"/>
                                            <a:gd name="connsiteX55" fmla="*/ 1991537 w 2037829"/>
                                            <a:gd name="connsiteY55" fmla="*/ 427529 h 756142"/>
                                            <a:gd name="connsiteX56" fmla="*/ 2032018 w 2037829"/>
                                            <a:gd name="connsiteY56" fmla="*/ 389429 h 756142"/>
                                            <a:gd name="connsiteX57" fmla="*/ 2029637 w 2037829"/>
                                            <a:gd name="connsiteY57" fmla="*/ 322754 h 756142"/>
                                            <a:gd name="connsiteX58" fmla="*/ 1958199 w 2037829"/>
                                            <a:gd name="connsiteY58" fmla="*/ 313229 h 756142"/>
                                            <a:gd name="connsiteX59" fmla="*/ 1862949 w 2037829"/>
                                            <a:gd name="connsiteY59" fmla="*/ 289417 h 756142"/>
                                            <a:gd name="connsiteX60" fmla="*/ 1839137 w 2037829"/>
                                            <a:gd name="connsiteY60" fmla="*/ 248935 h 756142"/>
                                            <a:gd name="connsiteX61" fmla="*/ 1841518 w 2037829"/>
                                            <a:gd name="connsiteY61" fmla="*/ 172735 h 756142"/>
                                            <a:gd name="connsiteX62" fmla="*/ 1822468 w 2037829"/>
                                            <a:gd name="connsiteY62" fmla="*/ 144160 h 756142"/>
                                            <a:gd name="connsiteX63" fmla="*/ 1755793 w 2037829"/>
                                            <a:gd name="connsiteY63" fmla="*/ 117967 h 756142"/>
                                            <a:gd name="connsiteX64" fmla="*/ 1741505 w 2037829"/>
                                            <a:gd name="connsiteY64" fmla="*/ 103679 h 756142"/>
                                            <a:gd name="connsiteX65" fmla="*/ 1736743 w 2037829"/>
                                            <a:gd name="connsiteY65" fmla="*/ 58435 h 756142"/>
                                            <a:gd name="connsiteX66" fmla="*/ 1703405 w 2037829"/>
                                            <a:gd name="connsiteY66" fmla="*/ 22717 h 756142"/>
                                            <a:gd name="connsiteX67" fmla="*/ 1653399 w 2037829"/>
                                            <a:gd name="connsiteY67" fmla="*/ 39385 h 756142"/>
                                            <a:gd name="connsiteX68" fmla="*/ 1567674 w 2037829"/>
                                            <a:gd name="connsiteY68" fmla="*/ 60817 h 756142"/>
                                            <a:gd name="connsiteX69" fmla="*/ 1250968 w 2037829"/>
                                            <a:gd name="connsiteY69" fmla="*/ 46529 h 756142"/>
                                            <a:gd name="connsiteX70" fmla="*/ 943787 w 2037829"/>
                                            <a:gd name="connsiteY70" fmla="*/ 27479 h 756142"/>
                                            <a:gd name="connsiteX71" fmla="*/ 834249 w 2037829"/>
                                            <a:gd name="connsiteY71" fmla="*/ 29860 h 756142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  <a:cxn ang="0">
                                              <a:pos x="connsiteX8" y="connsiteY8"/>
                                            </a:cxn>
                                            <a:cxn ang="0">
                                              <a:pos x="connsiteX9" y="connsiteY9"/>
                                            </a:cxn>
                                            <a:cxn ang="0">
                                              <a:pos x="connsiteX10" y="connsiteY10"/>
                                            </a:cxn>
                                            <a:cxn ang="0">
                                              <a:pos x="connsiteX11" y="connsiteY11"/>
                                            </a:cxn>
                                            <a:cxn ang="0">
                                              <a:pos x="connsiteX12" y="connsiteY12"/>
                                            </a:cxn>
                                            <a:cxn ang="0">
                                              <a:pos x="connsiteX13" y="connsiteY13"/>
                                            </a:cxn>
                                            <a:cxn ang="0">
                                              <a:pos x="connsiteX14" y="connsiteY14"/>
                                            </a:cxn>
                                            <a:cxn ang="0">
                                              <a:pos x="connsiteX15" y="connsiteY15"/>
                                            </a:cxn>
                                            <a:cxn ang="0">
                                              <a:pos x="connsiteX16" y="connsiteY16"/>
                                            </a:cxn>
                                            <a:cxn ang="0">
                                              <a:pos x="connsiteX17" y="connsiteY17"/>
                                            </a:cxn>
                                            <a:cxn ang="0">
                                              <a:pos x="connsiteX18" y="connsiteY18"/>
                                            </a:cxn>
                                            <a:cxn ang="0">
                                              <a:pos x="connsiteX19" y="connsiteY19"/>
                                            </a:cxn>
                                            <a:cxn ang="0">
                                              <a:pos x="connsiteX20" y="connsiteY20"/>
                                            </a:cxn>
                                            <a:cxn ang="0">
                                              <a:pos x="connsiteX21" y="connsiteY21"/>
                                            </a:cxn>
                                            <a:cxn ang="0">
                                              <a:pos x="connsiteX22" y="connsiteY22"/>
                                            </a:cxn>
                                            <a:cxn ang="0">
                                              <a:pos x="connsiteX23" y="connsiteY23"/>
                                            </a:cxn>
                                            <a:cxn ang="0">
                                              <a:pos x="connsiteX24" y="connsiteY24"/>
                                            </a:cxn>
                                            <a:cxn ang="0">
                                              <a:pos x="connsiteX25" y="connsiteY25"/>
                                            </a:cxn>
                                            <a:cxn ang="0">
                                              <a:pos x="connsiteX26" y="connsiteY26"/>
                                            </a:cxn>
                                            <a:cxn ang="0">
                                              <a:pos x="connsiteX27" y="connsiteY27"/>
                                            </a:cxn>
                                            <a:cxn ang="0">
                                              <a:pos x="connsiteX28" y="connsiteY28"/>
                                            </a:cxn>
                                            <a:cxn ang="0">
                                              <a:pos x="connsiteX29" y="connsiteY29"/>
                                            </a:cxn>
                                            <a:cxn ang="0">
                                              <a:pos x="connsiteX30" y="connsiteY30"/>
                                            </a:cxn>
                                            <a:cxn ang="0">
                                              <a:pos x="connsiteX31" y="connsiteY31"/>
                                            </a:cxn>
                                            <a:cxn ang="0">
                                              <a:pos x="connsiteX32" y="connsiteY32"/>
                                            </a:cxn>
                                            <a:cxn ang="0">
                                              <a:pos x="connsiteX33" y="connsiteY33"/>
                                            </a:cxn>
                                            <a:cxn ang="0">
                                              <a:pos x="connsiteX34" y="connsiteY34"/>
                                            </a:cxn>
                                            <a:cxn ang="0">
                                              <a:pos x="connsiteX35" y="connsiteY35"/>
                                            </a:cxn>
                                            <a:cxn ang="0">
                                              <a:pos x="connsiteX36" y="connsiteY36"/>
                                            </a:cxn>
                                            <a:cxn ang="0">
                                              <a:pos x="connsiteX37" y="connsiteY37"/>
                                            </a:cxn>
                                            <a:cxn ang="0">
                                              <a:pos x="connsiteX38" y="connsiteY38"/>
                                            </a:cxn>
                                            <a:cxn ang="0">
                                              <a:pos x="connsiteX39" y="connsiteY39"/>
                                            </a:cxn>
                                            <a:cxn ang="0">
                                              <a:pos x="connsiteX40" y="connsiteY40"/>
                                            </a:cxn>
                                            <a:cxn ang="0">
                                              <a:pos x="connsiteX41" y="connsiteY41"/>
                                            </a:cxn>
                                            <a:cxn ang="0">
                                              <a:pos x="connsiteX42" y="connsiteY42"/>
                                            </a:cxn>
                                            <a:cxn ang="0">
                                              <a:pos x="connsiteX43" y="connsiteY43"/>
                                            </a:cxn>
                                            <a:cxn ang="0">
                                              <a:pos x="connsiteX44" y="connsiteY44"/>
                                            </a:cxn>
                                            <a:cxn ang="0">
                                              <a:pos x="connsiteX45" y="connsiteY45"/>
                                            </a:cxn>
                                            <a:cxn ang="0">
                                              <a:pos x="connsiteX46" y="connsiteY46"/>
                                            </a:cxn>
                                            <a:cxn ang="0">
                                              <a:pos x="connsiteX47" y="connsiteY47"/>
                                            </a:cxn>
                                            <a:cxn ang="0">
                                              <a:pos x="connsiteX48" y="connsiteY48"/>
                                            </a:cxn>
                                            <a:cxn ang="0">
                                              <a:pos x="connsiteX49" y="connsiteY49"/>
                                            </a:cxn>
                                            <a:cxn ang="0">
                                              <a:pos x="connsiteX50" y="connsiteY50"/>
                                            </a:cxn>
                                            <a:cxn ang="0">
                                              <a:pos x="connsiteX51" y="connsiteY51"/>
                                            </a:cxn>
                                            <a:cxn ang="0">
                                              <a:pos x="connsiteX52" y="connsiteY52"/>
                                            </a:cxn>
                                            <a:cxn ang="0">
                                              <a:pos x="connsiteX53" y="connsiteY53"/>
                                            </a:cxn>
                                            <a:cxn ang="0">
                                              <a:pos x="connsiteX54" y="connsiteY54"/>
                                            </a:cxn>
                                            <a:cxn ang="0">
                                              <a:pos x="connsiteX55" y="connsiteY55"/>
                                            </a:cxn>
                                            <a:cxn ang="0">
                                              <a:pos x="connsiteX56" y="connsiteY56"/>
                                            </a:cxn>
                                            <a:cxn ang="0">
                                              <a:pos x="connsiteX57" y="connsiteY57"/>
                                            </a:cxn>
                                            <a:cxn ang="0">
                                              <a:pos x="connsiteX58" y="connsiteY58"/>
                                            </a:cxn>
                                            <a:cxn ang="0">
                                              <a:pos x="connsiteX59" y="connsiteY59"/>
                                            </a:cxn>
                                            <a:cxn ang="0">
                                              <a:pos x="connsiteX60" y="connsiteY60"/>
                                            </a:cxn>
                                            <a:cxn ang="0">
                                              <a:pos x="connsiteX61" y="connsiteY61"/>
                                            </a:cxn>
                                            <a:cxn ang="0">
                                              <a:pos x="connsiteX62" y="connsiteY62"/>
                                            </a:cxn>
                                            <a:cxn ang="0">
                                              <a:pos x="connsiteX63" y="connsiteY63"/>
                                            </a:cxn>
                                            <a:cxn ang="0">
                                              <a:pos x="connsiteX64" y="connsiteY64"/>
                                            </a:cxn>
                                            <a:cxn ang="0">
                                              <a:pos x="connsiteX65" y="connsiteY65"/>
                                            </a:cxn>
                                            <a:cxn ang="0">
                                              <a:pos x="connsiteX66" y="connsiteY66"/>
                                            </a:cxn>
                                            <a:cxn ang="0">
                                              <a:pos x="connsiteX67" y="connsiteY67"/>
                                            </a:cxn>
                                            <a:cxn ang="0">
                                              <a:pos x="connsiteX68" y="connsiteY68"/>
                                            </a:cxn>
                                            <a:cxn ang="0">
                                              <a:pos x="connsiteX69" y="connsiteY69"/>
                                            </a:cxn>
                                            <a:cxn ang="0">
                                              <a:pos x="connsiteX70" y="connsiteY70"/>
                                            </a:cxn>
                                            <a:cxn ang="0">
                                              <a:pos x="connsiteX71" y="connsiteY71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037829" h="756142">
                                              <a:moveTo>
                                                <a:pt x="446105" y="60817"/>
                                              </a:moveTo>
                                              <a:cubicBezTo>
                                                <a:pt x="410981" y="34027"/>
                                                <a:pt x="375858" y="7238"/>
                                                <a:pt x="350855" y="1285"/>
                                              </a:cubicBezTo>
                                              <a:cubicBezTo>
                                                <a:pt x="325852" y="-4668"/>
                                                <a:pt x="307199" y="11207"/>
                                                <a:pt x="296087" y="25098"/>
                                              </a:cubicBezTo>
                                              <a:cubicBezTo>
                                                <a:pt x="284975" y="38989"/>
                                                <a:pt x="279418" y="64785"/>
                                                <a:pt x="284180" y="84629"/>
                                              </a:cubicBezTo>
                                              <a:cubicBezTo>
                                                <a:pt x="288942" y="104473"/>
                                                <a:pt x="316724" y="133048"/>
                                                <a:pt x="324662" y="144160"/>
                                              </a:cubicBezTo>
                                              <a:cubicBezTo>
                                                <a:pt x="332599" y="155273"/>
                                                <a:pt x="338155" y="150907"/>
                                                <a:pt x="331805" y="151304"/>
                                              </a:cubicBezTo>
                                              <a:cubicBezTo>
                                                <a:pt x="325455" y="151701"/>
                                                <a:pt x="303231" y="142573"/>
                                                <a:pt x="286562" y="146542"/>
                                              </a:cubicBezTo>
                                              <a:cubicBezTo>
                                                <a:pt x="269893" y="150511"/>
                                                <a:pt x="247271" y="164402"/>
                                                <a:pt x="231793" y="175117"/>
                                              </a:cubicBezTo>
                                              <a:cubicBezTo>
                                                <a:pt x="216315" y="185832"/>
                                                <a:pt x="195677" y="198135"/>
                                                <a:pt x="193693" y="210835"/>
                                              </a:cubicBezTo>
                                              <a:cubicBezTo>
                                                <a:pt x="191709" y="223535"/>
                                                <a:pt x="213537" y="242189"/>
                                                <a:pt x="219887" y="251317"/>
                                              </a:cubicBezTo>
                                              <a:cubicBezTo>
                                                <a:pt x="226237" y="260445"/>
                                                <a:pt x="233777" y="258460"/>
                                                <a:pt x="231793" y="265604"/>
                                              </a:cubicBezTo>
                                              <a:cubicBezTo>
                                                <a:pt x="229809" y="272748"/>
                                                <a:pt x="222664" y="285051"/>
                                                <a:pt x="207980" y="294179"/>
                                              </a:cubicBezTo>
                                              <a:cubicBezTo>
                                                <a:pt x="193296" y="303307"/>
                                                <a:pt x="165118" y="313626"/>
                                                <a:pt x="143687" y="320373"/>
                                              </a:cubicBezTo>
                                              <a:cubicBezTo>
                                                <a:pt x="122256" y="327120"/>
                                                <a:pt x="97252" y="334263"/>
                                                <a:pt x="79393" y="334660"/>
                                              </a:cubicBezTo>
                                              <a:cubicBezTo>
                                                <a:pt x="61534" y="335057"/>
                                                <a:pt x="48039" y="318388"/>
                                                <a:pt x="36530" y="322754"/>
                                              </a:cubicBezTo>
                                              <a:cubicBezTo>
                                                <a:pt x="25021" y="327120"/>
                                                <a:pt x="16290" y="345773"/>
                                                <a:pt x="10337" y="360854"/>
                                              </a:cubicBezTo>
                                              <a:cubicBezTo>
                                                <a:pt x="4384" y="375935"/>
                                                <a:pt x="-2363" y="398955"/>
                                                <a:pt x="812" y="413242"/>
                                              </a:cubicBezTo>
                                              <a:cubicBezTo>
                                                <a:pt x="3987" y="427529"/>
                                                <a:pt x="16290" y="437848"/>
                                                <a:pt x="29387" y="446579"/>
                                              </a:cubicBezTo>
                                              <a:cubicBezTo>
                                                <a:pt x="42484" y="455310"/>
                                                <a:pt x="69868" y="460073"/>
                                                <a:pt x="79393" y="465629"/>
                                              </a:cubicBezTo>
                                              <a:cubicBezTo>
                                                <a:pt x="88918" y="471185"/>
                                                <a:pt x="84950" y="468805"/>
                                                <a:pt x="86537" y="479917"/>
                                              </a:cubicBezTo>
                                              <a:cubicBezTo>
                                                <a:pt x="88124" y="491029"/>
                                                <a:pt x="81378" y="507698"/>
                                                <a:pt x="88918" y="532304"/>
                                              </a:cubicBezTo>
                                              <a:cubicBezTo>
                                                <a:pt x="96458" y="556910"/>
                                                <a:pt x="96061" y="599376"/>
                                                <a:pt x="131780" y="627554"/>
                                              </a:cubicBezTo>
                                              <a:cubicBezTo>
                                                <a:pt x="167499" y="655732"/>
                                                <a:pt x="255605" y="687482"/>
                                                <a:pt x="303230" y="701373"/>
                                              </a:cubicBezTo>
                                              <a:cubicBezTo>
                                                <a:pt x="350855" y="715264"/>
                                                <a:pt x="384589" y="714867"/>
                                                <a:pt x="417530" y="710898"/>
                                              </a:cubicBezTo>
                                              <a:cubicBezTo>
                                                <a:pt x="450471" y="706929"/>
                                                <a:pt x="471108" y="687879"/>
                                                <a:pt x="500874" y="677560"/>
                                              </a:cubicBezTo>
                                              <a:cubicBezTo>
                                                <a:pt x="530640" y="667241"/>
                                                <a:pt x="581043" y="653748"/>
                                                <a:pt x="596124" y="648985"/>
                                              </a:cubicBezTo>
                                              <a:cubicBezTo>
                                                <a:pt x="611205" y="644223"/>
                                                <a:pt x="586996" y="641444"/>
                                                <a:pt x="591362" y="648985"/>
                                              </a:cubicBezTo>
                                              <a:cubicBezTo>
                                                <a:pt x="595728" y="656526"/>
                                                <a:pt x="606046" y="683910"/>
                                                <a:pt x="622318" y="694229"/>
                                              </a:cubicBezTo>
                                              <a:cubicBezTo>
                                                <a:pt x="638590" y="704548"/>
                                                <a:pt x="668752" y="707326"/>
                                                <a:pt x="688993" y="710898"/>
                                              </a:cubicBezTo>
                                              <a:cubicBezTo>
                                                <a:pt x="709234" y="714470"/>
                                                <a:pt x="733443" y="713279"/>
                                                <a:pt x="743762" y="715660"/>
                                              </a:cubicBezTo>
                                              <a:cubicBezTo>
                                                <a:pt x="754081" y="718041"/>
                                                <a:pt x="735824" y="722804"/>
                                                <a:pt x="750905" y="725185"/>
                                              </a:cubicBezTo>
                                              <a:cubicBezTo>
                                                <a:pt x="765986" y="727566"/>
                                                <a:pt x="809643" y="731932"/>
                                                <a:pt x="834249" y="729948"/>
                                              </a:cubicBezTo>
                                              <a:cubicBezTo>
                                                <a:pt x="858855" y="727964"/>
                                                <a:pt x="882668" y="726376"/>
                                                <a:pt x="898543" y="713279"/>
                                              </a:cubicBezTo>
                                              <a:cubicBezTo>
                                                <a:pt x="914418" y="700182"/>
                                                <a:pt x="921562" y="656130"/>
                                                <a:pt x="929499" y="651367"/>
                                              </a:cubicBezTo>
                                              <a:cubicBezTo>
                                                <a:pt x="937437" y="646605"/>
                                                <a:pt x="931881" y="679545"/>
                                                <a:pt x="946168" y="684704"/>
                                              </a:cubicBezTo>
                                              <a:cubicBezTo>
                                                <a:pt x="960455" y="689863"/>
                                                <a:pt x="997365" y="687085"/>
                                                <a:pt x="1015224" y="682323"/>
                                              </a:cubicBezTo>
                                              <a:cubicBezTo>
                                                <a:pt x="1033083" y="677561"/>
                                                <a:pt x="1046577" y="654542"/>
                                                <a:pt x="1053324" y="656129"/>
                                              </a:cubicBezTo>
                                              <a:cubicBezTo>
                                                <a:pt x="1060071" y="657717"/>
                                                <a:pt x="1049355" y="679148"/>
                                                <a:pt x="1055705" y="691848"/>
                                              </a:cubicBezTo>
                                              <a:cubicBezTo>
                                                <a:pt x="1062055" y="704548"/>
                                                <a:pt x="1074755" y="723201"/>
                                                <a:pt x="1091424" y="732329"/>
                                              </a:cubicBezTo>
                                              <a:cubicBezTo>
                                                <a:pt x="1108093" y="741457"/>
                                                <a:pt x="1117618" y="742648"/>
                                                <a:pt x="1155718" y="746617"/>
                                              </a:cubicBezTo>
                                              <a:cubicBezTo>
                                                <a:pt x="1193818" y="750586"/>
                                                <a:pt x="1270812" y="756142"/>
                                                <a:pt x="1320024" y="756142"/>
                                              </a:cubicBezTo>
                                              <a:cubicBezTo>
                                                <a:pt x="1369236" y="756142"/>
                                                <a:pt x="1418846" y="754158"/>
                                                <a:pt x="1450993" y="746617"/>
                                              </a:cubicBezTo>
                                              <a:cubicBezTo>
                                                <a:pt x="1483140" y="739076"/>
                                                <a:pt x="1497030" y="731139"/>
                                                <a:pt x="1512905" y="710898"/>
                                              </a:cubicBezTo>
                                              <a:cubicBezTo>
                                                <a:pt x="1528780" y="690657"/>
                                                <a:pt x="1536718" y="638270"/>
                                                <a:pt x="1546243" y="625173"/>
                                              </a:cubicBezTo>
                                              <a:cubicBezTo>
                                                <a:pt x="1555768" y="612076"/>
                                                <a:pt x="1553783" y="634301"/>
                                                <a:pt x="1570055" y="632317"/>
                                              </a:cubicBezTo>
                                              <a:cubicBezTo>
                                                <a:pt x="1586327" y="630333"/>
                                                <a:pt x="1629983" y="620411"/>
                                                <a:pt x="1643874" y="613267"/>
                                              </a:cubicBezTo>
                                              <a:cubicBezTo>
                                                <a:pt x="1657765" y="606123"/>
                                                <a:pt x="1645462" y="590248"/>
                                                <a:pt x="1653399" y="589454"/>
                                              </a:cubicBezTo>
                                              <a:cubicBezTo>
                                                <a:pt x="1661336" y="588660"/>
                                                <a:pt x="1670068" y="607710"/>
                                                <a:pt x="1691499" y="608504"/>
                                              </a:cubicBezTo>
                                              <a:cubicBezTo>
                                                <a:pt x="1712930" y="609298"/>
                                                <a:pt x="1762540" y="602154"/>
                                                <a:pt x="1781987" y="594217"/>
                                              </a:cubicBezTo>
                                              <a:cubicBezTo>
                                                <a:pt x="1801434" y="586280"/>
                                                <a:pt x="1798655" y="561276"/>
                                                <a:pt x="1808180" y="560879"/>
                                              </a:cubicBezTo>
                                              <a:cubicBezTo>
                                                <a:pt x="1817705" y="560482"/>
                                                <a:pt x="1818500" y="584294"/>
                                                <a:pt x="1839137" y="591835"/>
                                              </a:cubicBezTo>
                                              <a:cubicBezTo>
                                                <a:pt x="1859774" y="599376"/>
                                                <a:pt x="1906208" y="608901"/>
                                                <a:pt x="1932005" y="606123"/>
                                              </a:cubicBezTo>
                                              <a:cubicBezTo>
                                                <a:pt x="1957802" y="603345"/>
                                                <a:pt x="1977249" y="586279"/>
                                                <a:pt x="1993918" y="575167"/>
                                              </a:cubicBezTo>
                                              <a:cubicBezTo>
                                                <a:pt x="2010587" y="564055"/>
                                                <a:pt x="2030827" y="560482"/>
                                                <a:pt x="2032018" y="539448"/>
                                              </a:cubicBezTo>
                                              <a:cubicBezTo>
                                                <a:pt x="2033209" y="518414"/>
                                                <a:pt x="2007809" y="467613"/>
                                                <a:pt x="2001062" y="448960"/>
                                              </a:cubicBezTo>
                                              <a:cubicBezTo>
                                                <a:pt x="1994315" y="430307"/>
                                                <a:pt x="1986378" y="437451"/>
                                                <a:pt x="1991537" y="427529"/>
                                              </a:cubicBezTo>
                                              <a:cubicBezTo>
                                                <a:pt x="1996696" y="417607"/>
                                                <a:pt x="2025668" y="406891"/>
                                                <a:pt x="2032018" y="389429"/>
                                              </a:cubicBezTo>
                                              <a:cubicBezTo>
                                                <a:pt x="2038368" y="371967"/>
                                                <a:pt x="2041940" y="335454"/>
                                                <a:pt x="2029637" y="322754"/>
                                              </a:cubicBezTo>
                                              <a:cubicBezTo>
                                                <a:pt x="2017334" y="310054"/>
                                                <a:pt x="1985980" y="318785"/>
                                                <a:pt x="1958199" y="313229"/>
                                              </a:cubicBezTo>
                                              <a:cubicBezTo>
                                                <a:pt x="1930418" y="307673"/>
                                                <a:pt x="1882793" y="300133"/>
                                                <a:pt x="1862949" y="289417"/>
                                              </a:cubicBezTo>
                                              <a:cubicBezTo>
                                                <a:pt x="1843105" y="278701"/>
                                                <a:pt x="1842709" y="268382"/>
                                                <a:pt x="1839137" y="248935"/>
                                              </a:cubicBezTo>
                                              <a:cubicBezTo>
                                                <a:pt x="1835565" y="229488"/>
                                                <a:pt x="1844296" y="190197"/>
                                                <a:pt x="1841518" y="172735"/>
                                              </a:cubicBezTo>
                                              <a:cubicBezTo>
                                                <a:pt x="1838740" y="155273"/>
                                                <a:pt x="1836756" y="153288"/>
                                                <a:pt x="1822468" y="144160"/>
                                              </a:cubicBezTo>
                                              <a:cubicBezTo>
                                                <a:pt x="1808181" y="135032"/>
                                                <a:pt x="1769287" y="124714"/>
                                                <a:pt x="1755793" y="117967"/>
                                              </a:cubicBezTo>
                                              <a:cubicBezTo>
                                                <a:pt x="1742299" y="111220"/>
                                                <a:pt x="1744680" y="113601"/>
                                                <a:pt x="1741505" y="103679"/>
                                              </a:cubicBezTo>
                                              <a:cubicBezTo>
                                                <a:pt x="1738330" y="93757"/>
                                                <a:pt x="1743093" y="71929"/>
                                                <a:pt x="1736743" y="58435"/>
                                              </a:cubicBezTo>
                                              <a:cubicBezTo>
                                                <a:pt x="1730393" y="44941"/>
                                                <a:pt x="1717296" y="25892"/>
                                                <a:pt x="1703405" y="22717"/>
                                              </a:cubicBezTo>
                                              <a:cubicBezTo>
                                                <a:pt x="1689514" y="19542"/>
                                                <a:pt x="1676021" y="33035"/>
                                                <a:pt x="1653399" y="39385"/>
                                              </a:cubicBezTo>
                                              <a:cubicBezTo>
                                                <a:pt x="1630777" y="45735"/>
                                                <a:pt x="1634746" y="59626"/>
                                                <a:pt x="1567674" y="60817"/>
                                              </a:cubicBezTo>
                                              <a:cubicBezTo>
                                                <a:pt x="1500602" y="62008"/>
                                                <a:pt x="1250968" y="46529"/>
                                                <a:pt x="1250968" y="46529"/>
                                              </a:cubicBezTo>
                                              <a:lnTo>
                                                <a:pt x="943787" y="27479"/>
                                              </a:lnTo>
                                              <a:cubicBezTo>
                                                <a:pt x="874334" y="24701"/>
                                                <a:pt x="854291" y="27280"/>
                                                <a:pt x="834249" y="29860"/>
                                              </a:cubicBezTo>
                                            </a:path>
                                          </a:pathLst>
                                        </a:custGeom>
                                        <a:solidFill>
                                          <a:srgbClr val="00A84C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164" name="Freeform 163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1746688" y="2956703"/>
                                          <a:ext cx="1294172" cy="398483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3531 w 1294172"/>
                                            <a:gd name="connsiteY0" fmla="*/ 91297 h 398483"/>
                                            <a:gd name="connsiteX1" fmla="*/ 32106 w 1294172"/>
                                            <a:gd name="connsiteY1" fmla="*/ 203216 h 398483"/>
                                            <a:gd name="connsiteX2" fmla="*/ 236893 w 1294172"/>
                                            <a:gd name="connsiteY2" fmla="*/ 269891 h 398483"/>
                                            <a:gd name="connsiteX3" fmla="*/ 375006 w 1294172"/>
                                            <a:gd name="connsiteY3" fmla="*/ 291322 h 398483"/>
                                            <a:gd name="connsiteX4" fmla="*/ 479781 w 1294172"/>
                                            <a:gd name="connsiteY4" fmla="*/ 360378 h 398483"/>
                                            <a:gd name="connsiteX5" fmla="*/ 689331 w 1294172"/>
                                            <a:gd name="connsiteY5" fmla="*/ 398478 h 398483"/>
                                            <a:gd name="connsiteX6" fmla="*/ 865543 w 1294172"/>
                                            <a:gd name="connsiteY6" fmla="*/ 357997 h 398483"/>
                                            <a:gd name="connsiteX7" fmla="*/ 1048900 w 1294172"/>
                                            <a:gd name="connsiteY7" fmla="*/ 338947 h 398483"/>
                                            <a:gd name="connsiteX8" fmla="*/ 1227493 w 1294172"/>
                                            <a:gd name="connsiteY8" fmla="*/ 286560 h 398483"/>
                                            <a:gd name="connsiteX9" fmla="*/ 1294168 w 1294172"/>
                                            <a:gd name="connsiteY9" fmla="*/ 172260 h 398483"/>
                                            <a:gd name="connsiteX10" fmla="*/ 1225112 w 1294172"/>
                                            <a:gd name="connsiteY10" fmla="*/ 115110 h 398483"/>
                                            <a:gd name="connsiteX11" fmla="*/ 870306 w 1294172"/>
                                            <a:gd name="connsiteY11" fmla="*/ 810 h 398483"/>
                                            <a:gd name="connsiteX12" fmla="*/ 420250 w 1294172"/>
                                            <a:gd name="connsiteY12" fmla="*/ 65103 h 398483"/>
                                            <a:gd name="connsiteX13" fmla="*/ 132118 w 1294172"/>
                                            <a:gd name="connsiteY13" fmla="*/ 86535 h 398483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  <a:cxn ang="0">
                                              <a:pos x="connsiteX8" y="connsiteY8"/>
                                            </a:cxn>
                                            <a:cxn ang="0">
                                              <a:pos x="connsiteX9" y="connsiteY9"/>
                                            </a:cxn>
                                            <a:cxn ang="0">
                                              <a:pos x="connsiteX10" y="connsiteY10"/>
                                            </a:cxn>
                                            <a:cxn ang="0">
                                              <a:pos x="connsiteX11" y="connsiteY11"/>
                                            </a:cxn>
                                            <a:cxn ang="0">
                                              <a:pos x="connsiteX12" y="connsiteY12"/>
                                            </a:cxn>
                                            <a:cxn ang="0">
                                              <a:pos x="connsiteX13" y="connsiteY13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1294172" h="398483">
                                              <a:moveTo>
                                                <a:pt x="3531" y="91297"/>
                                              </a:moveTo>
                                              <a:cubicBezTo>
                                                <a:pt x="-1629" y="132373"/>
                                                <a:pt x="-6788" y="173450"/>
                                                <a:pt x="32106" y="203216"/>
                                              </a:cubicBezTo>
                                              <a:cubicBezTo>
                                                <a:pt x="71000" y="232982"/>
                                                <a:pt x="179743" y="255207"/>
                                                <a:pt x="236893" y="269891"/>
                                              </a:cubicBezTo>
                                              <a:cubicBezTo>
                                                <a:pt x="294043" y="284575"/>
                                                <a:pt x="334525" y="276241"/>
                                                <a:pt x="375006" y="291322"/>
                                              </a:cubicBezTo>
                                              <a:cubicBezTo>
                                                <a:pt x="415487" y="306403"/>
                                                <a:pt x="427394" y="342519"/>
                                                <a:pt x="479781" y="360378"/>
                                              </a:cubicBezTo>
                                              <a:cubicBezTo>
                                                <a:pt x="532168" y="378237"/>
                                                <a:pt x="625037" y="398875"/>
                                                <a:pt x="689331" y="398478"/>
                                              </a:cubicBezTo>
                                              <a:cubicBezTo>
                                                <a:pt x="753625" y="398081"/>
                                                <a:pt x="805615" y="367919"/>
                                                <a:pt x="865543" y="357997"/>
                                              </a:cubicBezTo>
                                              <a:cubicBezTo>
                                                <a:pt x="925471" y="348075"/>
                                                <a:pt x="988575" y="350853"/>
                                                <a:pt x="1048900" y="338947"/>
                                              </a:cubicBezTo>
                                              <a:cubicBezTo>
                                                <a:pt x="1109225" y="327041"/>
                                                <a:pt x="1186615" y="314341"/>
                                                <a:pt x="1227493" y="286560"/>
                                              </a:cubicBezTo>
                                              <a:cubicBezTo>
                                                <a:pt x="1268371" y="258779"/>
                                                <a:pt x="1294565" y="200835"/>
                                                <a:pt x="1294168" y="172260"/>
                                              </a:cubicBezTo>
                                              <a:cubicBezTo>
                                                <a:pt x="1293771" y="143685"/>
                                                <a:pt x="1295756" y="143685"/>
                                                <a:pt x="1225112" y="115110"/>
                                              </a:cubicBezTo>
                                              <a:cubicBezTo>
                                                <a:pt x="1154468" y="86535"/>
                                                <a:pt x="1004450" y="9144"/>
                                                <a:pt x="870306" y="810"/>
                                              </a:cubicBezTo>
                                              <a:cubicBezTo>
                                                <a:pt x="736162" y="-7524"/>
                                                <a:pt x="543281" y="50816"/>
                                                <a:pt x="420250" y="65103"/>
                                              </a:cubicBezTo>
                                              <a:cubicBezTo>
                                                <a:pt x="297219" y="79390"/>
                                                <a:pt x="214668" y="82962"/>
                                                <a:pt x="132118" y="86535"/>
                                              </a:cubicBezTo>
                                            </a:path>
                                          </a:pathLst>
                                        </a:custGeom>
                                        <a:solidFill>
                                          <a:srgbClr val="000000">
                                            <a:alpha val="30196"/>
                                          </a:srgbClr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165" name="Group 164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1735928" y="2433387"/>
                                          <a:ext cx="1264567" cy="888707"/>
                                          <a:chOff x="1735928" y="2433387"/>
                                          <a:chExt cx="1264567" cy="888707"/>
                                        </a:xfrm>
                                      </p:grpSpPr>
                                      <p:sp>
                                        <p:nvSpPr>
                                          <p:cNvPr id="166" name="Freeform 165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1735928" y="2433387"/>
                                            <a:ext cx="1264567" cy="888707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531022 w 1264567"/>
                                              <a:gd name="connsiteY0" fmla="*/ 112169 h 888707"/>
                                              <a:gd name="connsiteX1" fmla="*/ 323853 w 1264567"/>
                                              <a:gd name="connsiteY1" fmla="*/ 338388 h 888707"/>
                                              <a:gd name="connsiteX2" fmla="*/ 180978 w 1264567"/>
                                              <a:gd name="connsiteY2" fmla="*/ 376488 h 888707"/>
                                              <a:gd name="connsiteX3" fmla="*/ 116685 w 1264567"/>
                                              <a:gd name="connsiteY3" fmla="*/ 386013 h 888707"/>
                                              <a:gd name="connsiteX4" fmla="*/ 107160 w 1264567"/>
                                              <a:gd name="connsiteY4" fmla="*/ 416969 h 888707"/>
                                              <a:gd name="connsiteX5" fmla="*/ 21435 w 1264567"/>
                                              <a:gd name="connsiteY5" fmla="*/ 445544 h 888707"/>
                                              <a:gd name="connsiteX6" fmla="*/ 38103 w 1264567"/>
                                              <a:gd name="connsiteY6" fmla="*/ 488407 h 888707"/>
                                              <a:gd name="connsiteX7" fmla="*/ 3 w 1264567"/>
                                              <a:gd name="connsiteY7" fmla="*/ 574132 h 888707"/>
                                              <a:gd name="connsiteX8" fmla="*/ 40485 w 1264567"/>
                                              <a:gd name="connsiteY8" fmla="*/ 678907 h 888707"/>
                                              <a:gd name="connsiteX9" fmla="*/ 102397 w 1264567"/>
                                              <a:gd name="connsiteY9" fmla="*/ 721769 h 888707"/>
                                              <a:gd name="connsiteX10" fmla="*/ 173835 w 1264567"/>
                                              <a:gd name="connsiteY10" fmla="*/ 738438 h 888707"/>
                                              <a:gd name="connsiteX11" fmla="*/ 233366 w 1264567"/>
                                              <a:gd name="connsiteY11" fmla="*/ 726532 h 888707"/>
                                              <a:gd name="connsiteX12" fmla="*/ 278610 w 1264567"/>
                                              <a:gd name="connsiteY12" fmla="*/ 767013 h 888707"/>
                                              <a:gd name="connsiteX13" fmla="*/ 326235 w 1264567"/>
                                              <a:gd name="connsiteY13" fmla="*/ 769394 h 888707"/>
                                              <a:gd name="connsiteX14" fmla="*/ 381003 w 1264567"/>
                                              <a:gd name="connsiteY14" fmla="*/ 747963 h 888707"/>
                                              <a:gd name="connsiteX15" fmla="*/ 452441 w 1264567"/>
                                              <a:gd name="connsiteY15" fmla="*/ 817019 h 888707"/>
                                              <a:gd name="connsiteX16" fmla="*/ 514353 w 1264567"/>
                                              <a:gd name="connsiteY16" fmla="*/ 800351 h 888707"/>
                                              <a:gd name="connsiteX17" fmla="*/ 540547 w 1264567"/>
                                              <a:gd name="connsiteY17" fmla="*/ 826544 h 888707"/>
                                              <a:gd name="connsiteX18" fmla="*/ 647703 w 1264567"/>
                                              <a:gd name="connsiteY18" fmla="*/ 867026 h 888707"/>
                                              <a:gd name="connsiteX19" fmla="*/ 802485 w 1264567"/>
                                              <a:gd name="connsiteY19" fmla="*/ 886076 h 888707"/>
                                              <a:gd name="connsiteX20" fmla="*/ 959647 w 1264567"/>
                                              <a:gd name="connsiteY20" fmla="*/ 809876 h 888707"/>
                                              <a:gd name="connsiteX21" fmla="*/ 978697 w 1264567"/>
                                              <a:gd name="connsiteY21" fmla="*/ 776538 h 888707"/>
                                              <a:gd name="connsiteX22" fmla="*/ 1012035 w 1264567"/>
                                              <a:gd name="connsiteY22" fmla="*/ 805113 h 888707"/>
                                              <a:gd name="connsiteX23" fmla="*/ 1040610 w 1264567"/>
                                              <a:gd name="connsiteY23" fmla="*/ 783682 h 888707"/>
                                              <a:gd name="connsiteX24" fmla="*/ 1102522 w 1264567"/>
                                              <a:gd name="connsiteY24" fmla="*/ 793207 h 888707"/>
                                              <a:gd name="connsiteX25" fmla="*/ 1254922 w 1264567"/>
                                              <a:gd name="connsiteY25" fmla="*/ 721769 h 888707"/>
                                              <a:gd name="connsiteX26" fmla="*/ 1245397 w 1264567"/>
                                              <a:gd name="connsiteY26" fmla="*/ 583657 h 888707"/>
                                              <a:gd name="connsiteX27" fmla="*/ 1216822 w 1264567"/>
                                              <a:gd name="connsiteY27" fmla="*/ 557463 h 888707"/>
                                              <a:gd name="connsiteX28" fmla="*/ 1252541 w 1264567"/>
                                              <a:gd name="connsiteY28" fmla="*/ 516982 h 888707"/>
                                              <a:gd name="connsiteX29" fmla="*/ 1219203 w 1264567"/>
                                              <a:gd name="connsiteY29" fmla="*/ 478882 h 888707"/>
                                              <a:gd name="connsiteX30" fmla="*/ 1162053 w 1264567"/>
                                              <a:gd name="connsiteY30" fmla="*/ 474119 h 888707"/>
                                              <a:gd name="connsiteX31" fmla="*/ 1000128 w 1264567"/>
                                              <a:gd name="connsiteY31" fmla="*/ 397919 h 888707"/>
                                              <a:gd name="connsiteX32" fmla="*/ 885828 w 1264567"/>
                                              <a:gd name="connsiteY32" fmla="*/ 278857 h 888707"/>
                                              <a:gd name="connsiteX33" fmla="*/ 731047 w 1264567"/>
                                              <a:gd name="connsiteY33" fmla="*/ 88357 h 888707"/>
                                              <a:gd name="connsiteX34" fmla="*/ 642941 w 1264567"/>
                                              <a:gd name="connsiteY34" fmla="*/ 251 h 888707"/>
                                              <a:gd name="connsiteX35" fmla="*/ 573885 w 1264567"/>
                                              <a:gd name="connsiteY35" fmla="*/ 66926 h 888707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  <a:cxn ang="0">
                                                <a:pos x="connsiteX15" y="connsiteY15"/>
                                              </a:cxn>
                                              <a:cxn ang="0">
                                                <a:pos x="connsiteX16" y="connsiteY16"/>
                                              </a:cxn>
                                              <a:cxn ang="0">
                                                <a:pos x="connsiteX17" y="connsiteY17"/>
                                              </a:cxn>
                                              <a:cxn ang="0">
                                                <a:pos x="connsiteX18" y="connsiteY18"/>
                                              </a:cxn>
                                              <a:cxn ang="0">
                                                <a:pos x="connsiteX19" y="connsiteY19"/>
                                              </a:cxn>
                                              <a:cxn ang="0">
                                                <a:pos x="connsiteX20" y="connsiteY20"/>
                                              </a:cxn>
                                              <a:cxn ang="0">
                                                <a:pos x="connsiteX21" y="connsiteY21"/>
                                              </a:cxn>
                                              <a:cxn ang="0">
                                                <a:pos x="connsiteX22" y="connsiteY22"/>
                                              </a:cxn>
                                              <a:cxn ang="0">
                                                <a:pos x="connsiteX23" y="connsiteY23"/>
                                              </a:cxn>
                                              <a:cxn ang="0">
                                                <a:pos x="connsiteX24" y="connsiteY24"/>
                                              </a:cxn>
                                              <a:cxn ang="0">
                                                <a:pos x="connsiteX25" y="connsiteY25"/>
                                              </a:cxn>
                                              <a:cxn ang="0">
                                                <a:pos x="connsiteX26" y="connsiteY26"/>
                                              </a:cxn>
                                              <a:cxn ang="0">
                                                <a:pos x="connsiteX27" y="connsiteY27"/>
                                              </a:cxn>
                                              <a:cxn ang="0">
                                                <a:pos x="connsiteX28" y="connsiteY28"/>
                                              </a:cxn>
                                              <a:cxn ang="0">
                                                <a:pos x="connsiteX29" y="connsiteY29"/>
                                              </a:cxn>
                                              <a:cxn ang="0">
                                                <a:pos x="connsiteX30" y="connsiteY30"/>
                                              </a:cxn>
                                              <a:cxn ang="0">
                                                <a:pos x="connsiteX31" y="connsiteY31"/>
                                              </a:cxn>
                                              <a:cxn ang="0">
                                                <a:pos x="connsiteX32" y="connsiteY32"/>
                                              </a:cxn>
                                              <a:cxn ang="0">
                                                <a:pos x="connsiteX33" y="connsiteY33"/>
                                              </a:cxn>
                                              <a:cxn ang="0">
                                                <a:pos x="connsiteX34" y="connsiteY34"/>
                                              </a:cxn>
                                              <a:cxn ang="0">
                                                <a:pos x="connsiteX35" y="connsiteY35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264567" h="888707">
                                                <a:moveTo>
                                                  <a:pt x="531022" y="112169"/>
                                                </a:moveTo>
                                                <a:cubicBezTo>
                                                  <a:pt x="456608" y="203252"/>
                                                  <a:pt x="382194" y="294335"/>
                                                  <a:pt x="323853" y="338388"/>
                                                </a:cubicBezTo>
                                                <a:cubicBezTo>
                                                  <a:pt x="265512" y="382441"/>
                                                  <a:pt x="215506" y="368551"/>
                                                  <a:pt x="180978" y="376488"/>
                                                </a:cubicBezTo>
                                                <a:cubicBezTo>
                                                  <a:pt x="146450" y="384425"/>
                                                  <a:pt x="128988" y="379266"/>
                                                  <a:pt x="116685" y="386013"/>
                                                </a:cubicBezTo>
                                                <a:cubicBezTo>
                                                  <a:pt x="104382" y="392760"/>
                                                  <a:pt x="123035" y="407047"/>
                                                  <a:pt x="107160" y="416969"/>
                                                </a:cubicBezTo>
                                                <a:cubicBezTo>
                                                  <a:pt x="91285" y="426891"/>
                                                  <a:pt x="32944" y="433638"/>
                                                  <a:pt x="21435" y="445544"/>
                                                </a:cubicBezTo>
                                                <a:cubicBezTo>
                                                  <a:pt x="9926" y="457450"/>
                                                  <a:pt x="41675" y="466976"/>
                                                  <a:pt x="38103" y="488407"/>
                                                </a:cubicBezTo>
                                                <a:cubicBezTo>
                                                  <a:pt x="34531" y="509838"/>
                                                  <a:pt x="-394" y="542382"/>
                                                  <a:pt x="3" y="574132"/>
                                                </a:cubicBezTo>
                                                <a:cubicBezTo>
                                                  <a:pt x="400" y="605882"/>
                                                  <a:pt x="23419" y="654301"/>
                                                  <a:pt x="40485" y="678907"/>
                                                </a:cubicBezTo>
                                                <a:cubicBezTo>
                                                  <a:pt x="57551" y="703513"/>
                                                  <a:pt x="80172" y="711847"/>
                                                  <a:pt x="102397" y="721769"/>
                                                </a:cubicBezTo>
                                                <a:cubicBezTo>
                                                  <a:pt x="124622" y="731691"/>
                                                  <a:pt x="152007" y="737644"/>
                                                  <a:pt x="173835" y="738438"/>
                                                </a:cubicBezTo>
                                                <a:cubicBezTo>
                                                  <a:pt x="195663" y="739232"/>
                                                  <a:pt x="215903" y="721769"/>
                                                  <a:pt x="233366" y="726532"/>
                                                </a:cubicBezTo>
                                                <a:cubicBezTo>
                                                  <a:pt x="250829" y="731295"/>
                                                  <a:pt x="263132" y="759869"/>
                                                  <a:pt x="278610" y="767013"/>
                                                </a:cubicBezTo>
                                                <a:cubicBezTo>
                                                  <a:pt x="294088" y="774157"/>
                                                  <a:pt x="309169" y="772569"/>
                                                  <a:pt x="326235" y="769394"/>
                                                </a:cubicBezTo>
                                                <a:cubicBezTo>
                                                  <a:pt x="343300" y="766219"/>
                                                  <a:pt x="359969" y="740026"/>
                                                  <a:pt x="381003" y="747963"/>
                                                </a:cubicBezTo>
                                                <a:cubicBezTo>
                                                  <a:pt x="402037" y="755900"/>
                                                  <a:pt x="430216" y="808288"/>
                                                  <a:pt x="452441" y="817019"/>
                                                </a:cubicBezTo>
                                                <a:cubicBezTo>
                                                  <a:pt x="474666" y="825750"/>
                                                  <a:pt x="499669" y="798764"/>
                                                  <a:pt x="514353" y="800351"/>
                                                </a:cubicBezTo>
                                                <a:cubicBezTo>
                                                  <a:pt x="529037" y="801939"/>
                                                  <a:pt x="518322" y="815432"/>
                                                  <a:pt x="540547" y="826544"/>
                                                </a:cubicBezTo>
                                                <a:cubicBezTo>
                                                  <a:pt x="562772" y="837656"/>
                                                  <a:pt x="604047" y="857104"/>
                                                  <a:pt x="647703" y="867026"/>
                                                </a:cubicBezTo>
                                                <a:cubicBezTo>
                                                  <a:pt x="691359" y="876948"/>
                                                  <a:pt x="750495" y="895601"/>
                                                  <a:pt x="802485" y="886076"/>
                                                </a:cubicBezTo>
                                                <a:cubicBezTo>
                                                  <a:pt x="854475" y="876551"/>
                                                  <a:pt x="930278" y="828132"/>
                                                  <a:pt x="959647" y="809876"/>
                                                </a:cubicBezTo>
                                                <a:cubicBezTo>
                                                  <a:pt x="989016" y="791620"/>
                                                  <a:pt x="969966" y="777332"/>
                                                  <a:pt x="978697" y="776538"/>
                                                </a:cubicBezTo>
                                                <a:cubicBezTo>
                                                  <a:pt x="987428" y="775744"/>
                                                  <a:pt x="1001716" y="803922"/>
                                                  <a:pt x="1012035" y="805113"/>
                                                </a:cubicBezTo>
                                                <a:cubicBezTo>
                                                  <a:pt x="1022354" y="806304"/>
                                                  <a:pt x="1025529" y="785666"/>
                                                  <a:pt x="1040610" y="783682"/>
                                                </a:cubicBezTo>
                                                <a:cubicBezTo>
                                                  <a:pt x="1055691" y="781698"/>
                                                  <a:pt x="1066803" y="803526"/>
                                                  <a:pt x="1102522" y="793207"/>
                                                </a:cubicBezTo>
                                                <a:cubicBezTo>
                                                  <a:pt x="1138241" y="782888"/>
                                                  <a:pt x="1231110" y="756694"/>
                                                  <a:pt x="1254922" y="721769"/>
                                                </a:cubicBezTo>
                                                <a:cubicBezTo>
                                                  <a:pt x="1278734" y="686844"/>
                                                  <a:pt x="1251747" y="611041"/>
                                                  <a:pt x="1245397" y="583657"/>
                                                </a:cubicBezTo>
                                                <a:cubicBezTo>
                                                  <a:pt x="1239047" y="556273"/>
                                                  <a:pt x="1215631" y="568576"/>
                                                  <a:pt x="1216822" y="557463"/>
                                                </a:cubicBezTo>
                                                <a:cubicBezTo>
                                                  <a:pt x="1218013" y="546351"/>
                                                  <a:pt x="1252144" y="530079"/>
                                                  <a:pt x="1252541" y="516982"/>
                                                </a:cubicBezTo>
                                                <a:cubicBezTo>
                                                  <a:pt x="1252938" y="503885"/>
                                                  <a:pt x="1234284" y="486026"/>
                                                  <a:pt x="1219203" y="478882"/>
                                                </a:cubicBezTo>
                                                <a:cubicBezTo>
                                                  <a:pt x="1204122" y="471738"/>
                                                  <a:pt x="1198566" y="487613"/>
                                                  <a:pt x="1162053" y="474119"/>
                                                </a:cubicBezTo>
                                                <a:cubicBezTo>
                                                  <a:pt x="1125541" y="460625"/>
                                                  <a:pt x="1046165" y="430463"/>
                                                  <a:pt x="1000128" y="397919"/>
                                                </a:cubicBezTo>
                                                <a:cubicBezTo>
                                                  <a:pt x="954091" y="365375"/>
                                                  <a:pt x="930675" y="330451"/>
                                                  <a:pt x="885828" y="278857"/>
                                                </a:cubicBezTo>
                                                <a:cubicBezTo>
                                                  <a:pt x="840981" y="227263"/>
                                                  <a:pt x="771528" y="134791"/>
                                                  <a:pt x="731047" y="88357"/>
                                                </a:cubicBezTo>
                                                <a:cubicBezTo>
                                                  <a:pt x="690566" y="41923"/>
                                                  <a:pt x="669135" y="3823"/>
                                                  <a:pt x="642941" y="251"/>
                                                </a:cubicBezTo>
                                                <a:cubicBezTo>
                                                  <a:pt x="616747" y="-3321"/>
                                                  <a:pt x="595316" y="31802"/>
                                                  <a:pt x="573885" y="66926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00B050"/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167" name="Freeform 166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1755584" y="2798620"/>
                                            <a:ext cx="223235" cy="154704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223235 w 223235"/>
                                              <a:gd name="connsiteY0" fmla="*/ 8874 h 154704"/>
                                              <a:gd name="connsiteX1" fmla="*/ 101791 w 223235"/>
                                              <a:gd name="connsiteY1" fmla="*/ 1730 h 154704"/>
                                              <a:gd name="connsiteX2" fmla="*/ 89885 w 223235"/>
                                              <a:gd name="connsiteY2" fmla="*/ 37449 h 154704"/>
                                              <a:gd name="connsiteX3" fmla="*/ 89885 w 223235"/>
                                              <a:gd name="connsiteY3" fmla="*/ 51736 h 154704"/>
                                              <a:gd name="connsiteX4" fmla="*/ 13685 w 223235"/>
                                              <a:gd name="connsiteY4" fmla="*/ 68405 h 154704"/>
                                              <a:gd name="connsiteX5" fmla="*/ 1779 w 223235"/>
                                              <a:gd name="connsiteY5" fmla="*/ 113649 h 154704"/>
                                              <a:gd name="connsiteX6" fmla="*/ 35116 w 223235"/>
                                              <a:gd name="connsiteY6" fmla="*/ 154130 h 154704"/>
                                              <a:gd name="connsiteX7" fmla="*/ 156560 w 223235"/>
                                              <a:gd name="connsiteY7" fmla="*/ 135080 h 154704"/>
                                              <a:gd name="connsiteX8" fmla="*/ 199422 w 223235"/>
                                              <a:gd name="connsiteY8" fmla="*/ 101743 h 154704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223235" h="154704">
                                                <a:moveTo>
                                                  <a:pt x="223235" y="8874"/>
                                                </a:moveTo>
                                                <a:cubicBezTo>
                                                  <a:pt x="173625" y="2920"/>
                                                  <a:pt x="124016" y="-3033"/>
                                                  <a:pt x="101791" y="1730"/>
                                                </a:cubicBezTo>
                                                <a:cubicBezTo>
                                                  <a:pt x="79566" y="6492"/>
                                                  <a:pt x="91869" y="29115"/>
                                                  <a:pt x="89885" y="37449"/>
                                                </a:cubicBezTo>
                                                <a:cubicBezTo>
                                                  <a:pt x="87901" y="45783"/>
                                                  <a:pt x="102585" y="46577"/>
                                                  <a:pt x="89885" y="51736"/>
                                                </a:cubicBezTo>
                                                <a:cubicBezTo>
                                                  <a:pt x="77185" y="56895"/>
                                                  <a:pt x="28369" y="58086"/>
                                                  <a:pt x="13685" y="68405"/>
                                                </a:cubicBezTo>
                                                <a:cubicBezTo>
                                                  <a:pt x="-999" y="78724"/>
                                                  <a:pt x="-1793" y="99362"/>
                                                  <a:pt x="1779" y="113649"/>
                                                </a:cubicBezTo>
                                                <a:cubicBezTo>
                                                  <a:pt x="5351" y="127936"/>
                                                  <a:pt x="9319" y="150558"/>
                                                  <a:pt x="35116" y="154130"/>
                                                </a:cubicBezTo>
                                                <a:cubicBezTo>
                                                  <a:pt x="60913" y="157702"/>
                                                  <a:pt x="129176" y="143811"/>
                                                  <a:pt x="156560" y="135080"/>
                                                </a:cubicBezTo>
                                                <a:cubicBezTo>
                                                  <a:pt x="183944" y="126349"/>
                                                  <a:pt x="191683" y="114046"/>
                                                  <a:pt x="199422" y="101743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00B050"/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</p:grpSp>
                                  </p:grpSp>
                                  <p:sp>
                                    <p:nvSpPr>
                                      <p:cNvPr id="155" name="Freeform 154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5216534" y="2590674"/>
                                        <a:ext cx="559566" cy="836428"/>
                                      </a:xfrm>
                                      <a:custGeom>
                                        <a:avLst/>
                                        <a:gdLst>
                                          <a:gd name="connsiteX0" fmla="*/ 3166 w 559566"/>
                                          <a:gd name="connsiteY0" fmla="*/ 126 h 836428"/>
                                          <a:gd name="connsiteX1" fmla="*/ 277486 w 559566"/>
                                          <a:gd name="connsiteY1" fmla="*/ 365886 h 836428"/>
                                          <a:gd name="connsiteX2" fmla="*/ 536566 w 559566"/>
                                          <a:gd name="connsiteY2" fmla="*/ 495426 h 836428"/>
                                          <a:gd name="connsiteX3" fmla="*/ 437506 w 559566"/>
                                          <a:gd name="connsiteY3" fmla="*/ 510666 h 836428"/>
                                          <a:gd name="connsiteX4" fmla="*/ 559426 w 559566"/>
                                          <a:gd name="connsiteY4" fmla="*/ 670686 h 836428"/>
                                          <a:gd name="connsiteX5" fmla="*/ 460366 w 559566"/>
                                          <a:gd name="connsiteY5" fmla="*/ 602106 h 836428"/>
                                          <a:gd name="connsiteX6" fmla="*/ 391786 w 559566"/>
                                          <a:gd name="connsiteY6" fmla="*/ 663066 h 836428"/>
                                          <a:gd name="connsiteX7" fmla="*/ 292726 w 559566"/>
                                          <a:gd name="connsiteY7" fmla="*/ 670686 h 836428"/>
                                          <a:gd name="connsiteX8" fmla="*/ 224146 w 559566"/>
                                          <a:gd name="connsiteY8" fmla="*/ 800226 h 836428"/>
                                          <a:gd name="connsiteX9" fmla="*/ 155566 w 559566"/>
                                          <a:gd name="connsiteY9" fmla="*/ 777366 h 836428"/>
                                          <a:gd name="connsiteX10" fmla="*/ 94606 w 559566"/>
                                          <a:gd name="connsiteY10" fmla="*/ 830706 h 836428"/>
                                          <a:gd name="connsiteX11" fmla="*/ 193666 w 559566"/>
                                          <a:gd name="connsiteY11" fmla="*/ 617346 h 836428"/>
                                          <a:gd name="connsiteX12" fmla="*/ 132706 w 559566"/>
                                          <a:gd name="connsiteY12" fmla="*/ 327786 h 836428"/>
                                          <a:gd name="connsiteX13" fmla="*/ 3166 w 559566"/>
                                          <a:gd name="connsiteY13" fmla="*/ 126 h 836428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  <a:cxn ang="0">
                                            <a:pos x="connsiteX8" y="connsiteY8"/>
                                          </a:cxn>
                                          <a:cxn ang="0">
                                            <a:pos x="connsiteX9" y="connsiteY9"/>
                                          </a:cxn>
                                          <a:cxn ang="0">
                                            <a:pos x="connsiteX10" y="connsiteY10"/>
                                          </a:cxn>
                                          <a:cxn ang="0">
                                            <a:pos x="connsiteX11" y="connsiteY11"/>
                                          </a:cxn>
                                          <a:cxn ang="0">
                                            <a:pos x="connsiteX12" y="connsiteY12"/>
                                          </a:cxn>
                                          <a:cxn ang="0">
                                            <a:pos x="connsiteX13" y="connsiteY13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559566" h="836428">
                                            <a:moveTo>
                                              <a:pt x="3166" y="126"/>
                                            </a:moveTo>
                                            <a:cubicBezTo>
                                              <a:pt x="27296" y="6476"/>
                                              <a:pt x="188586" y="283336"/>
                                              <a:pt x="277486" y="365886"/>
                                            </a:cubicBezTo>
                                            <a:cubicBezTo>
                                              <a:pt x="366386" y="448436"/>
                                              <a:pt x="509896" y="471296"/>
                                              <a:pt x="536566" y="495426"/>
                                            </a:cubicBezTo>
                                            <a:cubicBezTo>
                                              <a:pt x="563236" y="519556"/>
                                              <a:pt x="433696" y="481456"/>
                                              <a:pt x="437506" y="510666"/>
                                            </a:cubicBezTo>
                                            <a:cubicBezTo>
                                              <a:pt x="441316" y="539876"/>
                                              <a:pt x="555616" y="655446"/>
                                              <a:pt x="559426" y="670686"/>
                                            </a:cubicBezTo>
                                            <a:cubicBezTo>
                                              <a:pt x="563236" y="685926"/>
                                              <a:pt x="488306" y="603376"/>
                                              <a:pt x="460366" y="602106"/>
                                            </a:cubicBezTo>
                                            <a:cubicBezTo>
                                              <a:pt x="432426" y="600836"/>
                                              <a:pt x="419726" y="651636"/>
                                              <a:pt x="391786" y="663066"/>
                                            </a:cubicBezTo>
                                            <a:cubicBezTo>
                                              <a:pt x="363846" y="674496"/>
                                              <a:pt x="320666" y="647826"/>
                                              <a:pt x="292726" y="670686"/>
                                            </a:cubicBezTo>
                                            <a:cubicBezTo>
                                              <a:pt x="264786" y="693546"/>
                                              <a:pt x="247006" y="782446"/>
                                              <a:pt x="224146" y="800226"/>
                                            </a:cubicBezTo>
                                            <a:cubicBezTo>
                                              <a:pt x="201286" y="818006"/>
                                              <a:pt x="177156" y="772286"/>
                                              <a:pt x="155566" y="777366"/>
                                            </a:cubicBezTo>
                                            <a:cubicBezTo>
                                              <a:pt x="133976" y="782446"/>
                                              <a:pt x="88256" y="857376"/>
                                              <a:pt x="94606" y="830706"/>
                                            </a:cubicBezTo>
                                            <a:cubicBezTo>
                                              <a:pt x="100956" y="804036"/>
                                              <a:pt x="187316" y="701166"/>
                                              <a:pt x="193666" y="617346"/>
                                            </a:cubicBezTo>
                                            <a:cubicBezTo>
                                              <a:pt x="200016" y="533526"/>
                                              <a:pt x="165726" y="428116"/>
                                              <a:pt x="132706" y="327786"/>
                                            </a:cubicBezTo>
                                            <a:cubicBezTo>
                                              <a:pt x="99686" y="227456"/>
                                              <a:pt x="-20964" y="-6224"/>
                                              <a:pt x="3166" y="126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00682F">
                                          <a:alpha val="14902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56" name="Freeform 155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4495389" y="3314508"/>
                                        <a:ext cx="1653173" cy="560909"/>
                                      </a:xfrm>
                                      <a:custGeom>
                                        <a:avLst/>
                                        <a:gdLst>
                                          <a:gd name="connsiteX0" fmla="*/ 1440591 w 1653173"/>
                                          <a:gd name="connsiteY0" fmla="*/ 192 h 560909"/>
                                          <a:gd name="connsiteX1" fmla="*/ 1455831 w 1653173"/>
                                          <a:gd name="connsiteY1" fmla="*/ 137352 h 560909"/>
                                          <a:gd name="connsiteX2" fmla="*/ 1638711 w 1653173"/>
                                          <a:gd name="connsiteY2" fmla="*/ 274512 h 560909"/>
                                          <a:gd name="connsiteX3" fmla="*/ 1631091 w 1653173"/>
                                          <a:gd name="connsiteY3" fmla="*/ 396432 h 560909"/>
                                          <a:gd name="connsiteX4" fmla="*/ 1547271 w 1653173"/>
                                          <a:gd name="connsiteY4" fmla="*/ 320232 h 560909"/>
                                          <a:gd name="connsiteX5" fmla="*/ 1311051 w 1653173"/>
                                          <a:gd name="connsiteY5" fmla="*/ 396432 h 560909"/>
                                          <a:gd name="connsiteX6" fmla="*/ 1242471 w 1653173"/>
                                          <a:gd name="connsiteY6" fmla="*/ 343092 h 560909"/>
                                          <a:gd name="connsiteX7" fmla="*/ 1006251 w 1653173"/>
                                          <a:gd name="connsiteY7" fmla="*/ 556452 h 560909"/>
                                          <a:gd name="connsiteX8" fmla="*/ 914811 w 1653173"/>
                                          <a:gd name="connsiteY8" fmla="*/ 480252 h 560909"/>
                                          <a:gd name="connsiteX9" fmla="*/ 808131 w 1653173"/>
                                          <a:gd name="connsiteY9" fmla="*/ 388812 h 560909"/>
                                          <a:gd name="connsiteX10" fmla="*/ 533811 w 1653173"/>
                                          <a:gd name="connsiteY10" fmla="*/ 503112 h 560909"/>
                                          <a:gd name="connsiteX11" fmla="*/ 465231 w 1653173"/>
                                          <a:gd name="connsiteY11" fmla="*/ 457392 h 560909"/>
                                          <a:gd name="connsiteX12" fmla="*/ 206151 w 1653173"/>
                                          <a:gd name="connsiteY12" fmla="*/ 396432 h 560909"/>
                                          <a:gd name="connsiteX13" fmla="*/ 411 w 1653173"/>
                                          <a:gd name="connsiteY13" fmla="*/ 449772 h 560909"/>
                                          <a:gd name="connsiteX14" fmla="*/ 259491 w 1653173"/>
                                          <a:gd name="connsiteY14" fmla="*/ 304992 h 560909"/>
                                          <a:gd name="connsiteX15" fmla="*/ 724311 w 1653173"/>
                                          <a:gd name="connsiteY15" fmla="*/ 388812 h 560909"/>
                                          <a:gd name="connsiteX16" fmla="*/ 891951 w 1653173"/>
                                          <a:gd name="connsiteY16" fmla="*/ 266892 h 560909"/>
                                          <a:gd name="connsiteX17" fmla="*/ 815751 w 1653173"/>
                                          <a:gd name="connsiteY17" fmla="*/ 205932 h 560909"/>
                                          <a:gd name="connsiteX18" fmla="*/ 1006251 w 1653173"/>
                                          <a:gd name="connsiteY18" fmla="*/ 213552 h 560909"/>
                                          <a:gd name="connsiteX19" fmla="*/ 998631 w 1653173"/>
                                          <a:gd name="connsiteY19" fmla="*/ 350712 h 560909"/>
                                          <a:gd name="connsiteX20" fmla="*/ 1074831 w 1653173"/>
                                          <a:gd name="connsiteY20" fmla="*/ 213552 h 560909"/>
                                          <a:gd name="connsiteX21" fmla="*/ 1021491 w 1653173"/>
                                          <a:gd name="connsiteY21" fmla="*/ 175452 h 560909"/>
                                          <a:gd name="connsiteX22" fmla="*/ 1173891 w 1653173"/>
                                          <a:gd name="connsiteY22" fmla="*/ 137352 h 560909"/>
                                          <a:gd name="connsiteX23" fmla="*/ 1272951 w 1653173"/>
                                          <a:gd name="connsiteY23" fmla="*/ 167832 h 560909"/>
                                          <a:gd name="connsiteX24" fmla="*/ 1440591 w 1653173"/>
                                          <a:gd name="connsiteY24" fmla="*/ 192 h 560909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  <a:cxn ang="0">
                                            <a:pos x="connsiteX8" y="connsiteY8"/>
                                          </a:cxn>
                                          <a:cxn ang="0">
                                            <a:pos x="connsiteX9" y="connsiteY9"/>
                                          </a:cxn>
                                          <a:cxn ang="0">
                                            <a:pos x="connsiteX10" y="connsiteY10"/>
                                          </a:cxn>
                                          <a:cxn ang="0">
                                            <a:pos x="connsiteX11" y="connsiteY11"/>
                                          </a:cxn>
                                          <a:cxn ang="0">
                                            <a:pos x="connsiteX12" y="connsiteY12"/>
                                          </a:cxn>
                                          <a:cxn ang="0">
                                            <a:pos x="connsiteX13" y="connsiteY13"/>
                                          </a:cxn>
                                          <a:cxn ang="0">
                                            <a:pos x="connsiteX14" y="connsiteY14"/>
                                          </a:cxn>
                                          <a:cxn ang="0">
                                            <a:pos x="connsiteX15" y="connsiteY15"/>
                                          </a:cxn>
                                          <a:cxn ang="0">
                                            <a:pos x="connsiteX16" y="connsiteY16"/>
                                          </a:cxn>
                                          <a:cxn ang="0">
                                            <a:pos x="connsiteX17" y="connsiteY17"/>
                                          </a:cxn>
                                          <a:cxn ang="0">
                                            <a:pos x="connsiteX18" y="connsiteY18"/>
                                          </a:cxn>
                                          <a:cxn ang="0">
                                            <a:pos x="connsiteX19" y="connsiteY19"/>
                                          </a:cxn>
                                          <a:cxn ang="0">
                                            <a:pos x="connsiteX20" y="connsiteY20"/>
                                          </a:cxn>
                                          <a:cxn ang="0">
                                            <a:pos x="connsiteX21" y="connsiteY21"/>
                                          </a:cxn>
                                          <a:cxn ang="0">
                                            <a:pos x="connsiteX22" y="connsiteY22"/>
                                          </a:cxn>
                                          <a:cxn ang="0">
                                            <a:pos x="connsiteX23" y="connsiteY23"/>
                                          </a:cxn>
                                          <a:cxn ang="0">
                                            <a:pos x="connsiteX24" y="connsiteY24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653173" h="560909">
                                            <a:moveTo>
                                              <a:pt x="1440591" y="192"/>
                                            </a:moveTo>
                                            <a:cubicBezTo>
                                              <a:pt x="1471071" y="-4888"/>
                                              <a:pt x="1422811" y="91632"/>
                                              <a:pt x="1455831" y="137352"/>
                                            </a:cubicBezTo>
                                            <a:cubicBezTo>
                                              <a:pt x="1488851" y="183072"/>
                                              <a:pt x="1609501" y="231332"/>
                                              <a:pt x="1638711" y="274512"/>
                                            </a:cubicBezTo>
                                            <a:cubicBezTo>
                                              <a:pt x="1667921" y="317692"/>
                                              <a:pt x="1646331" y="388812"/>
                                              <a:pt x="1631091" y="396432"/>
                                            </a:cubicBezTo>
                                            <a:cubicBezTo>
                                              <a:pt x="1615851" y="404052"/>
                                              <a:pt x="1600611" y="320232"/>
                                              <a:pt x="1547271" y="320232"/>
                                            </a:cubicBezTo>
                                            <a:cubicBezTo>
                                              <a:pt x="1493931" y="320232"/>
                                              <a:pt x="1361851" y="392622"/>
                                              <a:pt x="1311051" y="396432"/>
                                            </a:cubicBezTo>
                                            <a:cubicBezTo>
                                              <a:pt x="1260251" y="400242"/>
                                              <a:pt x="1293271" y="316422"/>
                                              <a:pt x="1242471" y="343092"/>
                                            </a:cubicBezTo>
                                            <a:cubicBezTo>
                                              <a:pt x="1191671" y="369762"/>
                                              <a:pt x="1060861" y="533592"/>
                                              <a:pt x="1006251" y="556452"/>
                                            </a:cubicBezTo>
                                            <a:cubicBezTo>
                                              <a:pt x="951641" y="579312"/>
                                              <a:pt x="947831" y="508192"/>
                                              <a:pt x="914811" y="480252"/>
                                            </a:cubicBezTo>
                                            <a:cubicBezTo>
                                              <a:pt x="881791" y="452312"/>
                                              <a:pt x="871631" y="385002"/>
                                              <a:pt x="808131" y="388812"/>
                                            </a:cubicBezTo>
                                            <a:cubicBezTo>
                                              <a:pt x="744631" y="392622"/>
                                              <a:pt x="590961" y="491682"/>
                                              <a:pt x="533811" y="503112"/>
                                            </a:cubicBezTo>
                                            <a:cubicBezTo>
                                              <a:pt x="476661" y="514542"/>
                                              <a:pt x="519841" y="475172"/>
                                              <a:pt x="465231" y="457392"/>
                                            </a:cubicBezTo>
                                            <a:cubicBezTo>
                                              <a:pt x="410621" y="439612"/>
                                              <a:pt x="283621" y="397702"/>
                                              <a:pt x="206151" y="396432"/>
                                            </a:cubicBezTo>
                                            <a:cubicBezTo>
                                              <a:pt x="128681" y="395162"/>
                                              <a:pt x="-8479" y="465012"/>
                                              <a:pt x="411" y="449772"/>
                                            </a:cubicBezTo>
                                            <a:cubicBezTo>
                                              <a:pt x="9301" y="434532"/>
                                              <a:pt x="138841" y="315152"/>
                                              <a:pt x="259491" y="304992"/>
                                            </a:cubicBezTo>
                                            <a:cubicBezTo>
                                              <a:pt x="380141" y="294832"/>
                                              <a:pt x="618901" y="395162"/>
                                              <a:pt x="724311" y="388812"/>
                                            </a:cubicBezTo>
                                            <a:cubicBezTo>
                                              <a:pt x="829721" y="382462"/>
                                              <a:pt x="876711" y="297372"/>
                                              <a:pt x="891951" y="266892"/>
                                            </a:cubicBezTo>
                                            <a:cubicBezTo>
                                              <a:pt x="907191" y="236412"/>
                                              <a:pt x="796701" y="214822"/>
                                              <a:pt x="815751" y="205932"/>
                                            </a:cubicBezTo>
                                            <a:cubicBezTo>
                                              <a:pt x="834801" y="197042"/>
                                              <a:pt x="975771" y="189422"/>
                                              <a:pt x="1006251" y="213552"/>
                                            </a:cubicBezTo>
                                            <a:cubicBezTo>
                                              <a:pt x="1036731" y="237682"/>
                                              <a:pt x="987201" y="350712"/>
                                              <a:pt x="998631" y="350712"/>
                                            </a:cubicBezTo>
                                            <a:cubicBezTo>
                                              <a:pt x="1010061" y="350712"/>
                                              <a:pt x="1071021" y="242762"/>
                                              <a:pt x="1074831" y="213552"/>
                                            </a:cubicBezTo>
                                            <a:cubicBezTo>
                                              <a:pt x="1078641" y="184342"/>
                                              <a:pt x="1004981" y="188152"/>
                                              <a:pt x="1021491" y="175452"/>
                                            </a:cubicBezTo>
                                            <a:cubicBezTo>
                                              <a:pt x="1038001" y="162752"/>
                                              <a:pt x="1131981" y="138622"/>
                                              <a:pt x="1173891" y="137352"/>
                                            </a:cubicBezTo>
                                            <a:cubicBezTo>
                                              <a:pt x="1215801" y="136082"/>
                                              <a:pt x="1228501" y="186882"/>
                                              <a:pt x="1272951" y="167832"/>
                                            </a:cubicBezTo>
                                            <a:cubicBezTo>
                                              <a:pt x="1317401" y="148782"/>
                                              <a:pt x="1410111" y="5272"/>
                                              <a:pt x="1440591" y="192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00682F">
                                          <a:alpha val="14902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57" name="Freeform 156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4185592" y="3888151"/>
                                        <a:ext cx="2459071" cy="1159223"/>
                                      </a:xfrm>
                                      <a:custGeom>
                                        <a:avLst/>
                                        <a:gdLst>
                                          <a:gd name="connsiteX0" fmla="*/ 2032328 w 2459071"/>
                                          <a:gd name="connsiteY0" fmla="*/ 5669 h 1159223"/>
                                          <a:gd name="connsiteX1" fmla="*/ 1956128 w 2459071"/>
                                          <a:gd name="connsiteY1" fmla="*/ 104729 h 1159223"/>
                                          <a:gd name="connsiteX2" fmla="*/ 2116148 w 2459071"/>
                                          <a:gd name="connsiteY2" fmla="*/ 356189 h 1159223"/>
                                          <a:gd name="connsiteX3" fmla="*/ 2199968 w 2459071"/>
                                          <a:gd name="connsiteY3" fmla="*/ 668609 h 1159223"/>
                                          <a:gd name="connsiteX4" fmla="*/ 2367608 w 2459071"/>
                                          <a:gd name="connsiteY4" fmla="*/ 752429 h 1159223"/>
                                          <a:gd name="connsiteX5" fmla="*/ 2459048 w 2459071"/>
                                          <a:gd name="connsiteY5" fmla="*/ 706709 h 1159223"/>
                                          <a:gd name="connsiteX6" fmla="*/ 2359988 w 2459071"/>
                                          <a:gd name="connsiteY6" fmla="*/ 775289 h 1159223"/>
                                          <a:gd name="connsiteX7" fmla="*/ 2260928 w 2459071"/>
                                          <a:gd name="connsiteY7" fmla="*/ 897209 h 1159223"/>
                                          <a:gd name="connsiteX8" fmla="*/ 2047568 w 2459071"/>
                                          <a:gd name="connsiteY8" fmla="*/ 1019129 h 1159223"/>
                                          <a:gd name="connsiteX9" fmla="*/ 1872308 w 2459071"/>
                                          <a:gd name="connsiteY9" fmla="*/ 912449 h 1159223"/>
                                          <a:gd name="connsiteX10" fmla="*/ 1773248 w 2459071"/>
                                          <a:gd name="connsiteY10" fmla="*/ 996269 h 1159223"/>
                                          <a:gd name="connsiteX11" fmla="*/ 1643708 w 2459071"/>
                                          <a:gd name="connsiteY11" fmla="*/ 950549 h 1159223"/>
                                          <a:gd name="connsiteX12" fmla="*/ 1544648 w 2459071"/>
                                          <a:gd name="connsiteY12" fmla="*/ 1102949 h 1159223"/>
                                          <a:gd name="connsiteX13" fmla="*/ 1453208 w 2459071"/>
                                          <a:gd name="connsiteY13" fmla="*/ 950549 h 1159223"/>
                                          <a:gd name="connsiteX14" fmla="*/ 1308428 w 2459071"/>
                                          <a:gd name="connsiteY14" fmla="*/ 950549 h 1159223"/>
                                          <a:gd name="connsiteX15" fmla="*/ 1041728 w 2459071"/>
                                          <a:gd name="connsiteY15" fmla="*/ 1156289 h 1159223"/>
                                          <a:gd name="connsiteX16" fmla="*/ 851228 w 2459071"/>
                                          <a:gd name="connsiteY16" fmla="*/ 1064849 h 1159223"/>
                                          <a:gd name="connsiteX17" fmla="*/ 622628 w 2459071"/>
                                          <a:gd name="connsiteY17" fmla="*/ 965789 h 1159223"/>
                                          <a:gd name="connsiteX18" fmla="*/ 355928 w 2459071"/>
                                          <a:gd name="connsiteY18" fmla="*/ 950549 h 1159223"/>
                                          <a:gd name="connsiteX19" fmla="*/ 165428 w 2459071"/>
                                          <a:gd name="connsiteY19" fmla="*/ 988649 h 1159223"/>
                                          <a:gd name="connsiteX20" fmla="*/ 13028 w 2459071"/>
                                          <a:gd name="connsiteY20" fmla="*/ 874349 h 1159223"/>
                                          <a:gd name="connsiteX21" fmla="*/ 515948 w 2459071"/>
                                          <a:gd name="connsiteY21" fmla="*/ 859109 h 1159223"/>
                                          <a:gd name="connsiteX22" fmla="*/ 988388 w 2459071"/>
                                          <a:gd name="connsiteY22" fmla="*/ 935309 h 1159223"/>
                                          <a:gd name="connsiteX23" fmla="*/ 1239848 w 2459071"/>
                                          <a:gd name="connsiteY23" fmla="*/ 767669 h 1159223"/>
                                          <a:gd name="connsiteX24" fmla="*/ 1247468 w 2459071"/>
                                          <a:gd name="connsiteY24" fmla="*/ 645749 h 1159223"/>
                                          <a:gd name="connsiteX25" fmla="*/ 1437968 w 2459071"/>
                                          <a:gd name="connsiteY25" fmla="*/ 401909 h 1159223"/>
                                          <a:gd name="connsiteX26" fmla="*/ 1331288 w 2459071"/>
                                          <a:gd name="connsiteY26" fmla="*/ 180929 h 1159223"/>
                                          <a:gd name="connsiteX27" fmla="*/ 1544648 w 2459071"/>
                                          <a:gd name="connsiteY27" fmla="*/ 325709 h 1159223"/>
                                          <a:gd name="connsiteX28" fmla="*/ 1552268 w 2459071"/>
                                          <a:gd name="connsiteY28" fmla="*/ 516209 h 1159223"/>
                                          <a:gd name="connsiteX29" fmla="*/ 1575128 w 2459071"/>
                                          <a:gd name="connsiteY29" fmla="*/ 226649 h 1159223"/>
                                          <a:gd name="connsiteX30" fmla="*/ 1674188 w 2459071"/>
                                          <a:gd name="connsiteY30" fmla="*/ 97109 h 1159223"/>
                                          <a:gd name="connsiteX31" fmla="*/ 1773248 w 2459071"/>
                                          <a:gd name="connsiteY31" fmla="*/ 135209 h 1159223"/>
                                          <a:gd name="connsiteX32" fmla="*/ 1681808 w 2459071"/>
                                          <a:gd name="connsiteY32" fmla="*/ 234269 h 1159223"/>
                                          <a:gd name="connsiteX33" fmla="*/ 1841828 w 2459071"/>
                                          <a:gd name="connsiteY33" fmla="*/ 447629 h 1159223"/>
                                          <a:gd name="connsiteX34" fmla="*/ 1818968 w 2459071"/>
                                          <a:gd name="connsiteY34" fmla="*/ 226649 h 1159223"/>
                                          <a:gd name="connsiteX35" fmla="*/ 1788488 w 2459071"/>
                                          <a:gd name="connsiteY35" fmla="*/ 36149 h 1159223"/>
                                          <a:gd name="connsiteX36" fmla="*/ 2032328 w 2459071"/>
                                          <a:gd name="connsiteY36" fmla="*/ 5669 h 1159223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  <a:cxn ang="0">
                                            <a:pos x="connsiteX8" y="connsiteY8"/>
                                          </a:cxn>
                                          <a:cxn ang="0">
                                            <a:pos x="connsiteX9" y="connsiteY9"/>
                                          </a:cxn>
                                          <a:cxn ang="0">
                                            <a:pos x="connsiteX10" y="connsiteY10"/>
                                          </a:cxn>
                                          <a:cxn ang="0">
                                            <a:pos x="connsiteX11" y="connsiteY11"/>
                                          </a:cxn>
                                          <a:cxn ang="0">
                                            <a:pos x="connsiteX12" y="connsiteY12"/>
                                          </a:cxn>
                                          <a:cxn ang="0">
                                            <a:pos x="connsiteX13" y="connsiteY13"/>
                                          </a:cxn>
                                          <a:cxn ang="0">
                                            <a:pos x="connsiteX14" y="connsiteY14"/>
                                          </a:cxn>
                                          <a:cxn ang="0">
                                            <a:pos x="connsiteX15" y="connsiteY15"/>
                                          </a:cxn>
                                          <a:cxn ang="0">
                                            <a:pos x="connsiteX16" y="connsiteY16"/>
                                          </a:cxn>
                                          <a:cxn ang="0">
                                            <a:pos x="connsiteX17" y="connsiteY17"/>
                                          </a:cxn>
                                          <a:cxn ang="0">
                                            <a:pos x="connsiteX18" y="connsiteY18"/>
                                          </a:cxn>
                                          <a:cxn ang="0">
                                            <a:pos x="connsiteX19" y="connsiteY19"/>
                                          </a:cxn>
                                          <a:cxn ang="0">
                                            <a:pos x="connsiteX20" y="connsiteY20"/>
                                          </a:cxn>
                                          <a:cxn ang="0">
                                            <a:pos x="connsiteX21" y="connsiteY21"/>
                                          </a:cxn>
                                          <a:cxn ang="0">
                                            <a:pos x="connsiteX22" y="connsiteY22"/>
                                          </a:cxn>
                                          <a:cxn ang="0">
                                            <a:pos x="connsiteX23" y="connsiteY23"/>
                                          </a:cxn>
                                          <a:cxn ang="0">
                                            <a:pos x="connsiteX24" y="connsiteY24"/>
                                          </a:cxn>
                                          <a:cxn ang="0">
                                            <a:pos x="connsiteX25" y="connsiteY25"/>
                                          </a:cxn>
                                          <a:cxn ang="0">
                                            <a:pos x="connsiteX26" y="connsiteY26"/>
                                          </a:cxn>
                                          <a:cxn ang="0">
                                            <a:pos x="connsiteX27" y="connsiteY27"/>
                                          </a:cxn>
                                          <a:cxn ang="0">
                                            <a:pos x="connsiteX28" y="connsiteY28"/>
                                          </a:cxn>
                                          <a:cxn ang="0">
                                            <a:pos x="connsiteX29" y="connsiteY29"/>
                                          </a:cxn>
                                          <a:cxn ang="0">
                                            <a:pos x="connsiteX30" y="connsiteY30"/>
                                          </a:cxn>
                                          <a:cxn ang="0">
                                            <a:pos x="connsiteX31" y="connsiteY31"/>
                                          </a:cxn>
                                          <a:cxn ang="0">
                                            <a:pos x="connsiteX32" y="connsiteY32"/>
                                          </a:cxn>
                                          <a:cxn ang="0">
                                            <a:pos x="connsiteX33" y="connsiteY33"/>
                                          </a:cxn>
                                          <a:cxn ang="0">
                                            <a:pos x="connsiteX34" y="connsiteY34"/>
                                          </a:cxn>
                                          <a:cxn ang="0">
                                            <a:pos x="connsiteX35" y="connsiteY35"/>
                                          </a:cxn>
                                          <a:cxn ang="0">
                                            <a:pos x="connsiteX36" y="connsiteY36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2459071" h="1159223">
                                            <a:moveTo>
                                              <a:pt x="2032328" y="5669"/>
                                            </a:moveTo>
                                            <a:cubicBezTo>
                                              <a:pt x="2060268" y="17099"/>
                                              <a:pt x="1942158" y="46309"/>
                                              <a:pt x="1956128" y="104729"/>
                                            </a:cubicBezTo>
                                            <a:cubicBezTo>
                                              <a:pt x="1970098" y="163149"/>
                                              <a:pt x="2075508" y="262209"/>
                                              <a:pt x="2116148" y="356189"/>
                                            </a:cubicBezTo>
                                            <a:cubicBezTo>
                                              <a:pt x="2156788" y="450169"/>
                                              <a:pt x="2158058" y="602569"/>
                                              <a:pt x="2199968" y="668609"/>
                                            </a:cubicBezTo>
                                            <a:cubicBezTo>
                                              <a:pt x="2241878" y="734649"/>
                                              <a:pt x="2324428" y="746079"/>
                                              <a:pt x="2367608" y="752429"/>
                                            </a:cubicBezTo>
                                            <a:cubicBezTo>
                                              <a:pt x="2410788" y="758779"/>
                                              <a:pt x="2460318" y="702899"/>
                                              <a:pt x="2459048" y="706709"/>
                                            </a:cubicBezTo>
                                            <a:cubicBezTo>
                                              <a:pt x="2457778" y="710519"/>
                                              <a:pt x="2393008" y="743539"/>
                                              <a:pt x="2359988" y="775289"/>
                                            </a:cubicBezTo>
                                            <a:cubicBezTo>
                                              <a:pt x="2326968" y="807039"/>
                                              <a:pt x="2312998" y="856569"/>
                                              <a:pt x="2260928" y="897209"/>
                                            </a:cubicBezTo>
                                            <a:cubicBezTo>
                                              <a:pt x="2208858" y="937849"/>
                                              <a:pt x="2112338" y="1016589"/>
                                              <a:pt x="2047568" y="1019129"/>
                                            </a:cubicBezTo>
                                            <a:cubicBezTo>
                                              <a:pt x="1982798" y="1021669"/>
                                              <a:pt x="1918028" y="916259"/>
                                              <a:pt x="1872308" y="912449"/>
                                            </a:cubicBezTo>
                                            <a:cubicBezTo>
                                              <a:pt x="1826588" y="908639"/>
                                              <a:pt x="1811348" y="989919"/>
                                              <a:pt x="1773248" y="996269"/>
                                            </a:cubicBezTo>
                                            <a:cubicBezTo>
                                              <a:pt x="1735148" y="1002619"/>
                                              <a:pt x="1681808" y="932769"/>
                                              <a:pt x="1643708" y="950549"/>
                                            </a:cubicBezTo>
                                            <a:cubicBezTo>
                                              <a:pt x="1605608" y="968329"/>
                                              <a:pt x="1576398" y="1102949"/>
                                              <a:pt x="1544648" y="1102949"/>
                                            </a:cubicBezTo>
                                            <a:cubicBezTo>
                                              <a:pt x="1512898" y="1102949"/>
                                              <a:pt x="1492578" y="975949"/>
                                              <a:pt x="1453208" y="950549"/>
                                            </a:cubicBezTo>
                                            <a:cubicBezTo>
                                              <a:pt x="1413838" y="925149"/>
                                              <a:pt x="1377008" y="916259"/>
                                              <a:pt x="1308428" y="950549"/>
                                            </a:cubicBezTo>
                                            <a:cubicBezTo>
                                              <a:pt x="1239848" y="984839"/>
                                              <a:pt x="1117928" y="1137239"/>
                                              <a:pt x="1041728" y="1156289"/>
                                            </a:cubicBezTo>
                                            <a:cubicBezTo>
                                              <a:pt x="965528" y="1175339"/>
                                              <a:pt x="921078" y="1096599"/>
                                              <a:pt x="851228" y="1064849"/>
                                            </a:cubicBezTo>
                                            <a:cubicBezTo>
                                              <a:pt x="781378" y="1033099"/>
                                              <a:pt x="705178" y="984839"/>
                                              <a:pt x="622628" y="965789"/>
                                            </a:cubicBezTo>
                                            <a:cubicBezTo>
                                              <a:pt x="540078" y="946739"/>
                                              <a:pt x="432128" y="946739"/>
                                              <a:pt x="355928" y="950549"/>
                                            </a:cubicBezTo>
                                            <a:cubicBezTo>
                                              <a:pt x="279728" y="954359"/>
                                              <a:pt x="222578" y="1001349"/>
                                              <a:pt x="165428" y="988649"/>
                                            </a:cubicBezTo>
                                            <a:cubicBezTo>
                                              <a:pt x="108278" y="975949"/>
                                              <a:pt x="-45392" y="895939"/>
                                              <a:pt x="13028" y="874349"/>
                                            </a:cubicBezTo>
                                            <a:cubicBezTo>
                                              <a:pt x="71448" y="852759"/>
                                              <a:pt x="353388" y="848949"/>
                                              <a:pt x="515948" y="859109"/>
                                            </a:cubicBezTo>
                                            <a:cubicBezTo>
                                              <a:pt x="678508" y="869269"/>
                                              <a:pt x="867738" y="950549"/>
                                              <a:pt x="988388" y="935309"/>
                                            </a:cubicBezTo>
                                            <a:cubicBezTo>
                                              <a:pt x="1109038" y="920069"/>
                                              <a:pt x="1196668" y="815929"/>
                                              <a:pt x="1239848" y="767669"/>
                                            </a:cubicBezTo>
                                            <a:cubicBezTo>
                                              <a:pt x="1283028" y="719409"/>
                                              <a:pt x="1214448" y="706709"/>
                                              <a:pt x="1247468" y="645749"/>
                                            </a:cubicBezTo>
                                            <a:cubicBezTo>
                                              <a:pt x="1280488" y="584789"/>
                                              <a:pt x="1423998" y="479379"/>
                                              <a:pt x="1437968" y="401909"/>
                                            </a:cubicBezTo>
                                            <a:cubicBezTo>
                                              <a:pt x="1451938" y="324439"/>
                                              <a:pt x="1313508" y="193629"/>
                                              <a:pt x="1331288" y="180929"/>
                                            </a:cubicBezTo>
                                            <a:cubicBezTo>
                                              <a:pt x="1349068" y="168229"/>
                                              <a:pt x="1507818" y="269829"/>
                                              <a:pt x="1544648" y="325709"/>
                                            </a:cubicBezTo>
                                            <a:cubicBezTo>
                                              <a:pt x="1581478" y="381589"/>
                                              <a:pt x="1547188" y="532719"/>
                                              <a:pt x="1552268" y="516209"/>
                                            </a:cubicBezTo>
                                            <a:cubicBezTo>
                                              <a:pt x="1557348" y="499699"/>
                                              <a:pt x="1554808" y="296499"/>
                                              <a:pt x="1575128" y="226649"/>
                                            </a:cubicBezTo>
                                            <a:cubicBezTo>
                                              <a:pt x="1595448" y="156799"/>
                                              <a:pt x="1641168" y="112349"/>
                                              <a:pt x="1674188" y="97109"/>
                                            </a:cubicBezTo>
                                            <a:cubicBezTo>
                                              <a:pt x="1707208" y="81869"/>
                                              <a:pt x="1771978" y="112349"/>
                                              <a:pt x="1773248" y="135209"/>
                                            </a:cubicBezTo>
                                            <a:cubicBezTo>
                                              <a:pt x="1774518" y="158069"/>
                                              <a:pt x="1670378" y="182199"/>
                                              <a:pt x="1681808" y="234269"/>
                                            </a:cubicBezTo>
                                            <a:cubicBezTo>
                                              <a:pt x="1693238" y="286339"/>
                                              <a:pt x="1818968" y="448899"/>
                                              <a:pt x="1841828" y="447629"/>
                                            </a:cubicBezTo>
                                            <a:cubicBezTo>
                                              <a:pt x="1864688" y="446359"/>
                                              <a:pt x="1827858" y="295229"/>
                                              <a:pt x="1818968" y="226649"/>
                                            </a:cubicBezTo>
                                            <a:cubicBezTo>
                                              <a:pt x="1810078" y="158069"/>
                                              <a:pt x="1756738" y="74249"/>
                                              <a:pt x="1788488" y="36149"/>
                                            </a:cubicBezTo>
                                            <a:cubicBezTo>
                                              <a:pt x="1820238" y="-1951"/>
                                              <a:pt x="2004388" y="-5761"/>
                                              <a:pt x="2032328" y="5669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00682F">
                                          <a:alpha val="14902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58" name="Freeform 157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3410767" y="4846203"/>
                                        <a:ext cx="3513218" cy="961596"/>
                                      </a:xfrm>
                                      <a:custGeom>
                                        <a:avLst/>
                                        <a:gdLst>
                                          <a:gd name="connsiteX0" fmla="*/ 10613 w 3513218"/>
                                          <a:gd name="connsiteY0" fmla="*/ 205857 h 961596"/>
                                          <a:gd name="connsiteX1" fmla="*/ 315413 w 3513218"/>
                                          <a:gd name="connsiteY1" fmla="*/ 335397 h 961596"/>
                                          <a:gd name="connsiteX2" fmla="*/ 361133 w 3513218"/>
                                          <a:gd name="connsiteY2" fmla="*/ 525897 h 961596"/>
                                          <a:gd name="connsiteX3" fmla="*/ 848813 w 3513218"/>
                                          <a:gd name="connsiteY3" fmla="*/ 548757 h 961596"/>
                                          <a:gd name="connsiteX4" fmla="*/ 1077413 w 3513218"/>
                                          <a:gd name="connsiteY4" fmla="*/ 609717 h 961596"/>
                                          <a:gd name="connsiteX5" fmla="*/ 1351733 w 3513218"/>
                                          <a:gd name="connsiteY5" fmla="*/ 472557 h 961596"/>
                                          <a:gd name="connsiteX6" fmla="*/ 1435553 w 3513218"/>
                                          <a:gd name="connsiteY6" fmla="*/ 609717 h 961596"/>
                                          <a:gd name="connsiteX7" fmla="*/ 1877513 w 3513218"/>
                                          <a:gd name="connsiteY7" fmla="*/ 624957 h 961596"/>
                                          <a:gd name="connsiteX8" fmla="*/ 2098493 w 3513218"/>
                                          <a:gd name="connsiteY8" fmla="*/ 784977 h 961596"/>
                                          <a:gd name="connsiteX9" fmla="*/ 2273753 w 3513218"/>
                                          <a:gd name="connsiteY9" fmla="*/ 449697 h 961596"/>
                                          <a:gd name="connsiteX10" fmla="*/ 2540453 w 3513218"/>
                                          <a:gd name="connsiteY10" fmla="*/ 716397 h 961596"/>
                                          <a:gd name="connsiteX11" fmla="*/ 2471873 w 3513218"/>
                                          <a:gd name="connsiteY11" fmla="*/ 464937 h 961596"/>
                                          <a:gd name="connsiteX12" fmla="*/ 2212793 w 3513218"/>
                                          <a:gd name="connsiteY12" fmla="*/ 327777 h 961596"/>
                                          <a:gd name="connsiteX13" fmla="*/ 2578553 w 3513218"/>
                                          <a:gd name="connsiteY13" fmla="*/ 312537 h 961596"/>
                                          <a:gd name="connsiteX14" fmla="*/ 2890973 w 3513218"/>
                                          <a:gd name="connsiteY14" fmla="*/ 259197 h 961596"/>
                                          <a:gd name="connsiteX15" fmla="*/ 3066233 w 3513218"/>
                                          <a:gd name="connsiteY15" fmla="*/ 129657 h 961596"/>
                                          <a:gd name="connsiteX16" fmla="*/ 3203393 w 3513218"/>
                                          <a:gd name="connsiteY16" fmla="*/ 117 h 961596"/>
                                          <a:gd name="connsiteX17" fmla="*/ 3150053 w 3513218"/>
                                          <a:gd name="connsiteY17" fmla="*/ 152517 h 961596"/>
                                          <a:gd name="connsiteX18" fmla="*/ 3508193 w 3513218"/>
                                          <a:gd name="connsiteY18" fmla="*/ 152517 h 961596"/>
                                          <a:gd name="connsiteX19" fmla="*/ 3355793 w 3513218"/>
                                          <a:gd name="connsiteY19" fmla="*/ 320157 h 961596"/>
                                          <a:gd name="connsiteX20" fmla="*/ 3294833 w 3513218"/>
                                          <a:gd name="connsiteY20" fmla="*/ 693537 h 961596"/>
                                          <a:gd name="connsiteX21" fmla="*/ 3020513 w 3513218"/>
                                          <a:gd name="connsiteY21" fmla="*/ 541137 h 961596"/>
                                          <a:gd name="connsiteX22" fmla="*/ 2822393 w 3513218"/>
                                          <a:gd name="connsiteY22" fmla="*/ 769737 h 961596"/>
                                          <a:gd name="connsiteX23" fmla="*/ 2654753 w 3513218"/>
                                          <a:gd name="connsiteY23" fmla="*/ 960237 h 961596"/>
                                          <a:gd name="connsiteX24" fmla="*/ 2281373 w 3513218"/>
                                          <a:gd name="connsiteY24" fmla="*/ 853557 h 961596"/>
                                          <a:gd name="connsiteX25" fmla="*/ 2197553 w 3513218"/>
                                          <a:gd name="connsiteY25" fmla="*/ 823077 h 961596"/>
                                          <a:gd name="connsiteX26" fmla="*/ 1968953 w 3513218"/>
                                          <a:gd name="connsiteY26" fmla="*/ 937377 h 961596"/>
                                          <a:gd name="connsiteX27" fmla="*/ 1778453 w 3513218"/>
                                          <a:gd name="connsiteY27" fmla="*/ 792597 h 961596"/>
                                          <a:gd name="connsiteX28" fmla="*/ 1534613 w 3513218"/>
                                          <a:gd name="connsiteY28" fmla="*/ 929757 h 961596"/>
                                          <a:gd name="connsiteX29" fmla="*/ 1306013 w 3513218"/>
                                          <a:gd name="connsiteY29" fmla="*/ 693537 h 961596"/>
                                          <a:gd name="connsiteX30" fmla="*/ 1176473 w 3513218"/>
                                          <a:gd name="connsiteY30" fmla="*/ 868797 h 961596"/>
                                          <a:gd name="connsiteX31" fmla="*/ 1024073 w 3513218"/>
                                          <a:gd name="connsiteY31" fmla="*/ 769737 h 961596"/>
                                          <a:gd name="connsiteX32" fmla="*/ 947873 w 3513218"/>
                                          <a:gd name="connsiteY32" fmla="*/ 823077 h 961596"/>
                                          <a:gd name="connsiteX33" fmla="*/ 780233 w 3513218"/>
                                          <a:gd name="connsiteY33" fmla="*/ 716397 h 961596"/>
                                          <a:gd name="connsiteX34" fmla="*/ 582113 w 3513218"/>
                                          <a:gd name="connsiteY34" fmla="*/ 800217 h 961596"/>
                                          <a:gd name="connsiteX35" fmla="*/ 475433 w 3513218"/>
                                          <a:gd name="connsiteY35" fmla="*/ 678297 h 961596"/>
                                          <a:gd name="connsiteX36" fmla="*/ 330653 w 3513218"/>
                                          <a:gd name="connsiteY36" fmla="*/ 754497 h 961596"/>
                                          <a:gd name="connsiteX37" fmla="*/ 208733 w 3513218"/>
                                          <a:gd name="connsiteY37" fmla="*/ 640197 h 961596"/>
                                          <a:gd name="connsiteX38" fmla="*/ 254453 w 3513218"/>
                                          <a:gd name="connsiteY38" fmla="*/ 403977 h 961596"/>
                                          <a:gd name="connsiteX39" fmla="*/ 86813 w 3513218"/>
                                          <a:gd name="connsiteY39" fmla="*/ 297297 h 961596"/>
                                          <a:gd name="connsiteX40" fmla="*/ 10613 w 3513218"/>
                                          <a:gd name="connsiteY40" fmla="*/ 205857 h 961596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  <a:cxn ang="0">
                                            <a:pos x="connsiteX8" y="connsiteY8"/>
                                          </a:cxn>
                                          <a:cxn ang="0">
                                            <a:pos x="connsiteX9" y="connsiteY9"/>
                                          </a:cxn>
                                          <a:cxn ang="0">
                                            <a:pos x="connsiteX10" y="connsiteY10"/>
                                          </a:cxn>
                                          <a:cxn ang="0">
                                            <a:pos x="connsiteX11" y="connsiteY11"/>
                                          </a:cxn>
                                          <a:cxn ang="0">
                                            <a:pos x="connsiteX12" y="connsiteY12"/>
                                          </a:cxn>
                                          <a:cxn ang="0">
                                            <a:pos x="connsiteX13" y="connsiteY13"/>
                                          </a:cxn>
                                          <a:cxn ang="0">
                                            <a:pos x="connsiteX14" y="connsiteY14"/>
                                          </a:cxn>
                                          <a:cxn ang="0">
                                            <a:pos x="connsiteX15" y="connsiteY15"/>
                                          </a:cxn>
                                          <a:cxn ang="0">
                                            <a:pos x="connsiteX16" y="connsiteY16"/>
                                          </a:cxn>
                                          <a:cxn ang="0">
                                            <a:pos x="connsiteX17" y="connsiteY17"/>
                                          </a:cxn>
                                          <a:cxn ang="0">
                                            <a:pos x="connsiteX18" y="connsiteY18"/>
                                          </a:cxn>
                                          <a:cxn ang="0">
                                            <a:pos x="connsiteX19" y="connsiteY19"/>
                                          </a:cxn>
                                          <a:cxn ang="0">
                                            <a:pos x="connsiteX20" y="connsiteY20"/>
                                          </a:cxn>
                                          <a:cxn ang="0">
                                            <a:pos x="connsiteX21" y="connsiteY21"/>
                                          </a:cxn>
                                          <a:cxn ang="0">
                                            <a:pos x="connsiteX22" y="connsiteY22"/>
                                          </a:cxn>
                                          <a:cxn ang="0">
                                            <a:pos x="connsiteX23" y="connsiteY23"/>
                                          </a:cxn>
                                          <a:cxn ang="0">
                                            <a:pos x="connsiteX24" y="connsiteY24"/>
                                          </a:cxn>
                                          <a:cxn ang="0">
                                            <a:pos x="connsiteX25" y="connsiteY25"/>
                                          </a:cxn>
                                          <a:cxn ang="0">
                                            <a:pos x="connsiteX26" y="connsiteY26"/>
                                          </a:cxn>
                                          <a:cxn ang="0">
                                            <a:pos x="connsiteX27" y="connsiteY27"/>
                                          </a:cxn>
                                          <a:cxn ang="0">
                                            <a:pos x="connsiteX28" y="connsiteY28"/>
                                          </a:cxn>
                                          <a:cxn ang="0">
                                            <a:pos x="connsiteX29" y="connsiteY29"/>
                                          </a:cxn>
                                          <a:cxn ang="0">
                                            <a:pos x="connsiteX30" y="connsiteY30"/>
                                          </a:cxn>
                                          <a:cxn ang="0">
                                            <a:pos x="connsiteX31" y="connsiteY31"/>
                                          </a:cxn>
                                          <a:cxn ang="0">
                                            <a:pos x="connsiteX32" y="connsiteY32"/>
                                          </a:cxn>
                                          <a:cxn ang="0">
                                            <a:pos x="connsiteX33" y="connsiteY33"/>
                                          </a:cxn>
                                          <a:cxn ang="0">
                                            <a:pos x="connsiteX34" y="connsiteY34"/>
                                          </a:cxn>
                                          <a:cxn ang="0">
                                            <a:pos x="connsiteX35" y="connsiteY35"/>
                                          </a:cxn>
                                          <a:cxn ang="0">
                                            <a:pos x="connsiteX36" y="connsiteY36"/>
                                          </a:cxn>
                                          <a:cxn ang="0">
                                            <a:pos x="connsiteX37" y="connsiteY37"/>
                                          </a:cxn>
                                          <a:cxn ang="0">
                                            <a:pos x="connsiteX38" y="connsiteY38"/>
                                          </a:cxn>
                                          <a:cxn ang="0">
                                            <a:pos x="connsiteX39" y="connsiteY39"/>
                                          </a:cxn>
                                          <a:cxn ang="0">
                                            <a:pos x="connsiteX40" y="connsiteY40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3513218" h="961596">
                                            <a:moveTo>
                                              <a:pt x="10613" y="205857"/>
                                            </a:moveTo>
                                            <a:cubicBezTo>
                                              <a:pt x="48713" y="212207"/>
                                              <a:pt x="256993" y="282057"/>
                                              <a:pt x="315413" y="335397"/>
                                            </a:cubicBezTo>
                                            <a:cubicBezTo>
                                              <a:pt x="373833" y="388737"/>
                                              <a:pt x="272233" y="490337"/>
                                              <a:pt x="361133" y="525897"/>
                                            </a:cubicBezTo>
                                            <a:cubicBezTo>
                                              <a:pt x="450033" y="561457"/>
                                              <a:pt x="729433" y="534787"/>
                                              <a:pt x="848813" y="548757"/>
                                            </a:cubicBezTo>
                                            <a:cubicBezTo>
                                              <a:pt x="968193" y="562727"/>
                                              <a:pt x="993593" y="622417"/>
                                              <a:pt x="1077413" y="609717"/>
                                            </a:cubicBezTo>
                                            <a:cubicBezTo>
                                              <a:pt x="1161233" y="597017"/>
                                              <a:pt x="1292043" y="472557"/>
                                              <a:pt x="1351733" y="472557"/>
                                            </a:cubicBezTo>
                                            <a:cubicBezTo>
                                              <a:pt x="1411423" y="472557"/>
                                              <a:pt x="1347923" y="584317"/>
                                              <a:pt x="1435553" y="609717"/>
                                            </a:cubicBezTo>
                                            <a:cubicBezTo>
                                              <a:pt x="1523183" y="635117"/>
                                              <a:pt x="1767023" y="595747"/>
                                              <a:pt x="1877513" y="624957"/>
                                            </a:cubicBezTo>
                                            <a:cubicBezTo>
                                              <a:pt x="1988003" y="654167"/>
                                              <a:pt x="2032453" y="814187"/>
                                              <a:pt x="2098493" y="784977"/>
                                            </a:cubicBezTo>
                                            <a:cubicBezTo>
                                              <a:pt x="2164533" y="755767"/>
                                              <a:pt x="2200093" y="461127"/>
                                              <a:pt x="2273753" y="449697"/>
                                            </a:cubicBezTo>
                                            <a:cubicBezTo>
                                              <a:pt x="2347413" y="438267"/>
                                              <a:pt x="2507433" y="713857"/>
                                              <a:pt x="2540453" y="716397"/>
                                            </a:cubicBezTo>
                                            <a:cubicBezTo>
                                              <a:pt x="2573473" y="718937"/>
                                              <a:pt x="2526483" y="529707"/>
                                              <a:pt x="2471873" y="464937"/>
                                            </a:cubicBezTo>
                                            <a:cubicBezTo>
                                              <a:pt x="2417263" y="400167"/>
                                              <a:pt x="2195013" y="353177"/>
                                              <a:pt x="2212793" y="327777"/>
                                            </a:cubicBezTo>
                                            <a:cubicBezTo>
                                              <a:pt x="2230573" y="302377"/>
                                              <a:pt x="2465523" y="323967"/>
                                              <a:pt x="2578553" y="312537"/>
                                            </a:cubicBezTo>
                                            <a:cubicBezTo>
                                              <a:pt x="2691583" y="301107"/>
                                              <a:pt x="2809693" y="289677"/>
                                              <a:pt x="2890973" y="259197"/>
                                            </a:cubicBezTo>
                                            <a:cubicBezTo>
                                              <a:pt x="2972253" y="228717"/>
                                              <a:pt x="3014163" y="172837"/>
                                              <a:pt x="3066233" y="129657"/>
                                            </a:cubicBezTo>
                                            <a:cubicBezTo>
                                              <a:pt x="3118303" y="86477"/>
                                              <a:pt x="3189423" y="-3693"/>
                                              <a:pt x="3203393" y="117"/>
                                            </a:cubicBezTo>
                                            <a:cubicBezTo>
                                              <a:pt x="3217363" y="3927"/>
                                              <a:pt x="3099253" y="127117"/>
                                              <a:pt x="3150053" y="152517"/>
                                            </a:cubicBezTo>
                                            <a:cubicBezTo>
                                              <a:pt x="3200853" y="177917"/>
                                              <a:pt x="3473903" y="124577"/>
                                              <a:pt x="3508193" y="152517"/>
                                            </a:cubicBezTo>
                                            <a:cubicBezTo>
                                              <a:pt x="3542483" y="180457"/>
                                              <a:pt x="3391353" y="229987"/>
                                              <a:pt x="3355793" y="320157"/>
                                            </a:cubicBezTo>
                                            <a:cubicBezTo>
                                              <a:pt x="3320233" y="410327"/>
                                              <a:pt x="3350713" y="656707"/>
                                              <a:pt x="3294833" y="693537"/>
                                            </a:cubicBezTo>
                                            <a:cubicBezTo>
                                              <a:pt x="3238953" y="730367"/>
                                              <a:pt x="3099253" y="528437"/>
                                              <a:pt x="3020513" y="541137"/>
                                            </a:cubicBezTo>
                                            <a:cubicBezTo>
                                              <a:pt x="2941773" y="553837"/>
                                              <a:pt x="2822393" y="769737"/>
                                              <a:pt x="2822393" y="769737"/>
                                            </a:cubicBezTo>
                                            <a:cubicBezTo>
                                              <a:pt x="2761433" y="839587"/>
                                              <a:pt x="2744923" y="946267"/>
                                              <a:pt x="2654753" y="960237"/>
                                            </a:cubicBezTo>
                                            <a:cubicBezTo>
                                              <a:pt x="2564583" y="974207"/>
                                              <a:pt x="2357573" y="876417"/>
                                              <a:pt x="2281373" y="853557"/>
                                            </a:cubicBezTo>
                                            <a:cubicBezTo>
                                              <a:pt x="2205173" y="830697"/>
                                              <a:pt x="2249623" y="809107"/>
                                              <a:pt x="2197553" y="823077"/>
                                            </a:cubicBezTo>
                                            <a:cubicBezTo>
                                              <a:pt x="2145483" y="837047"/>
                                              <a:pt x="2038803" y="942457"/>
                                              <a:pt x="1968953" y="937377"/>
                                            </a:cubicBezTo>
                                            <a:cubicBezTo>
                                              <a:pt x="1899103" y="932297"/>
                                              <a:pt x="1850843" y="793867"/>
                                              <a:pt x="1778453" y="792597"/>
                                            </a:cubicBezTo>
                                            <a:cubicBezTo>
                                              <a:pt x="1706063" y="791327"/>
                                              <a:pt x="1613353" y="946267"/>
                                              <a:pt x="1534613" y="929757"/>
                                            </a:cubicBezTo>
                                            <a:cubicBezTo>
                                              <a:pt x="1455873" y="913247"/>
                                              <a:pt x="1365703" y="703697"/>
                                              <a:pt x="1306013" y="693537"/>
                                            </a:cubicBezTo>
                                            <a:cubicBezTo>
                                              <a:pt x="1246323" y="683377"/>
                                              <a:pt x="1223463" y="856097"/>
                                              <a:pt x="1176473" y="868797"/>
                                            </a:cubicBezTo>
                                            <a:cubicBezTo>
                                              <a:pt x="1129483" y="881497"/>
                                              <a:pt x="1062173" y="777357"/>
                                              <a:pt x="1024073" y="769737"/>
                                            </a:cubicBezTo>
                                            <a:cubicBezTo>
                                              <a:pt x="985973" y="762117"/>
                                              <a:pt x="988513" y="831967"/>
                                              <a:pt x="947873" y="823077"/>
                                            </a:cubicBezTo>
                                            <a:cubicBezTo>
                                              <a:pt x="907233" y="814187"/>
                                              <a:pt x="841193" y="720207"/>
                                              <a:pt x="780233" y="716397"/>
                                            </a:cubicBezTo>
                                            <a:cubicBezTo>
                                              <a:pt x="719273" y="712587"/>
                                              <a:pt x="632913" y="806567"/>
                                              <a:pt x="582113" y="800217"/>
                                            </a:cubicBezTo>
                                            <a:cubicBezTo>
                                              <a:pt x="531313" y="793867"/>
                                              <a:pt x="517343" y="685917"/>
                                              <a:pt x="475433" y="678297"/>
                                            </a:cubicBezTo>
                                            <a:cubicBezTo>
                                              <a:pt x="433523" y="670677"/>
                                              <a:pt x="375103" y="760847"/>
                                              <a:pt x="330653" y="754497"/>
                                            </a:cubicBezTo>
                                            <a:cubicBezTo>
                                              <a:pt x="286203" y="748147"/>
                                              <a:pt x="221433" y="698617"/>
                                              <a:pt x="208733" y="640197"/>
                                            </a:cubicBezTo>
                                            <a:cubicBezTo>
                                              <a:pt x="196033" y="581777"/>
                                              <a:pt x="274773" y="461127"/>
                                              <a:pt x="254453" y="403977"/>
                                            </a:cubicBezTo>
                                            <a:cubicBezTo>
                                              <a:pt x="234133" y="346827"/>
                                              <a:pt x="127453" y="326507"/>
                                              <a:pt x="86813" y="297297"/>
                                            </a:cubicBezTo>
                                            <a:cubicBezTo>
                                              <a:pt x="46173" y="268087"/>
                                              <a:pt x="-27487" y="199507"/>
                                              <a:pt x="10613" y="205857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00682F">
                                          <a:alpha val="14902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149" name="Freeform 148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324335" y="2475591"/>
                                      <a:ext cx="438176" cy="455490"/>
                                    </a:xfrm>
                                    <a:custGeom>
                                      <a:avLst/>
                                      <a:gdLst>
                                        <a:gd name="connsiteX0" fmla="*/ 438165 w 438176"/>
                                        <a:gd name="connsiteY0" fmla="*/ 909 h 455490"/>
                                        <a:gd name="connsiteX1" fmla="*/ 209565 w 438176"/>
                                        <a:gd name="connsiteY1" fmla="*/ 324759 h 455490"/>
                                        <a:gd name="connsiteX2" fmla="*/ 15 w 438176"/>
                                        <a:gd name="connsiteY2" fmla="*/ 343809 h 455490"/>
                                        <a:gd name="connsiteX3" fmla="*/ 200040 w 438176"/>
                                        <a:gd name="connsiteY3" fmla="*/ 439059 h 455490"/>
                                        <a:gd name="connsiteX4" fmla="*/ 438165 w 438176"/>
                                        <a:gd name="connsiteY4" fmla="*/ 909 h 455490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</a:cxnLst>
                                      <a:rect l="l" t="t" r="r" b="b"/>
                                      <a:pathLst>
                                        <a:path w="438176" h="455490">
                                          <a:moveTo>
                                            <a:pt x="438165" y="909"/>
                                          </a:moveTo>
                                          <a:cubicBezTo>
                                            <a:pt x="439752" y="-18141"/>
                                            <a:pt x="282590" y="267609"/>
                                            <a:pt x="209565" y="324759"/>
                                          </a:cubicBezTo>
                                          <a:cubicBezTo>
                                            <a:pt x="136540" y="381909"/>
                                            <a:pt x="1602" y="324759"/>
                                            <a:pt x="15" y="343809"/>
                                          </a:cubicBezTo>
                                          <a:cubicBezTo>
                                            <a:pt x="-1572" y="362859"/>
                                            <a:pt x="122252" y="502559"/>
                                            <a:pt x="200040" y="439059"/>
                                          </a:cubicBezTo>
                                          <a:cubicBezTo>
                                            <a:pt x="277827" y="375559"/>
                                            <a:pt x="436578" y="19959"/>
                                            <a:pt x="438165" y="909"/>
                                          </a:cubicBez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FFFFFF">
                                        <a:alpha val="50196"/>
                                      </a:srgbClr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AU"/>
                                    </a:p>
                                  </p:txBody>
                                </p:sp>
                                <p:sp>
                                  <p:nvSpPr>
                                    <p:cNvPr id="150" name="Freeform 149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958567" y="3133283"/>
                                      <a:ext cx="446762" cy="307767"/>
                                    </a:xfrm>
                                    <a:custGeom>
                                      <a:avLst/>
                                      <a:gdLst>
                                        <a:gd name="connsiteX0" fmla="*/ 441983 w 446762"/>
                                        <a:gd name="connsiteY0" fmla="*/ 133792 h 307767"/>
                                        <a:gd name="connsiteX1" fmla="*/ 222908 w 446762"/>
                                        <a:gd name="connsiteY1" fmla="*/ 442 h 307767"/>
                                        <a:gd name="connsiteX2" fmla="*/ 194333 w 446762"/>
                                        <a:gd name="connsiteY2" fmla="*/ 95692 h 307767"/>
                                        <a:gd name="connsiteX3" fmla="*/ 118133 w 446762"/>
                                        <a:gd name="connsiteY3" fmla="*/ 229042 h 307767"/>
                                        <a:gd name="connsiteX4" fmla="*/ 3833 w 446762"/>
                                        <a:gd name="connsiteY4" fmla="*/ 305242 h 307767"/>
                                        <a:gd name="connsiteX5" fmla="*/ 270533 w 446762"/>
                                        <a:gd name="connsiteY5" fmla="*/ 276667 h 307767"/>
                                        <a:gd name="connsiteX6" fmla="*/ 365783 w 446762"/>
                                        <a:gd name="connsiteY6" fmla="*/ 152842 h 307767"/>
                                        <a:gd name="connsiteX7" fmla="*/ 441983 w 446762"/>
                                        <a:gd name="connsiteY7" fmla="*/ 133792 h 307767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  <a:cxn ang="0">
                                          <a:pos x="connsiteX5" y="connsiteY5"/>
                                        </a:cxn>
                                        <a:cxn ang="0">
                                          <a:pos x="connsiteX6" y="connsiteY6"/>
                                        </a:cxn>
                                        <a:cxn ang="0">
                                          <a:pos x="connsiteX7" y="connsiteY7"/>
                                        </a:cxn>
                                      </a:cxnLst>
                                      <a:rect l="l" t="t" r="r" b="b"/>
                                      <a:pathLst>
                                        <a:path w="446762" h="307767">
                                          <a:moveTo>
                                            <a:pt x="441983" y="133792"/>
                                          </a:moveTo>
                                          <a:cubicBezTo>
                                            <a:pt x="418170" y="108392"/>
                                            <a:pt x="264183" y="6792"/>
                                            <a:pt x="222908" y="442"/>
                                          </a:cubicBezTo>
                                          <a:cubicBezTo>
                                            <a:pt x="181633" y="-5908"/>
                                            <a:pt x="211795" y="57592"/>
                                            <a:pt x="194333" y="95692"/>
                                          </a:cubicBezTo>
                                          <a:cubicBezTo>
                                            <a:pt x="176871" y="133792"/>
                                            <a:pt x="149883" y="194117"/>
                                            <a:pt x="118133" y="229042"/>
                                          </a:cubicBezTo>
                                          <a:cubicBezTo>
                                            <a:pt x="86383" y="263967"/>
                                            <a:pt x="-21567" y="297305"/>
                                            <a:pt x="3833" y="305242"/>
                                          </a:cubicBezTo>
                                          <a:cubicBezTo>
                                            <a:pt x="29233" y="313179"/>
                                            <a:pt x="210208" y="302067"/>
                                            <a:pt x="270533" y="276667"/>
                                          </a:cubicBezTo>
                                          <a:cubicBezTo>
                                            <a:pt x="330858" y="251267"/>
                                            <a:pt x="337208" y="181417"/>
                                            <a:pt x="365783" y="152842"/>
                                          </a:cubicBezTo>
                                          <a:cubicBezTo>
                                            <a:pt x="394358" y="124267"/>
                                            <a:pt x="465796" y="159192"/>
                                            <a:pt x="441983" y="133792"/>
                                          </a:cubicBez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FFFFFF">
                                        <a:alpha val="50196"/>
                                      </a:srgbClr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AU"/>
                                    </a:p>
                                  </p:txBody>
                                </p:sp>
                                <p:sp>
                                  <p:nvSpPr>
                                    <p:cNvPr id="151" name="Freeform 150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361484" y="3733610"/>
                                      <a:ext cx="1076184" cy="735521"/>
                                    </a:xfrm>
                                    <a:custGeom>
                                      <a:avLst/>
                                      <a:gdLst>
                                        <a:gd name="connsiteX0" fmla="*/ 1020016 w 1076184"/>
                                        <a:gd name="connsiteY0" fmla="*/ 114490 h 735521"/>
                                        <a:gd name="connsiteX1" fmla="*/ 600916 w 1076184"/>
                                        <a:gd name="connsiteY1" fmla="*/ 209740 h 735521"/>
                                        <a:gd name="connsiteX2" fmla="*/ 381841 w 1076184"/>
                                        <a:gd name="connsiteY2" fmla="*/ 581215 h 735521"/>
                                        <a:gd name="connsiteX3" fmla="*/ 77041 w 1076184"/>
                                        <a:gd name="connsiteY3" fmla="*/ 666940 h 735521"/>
                                        <a:gd name="connsiteX4" fmla="*/ 841 w 1076184"/>
                                        <a:gd name="connsiteY4" fmla="*/ 733615 h 735521"/>
                                        <a:gd name="connsiteX5" fmla="*/ 57991 w 1076184"/>
                                        <a:gd name="connsiteY5" fmla="*/ 590740 h 735521"/>
                                        <a:gd name="connsiteX6" fmla="*/ 343741 w 1076184"/>
                                        <a:gd name="connsiteY6" fmla="*/ 381190 h 735521"/>
                                        <a:gd name="connsiteX7" fmla="*/ 410416 w 1076184"/>
                                        <a:gd name="connsiteY7" fmla="*/ 190690 h 735521"/>
                                        <a:gd name="connsiteX8" fmla="*/ 524716 w 1076184"/>
                                        <a:gd name="connsiteY8" fmla="*/ 38290 h 735521"/>
                                        <a:gd name="connsiteX9" fmla="*/ 524716 w 1076184"/>
                                        <a:gd name="connsiteY9" fmla="*/ 190 h 735521"/>
                                        <a:gd name="connsiteX10" fmla="*/ 743791 w 1076184"/>
                                        <a:gd name="connsiteY10" fmla="*/ 47815 h 735521"/>
                                        <a:gd name="connsiteX11" fmla="*/ 934291 w 1076184"/>
                                        <a:gd name="connsiteY11" fmla="*/ 66865 h 735521"/>
                                        <a:gd name="connsiteX12" fmla="*/ 1067641 w 1076184"/>
                                        <a:gd name="connsiteY12" fmla="*/ 76390 h 735521"/>
                                        <a:gd name="connsiteX13" fmla="*/ 1058116 w 1076184"/>
                                        <a:gd name="connsiteY13" fmla="*/ 76390 h 735521"/>
                                        <a:gd name="connsiteX14" fmla="*/ 1020016 w 1076184"/>
                                        <a:gd name="connsiteY14" fmla="*/ 114490 h 735521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  <a:cxn ang="0">
                                          <a:pos x="connsiteX5" y="connsiteY5"/>
                                        </a:cxn>
                                        <a:cxn ang="0">
                                          <a:pos x="connsiteX6" y="connsiteY6"/>
                                        </a:cxn>
                                        <a:cxn ang="0">
                                          <a:pos x="connsiteX7" y="connsiteY7"/>
                                        </a:cxn>
                                        <a:cxn ang="0">
                                          <a:pos x="connsiteX8" y="connsiteY8"/>
                                        </a:cxn>
                                        <a:cxn ang="0">
                                          <a:pos x="connsiteX9" y="connsiteY9"/>
                                        </a:cxn>
                                        <a:cxn ang="0">
                                          <a:pos x="connsiteX10" y="connsiteY10"/>
                                        </a:cxn>
                                        <a:cxn ang="0">
                                          <a:pos x="connsiteX11" y="connsiteY11"/>
                                        </a:cxn>
                                        <a:cxn ang="0">
                                          <a:pos x="connsiteX12" y="connsiteY12"/>
                                        </a:cxn>
                                        <a:cxn ang="0">
                                          <a:pos x="connsiteX13" y="connsiteY13"/>
                                        </a:cxn>
                                        <a:cxn ang="0">
                                          <a:pos x="connsiteX14" y="connsiteY14"/>
                                        </a:cxn>
                                      </a:cxnLst>
                                      <a:rect l="l" t="t" r="r" b="b"/>
                                      <a:pathLst>
                                        <a:path w="1076184" h="735521">
                                          <a:moveTo>
                                            <a:pt x="1020016" y="114490"/>
                                          </a:moveTo>
                                          <a:cubicBezTo>
                                            <a:pt x="943816" y="136715"/>
                                            <a:pt x="707278" y="131953"/>
                                            <a:pt x="600916" y="209740"/>
                                          </a:cubicBezTo>
                                          <a:cubicBezTo>
                                            <a:pt x="494553" y="287528"/>
                                            <a:pt x="469153" y="505015"/>
                                            <a:pt x="381841" y="581215"/>
                                          </a:cubicBezTo>
                                          <a:cubicBezTo>
                                            <a:pt x="294529" y="657415"/>
                                            <a:pt x="140541" y="641540"/>
                                            <a:pt x="77041" y="666940"/>
                                          </a:cubicBezTo>
                                          <a:cubicBezTo>
                                            <a:pt x="13541" y="692340"/>
                                            <a:pt x="4016" y="746315"/>
                                            <a:pt x="841" y="733615"/>
                                          </a:cubicBezTo>
                                          <a:cubicBezTo>
                                            <a:pt x="-2334" y="720915"/>
                                            <a:pt x="841" y="649477"/>
                                            <a:pt x="57991" y="590740"/>
                                          </a:cubicBezTo>
                                          <a:cubicBezTo>
                                            <a:pt x="115141" y="532003"/>
                                            <a:pt x="285004" y="447865"/>
                                            <a:pt x="343741" y="381190"/>
                                          </a:cubicBezTo>
                                          <a:cubicBezTo>
                                            <a:pt x="402478" y="314515"/>
                                            <a:pt x="380254" y="247840"/>
                                            <a:pt x="410416" y="190690"/>
                                          </a:cubicBezTo>
                                          <a:cubicBezTo>
                                            <a:pt x="440578" y="133540"/>
                                            <a:pt x="505666" y="70040"/>
                                            <a:pt x="524716" y="38290"/>
                                          </a:cubicBezTo>
                                          <a:cubicBezTo>
                                            <a:pt x="543766" y="6540"/>
                                            <a:pt x="488204" y="-1397"/>
                                            <a:pt x="524716" y="190"/>
                                          </a:cubicBezTo>
                                          <a:cubicBezTo>
                                            <a:pt x="561228" y="1777"/>
                                            <a:pt x="675529" y="36703"/>
                                            <a:pt x="743791" y="47815"/>
                                          </a:cubicBezTo>
                                          <a:cubicBezTo>
                                            <a:pt x="812053" y="58927"/>
                                            <a:pt x="880316" y="62102"/>
                                            <a:pt x="934291" y="66865"/>
                                          </a:cubicBezTo>
                                          <a:cubicBezTo>
                                            <a:pt x="988266" y="71628"/>
                                            <a:pt x="1047004" y="74803"/>
                                            <a:pt x="1067641" y="76390"/>
                                          </a:cubicBezTo>
                                          <a:cubicBezTo>
                                            <a:pt x="1088278" y="77977"/>
                                            <a:pt x="1066053" y="66865"/>
                                            <a:pt x="1058116" y="76390"/>
                                          </a:cubicBezTo>
                                          <a:cubicBezTo>
                                            <a:pt x="1050179" y="85915"/>
                                            <a:pt x="1096216" y="92265"/>
                                            <a:pt x="1020016" y="114490"/>
                                          </a:cubicBez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chemeClr val="bg1">
                                        <a:alpha val="50196"/>
                                      </a:schemeClr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AU"/>
                                    </a:p>
                                  </p:txBody>
                                </p:sp>
                                <p:sp>
                                  <p:nvSpPr>
                                    <p:cNvPr id="152" name="Freeform 151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3242314" y="4762479"/>
                                      <a:ext cx="969411" cy="230231"/>
                                    </a:xfrm>
                                    <a:custGeom>
                                      <a:avLst/>
                                      <a:gdLst>
                                        <a:gd name="connsiteX0" fmla="*/ 120011 w 969411"/>
                                        <a:gd name="connsiteY0" fmla="*/ 180996 h 230231"/>
                                        <a:gd name="connsiteX1" fmla="*/ 291461 w 969411"/>
                                        <a:gd name="connsiteY1" fmla="*/ 114321 h 230231"/>
                                        <a:gd name="connsiteX2" fmla="*/ 339086 w 969411"/>
                                        <a:gd name="connsiteY2" fmla="*/ 21 h 230231"/>
                                        <a:gd name="connsiteX3" fmla="*/ 462911 w 969411"/>
                                        <a:gd name="connsiteY3" fmla="*/ 104796 h 230231"/>
                                        <a:gd name="connsiteX4" fmla="*/ 701036 w 969411"/>
                                        <a:gd name="connsiteY4" fmla="*/ 123846 h 230231"/>
                                        <a:gd name="connsiteX5" fmla="*/ 967736 w 969411"/>
                                        <a:gd name="connsiteY5" fmla="*/ 161946 h 230231"/>
                                        <a:gd name="connsiteX6" fmla="*/ 567686 w 969411"/>
                                        <a:gd name="connsiteY6" fmla="*/ 228621 h 230231"/>
                                        <a:gd name="connsiteX7" fmla="*/ 310511 w 969411"/>
                                        <a:gd name="connsiteY7" fmla="*/ 209571 h 230231"/>
                                        <a:gd name="connsiteX8" fmla="*/ 5711 w 969411"/>
                                        <a:gd name="connsiteY8" fmla="*/ 209571 h 230231"/>
                                        <a:gd name="connsiteX9" fmla="*/ 120011 w 969411"/>
                                        <a:gd name="connsiteY9" fmla="*/ 180996 h 230231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  <a:cxn ang="0">
                                          <a:pos x="connsiteX5" y="connsiteY5"/>
                                        </a:cxn>
                                        <a:cxn ang="0">
                                          <a:pos x="connsiteX6" y="connsiteY6"/>
                                        </a:cxn>
                                        <a:cxn ang="0">
                                          <a:pos x="connsiteX7" y="connsiteY7"/>
                                        </a:cxn>
                                        <a:cxn ang="0">
                                          <a:pos x="connsiteX8" y="connsiteY8"/>
                                        </a:cxn>
                                        <a:cxn ang="0">
                                          <a:pos x="connsiteX9" y="connsiteY9"/>
                                        </a:cxn>
                                      </a:cxnLst>
                                      <a:rect l="l" t="t" r="r" b="b"/>
                                      <a:pathLst>
                                        <a:path w="969411" h="230231">
                                          <a:moveTo>
                                            <a:pt x="120011" y="180996"/>
                                          </a:moveTo>
                                          <a:cubicBezTo>
                                            <a:pt x="167636" y="165121"/>
                                            <a:pt x="254948" y="144484"/>
                                            <a:pt x="291461" y="114321"/>
                                          </a:cubicBezTo>
                                          <a:cubicBezTo>
                                            <a:pt x="327974" y="84158"/>
                                            <a:pt x="310511" y="1608"/>
                                            <a:pt x="339086" y="21"/>
                                          </a:cubicBezTo>
                                          <a:cubicBezTo>
                                            <a:pt x="367661" y="-1567"/>
                                            <a:pt x="402586" y="84159"/>
                                            <a:pt x="462911" y="104796"/>
                                          </a:cubicBezTo>
                                          <a:cubicBezTo>
                                            <a:pt x="523236" y="125433"/>
                                            <a:pt x="616899" y="114321"/>
                                            <a:pt x="701036" y="123846"/>
                                          </a:cubicBezTo>
                                          <a:cubicBezTo>
                                            <a:pt x="785174" y="133371"/>
                                            <a:pt x="989961" y="144484"/>
                                            <a:pt x="967736" y="161946"/>
                                          </a:cubicBezTo>
                                          <a:cubicBezTo>
                                            <a:pt x="945511" y="179408"/>
                                            <a:pt x="677224" y="220684"/>
                                            <a:pt x="567686" y="228621"/>
                                          </a:cubicBezTo>
                                          <a:cubicBezTo>
                                            <a:pt x="458149" y="236559"/>
                                            <a:pt x="404173" y="212746"/>
                                            <a:pt x="310511" y="209571"/>
                                          </a:cubicBezTo>
                                          <a:cubicBezTo>
                                            <a:pt x="216849" y="206396"/>
                                            <a:pt x="35873" y="211158"/>
                                            <a:pt x="5711" y="209571"/>
                                          </a:cubicBezTo>
                                          <a:cubicBezTo>
                                            <a:pt x="-24451" y="207984"/>
                                            <a:pt x="72386" y="196871"/>
                                            <a:pt x="120011" y="180996"/>
                                          </a:cubicBez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FFFFFF">
                                        <a:alpha val="50196"/>
                                      </a:srgbClr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AU"/>
                                    </a:p>
                                  </p:txBody>
                                </p:sp>
                                <p:sp>
                                  <p:nvSpPr>
                                    <p:cNvPr id="153" name="Freeform 152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673520" y="4286205"/>
                                      <a:ext cx="273024" cy="295636"/>
                                    </a:xfrm>
                                    <a:custGeom>
                                      <a:avLst/>
                                      <a:gdLst>
                                        <a:gd name="connsiteX0" fmla="*/ 260430 w 273024"/>
                                        <a:gd name="connsiteY0" fmla="*/ 45 h 295636"/>
                                        <a:gd name="connsiteX1" fmla="*/ 108030 w 273024"/>
                                        <a:gd name="connsiteY1" fmla="*/ 228645 h 295636"/>
                                        <a:gd name="connsiteX2" fmla="*/ 3255 w 273024"/>
                                        <a:gd name="connsiteY2" fmla="*/ 295320 h 295636"/>
                                        <a:gd name="connsiteX3" fmla="*/ 231855 w 273024"/>
                                        <a:gd name="connsiteY3" fmla="*/ 209595 h 295636"/>
                                        <a:gd name="connsiteX4" fmla="*/ 260430 w 273024"/>
                                        <a:gd name="connsiteY4" fmla="*/ 45 h 295636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</a:cxnLst>
                                      <a:rect l="l" t="t" r="r" b="b"/>
                                      <a:pathLst>
                                        <a:path w="273024" h="295636">
                                          <a:moveTo>
                                            <a:pt x="260430" y="45"/>
                                          </a:moveTo>
                                          <a:cubicBezTo>
                                            <a:pt x="239792" y="3220"/>
                                            <a:pt x="150892" y="179433"/>
                                            <a:pt x="108030" y="228645"/>
                                          </a:cubicBezTo>
                                          <a:cubicBezTo>
                                            <a:pt x="65167" y="277858"/>
                                            <a:pt x="-17383" y="298495"/>
                                            <a:pt x="3255" y="295320"/>
                                          </a:cubicBezTo>
                                          <a:cubicBezTo>
                                            <a:pt x="23892" y="292145"/>
                                            <a:pt x="184230" y="258808"/>
                                            <a:pt x="231855" y="209595"/>
                                          </a:cubicBezTo>
                                          <a:cubicBezTo>
                                            <a:pt x="279480" y="160383"/>
                                            <a:pt x="281068" y="-3130"/>
                                            <a:pt x="260430" y="45"/>
                                          </a:cubicBez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FFFFFF">
                                        <a:alpha val="40000"/>
                                      </a:srgbClr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AU"/>
                                    </a:p>
                                  </p:txBody>
                                </p:sp>
                              </p:grpSp>
                              <p:grpSp>
                                <p:nvGrpSpPr>
                                  <p:cNvPr id="128" name="Group 127"/>
                                  <p:cNvGrpSpPr/>
                                  <p:nvPr/>
                                </p:nvGrpSpPr>
                                <p:grpSpPr>
                                  <a:xfrm>
                                    <a:off x="783837" y="2754489"/>
                                    <a:ext cx="3222994" cy="2822097"/>
                                    <a:chOff x="783837" y="2754489"/>
                                    <a:chExt cx="3222994" cy="2822097"/>
                                  </a:xfrm>
                                </p:grpSpPr>
                                <p:grpSp>
                                  <p:nvGrpSpPr>
                                    <p:cNvPr id="18" name="Group 17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987573" y="2807871"/>
                                      <a:ext cx="69827" cy="69827"/>
                                      <a:chOff x="1981200" y="2816225"/>
                                      <a:chExt cx="241300" cy="241300"/>
                                    </a:xfrm>
                                  </p:grpSpPr>
                                  <p:sp>
                                    <p:nvSpPr>
                                      <p:cNvPr id="16" name="Oval 15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1981200" y="2816225"/>
                                        <a:ext cx="241300" cy="241300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rgbClr val="00B0F0">
                                          <a:alpha val="80000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7" name="Freeform 16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002895" y="2835027"/>
                                        <a:ext cx="118828" cy="177257"/>
                                      </a:xfrm>
                                      <a:custGeom>
                                        <a:avLst/>
                                        <a:gdLst>
                                          <a:gd name="connsiteX0" fmla="*/ 61649 w 118828"/>
                                          <a:gd name="connsiteY0" fmla="*/ 177254 h 177257"/>
                                          <a:gd name="connsiteX1" fmla="*/ 42599 w 118828"/>
                                          <a:gd name="connsiteY1" fmla="*/ 115342 h 177257"/>
                                          <a:gd name="connsiteX2" fmla="*/ 44980 w 118828"/>
                                          <a:gd name="connsiteY2" fmla="*/ 29617 h 177257"/>
                                          <a:gd name="connsiteX3" fmla="*/ 118799 w 118828"/>
                                          <a:gd name="connsiteY3" fmla="*/ 1042 h 177257"/>
                                          <a:gd name="connsiteX4" fmla="*/ 35455 w 118828"/>
                                          <a:gd name="connsiteY4" fmla="*/ 12948 h 177257"/>
                                          <a:gd name="connsiteX5" fmla="*/ 2118 w 118828"/>
                                          <a:gd name="connsiteY5" fmla="*/ 74861 h 177257"/>
                                          <a:gd name="connsiteX6" fmla="*/ 9261 w 118828"/>
                                          <a:gd name="connsiteY6" fmla="*/ 112961 h 177257"/>
                                          <a:gd name="connsiteX7" fmla="*/ 61649 w 118828"/>
                                          <a:gd name="connsiteY7" fmla="*/ 177254 h 177257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18828" h="177257">
                                            <a:moveTo>
                                              <a:pt x="61649" y="177254"/>
                                            </a:moveTo>
                                            <a:cubicBezTo>
                                              <a:pt x="67205" y="177651"/>
                                              <a:pt x="45377" y="139948"/>
                                              <a:pt x="42599" y="115342"/>
                                            </a:cubicBezTo>
                                            <a:cubicBezTo>
                                              <a:pt x="39821" y="90736"/>
                                              <a:pt x="32280" y="48667"/>
                                              <a:pt x="44980" y="29617"/>
                                            </a:cubicBezTo>
                                            <a:cubicBezTo>
                                              <a:pt x="57680" y="10567"/>
                                              <a:pt x="120386" y="3820"/>
                                              <a:pt x="118799" y="1042"/>
                                            </a:cubicBezTo>
                                            <a:cubicBezTo>
                                              <a:pt x="117212" y="-1736"/>
                                              <a:pt x="54902" y="645"/>
                                              <a:pt x="35455" y="12948"/>
                                            </a:cubicBezTo>
                                            <a:cubicBezTo>
                                              <a:pt x="16008" y="25251"/>
                                              <a:pt x="6484" y="58192"/>
                                              <a:pt x="2118" y="74861"/>
                                            </a:cubicBezTo>
                                            <a:cubicBezTo>
                                              <a:pt x="-2248" y="91530"/>
                                              <a:pt x="133" y="96689"/>
                                              <a:pt x="9261" y="112961"/>
                                            </a:cubicBezTo>
                                            <a:cubicBezTo>
                                              <a:pt x="18389" y="129233"/>
                                              <a:pt x="56093" y="176857"/>
                                              <a:pt x="61649" y="177254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FF">
                                          <a:alpha val="69804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21" name="Group 20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2651108" y="2754489"/>
                                      <a:ext cx="245269" cy="245269"/>
                                      <a:chOff x="883444" y="2767013"/>
                                      <a:chExt cx="245269" cy="245269"/>
                                    </a:xfrm>
                                  </p:grpSpPr>
                                  <p:sp>
                                    <p:nvSpPr>
                                      <p:cNvPr id="19" name="Oval 18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883444" y="2767013"/>
                                        <a:ext cx="245269" cy="245269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rgbClr val="00B0F0">
                                          <a:alpha val="85098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20" name="Freeform 19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905921" y="2787365"/>
                                        <a:ext cx="161107" cy="179977"/>
                                      </a:xfrm>
                                      <a:custGeom>
                                        <a:avLst/>
                                        <a:gdLst>
                                          <a:gd name="connsiteX0" fmla="*/ 56104 w 161107"/>
                                          <a:gd name="connsiteY0" fmla="*/ 179673 h 179977"/>
                                          <a:gd name="connsiteX1" fmla="*/ 44198 w 161107"/>
                                          <a:gd name="connsiteY1" fmla="*/ 103473 h 179977"/>
                                          <a:gd name="connsiteX2" fmla="*/ 96585 w 161107"/>
                                          <a:gd name="connsiteY2" fmla="*/ 29654 h 179977"/>
                                          <a:gd name="connsiteX3" fmla="*/ 160879 w 161107"/>
                                          <a:gd name="connsiteY3" fmla="*/ 17748 h 179977"/>
                                          <a:gd name="connsiteX4" fmla="*/ 72773 w 161107"/>
                                          <a:gd name="connsiteY4" fmla="*/ 1079 h 179977"/>
                                          <a:gd name="connsiteX5" fmla="*/ 15623 w 161107"/>
                                          <a:gd name="connsiteY5" fmla="*/ 51085 h 179977"/>
                                          <a:gd name="connsiteX6" fmla="*/ 1335 w 161107"/>
                                          <a:gd name="connsiteY6" fmla="*/ 127285 h 179977"/>
                                          <a:gd name="connsiteX7" fmla="*/ 56104 w 161107"/>
                                          <a:gd name="connsiteY7" fmla="*/ 179673 h 179977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61107" h="179977">
                                            <a:moveTo>
                                              <a:pt x="56104" y="179673"/>
                                            </a:moveTo>
                                            <a:cubicBezTo>
                                              <a:pt x="63248" y="175704"/>
                                              <a:pt x="37451" y="128476"/>
                                              <a:pt x="44198" y="103473"/>
                                            </a:cubicBezTo>
                                            <a:cubicBezTo>
                                              <a:pt x="50945" y="78470"/>
                                              <a:pt x="77138" y="43941"/>
                                              <a:pt x="96585" y="29654"/>
                                            </a:cubicBezTo>
                                            <a:cubicBezTo>
                                              <a:pt x="116032" y="15367"/>
                                              <a:pt x="164848" y="22510"/>
                                              <a:pt x="160879" y="17748"/>
                                            </a:cubicBezTo>
                                            <a:cubicBezTo>
                                              <a:pt x="156910" y="12986"/>
                                              <a:pt x="96982" y="-4477"/>
                                              <a:pt x="72773" y="1079"/>
                                            </a:cubicBezTo>
                                            <a:cubicBezTo>
                                              <a:pt x="48564" y="6635"/>
                                              <a:pt x="27529" y="30051"/>
                                              <a:pt x="15623" y="51085"/>
                                            </a:cubicBezTo>
                                            <a:cubicBezTo>
                                              <a:pt x="3717" y="72119"/>
                                              <a:pt x="-3031" y="106647"/>
                                              <a:pt x="1335" y="127285"/>
                                            </a:cubicBezTo>
                                            <a:cubicBezTo>
                                              <a:pt x="5701" y="147922"/>
                                              <a:pt x="48960" y="183642"/>
                                              <a:pt x="56104" y="179673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FF">
                                          <a:alpha val="60000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24" name="Group 23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2840417" y="3079744"/>
                                      <a:ext cx="86933" cy="86933"/>
                                      <a:chOff x="814388" y="2374106"/>
                                      <a:chExt cx="245268" cy="245268"/>
                                    </a:xfrm>
                                  </p:grpSpPr>
                                  <p:sp>
                                    <p:nvSpPr>
                                      <p:cNvPr id="22" name="Oval 21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814388" y="2374106"/>
                                        <a:ext cx="245268" cy="245268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rgbClr val="FFC000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23" name="Freeform 22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842336" y="2394731"/>
                                        <a:ext cx="147098" cy="106855"/>
                                      </a:xfrm>
                                      <a:custGeom>
                                        <a:avLst/>
                                        <a:gdLst>
                                          <a:gd name="connsiteX0" fmla="*/ 627 w 147098"/>
                                          <a:gd name="connsiteY0" fmla="*/ 105582 h 106855"/>
                                          <a:gd name="connsiteX1" fmla="*/ 22058 w 147098"/>
                                          <a:gd name="connsiteY1" fmla="*/ 57957 h 106855"/>
                                          <a:gd name="connsiteX2" fmla="*/ 93495 w 147098"/>
                                          <a:gd name="connsiteY2" fmla="*/ 19857 h 106855"/>
                                          <a:gd name="connsiteX3" fmla="*/ 145883 w 147098"/>
                                          <a:gd name="connsiteY3" fmla="*/ 7950 h 106855"/>
                                          <a:gd name="connsiteX4" fmla="*/ 41108 w 147098"/>
                                          <a:gd name="connsiteY4" fmla="*/ 3188 h 106855"/>
                                          <a:gd name="connsiteX5" fmla="*/ 627 w 147098"/>
                                          <a:gd name="connsiteY5" fmla="*/ 105582 h 106855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47098" h="106855">
                                            <a:moveTo>
                                              <a:pt x="627" y="105582"/>
                                            </a:moveTo>
                                            <a:cubicBezTo>
                                              <a:pt x="-2548" y="114710"/>
                                              <a:pt x="6580" y="72244"/>
                                              <a:pt x="22058" y="57957"/>
                                            </a:cubicBezTo>
                                            <a:cubicBezTo>
                                              <a:pt x="37536" y="43670"/>
                                              <a:pt x="72858" y="28191"/>
                                              <a:pt x="93495" y="19857"/>
                                            </a:cubicBezTo>
                                            <a:cubicBezTo>
                                              <a:pt x="114132" y="11523"/>
                                              <a:pt x="154614" y="10728"/>
                                              <a:pt x="145883" y="7950"/>
                                            </a:cubicBezTo>
                                            <a:cubicBezTo>
                                              <a:pt x="137152" y="5172"/>
                                              <a:pt x="63730" y="-5146"/>
                                              <a:pt x="41108" y="3188"/>
                                            </a:cubicBezTo>
                                            <a:cubicBezTo>
                                              <a:pt x="18486" y="11522"/>
                                              <a:pt x="3802" y="96454"/>
                                              <a:pt x="627" y="105582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FF">
                                          <a:alpha val="50196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27" name="Group 26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839686" y="2993408"/>
                                      <a:ext cx="90714" cy="90714"/>
                                      <a:chOff x="1290609" y="2836069"/>
                                      <a:chExt cx="254822" cy="254822"/>
                                    </a:xfrm>
                                  </p:grpSpPr>
                                  <p:sp>
                                    <p:nvSpPr>
                                      <p:cNvPr id="25" name="Oval 24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1290609" y="2836069"/>
                                        <a:ext cx="254822" cy="254822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rgbClr val="7030A0">
                                          <a:alpha val="80000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26" name="Freeform 25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1302544" y="2863449"/>
                                        <a:ext cx="135489" cy="182478"/>
                                      </a:xfrm>
                                      <a:custGeom>
                                        <a:avLst/>
                                        <a:gdLst>
                                          <a:gd name="connsiteX0" fmla="*/ 61912 w 135489"/>
                                          <a:gd name="connsiteY0" fmla="*/ 182170 h 182478"/>
                                          <a:gd name="connsiteX1" fmla="*/ 42862 w 135489"/>
                                          <a:gd name="connsiteY1" fmla="*/ 110732 h 182478"/>
                                          <a:gd name="connsiteX2" fmla="*/ 107156 w 135489"/>
                                          <a:gd name="connsiteY2" fmla="*/ 34532 h 182478"/>
                                          <a:gd name="connsiteX3" fmla="*/ 133350 w 135489"/>
                                          <a:gd name="connsiteY3" fmla="*/ 15482 h 182478"/>
                                          <a:gd name="connsiteX4" fmla="*/ 54769 w 135489"/>
                                          <a:gd name="connsiteY4" fmla="*/ 3576 h 182478"/>
                                          <a:gd name="connsiteX5" fmla="*/ 0 w 135489"/>
                                          <a:gd name="connsiteY5" fmla="*/ 82157 h 182478"/>
                                          <a:gd name="connsiteX6" fmla="*/ 61912 w 135489"/>
                                          <a:gd name="connsiteY6" fmla="*/ 182170 h 182478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35489" h="182478">
                                            <a:moveTo>
                                              <a:pt x="61912" y="182170"/>
                                            </a:moveTo>
                                            <a:cubicBezTo>
                                              <a:pt x="69056" y="186932"/>
                                              <a:pt x="35321" y="135338"/>
                                              <a:pt x="42862" y="110732"/>
                                            </a:cubicBezTo>
                                            <a:cubicBezTo>
                                              <a:pt x="50403" y="86126"/>
                                              <a:pt x="92075" y="50407"/>
                                              <a:pt x="107156" y="34532"/>
                                            </a:cubicBezTo>
                                            <a:cubicBezTo>
                                              <a:pt x="122237" y="18657"/>
                                              <a:pt x="142081" y="20641"/>
                                              <a:pt x="133350" y="15482"/>
                                            </a:cubicBezTo>
                                            <a:cubicBezTo>
                                              <a:pt x="124619" y="10323"/>
                                              <a:pt x="76994" y="-7536"/>
                                              <a:pt x="54769" y="3576"/>
                                            </a:cubicBezTo>
                                            <a:cubicBezTo>
                                              <a:pt x="32544" y="14688"/>
                                              <a:pt x="0" y="53185"/>
                                              <a:pt x="0" y="82157"/>
                                            </a:cubicBezTo>
                                            <a:cubicBezTo>
                                              <a:pt x="0" y="111129"/>
                                              <a:pt x="54768" y="177408"/>
                                              <a:pt x="61912" y="182170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FF">
                                          <a:alpha val="50196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28" name="Group 27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2463784" y="3600450"/>
                                      <a:ext cx="91458" cy="91458"/>
                                      <a:chOff x="883444" y="2767013"/>
                                      <a:chExt cx="245269" cy="245269"/>
                                    </a:xfrm>
                                  </p:grpSpPr>
                                  <p:sp>
                                    <p:nvSpPr>
                                      <p:cNvPr id="29" name="Oval 28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883444" y="2767013"/>
                                        <a:ext cx="245269" cy="245269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rgbClr val="7030A0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30" name="Freeform 29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905921" y="2777840"/>
                                        <a:ext cx="161107" cy="179977"/>
                                      </a:xfrm>
                                      <a:custGeom>
                                        <a:avLst/>
                                        <a:gdLst>
                                          <a:gd name="connsiteX0" fmla="*/ 56104 w 161107"/>
                                          <a:gd name="connsiteY0" fmla="*/ 179673 h 179977"/>
                                          <a:gd name="connsiteX1" fmla="*/ 44198 w 161107"/>
                                          <a:gd name="connsiteY1" fmla="*/ 103473 h 179977"/>
                                          <a:gd name="connsiteX2" fmla="*/ 96585 w 161107"/>
                                          <a:gd name="connsiteY2" fmla="*/ 29654 h 179977"/>
                                          <a:gd name="connsiteX3" fmla="*/ 160879 w 161107"/>
                                          <a:gd name="connsiteY3" fmla="*/ 17748 h 179977"/>
                                          <a:gd name="connsiteX4" fmla="*/ 72773 w 161107"/>
                                          <a:gd name="connsiteY4" fmla="*/ 1079 h 179977"/>
                                          <a:gd name="connsiteX5" fmla="*/ 15623 w 161107"/>
                                          <a:gd name="connsiteY5" fmla="*/ 51085 h 179977"/>
                                          <a:gd name="connsiteX6" fmla="*/ 1335 w 161107"/>
                                          <a:gd name="connsiteY6" fmla="*/ 127285 h 179977"/>
                                          <a:gd name="connsiteX7" fmla="*/ 56104 w 161107"/>
                                          <a:gd name="connsiteY7" fmla="*/ 179673 h 179977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61107" h="179977">
                                            <a:moveTo>
                                              <a:pt x="56104" y="179673"/>
                                            </a:moveTo>
                                            <a:cubicBezTo>
                                              <a:pt x="63248" y="175704"/>
                                              <a:pt x="37451" y="128476"/>
                                              <a:pt x="44198" y="103473"/>
                                            </a:cubicBezTo>
                                            <a:cubicBezTo>
                                              <a:pt x="50945" y="78470"/>
                                              <a:pt x="77138" y="43941"/>
                                              <a:pt x="96585" y="29654"/>
                                            </a:cubicBezTo>
                                            <a:cubicBezTo>
                                              <a:pt x="116032" y="15367"/>
                                              <a:pt x="164848" y="22510"/>
                                              <a:pt x="160879" y="17748"/>
                                            </a:cubicBezTo>
                                            <a:cubicBezTo>
                                              <a:pt x="156910" y="12986"/>
                                              <a:pt x="96982" y="-4477"/>
                                              <a:pt x="72773" y="1079"/>
                                            </a:cubicBezTo>
                                            <a:cubicBezTo>
                                              <a:pt x="48564" y="6635"/>
                                              <a:pt x="27529" y="30051"/>
                                              <a:pt x="15623" y="51085"/>
                                            </a:cubicBezTo>
                                            <a:cubicBezTo>
                                              <a:pt x="3717" y="72119"/>
                                              <a:pt x="-3031" y="106647"/>
                                              <a:pt x="1335" y="127285"/>
                                            </a:cubicBezTo>
                                            <a:cubicBezTo>
                                              <a:pt x="5701" y="147922"/>
                                              <a:pt x="48960" y="183642"/>
                                              <a:pt x="56104" y="179673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FF">
                                          <a:alpha val="50196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31" name="Group 30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2057400" y="3291647"/>
                                      <a:ext cx="311150" cy="311150"/>
                                      <a:chOff x="1981200" y="2816225"/>
                                      <a:chExt cx="241300" cy="241300"/>
                                    </a:xfrm>
                                  </p:grpSpPr>
                                  <p:sp>
                                    <p:nvSpPr>
                                      <p:cNvPr id="32" name="Oval 31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1981200" y="2816225"/>
                                        <a:ext cx="241300" cy="241300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rgbClr val="FFC000">
                                          <a:alpha val="85098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33" name="Freeform 32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002895" y="2835027"/>
                                        <a:ext cx="118828" cy="177257"/>
                                      </a:xfrm>
                                      <a:custGeom>
                                        <a:avLst/>
                                        <a:gdLst>
                                          <a:gd name="connsiteX0" fmla="*/ 61649 w 118828"/>
                                          <a:gd name="connsiteY0" fmla="*/ 177254 h 177257"/>
                                          <a:gd name="connsiteX1" fmla="*/ 42599 w 118828"/>
                                          <a:gd name="connsiteY1" fmla="*/ 115342 h 177257"/>
                                          <a:gd name="connsiteX2" fmla="*/ 44980 w 118828"/>
                                          <a:gd name="connsiteY2" fmla="*/ 29617 h 177257"/>
                                          <a:gd name="connsiteX3" fmla="*/ 118799 w 118828"/>
                                          <a:gd name="connsiteY3" fmla="*/ 1042 h 177257"/>
                                          <a:gd name="connsiteX4" fmla="*/ 35455 w 118828"/>
                                          <a:gd name="connsiteY4" fmla="*/ 12948 h 177257"/>
                                          <a:gd name="connsiteX5" fmla="*/ 2118 w 118828"/>
                                          <a:gd name="connsiteY5" fmla="*/ 74861 h 177257"/>
                                          <a:gd name="connsiteX6" fmla="*/ 9261 w 118828"/>
                                          <a:gd name="connsiteY6" fmla="*/ 112961 h 177257"/>
                                          <a:gd name="connsiteX7" fmla="*/ 61649 w 118828"/>
                                          <a:gd name="connsiteY7" fmla="*/ 177254 h 177257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18828" h="177257">
                                            <a:moveTo>
                                              <a:pt x="61649" y="177254"/>
                                            </a:moveTo>
                                            <a:cubicBezTo>
                                              <a:pt x="67205" y="177651"/>
                                              <a:pt x="45377" y="139948"/>
                                              <a:pt x="42599" y="115342"/>
                                            </a:cubicBezTo>
                                            <a:cubicBezTo>
                                              <a:pt x="39821" y="90736"/>
                                              <a:pt x="32280" y="48667"/>
                                              <a:pt x="44980" y="29617"/>
                                            </a:cubicBezTo>
                                            <a:cubicBezTo>
                                              <a:pt x="57680" y="10567"/>
                                              <a:pt x="120386" y="3820"/>
                                              <a:pt x="118799" y="1042"/>
                                            </a:cubicBezTo>
                                            <a:cubicBezTo>
                                              <a:pt x="117212" y="-1736"/>
                                              <a:pt x="54902" y="645"/>
                                              <a:pt x="35455" y="12948"/>
                                            </a:cubicBezTo>
                                            <a:cubicBezTo>
                                              <a:pt x="16008" y="25251"/>
                                              <a:pt x="6484" y="58192"/>
                                              <a:pt x="2118" y="74861"/>
                                            </a:cubicBezTo>
                                            <a:cubicBezTo>
                                              <a:pt x="-2248" y="91530"/>
                                              <a:pt x="133" y="96689"/>
                                              <a:pt x="9261" y="112961"/>
                                            </a:cubicBezTo>
                                            <a:cubicBezTo>
                                              <a:pt x="18389" y="129233"/>
                                              <a:pt x="56093" y="176857"/>
                                              <a:pt x="61649" y="177254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FF">
                                          <a:alpha val="50196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34" name="Group 33"/>
                                    <p:cNvGrpSpPr/>
                                    <p:nvPr/>
                                  </p:nvGrpSpPr>
                                  <p:grpSpPr>
                                    <a:xfrm rot="1051876">
                                      <a:off x="1508751" y="3355181"/>
                                      <a:ext cx="245269" cy="245269"/>
                                      <a:chOff x="883444" y="2767013"/>
                                      <a:chExt cx="245269" cy="245269"/>
                                    </a:xfrm>
                                  </p:grpSpPr>
                                  <p:sp>
                                    <p:nvSpPr>
                                      <p:cNvPr id="35" name="Oval 34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883444" y="2767013"/>
                                        <a:ext cx="245269" cy="245269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rgbClr val="00B0F0">
                                          <a:alpha val="92157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36" name="Freeform 35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905921" y="2777840"/>
                                        <a:ext cx="161107" cy="179977"/>
                                      </a:xfrm>
                                      <a:custGeom>
                                        <a:avLst/>
                                        <a:gdLst>
                                          <a:gd name="connsiteX0" fmla="*/ 56104 w 161107"/>
                                          <a:gd name="connsiteY0" fmla="*/ 179673 h 179977"/>
                                          <a:gd name="connsiteX1" fmla="*/ 44198 w 161107"/>
                                          <a:gd name="connsiteY1" fmla="*/ 103473 h 179977"/>
                                          <a:gd name="connsiteX2" fmla="*/ 96585 w 161107"/>
                                          <a:gd name="connsiteY2" fmla="*/ 29654 h 179977"/>
                                          <a:gd name="connsiteX3" fmla="*/ 160879 w 161107"/>
                                          <a:gd name="connsiteY3" fmla="*/ 17748 h 179977"/>
                                          <a:gd name="connsiteX4" fmla="*/ 72773 w 161107"/>
                                          <a:gd name="connsiteY4" fmla="*/ 1079 h 179977"/>
                                          <a:gd name="connsiteX5" fmla="*/ 15623 w 161107"/>
                                          <a:gd name="connsiteY5" fmla="*/ 51085 h 179977"/>
                                          <a:gd name="connsiteX6" fmla="*/ 1335 w 161107"/>
                                          <a:gd name="connsiteY6" fmla="*/ 127285 h 179977"/>
                                          <a:gd name="connsiteX7" fmla="*/ 56104 w 161107"/>
                                          <a:gd name="connsiteY7" fmla="*/ 179673 h 179977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61107" h="179977">
                                            <a:moveTo>
                                              <a:pt x="56104" y="179673"/>
                                            </a:moveTo>
                                            <a:cubicBezTo>
                                              <a:pt x="63248" y="175704"/>
                                              <a:pt x="37451" y="128476"/>
                                              <a:pt x="44198" y="103473"/>
                                            </a:cubicBezTo>
                                            <a:cubicBezTo>
                                              <a:pt x="50945" y="78470"/>
                                              <a:pt x="77138" y="43941"/>
                                              <a:pt x="96585" y="29654"/>
                                            </a:cubicBezTo>
                                            <a:cubicBezTo>
                                              <a:pt x="116032" y="15367"/>
                                              <a:pt x="164848" y="22510"/>
                                              <a:pt x="160879" y="17748"/>
                                            </a:cubicBezTo>
                                            <a:cubicBezTo>
                                              <a:pt x="156910" y="12986"/>
                                              <a:pt x="96982" y="-4477"/>
                                              <a:pt x="72773" y="1079"/>
                                            </a:cubicBezTo>
                                            <a:cubicBezTo>
                                              <a:pt x="48564" y="6635"/>
                                              <a:pt x="27529" y="30051"/>
                                              <a:pt x="15623" y="51085"/>
                                            </a:cubicBezTo>
                                            <a:cubicBezTo>
                                              <a:pt x="3717" y="72119"/>
                                              <a:pt x="-3031" y="106647"/>
                                              <a:pt x="1335" y="127285"/>
                                            </a:cubicBezTo>
                                            <a:cubicBezTo>
                                              <a:pt x="5701" y="147922"/>
                                              <a:pt x="48960" y="183642"/>
                                              <a:pt x="56104" y="179673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FF">
                                          <a:alpha val="50196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37" name="Group 36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769488" y="3211064"/>
                                      <a:ext cx="86933" cy="86933"/>
                                      <a:chOff x="814388" y="2374106"/>
                                      <a:chExt cx="245268" cy="245268"/>
                                    </a:xfrm>
                                  </p:grpSpPr>
                                  <p:sp>
                                    <p:nvSpPr>
                                      <p:cNvPr id="38" name="Oval 37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814388" y="2374106"/>
                                        <a:ext cx="245268" cy="245268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rgbClr val="FF0000">
                                          <a:alpha val="92157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39" name="Freeform 38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842336" y="2394731"/>
                                        <a:ext cx="147098" cy="106855"/>
                                      </a:xfrm>
                                      <a:custGeom>
                                        <a:avLst/>
                                        <a:gdLst>
                                          <a:gd name="connsiteX0" fmla="*/ 627 w 147098"/>
                                          <a:gd name="connsiteY0" fmla="*/ 105582 h 106855"/>
                                          <a:gd name="connsiteX1" fmla="*/ 22058 w 147098"/>
                                          <a:gd name="connsiteY1" fmla="*/ 57957 h 106855"/>
                                          <a:gd name="connsiteX2" fmla="*/ 93495 w 147098"/>
                                          <a:gd name="connsiteY2" fmla="*/ 19857 h 106855"/>
                                          <a:gd name="connsiteX3" fmla="*/ 145883 w 147098"/>
                                          <a:gd name="connsiteY3" fmla="*/ 7950 h 106855"/>
                                          <a:gd name="connsiteX4" fmla="*/ 41108 w 147098"/>
                                          <a:gd name="connsiteY4" fmla="*/ 3188 h 106855"/>
                                          <a:gd name="connsiteX5" fmla="*/ 627 w 147098"/>
                                          <a:gd name="connsiteY5" fmla="*/ 105582 h 106855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47098" h="106855">
                                            <a:moveTo>
                                              <a:pt x="627" y="105582"/>
                                            </a:moveTo>
                                            <a:cubicBezTo>
                                              <a:pt x="-2548" y="114710"/>
                                              <a:pt x="6580" y="72244"/>
                                              <a:pt x="22058" y="57957"/>
                                            </a:cubicBezTo>
                                            <a:cubicBezTo>
                                              <a:pt x="37536" y="43670"/>
                                              <a:pt x="72858" y="28191"/>
                                              <a:pt x="93495" y="19857"/>
                                            </a:cubicBezTo>
                                            <a:cubicBezTo>
                                              <a:pt x="114132" y="11523"/>
                                              <a:pt x="154614" y="10728"/>
                                              <a:pt x="145883" y="7950"/>
                                            </a:cubicBezTo>
                                            <a:cubicBezTo>
                                              <a:pt x="137152" y="5172"/>
                                              <a:pt x="63730" y="-5146"/>
                                              <a:pt x="41108" y="3188"/>
                                            </a:cubicBezTo>
                                            <a:cubicBezTo>
                                              <a:pt x="18486" y="11522"/>
                                              <a:pt x="3802" y="96454"/>
                                              <a:pt x="627" y="105582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FF">
                                          <a:alpha val="50196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41" name="Group 40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233761" y="3515822"/>
                                      <a:ext cx="90714" cy="90714"/>
                                      <a:chOff x="1290609" y="2836069"/>
                                      <a:chExt cx="254822" cy="254822"/>
                                    </a:xfrm>
                                  </p:grpSpPr>
                                  <p:sp>
                                    <p:nvSpPr>
                                      <p:cNvPr id="42" name="Oval 41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1290609" y="2836069"/>
                                        <a:ext cx="254822" cy="254822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rgbClr val="FF0000">
                                          <a:alpha val="92157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43" name="Freeform 42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1302544" y="2863449"/>
                                        <a:ext cx="135489" cy="182478"/>
                                      </a:xfrm>
                                      <a:custGeom>
                                        <a:avLst/>
                                        <a:gdLst>
                                          <a:gd name="connsiteX0" fmla="*/ 61912 w 135489"/>
                                          <a:gd name="connsiteY0" fmla="*/ 182170 h 182478"/>
                                          <a:gd name="connsiteX1" fmla="*/ 42862 w 135489"/>
                                          <a:gd name="connsiteY1" fmla="*/ 110732 h 182478"/>
                                          <a:gd name="connsiteX2" fmla="*/ 107156 w 135489"/>
                                          <a:gd name="connsiteY2" fmla="*/ 34532 h 182478"/>
                                          <a:gd name="connsiteX3" fmla="*/ 133350 w 135489"/>
                                          <a:gd name="connsiteY3" fmla="*/ 15482 h 182478"/>
                                          <a:gd name="connsiteX4" fmla="*/ 54769 w 135489"/>
                                          <a:gd name="connsiteY4" fmla="*/ 3576 h 182478"/>
                                          <a:gd name="connsiteX5" fmla="*/ 0 w 135489"/>
                                          <a:gd name="connsiteY5" fmla="*/ 82157 h 182478"/>
                                          <a:gd name="connsiteX6" fmla="*/ 61912 w 135489"/>
                                          <a:gd name="connsiteY6" fmla="*/ 182170 h 182478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35489" h="182478">
                                            <a:moveTo>
                                              <a:pt x="61912" y="182170"/>
                                            </a:moveTo>
                                            <a:cubicBezTo>
                                              <a:pt x="69056" y="186932"/>
                                              <a:pt x="35321" y="135338"/>
                                              <a:pt x="42862" y="110732"/>
                                            </a:cubicBezTo>
                                            <a:cubicBezTo>
                                              <a:pt x="50403" y="86126"/>
                                              <a:pt x="92075" y="50407"/>
                                              <a:pt x="107156" y="34532"/>
                                            </a:cubicBezTo>
                                            <a:cubicBezTo>
                                              <a:pt x="122237" y="18657"/>
                                              <a:pt x="142081" y="20641"/>
                                              <a:pt x="133350" y="15482"/>
                                            </a:cubicBezTo>
                                            <a:cubicBezTo>
                                              <a:pt x="124619" y="10323"/>
                                              <a:pt x="76994" y="-7536"/>
                                              <a:pt x="54769" y="3576"/>
                                            </a:cubicBezTo>
                                            <a:cubicBezTo>
                                              <a:pt x="32544" y="14688"/>
                                              <a:pt x="0" y="53185"/>
                                              <a:pt x="0" y="82157"/>
                                            </a:cubicBezTo>
                                            <a:cubicBezTo>
                                              <a:pt x="0" y="111129"/>
                                              <a:pt x="54768" y="177408"/>
                                              <a:pt x="61912" y="182170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FF">
                                          <a:alpha val="50196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44" name="Group 43"/>
                                    <p:cNvGrpSpPr/>
                                    <p:nvPr/>
                                  </p:nvGrpSpPr>
                                  <p:grpSpPr>
                                    <a:xfrm rot="2332947">
                                      <a:off x="2605683" y="3434852"/>
                                      <a:ext cx="91107" cy="91107"/>
                                      <a:chOff x="883444" y="2767013"/>
                                      <a:chExt cx="245269" cy="245269"/>
                                    </a:xfrm>
                                  </p:grpSpPr>
                                  <p:sp>
                                    <p:nvSpPr>
                                      <p:cNvPr id="45" name="Oval 44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883444" y="2767013"/>
                                        <a:ext cx="245269" cy="245269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rgbClr val="00B0F0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46" name="Freeform 45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905921" y="2777840"/>
                                        <a:ext cx="161107" cy="179977"/>
                                      </a:xfrm>
                                      <a:custGeom>
                                        <a:avLst/>
                                        <a:gdLst>
                                          <a:gd name="connsiteX0" fmla="*/ 56104 w 161107"/>
                                          <a:gd name="connsiteY0" fmla="*/ 179673 h 179977"/>
                                          <a:gd name="connsiteX1" fmla="*/ 44198 w 161107"/>
                                          <a:gd name="connsiteY1" fmla="*/ 103473 h 179977"/>
                                          <a:gd name="connsiteX2" fmla="*/ 96585 w 161107"/>
                                          <a:gd name="connsiteY2" fmla="*/ 29654 h 179977"/>
                                          <a:gd name="connsiteX3" fmla="*/ 160879 w 161107"/>
                                          <a:gd name="connsiteY3" fmla="*/ 17748 h 179977"/>
                                          <a:gd name="connsiteX4" fmla="*/ 72773 w 161107"/>
                                          <a:gd name="connsiteY4" fmla="*/ 1079 h 179977"/>
                                          <a:gd name="connsiteX5" fmla="*/ 15623 w 161107"/>
                                          <a:gd name="connsiteY5" fmla="*/ 51085 h 179977"/>
                                          <a:gd name="connsiteX6" fmla="*/ 1335 w 161107"/>
                                          <a:gd name="connsiteY6" fmla="*/ 127285 h 179977"/>
                                          <a:gd name="connsiteX7" fmla="*/ 56104 w 161107"/>
                                          <a:gd name="connsiteY7" fmla="*/ 179673 h 179977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61107" h="179977">
                                            <a:moveTo>
                                              <a:pt x="56104" y="179673"/>
                                            </a:moveTo>
                                            <a:cubicBezTo>
                                              <a:pt x="63248" y="175704"/>
                                              <a:pt x="37451" y="128476"/>
                                              <a:pt x="44198" y="103473"/>
                                            </a:cubicBezTo>
                                            <a:cubicBezTo>
                                              <a:pt x="50945" y="78470"/>
                                              <a:pt x="77138" y="43941"/>
                                              <a:pt x="96585" y="29654"/>
                                            </a:cubicBezTo>
                                            <a:cubicBezTo>
                                              <a:pt x="116032" y="15367"/>
                                              <a:pt x="164848" y="22510"/>
                                              <a:pt x="160879" y="17748"/>
                                            </a:cubicBezTo>
                                            <a:cubicBezTo>
                                              <a:pt x="156910" y="12986"/>
                                              <a:pt x="96982" y="-4477"/>
                                              <a:pt x="72773" y="1079"/>
                                            </a:cubicBezTo>
                                            <a:cubicBezTo>
                                              <a:pt x="48564" y="6635"/>
                                              <a:pt x="27529" y="30051"/>
                                              <a:pt x="15623" y="51085"/>
                                            </a:cubicBezTo>
                                            <a:cubicBezTo>
                                              <a:pt x="3717" y="72119"/>
                                              <a:pt x="-3031" y="106647"/>
                                              <a:pt x="1335" y="127285"/>
                                            </a:cubicBezTo>
                                            <a:cubicBezTo>
                                              <a:pt x="5701" y="147922"/>
                                              <a:pt x="48960" y="183642"/>
                                              <a:pt x="56104" y="179673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FF">
                                          <a:alpha val="50196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47" name="Group 46"/>
                                    <p:cNvGrpSpPr/>
                                    <p:nvPr/>
                                  </p:nvGrpSpPr>
                                  <p:grpSpPr>
                                    <a:xfrm rot="3013322">
                                      <a:off x="2972358" y="3200933"/>
                                      <a:ext cx="90714" cy="90714"/>
                                      <a:chOff x="1290609" y="2836069"/>
                                      <a:chExt cx="254822" cy="254822"/>
                                    </a:xfrm>
                                  </p:grpSpPr>
                                  <p:sp>
                                    <p:nvSpPr>
                                      <p:cNvPr id="48" name="Oval 47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1290609" y="2836069"/>
                                        <a:ext cx="254822" cy="254822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rgbClr val="7030A0">
                                          <a:alpha val="89804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49" name="Freeform 48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1302544" y="2863449"/>
                                        <a:ext cx="135489" cy="182478"/>
                                      </a:xfrm>
                                      <a:custGeom>
                                        <a:avLst/>
                                        <a:gdLst>
                                          <a:gd name="connsiteX0" fmla="*/ 61912 w 135489"/>
                                          <a:gd name="connsiteY0" fmla="*/ 182170 h 182478"/>
                                          <a:gd name="connsiteX1" fmla="*/ 42862 w 135489"/>
                                          <a:gd name="connsiteY1" fmla="*/ 110732 h 182478"/>
                                          <a:gd name="connsiteX2" fmla="*/ 107156 w 135489"/>
                                          <a:gd name="connsiteY2" fmla="*/ 34532 h 182478"/>
                                          <a:gd name="connsiteX3" fmla="*/ 133350 w 135489"/>
                                          <a:gd name="connsiteY3" fmla="*/ 15482 h 182478"/>
                                          <a:gd name="connsiteX4" fmla="*/ 54769 w 135489"/>
                                          <a:gd name="connsiteY4" fmla="*/ 3576 h 182478"/>
                                          <a:gd name="connsiteX5" fmla="*/ 0 w 135489"/>
                                          <a:gd name="connsiteY5" fmla="*/ 82157 h 182478"/>
                                          <a:gd name="connsiteX6" fmla="*/ 61912 w 135489"/>
                                          <a:gd name="connsiteY6" fmla="*/ 182170 h 182478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35489" h="182478">
                                            <a:moveTo>
                                              <a:pt x="61912" y="182170"/>
                                            </a:moveTo>
                                            <a:cubicBezTo>
                                              <a:pt x="69056" y="186932"/>
                                              <a:pt x="35321" y="135338"/>
                                              <a:pt x="42862" y="110732"/>
                                            </a:cubicBezTo>
                                            <a:cubicBezTo>
                                              <a:pt x="50403" y="86126"/>
                                              <a:pt x="92075" y="50407"/>
                                              <a:pt x="107156" y="34532"/>
                                            </a:cubicBezTo>
                                            <a:cubicBezTo>
                                              <a:pt x="122237" y="18657"/>
                                              <a:pt x="142081" y="20641"/>
                                              <a:pt x="133350" y="15482"/>
                                            </a:cubicBezTo>
                                            <a:cubicBezTo>
                                              <a:pt x="124619" y="10323"/>
                                              <a:pt x="76994" y="-7536"/>
                                              <a:pt x="54769" y="3576"/>
                                            </a:cubicBezTo>
                                            <a:cubicBezTo>
                                              <a:pt x="32544" y="14688"/>
                                              <a:pt x="0" y="53185"/>
                                              <a:pt x="0" y="82157"/>
                                            </a:cubicBezTo>
                                            <a:cubicBezTo>
                                              <a:pt x="0" y="111129"/>
                                              <a:pt x="54768" y="177408"/>
                                              <a:pt x="61912" y="182170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FF">
                                          <a:alpha val="50196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50" name="Group 49"/>
                                    <p:cNvGrpSpPr/>
                                    <p:nvPr/>
                                  </p:nvGrpSpPr>
                                  <p:grpSpPr>
                                    <a:xfrm rot="2305082">
                                      <a:off x="2962648" y="3769976"/>
                                      <a:ext cx="374315" cy="374315"/>
                                      <a:chOff x="883444" y="2767013"/>
                                      <a:chExt cx="245269" cy="245269"/>
                                    </a:xfrm>
                                  </p:grpSpPr>
                                  <p:sp>
                                    <p:nvSpPr>
                                      <p:cNvPr id="51" name="Oval 50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883444" y="2767013"/>
                                        <a:ext cx="245269" cy="245269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rgbClr val="00B0F0">
                                          <a:alpha val="89804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52" name="Freeform 51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905921" y="2777840"/>
                                        <a:ext cx="161107" cy="179977"/>
                                      </a:xfrm>
                                      <a:custGeom>
                                        <a:avLst/>
                                        <a:gdLst>
                                          <a:gd name="connsiteX0" fmla="*/ 56104 w 161107"/>
                                          <a:gd name="connsiteY0" fmla="*/ 179673 h 179977"/>
                                          <a:gd name="connsiteX1" fmla="*/ 44198 w 161107"/>
                                          <a:gd name="connsiteY1" fmla="*/ 103473 h 179977"/>
                                          <a:gd name="connsiteX2" fmla="*/ 96585 w 161107"/>
                                          <a:gd name="connsiteY2" fmla="*/ 29654 h 179977"/>
                                          <a:gd name="connsiteX3" fmla="*/ 160879 w 161107"/>
                                          <a:gd name="connsiteY3" fmla="*/ 17748 h 179977"/>
                                          <a:gd name="connsiteX4" fmla="*/ 72773 w 161107"/>
                                          <a:gd name="connsiteY4" fmla="*/ 1079 h 179977"/>
                                          <a:gd name="connsiteX5" fmla="*/ 15623 w 161107"/>
                                          <a:gd name="connsiteY5" fmla="*/ 51085 h 179977"/>
                                          <a:gd name="connsiteX6" fmla="*/ 1335 w 161107"/>
                                          <a:gd name="connsiteY6" fmla="*/ 127285 h 179977"/>
                                          <a:gd name="connsiteX7" fmla="*/ 56104 w 161107"/>
                                          <a:gd name="connsiteY7" fmla="*/ 179673 h 179977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61107" h="179977">
                                            <a:moveTo>
                                              <a:pt x="56104" y="179673"/>
                                            </a:moveTo>
                                            <a:cubicBezTo>
                                              <a:pt x="63248" y="175704"/>
                                              <a:pt x="37451" y="128476"/>
                                              <a:pt x="44198" y="103473"/>
                                            </a:cubicBezTo>
                                            <a:cubicBezTo>
                                              <a:pt x="50945" y="78470"/>
                                              <a:pt x="77138" y="43941"/>
                                              <a:pt x="96585" y="29654"/>
                                            </a:cubicBezTo>
                                            <a:cubicBezTo>
                                              <a:pt x="116032" y="15367"/>
                                              <a:pt x="164848" y="22510"/>
                                              <a:pt x="160879" y="17748"/>
                                            </a:cubicBezTo>
                                            <a:cubicBezTo>
                                              <a:pt x="156910" y="12986"/>
                                              <a:pt x="96982" y="-4477"/>
                                              <a:pt x="72773" y="1079"/>
                                            </a:cubicBezTo>
                                            <a:cubicBezTo>
                                              <a:pt x="48564" y="6635"/>
                                              <a:pt x="27529" y="30051"/>
                                              <a:pt x="15623" y="51085"/>
                                            </a:cubicBezTo>
                                            <a:cubicBezTo>
                                              <a:pt x="3717" y="72119"/>
                                              <a:pt x="-3031" y="106647"/>
                                              <a:pt x="1335" y="127285"/>
                                            </a:cubicBezTo>
                                            <a:cubicBezTo>
                                              <a:pt x="5701" y="147922"/>
                                              <a:pt x="48960" y="183642"/>
                                              <a:pt x="56104" y="179673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FF">
                                          <a:alpha val="50196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53" name="Group 52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2085375" y="3776747"/>
                                      <a:ext cx="214177" cy="214177"/>
                                      <a:chOff x="1981200" y="2816225"/>
                                      <a:chExt cx="241300" cy="241300"/>
                                    </a:xfrm>
                                  </p:grpSpPr>
                                  <p:sp>
                                    <p:nvSpPr>
                                      <p:cNvPr id="54" name="Oval 53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1981200" y="2816225"/>
                                        <a:ext cx="241300" cy="241300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rgbClr val="00B0F0">
                                          <a:alpha val="80000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55" name="Freeform 54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002895" y="2835027"/>
                                        <a:ext cx="118828" cy="177257"/>
                                      </a:xfrm>
                                      <a:custGeom>
                                        <a:avLst/>
                                        <a:gdLst>
                                          <a:gd name="connsiteX0" fmla="*/ 61649 w 118828"/>
                                          <a:gd name="connsiteY0" fmla="*/ 177254 h 177257"/>
                                          <a:gd name="connsiteX1" fmla="*/ 42599 w 118828"/>
                                          <a:gd name="connsiteY1" fmla="*/ 115342 h 177257"/>
                                          <a:gd name="connsiteX2" fmla="*/ 44980 w 118828"/>
                                          <a:gd name="connsiteY2" fmla="*/ 29617 h 177257"/>
                                          <a:gd name="connsiteX3" fmla="*/ 118799 w 118828"/>
                                          <a:gd name="connsiteY3" fmla="*/ 1042 h 177257"/>
                                          <a:gd name="connsiteX4" fmla="*/ 35455 w 118828"/>
                                          <a:gd name="connsiteY4" fmla="*/ 12948 h 177257"/>
                                          <a:gd name="connsiteX5" fmla="*/ 2118 w 118828"/>
                                          <a:gd name="connsiteY5" fmla="*/ 74861 h 177257"/>
                                          <a:gd name="connsiteX6" fmla="*/ 9261 w 118828"/>
                                          <a:gd name="connsiteY6" fmla="*/ 112961 h 177257"/>
                                          <a:gd name="connsiteX7" fmla="*/ 61649 w 118828"/>
                                          <a:gd name="connsiteY7" fmla="*/ 177254 h 177257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18828" h="177257">
                                            <a:moveTo>
                                              <a:pt x="61649" y="177254"/>
                                            </a:moveTo>
                                            <a:cubicBezTo>
                                              <a:pt x="67205" y="177651"/>
                                              <a:pt x="45377" y="139948"/>
                                              <a:pt x="42599" y="115342"/>
                                            </a:cubicBezTo>
                                            <a:cubicBezTo>
                                              <a:pt x="39821" y="90736"/>
                                              <a:pt x="32280" y="48667"/>
                                              <a:pt x="44980" y="29617"/>
                                            </a:cubicBezTo>
                                            <a:cubicBezTo>
                                              <a:pt x="57680" y="10567"/>
                                              <a:pt x="120386" y="3820"/>
                                              <a:pt x="118799" y="1042"/>
                                            </a:cubicBezTo>
                                            <a:cubicBezTo>
                                              <a:pt x="117212" y="-1736"/>
                                              <a:pt x="54902" y="645"/>
                                              <a:pt x="35455" y="12948"/>
                                            </a:cubicBezTo>
                                            <a:cubicBezTo>
                                              <a:pt x="16008" y="25251"/>
                                              <a:pt x="6484" y="58192"/>
                                              <a:pt x="2118" y="74861"/>
                                            </a:cubicBezTo>
                                            <a:cubicBezTo>
                                              <a:pt x="-2248" y="91530"/>
                                              <a:pt x="133" y="96689"/>
                                              <a:pt x="9261" y="112961"/>
                                            </a:cubicBezTo>
                                            <a:cubicBezTo>
                                              <a:pt x="18389" y="129233"/>
                                              <a:pt x="56093" y="176857"/>
                                              <a:pt x="61649" y="177254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FF">
                                          <a:alpha val="50196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56" name="Group 55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350658" y="3883835"/>
                                      <a:ext cx="86933" cy="86933"/>
                                      <a:chOff x="814388" y="2374106"/>
                                      <a:chExt cx="245268" cy="245268"/>
                                    </a:xfrm>
                                  </p:grpSpPr>
                                  <p:sp>
                                    <p:nvSpPr>
                                      <p:cNvPr id="57" name="Oval 56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814388" y="2374106"/>
                                        <a:ext cx="245268" cy="245268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rgbClr val="FF0000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58" name="Freeform 57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842336" y="2394731"/>
                                        <a:ext cx="147098" cy="106855"/>
                                      </a:xfrm>
                                      <a:custGeom>
                                        <a:avLst/>
                                        <a:gdLst>
                                          <a:gd name="connsiteX0" fmla="*/ 627 w 147098"/>
                                          <a:gd name="connsiteY0" fmla="*/ 105582 h 106855"/>
                                          <a:gd name="connsiteX1" fmla="*/ 22058 w 147098"/>
                                          <a:gd name="connsiteY1" fmla="*/ 57957 h 106855"/>
                                          <a:gd name="connsiteX2" fmla="*/ 93495 w 147098"/>
                                          <a:gd name="connsiteY2" fmla="*/ 19857 h 106855"/>
                                          <a:gd name="connsiteX3" fmla="*/ 145883 w 147098"/>
                                          <a:gd name="connsiteY3" fmla="*/ 7950 h 106855"/>
                                          <a:gd name="connsiteX4" fmla="*/ 41108 w 147098"/>
                                          <a:gd name="connsiteY4" fmla="*/ 3188 h 106855"/>
                                          <a:gd name="connsiteX5" fmla="*/ 627 w 147098"/>
                                          <a:gd name="connsiteY5" fmla="*/ 105582 h 106855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47098" h="106855">
                                            <a:moveTo>
                                              <a:pt x="627" y="105582"/>
                                            </a:moveTo>
                                            <a:cubicBezTo>
                                              <a:pt x="-2548" y="114710"/>
                                              <a:pt x="6580" y="72244"/>
                                              <a:pt x="22058" y="57957"/>
                                            </a:cubicBezTo>
                                            <a:cubicBezTo>
                                              <a:pt x="37536" y="43670"/>
                                              <a:pt x="72858" y="28191"/>
                                              <a:pt x="93495" y="19857"/>
                                            </a:cubicBezTo>
                                            <a:cubicBezTo>
                                              <a:pt x="114132" y="11523"/>
                                              <a:pt x="154614" y="10728"/>
                                              <a:pt x="145883" y="7950"/>
                                            </a:cubicBezTo>
                                            <a:cubicBezTo>
                                              <a:pt x="137152" y="5172"/>
                                              <a:pt x="63730" y="-5146"/>
                                              <a:pt x="41108" y="3188"/>
                                            </a:cubicBezTo>
                                            <a:cubicBezTo>
                                              <a:pt x="18486" y="11522"/>
                                              <a:pt x="3802" y="96454"/>
                                              <a:pt x="627" y="105582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FF">
                                          <a:alpha val="50196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59" name="Group 58"/>
                                    <p:cNvGrpSpPr/>
                                    <p:nvPr/>
                                  </p:nvGrpSpPr>
                                  <p:grpSpPr>
                                    <a:xfrm rot="20161678">
                                      <a:off x="2079751" y="4326888"/>
                                      <a:ext cx="86933" cy="86933"/>
                                      <a:chOff x="814388" y="2374106"/>
                                      <a:chExt cx="245268" cy="245268"/>
                                    </a:xfrm>
                                  </p:grpSpPr>
                                  <p:sp>
                                    <p:nvSpPr>
                                      <p:cNvPr id="60" name="Oval 59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814388" y="2374106"/>
                                        <a:ext cx="245268" cy="245268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rgbClr val="FF0000">
                                          <a:alpha val="69804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61" name="Freeform 60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842336" y="2394731"/>
                                        <a:ext cx="147098" cy="106855"/>
                                      </a:xfrm>
                                      <a:custGeom>
                                        <a:avLst/>
                                        <a:gdLst>
                                          <a:gd name="connsiteX0" fmla="*/ 627 w 147098"/>
                                          <a:gd name="connsiteY0" fmla="*/ 105582 h 106855"/>
                                          <a:gd name="connsiteX1" fmla="*/ 22058 w 147098"/>
                                          <a:gd name="connsiteY1" fmla="*/ 57957 h 106855"/>
                                          <a:gd name="connsiteX2" fmla="*/ 93495 w 147098"/>
                                          <a:gd name="connsiteY2" fmla="*/ 19857 h 106855"/>
                                          <a:gd name="connsiteX3" fmla="*/ 145883 w 147098"/>
                                          <a:gd name="connsiteY3" fmla="*/ 7950 h 106855"/>
                                          <a:gd name="connsiteX4" fmla="*/ 41108 w 147098"/>
                                          <a:gd name="connsiteY4" fmla="*/ 3188 h 106855"/>
                                          <a:gd name="connsiteX5" fmla="*/ 627 w 147098"/>
                                          <a:gd name="connsiteY5" fmla="*/ 105582 h 106855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47098" h="106855">
                                            <a:moveTo>
                                              <a:pt x="627" y="105582"/>
                                            </a:moveTo>
                                            <a:cubicBezTo>
                                              <a:pt x="-2548" y="114710"/>
                                              <a:pt x="6580" y="72244"/>
                                              <a:pt x="22058" y="57957"/>
                                            </a:cubicBezTo>
                                            <a:cubicBezTo>
                                              <a:pt x="37536" y="43670"/>
                                              <a:pt x="72858" y="28191"/>
                                              <a:pt x="93495" y="19857"/>
                                            </a:cubicBezTo>
                                            <a:cubicBezTo>
                                              <a:pt x="114132" y="11523"/>
                                              <a:pt x="154614" y="10728"/>
                                              <a:pt x="145883" y="7950"/>
                                            </a:cubicBezTo>
                                            <a:cubicBezTo>
                                              <a:pt x="137152" y="5172"/>
                                              <a:pt x="63730" y="-5146"/>
                                              <a:pt x="41108" y="3188"/>
                                            </a:cubicBezTo>
                                            <a:cubicBezTo>
                                              <a:pt x="18486" y="11522"/>
                                              <a:pt x="3802" y="96454"/>
                                              <a:pt x="627" y="105582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FF">
                                          <a:alpha val="50196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62" name="Group 61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2885357" y="4256935"/>
                                      <a:ext cx="113419" cy="113419"/>
                                      <a:chOff x="883444" y="2767013"/>
                                      <a:chExt cx="245269" cy="245269"/>
                                    </a:xfrm>
                                  </p:grpSpPr>
                                  <p:sp>
                                    <p:nvSpPr>
                                      <p:cNvPr id="63" name="Oval 62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883444" y="2767013"/>
                                        <a:ext cx="245269" cy="245269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rgbClr val="FF0000">
                                          <a:alpha val="80000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64" name="Freeform 63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905921" y="2777840"/>
                                        <a:ext cx="161107" cy="179977"/>
                                      </a:xfrm>
                                      <a:custGeom>
                                        <a:avLst/>
                                        <a:gdLst>
                                          <a:gd name="connsiteX0" fmla="*/ 56104 w 161107"/>
                                          <a:gd name="connsiteY0" fmla="*/ 179673 h 179977"/>
                                          <a:gd name="connsiteX1" fmla="*/ 44198 w 161107"/>
                                          <a:gd name="connsiteY1" fmla="*/ 103473 h 179977"/>
                                          <a:gd name="connsiteX2" fmla="*/ 96585 w 161107"/>
                                          <a:gd name="connsiteY2" fmla="*/ 29654 h 179977"/>
                                          <a:gd name="connsiteX3" fmla="*/ 160879 w 161107"/>
                                          <a:gd name="connsiteY3" fmla="*/ 17748 h 179977"/>
                                          <a:gd name="connsiteX4" fmla="*/ 72773 w 161107"/>
                                          <a:gd name="connsiteY4" fmla="*/ 1079 h 179977"/>
                                          <a:gd name="connsiteX5" fmla="*/ 15623 w 161107"/>
                                          <a:gd name="connsiteY5" fmla="*/ 51085 h 179977"/>
                                          <a:gd name="connsiteX6" fmla="*/ 1335 w 161107"/>
                                          <a:gd name="connsiteY6" fmla="*/ 127285 h 179977"/>
                                          <a:gd name="connsiteX7" fmla="*/ 56104 w 161107"/>
                                          <a:gd name="connsiteY7" fmla="*/ 179673 h 179977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61107" h="179977">
                                            <a:moveTo>
                                              <a:pt x="56104" y="179673"/>
                                            </a:moveTo>
                                            <a:cubicBezTo>
                                              <a:pt x="63248" y="175704"/>
                                              <a:pt x="37451" y="128476"/>
                                              <a:pt x="44198" y="103473"/>
                                            </a:cubicBezTo>
                                            <a:cubicBezTo>
                                              <a:pt x="50945" y="78470"/>
                                              <a:pt x="77138" y="43941"/>
                                              <a:pt x="96585" y="29654"/>
                                            </a:cubicBezTo>
                                            <a:cubicBezTo>
                                              <a:pt x="116032" y="15367"/>
                                              <a:pt x="164848" y="22510"/>
                                              <a:pt x="160879" y="17748"/>
                                            </a:cubicBezTo>
                                            <a:cubicBezTo>
                                              <a:pt x="156910" y="12986"/>
                                              <a:pt x="96982" y="-4477"/>
                                              <a:pt x="72773" y="1079"/>
                                            </a:cubicBezTo>
                                            <a:cubicBezTo>
                                              <a:pt x="48564" y="6635"/>
                                              <a:pt x="27529" y="30051"/>
                                              <a:pt x="15623" y="51085"/>
                                            </a:cubicBezTo>
                                            <a:cubicBezTo>
                                              <a:pt x="3717" y="72119"/>
                                              <a:pt x="-3031" y="106647"/>
                                              <a:pt x="1335" y="127285"/>
                                            </a:cubicBezTo>
                                            <a:cubicBezTo>
                                              <a:pt x="5701" y="147922"/>
                                              <a:pt x="48960" y="183642"/>
                                              <a:pt x="56104" y="179673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FF">
                                          <a:alpha val="50196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65" name="Group 64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819411" y="3970768"/>
                                      <a:ext cx="91458" cy="91458"/>
                                      <a:chOff x="883444" y="2767013"/>
                                      <a:chExt cx="245269" cy="245269"/>
                                    </a:xfrm>
                                  </p:grpSpPr>
                                  <p:sp>
                                    <p:nvSpPr>
                                      <p:cNvPr id="66" name="Oval 65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883444" y="2767013"/>
                                        <a:ext cx="245269" cy="245269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rgbClr val="7030A0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67" name="Freeform 66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905921" y="2777840"/>
                                        <a:ext cx="161107" cy="179977"/>
                                      </a:xfrm>
                                      <a:custGeom>
                                        <a:avLst/>
                                        <a:gdLst>
                                          <a:gd name="connsiteX0" fmla="*/ 56104 w 161107"/>
                                          <a:gd name="connsiteY0" fmla="*/ 179673 h 179977"/>
                                          <a:gd name="connsiteX1" fmla="*/ 44198 w 161107"/>
                                          <a:gd name="connsiteY1" fmla="*/ 103473 h 179977"/>
                                          <a:gd name="connsiteX2" fmla="*/ 96585 w 161107"/>
                                          <a:gd name="connsiteY2" fmla="*/ 29654 h 179977"/>
                                          <a:gd name="connsiteX3" fmla="*/ 160879 w 161107"/>
                                          <a:gd name="connsiteY3" fmla="*/ 17748 h 179977"/>
                                          <a:gd name="connsiteX4" fmla="*/ 72773 w 161107"/>
                                          <a:gd name="connsiteY4" fmla="*/ 1079 h 179977"/>
                                          <a:gd name="connsiteX5" fmla="*/ 15623 w 161107"/>
                                          <a:gd name="connsiteY5" fmla="*/ 51085 h 179977"/>
                                          <a:gd name="connsiteX6" fmla="*/ 1335 w 161107"/>
                                          <a:gd name="connsiteY6" fmla="*/ 127285 h 179977"/>
                                          <a:gd name="connsiteX7" fmla="*/ 56104 w 161107"/>
                                          <a:gd name="connsiteY7" fmla="*/ 179673 h 179977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61107" h="179977">
                                            <a:moveTo>
                                              <a:pt x="56104" y="179673"/>
                                            </a:moveTo>
                                            <a:cubicBezTo>
                                              <a:pt x="63248" y="175704"/>
                                              <a:pt x="37451" y="128476"/>
                                              <a:pt x="44198" y="103473"/>
                                            </a:cubicBezTo>
                                            <a:cubicBezTo>
                                              <a:pt x="50945" y="78470"/>
                                              <a:pt x="77138" y="43941"/>
                                              <a:pt x="96585" y="29654"/>
                                            </a:cubicBezTo>
                                            <a:cubicBezTo>
                                              <a:pt x="116032" y="15367"/>
                                              <a:pt x="164848" y="22510"/>
                                              <a:pt x="160879" y="17748"/>
                                            </a:cubicBezTo>
                                            <a:cubicBezTo>
                                              <a:pt x="156910" y="12986"/>
                                              <a:pt x="96982" y="-4477"/>
                                              <a:pt x="72773" y="1079"/>
                                            </a:cubicBezTo>
                                            <a:cubicBezTo>
                                              <a:pt x="48564" y="6635"/>
                                              <a:pt x="27529" y="30051"/>
                                              <a:pt x="15623" y="51085"/>
                                            </a:cubicBezTo>
                                            <a:cubicBezTo>
                                              <a:pt x="3717" y="72119"/>
                                              <a:pt x="-3031" y="106647"/>
                                              <a:pt x="1335" y="127285"/>
                                            </a:cubicBezTo>
                                            <a:cubicBezTo>
                                              <a:pt x="5701" y="147922"/>
                                              <a:pt x="48960" y="183642"/>
                                              <a:pt x="56104" y="179673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FF">
                                          <a:alpha val="50196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71" name="Group 70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2561198" y="3891145"/>
                                      <a:ext cx="86933" cy="86933"/>
                                      <a:chOff x="814388" y="2374106"/>
                                      <a:chExt cx="245268" cy="245268"/>
                                    </a:xfrm>
                                  </p:grpSpPr>
                                  <p:sp>
                                    <p:nvSpPr>
                                      <p:cNvPr id="72" name="Oval 71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814388" y="2374106"/>
                                        <a:ext cx="245268" cy="245268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rgbClr val="FFC000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73" name="Freeform 72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842336" y="2394731"/>
                                        <a:ext cx="147098" cy="106855"/>
                                      </a:xfrm>
                                      <a:custGeom>
                                        <a:avLst/>
                                        <a:gdLst>
                                          <a:gd name="connsiteX0" fmla="*/ 627 w 147098"/>
                                          <a:gd name="connsiteY0" fmla="*/ 105582 h 106855"/>
                                          <a:gd name="connsiteX1" fmla="*/ 22058 w 147098"/>
                                          <a:gd name="connsiteY1" fmla="*/ 57957 h 106855"/>
                                          <a:gd name="connsiteX2" fmla="*/ 93495 w 147098"/>
                                          <a:gd name="connsiteY2" fmla="*/ 19857 h 106855"/>
                                          <a:gd name="connsiteX3" fmla="*/ 145883 w 147098"/>
                                          <a:gd name="connsiteY3" fmla="*/ 7950 h 106855"/>
                                          <a:gd name="connsiteX4" fmla="*/ 41108 w 147098"/>
                                          <a:gd name="connsiteY4" fmla="*/ 3188 h 106855"/>
                                          <a:gd name="connsiteX5" fmla="*/ 627 w 147098"/>
                                          <a:gd name="connsiteY5" fmla="*/ 105582 h 106855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47098" h="106855">
                                            <a:moveTo>
                                              <a:pt x="627" y="105582"/>
                                            </a:moveTo>
                                            <a:cubicBezTo>
                                              <a:pt x="-2548" y="114710"/>
                                              <a:pt x="6580" y="72244"/>
                                              <a:pt x="22058" y="57957"/>
                                            </a:cubicBezTo>
                                            <a:cubicBezTo>
                                              <a:pt x="37536" y="43670"/>
                                              <a:pt x="72858" y="28191"/>
                                              <a:pt x="93495" y="19857"/>
                                            </a:cubicBezTo>
                                            <a:cubicBezTo>
                                              <a:pt x="114132" y="11523"/>
                                              <a:pt x="154614" y="10728"/>
                                              <a:pt x="145883" y="7950"/>
                                            </a:cubicBezTo>
                                            <a:cubicBezTo>
                                              <a:pt x="137152" y="5172"/>
                                              <a:pt x="63730" y="-5146"/>
                                              <a:pt x="41108" y="3188"/>
                                            </a:cubicBezTo>
                                            <a:cubicBezTo>
                                              <a:pt x="18486" y="11522"/>
                                              <a:pt x="3802" y="96454"/>
                                              <a:pt x="627" y="105582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FF">
                                          <a:alpha val="50196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74" name="Group 73"/>
                                    <p:cNvGrpSpPr/>
                                    <p:nvPr/>
                                  </p:nvGrpSpPr>
                                  <p:grpSpPr>
                                    <a:xfrm rot="976269">
                                      <a:off x="3333885" y="4211551"/>
                                      <a:ext cx="224375" cy="224375"/>
                                      <a:chOff x="883444" y="2767013"/>
                                      <a:chExt cx="245269" cy="245269"/>
                                    </a:xfrm>
                                  </p:grpSpPr>
                                  <p:sp>
                                    <p:nvSpPr>
                                      <p:cNvPr id="75" name="Oval 74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883444" y="2767013"/>
                                        <a:ext cx="245269" cy="245269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rgbClr val="FF0000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76" name="Freeform 75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905921" y="2777840"/>
                                        <a:ext cx="161107" cy="179977"/>
                                      </a:xfrm>
                                      <a:custGeom>
                                        <a:avLst/>
                                        <a:gdLst>
                                          <a:gd name="connsiteX0" fmla="*/ 56104 w 161107"/>
                                          <a:gd name="connsiteY0" fmla="*/ 179673 h 179977"/>
                                          <a:gd name="connsiteX1" fmla="*/ 44198 w 161107"/>
                                          <a:gd name="connsiteY1" fmla="*/ 103473 h 179977"/>
                                          <a:gd name="connsiteX2" fmla="*/ 96585 w 161107"/>
                                          <a:gd name="connsiteY2" fmla="*/ 29654 h 179977"/>
                                          <a:gd name="connsiteX3" fmla="*/ 160879 w 161107"/>
                                          <a:gd name="connsiteY3" fmla="*/ 17748 h 179977"/>
                                          <a:gd name="connsiteX4" fmla="*/ 72773 w 161107"/>
                                          <a:gd name="connsiteY4" fmla="*/ 1079 h 179977"/>
                                          <a:gd name="connsiteX5" fmla="*/ 15623 w 161107"/>
                                          <a:gd name="connsiteY5" fmla="*/ 51085 h 179977"/>
                                          <a:gd name="connsiteX6" fmla="*/ 1335 w 161107"/>
                                          <a:gd name="connsiteY6" fmla="*/ 127285 h 179977"/>
                                          <a:gd name="connsiteX7" fmla="*/ 56104 w 161107"/>
                                          <a:gd name="connsiteY7" fmla="*/ 179673 h 179977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61107" h="179977">
                                            <a:moveTo>
                                              <a:pt x="56104" y="179673"/>
                                            </a:moveTo>
                                            <a:cubicBezTo>
                                              <a:pt x="63248" y="175704"/>
                                              <a:pt x="37451" y="128476"/>
                                              <a:pt x="44198" y="103473"/>
                                            </a:cubicBezTo>
                                            <a:cubicBezTo>
                                              <a:pt x="50945" y="78470"/>
                                              <a:pt x="77138" y="43941"/>
                                              <a:pt x="96585" y="29654"/>
                                            </a:cubicBezTo>
                                            <a:cubicBezTo>
                                              <a:pt x="116032" y="15367"/>
                                              <a:pt x="164848" y="22510"/>
                                              <a:pt x="160879" y="17748"/>
                                            </a:cubicBezTo>
                                            <a:cubicBezTo>
                                              <a:pt x="156910" y="12986"/>
                                              <a:pt x="96982" y="-4477"/>
                                              <a:pt x="72773" y="1079"/>
                                            </a:cubicBezTo>
                                            <a:cubicBezTo>
                                              <a:pt x="48564" y="6635"/>
                                              <a:pt x="27529" y="30051"/>
                                              <a:pt x="15623" y="51085"/>
                                            </a:cubicBezTo>
                                            <a:cubicBezTo>
                                              <a:pt x="3717" y="72119"/>
                                              <a:pt x="-3031" y="106647"/>
                                              <a:pt x="1335" y="127285"/>
                                            </a:cubicBezTo>
                                            <a:cubicBezTo>
                                              <a:pt x="5701" y="147922"/>
                                              <a:pt x="48960" y="183642"/>
                                              <a:pt x="56104" y="179673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FF">
                                          <a:alpha val="50196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77" name="Group 76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111168" y="4323738"/>
                                      <a:ext cx="107549" cy="107549"/>
                                      <a:chOff x="1981200" y="2816225"/>
                                      <a:chExt cx="241300" cy="241300"/>
                                    </a:xfrm>
                                  </p:grpSpPr>
                                  <p:sp>
                                    <p:nvSpPr>
                                      <p:cNvPr id="78" name="Oval 77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1981200" y="2816225"/>
                                        <a:ext cx="241300" cy="241300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rgbClr val="FFC000">
                                          <a:alpha val="96863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79" name="Freeform 78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002895" y="2835027"/>
                                        <a:ext cx="118828" cy="177257"/>
                                      </a:xfrm>
                                      <a:custGeom>
                                        <a:avLst/>
                                        <a:gdLst>
                                          <a:gd name="connsiteX0" fmla="*/ 61649 w 118828"/>
                                          <a:gd name="connsiteY0" fmla="*/ 177254 h 177257"/>
                                          <a:gd name="connsiteX1" fmla="*/ 42599 w 118828"/>
                                          <a:gd name="connsiteY1" fmla="*/ 115342 h 177257"/>
                                          <a:gd name="connsiteX2" fmla="*/ 44980 w 118828"/>
                                          <a:gd name="connsiteY2" fmla="*/ 29617 h 177257"/>
                                          <a:gd name="connsiteX3" fmla="*/ 118799 w 118828"/>
                                          <a:gd name="connsiteY3" fmla="*/ 1042 h 177257"/>
                                          <a:gd name="connsiteX4" fmla="*/ 35455 w 118828"/>
                                          <a:gd name="connsiteY4" fmla="*/ 12948 h 177257"/>
                                          <a:gd name="connsiteX5" fmla="*/ 2118 w 118828"/>
                                          <a:gd name="connsiteY5" fmla="*/ 74861 h 177257"/>
                                          <a:gd name="connsiteX6" fmla="*/ 9261 w 118828"/>
                                          <a:gd name="connsiteY6" fmla="*/ 112961 h 177257"/>
                                          <a:gd name="connsiteX7" fmla="*/ 61649 w 118828"/>
                                          <a:gd name="connsiteY7" fmla="*/ 177254 h 177257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18828" h="177257">
                                            <a:moveTo>
                                              <a:pt x="61649" y="177254"/>
                                            </a:moveTo>
                                            <a:cubicBezTo>
                                              <a:pt x="67205" y="177651"/>
                                              <a:pt x="45377" y="139948"/>
                                              <a:pt x="42599" y="115342"/>
                                            </a:cubicBezTo>
                                            <a:cubicBezTo>
                                              <a:pt x="39821" y="90736"/>
                                              <a:pt x="32280" y="48667"/>
                                              <a:pt x="44980" y="29617"/>
                                            </a:cubicBezTo>
                                            <a:cubicBezTo>
                                              <a:pt x="57680" y="10567"/>
                                              <a:pt x="120386" y="3820"/>
                                              <a:pt x="118799" y="1042"/>
                                            </a:cubicBezTo>
                                            <a:cubicBezTo>
                                              <a:pt x="117212" y="-1736"/>
                                              <a:pt x="54902" y="645"/>
                                              <a:pt x="35455" y="12948"/>
                                            </a:cubicBezTo>
                                            <a:cubicBezTo>
                                              <a:pt x="16008" y="25251"/>
                                              <a:pt x="6484" y="58192"/>
                                              <a:pt x="2118" y="74861"/>
                                            </a:cubicBezTo>
                                            <a:cubicBezTo>
                                              <a:pt x="-2248" y="91530"/>
                                              <a:pt x="133" y="96689"/>
                                              <a:pt x="9261" y="112961"/>
                                            </a:cubicBezTo>
                                            <a:cubicBezTo>
                                              <a:pt x="18389" y="129233"/>
                                              <a:pt x="56093" y="176857"/>
                                              <a:pt x="61649" y="177254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FF">
                                          <a:alpha val="50196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80" name="Group 79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209106" y="4525830"/>
                                      <a:ext cx="107549" cy="107549"/>
                                      <a:chOff x="1981200" y="2816225"/>
                                      <a:chExt cx="241300" cy="241300"/>
                                    </a:xfrm>
                                  </p:grpSpPr>
                                  <p:sp>
                                    <p:nvSpPr>
                                      <p:cNvPr id="81" name="Oval 80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1981200" y="2816225"/>
                                        <a:ext cx="241300" cy="241300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rgbClr val="FFC000">
                                          <a:alpha val="94902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82" name="Freeform 81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002895" y="2835027"/>
                                        <a:ext cx="118828" cy="177257"/>
                                      </a:xfrm>
                                      <a:custGeom>
                                        <a:avLst/>
                                        <a:gdLst>
                                          <a:gd name="connsiteX0" fmla="*/ 61649 w 118828"/>
                                          <a:gd name="connsiteY0" fmla="*/ 177254 h 177257"/>
                                          <a:gd name="connsiteX1" fmla="*/ 42599 w 118828"/>
                                          <a:gd name="connsiteY1" fmla="*/ 115342 h 177257"/>
                                          <a:gd name="connsiteX2" fmla="*/ 44980 w 118828"/>
                                          <a:gd name="connsiteY2" fmla="*/ 29617 h 177257"/>
                                          <a:gd name="connsiteX3" fmla="*/ 118799 w 118828"/>
                                          <a:gd name="connsiteY3" fmla="*/ 1042 h 177257"/>
                                          <a:gd name="connsiteX4" fmla="*/ 35455 w 118828"/>
                                          <a:gd name="connsiteY4" fmla="*/ 12948 h 177257"/>
                                          <a:gd name="connsiteX5" fmla="*/ 2118 w 118828"/>
                                          <a:gd name="connsiteY5" fmla="*/ 74861 h 177257"/>
                                          <a:gd name="connsiteX6" fmla="*/ 9261 w 118828"/>
                                          <a:gd name="connsiteY6" fmla="*/ 112961 h 177257"/>
                                          <a:gd name="connsiteX7" fmla="*/ 61649 w 118828"/>
                                          <a:gd name="connsiteY7" fmla="*/ 177254 h 177257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18828" h="177257">
                                            <a:moveTo>
                                              <a:pt x="61649" y="177254"/>
                                            </a:moveTo>
                                            <a:cubicBezTo>
                                              <a:pt x="67205" y="177651"/>
                                              <a:pt x="45377" y="139948"/>
                                              <a:pt x="42599" y="115342"/>
                                            </a:cubicBezTo>
                                            <a:cubicBezTo>
                                              <a:pt x="39821" y="90736"/>
                                              <a:pt x="32280" y="48667"/>
                                              <a:pt x="44980" y="29617"/>
                                            </a:cubicBezTo>
                                            <a:cubicBezTo>
                                              <a:pt x="57680" y="10567"/>
                                              <a:pt x="120386" y="3820"/>
                                              <a:pt x="118799" y="1042"/>
                                            </a:cubicBezTo>
                                            <a:cubicBezTo>
                                              <a:pt x="117212" y="-1736"/>
                                              <a:pt x="54902" y="645"/>
                                              <a:pt x="35455" y="12948"/>
                                            </a:cubicBezTo>
                                            <a:cubicBezTo>
                                              <a:pt x="16008" y="25251"/>
                                              <a:pt x="6484" y="58192"/>
                                              <a:pt x="2118" y="74861"/>
                                            </a:cubicBezTo>
                                            <a:cubicBezTo>
                                              <a:pt x="-2248" y="91530"/>
                                              <a:pt x="133" y="96689"/>
                                              <a:pt x="9261" y="112961"/>
                                            </a:cubicBezTo>
                                            <a:cubicBezTo>
                                              <a:pt x="18389" y="129233"/>
                                              <a:pt x="56093" y="176857"/>
                                              <a:pt x="61649" y="177254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FF">
                                          <a:alpha val="50196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83" name="Group 82"/>
                                    <p:cNvGrpSpPr/>
                                    <p:nvPr/>
                                  </p:nvGrpSpPr>
                                  <p:grpSpPr>
                                    <a:xfrm rot="2332947">
                                      <a:off x="1923202" y="4645514"/>
                                      <a:ext cx="91107" cy="91107"/>
                                      <a:chOff x="883444" y="2767013"/>
                                      <a:chExt cx="245269" cy="245269"/>
                                    </a:xfrm>
                                  </p:grpSpPr>
                                  <p:sp>
                                    <p:nvSpPr>
                                      <p:cNvPr id="84" name="Oval 83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883444" y="2767013"/>
                                        <a:ext cx="245269" cy="245269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rgbClr val="00B0F0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85" name="Freeform 84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905921" y="2777840"/>
                                        <a:ext cx="161107" cy="179977"/>
                                      </a:xfrm>
                                      <a:custGeom>
                                        <a:avLst/>
                                        <a:gdLst>
                                          <a:gd name="connsiteX0" fmla="*/ 56104 w 161107"/>
                                          <a:gd name="connsiteY0" fmla="*/ 179673 h 179977"/>
                                          <a:gd name="connsiteX1" fmla="*/ 44198 w 161107"/>
                                          <a:gd name="connsiteY1" fmla="*/ 103473 h 179977"/>
                                          <a:gd name="connsiteX2" fmla="*/ 96585 w 161107"/>
                                          <a:gd name="connsiteY2" fmla="*/ 29654 h 179977"/>
                                          <a:gd name="connsiteX3" fmla="*/ 160879 w 161107"/>
                                          <a:gd name="connsiteY3" fmla="*/ 17748 h 179977"/>
                                          <a:gd name="connsiteX4" fmla="*/ 72773 w 161107"/>
                                          <a:gd name="connsiteY4" fmla="*/ 1079 h 179977"/>
                                          <a:gd name="connsiteX5" fmla="*/ 15623 w 161107"/>
                                          <a:gd name="connsiteY5" fmla="*/ 51085 h 179977"/>
                                          <a:gd name="connsiteX6" fmla="*/ 1335 w 161107"/>
                                          <a:gd name="connsiteY6" fmla="*/ 127285 h 179977"/>
                                          <a:gd name="connsiteX7" fmla="*/ 56104 w 161107"/>
                                          <a:gd name="connsiteY7" fmla="*/ 179673 h 179977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61107" h="179977">
                                            <a:moveTo>
                                              <a:pt x="56104" y="179673"/>
                                            </a:moveTo>
                                            <a:cubicBezTo>
                                              <a:pt x="63248" y="175704"/>
                                              <a:pt x="37451" y="128476"/>
                                              <a:pt x="44198" y="103473"/>
                                            </a:cubicBezTo>
                                            <a:cubicBezTo>
                                              <a:pt x="50945" y="78470"/>
                                              <a:pt x="77138" y="43941"/>
                                              <a:pt x="96585" y="29654"/>
                                            </a:cubicBezTo>
                                            <a:cubicBezTo>
                                              <a:pt x="116032" y="15367"/>
                                              <a:pt x="164848" y="22510"/>
                                              <a:pt x="160879" y="17748"/>
                                            </a:cubicBezTo>
                                            <a:cubicBezTo>
                                              <a:pt x="156910" y="12986"/>
                                              <a:pt x="96982" y="-4477"/>
                                              <a:pt x="72773" y="1079"/>
                                            </a:cubicBezTo>
                                            <a:cubicBezTo>
                                              <a:pt x="48564" y="6635"/>
                                              <a:pt x="27529" y="30051"/>
                                              <a:pt x="15623" y="51085"/>
                                            </a:cubicBezTo>
                                            <a:cubicBezTo>
                                              <a:pt x="3717" y="72119"/>
                                              <a:pt x="-3031" y="106647"/>
                                              <a:pt x="1335" y="127285"/>
                                            </a:cubicBezTo>
                                            <a:cubicBezTo>
                                              <a:pt x="5701" y="147922"/>
                                              <a:pt x="48960" y="183642"/>
                                              <a:pt x="56104" y="179673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FF">
                                          <a:alpha val="50196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86" name="Group 85"/>
                                    <p:cNvGrpSpPr/>
                                    <p:nvPr/>
                                  </p:nvGrpSpPr>
                                  <p:grpSpPr>
                                    <a:xfrm rot="3013322">
                                      <a:off x="2863164" y="4670176"/>
                                      <a:ext cx="90714" cy="90714"/>
                                      <a:chOff x="1290609" y="2836069"/>
                                      <a:chExt cx="254822" cy="254822"/>
                                    </a:xfrm>
                                  </p:grpSpPr>
                                  <p:sp>
                                    <p:nvSpPr>
                                      <p:cNvPr id="87" name="Oval 86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1290609" y="2836069"/>
                                        <a:ext cx="254822" cy="254822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rgbClr val="7030A0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88" name="Freeform 87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1302544" y="2863449"/>
                                        <a:ext cx="135489" cy="182478"/>
                                      </a:xfrm>
                                      <a:custGeom>
                                        <a:avLst/>
                                        <a:gdLst>
                                          <a:gd name="connsiteX0" fmla="*/ 61912 w 135489"/>
                                          <a:gd name="connsiteY0" fmla="*/ 182170 h 182478"/>
                                          <a:gd name="connsiteX1" fmla="*/ 42862 w 135489"/>
                                          <a:gd name="connsiteY1" fmla="*/ 110732 h 182478"/>
                                          <a:gd name="connsiteX2" fmla="*/ 107156 w 135489"/>
                                          <a:gd name="connsiteY2" fmla="*/ 34532 h 182478"/>
                                          <a:gd name="connsiteX3" fmla="*/ 133350 w 135489"/>
                                          <a:gd name="connsiteY3" fmla="*/ 15482 h 182478"/>
                                          <a:gd name="connsiteX4" fmla="*/ 54769 w 135489"/>
                                          <a:gd name="connsiteY4" fmla="*/ 3576 h 182478"/>
                                          <a:gd name="connsiteX5" fmla="*/ 0 w 135489"/>
                                          <a:gd name="connsiteY5" fmla="*/ 82157 h 182478"/>
                                          <a:gd name="connsiteX6" fmla="*/ 61912 w 135489"/>
                                          <a:gd name="connsiteY6" fmla="*/ 182170 h 182478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35489" h="182478">
                                            <a:moveTo>
                                              <a:pt x="61912" y="182170"/>
                                            </a:moveTo>
                                            <a:cubicBezTo>
                                              <a:pt x="69056" y="186932"/>
                                              <a:pt x="35321" y="135338"/>
                                              <a:pt x="42862" y="110732"/>
                                            </a:cubicBezTo>
                                            <a:cubicBezTo>
                                              <a:pt x="50403" y="86126"/>
                                              <a:pt x="92075" y="50407"/>
                                              <a:pt x="107156" y="34532"/>
                                            </a:cubicBezTo>
                                            <a:cubicBezTo>
                                              <a:pt x="122237" y="18657"/>
                                              <a:pt x="142081" y="20641"/>
                                              <a:pt x="133350" y="15482"/>
                                            </a:cubicBezTo>
                                            <a:cubicBezTo>
                                              <a:pt x="124619" y="10323"/>
                                              <a:pt x="76994" y="-7536"/>
                                              <a:pt x="54769" y="3576"/>
                                            </a:cubicBezTo>
                                            <a:cubicBezTo>
                                              <a:pt x="32544" y="14688"/>
                                              <a:pt x="0" y="53185"/>
                                              <a:pt x="0" y="82157"/>
                                            </a:cubicBezTo>
                                            <a:cubicBezTo>
                                              <a:pt x="0" y="111129"/>
                                              <a:pt x="54768" y="177408"/>
                                              <a:pt x="61912" y="182170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FF">
                                          <a:alpha val="50196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89" name="Group 88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285085" y="4079430"/>
                                      <a:ext cx="281399" cy="281399"/>
                                      <a:chOff x="1290609" y="2836069"/>
                                      <a:chExt cx="254822" cy="254822"/>
                                    </a:xfrm>
                                  </p:grpSpPr>
                                  <p:sp>
                                    <p:nvSpPr>
                                      <p:cNvPr id="90" name="Oval 89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1290609" y="2836069"/>
                                        <a:ext cx="254822" cy="254822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rgbClr val="7030A0">
                                          <a:alpha val="85098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91" name="Freeform 90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1302544" y="2863449"/>
                                        <a:ext cx="135489" cy="182478"/>
                                      </a:xfrm>
                                      <a:custGeom>
                                        <a:avLst/>
                                        <a:gdLst>
                                          <a:gd name="connsiteX0" fmla="*/ 61912 w 135489"/>
                                          <a:gd name="connsiteY0" fmla="*/ 182170 h 182478"/>
                                          <a:gd name="connsiteX1" fmla="*/ 42862 w 135489"/>
                                          <a:gd name="connsiteY1" fmla="*/ 110732 h 182478"/>
                                          <a:gd name="connsiteX2" fmla="*/ 107156 w 135489"/>
                                          <a:gd name="connsiteY2" fmla="*/ 34532 h 182478"/>
                                          <a:gd name="connsiteX3" fmla="*/ 133350 w 135489"/>
                                          <a:gd name="connsiteY3" fmla="*/ 15482 h 182478"/>
                                          <a:gd name="connsiteX4" fmla="*/ 54769 w 135489"/>
                                          <a:gd name="connsiteY4" fmla="*/ 3576 h 182478"/>
                                          <a:gd name="connsiteX5" fmla="*/ 0 w 135489"/>
                                          <a:gd name="connsiteY5" fmla="*/ 82157 h 182478"/>
                                          <a:gd name="connsiteX6" fmla="*/ 61912 w 135489"/>
                                          <a:gd name="connsiteY6" fmla="*/ 182170 h 182478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35489" h="182478">
                                            <a:moveTo>
                                              <a:pt x="61912" y="182170"/>
                                            </a:moveTo>
                                            <a:cubicBezTo>
                                              <a:pt x="69056" y="186932"/>
                                              <a:pt x="35321" y="135338"/>
                                              <a:pt x="42862" y="110732"/>
                                            </a:cubicBezTo>
                                            <a:cubicBezTo>
                                              <a:pt x="50403" y="86126"/>
                                              <a:pt x="92075" y="50407"/>
                                              <a:pt x="107156" y="34532"/>
                                            </a:cubicBezTo>
                                            <a:cubicBezTo>
                                              <a:pt x="122237" y="18657"/>
                                              <a:pt x="142081" y="20641"/>
                                              <a:pt x="133350" y="15482"/>
                                            </a:cubicBezTo>
                                            <a:cubicBezTo>
                                              <a:pt x="124619" y="10323"/>
                                              <a:pt x="76994" y="-7536"/>
                                              <a:pt x="54769" y="3576"/>
                                            </a:cubicBezTo>
                                            <a:cubicBezTo>
                                              <a:pt x="32544" y="14688"/>
                                              <a:pt x="0" y="53185"/>
                                              <a:pt x="0" y="82157"/>
                                            </a:cubicBezTo>
                                            <a:cubicBezTo>
                                              <a:pt x="0" y="111129"/>
                                              <a:pt x="54768" y="177408"/>
                                              <a:pt x="61912" y="182170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FF">
                                          <a:alpha val="50196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92" name="Group 91"/>
                                    <p:cNvGrpSpPr/>
                                    <p:nvPr/>
                                  </p:nvGrpSpPr>
                                  <p:grpSpPr>
                                    <a:xfrm rot="20161678">
                                      <a:off x="1134592" y="4839376"/>
                                      <a:ext cx="261202" cy="261202"/>
                                      <a:chOff x="814388" y="2374106"/>
                                      <a:chExt cx="245268" cy="245268"/>
                                    </a:xfrm>
                                  </p:grpSpPr>
                                  <p:sp>
                                    <p:nvSpPr>
                                      <p:cNvPr id="93" name="Oval 92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814388" y="2374106"/>
                                        <a:ext cx="245268" cy="245268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rgbClr val="FF0000">
                                          <a:alpha val="94902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94" name="Freeform 93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842336" y="2394731"/>
                                        <a:ext cx="147098" cy="106855"/>
                                      </a:xfrm>
                                      <a:custGeom>
                                        <a:avLst/>
                                        <a:gdLst>
                                          <a:gd name="connsiteX0" fmla="*/ 627 w 147098"/>
                                          <a:gd name="connsiteY0" fmla="*/ 105582 h 106855"/>
                                          <a:gd name="connsiteX1" fmla="*/ 22058 w 147098"/>
                                          <a:gd name="connsiteY1" fmla="*/ 57957 h 106855"/>
                                          <a:gd name="connsiteX2" fmla="*/ 93495 w 147098"/>
                                          <a:gd name="connsiteY2" fmla="*/ 19857 h 106855"/>
                                          <a:gd name="connsiteX3" fmla="*/ 145883 w 147098"/>
                                          <a:gd name="connsiteY3" fmla="*/ 7950 h 106855"/>
                                          <a:gd name="connsiteX4" fmla="*/ 41108 w 147098"/>
                                          <a:gd name="connsiteY4" fmla="*/ 3188 h 106855"/>
                                          <a:gd name="connsiteX5" fmla="*/ 627 w 147098"/>
                                          <a:gd name="connsiteY5" fmla="*/ 105582 h 106855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47098" h="106855">
                                            <a:moveTo>
                                              <a:pt x="627" y="105582"/>
                                            </a:moveTo>
                                            <a:cubicBezTo>
                                              <a:pt x="-2548" y="114710"/>
                                              <a:pt x="6580" y="72244"/>
                                              <a:pt x="22058" y="57957"/>
                                            </a:cubicBezTo>
                                            <a:cubicBezTo>
                                              <a:pt x="37536" y="43670"/>
                                              <a:pt x="72858" y="28191"/>
                                              <a:pt x="93495" y="19857"/>
                                            </a:cubicBezTo>
                                            <a:cubicBezTo>
                                              <a:pt x="114132" y="11523"/>
                                              <a:pt x="154614" y="10728"/>
                                              <a:pt x="145883" y="7950"/>
                                            </a:cubicBezTo>
                                            <a:cubicBezTo>
                                              <a:pt x="137152" y="5172"/>
                                              <a:pt x="63730" y="-5146"/>
                                              <a:pt x="41108" y="3188"/>
                                            </a:cubicBezTo>
                                            <a:cubicBezTo>
                                              <a:pt x="18486" y="11522"/>
                                              <a:pt x="3802" y="96454"/>
                                              <a:pt x="627" y="105582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FF">
                                          <a:alpha val="50196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95" name="Group 94"/>
                                    <p:cNvGrpSpPr/>
                                    <p:nvPr/>
                                  </p:nvGrpSpPr>
                                  <p:grpSpPr>
                                    <a:xfrm rot="569711">
                                      <a:off x="2294568" y="5110825"/>
                                      <a:ext cx="191425" cy="191425"/>
                                      <a:chOff x="1981200" y="2816225"/>
                                      <a:chExt cx="241300" cy="241300"/>
                                    </a:xfrm>
                                  </p:grpSpPr>
                                  <p:sp>
                                    <p:nvSpPr>
                                      <p:cNvPr id="96" name="Oval 95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1981200" y="2816225"/>
                                        <a:ext cx="241300" cy="241300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rgbClr val="7030A0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97" name="Freeform 96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002895" y="2835027"/>
                                        <a:ext cx="118828" cy="177257"/>
                                      </a:xfrm>
                                      <a:custGeom>
                                        <a:avLst/>
                                        <a:gdLst>
                                          <a:gd name="connsiteX0" fmla="*/ 61649 w 118828"/>
                                          <a:gd name="connsiteY0" fmla="*/ 177254 h 177257"/>
                                          <a:gd name="connsiteX1" fmla="*/ 42599 w 118828"/>
                                          <a:gd name="connsiteY1" fmla="*/ 115342 h 177257"/>
                                          <a:gd name="connsiteX2" fmla="*/ 44980 w 118828"/>
                                          <a:gd name="connsiteY2" fmla="*/ 29617 h 177257"/>
                                          <a:gd name="connsiteX3" fmla="*/ 118799 w 118828"/>
                                          <a:gd name="connsiteY3" fmla="*/ 1042 h 177257"/>
                                          <a:gd name="connsiteX4" fmla="*/ 35455 w 118828"/>
                                          <a:gd name="connsiteY4" fmla="*/ 12948 h 177257"/>
                                          <a:gd name="connsiteX5" fmla="*/ 2118 w 118828"/>
                                          <a:gd name="connsiteY5" fmla="*/ 74861 h 177257"/>
                                          <a:gd name="connsiteX6" fmla="*/ 9261 w 118828"/>
                                          <a:gd name="connsiteY6" fmla="*/ 112961 h 177257"/>
                                          <a:gd name="connsiteX7" fmla="*/ 61649 w 118828"/>
                                          <a:gd name="connsiteY7" fmla="*/ 177254 h 177257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18828" h="177257">
                                            <a:moveTo>
                                              <a:pt x="61649" y="177254"/>
                                            </a:moveTo>
                                            <a:cubicBezTo>
                                              <a:pt x="67205" y="177651"/>
                                              <a:pt x="45377" y="139948"/>
                                              <a:pt x="42599" y="115342"/>
                                            </a:cubicBezTo>
                                            <a:cubicBezTo>
                                              <a:pt x="39821" y="90736"/>
                                              <a:pt x="32280" y="48667"/>
                                              <a:pt x="44980" y="29617"/>
                                            </a:cubicBezTo>
                                            <a:cubicBezTo>
                                              <a:pt x="57680" y="10567"/>
                                              <a:pt x="120386" y="3820"/>
                                              <a:pt x="118799" y="1042"/>
                                            </a:cubicBezTo>
                                            <a:cubicBezTo>
                                              <a:pt x="117212" y="-1736"/>
                                              <a:pt x="54902" y="645"/>
                                              <a:pt x="35455" y="12948"/>
                                            </a:cubicBezTo>
                                            <a:cubicBezTo>
                                              <a:pt x="16008" y="25251"/>
                                              <a:pt x="6484" y="58192"/>
                                              <a:pt x="2118" y="74861"/>
                                            </a:cubicBezTo>
                                            <a:cubicBezTo>
                                              <a:pt x="-2248" y="91530"/>
                                              <a:pt x="133" y="96689"/>
                                              <a:pt x="9261" y="112961"/>
                                            </a:cubicBezTo>
                                            <a:cubicBezTo>
                                              <a:pt x="18389" y="129233"/>
                                              <a:pt x="56093" y="176857"/>
                                              <a:pt x="61649" y="177254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FF">
                                          <a:alpha val="50196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98" name="Group 97"/>
                                    <p:cNvGrpSpPr/>
                                    <p:nvPr/>
                                  </p:nvGrpSpPr>
                                  <p:grpSpPr>
                                    <a:xfrm rot="856375">
                                      <a:off x="3782358" y="5349576"/>
                                      <a:ext cx="136595" cy="136595"/>
                                      <a:chOff x="883444" y="2767013"/>
                                      <a:chExt cx="245269" cy="245269"/>
                                    </a:xfrm>
                                  </p:grpSpPr>
                                  <p:sp>
                                    <p:nvSpPr>
                                      <p:cNvPr id="99" name="Oval 98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883444" y="2767013"/>
                                        <a:ext cx="245269" cy="245269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rgbClr val="FF0000">
                                          <a:alpha val="78824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00" name="Freeform 99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905921" y="2787365"/>
                                        <a:ext cx="161107" cy="179977"/>
                                      </a:xfrm>
                                      <a:custGeom>
                                        <a:avLst/>
                                        <a:gdLst>
                                          <a:gd name="connsiteX0" fmla="*/ 56104 w 161107"/>
                                          <a:gd name="connsiteY0" fmla="*/ 179673 h 179977"/>
                                          <a:gd name="connsiteX1" fmla="*/ 44198 w 161107"/>
                                          <a:gd name="connsiteY1" fmla="*/ 103473 h 179977"/>
                                          <a:gd name="connsiteX2" fmla="*/ 96585 w 161107"/>
                                          <a:gd name="connsiteY2" fmla="*/ 29654 h 179977"/>
                                          <a:gd name="connsiteX3" fmla="*/ 160879 w 161107"/>
                                          <a:gd name="connsiteY3" fmla="*/ 17748 h 179977"/>
                                          <a:gd name="connsiteX4" fmla="*/ 72773 w 161107"/>
                                          <a:gd name="connsiteY4" fmla="*/ 1079 h 179977"/>
                                          <a:gd name="connsiteX5" fmla="*/ 15623 w 161107"/>
                                          <a:gd name="connsiteY5" fmla="*/ 51085 h 179977"/>
                                          <a:gd name="connsiteX6" fmla="*/ 1335 w 161107"/>
                                          <a:gd name="connsiteY6" fmla="*/ 127285 h 179977"/>
                                          <a:gd name="connsiteX7" fmla="*/ 56104 w 161107"/>
                                          <a:gd name="connsiteY7" fmla="*/ 179673 h 179977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61107" h="179977">
                                            <a:moveTo>
                                              <a:pt x="56104" y="179673"/>
                                            </a:moveTo>
                                            <a:cubicBezTo>
                                              <a:pt x="63248" y="175704"/>
                                              <a:pt x="37451" y="128476"/>
                                              <a:pt x="44198" y="103473"/>
                                            </a:cubicBezTo>
                                            <a:cubicBezTo>
                                              <a:pt x="50945" y="78470"/>
                                              <a:pt x="77138" y="43941"/>
                                              <a:pt x="96585" y="29654"/>
                                            </a:cubicBezTo>
                                            <a:cubicBezTo>
                                              <a:pt x="116032" y="15367"/>
                                              <a:pt x="164848" y="22510"/>
                                              <a:pt x="160879" y="17748"/>
                                            </a:cubicBezTo>
                                            <a:cubicBezTo>
                                              <a:pt x="156910" y="12986"/>
                                              <a:pt x="96982" y="-4477"/>
                                              <a:pt x="72773" y="1079"/>
                                            </a:cubicBezTo>
                                            <a:cubicBezTo>
                                              <a:pt x="48564" y="6635"/>
                                              <a:pt x="27529" y="30051"/>
                                              <a:pt x="15623" y="51085"/>
                                            </a:cubicBezTo>
                                            <a:cubicBezTo>
                                              <a:pt x="3717" y="72119"/>
                                              <a:pt x="-3031" y="106647"/>
                                              <a:pt x="1335" y="127285"/>
                                            </a:cubicBezTo>
                                            <a:cubicBezTo>
                                              <a:pt x="5701" y="147922"/>
                                              <a:pt x="48960" y="183642"/>
                                              <a:pt x="56104" y="179673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FF">
                                          <a:alpha val="50196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101" name="Group 100"/>
                                    <p:cNvGrpSpPr/>
                                    <p:nvPr/>
                                  </p:nvGrpSpPr>
                                  <p:grpSpPr>
                                    <a:xfrm rot="896048">
                                      <a:off x="3078076" y="5238889"/>
                                      <a:ext cx="281399" cy="281399"/>
                                      <a:chOff x="1290609" y="2836069"/>
                                      <a:chExt cx="254822" cy="254822"/>
                                    </a:xfrm>
                                  </p:grpSpPr>
                                  <p:sp>
                                    <p:nvSpPr>
                                      <p:cNvPr id="102" name="Oval 101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1290609" y="2836069"/>
                                        <a:ext cx="254822" cy="254822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rgbClr val="7030A0">
                                          <a:alpha val="78824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03" name="Freeform 102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1302544" y="2863449"/>
                                        <a:ext cx="135489" cy="182478"/>
                                      </a:xfrm>
                                      <a:custGeom>
                                        <a:avLst/>
                                        <a:gdLst>
                                          <a:gd name="connsiteX0" fmla="*/ 61912 w 135489"/>
                                          <a:gd name="connsiteY0" fmla="*/ 182170 h 182478"/>
                                          <a:gd name="connsiteX1" fmla="*/ 42862 w 135489"/>
                                          <a:gd name="connsiteY1" fmla="*/ 110732 h 182478"/>
                                          <a:gd name="connsiteX2" fmla="*/ 107156 w 135489"/>
                                          <a:gd name="connsiteY2" fmla="*/ 34532 h 182478"/>
                                          <a:gd name="connsiteX3" fmla="*/ 133350 w 135489"/>
                                          <a:gd name="connsiteY3" fmla="*/ 15482 h 182478"/>
                                          <a:gd name="connsiteX4" fmla="*/ 54769 w 135489"/>
                                          <a:gd name="connsiteY4" fmla="*/ 3576 h 182478"/>
                                          <a:gd name="connsiteX5" fmla="*/ 0 w 135489"/>
                                          <a:gd name="connsiteY5" fmla="*/ 82157 h 182478"/>
                                          <a:gd name="connsiteX6" fmla="*/ 61912 w 135489"/>
                                          <a:gd name="connsiteY6" fmla="*/ 182170 h 182478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35489" h="182478">
                                            <a:moveTo>
                                              <a:pt x="61912" y="182170"/>
                                            </a:moveTo>
                                            <a:cubicBezTo>
                                              <a:pt x="69056" y="186932"/>
                                              <a:pt x="35321" y="135338"/>
                                              <a:pt x="42862" y="110732"/>
                                            </a:cubicBezTo>
                                            <a:cubicBezTo>
                                              <a:pt x="50403" y="86126"/>
                                              <a:pt x="92075" y="50407"/>
                                              <a:pt x="107156" y="34532"/>
                                            </a:cubicBezTo>
                                            <a:cubicBezTo>
                                              <a:pt x="122237" y="18657"/>
                                              <a:pt x="142081" y="20641"/>
                                              <a:pt x="133350" y="15482"/>
                                            </a:cubicBezTo>
                                            <a:cubicBezTo>
                                              <a:pt x="124619" y="10323"/>
                                              <a:pt x="76994" y="-7536"/>
                                              <a:pt x="54769" y="3576"/>
                                            </a:cubicBezTo>
                                            <a:cubicBezTo>
                                              <a:pt x="32544" y="14688"/>
                                              <a:pt x="0" y="53185"/>
                                              <a:pt x="0" y="82157"/>
                                            </a:cubicBezTo>
                                            <a:cubicBezTo>
                                              <a:pt x="0" y="111129"/>
                                              <a:pt x="54768" y="177408"/>
                                              <a:pt x="61912" y="182170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FF">
                                          <a:alpha val="50196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104" name="Group 103"/>
                                    <p:cNvGrpSpPr/>
                                    <p:nvPr/>
                                  </p:nvGrpSpPr>
                                  <p:grpSpPr>
                                    <a:xfrm rot="2305082">
                                      <a:off x="2517729" y="5454579"/>
                                      <a:ext cx="122007" cy="122007"/>
                                      <a:chOff x="883444" y="2767013"/>
                                      <a:chExt cx="245269" cy="245269"/>
                                    </a:xfrm>
                                  </p:grpSpPr>
                                  <p:sp>
                                    <p:nvSpPr>
                                      <p:cNvPr id="105" name="Oval 104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883444" y="2767013"/>
                                        <a:ext cx="245269" cy="245269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rgbClr val="00B0F0">
                                          <a:alpha val="78824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06" name="Freeform 105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905921" y="2777840"/>
                                        <a:ext cx="161107" cy="179977"/>
                                      </a:xfrm>
                                      <a:custGeom>
                                        <a:avLst/>
                                        <a:gdLst>
                                          <a:gd name="connsiteX0" fmla="*/ 56104 w 161107"/>
                                          <a:gd name="connsiteY0" fmla="*/ 179673 h 179977"/>
                                          <a:gd name="connsiteX1" fmla="*/ 44198 w 161107"/>
                                          <a:gd name="connsiteY1" fmla="*/ 103473 h 179977"/>
                                          <a:gd name="connsiteX2" fmla="*/ 96585 w 161107"/>
                                          <a:gd name="connsiteY2" fmla="*/ 29654 h 179977"/>
                                          <a:gd name="connsiteX3" fmla="*/ 160879 w 161107"/>
                                          <a:gd name="connsiteY3" fmla="*/ 17748 h 179977"/>
                                          <a:gd name="connsiteX4" fmla="*/ 72773 w 161107"/>
                                          <a:gd name="connsiteY4" fmla="*/ 1079 h 179977"/>
                                          <a:gd name="connsiteX5" fmla="*/ 15623 w 161107"/>
                                          <a:gd name="connsiteY5" fmla="*/ 51085 h 179977"/>
                                          <a:gd name="connsiteX6" fmla="*/ 1335 w 161107"/>
                                          <a:gd name="connsiteY6" fmla="*/ 127285 h 179977"/>
                                          <a:gd name="connsiteX7" fmla="*/ 56104 w 161107"/>
                                          <a:gd name="connsiteY7" fmla="*/ 179673 h 179977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61107" h="179977">
                                            <a:moveTo>
                                              <a:pt x="56104" y="179673"/>
                                            </a:moveTo>
                                            <a:cubicBezTo>
                                              <a:pt x="63248" y="175704"/>
                                              <a:pt x="37451" y="128476"/>
                                              <a:pt x="44198" y="103473"/>
                                            </a:cubicBezTo>
                                            <a:cubicBezTo>
                                              <a:pt x="50945" y="78470"/>
                                              <a:pt x="77138" y="43941"/>
                                              <a:pt x="96585" y="29654"/>
                                            </a:cubicBezTo>
                                            <a:cubicBezTo>
                                              <a:pt x="116032" y="15367"/>
                                              <a:pt x="164848" y="22510"/>
                                              <a:pt x="160879" y="17748"/>
                                            </a:cubicBezTo>
                                            <a:cubicBezTo>
                                              <a:pt x="156910" y="12986"/>
                                              <a:pt x="96982" y="-4477"/>
                                              <a:pt x="72773" y="1079"/>
                                            </a:cubicBezTo>
                                            <a:cubicBezTo>
                                              <a:pt x="48564" y="6635"/>
                                              <a:pt x="27529" y="30051"/>
                                              <a:pt x="15623" y="51085"/>
                                            </a:cubicBezTo>
                                            <a:cubicBezTo>
                                              <a:pt x="3717" y="72119"/>
                                              <a:pt x="-3031" y="106647"/>
                                              <a:pt x="1335" y="127285"/>
                                            </a:cubicBezTo>
                                            <a:cubicBezTo>
                                              <a:pt x="5701" y="147922"/>
                                              <a:pt x="48960" y="183642"/>
                                              <a:pt x="56104" y="179673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FF">
                                          <a:alpha val="50196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107" name="Group 106"/>
                                    <p:cNvGrpSpPr/>
                                    <p:nvPr/>
                                  </p:nvGrpSpPr>
                                  <p:grpSpPr>
                                    <a:xfrm rot="1217239">
                                      <a:off x="783837" y="4972069"/>
                                      <a:ext cx="122007" cy="122007"/>
                                      <a:chOff x="883444" y="2767013"/>
                                      <a:chExt cx="245269" cy="245269"/>
                                    </a:xfrm>
                                  </p:grpSpPr>
                                  <p:sp>
                                    <p:nvSpPr>
                                      <p:cNvPr id="108" name="Oval 107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883444" y="2767013"/>
                                        <a:ext cx="245269" cy="245269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rgbClr val="00B0F0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09" name="Freeform 108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905921" y="2777840"/>
                                        <a:ext cx="161107" cy="179977"/>
                                      </a:xfrm>
                                      <a:custGeom>
                                        <a:avLst/>
                                        <a:gdLst>
                                          <a:gd name="connsiteX0" fmla="*/ 56104 w 161107"/>
                                          <a:gd name="connsiteY0" fmla="*/ 179673 h 179977"/>
                                          <a:gd name="connsiteX1" fmla="*/ 44198 w 161107"/>
                                          <a:gd name="connsiteY1" fmla="*/ 103473 h 179977"/>
                                          <a:gd name="connsiteX2" fmla="*/ 96585 w 161107"/>
                                          <a:gd name="connsiteY2" fmla="*/ 29654 h 179977"/>
                                          <a:gd name="connsiteX3" fmla="*/ 160879 w 161107"/>
                                          <a:gd name="connsiteY3" fmla="*/ 17748 h 179977"/>
                                          <a:gd name="connsiteX4" fmla="*/ 72773 w 161107"/>
                                          <a:gd name="connsiteY4" fmla="*/ 1079 h 179977"/>
                                          <a:gd name="connsiteX5" fmla="*/ 15623 w 161107"/>
                                          <a:gd name="connsiteY5" fmla="*/ 51085 h 179977"/>
                                          <a:gd name="connsiteX6" fmla="*/ 1335 w 161107"/>
                                          <a:gd name="connsiteY6" fmla="*/ 127285 h 179977"/>
                                          <a:gd name="connsiteX7" fmla="*/ 56104 w 161107"/>
                                          <a:gd name="connsiteY7" fmla="*/ 179673 h 179977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61107" h="179977">
                                            <a:moveTo>
                                              <a:pt x="56104" y="179673"/>
                                            </a:moveTo>
                                            <a:cubicBezTo>
                                              <a:pt x="63248" y="175704"/>
                                              <a:pt x="37451" y="128476"/>
                                              <a:pt x="44198" y="103473"/>
                                            </a:cubicBezTo>
                                            <a:cubicBezTo>
                                              <a:pt x="50945" y="78470"/>
                                              <a:pt x="77138" y="43941"/>
                                              <a:pt x="96585" y="29654"/>
                                            </a:cubicBezTo>
                                            <a:cubicBezTo>
                                              <a:pt x="116032" y="15367"/>
                                              <a:pt x="164848" y="22510"/>
                                              <a:pt x="160879" y="17748"/>
                                            </a:cubicBezTo>
                                            <a:cubicBezTo>
                                              <a:pt x="156910" y="12986"/>
                                              <a:pt x="96982" y="-4477"/>
                                              <a:pt x="72773" y="1079"/>
                                            </a:cubicBezTo>
                                            <a:cubicBezTo>
                                              <a:pt x="48564" y="6635"/>
                                              <a:pt x="27529" y="30051"/>
                                              <a:pt x="15623" y="51085"/>
                                            </a:cubicBezTo>
                                            <a:cubicBezTo>
                                              <a:pt x="3717" y="72119"/>
                                              <a:pt x="-3031" y="106647"/>
                                              <a:pt x="1335" y="127285"/>
                                            </a:cubicBezTo>
                                            <a:cubicBezTo>
                                              <a:pt x="5701" y="147922"/>
                                              <a:pt x="48960" y="183642"/>
                                              <a:pt x="56104" y="179673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FF">
                                          <a:alpha val="50196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110" name="Group 109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3474480" y="4908113"/>
                                      <a:ext cx="107549" cy="107549"/>
                                      <a:chOff x="1981200" y="2816225"/>
                                      <a:chExt cx="241300" cy="241300"/>
                                    </a:xfrm>
                                  </p:grpSpPr>
                                  <p:sp>
                                    <p:nvSpPr>
                                      <p:cNvPr id="111" name="Oval 110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1981200" y="2816225"/>
                                        <a:ext cx="241300" cy="241300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rgbClr val="FFC000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12" name="Freeform 111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002895" y="2835027"/>
                                        <a:ext cx="118828" cy="177257"/>
                                      </a:xfrm>
                                      <a:custGeom>
                                        <a:avLst/>
                                        <a:gdLst>
                                          <a:gd name="connsiteX0" fmla="*/ 61649 w 118828"/>
                                          <a:gd name="connsiteY0" fmla="*/ 177254 h 177257"/>
                                          <a:gd name="connsiteX1" fmla="*/ 42599 w 118828"/>
                                          <a:gd name="connsiteY1" fmla="*/ 115342 h 177257"/>
                                          <a:gd name="connsiteX2" fmla="*/ 44980 w 118828"/>
                                          <a:gd name="connsiteY2" fmla="*/ 29617 h 177257"/>
                                          <a:gd name="connsiteX3" fmla="*/ 118799 w 118828"/>
                                          <a:gd name="connsiteY3" fmla="*/ 1042 h 177257"/>
                                          <a:gd name="connsiteX4" fmla="*/ 35455 w 118828"/>
                                          <a:gd name="connsiteY4" fmla="*/ 12948 h 177257"/>
                                          <a:gd name="connsiteX5" fmla="*/ 2118 w 118828"/>
                                          <a:gd name="connsiteY5" fmla="*/ 74861 h 177257"/>
                                          <a:gd name="connsiteX6" fmla="*/ 9261 w 118828"/>
                                          <a:gd name="connsiteY6" fmla="*/ 112961 h 177257"/>
                                          <a:gd name="connsiteX7" fmla="*/ 61649 w 118828"/>
                                          <a:gd name="connsiteY7" fmla="*/ 177254 h 177257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18828" h="177257">
                                            <a:moveTo>
                                              <a:pt x="61649" y="177254"/>
                                            </a:moveTo>
                                            <a:cubicBezTo>
                                              <a:pt x="67205" y="177651"/>
                                              <a:pt x="45377" y="139948"/>
                                              <a:pt x="42599" y="115342"/>
                                            </a:cubicBezTo>
                                            <a:cubicBezTo>
                                              <a:pt x="39821" y="90736"/>
                                              <a:pt x="32280" y="48667"/>
                                              <a:pt x="44980" y="29617"/>
                                            </a:cubicBezTo>
                                            <a:cubicBezTo>
                                              <a:pt x="57680" y="10567"/>
                                              <a:pt x="120386" y="3820"/>
                                              <a:pt x="118799" y="1042"/>
                                            </a:cubicBezTo>
                                            <a:cubicBezTo>
                                              <a:pt x="117212" y="-1736"/>
                                              <a:pt x="54902" y="645"/>
                                              <a:pt x="35455" y="12948"/>
                                            </a:cubicBezTo>
                                            <a:cubicBezTo>
                                              <a:pt x="16008" y="25251"/>
                                              <a:pt x="6484" y="58192"/>
                                              <a:pt x="2118" y="74861"/>
                                            </a:cubicBezTo>
                                            <a:cubicBezTo>
                                              <a:pt x="-2248" y="91530"/>
                                              <a:pt x="133" y="96689"/>
                                              <a:pt x="9261" y="112961"/>
                                            </a:cubicBezTo>
                                            <a:cubicBezTo>
                                              <a:pt x="18389" y="129233"/>
                                              <a:pt x="56093" y="176857"/>
                                              <a:pt x="61649" y="177254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FF">
                                          <a:alpha val="50196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113" name="Group 112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890559" y="5379588"/>
                                      <a:ext cx="86933" cy="86933"/>
                                      <a:chOff x="814388" y="2374106"/>
                                      <a:chExt cx="245268" cy="245268"/>
                                    </a:xfrm>
                                  </p:grpSpPr>
                                  <p:sp>
                                    <p:nvSpPr>
                                      <p:cNvPr id="114" name="Oval 113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814388" y="2374106"/>
                                        <a:ext cx="245268" cy="245268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rgbClr val="FF0000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15" name="Freeform 114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842336" y="2394731"/>
                                        <a:ext cx="147098" cy="106855"/>
                                      </a:xfrm>
                                      <a:custGeom>
                                        <a:avLst/>
                                        <a:gdLst>
                                          <a:gd name="connsiteX0" fmla="*/ 627 w 147098"/>
                                          <a:gd name="connsiteY0" fmla="*/ 105582 h 106855"/>
                                          <a:gd name="connsiteX1" fmla="*/ 22058 w 147098"/>
                                          <a:gd name="connsiteY1" fmla="*/ 57957 h 106855"/>
                                          <a:gd name="connsiteX2" fmla="*/ 93495 w 147098"/>
                                          <a:gd name="connsiteY2" fmla="*/ 19857 h 106855"/>
                                          <a:gd name="connsiteX3" fmla="*/ 145883 w 147098"/>
                                          <a:gd name="connsiteY3" fmla="*/ 7950 h 106855"/>
                                          <a:gd name="connsiteX4" fmla="*/ 41108 w 147098"/>
                                          <a:gd name="connsiteY4" fmla="*/ 3188 h 106855"/>
                                          <a:gd name="connsiteX5" fmla="*/ 627 w 147098"/>
                                          <a:gd name="connsiteY5" fmla="*/ 105582 h 106855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47098" h="106855">
                                            <a:moveTo>
                                              <a:pt x="627" y="105582"/>
                                            </a:moveTo>
                                            <a:cubicBezTo>
                                              <a:pt x="-2548" y="114710"/>
                                              <a:pt x="6580" y="72244"/>
                                              <a:pt x="22058" y="57957"/>
                                            </a:cubicBezTo>
                                            <a:cubicBezTo>
                                              <a:pt x="37536" y="43670"/>
                                              <a:pt x="72858" y="28191"/>
                                              <a:pt x="93495" y="19857"/>
                                            </a:cubicBezTo>
                                            <a:cubicBezTo>
                                              <a:pt x="114132" y="11523"/>
                                              <a:pt x="154614" y="10728"/>
                                              <a:pt x="145883" y="7950"/>
                                            </a:cubicBezTo>
                                            <a:cubicBezTo>
                                              <a:pt x="137152" y="5172"/>
                                              <a:pt x="63730" y="-5146"/>
                                              <a:pt x="41108" y="3188"/>
                                            </a:cubicBezTo>
                                            <a:cubicBezTo>
                                              <a:pt x="18486" y="11522"/>
                                              <a:pt x="3802" y="96454"/>
                                              <a:pt x="627" y="105582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FF">
                                          <a:alpha val="50196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116" name="Group 115"/>
                                    <p:cNvGrpSpPr/>
                                    <p:nvPr/>
                                  </p:nvGrpSpPr>
                                  <p:grpSpPr>
                                    <a:xfrm rot="3013322">
                                      <a:off x="1766071" y="4911707"/>
                                      <a:ext cx="153334" cy="153334"/>
                                      <a:chOff x="1290609" y="2836069"/>
                                      <a:chExt cx="254822" cy="254822"/>
                                    </a:xfrm>
                                  </p:grpSpPr>
                                  <p:sp>
                                    <p:nvSpPr>
                                      <p:cNvPr id="117" name="Oval 116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1290609" y="2836069"/>
                                        <a:ext cx="254822" cy="254822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rgbClr val="7030A0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18" name="Freeform 117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1302544" y="2863449"/>
                                        <a:ext cx="135489" cy="182478"/>
                                      </a:xfrm>
                                      <a:custGeom>
                                        <a:avLst/>
                                        <a:gdLst>
                                          <a:gd name="connsiteX0" fmla="*/ 61912 w 135489"/>
                                          <a:gd name="connsiteY0" fmla="*/ 182170 h 182478"/>
                                          <a:gd name="connsiteX1" fmla="*/ 42862 w 135489"/>
                                          <a:gd name="connsiteY1" fmla="*/ 110732 h 182478"/>
                                          <a:gd name="connsiteX2" fmla="*/ 107156 w 135489"/>
                                          <a:gd name="connsiteY2" fmla="*/ 34532 h 182478"/>
                                          <a:gd name="connsiteX3" fmla="*/ 133350 w 135489"/>
                                          <a:gd name="connsiteY3" fmla="*/ 15482 h 182478"/>
                                          <a:gd name="connsiteX4" fmla="*/ 54769 w 135489"/>
                                          <a:gd name="connsiteY4" fmla="*/ 3576 h 182478"/>
                                          <a:gd name="connsiteX5" fmla="*/ 0 w 135489"/>
                                          <a:gd name="connsiteY5" fmla="*/ 82157 h 182478"/>
                                          <a:gd name="connsiteX6" fmla="*/ 61912 w 135489"/>
                                          <a:gd name="connsiteY6" fmla="*/ 182170 h 182478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35489" h="182478">
                                            <a:moveTo>
                                              <a:pt x="61912" y="182170"/>
                                            </a:moveTo>
                                            <a:cubicBezTo>
                                              <a:pt x="69056" y="186932"/>
                                              <a:pt x="35321" y="135338"/>
                                              <a:pt x="42862" y="110732"/>
                                            </a:cubicBezTo>
                                            <a:cubicBezTo>
                                              <a:pt x="50403" y="86126"/>
                                              <a:pt x="92075" y="50407"/>
                                              <a:pt x="107156" y="34532"/>
                                            </a:cubicBezTo>
                                            <a:cubicBezTo>
                                              <a:pt x="122237" y="18657"/>
                                              <a:pt x="142081" y="20641"/>
                                              <a:pt x="133350" y="15482"/>
                                            </a:cubicBezTo>
                                            <a:cubicBezTo>
                                              <a:pt x="124619" y="10323"/>
                                              <a:pt x="76994" y="-7536"/>
                                              <a:pt x="54769" y="3576"/>
                                            </a:cubicBezTo>
                                            <a:cubicBezTo>
                                              <a:pt x="32544" y="14688"/>
                                              <a:pt x="0" y="53185"/>
                                              <a:pt x="0" y="82157"/>
                                            </a:cubicBezTo>
                                            <a:cubicBezTo>
                                              <a:pt x="0" y="111129"/>
                                              <a:pt x="54768" y="177408"/>
                                              <a:pt x="61912" y="182170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FF">
                                          <a:alpha val="50196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119" name="Group 118"/>
                                    <p:cNvGrpSpPr/>
                                    <p:nvPr/>
                                  </p:nvGrpSpPr>
                                  <p:grpSpPr>
                                    <a:xfrm rot="2332947">
                                      <a:off x="3422483" y="5239308"/>
                                      <a:ext cx="91107" cy="91107"/>
                                      <a:chOff x="883444" y="2767013"/>
                                      <a:chExt cx="245269" cy="245269"/>
                                    </a:xfrm>
                                  </p:grpSpPr>
                                  <p:sp>
                                    <p:nvSpPr>
                                      <p:cNvPr id="120" name="Oval 119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883444" y="2767013"/>
                                        <a:ext cx="245269" cy="245269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rgbClr val="00B0F0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21" name="Freeform 120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905921" y="2777840"/>
                                        <a:ext cx="161107" cy="179977"/>
                                      </a:xfrm>
                                      <a:custGeom>
                                        <a:avLst/>
                                        <a:gdLst>
                                          <a:gd name="connsiteX0" fmla="*/ 56104 w 161107"/>
                                          <a:gd name="connsiteY0" fmla="*/ 179673 h 179977"/>
                                          <a:gd name="connsiteX1" fmla="*/ 44198 w 161107"/>
                                          <a:gd name="connsiteY1" fmla="*/ 103473 h 179977"/>
                                          <a:gd name="connsiteX2" fmla="*/ 96585 w 161107"/>
                                          <a:gd name="connsiteY2" fmla="*/ 29654 h 179977"/>
                                          <a:gd name="connsiteX3" fmla="*/ 160879 w 161107"/>
                                          <a:gd name="connsiteY3" fmla="*/ 17748 h 179977"/>
                                          <a:gd name="connsiteX4" fmla="*/ 72773 w 161107"/>
                                          <a:gd name="connsiteY4" fmla="*/ 1079 h 179977"/>
                                          <a:gd name="connsiteX5" fmla="*/ 15623 w 161107"/>
                                          <a:gd name="connsiteY5" fmla="*/ 51085 h 179977"/>
                                          <a:gd name="connsiteX6" fmla="*/ 1335 w 161107"/>
                                          <a:gd name="connsiteY6" fmla="*/ 127285 h 179977"/>
                                          <a:gd name="connsiteX7" fmla="*/ 56104 w 161107"/>
                                          <a:gd name="connsiteY7" fmla="*/ 179673 h 179977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61107" h="179977">
                                            <a:moveTo>
                                              <a:pt x="56104" y="179673"/>
                                            </a:moveTo>
                                            <a:cubicBezTo>
                                              <a:pt x="63248" y="175704"/>
                                              <a:pt x="37451" y="128476"/>
                                              <a:pt x="44198" y="103473"/>
                                            </a:cubicBezTo>
                                            <a:cubicBezTo>
                                              <a:pt x="50945" y="78470"/>
                                              <a:pt x="77138" y="43941"/>
                                              <a:pt x="96585" y="29654"/>
                                            </a:cubicBezTo>
                                            <a:cubicBezTo>
                                              <a:pt x="116032" y="15367"/>
                                              <a:pt x="164848" y="22510"/>
                                              <a:pt x="160879" y="17748"/>
                                            </a:cubicBezTo>
                                            <a:cubicBezTo>
                                              <a:pt x="156910" y="12986"/>
                                              <a:pt x="96982" y="-4477"/>
                                              <a:pt x="72773" y="1079"/>
                                            </a:cubicBezTo>
                                            <a:cubicBezTo>
                                              <a:pt x="48564" y="6635"/>
                                              <a:pt x="27529" y="30051"/>
                                              <a:pt x="15623" y="51085"/>
                                            </a:cubicBezTo>
                                            <a:cubicBezTo>
                                              <a:pt x="3717" y="72119"/>
                                              <a:pt x="-3031" y="106647"/>
                                              <a:pt x="1335" y="127285"/>
                                            </a:cubicBezTo>
                                            <a:cubicBezTo>
                                              <a:pt x="5701" y="147922"/>
                                              <a:pt x="48960" y="183642"/>
                                              <a:pt x="56104" y="179673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FF">
                                          <a:alpha val="50196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122" name="Group 121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2974248" y="4918420"/>
                                      <a:ext cx="86933" cy="86933"/>
                                      <a:chOff x="814388" y="2374106"/>
                                      <a:chExt cx="245268" cy="245268"/>
                                    </a:xfrm>
                                  </p:grpSpPr>
                                  <p:sp>
                                    <p:nvSpPr>
                                      <p:cNvPr id="123" name="Oval 122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814388" y="2374106"/>
                                        <a:ext cx="245268" cy="245268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rgbClr val="FF0000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24" name="Freeform 123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842336" y="2394731"/>
                                        <a:ext cx="147098" cy="106855"/>
                                      </a:xfrm>
                                      <a:custGeom>
                                        <a:avLst/>
                                        <a:gdLst>
                                          <a:gd name="connsiteX0" fmla="*/ 627 w 147098"/>
                                          <a:gd name="connsiteY0" fmla="*/ 105582 h 106855"/>
                                          <a:gd name="connsiteX1" fmla="*/ 22058 w 147098"/>
                                          <a:gd name="connsiteY1" fmla="*/ 57957 h 106855"/>
                                          <a:gd name="connsiteX2" fmla="*/ 93495 w 147098"/>
                                          <a:gd name="connsiteY2" fmla="*/ 19857 h 106855"/>
                                          <a:gd name="connsiteX3" fmla="*/ 145883 w 147098"/>
                                          <a:gd name="connsiteY3" fmla="*/ 7950 h 106855"/>
                                          <a:gd name="connsiteX4" fmla="*/ 41108 w 147098"/>
                                          <a:gd name="connsiteY4" fmla="*/ 3188 h 106855"/>
                                          <a:gd name="connsiteX5" fmla="*/ 627 w 147098"/>
                                          <a:gd name="connsiteY5" fmla="*/ 105582 h 106855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47098" h="106855">
                                            <a:moveTo>
                                              <a:pt x="627" y="105582"/>
                                            </a:moveTo>
                                            <a:cubicBezTo>
                                              <a:pt x="-2548" y="114710"/>
                                              <a:pt x="6580" y="72244"/>
                                              <a:pt x="22058" y="57957"/>
                                            </a:cubicBezTo>
                                            <a:cubicBezTo>
                                              <a:pt x="37536" y="43670"/>
                                              <a:pt x="72858" y="28191"/>
                                              <a:pt x="93495" y="19857"/>
                                            </a:cubicBezTo>
                                            <a:cubicBezTo>
                                              <a:pt x="114132" y="11523"/>
                                              <a:pt x="154614" y="10728"/>
                                              <a:pt x="145883" y="7950"/>
                                            </a:cubicBezTo>
                                            <a:cubicBezTo>
                                              <a:pt x="137152" y="5172"/>
                                              <a:pt x="63730" y="-5146"/>
                                              <a:pt x="41108" y="3188"/>
                                            </a:cubicBezTo>
                                            <a:cubicBezTo>
                                              <a:pt x="18486" y="11522"/>
                                              <a:pt x="3802" y="96454"/>
                                              <a:pt x="627" y="105582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FF">
                                          <a:alpha val="50196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125" name="Group 124"/>
                                    <p:cNvGrpSpPr/>
                                    <p:nvPr/>
                                  </p:nvGrpSpPr>
                                  <p:grpSpPr>
                                    <a:xfrm rot="3013322">
                                      <a:off x="3916117" y="4954255"/>
                                      <a:ext cx="90714" cy="90714"/>
                                      <a:chOff x="1290609" y="2836069"/>
                                      <a:chExt cx="254822" cy="254822"/>
                                    </a:xfrm>
                                  </p:grpSpPr>
                                  <p:sp>
                                    <p:nvSpPr>
                                      <p:cNvPr id="126" name="Oval 125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1290609" y="2836069"/>
                                        <a:ext cx="254822" cy="254822"/>
                                      </a:xfrm>
                                      <a:prstGeom prst="ellipse">
                                        <a:avLst/>
                                      </a:prstGeom>
                                      <a:solidFill>
                                        <a:srgbClr val="7030A0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27" name="Freeform 126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1302544" y="2863449"/>
                                        <a:ext cx="135489" cy="182478"/>
                                      </a:xfrm>
                                      <a:custGeom>
                                        <a:avLst/>
                                        <a:gdLst>
                                          <a:gd name="connsiteX0" fmla="*/ 61912 w 135489"/>
                                          <a:gd name="connsiteY0" fmla="*/ 182170 h 182478"/>
                                          <a:gd name="connsiteX1" fmla="*/ 42862 w 135489"/>
                                          <a:gd name="connsiteY1" fmla="*/ 110732 h 182478"/>
                                          <a:gd name="connsiteX2" fmla="*/ 107156 w 135489"/>
                                          <a:gd name="connsiteY2" fmla="*/ 34532 h 182478"/>
                                          <a:gd name="connsiteX3" fmla="*/ 133350 w 135489"/>
                                          <a:gd name="connsiteY3" fmla="*/ 15482 h 182478"/>
                                          <a:gd name="connsiteX4" fmla="*/ 54769 w 135489"/>
                                          <a:gd name="connsiteY4" fmla="*/ 3576 h 182478"/>
                                          <a:gd name="connsiteX5" fmla="*/ 0 w 135489"/>
                                          <a:gd name="connsiteY5" fmla="*/ 82157 h 182478"/>
                                          <a:gd name="connsiteX6" fmla="*/ 61912 w 135489"/>
                                          <a:gd name="connsiteY6" fmla="*/ 182170 h 182478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35489" h="182478">
                                            <a:moveTo>
                                              <a:pt x="61912" y="182170"/>
                                            </a:moveTo>
                                            <a:cubicBezTo>
                                              <a:pt x="69056" y="186932"/>
                                              <a:pt x="35321" y="135338"/>
                                              <a:pt x="42862" y="110732"/>
                                            </a:cubicBezTo>
                                            <a:cubicBezTo>
                                              <a:pt x="50403" y="86126"/>
                                              <a:pt x="92075" y="50407"/>
                                              <a:pt x="107156" y="34532"/>
                                            </a:cubicBezTo>
                                            <a:cubicBezTo>
                                              <a:pt x="122237" y="18657"/>
                                              <a:pt x="142081" y="20641"/>
                                              <a:pt x="133350" y="15482"/>
                                            </a:cubicBezTo>
                                            <a:cubicBezTo>
                                              <a:pt x="124619" y="10323"/>
                                              <a:pt x="76994" y="-7536"/>
                                              <a:pt x="54769" y="3576"/>
                                            </a:cubicBezTo>
                                            <a:cubicBezTo>
                                              <a:pt x="32544" y="14688"/>
                                              <a:pt x="0" y="53185"/>
                                              <a:pt x="0" y="82157"/>
                                            </a:cubicBezTo>
                                            <a:cubicBezTo>
                                              <a:pt x="0" y="111129"/>
                                              <a:pt x="54768" y="177408"/>
                                              <a:pt x="61912" y="182170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FF">
                                          <a:alpha val="50196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</p:grpSp>
                              <p:grpSp>
                                <p:nvGrpSpPr>
                                  <p:cNvPr id="170" name="Group 169"/>
                                  <p:cNvGrpSpPr/>
                                  <p:nvPr/>
                                </p:nvGrpSpPr>
                                <p:grpSpPr>
                                  <a:xfrm>
                                    <a:off x="1279715" y="2118022"/>
                                    <a:ext cx="1869389" cy="3335101"/>
                                    <a:chOff x="1279715" y="2118022"/>
                                    <a:chExt cx="1869389" cy="3335101"/>
                                  </a:xfrm>
                                </p:grpSpPr>
                                <p:grpSp>
                                  <p:nvGrpSpPr>
                                    <p:cNvPr id="171" name="Group 170"/>
                                    <p:cNvGrpSpPr/>
                                    <p:nvPr/>
                                  </p:nvGrpSpPr>
                                  <p:grpSpPr>
                                    <a:xfrm rot="20107687">
                                      <a:off x="2860471" y="3339851"/>
                                      <a:ext cx="288633" cy="259002"/>
                                      <a:chOff x="2136372" y="2118022"/>
                                      <a:chExt cx="568740" cy="510353"/>
                                    </a:xfrm>
                                  </p:grpSpPr>
                                  <p:grpSp>
                                    <p:nvGrpSpPr>
                                      <p:cNvPr id="272" name="Group 271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2136372" y="2118022"/>
                                        <a:ext cx="568740" cy="510353"/>
                                        <a:chOff x="2136372" y="2118022"/>
                                        <a:chExt cx="568740" cy="510353"/>
                                      </a:xfrm>
                                    </p:grpSpPr>
                                    <p:sp>
                                      <p:nvSpPr>
                                        <p:cNvPr id="279" name="Freeform 278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2276475" y="2118022"/>
                                          <a:ext cx="291253" cy="264452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0 w 291253"/>
                                            <a:gd name="connsiteY0" fmla="*/ 187028 h 264452"/>
                                            <a:gd name="connsiteX1" fmla="*/ 90488 w 291253"/>
                                            <a:gd name="connsiteY1" fmla="*/ 67966 h 264452"/>
                                            <a:gd name="connsiteX2" fmla="*/ 180975 w 291253"/>
                                            <a:gd name="connsiteY2" fmla="*/ 1291 h 264452"/>
                                            <a:gd name="connsiteX3" fmla="*/ 276225 w 291253"/>
                                            <a:gd name="connsiteY3" fmla="*/ 125116 h 264452"/>
                                            <a:gd name="connsiteX4" fmla="*/ 276225 w 291253"/>
                                            <a:gd name="connsiteY4" fmla="*/ 248941 h 264452"/>
                                            <a:gd name="connsiteX5" fmla="*/ 133350 w 291253"/>
                                            <a:gd name="connsiteY5" fmla="*/ 258466 h 264452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91253" h="264452">
                                              <a:moveTo>
                                                <a:pt x="0" y="187028"/>
                                              </a:moveTo>
                                              <a:cubicBezTo>
                                                <a:pt x="30163" y="142975"/>
                                                <a:pt x="60326" y="98922"/>
                                                <a:pt x="90488" y="67966"/>
                                              </a:cubicBezTo>
                                              <a:cubicBezTo>
                                                <a:pt x="120650" y="37010"/>
                                                <a:pt x="150019" y="-8234"/>
                                                <a:pt x="180975" y="1291"/>
                                              </a:cubicBezTo>
                                              <a:cubicBezTo>
                                                <a:pt x="211931" y="10816"/>
                                                <a:pt x="260350" y="83841"/>
                                                <a:pt x="276225" y="125116"/>
                                              </a:cubicBezTo>
                                              <a:cubicBezTo>
                                                <a:pt x="292100" y="166391"/>
                                                <a:pt x="300037" y="226716"/>
                                                <a:pt x="276225" y="248941"/>
                                              </a:cubicBezTo>
                                              <a:cubicBezTo>
                                                <a:pt x="252413" y="271166"/>
                                                <a:pt x="192881" y="264816"/>
                                                <a:pt x="133350" y="258466"/>
                                              </a:cubicBezTo>
                                            </a:path>
                                          </a:pathLst>
                                        </a:custGeom>
                                        <a:solidFill>
                                          <a:srgbClr val="FFFF00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280" name="Freeform 279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2136372" y="2235012"/>
                                          <a:ext cx="302821" cy="260538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111528 w 302821"/>
                                            <a:gd name="connsiteY0" fmla="*/ 260538 h 260538"/>
                                            <a:gd name="connsiteX1" fmla="*/ 21041 w 302821"/>
                                            <a:gd name="connsiteY1" fmla="*/ 131951 h 260538"/>
                                            <a:gd name="connsiteX2" fmla="*/ 11516 w 302821"/>
                                            <a:gd name="connsiteY2" fmla="*/ 27176 h 260538"/>
                                            <a:gd name="connsiteX3" fmla="*/ 159153 w 302821"/>
                                            <a:gd name="connsiteY3" fmla="*/ 3363 h 260538"/>
                                            <a:gd name="connsiteX4" fmla="*/ 259166 w 302821"/>
                                            <a:gd name="connsiteY4" fmla="*/ 22413 h 260538"/>
                                            <a:gd name="connsiteX5" fmla="*/ 302028 w 302821"/>
                                            <a:gd name="connsiteY5" fmla="*/ 203388 h 260538"/>
                                            <a:gd name="connsiteX6" fmla="*/ 225828 w 302821"/>
                                            <a:gd name="connsiteY6" fmla="*/ 255776 h 260538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302821" h="260538">
                                              <a:moveTo>
                                                <a:pt x="111528" y="260538"/>
                                              </a:moveTo>
                                              <a:cubicBezTo>
                                                <a:pt x="74619" y="215691"/>
                                                <a:pt x="37710" y="170845"/>
                                                <a:pt x="21041" y="131951"/>
                                              </a:cubicBezTo>
                                              <a:cubicBezTo>
                                                <a:pt x="4372" y="93057"/>
                                                <a:pt x="-11503" y="48607"/>
                                                <a:pt x="11516" y="27176"/>
                                              </a:cubicBezTo>
                                              <a:cubicBezTo>
                                                <a:pt x="34535" y="5745"/>
                                                <a:pt x="117878" y="4157"/>
                                                <a:pt x="159153" y="3363"/>
                                              </a:cubicBezTo>
                                              <a:cubicBezTo>
                                                <a:pt x="200428" y="2569"/>
                                                <a:pt x="235354" y="-10924"/>
                                                <a:pt x="259166" y="22413"/>
                                              </a:cubicBezTo>
                                              <a:cubicBezTo>
                                                <a:pt x="282978" y="55750"/>
                                                <a:pt x="307584" y="164494"/>
                                                <a:pt x="302028" y="203388"/>
                                              </a:cubicBezTo>
                                              <a:cubicBezTo>
                                                <a:pt x="296472" y="242282"/>
                                                <a:pt x="261150" y="249029"/>
                                                <a:pt x="225828" y="255776"/>
                                              </a:cubicBezTo>
                                            </a:path>
                                          </a:pathLst>
                                        </a:custGeom>
                                        <a:solidFill>
                                          <a:srgbClr val="FFFF00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281" name="Freeform 280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2352675" y="2246842"/>
                                          <a:ext cx="352437" cy="266941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100013 w 352437"/>
                                            <a:gd name="connsiteY0" fmla="*/ 1058 h 266941"/>
                                            <a:gd name="connsiteX1" fmla="*/ 280988 w 352437"/>
                                            <a:gd name="connsiteY1" fmla="*/ 10583 h 266941"/>
                                            <a:gd name="connsiteX2" fmla="*/ 352425 w 352437"/>
                                            <a:gd name="connsiteY2" fmla="*/ 77258 h 266941"/>
                                            <a:gd name="connsiteX3" fmla="*/ 285750 w 352437"/>
                                            <a:gd name="connsiteY3" fmla="*/ 196321 h 266941"/>
                                            <a:gd name="connsiteX4" fmla="*/ 166688 w 352437"/>
                                            <a:gd name="connsiteY4" fmla="*/ 262996 h 266941"/>
                                            <a:gd name="connsiteX5" fmla="*/ 38100 w 352437"/>
                                            <a:gd name="connsiteY5" fmla="*/ 253471 h 266941"/>
                                            <a:gd name="connsiteX6" fmla="*/ 0 w 352437"/>
                                            <a:gd name="connsiteY6" fmla="*/ 205846 h 266941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352437" h="266941">
                                              <a:moveTo>
                                                <a:pt x="100013" y="1058"/>
                                              </a:moveTo>
                                              <a:cubicBezTo>
                                                <a:pt x="169466" y="-530"/>
                                                <a:pt x="238919" y="-2117"/>
                                                <a:pt x="280988" y="10583"/>
                                              </a:cubicBezTo>
                                              <a:cubicBezTo>
                                                <a:pt x="323057" y="23283"/>
                                                <a:pt x="351631" y="46302"/>
                                                <a:pt x="352425" y="77258"/>
                                              </a:cubicBezTo>
                                              <a:cubicBezTo>
                                                <a:pt x="353219" y="108214"/>
                                                <a:pt x="316706" y="165365"/>
                                                <a:pt x="285750" y="196321"/>
                                              </a:cubicBezTo>
                                              <a:cubicBezTo>
                                                <a:pt x="254794" y="227277"/>
                                                <a:pt x="207963" y="253471"/>
                                                <a:pt x="166688" y="262996"/>
                                              </a:cubicBezTo>
                                              <a:cubicBezTo>
                                                <a:pt x="125413" y="272521"/>
                                                <a:pt x="65881" y="262996"/>
                                                <a:pt x="38100" y="253471"/>
                                              </a:cubicBezTo>
                                              <a:cubicBezTo>
                                                <a:pt x="10319" y="243946"/>
                                                <a:pt x="5159" y="224896"/>
                                                <a:pt x="0" y="205846"/>
                                              </a:cubicBezTo>
                                            </a:path>
                                          </a:pathLst>
                                        </a:custGeom>
                                        <a:solidFill>
                                          <a:srgbClr val="FFFF00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282" name="Freeform 281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2171685" y="2381592"/>
                                          <a:ext cx="253290" cy="218733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61928 w 253290"/>
                                            <a:gd name="connsiteY0" fmla="*/ 218733 h 218733"/>
                                            <a:gd name="connsiteX1" fmla="*/ 15 w 253290"/>
                                            <a:gd name="connsiteY1" fmla="*/ 166346 h 218733"/>
                                            <a:gd name="connsiteX2" fmla="*/ 57165 w 253290"/>
                                            <a:gd name="connsiteY2" fmla="*/ 13946 h 218733"/>
                                            <a:gd name="connsiteX3" fmla="*/ 171465 w 253290"/>
                                            <a:gd name="connsiteY3" fmla="*/ 13946 h 218733"/>
                                            <a:gd name="connsiteX4" fmla="*/ 252428 w 253290"/>
                                            <a:gd name="connsiteY4" fmla="*/ 75858 h 218733"/>
                                            <a:gd name="connsiteX5" fmla="*/ 209565 w 253290"/>
                                            <a:gd name="connsiteY5" fmla="*/ 166346 h 218733"/>
                                            <a:gd name="connsiteX6" fmla="*/ 138128 w 253290"/>
                                            <a:gd name="connsiteY6" fmla="*/ 199683 h 218733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53290" h="218733">
                                              <a:moveTo>
                                                <a:pt x="61928" y="218733"/>
                                              </a:moveTo>
                                              <a:cubicBezTo>
                                                <a:pt x="31368" y="209605"/>
                                                <a:pt x="809" y="200477"/>
                                                <a:pt x="15" y="166346"/>
                                              </a:cubicBezTo>
                                              <a:cubicBezTo>
                                                <a:pt x="-779" y="132215"/>
                                                <a:pt x="28590" y="39346"/>
                                                <a:pt x="57165" y="13946"/>
                                              </a:cubicBezTo>
                                              <a:cubicBezTo>
                                                <a:pt x="85740" y="-11454"/>
                                                <a:pt x="138921" y="3627"/>
                                                <a:pt x="171465" y="13946"/>
                                              </a:cubicBezTo>
                                              <a:cubicBezTo>
                                                <a:pt x="204009" y="24265"/>
                                                <a:pt x="246078" y="50458"/>
                                                <a:pt x="252428" y="75858"/>
                                              </a:cubicBezTo>
                                              <a:cubicBezTo>
                                                <a:pt x="258778" y="101258"/>
                                                <a:pt x="228615" y="145709"/>
                                                <a:pt x="209565" y="166346"/>
                                              </a:cubicBezTo>
                                              <a:cubicBezTo>
                                                <a:pt x="190515" y="186983"/>
                                                <a:pt x="164321" y="193333"/>
                                                <a:pt x="138128" y="199683"/>
                                              </a:cubicBezTo>
                                            </a:path>
                                          </a:pathLst>
                                        </a:custGeom>
                                        <a:solidFill>
                                          <a:srgbClr val="FFFF00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283" name="Freeform 282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2333625" y="2400300"/>
                                          <a:ext cx="269553" cy="228075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0 w 269553"/>
                                            <a:gd name="connsiteY0" fmla="*/ 114300 h 228075"/>
                                            <a:gd name="connsiteX1" fmla="*/ 133350 w 269553"/>
                                            <a:gd name="connsiteY1" fmla="*/ 214313 h 228075"/>
                                            <a:gd name="connsiteX2" fmla="*/ 247650 w 269553"/>
                                            <a:gd name="connsiteY2" fmla="*/ 219075 h 228075"/>
                                            <a:gd name="connsiteX3" fmla="*/ 261938 w 269553"/>
                                            <a:gd name="connsiteY3" fmla="*/ 138113 h 228075"/>
                                            <a:gd name="connsiteX4" fmla="*/ 261938 w 269553"/>
                                            <a:gd name="connsiteY4" fmla="*/ 33338 h 228075"/>
                                            <a:gd name="connsiteX5" fmla="*/ 166688 w 269553"/>
                                            <a:gd name="connsiteY5" fmla="*/ 0 h 228075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69553" h="228075">
                                              <a:moveTo>
                                                <a:pt x="0" y="114300"/>
                                              </a:moveTo>
                                              <a:cubicBezTo>
                                                <a:pt x="46037" y="155575"/>
                                                <a:pt x="92075" y="196851"/>
                                                <a:pt x="133350" y="214313"/>
                                              </a:cubicBezTo>
                                              <a:cubicBezTo>
                                                <a:pt x="174625" y="231776"/>
                                                <a:pt x="226219" y="231775"/>
                                                <a:pt x="247650" y="219075"/>
                                              </a:cubicBezTo>
                                              <a:cubicBezTo>
                                                <a:pt x="269081" y="206375"/>
                                                <a:pt x="259557" y="169069"/>
                                                <a:pt x="261938" y="138113"/>
                                              </a:cubicBezTo>
                                              <a:cubicBezTo>
                                                <a:pt x="264319" y="107157"/>
                                                <a:pt x="277813" y="56357"/>
                                                <a:pt x="261938" y="33338"/>
                                              </a:cubicBezTo>
                                              <a:cubicBezTo>
                                                <a:pt x="246063" y="10319"/>
                                                <a:pt x="206375" y="5159"/>
                                                <a:pt x="166688" y="0"/>
                                              </a:cubicBezTo>
                                            </a:path>
                                          </a:pathLst>
                                        </a:custGeom>
                                        <a:solidFill>
                                          <a:srgbClr val="FFFF00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273" name="Freeform 272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336603" y="2136491"/>
                                        <a:ext cx="108418" cy="108626"/>
                                      </a:xfrm>
                                      <a:custGeom>
                                        <a:avLst/>
                                        <a:gdLst>
                                          <a:gd name="connsiteX0" fmla="*/ 197 w 108418"/>
                                          <a:gd name="connsiteY0" fmla="*/ 108234 h 108626"/>
                                          <a:gd name="connsiteX1" fmla="*/ 50997 w 108418"/>
                                          <a:gd name="connsiteY1" fmla="*/ 47909 h 108626"/>
                                          <a:gd name="connsiteX2" fmla="*/ 108147 w 108418"/>
                                          <a:gd name="connsiteY2" fmla="*/ 284 h 108626"/>
                                          <a:gd name="connsiteX3" fmla="*/ 70047 w 108418"/>
                                          <a:gd name="connsiteY3" fmla="*/ 70134 h 108626"/>
                                          <a:gd name="connsiteX4" fmla="*/ 197 w 108418"/>
                                          <a:gd name="connsiteY4" fmla="*/ 108234 h 108626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08418" h="108626">
                                            <a:moveTo>
                                              <a:pt x="197" y="108234"/>
                                            </a:moveTo>
                                            <a:cubicBezTo>
                                              <a:pt x="-2978" y="104530"/>
                                              <a:pt x="33005" y="65901"/>
                                              <a:pt x="50997" y="47909"/>
                                            </a:cubicBezTo>
                                            <a:cubicBezTo>
                                              <a:pt x="68989" y="29917"/>
                                              <a:pt x="104972" y="-3420"/>
                                              <a:pt x="108147" y="284"/>
                                            </a:cubicBezTo>
                                            <a:cubicBezTo>
                                              <a:pt x="111322" y="3988"/>
                                              <a:pt x="85922" y="51613"/>
                                              <a:pt x="70047" y="70134"/>
                                            </a:cubicBezTo>
                                            <a:cubicBezTo>
                                              <a:pt x="54172" y="88655"/>
                                              <a:pt x="3372" y="111938"/>
                                              <a:pt x="197" y="108234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93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274" name="Freeform 273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155720" y="2253044"/>
                                        <a:ext cx="98618" cy="163633"/>
                                      </a:xfrm>
                                      <a:custGeom>
                                        <a:avLst/>
                                        <a:gdLst>
                                          <a:gd name="connsiteX0" fmla="*/ 79480 w 98618"/>
                                          <a:gd name="connsiteY0" fmla="*/ 163131 h 163633"/>
                                          <a:gd name="connsiteX1" fmla="*/ 28680 w 98618"/>
                                          <a:gd name="connsiteY1" fmla="*/ 90106 h 163633"/>
                                          <a:gd name="connsiteX2" fmla="*/ 31855 w 98618"/>
                                          <a:gd name="connsiteY2" fmla="*/ 32956 h 163633"/>
                                          <a:gd name="connsiteX3" fmla="*/ 98530 w 98618"/>
                                          <a:gd name="connsiteY3" fmla="*/ 1206 h 163633"/>
                                          <a:gd name="connsiteX4" fmla="*/ 15980 w 98618"/>
                                          <a:gd name="connsiteY4" fmla="*/ 10731 h 163633"/>
                                          <a:gd name="connsiteX5" fmla="*/ 105 w 98618"/>
                                          <a:gd name="connsiteY5" fmla="*/ 48831 h 163633"/>
                                          <a:gd name="connsiteX6" fmla="*/ 12805 w 98618"/>
                                          <a:gd name="connsiteY6" fmla="*/ 118681 h 163633"/>
                                          <a:gd name="connsiteX7" fmla="*/ 79480 w 98618"/>
                                          <a:gd name="connsiteY7" fmla="*/ 163131 h 163633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98618" h="163633">
                                            <a:moveTo>
                                              <a:pt x="79480" y="163131"/>
                                            </a:moveTo>
                                            <a:cubicBezTo>
                                              <a:pt x="82126" y="158369"/>
                                              <a:pt x="36617" y="111802"/>
                                              <a:pt x="28680" y="90106"/>
                                            </a:cubicBezTo>
                                            <a:cubicBezTo>
                                              <a:pt x="20743" y="68410"/>
                                              <a:pt x="20213" y="47772"/>
                                              <a:pt x="31855" y="32956"/>
                                            </a:cubicBezTo>
                                            <a:cubicBezTo>
                                              <a:pt x="43497" y="18140"/>
                                              <a:pt x="101176" y="4910"/>
                                              <a:pt x="98530" y="1206"/>
                                            </a:cubicBezTo>
                                            <a:cubicBezTo>
                                              <a:pt x="95884" y="-2498"/>
                                              <a:pt x="32384" y="2793"/>
                                              <a:pt x="15980" y="10731"/>
                                            </a:cubicBezTo>
                                            <a:cubicBezTo>
                                              <a:pt x="-424" y="18668"/>
                                              <a:pt x="634" y="30839"/>
                                              <a:pt x="105" y="48831"/>
                                            </a:cubicBezTo>
                                            <a:cubicBezTo>
                                              <a:pt x="-424" y="66823"/>
                                              <a:pt x="634" y="99631"/>
                                              <a:pt x="12805" y="118681"/>
                                            </a:cubicBezTo>
                                            <a:cubicBezTo>
                                              <a:pt x="24976" y="137731"/>
                                              <a:pt x="76834" y="167893"/>
                                              <a:pt x="79480" y="163131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93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275" name="Freeform 274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184390" y="2517682"/>
                                        <a:ext cx="181500" cy="71054"/>
                                      </a:xfrm>
                                      <a:custGeom>
                                        <a:avLst/>
                                        <a:gdLst>
                                          <a:gd name="connsiteX0" fmla="*/ 3185 w 181500"/>
                                          <a:gd name="connsiteY0" fmla="*/ 93 h 71054"/>
                                          <a:gd name="connsiteX1" fmla="*/ 47635 w 181500"/>
                                          <a:gd name="connsiteY1" fmla="*/ 38193 h 71054"/>
                                          <a:gd name="connsiteX2" fmla="*/ 111135 w 181500"/>
                                          <a:gd name="connsiteY2" fmla="*/ 35018 h 71054"/>
                                          <a:gd name="connsiteX3" fmla="*/ 180985 w 181500"/>
                                          <a:gd name="connsiteY3" fmla="*/ 19143 h 71054"/>
                                          <a:gd name="connsiteX4" fmla="*/ 73035 w 181500"/>
                                          <a:gd name="connsiteY4" fmla="*/ 69943 h 71054"/>
                                          <a:gd name="connsiteX5" fmla="*/ 12710 w 181500"/>
                                          <a:gd name="connsiteY5" fmla="*/ 50893 h 71054"/>
                                          <a:gd name="connsiteX6" fmla="*/ 3185 w 181500"/>
                                          <a:gd name="connsiteY6" fmla="*/ 93 h 71054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81500" h="71054">
                                            <a:moveTo>
                                              <a:pt x="3185" y="93"/>
                                            </a:moveTo>
                                            <a:cubicBezTo>
                                              <a:pt x="9006" y="-2024"/>
                                              <a:pt x="29643" y="32372"/>
                                              <a:pt x="47635" y="38193"/>
                                            </a:cubicBezTo>
                                            <a:cubicBezTo>
                                              <a:pt x="65627" y="44014"/>
                                              <a:pt x="88910" y="38193"/>
                                              <a:pt x="111135" y="35018"/>
                                            </a:cubicBezTo>
                                            <a:cubicBezTo>
                                              <a:pt x="133360" y="31843"/>
                                              <a:pt x="187335" y="13322"/>
                                              <a:pt x="180985" y="19143"/>
                                            </a:cubicBezTo>
                                            <a:cubicBezTo>
                                              <a:pt x="174635" y="24964"/>
                                              <a:pt x="101081" y="64651"/>
                                              <a:pt x="73035" y="69943"/>
                                            </a:cubicBezTo>
                                            <a:cubicBezTo>
                                              <a:pt x="44989" y="75235"/>
                                              <a:pt x="26468" y="60418"/>
                                              <a:pt x="12710" y="50893"/>
                                            </a:cubicBezTo>
                                            <a:cubicBezTo>
                                              <a:pt x="-1048" y="41368"/>
                                              <a:pt x="-2636" y="2210"/>
                                              <a:pt x="3185" y="93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2EC00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276" name="Freeform 275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451100" y="2494954"/>
                                        <a:ext cx="132775" cy="123709"/>
                                      </a:xfrm>
                                      <a:custGeom>
                                        <a:avLst/>
                                        <a:gdLst>
                                          <a:gd name="connsiteX0" fmla="*/ 0 w 132775"/>
                                          <a:gd name="connsiteY0" fmla="*/ 95846 h 123709"/>
                                          <a:gd name="connsiteX1" fmla="*/ 73025 w 132775"/>
                                          <a:gd name="connsiteY1" fmla="*/ 114896 h 123709"/>
                                          <a:gd name="connsiteX2" fmla="*/ 117475 w 132775"/>
                                          <a:gd name="connsiteY2" fmla="*/ 67271 h 123709"/>
                                          <a:gd name="connsiteX3" fmla="*/ 130175 w 132775"/>
                                          <a:gd name="connsiteY3" fmla="*/ 596 h 123709"/>
                                          <a:gd name="connsiteX4" fmla="*/ 127000 w 132775"/>
                                          <a:gd name="connsiteY4" fmla="*/ 108546 h 123709"/>
                                          <a:gd name="connsiteX5" fmla="*/ 73025 w 132775"/>
                                          <a:gd name="connsiteY5" fmla="*/ 121246 h 123709"/>
                                          <a:gd name="connsiteX6" fmla="*/ 0 w 132775"/>
                                          <a:gd name="connsiteY6" fmla="*/ 95846 h 123709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32775" h="123709">
                                            <a:moveTo>
                                              <a:pt x="0" y="95846"/>
                                            </a:moveTo>
                                            <a:cubicBezTo>
                                              <a:pt x="0" y="94788"/>
                                              <a:pt x="53446" y="119658"/>
                                              <a:pt x="73025" y="114896"/>
                                            </a:cubicBezTo>
                                            <a:cubicBezTo>
                                              <a:pt x="92604" y="110134"/>
                                              <a:pt x="107950" y="86321"/>
                                              <a:pt x="117475" y="67271"/>
                                            </a:cubicBezTo>
                                            <a:cubicBezTo>
                                              <a:pt x="127000" y="48221"/>
                                              <a:pt x="128588" y="-6283"/>
                                              <a:pt x="130175" y="596"/>
                                            </a:cubicBezTo>
                                            <a:cubicBezTo>
                                              <a:pt x="131762" y="7475"/>
                                              <a:pt x="136525" y="88438"/>
                                              <a:pt x="127000" y="108546"/>
                                            </a:cubicBezTo>
                                            <a:cubicBezTo>
                                              <a:pt x="117475" y="128654"/>
                                              <a:pt x="95779" y="123892"/>
                                              <a:pt x="73025" y="121246"/>
                                            </a:cubicBezTo>
                                            <a:cubicBezTo>
                                              <a:pt x="50271" y="118600"/>
                                              <a:pt x="0" y="96904"/>
                                              <a:pt x="0" y="95846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2EC00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277" name="Freeform 276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586982" y="2265751"/>
                                        <a:ext cx="107325" cy="179782"/>
                                      </a:xfrm>
                                      <a:custGeom>
                                        <a:avLst/>
                                        <a:gdLst>
                                          <a:gd name="connsiteX0" fmla="*/ 643 w 107325"/>
                                          <a:gd name="connsiteY0" fmla="*/ 178999 h 179782"/>
                                          <a:gd name="connsiteX1" fmla="*/ 54618 w 107325"/>
                                          <a:gd name="connsiteY1" fmla="*/ 128199 h 179782"/>
                                          <a:gd name="connsiteX2" fmla="*/ 64143 w 107325"/>
                                          <a:gd name="connsiteY2" fmla="*/ 74224 h 179782"/>
                                          <a:gd name="connsiteX3" fmla="*/ 19693 w 107325"/>
                                          <a:gd name="connsiteY3" fmla="*/ 1199 h 179782"/>
                                          <a:gd name="connsiteX4" fmla="*/ 99068 w 107325"/>
                                          <a:gd name="connsiteY4" fmla="*/ 32949 h 179782"/>
                                          <a:gd name="connsiteX5" fmla="*/ 95893 w 107325"/>
                                          <a:gd name="connsiteY5" fmla="*/ 86924 h 179782"/>
                                          <a:gd name="connsiteX6" fmla="*/ 643 w 107325"/>
                                          <a:gd name="connsiteY6" fmla="*/ 178999 h 179782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07325" h="179782">
                                            <a:moveTo>
                                              <a:pt x="643" y="178999"/>
                                            </a:moveTo>
                                            <a:cubicBezTo>
                                              <a:pt x="-6236" y="185878"/>
                                              <a:pt x="44035" y="145661"/>
                                              <a:pt x="54618" y="128199"/>
                                            </a:cubicBezTo>
                                            <a:cubicBezTo>
                                              <a:pt x="65201" y="110736"/>
                                              <a:pt x="69964" y="95391"/>
                                              <a:pt x="64143" y="74224"/>
                                            </a:cubicBezTo>
                                            <a:cubicBezTo>
                                              <a:pt x="58322" y="53057"/>
                                              <a:pt x="13872" y="8078"/>
                                              <a:pt x="19693" y="1199"/>
                                            </a:cubicBezTo>
                                            <a:cubicBezTo>
                                              <a:pt x="25514" y="-5680"/>
                                              <a:pt x="86368" y="18661"/>
                                              <a:pt x="99068" y="32949"/>
                                            </a:cubicBezTo>
                                            <a:cubicBezTo>
                                              <a:pt x="111768" y="47236"/>
                                              <a:pt x="109122" y="65228"/>
                                              <a:pt x="95893" y="86924"/>
                                            </a:cubicBezTo>
                                            <a:cubicBezTo>
                                              <a:pt x="82664" y="108620"/>
                                              <a:pt x="7522" y="172120"/>
                                              <a:pt x="643" y="178999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2EC00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278" name="Freeform 277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473443" y="2155808"/>
                                        <a:ext cx="47533" cy="64695"/>
                                      </a:xfrm>
                                      <a:custGeom>
                                        <a:avLst/>
                                        <a:gdLst>
                                          <a:gd name="connsiteX0" fmla="*/ 3057 w 47533"/>
                                          <a:gd name="connsiteY0" fmla="*/ 17 h 64695"/>
                                          <a:gd name="connsiteX1" fmla="*/ 47507 w 47533"/>
                                          <a:gd name="connsiteY1" fmla="*/ 60342 h 64695"/>
                                          <a:gd name="connsiteX2" fmla="*/ 9407 w 47533"/>
                                          <a:gd name="connsiteY2" fmla="*/ 53992 h 64695"/>
                                          <a:gd name="connsiteX3" fmla="*/ 3057 w 47533"/>
                                          <a:gd name="connsiteY3" fmla="*/ 17 h 64695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47533" h="64695">
                                            <a:moveTo>
                                              <a:pt x="3057" y="17"/>
                                            </a:moveTo>
                                            <a:cubicBezTo>
                                              <a:pt x="9407" y="1075"/>
                                              <a:pt x="46449" y="51346"/>
                                              <a:pt x="47507" y="60342"/>
                                            </a:cubicBezTo>
                                            <a:cubicBezTo>
                                              <a:pt x="48565" y="69338"/>
                                              <a:pt x="17874" y="62988"/>
                                              <a:pt x="9407" y="53992"/>
                                            </a:cubicBezTo>
                                            <a:cubicBezTo>
                                              <a:pt x="940" y="44996"/>
                                              <a:pt x="-3293" y="-1041"/>
                                              <a:pt x="3057" y="17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93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172" name="Group 171"/>
                                    <p:cNvGrpSpPr/>
                                    <p:nvPr/>
                                  </p:nvGrpSpPr>
                                  <p:grpSpPr>
                                    <a:xfrm rot="392630">
                                      <a:off x="2208021" y="2988860"/>
                                      <a:ext cx="263393" cy="236353"/>
                                      <a:chOff x="2136372" y="2118022"/>
                                      <a:chExt cx="568740" cy="510353"/>
                                    </a:xfrm>
                                  </p:grpSpPr>
                                  <p:grpSp>
                                    <p:nvGrpSpPr>
                                      <p:cNvPr id="260" name="Group 259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2136372" y="2118022"/>
                                        <a:ext cx="568740" cy="510353"/>
                                        <a:chOff x="2136372" y="2118022"/>
                                        <a:chExt cx="568740" cy="510353"/>
                                      </a:xfrm>
                                    </p:grpSpPr>
                                    <p:sp>
                                      <p:nvSpPr>
                                        <p:cNvPr id="267" name="Freeform 266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2276475" y="2118022"/>
                                          <a:ext cx="291253" cy="264452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0 w 291253"/>
                                            <a:gd name="connsiteY0" fmla="*/ 187028 h 264452"/>
                                            <a:gd name="connsiteX1" fmla="*/ 90488 w 291253"/>
                                            <a:gd name="connsiteY1" fmla="*/ 67966 h 264452"/>
                                            <a:gd name="connsiteX2" fmla="*/ 180975 w 291253"/>
                                            <a:gd name="connsiteY2" fmla="*/ 1291 h 264452"/>
                                            <a:gd name="connsiteX3" fmla="*/ 276225 w 291253"/>
                                            <a:gd name="connsiteY3" fmla="*/ 125116 h 264452"/>
                                            <a:gd name="connsiteX4" fmla="*/ 276225 w 291253"/>
                                            <a:gd name="connsiteY4" fmla="*/ 248941 h 264452"/>
                                            <a:gd name="connsiteX5" fmla="*/ 133350 w 291253"/>
                                            <a:gd name="connsiteY5" fmla="*/ 258466 h 264452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91253" h="264452">
                                              <a:moveTo>
                                                <a:pt x="0" y="187028"/>
                                              </a:moveTo>
                                              <a:cubicBezTo>
                                                <a:pt x="30163" y="142975"/>
                                                <a:pt x="60326" y="98922"/>
                                                <a:pt x="90488" y="67966"/>
                                              </a:cubicBezTo>
                                              <a:cubicBezTo>
                                                <a:pt x="120650" y="37010"/>
                                                <a:pt x="150019" y="-8234"/>
                                                <a:pt x="180975" y="1291"/>
                                              </a:cubicBezTo>
                                              <a:cubicBezTo>
                                                <a:pt x="211931" y="10816"/>
                                                <a:pt x="260350" y="83841"/>
                                                <a:pt x="276225" y="125116"/>
                                              </a:cubicBezTo>
                                              <a:cubicBezTo>
                                                <a:pt x="292100" y="166391"/>
                                                <a:pt x="300037" y="226716"/>
                                                <a:pt x="276225" y="248941"/>
                                              </a:cubicBezTo>
                                              <a:cubicBezTo>
                                                <a:pt x="252413" y="271166"/>
                                                <a:pt x="192881" y="264816"/>
                                                <a:pt x="133350" y="258466"/>
                                              </a:cubicBezTo>
                                            </a:path>
                                          </a:pathLst>
                                        </a:custGeom>
                                        <a:solidFill>
                                          <a:srgbClr val="FFFF00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268" name="Freeform 267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2136372" y="2235012"/>
                                          <a:ext cx="302821" cy="260538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111528 w 302821"/>
                                            <a:gd name="connsiteY0" fmla="*/ 260538 h 260538"/>
                                            <a:gd name="connsiteX1" fmla="*/ 21041 w 302821"/>
                                            <a:gd name="connsiteY1" fmla="*/ 131951 h 260538"/>
                                            <a:gd name="connsiteX2" fmla="*/ 11516 w 302821"/>
                                            <a:gd name="connsiteY2" fmla="*/ 27176 h 260538"/>
                                            <a:gd name="connsiteX3" fmla="*/ 159153 w 302821"/>
                                            <a:gd name="connsiteY3" fmla="*/ 3363 h 260538"/>
                                            <a:gd name="connsiteX4" fmla="*/ 259166 w 302821"/>
                                            <a:gd name="connsiteY4" fmla="*/ 22413 h 260538"/>
                                            <a:gd name="connsiteX5" fmla="*/ 302028 w 302821"/>
                                            <a:gd name="connsiteY5" fmla="*/ 203388 h 260538"/>
                                            <a:gd name="connsiteX6" fmla="*/ 225828 w 302821"/>
                                            <a:gd name="connsiteY6" fmla="*/ 255776 h 260538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302821" h="260538">
                                              <a:moveTo>
                                                <a:pt x="111528" y="260538"/>
                                              </a:moveTo>
                                              <a:cubicBezTo>
                                                <a:pt x="74619" y="215691"/>
                                                <a:pt x="37710" y="170845"/>
                                                <a:pt x="21041" y="131951"/>
                                              </a:cubicBezTo>
                                              <a:cubicBezTo>
                                                <a:pt x="4372" y="93057"/>
                                                <a:pt x="-11503" y="48607"/>
                                                <a:pt x="11516" y="27176"/>
                                              </a:cubicBezTo>
                                              <a:cubicBezTo>
                                                <a:pt x="34535" y="5745"/>
                                                <a:pt x="117878" y="4157"/>
                                                <a:pt x="159153" y="3363"/>
                                              </a:cubicBezTo>
                                              <a:cubicBezTo>
                                                <a:pt x="200428" y="2569"/>
                                                <a:pt x="235354" y="-10924"/>
                                                <a:pt x="259166" y="22413"/>
                                              </a:cubicBezTo>
                                              <a:cubicBezTo>
                                                <a:pt x="282978" y="55750"/>
                                                <a:pt x="307584" y="164494"/>
                                                <a:pt x="302028" y="203388"/>
                                              </a:cubicBezTo>
                                              <a:cubicBezTo>
                                                <a:pt x="296472" y="242282"/>
                                                <a:pt x="261150" y="249029"/>
                                                <a:pt x="225828" y="255776"/>
                                              </a:cubicBezTo>
                                            </a:path>
                                          </a:pathLst>
                                        </a:custGeom>
                                        <a:solidFill>
                                          <a:srgbClr val="FFFF00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269" name="Freeform 268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2352675" y="2246842"/>
                                          <a:ext cx="352437" cy="266941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100013 w 352437"/>
                                            <a:gd name="connsiteY0" fmla="*/ 1058 h 266941"/>
                                            <a:gd name="connsiteX1" fmla="*/ 280988 w 352437"/>
                                            <a:gd name="connsiteY1" fmla="*/ 10583 h 266941"/>
                                            <a:gd name="connsiteX2" fmla="*/ 352425 w 352437"/>
                                            <a:gd name="connsiteY2" fmla="*/ 77258 h 266941"/>
                                            <a:gd name="connsiteX3" fmla="*/ 285750 w 352437"/>
                                            <a:gd name="connsiteY3" fmla="*/ 196321 h 266941"/>
                                            <a:gd name="connsiteX4" fmla="*/ 166688 w 352437"/>
                                            <a:gd name="connsiteY4" fmla="*/ 262996 h 266941"/>
                                            <a:gd name="connsiteX5" fmla="*/ 38100 w 352437"/>
                                            <a:gd name="connsiteY5" fmla="*/ 253471 h 266941"/>
                                            <a:gd name="connsiteX6" fmla="*/ 0 w 352437"/>
                                            <a:gd name="connsiteY6" fmla="*/ 205846 h 266941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352437" h="266941">
                                              <a:moveTo>
                                                <a:pt x="100013" y="1058"/>
                                              </a:moveTo>
                                              <a:cubicBezTo>
                                                <a:pt x="169466" y="-530"/>
                                                <a:pt x="238919" y="-2117"/>
                                                <a:pt x="280988" y="10583"/>
                                              </a:cubicBezTo>
                                              <a:cubicBezTo>
                                                <a:pt x="323057" y="23283"/>
                                                <a:pt x="351631" y="46302"/>
                                                <a:pt x="352425" y="77258"/>
                                              </a:cubicBezTo>
                                              <a:cubicBezTo>
                                                <a:pt x="353219" y="108214"/>
                                                <a:pt x="316706" y="165365"/>
                                                <a:pt x="285750" y="196321"/>
                                              </a:cubicBezTo>
                                              <a:cubicBezTo>
                                                <a:pt x="254794" y="227277"/>
                                                <a:pt x="207963" y="253471"/>
                                                <a:pt x="166688" y="262996"/>
                                              </a:cubicBezTo>
                                              <a:cubicBezTo>
                                                <a:pt x="125413" y="272521"/>
                                                <a:pt x="65881" y="262996"/>
                                                <a:pt x="38100" y="253471"/>
                                              </a:cubicBezTo>
                                              <a:cubicBezTo>
                                                <a:pt x="10319" y="243946"/>
                                                <a:pt x="5159" y="224896"/>
                                                <a:pt x="0" y="205846"/>
                                              </a:cubicBezTo>
                                            </a:path>
                                          </a:pathLst>
                                        </a:custGeom>
                                        <a:solidFill>
                                          <a:srgbClr val="FFFF00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270" name="Freeform 269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2171685" y="2381592"/>
                                          <a:ext cx="253290" cy="218733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61928 w 253290"/>
                                            <a:gd name="connsiteY0" fmla="*/ 218733 h 218733"/>
                                            <a:gd name="connsiteX1" fmla="*/ 15 w 253290"/>
                                            <a:gd name="connsiteY1" fmla="*/ 166346 h 218733"/>
                                            <a:gd name="connsiteX2" fmla="*/ 57165 w 253290"/>
                                            <a:gd name="connsiteY2" fmla="*/ 13946 h 218733"/>
                                            <a:gd name="connsiteX3" fmla="*/ 171465 w 253290"/>
                                            <a:gd name="connsiteY3" fmla="*/ 13946 h 218733"/>
                                            <a:gd name="connsiteX4" fmla="*/ 252428 w 253290"/>
                                            <a:gd name="connsiteY4" fmla="*/ 75858 h 218733"/>
                                            <a:gd name="connsiteX5" fmla="*/ 209565 w 253290"/>
                                            <a:gd name="connsiteY5" fmla="*/ 166346 h 218733"/>
                                            <a:gd name="connsiteX6" fmla="*/ 138128 w 253290"/>
                                            <a:gd name="connsiteY6" fmla="*/ 199683 h 218733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53290" h="218733">
                                              <a:moveTo>
                                                <a:pt x="61928" y="218733"/>
                                              </a:moveTo>
                                              <a:cubicBezTo>
                                                <a:pt x="31368" y="209605"/>
                                                <a:pt x="809" y="200477"/>
                                                <a:pt x="15" y="166346"/>
                                              </a:cubicBezTo>
                                              <a:cubicBezTo>
                                                <a:pt x="-779" y="132215"/>
                                                <a:pt x="28590" y="39346"/>
                                                <a:pt x="57165" y="13946"/>
                                              </a:cubicBezTo>
                                              <a:cubicBezTo>
                                                <a:pt x="85740" y="-11454"/>
                                                <a:pt x="138921" y="3627"/>
                                                <a:pt x="171465" y="13946"/>
                                              </a:cubicBezTo>
                                              <a:cubicBezTo>
                                                <a:pt x="204009" y="24265"/>
                                                <a:pt x="246078" y="50458"/>
                                                <a:pt x="252428" y="75858"/>
                                              </a:cubicBezTo>
                                              <a:cubicBezTo>
                                                <a:pt x="258778" y="101258"/>
                                                <a:pt x="228615" y="145709"/>
                                                <a:pt x="209565" y="166346"/>
                                              </a:cubicBezTo>
                                              <a:cubicBezTo>
                                                <a:pt x="190515" y="186983"/>
                                                <a:pt x="164321" y="193333"/>
                                                <a:pt x="138128" y="199683"/>
                                              </a:cubicBezTo>
                                            </a:path>
                                          </a:pathLst>
                                        </a:custGeom>
                                        <a:solidFill>
                                          <a:srgbClr val="FFFF00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271" name="Freeform 270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2333625" y="2400300"/>
                                          <a:ext cx="269553" cy="228075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0 w 269553"/>
                                            <a:gd name="connsiteY0" fmla="*/ 114300 h 228075"/>
                                            <a:gd name="connsiteX1" fmla="*/ 133350 w 269553"/>
                                            <a:gd name="connsiteY1" fmla="*/ 214313 h 228075"/>
                                            <a:gd name="connsiteX2" fmla="*/ 247650 w 269553"/>
                                            <a:gd name="connsiteY2" fmla="*/ 219075 h 228075"/>
                                            <a:gd name="connsiteX3" fmla="*/ 261938 w 269553"/>
                                            <a:gd name="connsiteY3" fmla="*/ 138113 h 228075"/>
                                            <a:gd name="connsiteX4" fmla="*/ 261938 w 269553"/>
                                            <a:gd name="connsiteY4" fmla="*/ 33338 h 228075"/>
                                            <a:gd name="connsiteX5" fmla="*/ 166688 w 269553"/>
                                            <a:gd name="connsiteY5" fmla="*/ 0 h 228075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69553" h="228075">
                                              <a:moveTo>
                                                <a:pt x="0" y="114300"/>
                                              </a:moveTo>
                                              <a:cubicBezTo>
                                                <a:pt x="46037" y="155575"/>
                                                <a:pt x="92075" y="196851"/>
                                                <a:pt x="133350" y="214313"/>
                                              </a:cubicBezTo>
                                              <a:cubicBezTo>
                                                <a:pt x="174625" y="231776"/>
                                                <a:pt x="226219" y="231775"/>
                                                <a:pt x="247650" y="219075"/>
                                              </a:cubicBezTo>
                                              <a:cubicBezTo>
                                                <a:pt x="269081" y="206375"/>
                                                <a:pt x="259557" y="169069"/>
                                                <a:pt x="261938" y="138113"/>
                                              </a:cubicBezTo>
                                              <a:cubicBezTo>
                                                <a:pt x="264319" y="107157"/>
                                                <a:pt x="277813" y="56357"/>
                                                <a:pt x="261938" y="33338"/>
                                              </a:cubicBezTo>
                                              <a:cubicBezTo>
                                                <a:pt x="246063" y="10319"/>
                                                <a:pt x="206375" y="5159"/>
                                                <a:pt x="166688" y="0"/>
                                              </a:cubicBezTo>
                                            </a:path>
                                          </a:pathLst>
                                        </a:custGeom>
                                        <a:solidFill>
                                          <a:srgbClr val="FFFF00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261" name="Freeform 260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336603" y="2136491"/>
                                        <a:ext cx="108418" cy="108626"/>
                                      </a:xfrm>
                                      <a:custGeom>
                                        <a:avLst/>
                                        <a:gdLst>
                                          <a:gd name="connsiteX0" fmla="*/ 197 w 108418"/>
                                          <a:gd name="connsiteY0" fmla="*/ 108234 h 108626"/>
                                          <a:gd name="connsiteX1" fmla="*/ 50997 w 108418"/>
                                          <a:gd name="connsiteY1" fmla="*/ 47909 h 108626"/>
                                          <a:gd name="connsiteX2" fmla="*/ 108147 w 108418"/>
                                          <a:gd name="connsiteY2" fmla="*/ 284 h 108626"/>
                                          <a:gd name="connsiteX3" fmla="*/ 70047 w 108418"/>
                                          <a:gd name="connsiteY3" fmla="*/ 70134 h 108626"/>
                                          <a:gd name="connsiteX4" fmla="*/ 197 w 108418"/>
                                          <a:gd name="connsiteY4" fmla="*/ 108234 h 108626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08418" h="108626">
                                            <a:moveTo>
                                              <a:pt x="197" y="108234"/>
                                            </a:moveTo>
                                            <a:cubicBezTo>
                                              <a:pt x="-2978" y="104530"/>
                                              <a:pt x="33005" y="65901"/>
                                              <a:pt x="50997" y="47909"/>
                                            </a:cubicBezTo>
                                            <a:cubicBezTo>
                                              <a:pt x="68989" y="29917"/>
                                              <a:pt x="104972" y="-3420"/>
                                              <a:pt x="108147" y="284"/>
                                            </a:cubicBezTo>
                                            <a:cubicBezTo>
                                              <a:pt x="111322" y="3988"/>
                                              <a:pt x="85922" y="51613"/>
                                              <a:pt x="70047" y="70134"/>
                                            </a:cubicBezTo>
                                            <a:cubicBezTo>
                                              <a:pt x="54172" y="88655"/>
                                              <a:pt x="3372" y="111938"/>
                                              <a:pt x="197" y="108234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93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262" name="Freeform 261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155720" y="2253044"/>
                                        <a:ext cx="98618" cy="163633"/>
                                      </a:xfrm>
                                      <a:custGeom>
                                        <a:avLst/>
                                        <a:gdLst>
                                          <a:gd name="connsiteX0" fmla="*/ 79480 w 98618"/>
                                          <a:gd name="connsiteY0" fmla="*/ 163131 h 163633"/>
                                          <a:gd name="connsiteX1" fmla="*/ 28680 w 98618"/>
                                          <a:gd name="connsiteY1" fmla="*/ 90106 h 163633"/>
                                          <a:gd name="connsiteX2" fmla="*/ 31855 w 98618"/>
                                          <a:gd name="connsiteY2" fmla="*/ 32956 h 163633"/>
                                          <a:gd name="connsiteX3" fmla="*/ 98530 w 98618"/>
                                          <a:gd name="connsiteY3" fmla="*/ 1206 h 163633"/>
                                          <a:gd name="connsiteX4" fmla="*/ 15980 w 98618"/>
                                          <a:gd name="connsiteY4" fmla="*/ 10731 h 163633"/>
                                          <a:gd name="connsiteX5" fmla="*/ 105 w 98618"/>
                                          <a:gd name="connsiteY5" fmla="*/ 48831 h 163633"/>
                                          <a:gd name="connsiteX6" fmla="*/ 12805 w 98618"/>
                                          <a:gd name="connsiteY6" fmla="*/ 118681 h 163633"/>
                                          <a:gd name="connsiteX7" fmla="*/ 79480 w 98618"/>
                                          <a:gd name="connsiteY7" fmla="*/ 163131 h 163633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98618" h="163633">
                                            <a:moveTo>
                                              <a:pt x="79480" y="163131"/>
                                            </a:moveTo>
                                            <a:cubicBezTo>
                                              <a:pt x="82126" y="158369"/>
                                              <a:pt x="36617" y="111802"/>
                                              <a:pt x="28680" y="90106"/>
                                            </a:cubicBezTo>
                                            <a:cubicBezTo>
                                              <a:pt x="20743" y="68410"/>
                                              <a:pt x="20213" y="47772"/>
                                              <a:pt x="31855" y="32956"/>
                                            </a:cubicBezTo>
                                            <a:cubicBezTo>
                                              <a:pt x="43497" y="18140"/>
                                              <a:pt x="101176" y="4910"/>
                                              <a:pt x="98530" y="1206"/>
                                            </a:cubicBezTo>
                                            <a:cubicBezTo>
                                              <a:pt x="95884" y="-2498"/>
                                              <a:pt x="32384" y="2793"/>
                                              <a:pt x="15980" y="10731"/>
                                            </a:cubicBezTo>
                                            <a:cubicBezTo>
                                              <a:pt x="-424" y="18668"/>
                                              <a:pt x="634" y="30839"/>
                                              <a:pt x="105" y="48831"/>
                                            </a:cubicBezTo>
                                            <a:cubicBezTo>
                                              <a:pt x="-424" y="66823"/>
                                              <a:pt x="634" y="99631"/>
                                              <a:pt x="12805" y="118681"/>
                                            </a:cubicBezTo>
                                            <a:cubicBezTo>
                                              <a:pt x="24976" y="137731"/>
                                              <a:pt x="76834" y="167893"/>
                                              <a:pt x="79480" y="163131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93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263" name="Freeform 262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184390" y="2517682"/>
                                        <a:ext cx="181500" cy="71054"/>
                                      </a:xfrm>
                                      <a:custGeom>
                                        <a:avLst/>
                                        <a:gdLst>
                                          <a:gd name="connsiteX0" fmla="*/ 3185 w 181500"/>
                                          <a:gd name="connsiteY0" fmla="*/ 93 h 71054"/>
                                          <a:gd name="connsiteX1" fmla="*/ 47635 w 181500"/>
                                          <a:gd name="connsiteY1" fmla="*/ 38193 h 71054"/>
                                          <a:gd name="connsiteX2" fmla="*/ 111135 w 181500"/>
                                          <a:gd name="connsiteY2" fmla="*/ 35018 h 71054"/>
                                          <a:gd name="connsiteX3" fmla="*/ 180985 w 181500"/>
                                          <a:gd name="connsiteY3" fmla="*/ 19143 h 71054"/>
                                          <a:gd name="connsiteX4" fmla="*/ 73035 w 181500"/>
                                          <a:gd name="connsiteY4" fmla="*/ 69943 h 71054"/>
                                          <a:gd name="connsiteX5" fmla="*/ 12710 w 181500"/>
                                          <a:gd name="connsiteY5" fmla="*/ 50893 h 71054"/>
                                          <a:gd name="connsiteX6" fmla="*/ 3185 w 181500"/>
                                          <a:gd name="connsiteY6" fmla="*/ 93 h 71054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81500" h="71054">
                                            <a:moveTo>
                                              <a:pt x="3185" y="93"/>
                                            </a:moveTo>
                                            <a:cubicBezTo>
                                              <a:pt x="9006" y="-2024"/>
                                              <a:pt x="29643" y="32372"/>
                                              <a:pt x="47635" y="38193"/>
                                            </a:cubicBezTo>
                                            <a:cubicBezTo>
                                              <a:pt x="65627" y="44014"/>
                                              <a:pt x="88910" y="38193"/>
                                              <a:pt x="111135" y="35018"/>
                                            </a:cubicBezTo>
                                            <a:cubicBezTo>
                                              <a:pt x="133360" y="31843"/>
                                              <a:pt x="187335" y="13322"/>
                                              <a:pt x="180985" y="19143"/>
                                            </a:cubicBezTo>
                                            <a:cubicBezTo>
                                              <a:pt x="174635" y="24964"/>
                                              <a:pt x="101081" y="64651"/>
                                              <a:pt x="73035" y="69943"/>
                                            </a:cubicBezTo>
                                            <a:cubicBezTo>
                                              <a:pt x="44989" y="75235"/>
                                              <a:pt x="26468" y="60418"/>
                                              <a:pt x="12710" y="50893"/>
                                            </a:cubicBezTo>
                                            <a:cubicBezTo>
                                              <a:pt x="-1048" y="41368"/>
                                              <a:pt x="-2636" y="2210"/>
                                              <a:pt x="3185" y="93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2EC00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264" name="Freeform 263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451100" y="2494954"/>
                                        <a:ext cx="132775" cy="123709"/>
                                      </a:xfrm>
                                      <a:custGeom>
                                        <a:avLst/>
                                        <a:gdLst>
                                          <a:gd name="connsiteX0" fmla="*/ 0 w 132775"/>
                                          <a:gd name="connsiteY0" fmla="*/ 95846 h 123709"/>
                                          <a:gd name="connsiteX1" fmla="*/ 73025 w 132775"/>
                                          <a:gd name="connsiteY1" fmla="*/ 114896 h 123709"/>
                                          <a:gd name="connsiteX2" fmla="*/ 117475 w 132775"/>
                                          <a:gd name="connsiteY2" fmla="*/ 67271 h 123709"/>
                                          <a:gd name="connsiteX3" fmla="*/ 130175 w 132775"/>
                                          <a:gd name="connsiteY3" fmla="*/ 596 h 123709"/>
                                          <a:gd name="connsiteX4" fmla="*/ 127000 w 132775"/>
                                          <a:gd name="connsiteY4" fmla="*/ 108546 h 123709"/>
                                          <a:gd name="connsiteX5" fmla="*/ 73025 w 132775"/>
                                          <a:gd name="connsiteY5" fmla="*/ 121246 h 123709"/>
                                          <a:gd name="connsiteX6" fmla="*/ 0 w 132775"/>
                                          <a:gd name="connsiteY6" fmla="*/ 95846 h 123709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32775" h="123709">
                                            <a:moveTo>
                                              <a:pt x="0" y="95846"/>
                                            </a:moveTo>
                                            <a:cubicBezTo>
                                              <a:pt x="0" y="94788"/>
                                              <a:pt x="53446" y="119658"/>
                                              <a:pt x="73025" y="114896"/>
                                            </a:cubicBezTo>
                                            <a:cubicBezTo>
                                              <a:pt x="92604" y="110134"/>
                                              <a:pt x="107950" y="86321"/>
                                              <a:pt x="117475" y="67271"/>
                                            </a:cubicBezTo>
                                            <a:cubicBezTo>
                                              <a:pt x="127000" y="48221"/>
                                              <a:pt x="128588" y="-6283"/>
                                              <a:pt x="130175" y="596"/>
                                            </a:cubicBezTo>
                                            <a:cubicBezTo>
                                              <a:pt x="131762" y="7475"/>
                                              <a:pt x="136525" y="88438"/>
                                              <a:pt x="127000" y="108546"/>
                                            </a:cubicBezTo>
                                            <a:cubicBezTo>
                                              <a:pt x="117475" y="128654"/>
                                              <a:pt x="95779" y="123892"/>
                                              <a:pt x="73025" y="121246"/>
                                            </a:cubicBezTo>
                                            <a:cubicBezTo>
                                              <a:pt x="50271" y="118600"/>
                                              <a:pt x="0" y="96904"/>
                                              <a:pt x="0" y="95846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2EC00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265" name="Freeform 264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586982" y="2265751"/>
                                        <a:ext cx="107325" cy="179782"/>
                                      </a:xfrm>
                                      <a:custGeom>
                                        <a:avLst/>
                                        <a:gdLst>
                                          <a:gd name="connsiteX0" fmla="*/ 643 w 107325"/>
                                          <a:gd name="connsiteY0" fmla="*/ 178999 h 179782"/>
                                          <a:gd name="connsiteX1" fmla="*/ 54618 w 107325"/>
                                          <a:gd name="connsiteY1" fmla="*/ 128199 h 179782"/>
                                          <a:gd name="connsiteX2" fmla="*/ 64143 w 107325"/>
                                          <a:gd name="connsiteY2" fmla="*/ 74224 h 179782"/>
                                          <a:gd name="connsiteX3" fmla="*/ 19693 w 107325"/>
                                          <a:gd name="connsiteY3" fmla="*/ 1199 h 179782"/>
                                          <a:gd name="connsiteX4" fmla="*/ 99068 w 107325"/>
                                          <a:gd name="connsiteY4" fmla="*/ 32949 h 179782"/>
                                          <a:gd name="connsiteX5" fmla="*/ 95893 w 107325"/>
                                          <a:gd name="connsiteY5" fmla="*/ 86924 h 179782"/>
                                          <a:gd name="connsiteX6" fmla="*/ 643 w 107325"/>
                                          <a:gd name="connsiteY6" fmla="*/ 178999 h 179782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07325" h="179782">
                                            <a:moveTo>
                                              <a:pt x="643" y="178999"/>
                                            </a:moveTo>
                                            <a:cubicBezTo>
                                              <a:pt x="-6236" y="185878"/>
                                              <a:pt x="44035" y="145661"/>
                                              <a:pt x="54618" y="128199"/>
                                            </a:cubicBezTo>
                                            <a:cubicBezTo>
                                              <a:pt x="65201" y="110736"/>
                                              <a:pt x="69964" y="95391"/>
                                              <a:pt x="64143" y="74224"/>
                                            </a:cubicBezTo>
                                            <a:cubicBezTo>
                                              <a:pt x="58322" y="53057"/>
                                              <a:pt x="13872" y="8078"/>
                                              <a:pt x="19693" y="1199"/>
                                            </a:cubicBezTo>
                                            <a:cubicBezTo>
                                              <a:pt x="25514" y="-5680"/>
                                              <a:pt x="86368" y="18661"/>
                                              <a:pt x="99068" y="32949"/>
                                            </a:cubicBezTo>
                                            <a:cubicBezTo>
                                              <a:pt x="111768" y="47236"/>
                                              <a:pt x="109122" y="65228"/>
                                              <a:pt x="95893" y="86924"/>
                                            </a:cubicBezTo>
                                            <a:cubicBezTo>
                                              <a:pt x="82664" y="108620"/>
                                              <a:pt x="7522" y="172120"/>
                                              <a:pt x="643" y="178999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2EC00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266" name="Freeform 265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473443" y="2155808"/>
                                        <a:ext cx="47533" cy="64695"/>
                                      </a:xfrm>
                                      <a:custGeom>
                                        <a:avLst/>
                                        <a:gdLst>
                                          <a:gd name="connsiteX0" fmla="*/ 3057 w 47533"/>
                                          <a:gd name="connsiteY0" fmla="*/ 17 h 64695"/>
                                          <a:gd name="connsiteX1" fmla="*/ 47507 w 47533"/>
                                          <a:gd name="connsiteY1" fmla="*/ 60342 h 64695"/>
                                          <a:gd name="connsiteX2" fmla="*/ 9407 w 47533"/>
                                          <a:gd name="connsiteY2" fmla="*/ 53992 h 64695"/>
                                          <a:gd name="connsiteX3" fmla="*/ 3057 w 47533"/>
                                          <a:gd name="connsiteY3" fmla="*/ 17 h 64695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47533" h="64695">
                                            <a:moveTo>
                                              <a:pt x="3057" y="17"/>
                                            </a:moveTo>
                                            <a:cubicBezTo>
                                              <a:pt x="9407" y="1075"/>
                                              <a:pt x="46449" y="51346"/>
                                              <a:pt x="47507" y="60342"/>
                                            </a:cubicBezTo>
                                            <a:cubicBezTo>
                                              <a:pt x="48565" y="69338"/>
                                              <a:pt x="17874" y="62988"/>
                                              <a:pt x="9407" y="53992"/>
                                            </a:cubicBezTo>
                                            <a:cubicBezTo>
                                              <a:pt x="940" y="44996"/>
                                              <a:pt x="-3293" y="-1041"/>
                                              <a:pt x="3057" y="17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93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173" name="Group 172"/>
                                    <p:cNvGrpSpPr/>
                                    <p:nvPr/>
                                  </p:nvGrpSpPr>
                                  <p:grpSpPr>
                                    <a:xfrm rot="21094301">
                                      <a:off x="1518054" y="4174102"/>
                                      <a:ext cx="340005" cy="305100"/>
                                      <a:chOff x="2136372" y="2118022"/>
                                      <a:chExt cx="568740" cy="510353"/>
                                    </a:xfrm>
                                  </p:grpSpPr>
                                  <p:grpSp>
                                    <p:nvGrpSpPr>
                                      <p:cNvPr id="248" name="Group 247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2136372" y="2118022"/>
                                        <a:ext cx="568740" cy="510353"/>
                                        <a:chOff x="2136372" y="2118022"/>
                                        <a:chExt cx="568740" cy="510353"/>
                                      </a:xfrm>
                                    </p:grpSpPr>
                                    <p:sp>
                                      <p:nvSpPr>
                                        <p:cNvPr id="255" name="Freeform 254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2276475" y="2118022"/>
                                          <a:ext cx="291253" cy="264452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0 w 291253"/>
                                            <a:gd name="connsiteY0" fmla="*/ 187028 h 264452"/>
                                            <a:gd name="connsiteX1" fmla="*/ 90488 w 291253"/>
                                            <a:gd name="connsiteY1" fmla="*/ 67966 h 264452"/>
                                            <a:gd name="connsiteX2" fmla="*/ 180975 w 291253"/>
                                            <a:gd name="connsiteY2" fmla="*/ 1291 h 264452"/>
                                            <a:gd name="connsiteX3" fmla="*/ 276225 w 291253"/>
                                            <a:gd name="connsiteY3" fmla="*/ 125116 h 264452"/>
                                            <a:gd name="connsiteX4" fmla="*/ 276225 w 291253"/>
                                            <a:gd name="connsiteY4" fmla="*/ 248941 h 264452"/>
                                            <a:gd name="connsiteX5" fmla="*/ 133350 w 291253"/>
                                            <a:gd name="connsiteY5" fmla="*/ 258466 h 264452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91253" h="264452">
                                              <a:moveTo>
                                                <a:pt x="0" y="187028"/>
                                              </a:moveTo>
                                              <a:cubicBezTo>
                                                <a:pt x="30163" y="142975"/>
                                                <a:pt x="60326" y="98922"/>
                                                <a:pt x="90488" y="67966"/>
                                              </a:cubicBezTo>
                                              <a:cubicBezTo>
                                                <a:pt x="120650" y="37010"/>
                                                <a:pt x="150019" y="-8234"/>
                                                <a:pt x="180975" y="1291"/>
                                              </a:cubicBezTo>
                                              <a:cubicBezTo>
                                                <a:pt x="211931" y="10816"/>
                                                <a:pt x="260350" y="83841"/>
                                                <a:pt x="276225" y="125116"/>
                                              </a:cubicBezTo>
                                              <a:cubicBezTo>
                                                <a:pt x="292100" y="166391"/>
                                                <a:pt x="300037" y="226716"/>
                                                <a:pt x="276225" y="248941"/>
                                              </a:cubicBezTo>
                                              <a:cubicBezTo>
                                                <a:pt x="252413" y="271166"/>
                                                <a:pt x="192881" y="264816"/>
                                                <a:pt x="133350" y="258466"/>
                                              </a:cubicBezTo>
                                            </a:path>
                                          </a:pathLst>
                                        </a:custGeom>
                                        <a:solidFill>
                                          <a:srgbClr val="FFFF00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256" name="Freeform 255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2136372" y="2235012"/>
                                          <a:ext cx="302821" cy="260538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111528 w 302821"/>
                                            <a:gd name="connsiteY0" fmla="*/ 260538 h 260538"/>
                                            <a:gd name="connsiteX1" fmla="*/ 21041 w 302821"/>
                                            <a:gd name="connsiteY1" fmla="*/ 131951 h 260538"/>
                                            <a:gd name="connsiteX2" fmla="*/ 11516 w 302821"/>
                                            <a:gd name="connsiteY2" fmla="*/ 27176 h 260538"/>
                                            <a:gd name="connsiteX3" fmla="*/ 159153 w 302821"/>
                                            <a:gd name="connsiteY3" fmla="*/ 3363 h 260538"/>
                                            <a:gd name="connsiteX4" fmla="*/ 259166 w 302821"/>
                                            <a:gd name="connsiteY4" fmla="*/ 22413 h 260538"/>
                                            <a:gd name="connsiteX5" fmla="*/ 302028 w 302821"/>
                                            <a:gd name="connsiteY5" fmla="*/ 203388 h 260538"/>
                                            <a:gd name="connsiteX6" fmla="*/ 225828 w 302821"/>
                                            <a:gd name="connsiteY6" fmla="*/ 255776 h 260538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302821" h="260538">
                                              <a:moveTo>
                                                <a:pt x="111528" y="260538"/>
                                              </a:moveTo>
                                              <a:cubicBezTo>
                                                <a:pt x="74619" y="215691"/>
                                                <a:pt x="37710" y="170845"/>
                                                <a:pt x="21041" y="131951"/>
                                              </a:cubicBezTo>
                                              <a:cubicBezTo>
                                                <a:pt x="4372" y="93057"/>
                                                <a:pt x="-11503" y="48607"/>
                                                <a:pt x="11516" y="27176"/>
                                              </a:cubicBezTo>
                                              <a:cubicBezTo>
                                                <a:pt x="34535" y="5745"/>
                                                <a:pt x="117878" y="4157"/>
                                                <a:pt x="159153" y="3363"/>
                                              </a:cubicBezTo>
                                              <a:cubicBezTo>
                                                <a:pt x="200428" y="2569"/>
                                                <a:pt x="235354" y="-10924"/>
                                                <a:pt x="259166" y="22413"/>
                                              </a:cubicBezTo>
                                              <a:cubicBezTo>
                                                <a:pt x="282978" y="55750"/>
                                                <a:pt x="307584" y="164494"/>
                                                <a:pt x="302028" y="203388"/>
                                              </a:cubicBezTo>
                                              <a:cubicBezTo>
                                                <a:pt x="296472" y="242282"/>
                                                <a:pt x="261150" y="249029"/>
                                                <a:pt x="225828" y="255776"/>
                                              </a:cubicBezTo>
                                            </a:path>
                                          </a:pathLst>
                                        </a:custGeom>
                                        <a:solidFill>
                                          <a:srgbClr val="FFFF00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257" name="Freeform 256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2352675" y="2246842"/>
                                          <a:ext cx="352437" cy="266941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100013 w 352437"/>
                                            <a:gd name="connsiteY0" fmla="*/ 1058 h 266941"/>
                                            <a:gd name="connsiteX1" fmla="*/ 280988 w 352437"/>
                                            <a:gd name="connsiteY1" fmla="*/ 10583 h 266941"/>
                                            <a:gd name="connsiteX2" fmla="*/ 352425 w 352437"/>
                                            <a:gd name="connsiteY2" fmla="*/ 77258 h 266941"/>
                                            <a:gd name="connsiteX3" fmla="*/ 285750 w 352437"/>
                                            <a:gd name="connsiteY3" fmla="*/ 196321 h 266941"/>
                                            <a:gd name="connsiteX4" fmla="*/ 166688 w 352437"/>
                                            <a:gd name="connsiteY4" fmla="*/ 262996 h 266941"/>
                                            <a:gd name="connsiteX5" fmla="*/ 38100 w 352437"/>
                                            <a:gd name="connsiteY5" fmla="*/ 253471 h 266941"/>
                                            <a:gd name="connsiteX6" fmla="*/ 0 w 352437"/>
                                            <a:gd name="connsiteY6" fmla="*/ 205846 h 266941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352437" h="266941">
                                              <a:moveTo>
                                                <a:pt x="100013" y="1058"/>
                                              </a:moveTo>
                                              <a:cubicBezTo>
                                                <a:pt x="169466" y="-530"/>
                                                <a:pt x="238919" y="-2117"/>
                                                <a:pt x="280988" y="10583"/>
                                              </a:cubicBezTo>
                                              <a:cubicBezTo>
                                                <a:pt x="323057" y="23283"/>
                                                <a:pt x="351631" y="46302"/>
                                                <a:pt x="352425" y="77258"/>
                                              </a:cubicBezTo>
                                              <a:cubicBezTo>
                                                <a:pt x="353219" y="108214"/>
                                                <a:pt x="316706" y="165365"/>
                                                <a:pt x="285750" y="196321"/>
                                              </a:cubicBezTo>
                                              <a:cubicBezTo>
                                                <a:pt x="254794" y="227277"/>
                                                <a:pt x="207963" y="253471"/>
                                                <a:pt x="166688" y="262996"/>
                                              </a:cubicBezTo>
                                              <a:cubicBezTo>
                                                <a:pt x="125413" y="272521"/>
                                                <a:pt x="65881" y="262996"/>
                                                <a:pt x="38100" y="253471"/>
                                              </a:cubicBezTo>
                                              <a:cubicBezTo>
                                                <a:pt x="10319" y="243946"/>
                                                <a:pt x="5159" y="224896"/>
                                                <a:pt x="0" y="205846"/>
                                              </a:cubicBezTo>
                                            </a:path>
                                          </a:pathLst>
                                        </a:custGeom>
                                        <a:solidFill>
                                          <a:srgbClr val="FFFF00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258" name="Freeform 257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2171685" y="2381592"/>
                                          <a:ext cx="253290" cy="218733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61928 w 253290"/>
                                            <a:gd name="connsiteY0" fmla="*/ 218733 h 218733"/>
                                            <a:gd name="connsiteX1" fmla="*/ 15 w 253290"/>
                                            <a:gd name="connsiteY1" fmla="*/ 166346 h 218733"/>
                                            <a:gd name="connsiteX2" fmla="*/ 57165 w 253290"/>
                                            <a:gd name="connsiteY2" fmla="*/ 13946 h 218733"/>
                                            <a:gd name="connsiteX3" fmla="*/ 171465 w 253290"/>
                                            <a:gd name="connsiteY3" fmla="*/ 13946 h 218733"/>
                                            <a:gd name="connsiteX4" fmla="*/ 252428 w 253290"/>
                                            <a:gd name="connsiteY4" fmla="*/ 75858 h 218733"/>
                                            <a:gd name="connsiteX5" fmla="*/ 209565 w 253290"/>
                                            <a:gd name="connsiteY5" fmla="*/ 166346 h 218733"/>
                                            <a:gd name="connsiteX6" fmla="*/ 138128 w 253290"/>
                                            <a:gd name="connsiteY6" fmla="*/ 199683 h 218733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53290" h="218733">
                                              <a:moveTo>
                                                <a:pt x="61928" y="218733"/>
                                              </a:moveTo>
                                              <a:cubicBezTo>
                                                <a:pt x="31368" y="209605"/>
                                                <a:pt x="809" y="200477"/>
                                                <a:pt x="15" y="166346"/>
                                              </a:cubicBezTo>
                                              <a:cubicBezTo>
                                                <a:pt x="-779" y="132215"/>
                                                <a:pt x="28590" y="39346"/>
                                                <a:pt x="57165" y="13946"/>
                                              </a:cubicBezTo>
                                              <a:cubicBezTo>
                                                <a:pt x="85740" y="-11454"/>
                                                <a:pt x="138921" y="3627"/>
                                                <a:pt x="171465" y="13946"/>
                                              </a:cubicBezTo>
                                              <a:cubicBezTo>
                                                <a:pt x="204009" y="24265"/>
                                                <a:pt x="246078" y="50458"/>
                                                <a:pt x="252428" y="75858"/>
                                              </a:cubicBezTo>
                                              <a:cubicBezTo>
                                                <a:pt x="258778" y="101258"/>
                                                <a:pt x="228615" y="145709"/>
                                                <a:pt x="209565" y="166346"/>
                                              </a:cubicBezTo>
                                              <a:cubicBezTo>
                                                <a:pt x="190515" y="186983"/>
                                                <a:pt x="164321" y="193333"/>
                                                <a:pt x="138128" y="199683"/>
                                              </a:cubicBezTo>
                                            </a:path>
                                          </a:pathLst>
                                        </a:custGeom>
                                        <a:solidFill>
                                          <a:srgbClr val="FFFF00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259" name="Freeform 258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2333625" y="2400300"/>
                                          <a:ext cx="269553" cy="228075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0 w 269553"/>
                                            <a:gd name="connsiteY0" fmla="*/ 114300 h 228075"/>
                                            <a:gd name="connsiteX1" fmla="*/ 133350 w 269553"/>
                                            <a:gd name="connsiteY1" fmla="*/ 214313 h 228075"/>
                                            <a:gd name="connsiteX2" fmla="*/ 247650 w 269553"/>
                                            <a:gd name="connsiteY2" fmla="*/ 219075 h 228075"/>
                                            <a:gd name="connsiteX3" fmla="*/ 261938 w 269553"/>
                                            <a:gd name="connsiteY3" fmla="*/ 138113 h 228075"/>
                                            <a:gd name="connsiteX4" fmla="*/ 261938 w 269553"/>
                                            <a:gd name="connsiteY4" fmla="*/ 33338 h 228075"/>
                                            <a:gd name="connsiteX5" fmla="*/ 166688 w 269553"/>
                                            <a:gd name="connsiteY5" fmla="*/ 0 h 228075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69553" h="228075">
                                              <a:moveTo>
                                                <a:pt x="0" y="114300"/>
                                              </a:moveTo>
                                              <a:cubicBezTo>
                                                <a:pt x="46037" y="155575"/>
                                                <a:pt x="92075" y="196851"/>
                                                <a:pt x="133350" y="214313"/>
                                              </a:cubicBezTo>
                                              <a:cubicBezTo>
                                                <a:pt x="174625" y="231776"/>
                                                <a:pt x="226219" y="231775"/>
                                                <a:pt x="247650" y="219075"/>
                                              </a:cubicBezTo>
                                              <a:cubicBezTo>
                                                <a:pt x="269081" y="206375"/>
                                                <a:pt x="259557" y="169069"/>
                                                <a:pt x="261938" y="138113"/>
                                              </a:cubicBezTo>
                                              <a:cubicBezTo>
                                                <a:pt x="264319" y="107157"/>
                                                <a:pt x="277813" y="56357"/>
                                                <a:pt x="261938" y="33338"/>
                                              </a:cubicBezTo>
                                              <a:cubicBezTo>
                                                <a:pt x="246063" y="10319"/>
                                                <a:pt x="206375" y="5159"/>
                                                <a:pt x="166688" y="0"/>
                                              </a:cubicBezTo>
                                            </a:path>
                                          </a:pathLst>
                                        </a:custGeom>
                                        <a:solidFill>
                                          <a:srgbClr val="FFFF00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249" name="Freeform 248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336603" y="2136491"/>
                                        <a:ext cx="108418" cy="108626"/>
                                      </a:xfrm>
                                      <a:custGeom>
                                        <a:avLst/>
                                        <a:gdLst>
                                          <a:gd name="connsiteX0" fmla="*/ 197 w 108418"/>
                                          <a:gd name="connsiteY0" fmla="*/ 108234 h 108626"/>
                                          <a:gd name="connsiteX1" fmla="*/ 50997 w 108418"/>
                                          <a:gd name="connsiteY1" fmla="*/ 47909 h 108626"/>
                                          <a:gd name="connsiteX2" fmla="*/ 108147 w 108418"/>
                                          <a:gd name="connsiteY2" fmla="*/ 284 h 108626"/>
                                          <a:gd name="connsiteX3" fmla="*/ 70047 w 108418"/>
                                          <a:gd name="connsiteY3" fmla="*/ 70134 h 108626"/>
                                          <a:gd name="connsiteX4" fmla="*/ 197 w 108418"/>
                                          <a:gd name="connsiteY4" fmla="*/ 108234 h 108626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08418" h="108626">
                                            <a:moveTo>
                                              <a:pt x="197" y="108234"/>
                                            </a:moveTo>
                                            <a:cubicBezTo>
                                              <a:pt x="-2978" y="104530"/>
                                              <a:pt x="33005" y="65901"/>
                                              <a:pt x="50997" y="47909"/>
                                            </a:cubicBezTo>
                                            <a:cubicBezTo>
                                              <a:pt x="68989" y="29917"/>
                                              <a:pt x="104972" y="-3420"/>
                                              <a:pt x="108147" y="284"/>
                                            </a:cubicBezTo>
                                            <a:cubicBezTo>
                                              <a:pt x="111322" y="3988"/>
                                              <a:pt x="85922" y="51613"/>
                                              <a:pt x="70047" y="70134"/>
                                            </a:cubicBezTo>
                                            <a:cubicBezTo>
                                              <a:pt x="54172" y="88655"/>
                                              <a:pt x="3372" y="111938"/>
                                              <a:pt x="197" y="108234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93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250" name="Freeform 249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155720" y="2253044"/>
                                        <a:ext cx="98618" cy="163633"/>
                                      </a:xfrm>
                                      <a:custGeom>
                                        <a:avLst/>
                                        <a:gdLst>
                                          <a:gd name="connsiteX0" fmla="*/ 79480 w 98618"/>
                                          <a:gd name="connsiteY0" fmla="*/ 163131 h 163633"/>
                                          <a:gd name="connsiteX1" fmla="*/ 28680 w 98618"/>
                                          <a:gd name="connsiteY1" fmla="*/ 90106 h 163633"/>
                                          <a:gd name="connsiteX2" fmla="*/ 31855 w 98618"/>
                                          <a:gd name="connsiteY2" fmla="*/ 32956 h 163633"/>
                                          <a:gd name="connsiteX3" fmla="*/ 98530 w 98618"/>
                                          <a:gd name="connsiteY3" fmla="*/ 1206 h 163633"/>
                                          <a:gd name="connsiteX4" fmla="*/ 15980 w 98618"/>
                                          <a:gd name="connsiteY4" fmla="*/ 10731 h 163633"/>
                                          <a:gd name="connsiteX5" fmla="*/ 105 w 98618"/>
                                          <a:gd name="connsiteY5" fmla="*/ 48831 h 163633"/>
                                          <a:gd name="connsiteX6" fmla="*/ 12805 w 98618"/>
                                          <a:gd name="connsiteY6" fmla="*/ 118681 h 163633"/>
                                          <a:gd name="connsiteX7" fmla="*/ 79480 w 98618"/>
                                          <a:gd name="connsiteY7" fmla="*/ 163131 h 163633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98618" h="163633">
                                            <a:moveTo>
                                              <a:pt x="79480" y="163131"/>
                                            </a:moveTo>
                                            <a:cubicBezTo>
                                              <a:pt x="82126" y="158369"/>
                                              <a:pt x="36617" y="111802"/>
                                              <a:pt x="28680" y="90106"/>
                                            </a:cubicBezTo>
                                            <a:cubicBezTo>
                                              <a:pt x="20743" y="68410"/>
                                              <a:pt x="20213" y="47772"/>
                                              <a:pt x="31855" y="32956"/>
                                            </a:cubicBezTo>
                                            <a:cubicBezTo>
                                              <a:pt x="43497" y="18140"/>
                                              <a:pt x="101176" y="4910"/>
                                              <a:pt x="98530" y="1206"/>
                                            </a:cubicBezTo>
                                            <a:cubicBezTo>
                                              <a:pt x="95884" y="-2498"/>
                                              <a:pt x="32384" y="2793"/>
                                              <a:pt x="15980" y="10731"/>
                                            </a:cubicBezTo>
                                            <a:cubicBezTo>
                                              <a:pt x="-424" y="18668"/>
                                              <a:pt x="634" y="30839"/>
                                              <a:pt x="105" y="48831"/>
                                            </a:cubicBezTo>
                                            <a:cubicBezTo>
                                              <a:pt x="-424" y="66823"/>
                                              <a:pt x="634" y="99631"/>
                                              <a:pt x="12805" y="118681"/>
                                            </a:cubicBezTo>
                                            <a:cubicBezTo>
                                              <a:pt x="24976" y="137731"/>
                                              <a:pt x="76834" y="167893"/>
                                              <a:pt x="79480" y="163131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93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251" name="Freeform 250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184390" y="2517682"/>
                                        <a:ext cx="181500" cy="71054"/>
                                      </a:xfrm>
                                      <a:custGeom>
                                        <a:avLst/>
                                        <a:gdLst>
                                          <a:gd name="connsiteX0" fmla="*/ 3185 w 181500"/>
                                          <a:gd name="connsiteY0" fmla="*/ 93 h 71054"/>
                                          <a:gd name="connsiteX1" fmla="*/ 47635 w 181500"/>
                                          <a:gd name="connsiteY1" fmla="*/ 38193 h 71054"/>
                                          <a:gd name="connsiteX2" fmla="*/ 111135 w 181500"/>
                                          <a:gd name="connsiteY2" fmla="*/ 35018 h 71054"/>
                                          <a:gd name="connsiteX3" fmla="*/ 180985 w 181500"/>
                                          <a:gd name="connsiteY3" fmla="*/ 19143 h 71054"/>
                                          <a:gd name="connsiteX4" fmla="*/ 73035 w 181500"/>
                                          <a:gd name="connsiteY4" fmla="*/ 69943 h 71054"/>
                                          <a:gd name="connsiteX5" fmla="*/ 12710 w 181500"/>
                                          <a:gd name="connsiteY5" fmla="*/ 50893 h 71054"/>
                                          <a:gd name="connsiteX6" fmla="*/ 3185 w 181500"/>
                                          <a:gd name="connsiteY6" fmla="*/ 93 h 71054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81500" h="71054">
                                            <a:moveTo>
                                              <a:pt x="3185" y="93"/>
                                            </a:moveTo>
                                            <a:cubicBezTo>
                                              <a:pt x="9006" y="-2024"/>
                                              <a:pt x="29643" y="32372"/>
                                              <a:pt x="47635" y="38193"/>
                                            </a:cubicBezTo>
                                            <a:cubicBezTo>
                                              <a:pt x="65627" y="44014"/>
                                              <a:pt x="88910" y="38193"/>
                                              <a:pt x="111135" y="35018"/>
                                            </a:cubicBezTo>
                                            <a:cubicBezTo>
                                              <a:pt x="133360" y="31843"/>
                                              <a:pt x="187335" y="13322"/>
                                              <a:pt x="180985" y="19143"/>
                                            </a:cubicBezTo>
                                            <a:cubicBezTo>
                                              <a:pt x="174635" y="24964"/>
                                              <a:pt x="101081" y="64651"/>
                                              <a:pt x="73035" y="69943"/>
                                            </a:cubicBezTo>
                                            <a:cubicBezTo>
                                              <a:pt x="44989" y="75235"/>
                                              <a:pt x="26468" y="60418"/>
                                              <a:pt x="12710" y="50893"/>
                                            </a:cubicBezTo>
                                            <a:cubicBezTo>
                                              <a:pt x="-1048" y="41368"/>
                                              <a:pt x="-2636" y="2210"/>
                                              <a:pt x="3185" y="93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2EC00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252" name="Freeform 251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451100" y="2494954"/>
                                        <a:ext cx="132775" cy="123709"/>
                                      </a:xfrm>
                                      <a:custGeom>
                                        <a:avLst/>
                                        <a:gdLst>
                                          <a:gd name="connsiteX0" fmla="*/ 0 w 132775"/>
                                          <a:gd name="connsiteY0" fmla="*/ 95846 h 123709"/>
                                          <a:gd name="connsiteX1" fmla="*/ 73025 w 132775"/>
                                          <a:gd name="connsiteY1" fmla="*/ 114896 h 123709"/>
                                          <a:gd name="connsiteX2" fmla="*/ 117475 w 132775"/>
                                          <a:gd name="connsiteY2" fmla="*/ 67271 h 123709"/>
                                          <a:gd name="connsiteX3" fmla="*/ 130175 w 132775"/>
                                          <a:gd name="connsiteY3" fmla="*/ 596 h 123709"/>
                                          <a:gd name="connsiteX4" fmla="*/ 127000 w 132775"/>
                                          <a:gd name="connsiteY4" fmla="*/ 108546 h 123709"/>
                                          <a:gd name="connsiteX5" fmla="*/ 73025 w 132775"/>
                                          <a:gd name="connsiteY5" fmla="*/ 121246 h 123709"/>
                                          <a:gd name="connsiteX6" fmla="*/ 0 w 132775"/>
                                          <a:gd name="connsiteY6" fmla="*/ 95846 h 123709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32775" h="123709">
                                            <a:moveTo>
                                              <a:pt x="0" y="95846"/>
                                            </a:moveTo>
                                            <a:cubicBezTo>
                                              <a:pt x="0" y="94788"/>
                                              <a:pt x="53446" y="119658"/>
                                              <a:pt x="73025" y="114896"/>
                                            </a:cubicBezTo>
                                            <a:cubicBezTo>
                                              <a:pt x="92604" y="110134"/>
                                              <a:pt x="107950" y="86321"/>
                                              <a:pt x="117475" y="67271"/>
                                            </a:cubicBezTo>
                                            <a:cubicBezTo>
                                              <a:pt x="127000" y="48221"/>
                                              <a:pt x="128588" y="-6283"/>
                                              <a:pt x="130175" y="596"/>
                                            </a:cubicBezTo>
                                            <a:cubicBezTo>
                                              <a:pt x="131762" y="7475"/>
                                              <a:pt x="136525" y="88438"/>
                                              <a:pt x="127000" y="108546"/>
                                            </a:cubicBezTo>
                                            <a:cubicBezTo>
                                              <a:pt x="117475" y="128654"/>
                                              <a:pt x="95779" y="123892"/>
                                              <a:pt x="73025" y="121246"/>
                                            </a:cubicBezTo>
                                            <a:cubicBezTo>
                                              <a:pt x="50271" y="118600"/>
                                              <a:pt x="0" y="96904"/>
                                              <a:pt x="0" y="95846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2EC00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253" name="Freeform 252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586982" y="2265751"/>
                                        <a:ext cx="107325" cy="179782"/>
                                      </a:xfrm>
                                      <a:custGeom>
                                        <a:avLst/>
                                        <a:gdLst>
                                          <a:gd name="connsiteX0" fmla="*/ 643 w 107325"/>
                                          <a:gd name="connsiteY0" fmla="*/ 178999 h 179782"/>
                                          <a:gd name="connsiteX1" fmla="*/ 54618 w 107325"/>
                                          <a:gd name="connsiteY1" fmla="*/ 128199 h 179782"/>
                                          <a:gd name="connsiteX2" fmla="*/ 64143 w 107325"/>
                                          <a:gd name="connsiteY2" fmla="*/ 74224 h 179782"/>
                                          <a:gd name="connsiteX3" fmla="*/ 19693 w 107325"/>
                                          <a:gd name="connsiteY3" fmla="*/ 1199 h 179782"/>
                                          <a:gd name="connsiteX4" fmla="*/ 99068 w 107325"/>
                                          <a:gd name="connsiteY4" fmla="*/ 32949 h 179782"/>
                                          <a:gd name="connsiteX5" fmla="*/ 95893 w 107325"/>
                                          <a:gd name="connsiteY5" fmla="*/ 86924 h 179782"/>
                                          <a:gd name="connsiteX6" fmla="*/ 643 w 107325"/>
                                          <a:gd name="connsiteY6" fmla="*/ 178999 h 179782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07325" h="179782">
                                            <a:moveTo>
                                              <a:pt x="643" y="178999"/>
                                            </a:moveTo>
                                            <a:cubicBezTo>
                                              <a:pt x="-6236" y="185878"/>
                                              <a:pt x="44035" y="145661"/>
                                              <a:pt x="54618" y="128199"/>
                                            </a:cubicBezTo>
                                            <a:cubicBezTo>
                                              <a:pt x="65201" y="110736"/>
                                              <a:pt x="69964" y="95391"/>
                                              <a:pt x="64143" y="74224"/>
                                            </a:cubicBezTo>
                                            <a:cubicBezTo>
                                              <a:pt x="58322" y="53057"/>
                                              <a:pt x="13872" y="8078"/>
                                              <a:pt x="19693" y="1199"/>
                                            </a:cubicBezTo>
                                            <a:cubicBezTo>
                                              <a:pt x="25514" y="-5680"/>
                                              <a:pt x="86368" y="18661"/>
                                              <a:pt x="99068" y="32949"/>
                                            </a:cubicBezTo>
                                            <a:cubicBezTo>
                                              <a:pt x="111768" y="47236"/>
                                              <a:pt x="109122" y="65228"/>
                                              <a:pt x="95893" y="86924"/>
                                            </a:cubicBezTo>
                                            <a:cubicBezTo>
                                              <a:pt x="82664" y="108620"/>
                                              <a:pt x="7522" y="172120"/>
                                              <a:pt x="643" y="178999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2EC00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254" name="Freeform 253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473443" y="2155808"/>
                                        <a:ext cx="47533" cy="64695"/>
                                      </a:xfrm>
                                      <a:custGeom>
                                        <a:avLst/>
                                        <a:gdLst>
                                          <a:gd name="connsiteX0" fmla="*/ 3057 w 47533"/>
                                          <a:gd name="connsiteY0" fmla="*/ 17 h 64695"/>
                                          <a:gd name="connsiteX1" fmla="*/ 47507 w 47533"/>
                                          <a:gd name="connsiteY1" fmla="*/ 60342 h 64695"/>
                                          <a:gd name="connsiteX2" fmla="*/ 9407 w 47533"/>
                                          <a:gd name="connsiteY2" fmla="*/ 53992 h 64695"/>
                                          <a:gd name="connsiteX3" fmla="*/ 3057 w 47533"/>
                                          <a:gd name="connsiteY3" fmla="*/ 17 h 64695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47533" h="64695">
                                            <a:moveTo>
                                              <a:pt x="3057" y="17"/>
                                            </a:moveTo>
                                            <a:cubicBezTo>
                                              <a:pt x="9407" y="1075"/>
                                              <a:pt x="46449" y="51346"/>
                                              <a:pt x="47507" y="60342"/>
                                            </a:cubicBezTo>
                                            <a:cubicBezTo>
                                              <a:pt x="48565" y="69338"/>
                                              <a:pt x="17874" y="62988"/>
                                              <a:pt x="9407" y="53992"/>
                                            </a:cubicBezTo>
                                            <a:cubicBezTo>
                                              <a:pt x="940" y="44996"/>
                                              <a:pt x="-3293" y="-1041"/>
                                              <a:pt x="3057" y="17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93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174" name="Group 173"/>
                                    <p:cNvGrpSpPr/>
                                    <p:nvPr/>
                                  </p:nvGrpSpPr>
                                  <p:grpSpPr>
                                    <a:xfrm rot="20451289">
                                      <a:off x="2367239" y="4329258"/>
                                      <a:ext cx="297074" cy="266576"/>
                                      <a:chOff x="2136372" y="2118022"/>
                                      <a:chExt cx="568740" cy="510353"/>
                                    </a:xfrm>
                                  </p:grpSpPr>
                                  <p:grpSp>
                                    <p:nvGrpSpPr>
                                      <p:cNvPr id="236" name="Group 235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2136372" y="2118022"/>
                                        <a:ext cx="568740" cy="510353"/>
                                        <a:chOff x="2136372" y="2118022"/>
                                        <a:chExt cx="568740" cy="510353"/>
                                      </a:xfrm>
                                    </p:grpSpPr>
                                    <p:sp>
                                      <p:nvSpPr>
                                        <p:cNvPr id="243" name="Freeform 242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2276475" y="2118022"/>
                                          <a:ext cx="291253" cy="264452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0 w 291253"/>
                                            <a:gd name="connsiteY0" fmla="*/ 187028 h 264452"/>
                                            <a:gd name="connsiteX1" fmla="*/ 90488 w 291253"/>
                                            <a:gd name="connsiteY1" fmla="*/ 67966 h 264452"/>
                                            <a:gd name="connsiteX2" fmla="*/ 180975 w 291253"/>
                                            <a:gd name="connsiteY2" fmla="*/ 1291 h 264452"/>
                                            <a:gd name="connsiteX3" fmla="*/ 276225 w 291253"/>
                                            <a:gd name="connsiteY3" fmla="*/ 125116 h 264452"/>
                                            <a:gd name="connsiteX4" fmla="*/ 276225 w 291253"/>
                                            <a:gd name="connsiteY4" fmla="*/ 248941 h 264452"/>
                                            <a:gd name="connsiteX5" fmla="*/ 133350 w 291253"/>
                                            <a:gd name="connsiteY5" fmla="*/ 258466 h 264452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91253" h="264452">
                                              <a:moveTo>
                                                <a:pt x="0" y="187028"/>
                                              </a:moveTo>
                                              <a:cubicBezTo>
                                                <a:pt x="30163" y="142975"/>
                                                <a:pt x="60326" y="98922"/>
                                                <a:pt x="90488" y="67966"/>
                                              </a:cubicBezTo>
                                              <a:cubicBezTo>
                                                <a:pt x="120650" y="37010"/>
                                                <a:pt x="150019" y="-8234"/>
                                                <a:pt x="180975" y="1291"/>
                                              </a:cubicBezTo>
                                              <a:cubicBezTo>
                                                <a:pt x="211931" y="10816"/>
                                                <a:pt x="260350" y="83841"/>
                                                <a:pt x="276225" y="125116"/>
                                              </a:cubicBezTo>
                                              <a:cubicBezTo>
                                                <a:pt x="292100" y="166391"/>
                                                <a:pt x="300037" y="226716"/>
                                                <a:pt x="276225" y="248941"/>
                                              </a:cubicBezTo>
                                              <a:cubicBezTo>
                                                <a:pt x="252413" y="271166"/>
                                                <a:pt x="192881" y="264816"/>
                                                <a:pt x="133350" y="258466"/>
                                              </a:cubicBezTo>
                                            </a:path>
                                          </a:pathLst>
                                        </a:custGeom>
                                        <a:solidFill>
                                          <a:srgbClr val="FFFF00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244" name="Freeform 243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2136372" y="2235012"/>
                                          <a:ext cx="302821" cy="260538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111528 w 302821"/>
                                            <a:gd name="connsiteY0" fmla="*/ 260538 h 260538"/>
                                            <a:gd name="connsiteX1" fmla="*/ 21041 w 302821"/>
                                            <a:gd name="connsiteY1" fmla="*/ 131951 h 260538"/>
                                            <a:gd name="connsiteX2" fmla="*/ 11516 w 302821"/>
                                            <a:gd name="connsiteY2" fmla="*/ 27176 h 260538"/>
                                            <a:gd name="connsiteX3" fmla="*/ 159153 w 302821"/>
                                            <a:gd name="connsiteY3" fmla="*/ 3363 h 260538"/>
                                            <a:gd name="connsiteX4" fmla="*/ 259166 w 302821"/>
                                            <a:gd name="connsiteY4" fmla="*/ 22413 h 260538"/>
                                            <a:gd name="connsiteX5" fmla="*/ 302028 w 302821"/>
                                            <a:gd name="connsiteY5" fmla="*/ 203388 h 260538"/>
                                            <a:gd name="connsiteX6" fmla="*/ 225828 w 302821"/>
                                            <a:gd name="connsiteY6" fmla="*/ 255776 h 260538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302821" h="260538">
                                              <a:moveTo>
                                                <a:pt x="111528" y="260538"/>
                                              </a:moveTo>
                                              <a:cubicBezTo>
                                                <a:pt x="74619" y="215691"/>
                                                <a:pt x="37710" y="170845"/>
                                                <a:pt x="21041" y="131951"/>
                                              </a:cubicBezTo>
                                              <a:cubicBezTo>
                                                <a:pt x="4372" y="93057"/>
                                                <a:pt x="-11503" y="48607"/>
                                                <a:pt x="11516" y="27176"/>
                                              </a:cubicBezTo>
                                              <a:cubicBezTo>
                                                <a:pt x="34535" y="5745"/>
                                                <a:pt x="117878" y="4157"/>
                                                <a:pt x="159153" y="3363"/>
                                              </a:cubicBezTo>
                                              <a:cubicBezTo>
                                                <a:pt x="200428" y="2569"/>
                                                <a:pt x="235354" y="-10924"/>
                                                <a:pt x="259166" y="22413"/>
                                              </a:cubicBezTo>
                                              <a:cubicBezTo>
                                                <a:pt x="282978" y="55750"/>
                                                <a:pt x="307584" y="164494"/>
                                                <a:pt x="302028" y="203388"/>
                                              </a:cubicBezTo>
                                              <a:cubicBezTo>
                                                <a:pt x="296472" y="242282"/>
                                                <a:pt x="261150" y="249029"/>
                                                <a:pt x="225828" y="255776"/>
                                              </a:cubicBezTo>
                                            </a:path>
                                          </a:pathLst>
                                        </a:custGeom>
                                        <a:solidFill>
                                          <a:srgbClr val="FFFF00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245" name="Freeform 244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2352675" y="2246842"/>
                                          <a:ext cx="352437" cy="266941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100013 w 352437"/>
                                            <a:gd name="connsiteY0" fmla="*/ 1058 h 266941"/>
                                            <a:gd name="connsiteX1" fmla="*/ 280988 w 352437"/>
                                            <a:gd name="connsiteY1" fmla="*/ 10583 h 266941"/>
                                            <a:gd name="connsiteX2" fmla="*/ 352425 w 352437"/>
                                            <a:gd name="connsiteY2" fmla="*/ 77258 h 266941"/>
                                            <a:gd name="connsiteX3" fmla="*/ 285750 w 352437"/>
                                            <a:gd name="connsiteY3" fmla="*/ 196321 h 266941"/>
                                            <a:gd name="connsiteX4" fmla="*/ 166688 w 352437"/>
                                            <a:gd name="connsiteY4" fmla="*/ 262996 h 266941"/>
                                            <a:gd name="connsiteX5" fmla="*/ 38100 w 352437"/>
                                            <a:gd name="connsiteY5" fmla="*/ 253471 h 266941"/>
                                            <a:gd name="connsiteX6" fmla="*/ 0 w 352437"/>
                                            <a:gd name="connsiteY6" fmla="*/ 205846 h 266941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352437" h="266941">
                                              <a:moveTo>
                                                <a:pt x="100013" y="1058"/>
                                              </a:moveTo>
                                              <a:cubicBezTo>
                                                <a:pt x="169466" y="-530"/>
                                                <a:pt x="238919" y="-2117"/>
                                                <a:pt x="280988" y="10583"/>
                                              </a:cubicBezTo>
                                              <a:cubicBezTo>
                                                <a:pt x="323057" y="23283"/>
                                                <a:pt x="351631" y="46302"/>
                                                <a:pt x="352425" y="77258"/>
                                              </a:cubicBezTo>
                                              <a:cubicBezTo>
                                                <a:pt x="353219" y="108214"/>
                                                <a:pt x="316706" y="165365"/>
                                                <a:pt x="285750" y="196321"/>
                                              </a:cubicBezTo>
                                              <a:cubicBezTo>
                                                <a:pt x="254794" y="227277"/>
                                                <a:pt x="207963" y="253471"/>
                                                <a:pt x="166688" y="262996"/>
                                              </a:cubicBezTo>
                                              <a:cubicBezTo>
                                                <a:pt x="125413" y="272521"/>
                                                <a:pt x="65881" y="262996"/>
                                                <a:pt x="38100" y="253471"/>
                                              </a:cubicBezTo>
                                              <a:cubicBezTo>
                                                <a:pt x="10319" y="243946"/>
                                                <a:pt x="5159" y="224896"/>
                                                <a:pt x="0" y="205846"/>
                                              </a:cubicBezTo>
                                            </a:path>
                                          </a:pathLst>
                                        </a:custGeom>
                                        <a:solidFill>
                                          <a:srgbClr val="FFFF00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246" name="Freeform 245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2171685" y="2381592"/>
                                          <a:ext cx="253290" cy="218733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61928 w 253290"/>
                                            <a:gd name="connsiteY0" fmla="*/ 218733 h 218733"/>
                                            <a:gd name="connsiteX1" fmla="*/ 15 w 253290"/>
                                            <a:gd name="connsiteY1" fmla="*/ 166346 h 218733"/>
                                            <a:gd name="connsiteX2" fmla="*/ 57165 w 253290"/>
                                            <a:gd name="connsiteY2" fmla="*/ 13946 h 218733"/>
                                            <a:gd name="connsiteX3" fmla="*/ 171465 w 253290"/>
                                            <a:gd name="connsiteY3" fmla="*/ 13946 h 218733"/>
                                            <a:gd name="connsiteX4" fmla="*/ 252428 w 253290"/>
                                            <a:gd name="connsiteY4" fmla="*/ 75858 h 218733"/>
                                            <a:gd name="connsiteX5" fmla="*/ 209565 w 253290"/>
                                            <a:gd name="connsiteY5" fmla="*/ 166346 h 218733"/>
                                            <a:gd name="connsiteX6" fmla="*/ 138128 w 253290"/>
                                            <a:gd name="connsiteY6" fmla="*/ 199683 h 218733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53290" h="218733">
                                              <a:moveTo>
                                                <a:pt x="61928" y="218733"/>
                                              </a:moveTo>
                                              <a:cubicBezTo>
                                                <a:pt x="31368" y="209605"/>
                                                <a:pt x="809" y="200477"/>
                                                <a:pt x="15" y="166346"/>
                                              </a:cubicBezTo>
                                              <a:cubicBezTo>
                                                <a:pt x="-779" y="132215"/>
                                                <a:pt x="28590" y="39346"/>
                                                <a:pt x="57165" y="13946"/>
                                              </a:cubicBezTo>
                                              <a:cubicBezTo>
                                                <a:pt x="85740" y="-11454"/>
                                                <a:pt x="138921" y="3627"/>
                                                <a:pt x="171465" y="13946"/>
                                              </a:cubicBezTo>
                                              <a:cubicBezTo>
                                                <a:pt x="204009" y="24265"/>
                                                <a:pt x="246078" y="50458"/>
                                                <a:pt x="252428" y="75858"/>
                                              </a:cubicBezTo>
                                              <a:cubicBezTo>
                                                <a:pt x="258778" y="101258"/>
                                                <a:pt x="228615" y="145709"/>
                                                <a:pt x="209565" y="166346"/>
                                              </a:cubicBezTo>
                                              <a:cubicBezTo>
                                                <a:pt x="190515" y="186983"/>
                                                <a:pt x="164321" y="193333"/>
                                                <a:pt x="138128" y="199683"/>
                                              </a:cubicBezTo>
                                            </a:path>
                                          </a:pathLst>
                                        </a:custGeom>
                                        <a:solidFill>
                                          <a:srgbClr val="FFFF00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247" name="Freeform 246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2333625" y="2400300"/>
                                          <a:ext cx="269553" cy="228075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0 w 269553"/>
                                            <a:gd name="connsiteY0" fmla="*/ 114300 h 228075"/>
                                            <a:gd name="connsiteX1" fmla="*/ 133350 w 269553"/>
                                            <a:gd name="connsiteY1" fmla="*/ 214313 h 228075"/>
                                            <a:gd name="connsiteX2" fmla="*/ 247650 w 269553"/>
                                            <a:gd name="connsiteY2" fmla="*/ 219075 h 228075"/>
                                            <a:gd name="connsiteX3" fmla="*/ 261938 w 269553"/>
                                            <a:gd name="connsiteY3" fmla="*/ 138113 h 228075"/>
                                            <a:gd name="connsiteX4" fmla="*/ 261938 w 269553"/>
                                            <a:gd name="connsiteY4" fmla="*/ 33338 h 228075"/>
                                            <a:gd name="connsiteX5" fmla="*/ 166688 w 269553"/>
                                            <a:gd name="connsiteY5" fmla="*/ 0 h 228075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69553" h="228075">
                                              <a:moveTo>
                                                <a:pt x="0" y="114300"/>
                                              </a:moveTo>
                                              <a:cubicBezTo>
                                                <a:pt x="46037" y="155575"/>
                                                <a:pt x="92075" y="196851"/>
                                                <a:pt x="133350" y="214313"/>
                                              </a:cubicBezTo>
                                              <a:cubicBezTo>
                                                <a:pt x="174625" y="231776"/>
                                                <a:pt x="226219" y="231775"/>
                                                <a:pt x="247650" y="219075"/>
                                              </a:cubicBezTo>
                                              <a:cubicBezTo>
                                                <a:pt x="269081" y="206375"/>
                                                <a:pt x="259557" y="169069"/>
                                                <a:pt x="261938" y="138113"/>
                                              </a:cubicBezTo>
                                              <a:cubicBezTo>
                                                <a:pt x="264319" y="107157"/>
                                                <a:pt x="277813" y="56357"/>
                                                <a:pt x="261938" y="33338"/>
                                              </a:cubicBezTo>
                                              <a:cubicBezTo>
                                                <a:pt x="246063" y="10319"/>
                                                <a:pt x="206375" y="5159"/>
                                                <a:pt x="166688" y="0"/>
                                              </a:cubicBezTo>
                                            </a:path>
                                          </a:pathLst>
                                        </a:custGeom>
                                        <a:solidFill>
                                          <a:srgbClr val="FFFF00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237" name="Freeform 236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336603" y="2136491"/>
                                        <a:ext cx="108418" cy="108626"/>
                                      </a:xfrm>
                                      <a:custGeom>
                                        <a:avLst/>
                                        <a:gdLst>
                                          <a:gd name="connsiteX0" fmla="*/ 197 w 108418"/>
                                          <a:gd name="connsiteY0" fmla="*/ 108234 h 108626"/>
                                          <a:gd name="connsiteX1" fmla="*/ 50997 w 108418"/>
                                          <a:gd name="connsiteY1" fmla="*/ 47909 h 108626"/>
                                          <a:gd name="connsiteX2" fmla="*/ 108147 w 108418"/>
                                          <a:gd name="connsiteY2" fmla="*/ 284 h 108626"/>
                                          <a:gd name="connsiteX3" fmla="*/ 70047 w 108418"/>
                                          <a:gd name="connsiteY3" fmla="*/ 70134 h 108626"/>
                                          <a:gd name="connsiteX4" fmla="*/ 197 w 108418"/>
                                          <a:gd name="connsiteY4" fmla="*/ 108234 h 108626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08418" h="108626">
                                            <a:moveTo>
                                              <a:pt x="197" y="108234"/>
                                            </a:moveTo>
                                            <a:cubicBezTo>
                                              <a:pt x="-2978" y="104530"/>
                                              <a:pt x="33005" y="65901"/>
                                              <a:pt x="50997" y="47909"/>
                                            </a:cubicBezTo>
                                            <a:cubicBezTo>
                                              <a:pt x="68989" y="29917"/>
                                              <a:pt x="104972" y="-3420"/>
                                              <a:pt x="108147" y="284"/>
                                            </a:cubicBezTo>
                                            <a:cubicBezTo>
                                              <a:pt x="111322" y="3988"/>
                                              <a:pt x="85922" y="51613"/>
                                              <a:pt x="70047" y="70134"/>
                                            </a:cubicBezTo>
                                            <a:cubicBezTo>
                                              <a:pt x="54172" y="88655"/>
                                              <a:pt x="3372" y="111938"/>
                                              <a:pt x="197" y="108234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93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238" name="Freeform 237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155720" y="2253044"/>
                                        <a:ext cx="98618" cy="163633"/>
                                      </a:xfrm>
                                      <a:custGeom>
                                        <a:avLst/>
                                        <a:gdLst>
                                          <a:gd name="connsiteX0" fmla="*/ 79480 w 98618"/>
                                          <a:gd name="connsiteY0" fmla="*/ 163131 h 163633"/>
                                          <a:gd name="connsiteX1" fmla="*/ 28680 w 98618"/>
                                          <a:gd name="connsiteY1" fmla="*/ 90106 h 163633"/>
                                          <a:gd name="connsiteX2" fmla="*/ 31855 w 98618"/>
                                          <a:gd name="connsiteY2" fmla="*/ 32956 h 163633"/>
                                          <a:gd name="connsiteX3" fmla="*/ 98530 w 98618"/>
                                          <a:gd name="connsiteY3" fmla="*/ 1206 h 163633"/>
                                          <a:gd name="connsiteX4" fmla="*/ 15980 w 98618"/>
                                          <a:gd name="connsiteY4" fmla="*/ 10731 h 163633"/>
                                          <a:gd name="connsiteX5" fmla="*/ 105 w 98618"/>
                                          <a:gd name="connsiteY5" fmla="*/ 48831 h 163633"/>
                                          <a:gd name="connsiteX6" fmla="*/ 12805 w 98618"/>
                                          <a:gd name="connsiteY6" fmla="*/ 118681 h 163633"/>
                                          <a:gd name="connsiteX7" fmla="*/ 79480 w 98618"/>
                                          <a:gd name="connsiteY7" fmla="*/ 163131 h 163633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98618" h="163633">
                                            <a:moveTo>
                                              <a:pt x="79480" y="163131"/>
                                            </a:moveTo>
                                            <a:cubicBezTo>
                                              <a:pt x="82126" y="158369"/>
                                              <a:pt x="36617" y="111802"/>
                                              <a:pt x="28680" y="90106"/>
                                            </a:cubicBezTo>
                                            <a:cubicBezTo>
                                              <a:pt x="20743" y="68410"/>
                                              <a:pt x="20213" y="47772"/>
                                              <a:pt x="31855" y="32956"/>
                                            </a:cubicBezTo>
                                            <a:cubicBezTo>
                                              <a:pt x="43497" y="18140"/>
                                              <a:pt x="101176" y="4910"/>
                                              <a:pt x="98530" y="1206"/>
                                            </a:cubicBezTo>
                                            <a:cubicBezTo>
                                              <a:pt x="95884" y="-2498"/>
                                              <a:pt x="32384" y="2793"/>
                                              <a:pt x="15980" y="10731"/>
                                            </a:cubicBezTo>
                                            <a:cubicBezTo>
                                              <a:pt x="-424" y="18668"/>
                                              <a:pt x="634" y="30839"/>
                                              <a:pt x="105" y="48831"/>
                                            </a:cubicBezTo>
                                            <a:cubicBezTo>
                                              <a:pt x="-424" y="66823"/>
                                              <a:pt x="634" y="99631"/>
                                              <a:pt x="12805" y="118681"/>
                                            </a:cubicBezTo>
                                            <a:cubicBezTo>
                                              <a:pt x="24976" y="137731"/>
                                              <a:pt x="76834" y="167893"/>
                                              <a:pt x="79480" y="163131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93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239" name="Freeform 238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184390" y="2517682"/>
                                        <a:ext cx="181500" cy="71054"/>
                                      </a:xfrm>
                                      <a:custGeom>
                                        <a:avLst/>
                                        <a:gdLst>
                                          <a:gd name="connsiteX0" fmla="*/ 3185 w 181500"/>
                                          <a:gd name="connsiteY0" fmla="*/ 93 h 71054"/>
                                          <a:gd name="connsiteX1" fmla="*/ 47635 w 181500"/>
                                          <a:gd name="connsiteY1" fmla="*/ 38193 h 71054"/>
                                          <a:gd name="connsiteX2" fmla="*/ 111135 w 181500"/>
                                          <a:gd name="connsiteY2" fmla="*/ 35018 h 71054"/>
                                          <a:gd name="connsiteX3" fmla="*/ 180985 w 181500"/>
                                          <a:gd name="connsiteY3" fmla="*/ 19143 h 71054"/>
                                          <a:gd name="connsiteX4" fmla="*/ 73035 w 181500"/>
                                          <a:gd name="connsiteY4" fmla="*/ 69943 h 71054"/>
                                          <a:gd name="connsiteX5" fmla="*/ 12710 w 181500"/>
                                          <a:gd name="connsiteY5" fmla="*/ 50893 h 71054"/>
                                          <a:gd name="connsiteX6" fmla="*/ 3185 w 181500"/>
                                          <a:gd name="connsiteY6" fmla="*/ 93 h 71054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81500" h="71054">
                                            <a:moveTo>
                                              <a:pt x="3185" y="93"/>
                                            </a:moveTo>
                                            <a:cubicBezTo>
                                              <a:pt x="9006" y="-2024"/>
                                              <a:pt x="29643" y="32372"/>
                                              <a:pt x="47635" y="38193"/>
                                            </a:cubicBezTo>
                                            <a:cubicBezTo>
                                              <a:pt x="65627" y="44014"/>
                                              <a:pt x="88910" y="38193"/>
                                              <a:pt x="111135" y="35018"/>
                                            </a:cubicBezTo>
                                            <a:cubicBezTo>
                                              <a:pt x="133360" y="31843"/>
                                              <a:pt x="187335" y="13322"/>
                                              <a:pt x="180985" y="19143"/>
                                            </a:cubicBezTo>
                                            <a:cubicBezTo>
                                              <a:pt x="174635" y="24964"/>
                                              <a:pt x="101081" y="64651"/>
                                              <a:pt x="73035" y="69943"/>
                                            </a:cubicBezTo>
                                            <a:cubicBezTo>
                                              <a:pt x="44989" y="75235"/>
                                              <a:pt x="26468" y="60418"/>
                                              <a:pt x="12710" y="50893"/>
                                            </a:cubicBezTo>
                                            <a:cubicBezTo>
                                              <a:pt x="-1048" y="41368"/>
                                              <a:pt x="-2636" y="2210"/>
                                              <a:pt x="3185" y="93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2EC00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240" name="Freeform 239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451100" y="2494954"/>
                                        <a:ext cx="132775" cy="123709"/>
                                      </a:xfrm>
                                      <a:custGeom>
                                        <a:avLst/>
                                        <a:gdLst>
                                          <a:gd name="connsiteX0" fmla="*/ 0 w 132775"/>
                                          <a:gd name="connsiteY0" fmla="*/ 95846 h 123709"/>
                                          <a:gd name="connsiteX1" fmla="*/ 73025 w 132775"/>
                                          <a:gd name="connsiteY1" fmla="*/ 114896 h 123709"/>
                                          <a:gd name="connsiteX2" fmla="*/ 117475 w 132775"/>
                                          <a:gd name="connsiteY2" fmla="*/ 67271 h 123709"/>
                                          <a:gd name="connsiteX3" fmla="*/ 130175 w 132775"/>
                                          <a:gd name="connsiteY3" fmla="*/ 596 h 123709"/>
                                          <a:gd name="connsiteX4" fmla="*/ 127000 w 132775"/>
                                          <a:gd name="connsiteY4" fmla="*/ 108546 h 123709"/>
                                          <a:gd name="connsiteX5" fmla="*/ 73025 w 132775"/>
                                          <a:gd name="connsiteY5" fmla="*/ 121246 h 123709"/>
                                          <a:gd name="connsiteX6" fmla="*/ 0 w 132775"/>
                                          <a:gd name="connsiteY6" fmla="*/ 95846 h 123709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32775" h="123709">
                                            <a:moveTo>
                                              <a:pt x="0" y="95846"/>
                                            </a:moveTo>
                                            <a:cubicBezTo>
                                              <a:pt x="0" y="94788"/>
                                              <a:pt x="53446" y="119658"/>
                                              <a:pt x="73025" y="114896"/>
                                            </a:cubicBezTo>
                                            <a:cubicBezTo>
                                              <a:pt x="92604" y="110134"/>
                                              <a:pt x="107950" y="86321"/>
                                              <a:pt x="117475" y="67271"/>
                                            </a:cubicBezTo>
                                            <a:cubicBezTo>
                                              <a:pt x="127000" y="48221"/>
                                              <a:pt x="128588" y="-6283"/>
                                              <a:pt x="130175" y="596"/>
                                            </a:cubicBezTo>
                                            <a:cubicBezTo>
                                              <a:pt x="131762" y="7475"/>
                                              <a:pt x="136525" y="88438"/>
                                              <a:pt x="127000" y="108546"/>
                                            </a:cubicBezTo>
                                            <a:cubicBezTo>
                                              <a:pt x="117475" y="128654"/>
                                              <a:pt x="95779" y="123892"/>
                                              <a:pt x="73025" y="121246"/>
                                            </a:cubicBezTo>
                                            <a:cubicBezTo>
                                              <a:pt x="50271" y="118600"/>
                                              <a:pt x="0" y="96904"/>
                                              <a:pt x="0" y="95846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2EC00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241" name="Freeform 240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586982" y="2265751"/>
                                        <a:ext cx="107325" cy="179782"/>
                                      </a:xfrm>
                                      <a:custGeom>
                                        <a:avLst/>
                                        <a:gdLst>
                                          <a:gd name="connsiteX0" fmla="*/ 643 w 107325"/>
                                          <a:gd name="connsiteY0" fmla="*/ 178999 h 179782"/>
                                          <a:gd name="connsiteX1" fmla="*/ 54618 w 107325"/>
                                          <a:gd name="connsiteY1" fmla="*/ 128199 h 179782"/>
                                          <a:gd name="connsiteX2" fmla="*/ 64143 w 107325"/>
                                          <a:gd name="connsiteY2" fmla="*/ 74224 h 179782"/>
                                          <a:gd name="connsiteX3" fmla="*/ 19693 w 107325"/>
                                          <a:gd name="connsiteY3" fmla="*/ 1199 h 179782"/>
                                          <a:gd name="connsiteX4" fmla="*/ 99068 w 107325"/>
                                          <a:gd name="connsiteY4" fmla="*/ 32949 h 179782"/>
                                          <a:gd name="connsiteX5" fmla="*/ 95893 w 107325"/>
                                          <a:gd name="connsiteY5" fmla="*/ 86924 h 179782"/>
                                          <a:gd name="connsiteX6" fmla="*/ 643 w 107325"/>
                                          <a:gd name="connsiteY6" fmla="*/ 178999 h 179782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07325" h="179782">
                                            <a:moveTo>
                                              <a:pt x="643" y="178999"/>
                                            </a:moveTo>
                                            <a:cubicBezTo>
                                              <a:pt x="-6236" y="185878"/>
                                              <a:pt x="44035" y="145661"/>
                                              <a:pt x="54618" y="128199"/>
                                            </a:cubicBezTo>
                                            <a:cubicBezTo>
                                              <a:pt x="65201" y="110736"/>
                                              <a:pt x="69964" y="95391"/>
                                              <a:pt x="64143" y="74224"/>
                                            </a:cubicBezTo>
                                            <a:cubicBezTo>
                                              <a:pt x="58322" y="53057"/>
                                              <a:pt x="13872" y="8078"/>
                                              <a:pt x="19693" y="1199"/>
                                            </a:cubicBezTo>
                                            <a:cubicBezTo>
                                              <a:pt x="25514" y="-5680"/>
                                              <a:pt x="86368" y="18661"/>
                                              <a:pt x="99068" y="32949"/>
                                            </a:cubicBezTo>
                                            <a:cubicBezTo>
                                              <a:pt x="111768" y="47236"/>
                                              <a:pt x="109122" y="65228"/>
                                              <a:pt x="95893" y="86924"/>
                                            </a:cubicBezTo>
                                            <a:cubicBezTo>
                                              <a:pt x="82664" y="108620"/>
                                              <a:pt x="7522" y="172120"/>
                                              <a:pt x="643" y="178999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2EC00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242" name="Freeform 241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473443" y="2155808"/>
                                        <a:ext cx="47533" cy="64695"/>
                                      </a:xfrm>
                                      <a:custGeom>
                                        <a:avLst/>
                                        <a:gdLst>
                                          <a:gd name="connsiteX0" fmla="*/ 3057 w 47533"/>
                                          <a:gd name="connsiteY0" fmla="*/ 17 h 64695"/>
                                          <a:gd name="connsiteX1" fmla="*/ 47507 w 47533"/>
                                          <a:gd name="connsiteY1" fmla="*/ 60342 h 64695"/>
                                          <a:gd name="connsiteX2" fmla="*/ 9407 w 47533"/>
                                          <a:gd name="connsiteY2" fmla="*/ 53992 h 64695"/>
                                          <a:gd name="connsiteX3" fmla="*/ 3057 w 47533"/>
                                          <a:gd name="connsiteY3" fmla="*/ 17 h 64695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47533" h="64695">
                                            <a:moveTo>
                                              <a:pt x="3057" y="17"/>
                                            </a:moveTo>
                                            <a:cubicBezTo>
                                              <a:pt x="9407" y="1075"/>
                                              <a:pt x="46449" y="51346"/>
                                              <a:pt x="47507" y="60342"/>
                                            </a:cubicBezTo>
                                            <a:cubicBezTo>
                                              <a:pt x="48565" y="69338"/>
                                              <a:pt x="17874" y="62988"/>
                                              <a:pt x="9407" y="53992"/>
                                            </a:cubicBezTo>
                                            <a:cubicBezTo>
                                              <a:pt x="940" y="44996"/>
                                              <a:pt x="-3293" y="-1041"/>
                                              <a:pt x="3057" y="17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93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175" name="Group 174"/>
                                    <p:cNvGrpSpPr/>
                                    <p:nvPr/>
                                  </p:nvGrpSpPr>
                                  <p:grpSpPr>
                                    <a:xfrm rot="21318208">
                                      <a:off x="2454641" y="5004168"/>
                                      <a:ext cx="297074" cy="266576"/>
                                      <a:chOff x="2136372" y="2118022"/>
                                      <a:chExt cx="568740" cy="510353"/>
                                    </a:xfrm>
                                  </p:grpSpPr>
                                  <p:grpSp>
                                    <p:nvGrpSpPr>
                                      <p:cNvPr id="224" name="Group 223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2136372" y="2118022"/>
                                        <a:ext cx="568740" cy="510353"/>
                                        <a:chOff x="2136372" y="2118022"/>
                                        <a:chExt cx="568740" cy="510353"/>
                                      </a:xfrm>
                                    </p:grpSpPr>
                                    <p:sp>
                                      <p:nvSpPr>
                                        <p:cNvPr id="231" name="Freeform 230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2276475" y="2118022"/>
                                          <a:ext cx="291253" cy="264452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0 w 291253"/>
                                            <a:gd name="connsiteY0" fmla="*/ 187028 h 264452"/>
                                            <a:gd name="connsiteX1" fmla="*/ 90488 w 291253"/>
                                            <a:gd name="connsiteY1" fmla="*/ 67966 h 264452"/>
                                            <a:gd name="connsiteX2" fmla="*/ 180975 w 291253"/>
                                            <a:gd name="connsiteY2" fmla="*/ 1291 h 264452"/>
                                            <a:gd name="connsiteX3" fmla="*/ 276225 w 291253"/>
                                            <a:gd name="connsiteY3" fmla="*/ 125116 h 264452"/>
                                            <a:gd name="connsiteX4" fmla="*/ 276225 w 291253"/>
                                            <a:gd name="connsiteY4" fmla="*/ 248941 h 264452"/>
                                            <a:gd name="connsiteX5" fmla="*/ 133350 w 291253"/>
                                            <a:gd name="connsiteY5" fmla="*/ 258466 h 264452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91253" h="264452">
                                              <a:moveTo>
                                                <a:pt x="0" y="187028"/>
                                              </a:moveTo>
                                              <a:cubicBezTo>
                                                <a:pt x="30163" y="142975"/>
                                                <a:pt x="60326" y="98922"/>
                                                <a:pt x="90488" y="67966"/>
                                              </a:cubicBezTo>
                                              <a:cubicBezTo>
                                                <a:pt x="120650" y="37010"/>
                                                <a:pt x="150019" y="-8234"/>
                                                <a:pt x="180975" y="1291"/>
                                              </a:cubicBezTo>
                                              <a:cubicBezTo>
                                                <a:pt x="211931" y="10816"/>
                                                <a:pt x="260350" y="83841"/>
                                                <a:pt x="276225" y="125116"/>
                                              </a:cubicBezTo>
                                              <a:cubicBezTo>
                                                <a:pt x="292100" y="166391"/>
                                                <a:pt x="300037" y="226716"/>
                                                <a:pt x="276225" y="248941"/>
                                              </a:cubicBezTo>
                                              <a:cubicBezTo>
                                                <a:pt x="252413" y="271166"/>
                                                <a:pt x="192881" y="264816"/>
                                                <a:pt x="133350" y="258466"/>
                                              </a:cubicBezTo>
                                            </a:path>
                                          </a:pathLst>
                                        </a:custGeom>
                                        <a:solidFill>
                                          <a:srgbClr val="FFFF00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232" name="Freeform 231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2136372" y="2235012"/>
                                          <a:ext cx="302821" cy="260538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111528 w 302821"/>
                                            <a:gd name="connsiteY0" fmla="*/ 260538 h 260538"/>
                                            <a:gd name="connsiteX1" fmla="*/ 21041 w 302821"/>
                                            <a:gd name="connsiteY1" fmla="*/ 131951 h 260538"/>
                                            <a:gd name="connsiteX2" fmla="*/ 11516 w 302821"/>
                                            <a:gd name="connsiteY2" fmla="*/ 27176 h 260538"/>
                                            <a:gd name="connsiteX3" fmla="*/ 159153 w 302821"/>
                                            <a:gd name="connsiteY3" fmla="*/ 3363 h 260538"/>
                                            <a:gd name="connsiteX4" fmla="*/ 259166 w 302821"/>
                                            <a:gd name="connsiteY4" fmla="*/ 22413 h 260538"/>
                                            <a:gd name="connsiteX5" fmla="*/ 302028 w 302821"/>
                                            <a:gd name="connsiteY5" fmla="*/ 203388 h 260538"/>
                                            <a:gd name="connsiteX6" fmla="*/ 225828 w 302821"/>
                                            <a:gd name="connsiteY6" fmla="*/ 255776 h 260538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302821" h="260538">
                                              <a:moveTo>
                                                <a:pt x="111528" y="260538"/>
                                              </a:moveTo>
                                              <a:cubicBezTo>
                                                <a:pt x="74619" y="215691"/>
                                                <a:pt x="37710" y="170845"/>
                                                <a:pt x="21041" y="131951"/>
                                              </a:cubicBezTo>
                                              <a:cubicBezTo>
                                                <a:pt x="4372" y="93057"/>
                                                <a:pt x="-11503" y="48607"/>
                                                <a:pt x="11516" y="27176"/>
                                              </a:cubicBezTo>
                                              <a:cubicBezTo>
                                                <a:pt x="34535" y="5745"/>
                                                <a:pt x="117878" y="4157"/>
                                                <a:pt x="159153" y="3363"/>
                                              </a:cubicBezTo>
                                              <a:cubicBezTo>
                                                <a:pt x="200428" y="2569"/>
                                                <a:pt x="235354" y="-10924"/>
                                                <a:pt x="259166" y="22413"/>
                                              </a:cubicBezTo>
                                              <a:cubicBezTo>
                                                <a:pt x="282978" y="55750"/>
                                                <a:pt x="307584" y="164494"/>
                                                <a:pt x="302028" y="203388"/>
                                              </a:cubicBezTo>
                                              <a:cubicBezTo>
                                                <a:pt x="296472" y="242282"/>
                                                <a:pt x="261150" y="249029"/>
                                                <a:pt x="225828" y="255776"/>
                                              </a:cubicBezTo>
                                            </a:path>
                                          </a:pathLst>
                                        </a:custGeom>
                                        <a:solidFill>
                                          <a:srgbClr val="FFFF00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233" name="Freeform 232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2352675" y="2246842"/>
                                          <a:ext cx="352437" cy="266941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100013 w 352437"/>
                                            <a:gd name="connsiteY0" fmla="*/ 1058 h 266941"/>
                                            <a:gd name="connsiteX1" fmla="*/ 280988 w 352437"/>
                                            <a:gd name="connsiteY1" fmla="*/ 10583 h 266941"/>
                                            <a:gd name="connsiteX2" fmla="*/ 352425 w 352437"/>
                                            <a:gd name="connsiteY2" fmla="*/ 77258 h 266941"/>
                                            <a:gd name="connsiteX3" fmla="*/ 285750 w 352437"/>
                                            <a:gd name="connsiteY3" fmla="*/ 196321 h 266941"/>
                                            <a:gd name="connsiteX4" fmla="*/ 166688 w 352437"/>
                                            <a:gd name="connsiteY4" fmla="*/ 262996 h 266941"/>
                                            <a:gd name="connsiteX5" fmla="*/ 38100 w 352437"/>
                                            <a:gd name="connsiteY5" fmla="*/ 253471 h 266941"/>
                                            <a:gd name="connsiteX6" fmla="*/ 0 w 352437"/>
                                            <a:gd name="connsiteY6" fmla="*/ 205846 h 266941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352437" h="266941">
                                              <a:moveTo>
                                                <a:pt x="100013" y="1058"/>
                                              </a:moveTo>
                                              <a:cubicBezTo>
                                                <a:pt x="169466" y="-530"/>
                                                <a:pt x="238919" y="-2117"/>
                                                <a:pt x="280988" y="10583"/>
                                              </a:cubicBezTo>
                                              <a:cubicBezTo>
                                                <a:pt x="323057" y="23283"/>
                                                <a:pt x="351631" y="46302"/>
                                                <a:pt x="352425" y="77258"/>
                                              </a:cubicBezTo>
                                              <a:cubicBezTo>
                                                <a:pt x="353219" y="108214"/>
                                                <a:pt x="316706" y="165365"/>
                                                <a:pt x="285750" y="196321"/>
                                              </a:cubicBezTo>
                                              <a:cubicBezTo>
                                                <a:pt x="254794" y="227277"/>
                                                <a:pt x="207963" y="253471"/>
                                                <a:pt x="166688" y="262996"/>
                                              </a:cubicBezTo>
                                              <a:cubicBezTo>
                                                <a:pt x="125413" y="272521"/>
                                                <a:pt x="65881" y="262996"/>
                                                <a:pt x="38100" y="253471"/>
                                              </a:cubicBezTo>
                                              <a:cubicBezTo>
                                                <a:pt x="10319" y="243946"/>
                                                <a:pt x="5159" y="224896"/>
                                                <a:pt x="0" y="205846"/>
                                              </a:cubicBezTo>
                                            </a:path>
                                          </a:pathLst>
                                        </a:custGeom>
                                        <a:solidFill>
                                          <a:srgbClr val="FFFF00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234" name="Freeform 233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2171685" y="2381592"/>
                                          <a:ext cx="253290" cy="218733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61928 w 253290"/>
                                            <a:gd name="connsiteY0" fmla="*/ 218733 h 218733"/>
                                            <a:gd name="connsiteX1" fmla="*/ 15 w 253290"/>
                                            <a:gd name="connsiteY1" fmla="*/ 166346 h 218733"/>
                                            <a:gd name="connsiteX2" fmla="*/ 57165 w 253290"/>
                                            <a:gd name="connsiteY2" fmla="*/ 13946 h 218733"/>
                                            <a:gd name="connsiteX3" fmla="*/ 171465 w 253290"/>
                                            <a:gd name="connsiteY3" fmla="*/ 13946 h 218733"/>
                                            <a:gd name="connsiteX4" fmla="*/ 252428 w 253290"/>
                                            <a:gd name="connsiteY4" fmla="*/ 75858 h 218733"/>
                                            <a:gd name="connsiteX5" fmla="*/ 209565 w 253290"/>
                                            <a:gd name="connsiteY5" fmla="*/ 166346 h 218733"/>
                                            <a:gd name="connsiteX6" fmla="*/ 138128 w 253290"/>
                                            <a:gd name="connsiteY6" fmla="*/ 199683 h 218733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53290" h="218733">
                                              <a:moveTo>
                                                <a:pt x="61928" y="218733"/>
                                              </a:moveTo>
                                              <a:cubicBezTo>
                                                <a:pt x="31368" y="209605"/>
                                                <a:pt x="809" y="200477"/>
                                                <a:pt x="15" y="166346"/>
                                              </a:cubicBezTo>
                                              <a:cubicBezTo>
                                                <a:pt x="-779" y="132215"/>
                                                <a:pt x="28590" y="39346"/>
                                                <a:pt x="57165" y="13946"/>
                                              </a:cubicBezTo>
                                              <a:cubicBezTo>
                                                <a:pt x="85740" y="-11454"/>
                                                <a:pt x="138921" y="3627"/>
                                                <a:pt x="171465" y="13946"/>
                                              </a:cubicBezTo>
                                              <a:cubicBezTo>
                                                <a:pt x="204009" y="24265"/>
                                                <a:pt x="246078" y="50458"/>
                                                <a:pt x="252428" y="75858"/>
                                              </a:cubicBezTo>
                                              <a:cubicBezTo>
                                                <a:pt x="258778" y="101258"/>
                                                <a:pt x="228615" y="145709"/>
                                                <a:pt x="209565" y="166346"/>
                                              </a:cubicBezTo>
                                              <a:cubicBezTo>
                                                <a:pt x="190515" y="186983"/>
                                                <a:pt x="164321" y="193333"/>
                                                <a:pt x="138128" y="199683"/>
                                              </a:cubicBezTo>
                                            </a:path>
                                          </a:pathLst>
                                        </a:custGeom>
                                        <a:solidFill>
                                          <a:srgbClr val="FFFF00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235" name="Freeform 234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2333625" y="2400300"/>
                                          <a:ext cx="269553" cy="228075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0 w 269553"/>
                                            <a:gd name="connsiteY0" fmla="*/ 114300 h 228075"/>
                                            <a:gd name="connsiteX1" fmla="*/ 133350 w 269553"/>
                                            <a:gd name="connsiteY1" fmla="*/ 214313 h 228075"/>
                                            <a:gd name="connsiteX2" fmla="*/ 247650 w 269553"/>
                                            <a:gd name="connsiteY2" fmla="*/ 219075 h 228075"/>
                                            <a:gd name="connsiteX3" fmla="*/ 261938 w 269553"/>
                                            <a:gd name="connsiteY3" fmla="*/ 138113 h 228075"/>
                                            <a:gd name="connsiteX4" fmla="*/ 261938 w 269553"/>
                                            <a:gd name="connsiteY4" fmla="*/ 33338 h 228075"/>
                                            <a:gd name="connsiteX5" fmla="*/ 166688 w 269553"/>
                                            <a:gd name="connsiteY5" fmla="*/ 0 h 228075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69553" h="228075">
                                              <a:moveTo>
                                                <a:pt x="0" y="114300"/>
                                              </a:moveTo>
                                              <a:cubicBezTo>
                                                <a:pt x="46037" y="155575"/>
                                                <a:pt x="92075" y="196851"/>
                                                <a:pt x="133350" y="214313"/>
                                              </a:cubicBezTo>
                                              <a:cubicBezTo>
                                                <a:pt x="174625" y="231776"/>
                                                <a:pt x="226219" y="231775"/>
                                                <a:pt x="247650" y="219075"/>
                                              </a:cubicBezTo>
                                              <a:cubicBezTo>
                                                <a:pt x="269081" y="206375"/>
                                                <a:pt x="259557" y="169069"/>
                                                <a:pt x="261938" y="138113"/>
                                              </a:cubicBezTo>
                                              <a:cubicBezTo>
                                                <a:pt x="264319" y="107157"/>
                                                <a:pt x="277813" y="56357"/>
                                                <a:pt x="261938" y="33338"/>
                                              </a:cubicBezTo>
                                              <a:cubicBezTo>
                                                <a:pt x="246063" y="10319"/>
                                                <a:pt x="206375" y="5159"/>
                                                <a:pt x="166688" y="0"/>
                                              </a:cubicBezTo>
                                            </a:path>
                                          </a:pathLst>
                                        </a:custGeom>
                                        <a:solidFill>
                                          <a:srgbClr val="FFFF00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225" name="Freeform 224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336603" y="2136491"/>
                                        <a:ext cx="108418" cy="108626"/>
                                      </a:xfrm>
                                      <a:custGeom>
                                        <a:avLst/>
                                        <a:gdLst>
                                          <a:gd name="connsiteX0" fmla="*/ 197 w 108418"/>
                                          <a:gd name="connsiteY0" fmla="*/ 108234 h 108626"/>
                                          <a:gd name="connsiteX1" fmla="*/ 50997 w 108418"/>
                                          <a:gd name="connsiteY1" fmla="*/ 47909 h 108626"/>
                                          <a:gd name="connsiteX2" fmla="*/ 108147 w 108418"/>
                                          <a:gd name="connsiteY2" fmla="*/ 284 h 108626"/>
                                          <a:gd name="connsiteX3" fmla="*/ 70047 w 108418"/>
                                          <a:gd name="connsiteY3" fmla="*/ 70134 h 108626"/>
                                          <a:gd name="connsiteX4" fmla="*/ 197 w 108418"/>
                                          <a:gd name="connsiteY4" fmla="*/ 108234 h 108626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08418" h="108626">
                                            <a:moveTo>
                                              <a:pt x="197" y="108234"/>
                                            </a:moveTo>
                                            <a:cubicBezTo>
                                              <a:pt x="-2978" y="104530"/>
                                              <a:pt x="33005" y="65901"/>
                                              <a:pt x="50997" y="47909"/>
                                            </a:cubicBezTo>
                                            <a:cubicBezTo>
                                              <a:pt x="68989" y="29917"/>
                                              <a:pt x="104972" y="-3420"/>
                                              <a:pt x="108147" y="284"/>
                                            </a:cubicBezTo>
                                            <a:cubicBezTo>
                                              <a:pt x="111322" y="3988"/>
                                              <a:pt x="85922" y="51613"/>
                                              <a:pt x="70047" y="70134"/>
                                            </a:cubicBezTo>
                                            <a:cubicBezTo>
                                              <a:pt x="54172" y="88655"/>
                                              <a:pt x="3372" y="111938"/>
                                              <a:pt x="197" y="108234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93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226" name="Freeform 225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155720" y="2253044"/>
                                        <a:ext cx="98618" cy="163633"/>
                                      </a:xfrm>
                                      <a:custGeom>
                                        <a:avLst/>
                                        <a:gdLst>
                                          <a:gd name="connsiteX0" fmla="*/ 79480 w 98618"/>
                                          <a:gd name="connsiteY0" fmla="*/ 163131 h 163633"/>
                                          <a:gd name="connsiteX1" fmla="*/ 28680 w 98618"/>
                                          <a:gd name="connsiteY1" fmla="*/ 90106 h 163633"/>
                                          <a:gd name="connsiteX2" fmla="*/ 31855 w 98618"/>
                                          <a:gd name="connsiteY2" fmla="*/ 32956 h 163633"/>
                                          <a:gd name="connsiteX3" fmla="*/ 98530 w 98618"/>
                                          <a:gd name="connsiteY3" fmla="*/ 1206 h 163633"/>
                                          <a:gd name="connsiteX4" fmla="*/ 15980 w 98618"/>
                                          <a:gd name="connsiteY4" fmla="*/ 10731 h 163633"/>
                                          <a:gd name="connsiteX5" fmla="*/ 105 w 98618"/>
                                          <a:gd name="connsiteY5" fmla="*/ 48831 h 163633"/>
                                          <a:gd name="connsiteX6" fmla="*/ 12805 w 98618"/>
                                          <a:gd name="connsiteY6" fmla="*/ 118681 h 163633"/>
                                          <a:gd name="connsiteX7" fmla="*/ 79480 w 98618"/>
                                          <a:gd name="connsiteY7" fmla="*/ 163131 h 163633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98618" h="163633">
                                            <a:moveTo>
                                              <a:pt x="79480" y="163131"/>
                                            </a:moveTo>
                                            <a:cubicBezTo>
                                              <a:pt x="82126" y="158369"/>
                                              <a:pt x="36617" y="111802"/>
                                              <a:pt x="28680" y="90106"/>
                                            </a:cubicBezTo>
                                            <a:cubicBezTo>
                                              <a:pt x="20743" y="68410"/>
                                              <a:pt x="20213" y="47772"/>
                                              <a:pt x="31855" y="32956"/>
                                            </a:cubicBezTo>
                                            <a:cubicBezTo>
                                              <a:pt x="43497" y="18140"/>
                                              <a:pt x="101176" y="4910"/>
                                              <a:pt x="98530" y="1206"/>
                                            </a:cubicBezTo>
                                            <a:cubicBezTo>
                                              <a:pt x="95884" y="-2498"/>
                                              <a:pt x="32384" y="2793"/>
                                              <a:pt x="15980" y="10731"/>
                                            </a:cubicBezTo>
                                            <a:cubicBezTo>
                                              <a:pt x="-424" y="18668"/>
                                              <a:pt x="634" y="30839"/>
                                              <a:pt x="105" y="48831"/>
                                            </a:cubicBezTo>
                                            <a:cubicBezTo>
                                              <a:pt x="-424" y="66823"/>
                                              <a:pt x="634" y="99631"/>
                                              <a:pt x="12805" y="118681"/>
                                            </a:cubicBezTo>
                                            <a:cubicBezTo>
                                              <a:pt x="24976" y="137731"/>
                                              <a:pt x="76834" y="167893"/>
                                              <a:pt x="79480" y="163131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93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227" name="Freeform 226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184390" y="2517682"/>
                                        <a:ext cx="181500" cy="71054"/>
                                      </a:xfrm>
                                      <a:custGeom>
                                        <a:avLst/>
                                        <a:gdLst>
                                          <a:gd name="connsiteX0" fmla="*/ 3185 w 181500"/>
                                          <a:gd name="connsiteY0" fmla="*/ 93 h 71054"/>
                                          <a:gd name="connsiteX1" fmla="*/ 47635 w 181500"/>
                                          <a:gd name="connsiteY1" fmla="*/ 38193 h 71054"/>
                                          <a:gd name="connsiteX2" fmla="*/ 111135 w 181500"/>
                                          <a:gd name="connsiteY2" fmla="*/ 35018 h 71054"/>
                                          <a:gd name="connsiteX3" fmla="*/ 180985 w 181500"/>
                                          <a:gd name="connsiteY3" fmla="*/ 19143 h 71054"/>
                                          <a:gd name="connsiteX4" fmla="*/ 73035 w 181500"/>
                                          <a:gd name="connsiteY4" fmla="*/ 69943 h 71054"/>
                                          <a:gd name="connsiteX5" fmla="*/ 12710 w 181500"/>
                                          <a:gd name="connsiteY5" fmla="*/ 50893 h 71054"/>
                                          <a:gd name="connsiteX6" fmla="*/ 3185 w 181500"/>
                                          <a:gd name="connsiteY6" fmla="*/ 93 h 71054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81500" h="71054">
                                            <a:moveTo>
                                              <a:pt x="3185" y="93"/>
                                            </a:moveTo>
                                            <a:cubicBezTo>
                                              <a:pt x="9006" y="-2024"/>
                                              <a:pt x="29643" y="32372"/>
                                              <a:pt x="47635" y="38193"/>
                                            </a:cubicBezTo>
                                            <a:cubicBezTo>
                                              <a:pt x="65627" y="44014"/>
                                              <a:pt x="88910" y="38193"/>
                                              <a:pt x="111135" y="35018"/>
                                            </a:cubicBezTo>
                                            <a:cubicBezTo>
                                              <a:pt x="133360" y="31843"/>
                                              <a:pt x="187335" y="13322"/>
                                              <a:pt x="180985" y="19143"/>
                                            </a:cubicBezTo>
                                            <a:cubicBezTo>
                                              <a:pt x="174635" y="24964"/>
                                              <a:pt x="101081" y="64651"/>
                                              <a:pt x="73035" y="69943"/>
                                            </a:cubicBezTo>
                                            <a:cubicBezTo>
                                              <a:pt x="44989" y="75235"/>
                                              <a:pt x="26468" y="60418"/>
                                              <a:pt x="12710" y="50893"/>
                                            </a:cubicBezTo>
                                            <a:cubicBezTo>
                                              <a:pt x="-1048" y="41368"/>
                                              <a:pt x="-2636" y="2210"/>
                                              <a:pt x="3185" y="93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2EC00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228" name="Freeform 227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451100" y="2494954"/>
                                        <a:ext cx="132775" cy="123709"/>
                                      </a:xfrm>
                                      <a:custGeom>
                                        <a:avLst/>
                                        <a:gdLst>
                                          <a:gd name="connsiteX0" fmla="*/ 0 w 132775"/>
                                          <a:gd name="connsiteY0" fmla="*/ 95846 h 123709"/>
                                          <a:gd name="connsiteX1" fmla="*/ 73025 w 132775"/>
                                          <a:gd name="connsiteY1" fmla="*/ 114896 h 123709"/>
                                          <a:gd name="connsiteX2" fmla="*/ 117475 w 132775"/>
                                          <a:gd name="connsiteY2" fmla="*/ 67271 h 123709"/>
                                          <a:gd name="connsiteX3" fmla="*/ 130175 w 132775"/>
                                          <a:gd name="connsiteY3" fmla="*/ 596 h 123709"/>
                                          <a:gd name="connsiteX4" fmla="*/ 127000 w 132775"/>
                                          <a:gd name="connsiteY4" fmla="*/ 108546 h 123709"/>
                                          <a:gd name="connsiteX5" fmla="*/ 73025 w 132775"/>
                                          <a:gd name="connsiteY5" fmla="*/ 121246 h 123709"/>
                                          <a:gd name="connsiteX6" fmla="*/ 0 w 132775"/>
                                          <a:gd name="connsiteY6" fmla="*/ 95846 h 123709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32775" h="123709">
                                            <a:moveTo>
                                              <a:pt x="0" y="95846"/>
                                            </a:moveTo>
                                            <a:cubicBezTo>
                                              <a:pt x="0" y="94788"/>
                                              <a:pt x="53446" y="119658"/>
                                              <a:pt x="73025" y="114896"/>
                                            </a:cubicBezTo>
                                            <a:cubicBezTo>
                                              <a:pt x="92604" y="110134"/>
                                              <a:pt x="107950" y="86321"/>
                                              <a:pt x="117475" y="67271"/>
                                            </a:cubicBezTo>
                                            <a:cubicBezTo>
                                              <a:pt x="127000" y="48221"/>
                                              <a:pt x="128588" y="-6283"/>
                                              <a:pt x="130175" y="596"/>
                                            </a:cubicBezTo>
                                            <a:cubicBezTo>
                                              <a:pt x="131762" y="7475"/>
                                              <a:pt x="136525" y="88438"/>
                                              <a:pt x="127000" y="108546"/>
                                            </a:cubicBezTo>
                                            <a:cubicBezTo>
                                              <a:pt x="117475" y="128654"/>
                                              <a:pt x="95779" y="123892"/>
                                              <a:pt x="73025" y="121246"/>
                                            </a:cubicBezTo>
                                            <a:cubicBezTo>
                                              <a:pt x="50271" y="118600"/>
                                              <a:pt x="0" y="96904"/>
                                              <a:pt x="0" y="95846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2EC00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229" name="Freeform 228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586982" y="2265751"/>
                                        <a:ext cx="107325" cy="179782"/>
                                      </a:xfrm>
                                      <a:custGeom>
                                        <a:avLst/>
                                        <a:gdLst>
                                          <a:gd name="connsiteX0" fmla="*/ 643 w 107325"/>
                                          <a:gd name="connsiteY0" fmla="*/ 178999 h 179782"/>
                                          <a:gd name="connsiteX1" fmla="*/ 54618 w 107325"/>
                                          <a:gd name="connsiteY1" fmla="*/ 128199 h 179782"/>
                                          <a:gd name="connsiteX2" fmla="*/ 64143 w 107325"/>
                                          <a:gd name="connsiteY2" fmla="*/ 74224 h 179782"/>
                                          <a:gd name="connsiteX3" fmla="*/ 19693 w 107325"/>
                                          <a:gd name="connsiteY3" fmla="*/ 1199 h 179782"/>
                                          <a:gd name="connsiteX4" fmla="*/ 99068 w 107325"/>
                                          <a:gd name="connsiteY4" fmla="*/ 32949 h 179782"/>
                                          <a:gd name="connsiteX5" fmla="*/ 95893 w 107325"/>
                                          <a:gd name="connsiteY5" fmla="*/ 86924 h 179782"/>
                                          <a:gd name="connsiteX6" fmla="*/ 643 w 107325"/>
                                          <a:gd name="connsiteY6" fmla="*/ 178999 h 179782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07325" h="179782">
                                            <a:moveTo>
                                              <a:pt x="643" y="178999"/>
                                            </a:moveTo>
                                            <a:cubicBezTo>
                                              <a:pt x="-6236" y="185878"/>
                                              <a:pt x="44035" y="145661"/>
                                              <a:pt x="54618" y="128199"/>
                                            </a:cubicBezTo>
                                            <a:cubicBezTo>
                                              <a:pt x="65201" y="110736"/>
                                              <a:pt x="69964" y="95391"/>
                                              <a:pt x="64143" y="74224"/>
                                            </a:cubicBezTo>
                                            <a:cubicBezTo>
                                              <a:pt x="58322" y="53057"/>
                                              <a:pt x="13872" y="8078"/>
                                              <a:pt x="19693" y="1199"/>
                                            </a:cubicBezTo>
                                            <a:cubicBezTo>
                                              <a:pt x="25514" y="-5680"/>
                                              <a:pt x="86368" y="18661"/>
                                              <a:pt x="99068" y="32949"/>
                                            </a:cubicBezTo>
                                            <a:cubicBezTo>
                                              <a:pt x="111768" y="47236"/>
                                              <a:pt x="109122" y="65228"/>
                                              <a:pt x="95893" y="86924"/>
                                            </a:cubicBezTo>
                                            <a:cubicBezTo>
                                              <a:pt x="82664" y="108620"/>
                                              <a:pt x="7522" y="172120"/>
                                              <a:pt x="643" y="178999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2EC00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230" name="Freeform 229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473443" y="2155808"/>
                                        <a:ext cx="47533" cy="64695"/>
                                      </a:xfrm>
                                      <a:custGeom>
                                        <a:avLst/>
                                        <a:gdLst>
                                          <a:gd name="connsiteX0" fmla="*/ 3057 w 47533"/>
                                          <a:gd name="connsiteY0" fmla="*/ 17 h 64695"/>
                                          <a:gd name="connsiteX1" fmla="*/ 47507 w 47533"/>
                                          <a:gd name="connsiteY1" fmla="*/ 60342 h 64695"/>
                                          <a:gd name="connsiteX2" fmla="*/ 9407 w 47533"/>
                                          <a:gd name="connsiteY2" fmla="*/ 53992 h 64695"/>
                                          <a:gd name="connsiteX3" fmla="*/ 3057 w 47533"/>
                                          <a:gd name="connsiteY3" fmla="*/ 17 h 64695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47533" h="64695">
                                            <a:moveTo>
                                              <a:pt x="3057" y="17"/>
                                            </a:moveTo>
                                            <a:cubicBezTo>
                                              <a:pt x="9407" y="1075"/>
                                              <a:pt x="46449" y="51346"/>
                                              <a:pt x="47507" y="60342"/>
                                            </a:cubicBezTo>
                                            <a:cubicBezTo>
                                              <a:pt x="48565" y="69338"/>
                                              <a:pt x="17874" y="62988"/>
                                              <a:pt x="9407" y="53992"/>
                                            </a:cubicBezTo>
                                            <a:cubicBezTo>
                                              <a:pt x="940" y="44996"/>
                                              <a:pt x="-3293" y="-1041"/>
                                              <a:pt x="3057" y="17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93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176" name="Group 175"/>
                                    <p:cNvGrpSpPr/>
                                    <p:nvPr/>
                                  </p:nvGrpSpPr>
                                  <p:grpSpPr>
                                    <a:xfrm rot="20356836">
                                      <a:off x="1279715" y="5138615"/>
                                      <a:ext cx="350490" cy="314508"/>
                                      <a:chOff x="2136372" y="2118022"/>
                                      <a:chExt cx="568740" cy="510353"/>
                                    </a:xfrm>
                                  </p:grpSpPr>
                                  <p:grpSp>
                                    <p:nvGrpSpPr>
                                      <p:cNvPr id="212" name="Group 211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2136372" y="2118022"/>
                                        <a:ext cx="568740" cy="510353"/>
                                        <a:chOff x="2136372" y="2118022"/>
                                        <a:chExt cx="568740" cy="510353"/>
                                      </a:xfrm>
                                    </p:grpSpPr>
                                    <p:sp>
                                      <p:nvSpPr>
                                        <p:cNvPr id="219" name="Freeform 218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2276475" y="2118022"/>
                                          <a:ext cx="291253" cy="264452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0 w 291253"/>
                                            <a:gd name="connsiteY0" fmla="*/ 187028 h 264452"/>
                                            <a:gd name="connsiteX1" fmla="*/ 90488 w 291253"/>
                                            <a:gd name="connsiteY1" fmla="*/ 67966 h 264452"/>
                                            <a:gd name="connsiteX2" fmla="*/ 180975 w 291253"/>
                                            <a:gd name="connsiteY2" fmla="*/ 1291 h 264452"/>
                                            <a:gd name="connsiteX3" fmla="*/ 276225 w 291253"/>
                                            <a:gd name="connsiteY3" fmla="*/ 125116 h 264452"/>
                                            <a:gd name="connsiteX4" fmla="*/ 276225 w 291253"/>
                                            <a:gd name="connsiteY4" fmla="*/ 248941 h 264452"/>
                                            <a:gd name="connsiteX5" fmla="*/ 133350 w 291253"/>
                                            <a:gd name="connsiteY5" fmla="*/ 258466 h 264452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91253" h="264452">
                                              <a:moveTo>
                                                <a:pt x="0" y="187028"/>
                                              </a:moveTo>
                                              <a:cubicBezTo>
                                                <a:pt x="30163" y="142975"/>
                                                <a:pt x="60326" y="98922"/>
                                                <a:pt x="90488" y="67966"/>
                                              </a:cubicBezTo>
                                              <a:cubicBezTo>
                                                <a:pt x="120650" y="37010"/>
                                                <a:pt x="150019" y="-8234"/>
                                                <a:pt x="180975" y="1291"/>
                                              </a:cubicBezTo>
                                              <a:cubicBezTo>
                                                <a:pt x="211931" y="10816"/>
                                                <a:pt x="260350" y="83841"/>
                                                <a:pt x="276225" y="125116"/>
                                              </a:cubicBezTo>
                                              <a:cubicBezTo>
                                                <a:pt x="292100" y="166391"/>
                                                <a:pt x="300037" y="226716"/>
                                                <a:pt x="276225" y="248941"/>
                                              </a:cubicBezTo>
                                              <a:cubicBezTo>
                                                <a:pt x="252413" y="271166"/>
                                                <a:pt x="192881" y="264816"/>
                                                <a:pt x="133350" y="258466"/>
                                              </a:cubicBezTo>
                                            </a:path>
                                          </a:pathLst>
                                        </a:custGeom>
                                        <a:solidFill>
                                          <a:srgbClr val="FFFF00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220" name="Freeform 219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2136372" y="2235012"/>
                                          <a:ext cx="302821" cy="260538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111528 w 302821"/>
                                            <a:gd name="connsiteY0" fmla="*/ 260538 h 260538"/>
                                            <a:gd name="connsiteX1" fmla="*/ 21041 w 302821"/>
                                            <a:gd name="connsiteY1" fmla="*/ 131951 h 260538"/>
                                            <a:gd name="connsiteX2" fmla="*/ 11516 w 302821"/>
                                            <a:gd name="connsiteY2" fmla="*/ 27176 h 260538"/>
                                            <a:gd name="connsiteX3" fmla="*/ 159153 w 302821"/>
                                            <a:gd name="connsiteY3" fmla="*/ 3363 h 260538"/>
                                            <a:gd name="connsiteX4" fmla="*/ 259166 w 302821"/>
                                            <a:gd name="connsiteY4" fmla="*/ 22413 h 260538"/>
                                            <a:gd name="connsiteX5" fmla="*/ 302028 w 302821"/>
                                            <a:gd name="connsiteY5" fmla="*/ 203388 h 260538"/>
                                            <a:gd name="connsiteX6" fmla="*/ 225828 w 302821"/>
                                            <a:gd name="connsiteY6" fmla="*/ 255776 h 260538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302821" h="260538">
                                              <a:moveTo>
                                                <a:pt x="111528" y="260538"/>
                                              </a:moveTo>
                                              <a:cubicBezTo>
                                                <a:pt x="74619" y="215691"/>
                                                <a:pt x="37710" y="170845"/>
                                                <a:pt x="21041" y="131951"/>
                                              </a:cubicBezTo>
                                              <a:cubicBezTo>
                                                <a:pt x="4372" y="93057"/>
                                                <a:pt x="-11503" y="48607"/>
                                                <a:pt x="11516" y="27176"/>
                                              </a:cubicBezTo>
                                              <a:cubicBezTo>
                                                <a:pt x="34535" y="5745"/>
                                                <a:pt x="117878" y="4157"/>
                                                <a:pt x="159153" y="3363"/>
                                              </a:cubicBezTo>
                                              <a:cubicBezTo>
                                                <a:pt x="200428" y="2569"/>
                                                <a:pt x="235354" y="-10924"/>
                                                <a:pt x="259166" y="22413"/>
                                              </a:cubicBezTo>
                                              <a:cubicBezTo>
                                                <a:pt x="282978" y="55750"/>
                                                <a:pt x="307584" y="164494"/>
                                                <a:pt x="302028" y="203388"/>
                                              </a:cubicBezTo>
                                              <a:cubicBezTo>
                                                <a:pt x="296472" y="242282"/>
                                                <a:pt x="261150" y="249029"/>
                                                <a:pt x="225828" y="255776"/>
                                              </a:cubicBezTo>
                                            </a:path>
                                          </a:pathLst>
                                        </a:custGeom>
                                        <a:solidFill>
                                          <a:srgbClr val="FFFF00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221" name="Freeform 220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2352675" y="2246842"/>
                                          <a:ext cx="352437" cy="266941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100013 w 352437"/>
                                            <a:gd name="connsiteY0" fmla="*/ 1058 h 266941"/>
                                            <a:gd name="connsiteX1" fmla="*/ 280988 w 352437"/>
                                            <a:gd name="connsiteY1" fmla="*/ 10583 h 266941"/>
                                            <a:gd name="connsiteX2" fmla="*/ 352425 w 352437"/>
                                            <a:gd name="connsiteY2" fmla="*/ 77258 h 266941"/>
                                            <a:gd name="connsiteX3" fmla="*/ 285750 w 352437"/>
                                            <a:gd name="connsiteY3" fmla="*/ 196321 h 266941"/>
                                            <a:gd name="connsiteX4" fmla="*/ 166688 w 352437"/>
                                            <a:gd name="connsiteY4" fmla="*/ 262996 h 266941"/>
                                            <a:gd name="connsiteX5" fmla="*/ 38100 w 352437"/>
                                            <a:gd name="connsiteY5" fmla="*/ 253471 h 266941"/>
                                            <a:gd name="connsiteX6" fmla="*/ 0 w 352437"/>
                                            <a:gd name="connsiteY6" fmla="*/ 205846 h 266941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352437" h="266941">
                                              <a:moveTo>
                                                <a:pt x="100013" y="1058"/>
                                              </a:moveTo>
                                              <a:cubicBezTo>
                                                <a:pt x="169466" y="-530"/>
                                                <a:pt x="238919" y="-2117"/>
                                                <a:pt x="280988" y="10583"/>
                                              </a:cubicBezTo>
                                              <a:cubicBezTo>
                                                <a:pt x="323057" y="23283"/>
                                                <a:pt x="351631" y="46302"/>
                                                <a:pt x="352425" y="77258"/>
                                              </a:cubicBezTo>
                                              <a:cubicBezTo>
                                                <a:pt x="353219" y="108214"/>
                                                <a:pt x="316706" y="165365"/>
                                                <a:pt x="285750" y="196321"/>
                                              </a:cubicBezTo>
                                              <a:cubicBezTo>
                                                <a:pt x="254794" y="227277"/>
                                                <a:pt x="207963" y="253471"/>
                                                <a:pt x="166688" y="262996"/>
                                              </a:cubicBezTo>
                                              <a:cubicBezTo>
                                                <a:pt x="125413" y="272521"/>
                                                <a:pt x="65881" y="262996"/>
                                                <a:pt x="38100" y="253471"/>
                                              </a:cubicBezTo>
                                              <a:cubicBezTo>
                                                <a:pt x="10319" y="243946"/>
                                                <a:pt x="5159" y="224896"/>
                                                <a:pt x="0" y="205846"/>
                                              </a:cubicBezTo>
                                            </a:path>
                                          </a:pathLst>
                                        </a:custGeom>
                                        <a:solidFill>
                                          <a:srgbClr val="FFFF00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222" name="Freeform 221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2171685" y="2381592"/>
                                          <a:ext cx="253290" cy="218733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61928 w 253290"/>
                                            <a:gd name="connsiteY0" fmla="*/ 218733 h 218733"/>
                                            <a:gd name="connsiteX1" fmla="*/ 15 w 253290"/>
                                            <a:gd name="connsiteY1" fmla="*/ 166346 h 218733"/>
                                            <a:gd name="connsiteX2" fmla="*/ 57165 w 253290"/>
                                            <a:gd name="connsiteY2" fmla="*/ 13946 h 218733"/>
                                            <a:gd name="connsiteX3" fmla="*/ 171465 w 253290"/>
                                            <a:gd name="connsiteY3" fmla="*/ 13946 h 218733"/>
                                            <a:gd name="connsiteX4" fmla="*/ 252428 w 253290"/>
                                            <a:gd name="connsiteY4" fmla="*/ 75858 h 218733"/>
                                            <a:gd name="connsiteX5" fmla="*/ 209565 w 253290"/>
                                            <a:gd name="connsiteY5" fmla="*/ 166346 h 218733"/>
                                            <a:gd name="connsiteX6" fmla="*/ 138128 w 253290"/>
                                            <a:gd name="connsiteY6" fmla="*/ 199683 h 218733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53290" h="218733">
                                              <a:moveTo>
                                                <a:pt x="61928" y="218733"/>
                                              </a:moveTo>
                                              <a:cubicBezTo>
                                                <a:pt x="31368" y="209605"/>
                                                <a:pt x="809" y="200477"/>
                                                <a:pt x="15" y="166346"/>
                                              </a:cubicBezTo>
                                              <a:cubicBezTo>
                                                <a:pt x="-779" y="132215"/>
                                                <a:pt x="28590" y="39346"/>
                                                <a:pt x="57165" y="13946"/>
                                              </a:cubicBezTo>
                                              <a:cubicBezTo>
                                                <a:pt x="85740" y="-11454"/>
                                                <a:pt x="138921" y="3627"/>
                                                <a:pt x="171465" y="13946"/>
                                              </a:cubicBezTo>
                                              <a:cubicBezTo>
                                                <a:pt x="204009" y="24265"/>
                                                <a:pt x="246078" y="50458"/>
                                                <a:pt x="252428" y="75858"/>
                                              </a:cubicBezTo>
                                              <a:cubicBezTo>
                                                <a:pt x="258778" y="101258"/>
                                                <a:pt x="228615" y="145709"/>
                                                <a:pt x="209565" y="166346"/>
                                              </a:cubicBezTo>
                                              <a:cubicBezTo>
                                                <a:pt x="190515" y="186983"/>
                                                <a:pt x="164321" y="193333"/>
                                                <a:pt x="138128" y="199683"/>
                                              </a:cubicBezTo>
                                            </a:path>
                                          </a:pathLst>
                                        </a:custGeom>
                                        <a:solidFill>
                                          <a:srgbClr val="FFFF00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223" name="Freeform 222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2333625" y="2400300"/>
                                          <a:ext cx="269553" cy="228075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0 w 269553"/>
                                            <a:gd name="connsiteY0" fmla="*/ 114300 h 228075"/>
                                            <a:gd name="connsiteX1" fmla="*/ 133350 w 269553"/>
                                            <a:gd name="connsiteY1" fmla="*/ 214313 h 228075"/>
                                            <a:gd name="connsiteX2" fmla="*/ 247650 w 269553"/>
                                            <a:gd name="connsiteY2" fmla="*/ 219075 h 228075"/>
                                            <a:gd name="connsiteX3" fmla="*/ 261938 w 269553"/>
                                            <a:gd name="connsiteY3" fmla="*/ 138113 h 228075"/>
                                            <a:gd name="connsiteX4" fmla="*/ 261938 w 269553"/>
                                            <a:gd name="connsiteY4" fmla="*/ 33338 h 228075"/>
                                            <a:gd name="connsiteX5" fmla="*/ 166688 w 269553"/>
                                            <a:gd name="connsiteY5" fmla="*/ 0 h 228075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69553" h="228075">
                                              <a:moveTo>
                                                <a:pt x="0" y="114300"/>
                                              </a:moveTo>
                                              <a:cubicBezTo>
                                                <a:pt x="46037" y="155575"/>
                                                <a:pt x="92075" y="196851"/>
                                                <a:pt x="133350" y="214313"/>
                                              </a:cubicBezTo>
                                              <a:cubicBezTo>
                                                <a:pt x="174625" y="231776"/>
                                                <a:pt x="226219" y="231775"/>
                                                <a:pt x="247650" y="219075"/>
                                              </a:cubicBezTo>
                                              <a:cubicBezTo>
                                                <a:pt x="269081" y="206375"/>
                                                <a:pt x="259557" y="169069"/>
                                                <a:pt x="261938" y="138113"/>
                                              </a:cubicBezTo>
                                              <a:cubicBezTo>
                                                <a:pt x="264319" y="107157"/>
                                                <a:pt x="277813" y="56357"/>
                                                <a:pt x="261938" y="33338"/>
                                              </a:cubicBezTo>
                                              <a:cubicBezTo>
                                                <a:pt x="246063" y="10319"/>
                                                <a:pt x="206375" y="5159"/>
                                                <a:pt x="166688" y="0"/>
                                              </a:cubicBezTo>
                                            </a:path>
                                          </a:pathLst>
                                        </a:custGeom>
                                        <a:solidFill>
                                          <a:srgbClr val="FFFF00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213" name="Freeform 212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336603" y="2136491"/>
                                        <a:ext cx="108418" cy="108626"/>
                                      </a:xfrm>
                                      <a:custGeom>
                                        <a:avLst/>
                                        <a:gdLst>
                                          <a:gd name="connsiteX0" fmla="*/ 197 w 108418"/>
                                          <a:gd name="connsiteY0" fmla="*/ 108234 h 108626"/>
                                          <a:gd name="connsiteX1" fmla="*/ 50997 w 108418"/>
                                          <a:gd name="connsiteY1" fmla="*/ 47909 h 108626"/>
                                          <a:gd name="connsiteX2" fmla="*/ 108147 w 108418"/>
                                          <a:gd name="connsiteY2" fmla="*/ 284 h 108626"/>
                                          <a:gd name="connsiteX3" fmla="*/ 70047 w 108418"/>
                                          <a:gd name="connsiteY3" fmla="*/ 70134 h 108626"/>
                                          <a:gd name="connsiteX4" fmla="*/ 197 w 108418"/>
                                          <a:gd name="connsiteY4" fmla="*/ 108234 h 108626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08418" h="108626">
                                            <a:moveTo>
                                              <a:pt x="197" y="108234"/>
                                            </a:moveTo>
                                            <a:cubicBezTo>
                                              <a:pt x="-2978" y="104530"/>
                                              <a:pt x="33005" y="65901"/>
                                              <a:pt x="50997" y="47909"/>
                                            </a:cubicBezTo>
                                            <a:cubicBezTo>
                                              <a:pt x="68989" y="29917"/>
                                              <a:pt x="104972" y="-3420"/>
                                              <a:pt x="108147" y="284"/>
                                            </a:cubicBezTo>
                                            <a:cubicBezTo>
                                              <a:pt x="111322" y="3988"/>
                                              <a:pt x="85922" y="51613"/>
                                              <a:pt x="70047" y="70134"/>
                                            </a:cubicBezTo>
                                            <a:cubicBezTo>
                                              <a:pt x="54172" y="88655"/>
                                              <a:pt x="3372" y="111938"/>
                                              <a:pt x="197" y="108234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93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214" name="Freeform 213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155720" y="2253044"/>
                                        <a:ext cx="98618" cy="163633"/>
                                      </a:xfrm>
                                      <a:custGeom>
                                        <a:avLst/>
                                        <a:gdLst>
                                          <a:gd name="connsiteX0" fmla="*/ 79480 w 98618"/>
                                          <a:gd name="connsiteY0" fmla="*/ 163131 h 163633"/>
                                          <a:gd name="connsiteX1" fmla="*/ 28680 w 98618"/>
                                          <a:gd name="connsiteY1" fmla="*/ 90106 h 163633"/>
                                          <a:gd name="connsiteX2" fmla="*/ 31855 w 98618"/>
                                          <a:gd name="connsiteY2" fmla="*/ 32956 h 163633"/>
                                          <a:gd name="connsiteX3" fmla="*/ 98530 w 98618"/>
                                          <a:gd name="connsiteY3" fmla="*/ 1206 h 163633"/>
                                          <a:gd name="connsiteX4" fmla="*/ 15980 w 98618"/>
                                          <a:gd name="connsiteY4" fmla="*/ 10731 h 163633"/>
                                          <a:gd name="connsiteX5" fmla="*/ 105 w 98618"/>
                                          <a:gd name="connsiteY5" fmla="*/ 48831 h 163633"/>
                                          <a:gd name="connsiteX6" fmla="*/ 12805 w 98618"/>
                                          <a:gd name="connsiteY6" fmla="*/ 118681 h 163633"/>
                                          <a:gd name="connsiteX7" fmla="*/ 79480 w 98618"/>
                                          <a:gd name="connsiteY7" fmla="*/ 163131 h 163633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98618" h="163633">
                                            <a:moveTo>
                                              <a:pt x="79480" y="163131"/>
                                            </a:moveTo>
                                            <a:cubicBezTo>
                                              <a:pt x="82126" y="158369"/>
                                              <a:pt x="36617" y="111802"/>
                                              <a:pt x="28680" y="90106"/>
                                            </a:cubicBezTo>
                                            <a:cubicBezTo>
                                              <a:pt x="20743" y="68410"/>
                                              <a:pt x="20213" y="47772"/>
                                              <a:pt x="31855" y="32956"/>
                                            </a:cubicBezTo>
                                            <a:cubicBezTo>
                                              <a:pt x="43497" y="18140"/>
                                              <a:pt x="101176" y="4910"/>
                                              <a:pt x="98530" y="1206"/>
                                            </a:cubicBezTo>
                                            <a:cubicBezTo>
                                              <a:pt x="95884" y="-2498"/>
                                              <a:pt x="32384" y="2793"/>
                                              <a:pt x="15980" y="10731"/>
                                            </a:cubicBezTo>
                                            <a:cubicBezTo>
                                              <a:pt x="-424" y="18668"/>
                                              <a:pt x="634" y="30839"/>
                                              <a:pt x="105" y="48831"/>
                                            </a:cubicBezTo>
                                            <a:cubicBezTo>
                                              <a:pt x="-424" y="66823"/>
                                              <a:pt x="634" y="99631"/>
                                              <a:pt x="12805" y="118681"/>
                                            </a:cubicBezTo>
                                            <a:cubicBezTo>
                                              <a:pt x="24976" y="137731"/>
                                              <a:pt x="76834" y="167893"/>
                                              <a:pt x="79480" y="163131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93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215" name="Freeform 214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184390" y="2517682"/>
                                        <a:ext cx="181500" cy="71054"/>
                                      </a:xfrm>
                                      <a:custGeom>
                                        <a:avLst/>
                                        <a:gdLst>
                                          <a:gd name="connsiteX0" fmla="*/ 3185 w 181500"/>
                                          <a:gd name="connsiteY0" fmla="*/ 93 h 71054"/>
                                          <a:gd name="connsiteX1" fmla="*/ 47635 w 181500"/>
                                          <a:gd name="connsiteY1" fmla="*/ 38193 h 71054"/>
                                          <a:gd name="connsiteX2" fmla="*/ 111135 w 181500"/>
                                          <a:gd name="connsiteY2" fmla="*/ 35018 h 71054"/>
                                          <a:gd name="connsiteX3" fmla="*/ 180985 w 181500"/>
                                          <a:gd name="connsiteY3" fmla="*/ 19143 h 71054"/>
                                          <a:gd name="connsiteX4" fmla="*/ 73035 w 181500"/>
                                          <a:gd name="connsiteY4" fmla="*/ 69943 h 71054"/>
                                          <a:gd name="connsiteX5" fmla="*/ 12710 w 181500"/>
                                          <a:gd name="connsiteY5" fmla="*/ 50893 h 71054"/>
                                          <a:gd name="connsiteX6" fmla="*/ 3185 w 181500"/>
                                          <a:gd name="connsiteY6" fmla="*/ 93 h 71054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81500" h="71054">
                                            <a:moveTo>
                                              <a:pt x="3185" y="93"/>
                                            </a:moveTo>
                                            <a:cubicBezTo>
                                              <a:pt x="9006" y="-2024"/>
                                              <a:pt x="29643" y="32372"/>
                                              <a:pt x="47635" y="38193"/>
                                            </a:cubicBezTo>
                                            <a:cubicBezTo>
                                              <a:pt x="65627" y="44014"/>
                                              <a:pt x="88910" y="38193"/>
                                              <a:pt x="111135" y="35018"/>
                                            </a:cubicBezTo>
                                            <a:cubicBezTo>
                                              <a:pt x="133360" y="31843"/>
                                              <a:pt x="187335" y="13322"/>
                                              <a:pt x="180985" y="19143"/>
                                            </a:cubicBezTo>
                                            <a:cubicBezTo>
                                              <a:pt x="174635" y="24964"/>
                                              <a:pt x="101081" y="64651"/>
                                              <a:pt x="73035" y="69943"/>
                                            </a:cubicBezTo>
                                            <a:cubicBezTo>
                                              <a:pt x="44989" y="75235"/>
                                              <a:pt x="26468" y="60418"/>
                                              <a:pt x="12710" y="50893"/>
                                            </a:cubicBezTo>
                                            <a:cubicBezTo>
                                              <a:pt x="-1048" y="41368"/>
                                              <a:pt x="-2636" y="2210"/>
                                              <a:pt x="3185" y="93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2EC00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216" name="Freeform 215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451100" y="2494954"/>
                                        <a:ext cx="132775" cy="123709"/>
                                      </a:xfrm>
                                      <a:custGeom>
                                        <a:avLst/>
                                        <a:gdLst>
                                          <a:gd name="connsiteX0" fmla="*/ 0 w 132775"/>
                                          <a:gd name="connsiteY0" fmla="*/ 95846 h 123709"/>
                                          <a:gd name="connsiteX1" fmla="*/ 73025 w 132775"/>
                                          <a:gd name="connsiteY1" fmla="*/ 114896 h 123709"/>
                                          <a:gd name="connsiteX2" fmla="*/ 117475 w 132775"/>
                                          <a:gd name="connsiteY2" fmla="*/ 67271 h 123709"/>
                                          <a:gd name="connsiteX3" fmla="*/ 130175 w 132775"/>
                                          <a:gd name="connsiteY3" fmla="*/ 596 h 123709"/>
                                          <a:gd name="connsiteX4" fmla="*/ 127000 w 132775"/>
                                          <a:gd name="connsiteY4" fmla="*/ 108546 h 123709"/>
                                          <a:gd name="connsiteX5" fmla="*/ 73025 w 132775"/>
                                          <a:gd name="connsiteY5" fmla="*/ 121246 h 123709"/>
                                          <a:gd name="connsiteX6" fmla="*/ 0 w 132775"/>
                                          <a:gd name="connsiteY6" fmla="*/ 95846 h 123709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32775" h="123709">
                                            <a:moveTo>
                                              <a:pt x="0" y="95846"/>
                                            </a:moveTo>
                                            <a:cubicBezTo>
                                              <a:pt x="0" y="94788"/>
                                              <a:pt x="53446" y="119658"/>
                                              <a:pt x="73025" y="114896"/>
                                            </a:cubicBezTo>
                                            <a:cubicBezTo>
                                              <a:pt x="92604" y="110134"/>
                                              <a:pt x="107950" y="86321"/>
                                              <a:pt x="117475" y="67271"/>
                                            </a:cubicBezTo>
                                            <a:cubicBezTo>
                                              <a:pt x="127000" y="48221"/>
                                              <a:pt x="128588" y="-6283"/>
                                              <a:pt x="130175" y="596"/>
                                            </a:cubicBezTo>
                                            <a:cubicBezTo>
                                              <a:pt x="131762" y="7475"/>
                                              <a:pt x="136525" y="88438"/>
                                              <a:pt x="127000" y="108546"/>
                                            </a:cubicBezTo>
                                            <a:cubicBezTo>
                                              <a:pt x="117475" y="128654"/>
                                              <a:pt x="95779" y="123892"/>
                                              <a:pt x="73025" y="121246"/>
                                            </a:cubicBezTo>
                                            <a:cubicBezTo>
                                              <a:pt x="50271" y="118600"/>
                                              <a:pt x="0" y="96904"/>
                                              <a:pt x="0" y="95846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2EC00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217" name="Freeform 216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586982" y="2265751"/>
                                        <a:ext cx="107325" cy="179782"/>
                                      </a:xfrm>
                                      <a:custGeom>
                                        <a:avLst/>
                                        <a:gdLst>
                                          <a:gd name="connsiteX0" fmla="*/ 643 w 107325"/>
                                          <a:gd name="connsiteY0" fmla="*/ 178999 h 179782"/>
                                          <a:gd name="connsiteX1" fmla="*/ 54618 w 107325"/>
                                          <a:gd name="connsiteY1" fmla="*/ 128199 h 179782"/>
                                          <a:gd name="connsiteX2" fmla="*/ 64143 w 107325"/>
                                          <a:gd name="connsiteY2" fmla="*/ 74224 h 179782"/>
                                          <a:gd name="connsiteX3" fmla="*/ 19693 w 107325"/>
                                          <a:gd name="connsiteY3" fmla="*/ 1199 h 179782"/>
                                          <a:gd name="connsiteX4" fmla="*/ 99068 w 107325"/>
                                          <a:gd name="connsiteY4" fmla="*/ 32949 h 179782"/>
                                          <a:gd name="connsiteX5" fmla="*/ 95893 w 107325"/>
                                          <a:gd name="connsiteY5" fmla="*/ 86924 h 179782"/>
                                          <a:gd name="connsiteX6" fmla="*/ 643 w 107325"/>
                                          <a:gd name="connsiteY6" fmla="*/ 178999 h 179782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07325" h="179782">
                                            <a:moveTo>
                                              <a:pt x="643" y="178999"/>
                                            </a:moveTo>
                                            <a:cubicBezTo>
                                              <a:pt x="-6236" y="185878"/>
                                              <a:pt x="44035" y="145661"/>
                                              <a:pt x="54618" y="128199"/>
                                            </a:cubicBezTo>
                                            <a:cubicBezTo>
                                              <a:pt x="65201" y="110736"/>
                                              <a:pt x="69964" y="95391"/>
                                              <a:pt x="64143" y="74224"/>
                                            </a:cubicBezTo>
                                            <a:cubicBezTo>
                                              <a:pt x="58322" y="53057"/>
                                              <a:pt x="13872" y="8078"/>
                                              <a:pt x="19693" y="1199"/>
                                            </a:cubicBezTo>
                                            <a:cubicBezTo>
                                              <a:pt x="25514" y="-5680"/>
                                              <a:pt x="86368" y="18661"/>
                                              <a:pt x="99068" y="32949"/>
                                            </a:cubicBezTo>
                                            <a:cubicBezTo>
                                              <a:pt x="111768" y="47236"/>
                                              <a:pt x="109122" y="65228"/>
                                              <a:pt x="95893" y="86924"/>
                                            </a:cubicBezTo>
                                            <a:cubicBezTo>
                                              <a:pt x="82664" y="108620"/>
                                              <a:pt x="7522" y="172120"/>
                                              <a:pt x="643" y="178999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2EC00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218" name="Freeform 217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473443" y="2155808"/>
                                        <a:ext cx="47533" cy="64695"/>
                                      </a:xfrm>
                                      <a:custGeom>
                                        <a:avLst/>
                                        <a:gdLst>
                                          <a:gd name="connsiteX0" fmla="*/ 3057 w 47533"/>
                                          <a:gd name="connsiteY0" fmla="*/ 17 h 64695"/>
                                          <a:gd name="connsiteX1" fmla="*/ 47507 w 47533"/>
                                          <a:gd name="connsiteY1" fmla="*/ 60342 h 64695"/>
                                          <a:gd name="connsiteX2" fmla="*/ 9407 w 47533"/>
                                          <a:gd name="connsiteY2" fmla="*/ 53992 h 64695"/>
                                          <a:gd name="connsiteX3" fmla="*/ 3057 w 47533"/>
                                          <a:gd name="connsiteY3" fmla="*/ 17 h 64695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47533" h="64695">
                                            <a:moveTo>
                                              <a:pt x="3057" y="17"/>
                                            </a:moveTo>
                                            <a:cubicBezTo>
                                              <a:pt x="9407" y="1075"/>
                                              <a:pt x="46449" y="51346"/>
                                              <a:pt x="47507" y="60342"/>
                                            </a:cubicBezTo>
                                            <a:cubicBezTo>
                                              <a:pt x="48565" y="69338"/>
                                              <a:pt x="17874" y="62988"/>
                                              <a:pt x="9407" y="53992"/>
                                            </a:cubicBezTo>
                                            <a:cubicBezTo>
                                              <a:pt x="940" y="44996"/>
                                              <a:pt x="-3293" y="-1041"/>
                                              <a:pt x="3057" y="17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93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177" name="Group 176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2095670" y="2549818"/>
                                      <a:ext cx="577991" cy="373855"/>
                                      <a:chOff x="2711502" y="2540387"/>
                                      <a:chExt cx="577991" cy="373855"/>
                                    </a:xfrm>
                                  </p:grpSpPr>
                                  <p:grpSp>
                                    <p:nvGrpSpPr>
                                      <p:cNvPr id="191" name="Group 190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2711502" y="2540387"/>
                                        <a:ext cx="577991" cy="371219"/>
                                        <a:chOff x="2711502" y="2540387"/>
                                        <a:chExt cx="577991" cy="371219"/>
                                      </a:xfrm>
                                    </p:grpSpPr>
                                    <p:grpSp>
                                      <p:nvGrpSpPr>
                                        <p:cNvPr id="194" name="Group 193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2711502" y="2540387"/>
                                          <a:ext cx="577991" cy="371219"/>
                                          <a:chOff x="2711502" y="2540387"/>
                                          <a:chExt cx="577991" cy="371219"/>
                                        </a:xfrm>
                                      </p:grpSpPr>
                                      <p:grpSp>
                                        <p:nvGrpSpPr>
                                          <p:cNvPr id="197" name="Group 196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2711502" y="2540387"/>
                                            <a:ext cx="577991" cy="371219"/>
                                            <a:chOff x="2813292" y="2553209"/>
                                            <a:chExt cx="577991" cy="371219"/>
                                          </a:xfrm>
                                        </p:grpSpPr>
                                        <p:grpSp>
                                          <p:nvGrpSpPr>
                                            <p:cNvPr id="201" name="Group 200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2813292" y="2553209"/>
                                              <a:ext cx="577991" cy="371219"/>
                                              <a:chOff x="2102101" y="2553098"/>
                                              <a:chExt cx="577991" cy="371219"/>
                                            </a:xfrm>
                                          </p:grpSpPr>
                                          <p:sp>
                                            <p:nvSpPr>
                                              <p:cNvPr id="208" name="Freeform 207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2118402" y="2701678"/>
                                                <a:ext cx="514973" cy="222639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134261 w 514973"/>
                                                  <a:gd name="connsiteY0" fmla="*/ 108197 h 222639"/>
                                                  <a:gd name="connsiteX1" fmla="*/ 34248 w 514973"/>
                                                  <a:gd name="connsiteY1" fmla="*/ 139153 h 222639"/>
                                                  <a:gd name="connsiteX2" fmla="*/ 911 w 514973"/>
                                                  <a:gd name="connsiteY2" fmla="*/ 139153 h 222639"/>
                                                  <a:gd name="connsiteX3" fmla="*/ 12817 w 514973"/>
                                                  <a:gd name="connsiteY3" fmla="*/ 153441 h 222639"/>
                                                  <a:gd name="connsiteX4" fmla="*/ 48536 w 514973"/>
                                                  <a:gd name="connsiteY4" fmla="*/ 205828 h 222639"/>
                                                  <a:gd name="connsiteX5" fmla="*/ 93779 w 514973"/>
                                                  <a:gd name="connsiteY5" fmla="*/ 222497 h 222639"/>
                                                  <a:gd name="connsiteX6" fmla="*/ 169979 w 514973"/>
                                                  <a:gd name="connsiteY6" fmla="*/ 198685 h 222639"/>
                                                  <a:gd name="connsiteX7" fmla="*/ 212842 w 514973"/>
                                                  <a:gd name="connsiteY7" fmla="*/ 158203 h 222639"/>
                                                  <a:gd name="connsiteX8" fmla="*/ 262848 w 514973"/>
                                                  <a:gd name="connsiteY8" fmla="*/ 79622 h 222639"/>
                                                  <a:gd name="connsiteX9" fmla="*/ 262848 w 514973"/>
                                                  <a:gd name="connsiteY9" fmla="*/ 101053 h 222639"/>
                                                  <a:gd name="connsiteX10" fmla="*/ 298567 w 514973"/>
                                                  <a:gd name="connsiteY10" fmla="*/ 134391 h 222639"/>
                                                  <a:gd name="connsiteX11" fmla="*/ 370004 w 514973"/>
                                                  <a:gd name="connsiteY11" fmla="*/ 177253 h 222639"/>
                                                  <a:gd name="connsiteX12" fmla="*/ 434298 w 514973"/>
                                                  <a:gd name="connsiteY12" fmla="*/ 208210 h 222639"/>
                                                  <a:gd name="connsiteX13" fmla="*/ 493829 w 514973"/>
                                                  <a:gd name="connsiteY13" fmla="*/ 220116 h 222639"/>
                                                  <a:gd name="connsiteX14" fmla="*/ 512879 w 514973"/>
                                                  <a:gd name="connsiteY14" fmla="*/ 198685 h 222639"/>
                                                  <a:gd name="connsiteX15" fmla="*/ 512879 w 514973"/>
                                                  <a:gd name="connsiteY15" fmla="*/ 153441 h 222639"/>
                                                  <a:gd name="connsiteX16" fmla="*/ 498592 w 514973"/>
                                                  <a:gd name="connsiteY16" fmla="*/ 98672 h 222639"/>
                                                  <a:gd name="connsiteX17" fmla="*/ 398579 w 514973"/>
                                                  <a:gd name="connsiteY17" fmla="*/ 41522 h 222639"/>
                                                  <a:gd name="connsiteX18" fmla="*/ 281898 w 514973"/>
                                                  <a:gd name="connsiteY18" fmla="*/ 1041 h 222639"/>
                                                  <a:gd name="connsiteX19" fmla="*/ 134261 w 514973"/>
                                                  <a:gd name="connsiteY19" fmla="*/ 108197 h 222639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  <a:cxn ang="0">
                                                    <a:pos x="connsiteX7" y="connsiteY7"/>
                                                  </a:cxn>
                                                  <a:cxn ang="0">
                                                    <a:pos x="connsiteX8" y="connsiteY8"/>
                                                  </a:cxn>
                                                  <a:cxn ang="0">
                                                    <a:pos x="connsiteX9" y="connsiteY9"/>
                                                  </a:cxn>
                                                  <a:cxn ang="0">
                                                    <a:pos x="connsiteX10" y="connsiteY10"/>
                                                  </a:cxn>
                                                  <a:cxn ang="0">
                                                    <a:pos x="connsiteX11" y="connsiteY11"/>
                                                  </a:cxn>
                                                  <a:cxn ang="0">
                                                    <a:pos x="connsiteX12" y="connsiteY12"/>
                                                  </a:cxn>
                                                  <a:cxn ang="0">
                                                    <a:pos x="connsiteX13" y="connsiteY13"/>
                                                  </a:cxn>
                                                  <a:cxn ang="0">
                                                    <a:pos x="connsiteX14" y="connsiteY14"/>
                                                  </a:cxn>
                                                  <a:cxn ang="0">
                                                    <a:pos x="connsiteX15" y="connsiteY15"/>
                                                  </a:cxn>
                                                  <a:cxn ang="0">
                                                    <a:pos x="connsiteX16" y="connsiteY16"/>
                                                  </a:cxn>
                                                  <a:cxn ang="0">
                                                    <a:pos x="connsiteX17" y="connsiteY17"/>
                                                  </a:cxn>
                                                  <a:cxn ang="0">
                                                    <a:pos x="connsiteX18" y="connsiteY18"/>
                                                  </a:cxn>
                                                  <a:cxn ang="0">
                                                    <a:pos x="connsiteX19" y="connsiteY19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514973" h="222639">
                                                    <a:moveTo>
                                                      <a:pt x="134261" y="108197"/>
                                                    </a:moveTo>
                                                    <a:cubicBezTo>
                                                      <a:pt x="92986" y="131216"/>
                                                      <a:pt x="56473" y="133994"/>
                                                      <a:pt x="34248" y="139153"/>
                                                    </a:cubicBezTo>
                                                    <a:cubicBezTo>
                                                      <a:pt x="12023" y="144312"/>
                                                      <a:pt x="4483" y="136772"/>
                                                      <a:pt x="911" y="139153"/>
                                                    </a:cubicBezTo>
                                                    <a:cubicBezTo>
                                                      <a:pt x="-2661" y="141534"/>
                                                      <a:pt x="4879" y="142329"/>
                                                      <a:pt x="12817" y="153441"/>
                                                    </a:cubicBezTo>
                                                    <a:cubicBezTo>
                                                      <a:pt x="20754" y="164554"/>
                                                      <a:pt x="35042" y="194319"/>
                                                      <a:pt x="48536" y="205828"/>
                                                    </a:cubicBezTo>
                                                    <a:cubicBezTo>
                                                      <a:pt x="62030" y="217337"/>
                                                      <a:pt x="73539" y="223687"/>
                                                      <a:pt x="93779" y="222497"/>
                                                    </a:cubicBezTo>
                                                    <a:cubicBezTo>
                                                      <a:pt x="114019" y="221307"/>
                                                      <a:pt x="150135" y="209401"/>
                                                      <a:pt x="169979" y="198685"/>
                                                    </a:cubicBezTo>
                                                    <a:cubicBezTo>
                                                      <a:pt x="189823" y="187969"/>
                                                      <a:pt x="197364" y="178047"/>
                                                      <a:pt x="212842" y="158203"/>
                                                    </a:cubicBezTo>
                                                    <a:cubicBezTo>
                                                      <a:pt x="228320" y="138359"/>
                                                      <a:pt x="254514" y="89147"/>
                                                      <a:pt x="262848" y="79622"/>
                                                    </a:cubicBezTo>
                                                    <a:cubicBezTo>
                                                      <a:pt x="271182" y="70097"/>
                                                      <a:pt x="256895" y="91925"/>
                                                      <a:pt x="262848" y="101053"/>
                                                    </a:cubicBezTo>
                                                    <a:cubicBezTo>
                                                      <a:pt x="268801" y="110181"/>
                                                      <a:pt x="280708" y="121691"/>
                                                      <a:pt x="298567" y="134391"/>
                                                    </a:cubicBezTo>
                                                    <a:cubicBezTo>
                                                      <a:pt x="316426" y="147091"/>
                                                      <a:pt x="347382" y="164950"/>
                                                      <a:pt x="370004" y="177253"/>
                                                    </a:cubicBezTo>
                                                    <a:cubicBezTo>
                                                      <a:pt x="392626" y="189556"/>
                                                      <a:pt x="413661" y="201066"/>
                                                      <a:pt x="434298" y="208210"/>
                                                    </a:cubicBezTo>
                                                    <a:cubicBezTo>
                                                      <a:pt x="454935" y="215354"/>
                                                      <a:pt x="480732" y="221703"/>
                                                      <a:pt x="493829" y="220116"/>
                                                    </a:cubicBezTo>
                                                    <a:cubicBezTo>
                                                      <a:pt x="506926" y="218529"/>
                                                      <a:pt x="509704" y="209798"/>
                                                      <a:pt x="512879" y="198685"/>
                                                    </a:cubicBezTo>
                                                    <a:cubicBezTo>
                                                      <a:pt x="516054" y="187572"/>
                                                      <a:pt x="515260" y="170110"/>
                                                      <a:pt x="512879" y="153441"/>
                                                    </a:cubicBezTo>
                                                    <a:cubicBezTo>
                                                      <a:pt x="510498" y="136772"/>
                                                      <a:pt x="517642" y="117325"/>
                                                      <a:pt x="498592" y="98672"/>
                                                    </a:cubicBezTo>
                                                    <a:cubicBezTo>
                                                      <a:pt x="479542" y="80019"/>
                                                      <a:pt x="434695" y="57794"/>
                                                      <a:pt x="398579" y="41522"/>
                                                    </a:cubicBezTo>
                                                    <a:cubicBezTo>
                                                      <a:pt x="362463" y="25250"/>
                                                      <a:pt x="321585" y="-6103"/>
                                                      <a:pt x="281898" y="1041"/>
                                                    </a:cubicBezTo>
                                                    <a:cubicBezTo>
                                                      <a:pt x="242211" y="8185"/>
                                                      <a:pt x="175536" y="85178"/>
                                                      <a:pt x="134261" y="108197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rgbClr val="C00000"/>
                                              </a:solidFill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209" name="Oval 208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2322600" y="2607423"/>
                                                <a:ext cx="102053" cy="196739"/>
                                              </a:xfrm>
                                              <a:prstGeom prst="ellipse">
                                                <a:avLst/>
                                              </a:prstGeom>
                                              <a:solidFill>
                                                <a:srgbClr val="FF0000"/>
                                              </a:solidFill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210" name="Freeform 209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2102101" y="2576249"/>
                                                <a:ext cx="269271" cy="267602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262480 w 269271"/>
                                                  <a:gd name="connsiteY0" fmla="*/ 64557 h 267602"/>
                                                  <a:gd name="connsiteX1" fmla="*/ 167230 w 269271"/>
                                                  <a:gd name="connsiteY1" fmla="*/ 2645 h 267602"/>
                                                  <a:gd name="connsiteX2" fmla="*/ 43405 w 269271"/>
                                                  <a:gd name="connsiteY2" fmla="*/ 19314 h 267602"/>
                                                  <a:gd name="connsiteX3" fmla="*/ 2924 w 269271"/>
                                                  <a:gd name="connsiteY3" fmla="*/ 90751 h 267602"/>
                                                  <a:gd name="connsiteX4" fmla="*/ 12449 w 269271"/>
                                                  <a:gd name="connsiteY4" fmla="*/ 202670 h 267602"/>
                                                  <a:gd name="connsiteX5" fmla="*/ 86268 w 269271"/>
                                                  <a:gd name="connsiteY5" fmla="*/ 264582 h 267602"/>
                                                  <a:gd name="connsiteX6" fmla="*/ 188662 w 269271"/>
                                                  <a:gd name="connsiteY6" fmla="*/ 250295 h 267602"/>
                                                  <a:gd name="connsiteX7" fmla="*/ 252955 w 269271"/>
                                                  <a:gd name="connsiteY7" fmla="*/ 183620 h 267602"/>
                                                  <a:gd name="connsiteX8" fmla="*/ 262480 w 269271"/>
                                                  <a:gd name="connsiteY8" fmla="*/ 64557 h 267602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  <a:cxn ang="0">
                                                    <a:pos x="connsiteX7" y="connsiteY7"/>
                                                  </a:cxn>
                                                  <a:cxn ang="0">
                                                    <a:pos x="connsiteX8" y="connsiteY8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269271" h="267602">
                                                    <a:moveTo>
                                                      <a:pt x="262480" y="64557"/>
                                                    </a:moveTo>
                                                    <a:cubicBezTo>
                                                      <a:pt x="248193" y="34395"/>
                                                      <a:pt x="203743" y="10186"/>
                                                      <a:pt x="167230" y="2645"/>
                                                    </a:cubicBezTo>
                                                    <a:cubicBezTo>
                                                      <a:pt x="130717" y="-4896"/>
                                                      <a:pt x="70789" y="4630"/>
                                                      <a:pt x="43405" y="19314"/>
                                                    </a:cubicBezTo>
                                                    <a:cubicBezTo>
                                                      <a:pt x="16021" y="33998"/>
                                                      <a:pt x="8083" y="60192"/>
                                                      <a:pt x="2924" y="90751"/>
                                                    </a:cubicBezTo>
                                                    <a:cubicBezTo>
                                                      <a:pt x="-2235" y="121310"/>
                                                      <a:pt x="-1442" y="173698"/>
                                                      <a:pt x="12449" y="202670"/>
                                                    </a:cubicBezTo>
                                                    <a:cubicBezTo>
                                                      <a:pt x="26340" y="231642"/>
                                                      <a:pt x="56899" y="256645"/>
                                                      <a:pt x="86268" y="264582"/>
                                                    </a:cubicBezTo>
                                                    <a:cubicBezTo>
                                                      <a:pt x="115637" y="272520"/>
                                                      <a:pt x="160881" y="263789"/>
                                                      <a:pt x="188662" y="250295"/>
                                                    </a:cubicBezTo>
                                                    <a:cubicBezTo>
                                                      <a:pt x="216443" y="236801"/>
                                                      <a:pt x="239858" y="206639"/>
                                                      <a:pt x="252955" y="183620"/>
                                                    </a:cubicBezTo>
                                                    <a:cubicBezTo>
                                                      <a:pt x="266052" y="160601"/>
                                                      <a:pt x="276767" y="94719"/>
                                                      <a:pt x="262480" y="64557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rgbClr val="FF0000"/>
                                              </a:solidFill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211" name="Freeform 210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 flipH="1">
                                                <a:off x="2387526" y="2553098"/>
                                                <a:ext cx="292566" cy="290753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262480 w 269271"/>
                                                  <a:gd name="connsiteY0" fmla="*/ 64557 h 267602"/>
                                                  <a:gd name="connsiteX1" fmla="*/ 167230 w 269271"/>
                                                  <a:gd name="connsiteY1" fmla="*/ 2645 h 267602"/>
                                                  <a:gd name="connsiteX2" fmla="*/ 43405 w 269271"/>
                                                  <a:gd name="connsiteY2" fmla="*/ 19314 h 267602"/>
                                                  <a:gd name="connsiteX3" fmla="*/ 2924 w 269271"/>
                                                  <a:gd name="connsiteY3" fmla="*/ 90751 h 267602"/>
                                                  <a:gd name="connsiteX4" fmla="*/ 12449 w 269271"/>
                                                  <a:gd name="connsiteY4" fmla="*/ 202670 h 267602"/>
                                                  <a:gd name="connsiteX5" fmla="*/ 86268 w 269271"/>
                                                  <a:gd name="connsiteY5" fmla="*/ 264582 h 267602"/>
                                                  <a:gd name="connsiteX6" fmla="*/ 188662 w 269271"/>
                                                  <a:gd name="connsiteY6" fmla="*/ 250295 h 267602"/>
                                                  <a:gd name="connsiteX7" fmla="*/ 252955 w 269271"/>
                                                  <a:gd name="connsiteY7" fmla="*/ 183620 h 267602"/>
                                                  <a:gd name="connsiteX8" fmla="*/ 262480 w 269271"/>
                                                  <a:gd name="connsiteY8" fmla="*/ 64557 h 267602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  <a:cxn ang="0">
                                                    <a:pos x="connsiteX7" y="connsiteY7"/>
                                                  </a:cxn>
                                                  <a:cxn ang="0">
                                                    <a:pos x="connsiteX8" y="connsiteY8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269271" h="267602">
                                                    <a:moveTo>
                                                      <a:pt x="262480" y="64557"/>
                                                    </a:moveTo>
                                                    <a:cubicBezTo>
                                                      <a:pt x="248193" y="34395"/>
                                                      <a:pt x="203743" y="10186"/>
                                                      <a:pt x="167230" y="2645"/>
                                                    </a:cubicBezTo>
                                                    <a:cubicBezTo>
                                                      <a:pt x="130717" y="-4896"/>
                                                      <a:pt x="70789" y="4630"/>
                                                      <a:pt x="43405" y="19314"/>
                                                    </a:cubicBezTo>
                                                    <a:cubicBezTo>
                                                      <a:pt x="16021" y="33998"/>
                                                      <a:pt x="8083" y="60192"/>
                                                      <a:pt x="2924" y="90751"/>
                                                    </a:cubicBezTo>
                                                    <a:cubicBezTo>
                                                      <a:pt x="-2235" y="121310"/>
                                                      <a:pt x="-1442" y="173698"/>
                                                      <a:pt x="12449" y="202670"/>
                                                    </a:cubicBezTo>
                                                    <a:cubicBezTo>
                                                      <a:pt x="26340" y="231642"/>
                                                      <a:pt x="56899" y="256645"/>
                                                      <a:pt x="86268" y="264582"/>
                                                    </a:cubicBezTo>
                                                    <a:cubicBezTo>
                                                      <a:pt x="115637" y="272520"/>
                                                      <a:pt x="160881" y="263789"/>
                                                      <a:pt x="188662" y="250295"/>
                                                    </a:cubicBezTo>
                                                    <a:cubicBezTo>
                                                      <a:pt x="216443" y="236801"/>
                                                      <a:pt x="239858" y="206639"/>
                                                      <a:pt x="252955" y="183620"/>
                                                    </a:cubicBezTo>
                                                    <a:cubicBezTo>
                                                      <a:pt x="266052" y="160601"/>
                                                      <a:pt x="276767" y="94719"/>
                                                      <a:pt x="262480" y="64557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rgbClr val="FF0000"/>
                                              </a:solidFill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202" name="Freeform 201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2818430" y="2622048"/>
                                              <a:ext cx="260562" cy="224498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3351 w 260562"/>
                                                <a:gd name="connsiteY0" fmla="*/ 37808 h 224498"/>
                                                <a:gd name="connsiteX1" fmla="*/ 20020 w 260562"/>
                                                <a:gd name="connsiteY1" fmla="*/ 140201 h 224498"/>
                                                <a:gd name="connsiteX2" fmla="*/ 84313 w 260562"/>
                                                <a:gd name="connsiteY2" fmla="*/ 185445 h 224498"/>
                                                <a:gd name="connsiteX3" fmla="*/ 181945 w 260562"/>
                                                <a:gd name="connsiteY3" fmla="*/ 183064 h 224498"/>
                                                <a:gd name="connsiteX4" fmla="*/ 227188 w 260562"/>
                                                <a:gd name="connsiteY4" fmla="*/ 140201 h 224498"/>
                                                <a:gd name="connsiteX5" fmla="*/ 220045 w 260562"/>
                                                <a:gd name="connsiteY5" fmla="*/ 99720 h 224498"/>
                                                <a:gd name="connsiteX6" fmla="*/ 158132 w 260562"/>
                                                <a:gd name="connsiteY6" fmla="*/ 85433 h 224498"/>
                                                <a:gd name="connsiteX7" fmla="*/ 224807 w 260562"/>
                                                <a:gd name="connsiteY7" fmla="*/ 83051 h 224498"/>
                                                <a:gd name="connsiteX8" fmla="*/ 217663 w 260562"/>
                                                <a:gd name="connsiteY8" fmla="*/ 54476 h 224498"/>
                                                <a:gd name="connsiteX9" fmla="*/ 170038 w 260562"/>
                                                <a:gd name="connsiteY9" fmla="*/ 37808 h 224498"/>
                                                <a:gd name="connsiteX10" fmla="*/ 229570 w 260562"/>
                                                <a:gd name="connsiteY10" fmla="*/ 49714 h 224498"/>
                                                <a:gd name="connsiteX11" fmla="*/ 241476 w 260562"/>
                                                <a:gd name="connsiteY11" fmla="*/ 18758 h 224498"/>
                                                <a:gd name="connsiteX12" fmla="*/ 260526 w 260562"/>
                                                <a:gd name="connsiteY12" fmla="*/ 2089 h 224498"/>
                                                <a:gd name="connsiteX13" fmla="*/ 246238 w 260562"/>
                                                <a:gd name="connsiteY13" fmla="*/ 66383 h 224498"/>
                                                <a:gd name="connsiteX14" fmla="*/ 243857 w 260562"/>
                                                <a:gd name="connsiteY14" fmla="*/ 125914 h 224498"/>
                                                <a:gd name="connsiteX15" fmla="*/ 243857 w 260562"/>
                                                <a:gd name="connsiteY15" fmla="*/ 168776 h 224498"/>
                                                <a:gd name="connsiteX16" fmla="*/ 212901 w 260562"/>
                                                <a:gd name="connsiteY16" fmla="*/ 187826 h 224498"/>
                                                <a:gd name="connsiteX17" fmla="*/ 158132 w 260562"/>
                                                <a:gd name="connsiteY17" fmla="*/ 218783 h 224498"/>
                                                <a:gd name="connsiteX18" fmla="*/ 89076 w 260562"/>
                                                <a:gd name="connsiteY18" fmla="*/ 221164 h 224498"/>
                                                <a:gd name="connsiteX19" fmla="*/ 20020 w 260562"/>
                                                <a:gd name="connsiteY19" fmla="*/ 183064 h 224498"/>
                                                <a:gd name="connsiteX20" fmla="*/ 970 w 260562"/>
                                                <a:gd name="connsiteY20" fmla="*/ 144964 h 224498"/>
                                                <a:gd name="connsiteX21" fmla="*/ 3351 w 260562"/>
                                                <a:gd name="connsiteY21" fmla="*/ 37808 h 224498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  <a:cxn ang="0">
                                                  <a:pos x="connsiteX7" y="connsiteY7"/>
                                                </a:cxn>
                                                <a:cxn ang="0">
                                                  <a:pos x="connsiteX8" y="connsiteY8"/>
                                                </a:cxn>
                                                <a:cxn ang="0">
                                                  <a:pos x="connsiteX9" y="connsiteY9"/>
                                                </a:cxn>
                                                <a:cxn ang="0">
                                                  <a:pos x="connsiteX10" y="connsiteY10"/>
                                                </a:cxn>
                                                <a:cxn ang="0">
                                                  <a:pos x="connsiteX11" y="connsiteY11"/>
                                                </a:cxn>
                                                <a:cxn ang="0">
                                                  <a:pos x="connsiteX12" y="connsiteY12"/>
                                                </a:cxn>
                                                <a:cxn ang="0">
                                                  <a:pos x="connsiteX13" y="connsiteY13"/>
                                                </a:cxn>
                                                <a:cxn ang="0">
                                                  <a:pos x="connsiteX14" y="connsiteY14"/>
                                                </a:cxn>
                                                <a:cxn ang="0">
                                                  <a:pos x="connsiteX15" y="connsiteY15"/>
                                                </a:cxn>
                                                <a:cxn ang="0">
                                                  <a:pos x="connsiteX16" y="connsiteY16"/>
                                                </a:cxn>
                                                <a:cxn ang="0">
                                                  <a:pos x="connsiteX17" y="connsiteY17"/>
                                                </a:cxn>
                                                <a:cxn ang="0">
                                                  <a:pos x="connsiteX18" y="connsiteY18"/>
                                                </a:cxn>
                                                <a:cxn ang="0">
                                                  <a:pos x="connsiteX19" y="connsiteY19"/>
                                                </a:cxn>
                                                <a:cxn ang="0">
                                                  <a:pos x="connsiteX20" y="connsiteY20"/>
                                                </a:cxn>
                                                <a:cxn ang="0">
                                                  <a:pos x="connsiteX21" y="connsiteY21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260562" h="224498">
                                                  <a:moveTo>
                                                    <a:pt x="3351" y="37808"/>
                                                  </a:moveTo>
                                                  <a:cubicBezTo>
                                                    <a:pt x="6526" y="37014"/>
                                                    <a:pt x="6526" y="115595"/>
                                                    <a:pt x="20020" y="140201"/>
                                                  </a:cubicBezTo>
                                                  <a:cubicBezTo>
                                                    <a:pt x="33514" y="164807"/>
                                                    <a:pt x="57326" y="178301"/>
                                                    <a:pt x="84313" y="185445"/>
                                                  </a:cubicBezTo>
                                                  <a:cubicBezTo>
                                                    <a:pt x="111300" y="192589"/>
                                                    <a:pt x="158133" y="190605"/>
                                                    <a:pt x="181945" y="183064"/>
                                                  </a:cubicBezTo>
                                                  <a:cubicBezTo>
                                                    <a:pt x="205757" y="175523"/>
                                                    <a:pt x="220838" y="154092"/>
                                                    <a:pt x="227188" y="140201"/>
                                                  </a:cubicBezTo>
                                                  <a:cubicBezTo>
                                                    <a:pt x="233538" y="126310"/>
                                                    <a:pt x="231554" y="108848"/>
                                                    <a:pt x="220045" y="99720"/>
                                                  </a:cubicBezTo>
                                                  <a:cubicBezTo>
                                                    <a:pt x="208536" y="90592"/>
                                                    <a:pt x="157338" y="88211"/>
                                                    <a:pt x="158132" y="85433"/>
                                                  </a:cubicBezTo>
                                                  <a:cubicBezTo>
                                                    <a:pt x="158926" y="82655"/>
                                                    <a:pt x="214885" y="88210"/>
                                                    <a:pt x="224807" y="83051"/>
                                                  </a:cubicBezTo>
                                                  <a:cubicBezTo>
                                                    <a:pt x="234729" y="77892"/>
                                                    <a:pt x="226791" y="62016"/>
                                                    <a:pt x="217663" y="54476"/>
                                                  </a:cubicBezTo>
                                                  <a:cubicBezTo>
                                                    <a:pt x="208535" y="46936"/>
                                                    <a:pt x="168053" y="38602"/>
                                                    <a:pt x="170038" y="37808"/>
                                                  </a:cubicBezTo>
                                                  <a:cubicBezTo>
                                                    <a:pt x="172023" y="37014"/>
                                                    <a:pt x="217664" y="52889"/>
                                                    <a:pt x="229570" y="49714"/>
                                                  </a:cubicBezTo>
                                                  <a:cubicBezTo>
                                                    <a:pt x="241476" y="46539"/>
                                                    <a:pt x="236317" y="26695"/>
                                                    <a:pt x="241476" y="18758"/>
                                                  </a:cubicBezTo>
                                                  <a:cubicBezTo>
                                                    <a:pt x="246635" y="10820"/>
                                                    <a:pt x="259732" y="-5848"/>
                                                    <a:pt x="260526" y="2089"/>
                                                  </a:cubicBezTo>
                                                  <a:cubicBezTo>
                                                    <a:pt x="261320" y="10026"/>
                                                    <a:pt x="249016" y="45746"/>
                                                    <a:pt x="246238" y="66383"/>
                                                  </a:cubicBezTo>
                                                  <a:cubicBezTo>
                                                    <a:pt x="243460" y="87021"/>
                                                    <a:pt x="244254" y="108849"/>
                                                    <a:pt x="243857" y="125914"/>
                                                  </a:cubicBezTo>
                                                  <a:cubicBezTo>
                                                    <a:pt x="243460" y="142979"/>
                                                    <a:pt x="249016" y="158457"/>
                                                    <a:pt x="243857" y="168776"/>
                                                  </a:cubicBezTo>
                                                  <a:cubicBezTo>
                                                    <a:pt x="238698" y="179095"/>
                                                    <a:pt x="227188" y="179492"/>
                                                    <a:pt x="212901" y="187826"/>
                                                  </a:cubicBezTo>
                                                  <a:cubicBezTo>
                                                    <a:pt x="198614" y="196160"/>
                                                    <a:pt x="178769" y="213227"/>
                                                    <a:pt x="158132" y="218783"/>
                                                  </a:cubicBezTo>
                                                  <a:cubicBezTo>
                                                    <a:pt x="137495" y="224339"/>
                                                    <a:pt x="112095" y="227117"/>
                                                    <a:pt x="89076" y="221164"/>
                                                  </a:cubicBezTo>
                                                  <a:cubicBezTo>
                                                    <a:pt x="66057" y="215211"/>
                                                    <a:pt x="34704" y="195764"/>
                                                    <a:pt x="20020" y="183064"/>
                                                  </a:cubicBezTo>
                                                  <a:cubicBezTo>
                                                    <a:pt x="5336" y="170364"/>
                                                    <a:pt x="2954" y="166792"/>
                                                    <a:pt x="970" y="144964"/>
                                                  </a:cubicBezTo>
                                                  <a:cubicBezTo>
                                                    <a:pt x="-1014" y="123136"/>
                                                    <a:pt x="176" y="38602"/>
                                                    <a:pt x="3351" y="37808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C00000">
                                                <a:alpha val="50196"/>
                                              </a:srgbClr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203" name="Freeform 202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3102489" y="2628871"/>
                                              <a:ext cx="281357" cy="216730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276505 w 281357"/>
                                                <a:gd name="connsiteY0" fmla="*/ 2410 h 216730"/>
                                                <a:gd name="connsiteX1" fmla="*/ 257455 w 281357"/>
                                                <a:gd name="connsiteY1" fmla="*/ 121473 h 216730"/>
                                                <a:gd name="connsiteX2" fmla="*/ 193161 w 281357"/>
                                                <a:gd name="connsiteY2" fmla="*/ 176241 h 216730"/>
                                                <a:gd name="connsiteX3" fmla="*/ 78861 w 281357"/>
                                                <a:gd name="connsiteY3" fmla="*/ 164335 h 216730"/>
                                                <a:gd name="connsiteX4" fmla="*/ 35999 w 281357"/>
                                                <a:gd name="connsiteY4" fmla="*/ 114329 h 216730"/>
                                                <a:gd name="connsiteX5" fmla="*/ 62192 w 281357"/>
                                                <a:gd name="connsiteY5" fmla="*/ 100041 h 216730"/>
                                                <a:gd name="connsiteX6" fmla="*/ 105055 w 281357"/>
                                                <a:gd name="connsiteY6" fmla="*/ 95279 h 216730"/>
                                                <a:gd name="connsiteX7" fmla="*/ 33617 w 281357"/>
                                                <a:gd name="connsiteY7" fmla="*/ 83373 h 216730"/>
                                                <a:gd name="connsiteX8" fmla="*/ 35999 w 281357"/>
                                                <a:gd name="connsiteY8" fmla="*/ 59560 h 216730"/>
                                                <a:gd name="connsiteX9" fmla="*/ 97911 w 281357"/>
                                                <a:gd name="connsiteY9" fmla="*/ 52416 h 216730"/>
                                                <a:gd name="connsiteX10" fmla="*/ 28855 w 281357"/>
                                                <a:gd name="connsiteY10" fmla="*/ 42891 h 216730"/>
                                                <a:gd name="connsiteX11" fmla="*/ 280 w 281357"/>
                                                <a:gd name="connsiteY11" fmla="*/ 29 h 216730"/>
                                                <a:gd name="connsiteX12" fmla="*/ 14567 w 281357"/>
                                                <a:gd name="connsiteY12" fmla="*/ 50035 h 216730"/>
                                                <a:gd name="connsiteX13" fmla="*/ 19330 w 281357"/>
                                                <a:gd name="connsiteY13" fmla="*/ 121473 h 216730"/>
                                                <a:gd name="connsiteX14" fmla="*/ 19330 w 281357"/>
                                                <a:gd name="connsiteY14" fmla="*/ 147666 h 216730"/>
                                                <a:gd name="connsiteX15" fmla="*/ 71717 w 281357"/>
                                                <a:gd name="connsiteY15" fmla="*/ 190529 h 216730"/>
                                                <a:gd name="connsiteX16" fmla="*/ 162205 w 281357"/>
                                                <a:gd name="connsiteY16" fmla="*/ 216723 h 216730"/>
                                                <a:gd name="connsiteX17" fmla="*/ 243167 w 281357"/>
                                                <a:gd name="connsiteY17" fmla="*/ 188148 h 216730"/>
                                                <a:gd name="connsiteX18" fmla="*/ 278886 w 281357"/>
                                                <a:gd name="connsiteY18" fmla="*/ 133379 h 216730"/>
                                                <a:gd name="connsiteX19" fmla="*/ 276505 w 281357"/>
                                                <a:gd name="connsiteY19" fmla="*/ 2410 h 216730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  <a:cxn ang="0">
                                                  <a:pos x="connsiteX7" y="connsiteY7"/>
                                                </a:cxn>
                                                <a:cxn ang="0">
                                                  <a:pos x="connsiteX8" y="connsiteY8"/>
                                                </a:cxn>
                                                <a:cxn ang="0">
                                                  <a:pos x="connsiteX9" y="connsiteY9"/>
                                                </a:cxn>
                                                <a:cxn ang="0">
                                                  <a:pos x="connsiteX10" y="connsiteY10"/>
                                                </a:cxn>
                                                <a:cxn ang="0">
                                                  <a:pos x="connsiteX11" y="connsiteY11"/>
                                                </a:cxn>
                                                <a:cxn ang="0">
                                                  <a:pos x="connsiteX12" y="connsiteY12"/>
                                                </a:cxn>
                                                <a:cxn ang="0">
                                                  <a:pos x="connsiteX13" y="connsiteY13"/>
                                                </a:cxn>
                                                <a:cxn ang="0">
                                                  <a:pos x="connsiteX14" y="connsiteY14"/>
                                                </a:cxn>
                                                <a:cxn ang="0">
                                                  <a:pos x="connsiteX15" y="connsiteY15"/>
                                                </a:cxn>
                                                <a:cxn ang="0">
                                                  <a:pos x="connsiteX16" y="connsiteY16"/>
                                                </a:cxn>
                                                <a:cxn ang="0">
                                                  <a:pos x="connsiteX17" y="connsiteY17"/>
                                                </a:cxn>
                                                <a:cxn ang="0">
                                                  <a:pos x="connsiteX18" y="connsiteY18"/>
                                                </a:cxn>
                                                <a:cxn ang="0">
                                                  <a:pos x="connsiteX19" y="connsiteY19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281357" h="216730">
                                                  <a:moveTo>
                                                    <a:pt x="276505" y="2410"/>
                                                  </a:moveTo>
                                                  <a:cubicBezTo>
                                                    <a:pt x="272933" y="426"/>
                                                    <a:pt x="271346" y="92501"/>
                                                    <a:pt x="257455" y="121473"/>
                                                  </a:cubicBezTo>
                                                  <a:cubicBezTo>
                                                    <a:pt x="243564" y="150445"/>
                                                    <a:pt x="222926" y="169097"/>
                                                    <a:pt x="193161" y="176241"/>
                                                  </a:cubicBezTo>
                                                  <a:cubicBezTo>
                                                    <a:pt x="163396" y="183385"/>
                                                    <a:pt x="105055" y="174654"/>
                                                    <a:pt x="78861" y="164335"/>
                                                  </a:cubicBezTo>
                                                  <a:cubicBezTo>
                                                    <a:pt x="52667" y="154016"/>
                                                    <a:pt x="38777" y="125045"/>
                                                    <a:pt x="35999" y="114329"/>
                                                  </a:cubicBezTo>
                                                  <a:cubicBezTo>
                                                    <a:pt x="33221" y="103613"/>
                                                    <a:pt x="50683" y="103216"/>
                                                    <a:pt x="62192" y="100041"/>
                                                  </a:cubicBezTo>
                                                  <a:cubicBezTo>
                                                    <a:pt x="73701" y="96866"/>
                                                    <a:pt x="109817" y="98057"/>
                                                    <a:pt x="105055" y="95279"/>
                                                  </a:cubicBezTo>
                                                  <a:cubicBezTo>
                                                    <a:pt x="100293" y="92501"/>
                                                    <a:pt x="45126" y="89326"/>
                                                    <a:pt x="33617" y="83373"/>
                                                  </a:cubicBezTo>
                                                  <a:cubicBezTo>
                                                    <a:pt x="22108" y="77420"/>
                                                    <a:pt x="25283" y="64719"/>
                                                    <a:pt x="35999" y="59560"/>
                                                  </a:cubicBezTo>
                                                  <a:cubicBezTo>
                                                    <a:pt x="46715" y="54401"/>
                                                    <a:pt x="99102" y="55194"/>
                                                    <a:pt x="97911" y="52416"/>
                                                  </a:cubicBezTo>
                                                  <a:cubicBezTo>
                                                    <a:pt x="96720" y="49638"/>
                                                    <a:pt x="45127" y="51622"/>
                                                    <a:pt x="28855" y="42891"/>
                                                  </a:cubicBezTo>
                                                  <a:cubicBezTo>
                                                    <a:pt x="12583" y="34160"/>
                                                    <a:pt x="2661" y="-1162"/>
                                                    <a:pt x="280" y="29"/>
                                                  </a:cubicBezTo>
                                                  <a:cubicBezTo>
                                                    <a:pt x="-2101" y="1220"/>
                                                    <a:pt x="11392" y="29794"/>
                                                    <a:pt x="14567" y="50035"/>
                                                  </a:cubicBezTo>
                                                  <a:cubicBezTo>
                                                    <a:pt x="17742" y="70276"/>
                                                    <a:pt x="18536" y="105201"/>
                                                    <a:pt x="19330" y="121473"/>
                                                  </a:cubicBezTo>
                                                  <a:cubicBezTo>
                                                    <a:pt x="20124" y="137745"/>
                                                    <a:pt x="10599" y="136157"/>
                                                    <a:pt x="19330" y="147666"/>
                                                  </a:cubicBezTo>
                                                  <a:cubicBezTo>
                                                    <a:pt x="28061" y="159175"/>
                                                    <a:pt x="47905" y="179020"/>
                                                    <a:pt x="71717" y="190529"/>
                                                  </a:cubicBezTo>
                                                  <a:cubicBezTo>
                                                    <a:pt x="95529" y="202038"/>
                                                    <a:pt x="133630" y="217120"/>
                                                    <a:pt x="162205" y="216723"/>
                                                  </a:cubicBezTo>
                                                  <a:cubicBezTo>
                                                    <a:pt x="190780" y="216326"/>
                                                    <a:pt x="223720" y="202039"/>
                                                    <a:pt x="243167" y="188148"/>
                                                  </a:cubicBezTo>
                                                  <a:cubicBezTo>
                                                    <a:pt x="262614" y="174257"/>
                                                    <a:pt x="273727" y="161557"/>
                                                    <a:pt x="278886" y="133379"/>
                                                  </a:cubicBezTo>
                                                  <a:cubicBezTo>
                                                    <a:pt x="284045" y="105201"/>
                                                    <a:pt x="280077" y="4394"/>
                                                    <a:pt x="276505" y="2410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C00000">
                                                <a:alpha val="50196"/>
                                              </a:srgbClr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204" name="Freeform 203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2845410" y="2805112"/>
                                              <a:ext cx="222012" cy="111031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184 w 222012"/>
                                                <a:gd name="connsiteY0" fmla="*/ 42863 h 111031"/>
                                                <a:gd name="connsiteX1" fmla="*/ 57334 w 222012"/>
                                                <a:gd name="connsiteY1" fmla="*/ 90488 h 111031"/>
                                                <a:gd name="connsiteX2" fmla="*/ 140677 w 222012"/>
                                                <a:gd name="connsiteY2" fmla="*/ 83344 h 111031"/>
                                                <a:gd name="connsiteX3" fmla="*/ 221640 w 222012"/>
                                                <a:gd name="connsiteY3" fmla="*/ 1 h 111031"/>
                                                <a:gd name="connsiteX4" fmla="*/ 166871 w 222012"/>
                                                <a:gd name="connsiteY4" fmla="*/ 80963 h 111031"/>
                                                <a:gd name="connsiteX5" fmla="*/ 76384 w 222012"/>
                                                <a:gd name="connsiteY5" fmla="*/ 107157 h 111031"/>
                                                <a:gd name="connsiteX6" fmla="*/ 40665 w 222012"/>
                                                <a:gd name="connsiteY6" fmla="*/ 104776 h 111031"/>
                                                <a:gd name="connsiteX7" fmla="*/ 184 w 222012"/>
                                                <a:gd name="connsiteY7" fmla="*/ 42863 h 111031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  <a:cxn ang="0">
                                                  <a:pos x="connsiteX7" y="connsiteY7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222012" h="111031">
                                                  <a:moveTo>
                                                    <a:pt x="184" y="42863"/>
                                                  </a:moveTo>
                                                  <a:cubicBezTo>
                                                    <a:pt x="2962" y="40482"/>
                                                    <a:pt x="33919" y="83741"/>
                                                    <a:pt x="57334" y="90488"/>
                                                  </a:cubicBezTo>
                                                  <a:cubicBezTo>
                                                    <a:pt x="80749" y="97235"/>
                                                    <a:pt x="113293" y="98425"/>
                                                    <a:pt x="140677" y="83344"/>
                                                  </a:cubicBezTo>
                                                  <a:cubicBezTo>
                                                    <a:pt x="168061" y="68263"/>
                                                    <a:pt x="217274" y="398"/>
                                                    <a:pt x="221640" y="1"/>
                                                  </a:cubicBezTo>
                                                  <a:cubicBezTo>
                                                    <a:pt x="226006" y="-396"/>
                                                    <a:pt x="191080" y="63104"/>
                                                    <a:pt x="166871" y="80963"/>
                                                  </a:cubicBezTo>
                                                  <a:cubicBezTo>
                                                    <a:pt x="142662" y="98822"/>
                                                    <a:pt x="97418" y="103188"/>
                                                    <a:pt x="76384" y="107157"/>
                                                  </a:cubicBezTo>
                                                  <a:cubicBezTo>
                                                    <a:pt x="55350" y="111126"/>
                                                    <a:pt x="54556" y="114301"/>
                                                    <a:pt x="40665" y="104776"/>
                                                  </a:cubicBezTo>
                                                  <a:cubicBezTo>
                                                    <a:pt x="26774" y="95251"/>
                                                    <a:pt x="-2594" y="45244"/>
                                                    <a:pt x="184" y="42863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960000">
                                                <a:alpha val="50196"/>
                                              </a:srgbClr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205" name="Freeform 204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3111889" y="2809650"/>
                                              <a:ext cx="226341" cy="108220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405 w 226341"/>
                                                <a:gd name="connsiteY0" fmla="*/ 225 h 108220"/>
                                                <a:gd name="connsiteX1" fmla="*/ 114705 w 226341"/>
                                                <a:gd name="connsiteY1" fmla="*/ 69281 h 108220"/>
                                                <a:gd name="connsiteX2" fmla="*/ 193286 w 226341"/>
                                                <a:gd name="connsiteY2" fmla="*/ 78806 h 108220"/>
                                                <a:gd name="connsiteX3" fmla="*/ 221861 w 226341"/>
                                                <a:gd name="connsiteY3" fmla="*/ 38325 h 108220"/>
                                                <a:gd name="connsiteX4" fmla="*/ 219480 w 226341"/>
                                                <a:gd name="connsiteY4" fmla="*/ 102619 h 108220"/>
                                                <a:gd name="connsiteX5" fmla="*/ 157567 w 226341"/>
                                                <a:gd name="connsiteY5" fmla="*/ 95475 h 108220"/>
                                                <a:gd name="connsiteX6" fmla="*/ 405 w 226341"/>
                                                <a:gd name="connsiteY6" fmla="*/ 225 h 108220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226341" h="108220">
                                                  <a:moveTo>
                                                    <a:pt x="405" y="225"/>
                                                  </a:moveTo>
                                                  <a:cubicBezTo>
                                                    <a:pt x="-6739" y="-4141"/>
                                                    <a:pt x="82558" y="56184"/>
                                                    <a:pt x="114705" y="69281"/>
                                                  </a:cubicBezTo>
                                                  <a:cubicBezTo>
                                                    <a:pt x="146852" y="82378"/>
                                                    <a:pt x="175427" y="83965"/>
                                                    <a:pt x="193286" y="78806"/>
                                                  </a:cubicBezTo>
                                                  <a:cubicBezTo>
                                                    <a:pt x="211145" y="73647"/>
                                                    <a:pt x="217495" y="34356"/>
                                                    <a:pt x="221861" y="38325"/>
                                                  </a:cubicBezTo>
                                                  <a:cubicBezTo>
                                                    <a:pt x="226227" y="42294"/>
                                                    <a:pt x="230196" y="93094"/>
                                                    <a:pt x="219480" y="102619"/>
                                                  </a:cubicBezTo>
                                                  <a:cubicBezTo>
                                                    <a:pt x="208764" y="112144"/>
                                                    <a:pt x="193286" y="109366"/>
                                                    <a:pt x="157567" y="95475"/>
                                                  </a:cubicBezTo>
                                                  <a:cubicBezTo>
                                                    <a:pt x="121848" y="81584"/>
                                                    <a:pt x="7549" y="4591"/>
                                                    <a:pt x="405" y="225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960000">
                                                <a:alpha val="50196"/>
                                              </a:srgbClr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206" name="Freeform 205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3047892" y="2635801"/>
                                              <a:ext cx="28846" cy="159955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28683 w 28846"/>
                                                <a:gd name="connsiteY0" fmla="*/ 243 h 159955"/>
                                                <a:gd name="connsiteX1" fmla="*/ 12014 w 28846"/>
                                                <a:gd name="connsiteY1" fmla="*/ 59774 h 159955"/>
                                                <a:gd name="connsiteX2" fmla="*/ 16777 w 28846"/>
                                                <a:gd name="connsiteY2" fmla="*/ 159787 h 159955"/>
                                                <a:gd name="connsiteX3" fmla="*/ 108 w 28846"/>
                                                <a:gd name="connsiteY3" fmla="*/ 81205 h 159955"/>
                                                <a:gd name="connsiteX4" fmla="*/ 28683 w 28846"/>
                                                <a:gd name="connsiteY4" fmla="*/ 243 h 159955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28846" h="159955">
                                                  <a:moveTo>
                                                    <a:pt x="28683" y="243"/>
                                                  </a:moveTo>
                                                  <a:cubicBezTo>
                                                    <a:pt x="30667" y="-3329"/>
                                                    <a:pt x="13998" y="33183"/>
                                                    <a:pt x="12014" y="59774"/>
                                                  </a:cubicBezTo>
                                                  <a:cubicBezTo>
                                                    <a:pt x="10030" y="86365"/>
                                                    <a:pt x="18761" y="156215"/>
                                                    <a:pt x="16777" y="159787"/>
                                                  </a:cubicBezTo>
                                                  <a:cubicBezTo>
                                                    <a:pt x="14793" y="163359"/>
                                                    <a:pt x="-1479" y="109383"/>
                                                    <a:pt x="108" y="81205"/>
                                                  </a:cubicBezTo>
                                                  <a:cubicBezTo>
                                                    <a:pt x="1695" y="53027"/>
                                                    <a:pt x="26699" y="3815"/>
                                                    <a:pt x="28683" y="243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960000">
                                                <a:alpha val="50196"/>
                                              </a:srgbClr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207" name="Freeform 206"/>
                                            <p:cNvSpPr/>
                                            <p:nvPr/>
                                          </p:nvSpPr>
                                          <p:spPr>
                                            <a:xfrm flipH="1">
                                              <a:off x="3100302" y="2629677"/>
                                              <a:ext cx="28846" cy="159955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28683 w 28846"/>
                                                <a:gd name="connsiteY0" fmla="*/ 243 h 159955"/>
                                                <a:gd name="connsiteX1" fmla="*/ 12014 w 28846"/>
                                                <a:gd name="connsiteY1" fmla="*/ 59774 h 159955"/>
                                                <a:gd name="connsiteX2" fmla="*/ 16777 w 28846"/>
                                                <a:gd name="connsiteY2" fmla="*/ 159787 h 159955"/>
                                                <a:gd name="connsiteX3" fmla="*/ 108 w 28846"/>
                                                <a:gd name="connsiteY3" fmla="*/ 81205 h 159955"/>
                                                <a:gd name="connsiteX4" fmla="*/ 28683 w 28846"/>
                                                <a:gd name="connsiteY4" fmla="*/ 243 h 159955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28846" h="159955">
                                                  <a:moveTo>
                                                    <a:pt x="28683" y="243"/>
                                                  </a:moveTo>
                                                  <a:cubicBezTo>
                                                    <a:pt x="30667" y="-3329"/>
                                                    <a:pt x="13998" y="33183"/>
                                                    <a:pt x="12014" y="59774"/>
                                                  </a:cubicBezTo>
                                                  <a:cubicBezTo>
                                                    <a:pt x="10030" y="86365"/>
                                                    <a:pt x="18761" y="156215"/>
                                                    <a:pt x="16777" y="159787"/>
                                                  </a:cubicBezTo>
                                                  <a:cubicBezTo>
                                                    <a:pt x="14793" y="163359"/>
                                                    <a:pt x="-1479" y="109383"/>
                                                    <a:pt x="108" y="81205"/>
                                                  </a:cubicBezTo>
                                                  <a:cubicBezTo>
                                                    <a:pt x="1695" y="53027"/>
                                                    <a:pt x="26699" y="3815"/>
                                                    <a:pt x="28683" y="243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960000">
                                                <a:alpha val="50196"/>
                                              </a:srgbClr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198" name="Freeform 197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2957334" y="2640714"/>
                                            <a:ext cx="45719" cy="116844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23990 w 38910"/>
                                              <a:gd name="connsiteY0" fmla="*/ 116773 h 116844"/>
                                              <a:gd name="connsiteX1" fmla="*/ 23990 w 38910"/>
                                              <a:gd name="connsiteY1" fmla="*/ 59623 h 116844"/>
                                              <a:gd name="connsiteX2" fmla="*/ 38277 w 38910"/>
                                              <a:gd name="connsiteY2" fmla="*/ 92 h 116844"/>
                                              <a:gd name="connsiteX3" fmla="*/ 177 w 38910"/>
                                              <a:gd name="connsiteY3" fmla="*/ 47717 h 116844"/>
                                              <a:gd name="connsiteX4" fmla="*/ 23990 w 38910"/>
                                              <a:gd name="connsiteY4" fmla="*/ 116773 h 116844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38910" h="116844">
                                                <a:moveTo>
                                                  <a:pt x="23990" y="116773"/>
                                                </a:moveTo>
                                                <a:cubicBezTo>
                                                  <a:pt x="27959" y="118757"/>
                                                  <a:pt x="21609" y="79070"/>
                                                  <a:pt x="23990" y="59623"/>
                                                </a:cubicBezTo>
                                                <a:cubicBezTo>
                                                  <a:pt x="26371" y="40176"/>
                                                  <a:pt x="42246" y="2076"/>
                                                  <a:pt x="38277" y="92"/>
                                                </a:cubicBezTo>
                                                <a:cubicBezTo>
                                                  <a:pt x="34308" y="-1892"/>
                                                  <a:pt x="2558" y="28667"/>
                                                  <a:pt x="177" y="47717"/>
                                                </a:cubicBezTo>
                                                <a:cubicBezTo>
                                                  <a:pt x="-2204" y="66767"/>
                                                  <a:pt x="20021" y="114789"/>
                                                  <a:pt x="23990" y="116773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FF2525"/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199" name="Freeform 198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2738579" y="2573809"/>
                                            <a:ext cx="145123" cy="114837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9384 w 145123"/>
                                              <a:gd name="connsiteY0" fmla="*/ 114622 h 114837"/>
                                              <a:gd name="connsiteX1" fmla="*/ 28434 w 145123"/>
                                              <a:gd name="connsiteY1" fmla="*/ 50328 h 114837"/>
                                              <a:gd name="connsiteX2" fmla="*/ 64153 w 145123"/>
                                              <a:gd name="connsiteY2" fmla="*/ 16991 h 114837"/>
                                              <a:gd name="connsiteX3" fmla="*/ 145115 w 145123"/>
                                              <a:gd name="connsiteY3" fmla="*/ 12228 h 114837"/>
                                              <a:gd name="connsiteX4" fmla="*/ 68915 w 145123"/>
                                              <a:gd name="connsiteY4" fmla="*/ 322 h 114837"/>
                                              <a:gd name="connsiteX5" fmla="*/ 4622 w 145123"/>
                                              <a:gd name="connsiteY5" fmla="*/ 26516 h 114837"/>
                                              <a:gd name="connsiteX6" fmla="*/ 9384 w 145123"/>
                                              <a:gd name="connsiteY6" fmla="*/ 114622 h 114837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45123" h="114837">
                                                <a:moveTo>
                                                  <a:pt x="9384" y="114622"/>
                                                </a:moveTo>
                                                <a:cubicBezTo>
                                                  <a:pt x="13353" y="118591"/>
                                                  <a:pt x="19306" y="66600"/>
                                                  <a:pt x="28434" y="50328"/>
                                                </a:cubicBezTo>
                                                <a:cubicBezTo>
                                                  <a:pt x="37562" y="34056"/>
                                                  <a:pt x="44706" y="23341"/>
                                                  <a:pt x="64153" y="16991"/>
                                                </a:cubicBezTo>
                                                <a:cubicBezTo>
                                                  <a:pt x="83600" y="10641"/>
                                                  <a:pt x="144321" y="15006"/>
                                                  <a:pt x="145115" y="12228"/>
                                                </a:cubicBezTo>
                                                <a:cubicBezTo>
                                                  <a:pt x="145909" y="9450"/>
                                                  <a:pt x="92331" y="-2059"/>
                                                  <a:pt x="68915" y="322"/>
                                                </a:cubicBezTo>
                                                <a:cubicBezTo>
                                                  <a:pt x="45499" y="2703"/>
                                                  <a:pt x="15734" y="9847"/>
                                                  <a:pt x="4622" y="26516"/>
                                                </a:cubicBezTo>
                                                <a:cubicBezTo>
                                                  <a:pt x="-6490" y="43185"/>
                                                  <a:pt x="5415" y="110653"/>
                                                  <a:pt x="9384" y="114622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FF2525"/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200" name="Freeform 199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3071811" y="2552686"/>
                                            <a:ext cx="195466" cy="62046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2 w 195466"/>
                                              <a:gd name="connsiteY0" fmla="*/ 26208 h 62046"/>
                                              <a:gd name="connsiteX1" fmla="*/ 83346 w 195466"/>
                                              <a:gd name="connsiteY1" fmla="*/ 21445 h 62046"/>
                                              <a:gd name="connsiteX2" fmla="*/ 145258 w 195466"/>
                                              <a:gd name="connsiteY2" fmla="*/ 23826 h 62046"/>
                                              <a:gd name="connsiteX3" fmla="*/ 195264 w 195466"/>
                                              <a:gd name="connsiteY3" fmla="*/ 61926 h 62046"/>
                                              <a:gd name="connsiteX4" fmla="*/ 159546 w 195466"/>
                                              <a:gd name="connsiteY4" fmla="*/ 9539 h 62046"/>
                                              <a:gd name="connsiteX5" fmla="*/ 80964 w 195466"/>
                                              <a:gd name="connsiteY5" fmla="*/ 14 h 62046"/>
                                              <a:gd name="connsiteX6" fmla="*/ 2 w 195466"/>
                                              <a:gd name="connsiteY6" fmla="*/ 26208 h 62046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95466" h="62046">
                                                <a:moveTo>
                                                  <a:pt x="2" y="26208"/>
                                                </a:moveTo>
                                                <a:cubicBezTo>
                                                  <a:pt x="399" y="29780"/>
                                                  <a:pt x="59137" y="21842"/>
                                                  <a:pt x="83346" y="21445"/>
                                                </a:cubicBezTo>
                                                <a:cubicBezTo>
                                                  <a:pt x="107555" y="21048"/>
                                                  <a:pt x="126605" y="17079"/>
                                                  <a:pt x="145258" y="23826"/>
                                                </a:cubicBezTo>
                                                <a:cubicBezTo>
                                                  <a:pt x="163911" y="30573"/>
                                                  <a:pt x="192883" y="64307"/>
                                                  <a:pt x="195264" y="61926"/>
                                                </a:cubicBezTo>
                                                <a:cubicBezTo>
                                                  <a:pt x="197645" y="59545"/>
                                                  <a:pt x="178596" y="19858"/>
                                                  <a:pt x="159546" y="9539"/>
                                                </a:cubicBezTo>
                                                <a:cubicBezTo>
                                                  <a:pt x="140496" y="-780"/>
                                                  <a:pt x="107158" y="14"/>
                                                  <a:pt x="80964" y="14"/>
                                                </a:cubicBezTo>
                                                <a:cubicBezTo>
                                                  <a:pt x="54770" y="14"/>
                                                  <a:pt x="-395" y="22636"/>
                                                  <a:pt x="2" y="26208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FF2525"/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195" name="Freeform 194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2740480" y="2776280"/>
                                          <a:ext cx="209730" cy="62136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339 w 191037"/>
                                            <a:gd name="connsiteY0" fmla="*/ 14545 h 62136"/>
                                            <a:gd name="connsiteX1" fmla="*/ 71776 w 191037"/>
                                            <a:gd name="connsiteY1" fmla="*/ 43120 h 62136"/>
                                            <a:gd name="connsiteX2" fmla="*/ 138451 w 191037"/>
                                            <a:gd name="connsiteY2" fmla="*/ 38358 h 62136"/>
                                            <a:gd name="connsiteX3" fmla="*/ 190839 w 191037"/>
                                            <a:gd name="connsiteY3" fmla="*/ 258 h 62136"/>
                                            <a:gd name="connsiteX4" fmla="*/ 119401 w 191037"/>
                                            <a:gd name="connsiteY4" fmla="*/ 59789 h 62136"/>
                                            <a:gd name="connsiteX5" fmla="*/ 47964 w 191037"/>
                                            <a:gd name="connsiteY5" fmla="*/ 47883 h 62136"/>
                                            <a:gd name="connsiteX6" fmla="*/ 339 w 191037"/>
                                            <a:gd name="connsiteY6" fmla="*/ 14545 h 62136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191037" h="62136">
                                              <a:moveTo>
                                                <a:pt x="339" y="14545"/>
                                              </a:moveTo>
                                              <a:cubicBezTo>
                                                <a:pt x="4308" y="13751"/>
                                                <a:pt x="48757" y="39151"/>
                                                <a:pt x="71776" y="43120"/>
                                              </a:cubicBezTo>
                                              <a:cubicBezTo>
                                                <a:pt x="94795" y="47089"/>
                                                <a:pt x="118607" y="45502"/>
                                                <a:pt x="138451" y="38358"/>
                                              </a:cubicBezTo>
                                              <a:cubicBezTo>
                                                <a:pt x="158295" y="31214"/>
                                                <a:pt x="194014" y="-3314"/>
                                                <a:pt x="190839" y="258"/>
                                              </a:cubicBezTo>
                                              <a:cubicBezTo>
                                                <a:pt x="187664" y="3830"/>
                                                <a:pt x="143214" y="51852"/>
                                                <a:pt x="119401" y="59789"/>
                                              </a:cubicBezTo>
                                              <a:cubicBezTo>
                                                <a:pt x="95589" y="67727"/>
                                                <a:pt x="67808" y="53439"/>
                                                <a:pt x="47964" y="47883"/>
                                              </a:cubicBezTo>
                                              <a:cubicBezTo>
                                                <a:pt x="28120" y="42327"/>
                                                <a:pt x="-3630" y="15339"/>
                                                <a:pt x="339" y="14545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rgbClr val="000000">
                                            <a:alpha val="20000"/>
                                          </a:srgbClr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196" name="Freeform 195"/>
                                        <p:cNvSpPr/>
                                        <p:nvPr/>
                                      </p:nvSpPr>
                                      <p:spPr>
                                        <a:xfrm flipH="1">
                                          <a:off x="3038010" y="2779594"/>
                                          <a:ext cx="209730" cy="62136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339 w 191037"/>
                                            <a:gd name="connsiteY0" fmla="*/ 14545 h 62136"/>
                                            <a:gd name="connsiteX1" fmla="*/ 71776 w 191037"/>
                                            <a:gd name="connsiteY1" fmla="*/ 43120 h 62136"/>
                                            <a:gd name="connsiteX2" fmla="*/ 138451 w 191037"/>
                                            <a:gd name="connsiteY2" fmla="*/ 38358 h 62136"/>
                                            <a:gd name="connsiteX3" fmla="*/ 190839 w 191037"/>
                                            <a:gd name="connsiteY3" fmla="*/ 258 h 62136"/>
                                            <a:gd name="connsiteX4" fmla="*/ 119401 w 191037"/>
                                            <a:gd name="connsiteY4" fmla="*/ 59789 h 62136"/>
                                            <a:gd name="connsiteX5" fmla="*/ 47964 w 191037"/>
                                            <a:gd name="connsiteY5" fmla="*/ 47883 h 62136"/>
                                            <a:gd name="connsiteX6" fmla="*/ 339 w 191037"/>
                                            <a:gd name="connsiteY6" fmla="*/ 14545 h 62136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191037" h="62136">
                                              <a:moveTo>
                                                <a:pt x="339" y="14545"/>
                                              </a:moveTo>
                                              <a:cubicBezTo>
                                                <a:pt x="4308" y="13751"/>
                                                <a:pt x="48757" y="39151"/>
                                                <a:pt x="71776" y="43120"/>
                                              </a:cubicBezTo>
                                              <a:cubicBezTo>
                                                <a:pt x="94795" y="47089"/>
                                                <a:pt x="118607" y="45502"/>
                                                <a:pt x="138451" y="38358"/>
                                              </a:cubicBezTo>
                                              <a:cubicBezTo>
                                                <a:pt x="158295" y="31214"/>
                                                <a:pt x="194014" y="-3314"/>
                                                <a:pt x="190839" y="258"/>
                                              </a:cubicBezTo>
                                              <a:cubicBezTo>
                                                <a:pt x="187664" y="3830"/>
                                                <a:pt x="143214" y="51852"/>
                                                <a:pt x="119401" y="59789"/>
                                              </a:cubicBezTo>
                                              <a:cubicBezTo>
                                                <a:pt x="95589" y="67727"/>
                                                <a:pt x="67808" y="53439"/>
                                                <a:pt x="47964" y="47883"/>
                                              </a:cubicBezTo>
                                              <a:cubicBezTo>
                                                <a:pt x="28120" y="42327"/>
                                                <a:pt x="-3630" y="15339"/>
                                                <a:pt x="339" y="14545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rgbClr val="000000">
                                            <a:alpha val="20000"/>
                                          </a:srgbClr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192" name="Freeform 191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733529" y="2790583"/>
                                        <a:ext cx="233508" cy="123659"/>
                                      </a:xfrm>
                                      <a:custGeom>
                                        <a:avLst/>
                                        <a:gdLst>
                                          <a:gd name="connsiteX0" fmla="*/ 146 w 233508"/>
                                          <a:gd name="connsiteY0" fmla="*/ 40723 h 123659"/>
                                          <a:gd name="connsiteX1" fmla="*/ 52533 w 233508"/>
                                          <a:gd name="connsiteY1" fmla="*/ 95492 h 123659"/>
                                          <a:gd name="connsiteX2" fmla="*/ 107302 w 233508"/>
                                          <a:gd name="connsiteY2" fmla="*/ 102636 h 123659"/>
                                          <a:gd name="connsiteX3" fmla="*/ 157308 w 233508"/>
                                          <a:gd name="connsiteY3" fmla="*/ 85967 h 123659"/>
                                          <a:gd name="connsiteX4" fmla="*/ 200171 w 233508"/>
                                          <a:gd name="connsiteY4" fmla="*/ 47867 h 123659"/>
                                          <a:gd name="connsiteX5" fmla="*/ 233508 w 233508"/>
                                          <a:gd name="connsiteY5" fmla="*/ 242 h 123659"/>
                                          <a:gd name="connsiteX6" fmla="*/ 200171 w 233508"/>
                                          <a:gd name="connsiteY6" fmla="*/ 69298 h 123659"/>
                                          <a:gd name="connsiteX7" fmla="*/ 109683 w 233508"/>
                                          <a:gd name="connsiteY7" fmla="*/ 114542 h 123659"/>
                                          <a:gd name="connsiteX8" fmla="*/ 69202 w 233508"/>
                                          <a:gd name="connsiteY8" fmla="*/ 119305 h 123659"/>
                                          <a:gd name="connsiteX9" fmla="*/ 146 w 233508"/>
                                          <a:gd name="connsiteY9" fmla="*/ 40723 h 123659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  <a:cxn ang="0">
                                            <a:pos x="connsiteX8" y="connsiteY8"/>
                                          </a:cxn>
                                          <a:cxn ang="0">
                                            <a:pos x="connsiteX9" y="connsiteY9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233508" h="123659">
                                            <a:moveTo>
                                              <a:pt x="146" y="40723"/>
                                            </a:moveTo>
                                            <a:cubicBezTo>
                                              <a:pt x="-2632" y="36754"/>
                                              <a:pt x="34674" y="85173"/>
                                              <a:pt x="52533" y="95492"/>
                                            </a:cubicBezTo>
                                            <a:cubicBezTo>
                                              <a:pt x="70392" y="105811"/>
                                              <a:pt x="89840" y="104223"/>
                                              <a:pt x="107302" y="102636"/>
                                            </a:cubicBezTo>
                                            <a:cubicBezTo>
                                              <a:pt x="124764" y="101049"/>
                                              <a:pt x="141830" y="95095"/>
                                              <a:pt x="157308" y="85967"/>
                                            </a:cubicBezTo>
                                            <a:cubicBezTo>
                                              <a:pt x="172786" y="76839"/>
                                              <a:pt x="187471" y="62155"/>
                                              <a:pt x="200171" y="47867"/>
                                            </a:cubicBezTo>
                                            <a:cubicBezTo>
                                              <a:pt x="212871" y="33579"/>
                                              <a:pt x="233508" y="-3330"/>
                                              <a:pt x="233508" y="242"/>
                                            </a:cubicBezTo>
                                            <a:cubicBezTo>
                                              <a:pt x="233508" y="3814"/>
                                              <a:pt x="220808" y="50248"/>
                                              <a:pt x="200171" y="69298"/>
                                            </a:cubicBezTo>
                                            <a:cubicBezTo>
                                              <a:pt x="179534" y="88348"/>
                                              <a:pt x="131511" y="106208"/>
                                              <a:pt x="109683" y="114542"/>
                                            </a:cubicBezTo>
                                            <a:cubicBezTo>
                                              <a:pt x="87855" y="122877"/>
                                              <a:pt x="85871" y="127639"/>
                                              <a:pt x="69202" y="119305"/>
                                            </a:cubicBezTo>
                                            <a:cubicBezTo>
                                              <a:pt x="52533" y="110971"/>
                                              <a:pt x="2924" y="44692"/>
                                              <a:pt x="146" y="40723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000000">
                                          <a:alpha val="20000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93" name="Freeform 192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994045" y="2787603"/>
                                        <a:ext cx="250730" cy="116608"/>
                                      </a:xfrm>
                                      <a:custGeom>
                                        <a:avLst/>
                                        <a:gdLst>
                                          <a:gd name="connsiteX0" fmla="*/ 1568 w 250730"/>
                                          <a:gd name="connsiteY0" fmla="*/ 841 h 116608"/>
                                          <a:gd name="connsiteX1" fmla="*/ 84911 w 250730"/>
                                          <a:gd name="connsiteY1" fmla="*/ 60372 h 116608"/>
                                          <a:gd name="connsiteX2" fmla="*/ 196830 w 250730"/>
                                          <a:gd name="connsiteY2" fmla="*/ 103235 h 116608"/>
                                          <a:gd name="connsiteX3" fmla="*/ 232549 w 250730"/>
                                          <a:gd name="connsiteY3" fmla="*/ 91328 h 116608"/>
                                          <a:gd name="connsiteX4" fmla="*/ 234930 w 250730"/>
                                          <a:gd name="connsiteY4" fmla="*/ 29416 h 116608"/>
                                          <a:gd name="connsiteX5" fmla="*/ 246836 w 250730"/>
                                          <a:gd name="connsiteY5" fmla="*/ 103235 h 116608"/>
                                          <a:gd name="connsiteX6" fmla="*/ 158730 w 250730"/>
                                          <a:gd name="connsiteY6" fmla="*/ 107997 h 116608"/>
                                          <a:gd name="connsiteX7" fmla="*/ 1568 w 250730"/>
                                          <a:gd name="connsiteY7" fmla="*/ 841 h 116608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250730" h="116608">
                                            <a:moveTo>
                                              <a:pt x="1568" y="841"/>
                                            </a:moveTo>
                                            <a:cubicBezTo>
                                              <a:pt x="-10735" y="-7096"/>
                                              <a:pt x="52367" y="43306"/>
                                              <a:pt x="84911" y="60372"/>
                                            </a:cubicBezTo>
                                            <a:cubicBezTo>
                                              <a:pt x="117455" y="77438"/>
                                              <a:pt x="172224" y="98076"/>
                                              <a:pt x="196830" y="103235"/>
                                            </a:cubicBezTo>
                                            <a:cubicBezTo>
                                              <a:pt x="221436" y="108394"/>
                                              <a:pt x="226199" y="103631"/>
                                              <a:pt x="232549" y="91328"/>
                                            </a:cubicBezTo>
                                            <a:cubicBezTo>
                                              <a:pt x="238899" y="79025"/>
                                              <a:pt x="232549" y="27432"/>
                                              <a:pt x="234930" y="29416"/>
                                            </a:cubicBezTo>
                                            <a:cubicBezTo>
                                              <a:pt x="237311" y="31400"/>
                                              <a:pt x="259536" y="90138"/>
                                              <a:pt x="246836" y="103235"/>
                                            </a:cubicBezTo>
                                            <a:cubicBezTo>
                                              <a:pt x="234136" y="116332"/>
                                              <a:pt x="199211" y="123078"/>
                                              <a:pt x="158730" y="107997"/>
                                            </a:cubicBezTo>
                                            <a:cubicBezTo>
                                              <a:pt x="118249" y="92916"/>
                                              <a:pt x="13871" y="8778"/>
                                              <a:pt x="1568" y="841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000000">
                                          <a:alpha val="20000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178" name="Group 177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2136372" y="2118022"/>
                                      <a:ext cx="568740" cy="510353"/>
                                      <a:chOff x="2136372" y="2118022"/>
                                      <a:chExt cx="568740" cy="510353"/>
                                    </a:xfrm>
                                  </p:grpSpPr>
                                  <p:grpSp>
                                    <p:nvGrpSpPr>
                                      <p:cNvPr id="179" name="Group 178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2136372" y="2118022"/>
                                        <a:ext cx="568740" cy="510353"/>
                                        <a:chOff x="2136372" y="2118022"/>
                                        <a:chExt cx="568740" cy="510353"/>
                                      </a:xfrm>
                                    </p:grpSpPr>
                                    <p:sp>
                                      <p:nvSpPr>
                                        <p:cNvPr id="186" name="Freeform 185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2276475" y="2118022"/>
                                          <a:ext cx="291253" cy="264452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0 w 291253"/>
                                            <a:gd name="connsiteY0" fmla="*/ 187028 h 264452"/>
                                            <a:gd name="connsiteX1" fmla="*/ 90488 w 291253"/>
                                            <a:gd name="connsiteY1" fmla="*/ 67966 h 264452"/>
                                            <a:gd name="connsiteX2" fmla="*/ 180975 w 291253"/>
                                            <a:gd name="connsiteY2" fmla="*/ 1291 h 264452"/>
                                            <a:gd name="connsiteX3" fmla="*/ 276225 w 291253"/>
                                            <a:gd name="connsiteY3" fmla="*/ 125116 h 264452"/>
                                            <a:gd name="connsiteX4" fmla="*/ 276225 w 291253"/>
                                            <a:gd name="connsiteY4" fmla="*/ 248941 h 264452"/>
                                            <a:gd name="connsiteX5" fmla="*/ 133350 w 291253"/>
                                            <a:gd name="connsiteY5" fmla="*/ 258466 h 264452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91253" h="264452">
                                              <a:moveTo>
                                                <a:pt x="0" y="187028"/>
                                              </a:moveTo>
                                              <a:cubicBezTo>
                                                <a:pt x="30163" y="142975"/>
                                                <a:pt x="60326" y="98922"/>
                                                <a:pt x="90488" y="67966"/>
                                              </a:cubicBezTo>
                                              <a:cubicBezTo>
                                                <a:pt x="120650" y="37010"/>
                                                <a:pt x="150019" y="-8234"/>
                                                <a:pt x="180975" y="1291"/>
                                              </a:cubicBezTo>
                                              <a:cubicBezTo>
                                                <a:pt x="211931" y="10816"/>
                                                <a:pt x="260350" y="83841"/>
                                                <a:pt x="276225" y="125116"/>
                                              </a:cubicBezTo>
                                              <a:cubicBezTo>
                                                <a:pt x="292100" y="166391"/>
                                                <a:pt x="300037" y="226716"/>
                                                <a:pt x="276225" y="248941"/>
                                              </a:cubicBezTo>
                                              <a:cubicBezTo>
                                                <a:pt x="252413" y="271166"/>
                                                <a:pt x="192881" y="264816"/>
                                                <a:pt x="133350" y="258466"/>
                                              </a:cubicBezTo>
                                            </a:path>
                                          </a:pathLst>
                                        </a:custGeom>
                                        <a:solidFill>
                                          <a:srgbClr val="FFFF00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187" name="Freeform 186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2136372" y="2235012"/>
                                          <a:ext cx="302821" cy="260538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111528 w 302821"/>
                                            <a:gd name="connsiteY0" fmla="*/ 260538 h 260538"/>
                                            <a:gd name="connsiteX1" fmla="*/ 21041 w 302821"/>
                                            <a:gd name="connsiteY1" fmla="*/ 131951 h 260538"/>
                                            <a:gd name="connsiteX2" fmla="*/ 11516 w 302821"/>
                                            <a:gd name="connsiteY2" fmla="*/ 27176 h 260538"/>
                                            <a:gd name="connsiteX3" fmla="*/ 159153 w 302821"/>
                                            <a:gd name="connsiteY3" fmla="*/ 3363 h 260538"/>
                                            <a:gd name="connsiteX4" fmla="*/ 259166 w 302821"/>
                                            <a:gd name="connsiteY4" fmla="*/ 22413 h 260538"/>
                                            <a:gd name="connsiteX5" fmla="*/ 302028 w 302821"/>
                                            <a:gd name="connsiteY5" fmla="*/ 203388 h 260538"/>
                                            <a:gd name="connsiteX6" fmla="*/ 225828 w 302821"/>
                                            <a:gd name="connsiteY6" fmla="*/ 255776 h 260538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302821" h="260538">
                                              <a:moveTo>
                                                <a:pt x="111528" y="260538"/>
                                              </a:moveTo>
                                              <a:cubicBezTo>
                                                <a:pt x="74619" y="215691"/>
                                                <a:pt x="37710" y="170845"/>
                                                <a:pt x="21041" y="131951"/>
                                              </a:cubicBezTo>
                                              <a:cubicBezTo>
                                                <a:pt x="4372" y="93057"/>
                                                <a:pt x="-11503" y="48607"/>
                                                <a:pt x="11516" y="27176"/>
                                              </a:cubicBezTo>
                                              <a:cubicBezTo>
                                                <a:pt x="34535" y="5745"/>
                                                <a:pt x="117878" y="4157"/>
                                                <a:pt x="159153" y="3363"/>
                                              </a:cubicBezTo>
                                              <a:cubicBezTo>
                                                <a:pt x="200428" y="2569"/>
                                                <a:pt x="235354" y="-10924"/>
                                                <a:pt x="259166" y="22413"/>
                                              </a:cubicBezTo>
                                              <a:cubicBezTo>
                                                <a:pt x="282978" y="55750"/>
                                                <a:pt x="307584" y="164494"/>
                                                <a:pt x="302028" y="203388"/>
                                              </a:cubicBezTo>
                                              <a:cubicBezTo>
                                                <a:pt x="296472" y="242282"/>
                                                <a:pt x="261150" y="249029"/>
                                                <a:pt x="225828" y="255776"/>
                                              </a:cubicBezTo>
                                            </a:path>
                                          </a:pathLst>
                                        </a:custGeom>
                                        <a:solidFill>
                                          <a:srgbClr val="FFFF00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188" name="Freeform 187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2352675" y="2246842"/>
                                          <a:ext cx="352437" cy="266941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100013 w 352437"/>
                                            <a:gd name="connsiteY0" fmla="*/ 1058 h 266941"/>
                                            <a:gd name="connsiteX1" fmla="*/ 280988 w 352437"/>
                                            <a:gd name="connsiteY1" fmla="*/ 10583 h 266941"/>
                                            <a:gd name="connsiteX2" fmla="*/ 352425 w 352437"/>
                                            <a:gd name="connsiteY2" fmla="*/ 77258 h 266941"/>
                                            <a:gd name="connsiteX3" fmla="*/ 285750 w 352437"/>
                                            <a:gd name="connsiteY3" fmla="*/ 196321 h 266941"/>
                                            <a:gd name="connsiteX4" fmla="*/ 166688 w 352437"/>
                                            <a:gd name="connsiteY4" fmla="*/ 262996 h 266941"/>
                                            <a:gd name="connsiteX5" fmla="*/ 38100 w 352437"/>
                                            <a:gd name="connsiteY5" fmla="*/ 253471 h 266941"/>
                                            <a:gd name="connsiteX6" fmla="*/ 0 w 352437"/>
                                            <a:gd name="connsiteY6" fmla="*/ 205846 h 266941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352437" h="266941">
                                              <a:moveTo>
                                                <a:pt x="100013" y="1058"/>
                                              </a:moveTo>
                                              <a:cubicBezTo>
                                                <a:pt x="169466" y="-530"/>
                                                <a:pt x="238919" y="-2117"/>
                                                <a:pt x="280988" y="10583"/>
                                              </a:cubicBezTo>
                                              <a:cubicBezTo>
                                                <a:pt x="323057" y="23283"/>
                                                <a:pt x="351631" y="46302"/>
                                                <a:pt x="352425" y="77258"/>
                                              </a:cubicBezTo>
                                              <a:cubicBezTo>
                                                <a:pt x="353219" y="108214"/>
                                                <a:pt x="316706" y="165365"/>
                                                <a:pt x="285750" y="196321"/>
                                              </a:cubicBezTo>
                                              <a:cubicBezTo>
                                                <a:pt x="254794" y="227277"/>
                                                <a:pt x="207963" y="253471"/>
                                                <a:pt x="166688" y="262996"/>
                                              </a:cubicBezTo>
                                              <a:cubicBezTo>
                                                <a:pt x="125413" y="272521"/>
                                                <a:pt x="65881" y="262996"/>
                                                <a:pt x="38100" y="253471"/>
                                              </a:cubicBezTo>
                                              <a:cubicBezTo>
                                                <a:pt x="10319" y="243946"/>
                                                <a:pt x="5159" y="224896"/>
                                                <a:pt x="0" y="205846"/>
                                              </a:cubicBezTo>
                                            </a:path>
                                          </a:pathLst>
                                        </a:custGeom>
                                        <a:solidFill>
                                          <a:srgbClr val="FFFF00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189" name="Freeform 188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2171685" y="2381592"/>
                                          <a:ext cx="253290" cy="218733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61928 w 253290"/>
                                            <a:gd name="connsiteY0" fmla="*/ 218733 h 218733"/>
                                            <a:gd name="connsiteX1" fmla="*/ 15 w 253290"/>
                                            <a:gd name="connsiteY1" fmla="*/ 166346 h 218733"/>
                                            <a:gd name="connsiteX2" fmla="*/ 57165 w 253290"/>
                                            <a:gd name="connsiteY2" fmla="*/ 13946 h 218733"/>
                                            <a:gd name="connsiteX3" fmla="*/ 171465 w 253290"/>
                                            <a:gd name="connsiteY3" fmla="*/ 13946 h 218733"/>
                                            <a:gd name="connsiteX4" fmla="*/ 252428 w 253290"/>
                                            <a:gd name="connsiteY4" fmla="*/ 75858 h 218733"/>
                                            <a:gd name="connsiteX5" fmla="*/ 209565 w 253290"/>
                                            <a:gd name="connsiteY5" fmla="*/ 166346 h 218733"/>
                                            <a:gd name="connsiteX6" fmla="*/ 138128 w 253290"/>
                                            <a:gd name="connsiteY6" fmla="*/ 199683 h 218733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53290" h="218733">
                                              <a:moveTo>
                                                <a:pt x="61928" y="218733"/>
                                              </a:moveTo>
                                              <a:cubicBezTo>
                                                <a:pt x="31368" y="209605"/>
                                                <a:pt x="809" y="200477"/>
                                                <a:pt x="15" y="166346"/>
                                              </a:cubicBezTo>
                                              <a:cubicBezTo>
                                                <a:pt x="-779" y="132215"/>
                                                <a:pt x="28590" y="39346"/>
                                                <a:pt x="57165" y="13946"/>
                                              </a:cubicBezTo>
                                              <a:cubicBezTo>
                                                <a:pt x="85740" y="-11454"/>
                                                <a:pt x="138921" y="3627"/>
                                                <a:pt x="171465" y="13946"/>
                                              </a:cubicBezTo>
                                              <a:cubicBezTo>
                                                <a:pt x="204009" y="24265"/>
                                                <a:pt x="246078" y="50458"/>
                                                <a:pt x="252428" y="75858"/>
                                              </a:cubicBezTo>
                                              <a:cubicBezTo>
                                                <a:pt x="258778" y="101258"/>
                                                <a:pt x="228615" y="145709"/>
                                                <a:pt x="209565" y="166346"/>
                                              </a:cubicBezTo>
                                              <a:cubicBezTo>
                                                <a:pt x="190515" y="186983"/>
                                                <a:pt x="164321" y="193333"/>
                                                <a:pt x="138128" y="199683"/>
                                              </a:cubicBezTo>
                                            </a:path>
                                          </a:pathLst>
                                        </a:custGeom>
                                        <a:solidFill>
                                          <a:srgbClr val="FFFF00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190" name="Freeform 189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2333625" y="2400300"/>
                                          <a:ext cx="269553" cy="228075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0 w 269553"/>
                                            <a:gd name="connsiteY0" fmla="*/ 114300 h 228075"/>
                                            <a:gd name="connsiteX1" fmla="*/ 133350 w 269553"/>
                                            <a:gd name="connsiteY1" fmla="*/ 214313 h 228075"/>
                                            <a:gd name="connsiteX2" fmla="*/ 247650 w 269553"/>
                                            <a:gd name="connsiteY2" fmla="*/ 219075 h 228075"/>
                                            <a:gd name="connsiteX3" fmla="*/ 261938 w 269553"/>
                                            <a:gd name="connsiteY3" fmla="*/ 138113 h 228075"/>
                                            <a:gd name="connsiteX4" fmla="*/ 261938 w 269553"/>
                                            <a:gd name="connsiteY4" fmla="*/ 33338 h 228075"/>
                                            <a:gd name="connsiteX5" fmla="*/ 166688 w 269553"/>
                                            <a:gd name="connsiteY5" fmla="*/ 0 h 228075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69553" h="228075">
                                              <a:moveTo>
                                                <a:pt x="0" y="114300"/>
                                              </a:moveTo>
                                              <a:cubicBezTo>
                                                <a:pt x="46037" y="155575"/>
                                                <a:pt x="92075" y="196851"/>
                                                <a:pt x="133350" y="214313"/>
                                              </a:cubicBezTo>
                                              <a:cubicBezTo>
                                                <a:pt x="174625" y="231776"/>
                                                <a:pt x="226219" y="231775"/>
                                                <a:pt x="247650" y="219075"/>
                                              </a:cubicBezTo>
                                              <a:cubicBezTo>
                                                <a:pt x="269081" y="206375"/>
                                                <a:pt x="259557" y="169069"/>
                                                <a:pt x="261938" y="138113"/>
                                              </a:cubicBezTo>
                                              <a:cubicBezTo>
                                                <a:pt x="264319" y="107157"/>
                                                <a:pt x="277813" y="56357"/>
                                                <a:pt x="261938" y="33338"/>
                                              </a:cubicBezTo>
                                              <a:cubicBezTo>
                                                <a:pt x="246063" y="10319"/>
                                                <a:pt x="206375" y="5159"/>
                                                <a:pt x="166688" y="0"/>
                                              </a:cubicBezTo>
                                            </a:path>
                                          </a:pathLst>
                                        </a:custGeom>
                                        <a:solidFill>
                                          <a:srgbClr val="FFFF00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180" name="Freeform 179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336603" y="2136491"/>
                                        <a:ext cx="108418" cy="108626"/>
                                      </a:xfrm>
                                      <a:custGeom>
                                        <a:avLst/>
                                        <a:gdLst>
                                          <a:gd name="connsiteX0" fmla="*/ 197 w 108418"/>
                                          <a:gd name="connsiteY0" fmla="*/ 108234 h 108626"/>
                                          <a:gd name="connsiteX1" fmla="*/ 50997 w 108418"/>
                                          <a:gd name="connsiteY1" fmla="*/ 47909 h 108626"/>
                                          <a:gd name="connsiteX2" fmla="*/ 108147 w 108418"/>
                                          <a:gd name="connsiteY2" fmla="*/ 284 h 108626"/>
                                          <a:gd name="connsiteX3" fmla="*/ 70047 w 108418"/>
                                          <a:gd name="connsiteY3" fmla="*/ 70134 h 108626"/>
                                          <a:gd name="connsiteX4" fmla="*/ 197 w 108418"/>
                                          <a:gd name="connsiteY4" fmla="*/ 108234 h 108626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08418" h="108626">
                                            <a:moveTo>
                                              <a:pt x="197" y="108234"/>
                                            </a:moveTo>
                                            <a:cubicBezTo>
                                              <a:pt x="-2978" y="104530"/>
                                              <a:pt x="33005" y="65901"/>
                                              <a:pt x="50997" y="47909"/>
                                            </a:cubicBezTo>
                                            <a:cubicBezTo>
                                              <a:pt x="68989" y="29917"/>
                                              <a:pt x="104972" y="-3420"/>
                                              <a:pt x="108147" y="284"/>
                                            </a:cubicBezTo>
                                            <a:cubicBezTo>
                                              <a:pt x="111322" y="3988"/>
                                              <a:pt x="85922" y="51613"/>
                                              <a:pt x="70047" y="70134"/>
                                            </a:cubicBezTo>
                                            <a:cubicBezTo>
                                              <a:pt x="54172" y="88655"/>
                                              <a:pt x="3372" y="111938"/>
                                              <a:pt x="197" y="108234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93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81" name="Freeform 180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155720" y="2253044"/>
                                        <a:ext cx="98618" cy="163633"/>
                                      </a:xfrm>
                                      <a:custGeom>
                                        <a:avLst/>
                                        <a:gdLst>
                                          <a:gd name="connsiteX0" fmla="*/ 79480 w 98618"/>
                                          <a:gd name="connsiteY0" fmla="*/ 163131 h 163633"/>
                                          <a:gd name="connsiteX1" fmla="*/ 28680 w 98618"/>
                                          <a:gd name="connsiteY1" fmla="*/ 90106 h 163633"/>
                                          <a:gd name="connsiteX2" fmla="*/ 31855 w 98618"/>
                                          <a:gd name="connsiteY2" fmla="*/ 32956 h 163633"/>
                                          <a:gd name="connsiteX3" fmla="*/ 98530 w 98618"/>
                                          <a:gd name="connsiteY3" fmla="*/ 1206 h 163633"/>
                                          <a:gd name="connsiteX4" fmla="*/ 15980 w 98618"/>
                                          <a:gd name="connsiteY4" fmla="*/ 10731 h 163633"/>
                                          <a:gd name="connsiteX5" fmla="*/ 105 w 98618"/>
                                          <a:gd name="connsiteY5" fmla="*/ 48831 h 163633"/>
                                          <a:gd name="connsiteX6" fmla="*/ 12805 w 98618"/>
                                          <a:gd name="connsiteY6" fmla="*/ 118681 h 163633"/>
                                          <a:gd name="connsiteX7" fmla="*/ 79480 w 98618"/>
                                          <a:gd name="connsiteY7" fmla="*/ 163131 h 163633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98618" h="163633">
                                            <a:moveTo>
                                              <a:pt x="79480" y="163131"/>
                                            </a:moveTo>
                                            <a:cubicBezTo>
                                              <a:pt x="82126" y="158369"/>
                                              <a:pt x="36617" y="111802"/>
                                              <a:pt x="28680" y="90106"/>
                                            </a:cubicBezTo>
                                            <a:cubicBezTo>
                                              <a:pt x="20743" y="68410"/>
                                              <a:pt x="20213" y="47772"/>
                                              <a:pt x="31855" y="32956"/>
                                            </a:cubicBezTo>
                                            <a:cubicBezTo>
                                              <a:pt x="43497" y="18140"/>
                                              <a:pt x="101176" y="4910"/>
                                              <a:pt x="98530" y="1206"/>
                                            </a:cubicBezTo>
                                            <a:cubicBezTo>
                                              <a:pt x="95884" y="-2498"/>
                                              <a:pt x="32384" y="2793"/>
                                              <a:pt x="15980" y="10731"/>
                                            </a:cubicBezTo>
                                            <a:cubicBezTo>
                                              <a:pt x="-424" y="18668"/>
                                              <a:pt x="634" y="30839"/>
                                              <a:pt x="105" y="48831"/>
                                            </a:cubicBezTo>
                                            <a:cubicBezTo>
                                              <a:pt x="-424" y="66823"/>
                                              <a:pt x="634" y="99631"/>
                                              <a:pt x="12805" y="118681"/>
                                            </a:cubicBezTo>
                                            <a:cubicBezTo>
                                              <a:pt x="24976" y="137731"/>
                                              <a:pt x="76834" y="167893"/>
                                              <a:pt x="79480" y="163131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93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82" name="Freeform 181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184390" y="2517682"/>
                                        <a:ext cx="181500" cy="71054"/>
                                      </a:xfrm>
                                      <a:custGeom>
                                        <a:avLst/>
                                        <a:gdLst>
                                          <a:gd name="connsiteX0" fmla="*/ 3185 w 181500"/>
                                          <a:gd name="connsiteY0" fmla="*/ 93 h 71054"/>
                                          <a:gd name="connsiteX1" fmla="*/ 47635 w 181500"/>
                                          <a:gd name="connsiteY1" fmla="*/ 38193 h 71054"/>
                                          <a:gd name="connsiteX2" fmla="*/ 111135 w 181500"/>
                                          <a:gd name="connsiteY2" fmla="*/ 35018 h 71054"/>
                                          <a:gd name="connsiteX3" fmla="*/ 180985 w 181500"/>
                                          <a:gd name="connsiteY3" fmla="*/ 19143 h 71054"/>
                                          <a:gd name="connsiteX4" fmla="*/ 73035 w 181500"/>
                                          <a:gd name="connsiteY4" fmla="*/ 69943 h 71054"/>
                                          <a:gd name="connsiteX5" fmla="*/ 12710 w 181500"/>
                                          <a:gd name="connsiteY5" fmla="*/ 50893 h 71054"/>
                                          <a:gd name="connsiteX6" fmla="*/ 3185 w 181500"/>
                                          <a:gd name="connsiteY6" fmla="*/ 93 h 71054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81500" h="71054">
                                            <a:moveTo>
                                              <a:pt x="3185" y="93"/>
                                            </a:moveTo>
                                            <a:cubicBezTo>
                                              <a:pt x="9006" y="-2024"/>
                                              <a:pt x="29643" y="32372"/>
                                              <a:pt x="47635" y="38193"/>
                                            </a:cubicBezTo>
                                            <a:cubicBezTo>
                                              <a:pt x="65627" y="44014"/>
                                              <a:pt x="88910" y="38193"/>
                                              <a:pt x="111135" y="35018"/>
                                            </a:cubicBezTo>
                                            <a:cubicBezTo>
                                              <a:pt x="133360" y="31843"/>
                                              <a:pt x="187335" y="13322"/>
                                              <a:pt x="180985" y="19143"/>
                                            </a:cubicBezTo>
                                            <a:cubicBezTo>
                                              <a:pt x="174635" y="24964"/>
                                              <a:pt x="101081" y="64651"/>
                                              <a:pt x="73035" y="69943"/>
                                            </a:cubicBezTo>
                                            <a:cubicBezTo>
                                              <a:pt x="44989" y="75235"/>
                                              <a:pt x="26468" y="60418"/>
                                              <a:pt x="12710" y="50893"/>
                                            </a:cubicBezTo>
                                            <a:cubicBezTo>
                                              <a:pt x="-1048" y="41368"/>
                                              <a:pt x="-2636" y="2210"/>
                                              <a:pt x="3185" y="93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2EC00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83" name="Freeform 182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451100" y="2494954"/>
                                        <a:ext cx="132775" cy="123709"/>
                                      </a:xfrm>
                                      <a:custGeom>
                                        <a:avLst/>
                                        <a:gdLst>
                                          <a:gd name="connsiteX0" fmla="*/ 0 w 132775"/>
                                          <a:gd name="connsiteY0" fmla="*/ 95846 h 123709"/>
                                          <a:gd name="connsiteX1" fmla="*/ 73025 w 132775"/>
                                          <a:gd name="connsiteY1" fmla="*/ 114896 h 123709"/>
                                          <a:gd name="connsiteX2" fmla="*/ 117475 w 132775"/>
                                          <a:gd name="connsiteY2" fmla="*/ 67271 h 123709"/>
                                          <a:gd name="connsiteX3" fmla="*/ 130175 w 132775"/>
                                          <a:gd name="connsiteY3" fmla="*/ 596 h 123709"/>
                                          <a:gd name="connsiteX4" fmla="*/ 127000 w 132775"/>
                                          <a:gd name="connsiteY4" fmla="*/ 108546 h 123709"/>
                                          <a:gd name="connsiteX5" fmla="*/ 73025 w 132775"/>
                                          <a:gd name="connsiteY5" fmla="*/ 121246 h 123709"/>
                                          <a:gd name="connsiteX6" fmla="*/ 0 w 132775"/>
                                          <a:gd name="connsiteY6" fmla="*/ 95846 h 123709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32775" h="123709">
                                            <a:moveTo>
                                              <a:pt x="0" y="95846"/>
                                            </a:moveTo>
                                            <a:cubicBezTo>
                                              <a:pt x="0" y="94788"/>
                                              <a:pt x="53446" y="119658"/>
                                              <a:pt x="73025" y="114896"/>
                                            </a:cubicBezTo>
                                            <a:cubicBezTo>
                                              <a:pt x="92604" y="110134"/>
                                              <a:pt x="107950" y="86321"/>
                                              <a:pt x="117475" y="67271"/>
                                            </a:cubicBezTo>
                                            <a:cubicBezTo>
                                              <a:pt x="127000" y="48221"/>
                                              <a:pt x="128588" y="-6283"/>
                                              <a:pt x="130175" y="596"/>
                                            </a:cubicBezTo>
                                            <a:cubicBezTo>
                                              <a:pt x="131762" y="7475"/>
                                              <a:pt x="136525" y="88438"/>
                                              <a:pt x="127000" y="108546"/>
                                            </a:cubicBezTo>
                                            <a:cubicBezTo>
                                              <a:pt x="117475" y="128654"/>
                                              <a:pt x="95779" y="123892"/>
                                              <a:pt x="73025" y="121246"/>
                                            </a:cubicBezTo>
                                            <a:cubicBezTo>
                                              <a:pt x="50271" y="118600"/>
                                              <a:pt x="0" y="96904"/>
                                              <a:pt x="0" y="95846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2EC00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84" name="Freeform 183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586982" y="2265751"/>
                                        <a:ext cx="107325" cy="179782"/>
                                      </a:xfrm>
                                      <a:custGeom>
                                        <a:avLst/>
                                        <a:gdLst>
                                          <a:gd name="connsiteX0" fmla="*/ 643 w 107325"/>
                                          <a:gd name="connsiteY0" fmla="*/ 178999 h 179782"/>
                                          <a:gd name="connsiteX1" fmla="*/ 54618 w 107325"/>
                                          <a:gd name="connsiteY1" fmla="*/ 128199 h 179782"/>
                                          <a:gd name="connsiteX2" fmla="*/ 64143 w 107325"/>
                                          <a:gd name="connsiteY2" fmla="*/ 74224 h 179782"/>
                                          <a:gd name="connsiteX3" fmla="*/ 19693 w 107325"/>
                                          <a:gd name="connsiteY3" fmla="*/ 1199 h 179782"/>
                                          <a:gd name="connsiteX4" fmla="*/ 99068 w 107325"/>
                                          <a:gd name="connsiteY4" fmla="*/ 32949 h 179782"/>
                                          <a:gd name="connsiteX5" fmla="*/ 95893 w 107325"/>
                                          <a:gd name="connsiteY5" fmla="*/ 86924 h 179782"/>
                                          <a:gd name="connsiteX6" fmla="*/ 643 w 107325"/>
                                          <a:gd name="connsiteY6" fmla="*/ 178999 h 179782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07325" h="179782">
                                            <a:moveTo>
                                              <a:pt x="643" y="178999"/>
                                            </a:moveTo>
                                            <a:cubicBezTo>
                                              <a:pt x="-6236" y="185878"/>
                                              <a:pt x="44035" y="145661"/>
                                              <a:pt x="54618" y="128199"/>
                                            </a:cubicBezTo>
                                            <a:cubicBezTo>
                                              <a:pt x="65201" y="110736"/>
                                              <a:pt x="69964" y="95391"/>
                                              <a:pt x="64143" y="74224"/>
                                            </a:cubicBezTo>
                                            <a:cubicBezTo>
                                              <a:pt x="58322" y="53057"/>
                                              <a:pt x="13872" y="8078"/>
                                              <a:pt x="19693" y="1199"/>
                                            </a:cubicBezTo>
                                            <a:cubicBezTo>
                                              <a:pt x="25514" y="-5680"/>
                                              <a:pt x="86368" y="18661"/>
                                              <a:pt x="99068" y="32949"/>
                                            </a:cubicBezTo>
                                            <a:cubicBezTo>
                                              <a:pt x="111768" y="47236"/>
                                              <a:pt x="109122" y="65228"/>
                                              <a:pt x="95893" y="86924"/>
                                            </a:cubicBezTo>
                                            <a:cubicBezTo>
                                              <a:pt x="82664" y="108620"/>
                                              <a:pt x="7522" y="172120"/>
                                              <a:pt x="643" y="178999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2EC00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185" name="Freeform 184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2473443" y="2155808"/>
                                        <a:ext cx="47533" cy="64695"/>
                                      </a:xfrm>
                                      <a:custGeom>
                                        <a:avLst/>
                                        <a:gdLst>
                                          <a:gd name="connsiteX0" fmla="*/ 3057 w 47533"/>
                                          <a:gd name="connsiteY0" fmla="*/ 17 h 64695"/>
                                          <a:gd name="connsiteX1" fmla="*/ 47507 w 47533"/>
                                          <a:gd name="connsiteY1" fmla="*/ 60342 h 64695"/>
                                          <a:gd name="connsiteX2" fmla="*/ 9407 w 47533"/>
                                          <a:gd name="connsiteY2" fmla="*/ 53992 h 64695"/>
                                          <a:gd name="connsiteX3" fmla="*/ 3057 w 47533"/>
                                          <a:gd name="connsiteY3" fmla="*/ 17 h 64695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47533" h="64695">
                                            <a:moveTo>
                                              <a:pt x="3057" y="17"/>
                                            </a:moveTo>
                                            <a:cubicBezTo>
                                              <a:pt x="9407" y="1075"/>
                                              <a:pt x="46449" y="51346"/>
                                              <a:pt x="47507" y="60342"/>
                                            </a:cubicBezTo>
                                            <a:cubicBezTo>
                                              <a:pt x="48565" y="69338"/>
                                              <a:pt x="17874" y="62988"/>
                                              <a:pt x="9407" y="53992"/>
                                            </a:cubicBezTo>
                                            <a:cubicBezTo>
                                              <a:pt x="940" y="44996"/>
                                              <a:pt x="-3293" y="-1041"/>
                                              <a:pt x="3057" y="17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FF93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</p:grpSp>
                            </p:grpSp>
                            <p:sp>
                              <p:nvSpPr>
                                <p:cNvPr id="286" name="Freeform 285"/>
                                <p:cNvSpPr/>
                                <p:nvPr/>
                              </p:nvSpPr>
                              <p:spPr>
                                <a:xfrm>
                                  <a:off x="2057400" y="2055019"/>
                                  <a:ext cx="711994" cy="600075"/>
                                </a:xfrm>
                                <a:custGeom>
                                  <a:avLst/>
                                  <a:gdLst>
                                    <a:gd name="connsiteX0" fmla="*/ 0 w 711994"/>
                                    <a:gd name="connsiteY0" fmla="*/ 214312 h 600075"/>
                                    <a:gd name="connsiteX1" fmla="*/ 61913 w 711994"/>
                                    <a:gd name="connsiteY1" fmla="*/ 150019 h 600075"/>
                                    <a:gd name="connsiteX2" fmla="*/ 107156 w 711994"/>
                                    <a:gd name="connsiteY2" fmla="*/ 138112 h 600075"/>
                                    <a:gd name="connsiteX3" fmla="*/ 159544 w 711994"/>
                                    <a:gd name="connsiteY3" fmla="*/ 123825 h 600075"/>
                                    <a:gd name="connsiteX4" fmla="*/ 202406 w 711994"/>
                                    <a:gd name="connsiteY4" fmla="*/ 114300 h 600075"/>
                                    <a:gd name="connsiteX5" fmla="*/ 230981 w 711994"/>
                                    <a:gd name="connsiteY5" fmla="*/ 111919 h 600075"/>
                                    <a:gd name="connsiteX6" fmla="*/ 252413 w 711994"/>
                                    <a:gd name="connsiteY6" fmla="*/ 83344 h 600075"/>
                                    <a:gd name="connsiteX7" fmla="*/ 273844 w 711994"/>
                                    <a:gd name="connsiteY7" fmla="*/ 54769 h 600075"/>
                                    <a:gd name="connsiteX8" fmla="*/ 295275 w 711994"/>
                                    <a:gd name="connsiteY8" fmla="*/ 26194 h 600075"/>
                                    <a:gd name="connsiteX9" fmla="*/ 330994 w 711994"/>
                                    <a:gd name="connsiteY9" fmla="*/ 7144 h 600075"/>
                                    <a:gd name="connsiteX10" fmla="*/ 381000 w 711994"/>
                                    <a:gd name="connsiteY10" fmla="*/ 0 h 600075"/>
                                    <a:gd name="connsiteX11" fmla="*/ 440531 w 711994"/>
                                    <a:gd name="connsiteY11" fmla="*/ 7144 h 600075"/>
                                    <a:gd name="connsiteX12" fmla="*/ 457200 w 711994"/>
                                    <a:gd name="connsiteY12" fmla="*/ 30956 h 600075"/>
                                    <a:gd name="connsiteX13" fmla="*/ 485775 w 711994"/>
                                    <a:gd name="connsiteY13" fmla="*/ 69056 h 600075"/>
                                    <a:gd name="connsiteX14" fmla="*/ 502444 w 711994"/>
                                    <a:gd name="connsiteY14" fmla="*/ 90487 h 600075"/>
                                    <a:gd name="connsiteX15" fmla="*/ 531019 w 711994"/>
                                    <a:gd name="connsiteY15" fmla="*/ 123825 h 600075"/>
                                    <a:gd name="connsiteX16" fmla="*/ 561975 w 711994"/>
                                    <a:gd name="connsiteY16" fmla="*/ 145256 h 600075"/>
                                    <a:gd name="connsiteX17" fmla="*/ 635794 w 711994"/>
                                    <a:gd name="connsiteY17" fmla="*/ 164306 h 600075"/>
                                    <a:gd name="connsiteX18" fmla="*/ 659606 w 711994"/>
                                    <a:gd name="connsiteY18" fmla="*/ 188119 h 600075"/>
                                    <a:gd name="connsiteX19" fmla="*/ 685800 w 711994"/>
                                    <a:gd name="connsiteY19" fmla="*/ 230981 h 600075"/>
                                    <a:gd name="connsiteX20" fmla="*/ 700088 w 711994"/>
                                    <a:gd name="connsiteY20" fmla="*/ 261937 h 600075"/>
                                    <a:gd name="connsiteX21" fmla="*/ 711994 w 711994"/>
                                    <a:gd name="connsiteY21" fmla="*/ 302419 h 600075"/>
                                    <a:gd name="connsiteX22" fmla="*/ 709613 w 711994"/>
                                    <a:gd name="connsiteY22" fmla="*/ 338137 h 600075"/>
                                    <a:gd name="connsiteX23" fmla="*/ 700088 w 711994"/>
                                    <a:gd name="connsiteY23" fmla="*/ 359569 h 600075"/>
                                    <a:gd name="connsiteX24" fmla="*/ 671513 w 711994"/>
                                    <a:gd name="connsiteY24" fmla="*/ 395287 h 600075"/>
                                    <a:gd name="connsiteX25" fmla="*/ 638175 w 711994"/>
                                    <a:gd name="connsiteY25" fmla="*/ 402431 h 600075"/>
                                    <a:gd name="connsiteX26" fmla="*/ 609600 w 711994"/>
                                    <a:gd name="connsiteY26" fmla="*/ 411956 h 600075"/>
                                    <a:gd name="connsiteX27" fmla="*/ 607219 w 711994"/>
                                    <a:gd name="connsiteY27" fmla="*/ 440531 h 600075"/>
                                    <a:gd name="connsiteX28" fmla="*/ 609600 w 711994"/>
                                    <a:gd name="connsiteY28" fmla="*/ 481012 h 600075"/>
                                    <a:gd name="connsiteX29" fmla="*/ 597694 w 711994"/>
                                    <a:gd name="connsiteY29" fmla="*/ 514350 h 600075"/>
                                    <a:gd name="connsiteX30" fmla="*/ 583406 w 711994"/>
                                    <a:gd name="connsiteY30" fmla="*/ 547687 h 600075"/>
                                    <a:gd name="connsiteX31" fmla="*/ 559594 w 711994"/>
                                    <a:gd name="connsiteY31" fmla="*/ 576262 h 600075"/>
                                    <a:gd name="connsiteX32" fmla="*/ 526256 w 711994"/>
                                    <a:gd name="connsiteY32" fmla="*/ 595312 h 600075"/>
                                    <a:gd name="connsiteX33" fmla="*/ 454819 w 711994"/>
                                    <a:gd name="connsiteY33" fmla="*/ 600075 h 600075"/>
                                    <a:gd name="connsiteX34" fmla="*/ 407194 w 711994"/>
                                    <a:gd name="connsiteY34" fmla="*/ 588169 h 600075"/>
                                    <a:gd name="connsiteX35" fmla="*/ 383381 w 711994"/>
                                    <a:gd name="connsiteY35" fmla="*/ 573881 h 600075"/>
                                    <a:gd name="connsiteX36" fmla="*/ 340519 w 711994"/>
                                    <a:gd name="connsiteY36" fmla="*/ 554831 h 600075"/>
                                    <a:gd name="connsiteX37" fmla="*/ 311944 w 711994"/>
                                    <a:gd name="connsiteY37" fmla="*/ 538162 h 600075"/>
                                    <a:gd name="connsiteX38" fmla="*/ 257175 w 711994"/>
                                    <a:gd name="connsiteY38" fmla="*/ 554831 h 600075"/>
                                    <a:gd name="connsiteX39" fmla="*/ 221456 w 711994"/>
                                    <a:gd name="connsiteY39" fmla="*/ 564356 h 600075"/>
                                    <a:gd name="connsiteX40" fmla="*/ 183356 w 711994"/>
                                    <a:gd name="connsiteY40" fmla="*/ 566737 h 600075"/>
                                    <a:gd name="connsiteX41" fmla="*/ 152400 w 711994"/>
                                    <a:gd name="connsiteY41" fmla="*/ 564356 h 600075"/>
                                    <a:gd name="connsiteX42" fmla="*/ 92869 w 711994"/>
                                    <a:gd name="connsiteY42" fmla="*/ 540544 h 600075"/>
                                    <a:gd name="connsiteX43" fmla="*/ 80963 w 711994"/>
                                    <a:gd name="connsiteY43" fmla="*/ 519112 h 600075"/>
                                    <a:gd name="connsiteX44" fmla="*/ 83344 w 711994"/>
                                    <a:gd name="connsiteY44" fmla="*/ 481012 h 600075"/>
                                    <a:gd name="connsiteX45" fmla="*/ 78581 w 711994"/>
                                    <a:gd name="connsiteY45" fmla="*/ 416719 h 600075"/>
                                    <a:gd name="connsiteX46" fmla="*/ 64294 w 711994"/>
                                    <a:gd name="connsiteY46" fmla="*/ 364331 h 600075"/>
                                    <a:gd name="connsiteX47" fmla="*/ 57150 w 711994"/>
                                    <a:gd name="connsiteY47" fmla="*/ 338137 h 600075"/>
                                    <a:gd name="connsiteX48" fmla="*/ 38100 w 711994"/>
                                    <a:gd name="connsiteY48" fmla="*/ 316706 h 600075"/>
                                    <a:gd name="connsiteX49" fmla="*/ 11906 w 711994"/>
                                    <a:gd name="connsiteY49" fmla="*/ 288131 h 600075"/>
                                    <a:gd name="connsiteX50" fmla="*/ 0 w 711994"/>
                                    <a:gd name="connsiteY50" fmla="*/ 214312 h 600075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  <a:cxn ang="0">
                                      <a:pos x="connsiteX8" y="connsiteY8"/>
                                    </a:cxn>
                                    <a:cxn ang="0">
                                      <a:pos x="connsiteX9" y="connsiteY9"/>
                                    </a:cxn>
                                    <a:cxn ang="0">
                                      <a:pos x="connsiteX10" y="connsiteY10"/>
                                    </a:cxn>
                                    <a:cxn ang="0">
                                      <a:pos x="connsiteX11" y="connsiteY11"/>
                                    </a:cxn>
                                    <a:cxn ang="0">
                                      <a:pos x="connsiteX12" y="connsiteY12"/>
                                    </a:cxn>
                                    <a:cxn ang="0">
                                      <a:pos x="connsiteX13" y="connsiteY13"/>
                                    </a:cxn>
                                    <a:cxn ang="0">
                                      <a:pos x="connsiteX14" y="connsiteY14"/>
                                    </a:cxn>
                                    <a:cxn ang="0">
                                      <a:pos x="connsiteX15" y="connsiteY15"/>
                                    </a:cxn>
                                    <a:cxn ang="0">
                                      <a:pos x="connsiteX16" y="connsiteY16"/>
                                    </a:cxn>
                                    <a:cxn ang="0">
                                      <a:pos x="connsiteX17" y="connsiteY17"/>
                                    </a:cxn>
                                    <a:cxn ang="0">
                                      <a:pos x="connsiteX18" y="connsiteY18"/>
                                    </a:cxn>
                                    <a:cxn ang="0">
                                      <a:pos x="connsiteX19" y="connsiteY19"/>
                                    </a:cxn>
                                    <a:cxn ang="0">
                                      <a:pos x="connsiteX20" y="connsiteY20"/>
                                    </a:cxn>
                                    <a:cxn ang="0">
                                      <a:pos x="connsiteX21" y="connsiteY21"/>
                                    </a:cxn>
                                    <a:cxn ang="0">
                                      <a:pos x="connsiteX22" y="connsiteY22"/>
                                    </a:cxn>
                                    <a:cxn ang="0">
                                      <a:pos x="connsiteX23" y="connsiteY23"/>
                                    </a:cxn>
                                    <a:cxn ang="0">
                                      <a:pos x="connsiteX24" y="connsiteY24"/>
                                    </a:cxn>
                                    <a:cxn ang="0">
                                      <a:pos x="connsiteX25" y="connsiteY25"/>
                                    </a:cxn>
                                    <a:cxn ang="0">
                                      <a:pos x="connsiteX26" y="connsiteY26"/>
                                    </a:cxn>
                                    <a:cxn ang="0">
                                      <a:pos x="connsiteX27" y="connsiteY27"/>
                                    </a:cxn>
                                    <a:cxn ang="0">
                                      <a:pos x="connsiteX28" y="connsiteY28"/>
                                    </a:cxn>
                                    <a:cxn ang="0">
                                      <a:pos x="connsiteX29" y="connsiteY29"/>
                                    </a:cxn>
                                    <a:cxn ang="0">
                                      <a:pos x="connsiteX30" y="connsiteY30"/>
                                    </a:cxn>
                                    <a:cxn ang="0">
                                      <a:pos x="connsiteX31" y="connsiteY31"/>
                                    </a:cxn>
                                    <a:cxn ang="0">
                                      <a:pos x="connsiteX32" y="connsiteY32"/>
                                    </a:cxn>
                                    <a:cxn ang="0">
                                      <a:pos x="connsiteX33" y="connsiteY33"/>
                                    </a:cxn>
                                    <a:cxn ang="0">
                                      <a:pos x="connsiteX34" y="connsiteY34"/>
                                    </a:cxn>
                                    <a:cxn ang="0">
                                      <a:pos x="connsiteX35" y="connsiteY35"/>
                                    </a:cxn>
                                    <a:cxn ang="0">
                                      <a:pos x="connsiteX36" y="connsiteY36"/>
                                    </a:cxn>
                                    <a:cxn ang="0">
                                      <a:pos x="connsiteX37" y="connsiteY37"/>
                                    </a:cxn>
                                    <a:cxn ang="0">
                                      <a:pos x="connsiteX38" y="connsiteY38"/>
                                    </a:cxn>
                                    <a:cxn ang="0">
                                      <a:pos x="connsiteX39" y="connsiteY39"/>
                                    </a:cxn>
                                    <a:cxn ang="0">
                                      <a:pos x="connsiteX40" y="connsiteY40"/>
                                    </a:cxn>
                                    <a:cxn ang="0">
                                      <a:pos x="connsiteX41" y="connsiteY41"/>
                                    </a:cxn>
                                    <a:cxn ang="0">
                                      <a:pos x="connsiteX42" y="connsiteY42"/>
                                    </a:cxn>
                                    <a:cxn ang="0">
                                      <a:pos x="connsiteX43" y="connsiteY43"/>
                                    </a:cxn>
                                    <a:cxn ang="0">
                                      <a:pos x="connsiteX44" y="connsiteY44"/>
                                    </a:cxn>
                                    <a:cxn ang="0">
                                      <a:pos x="connsiteX45" y="connsiteY45"/>
                                    </a:cxn>
                                    <a:cxn ang="0">
                                      <a:pos x="connsiteX46" y="connsiteY46"/>
                                    </a:cxn>
                                    <a:cxn ang="0">
                                      <a:pos x="connsiteX47" y="connsiteY47"/>
                                    </a:cxn>
                                    <a:cxn ang="0">
                                      <a:pos x="connsiteX48" y="connsiteY48"/>
                                    </a:cxn>
                                    <a:cxn ang="0">
                                      <a:pos x="connsiteX49" y="connsiteY49"/>
                                    </a:cxn>
                                    <a:cxn ang="0">
                                      <a:pos x="connsiteX50" y="connsiteY50"/>
                                    </a:cxn>
                                  </a:cxnLst>
                                  <a:rect l="l" t="t" r="r" b="b"/>
                                  <a:pathLst>
                                    <a:path w="711994" h="600075">
                                      <a:moveTo>
                                        <a:pt x="0" y="214312"/>
                                      </a:moveTo>
                                      <a:lnTo>
                                        <a:pt x="61913" y="150019"/>
                                      </a:lnTo>
                                      <a:lnTo>
                                        <a:pt x="107156" y="138112"/>
                                      </a:lnTo>
                                      <a:lnTo>
                                        <a:pt x="159544" y="123825"/>
                                      </a:lnTo>
                                      <a:lnTo>
                                        <a:pt x="202406" y="114300"/>
                                      </a:lnTo>
                                      <a:lnTo>
                                        <a:pt x="230981" y="111919"/>
                                      </a:lnTo>
                                      <a:lnTo>
                                        <a:pt x="252413" y="83344"/>
                                      </a:lnTo>
                                      <a:lnTo>
                                        <a:pt x="273844" y="54769"/>
                                      </a:lnTo>
                                      <a:lnTo>
                                        <a:pt x="295275" y="26194"/>
                                      </a:lnTo>
                                      <a:lnTo>
                                        <a:pt x="330994" y="7144"/>
                                      </a:lnTo>
                                      <a:lnTo>
                                        <a:pt x="381000" y="0"/>
                                      </a:lnTo>
                                      <a:lnTo>
                                        <a:pt x="440531" y="7144"/>
                                      </a:lnTo>
                                      <a:lnTo>
                                        <a:pt x="457200" y="30956"/>
                                      </a:lnTo>
                                      <a:lnTo>
                                        <a:pt x="485775" y="69056"/>
                                      </a:lnTo>
                                      <a:lnTo>
                                        <a:pt x="502444" y="90487"/>
                                      </a:lnTo>
                                      <a:lnTo>
                                        <a:pt x="531019" y="123825"/>
                                      </a:lnTo>
                                      <a:lnTo>
                                        <a:pt x="561975" y="145256"/>
                                      </a:lnTo>
                                      <a:lnTo>
                                        <a:pt x="635794" y="164306"/>
                                      </a:lnTo>
                                      <a:lnTo>
                                        <a:pt x="659606" y="188119"/>
                                      </a:lnTo>
                                      <a:lnTo>
                                        <a:pt x="685800" y="230981"/>
                                      </a:lnTo>
                                      <a:lnTo>
                                        <a:pt x="700088" y="261937"/>
                                      </a:lnTo>
                                      <a:lnTo>
                                        <a:pt x="711994" y="302419"/>
                                      </a:lnTo>
                                      <a:lnTo>
                                        <a:pt x="709613" y="338137"/>
                                      </a:lnTo>
                                      <a:lnTo>
                                        <a:pt x="700088" y="359569"/>
                                      </a:lnTo>
                                      <a:lnTo>
                                        <a:pt x="671513" y="395287"/>
                                      </a:lnTo>
                                      <a:lnTo>
                                        <a:pt x="638175" y="402431"/>
                                      </a:lnTo>
                                      <a:lnTo>
                                        <a:pt x="609600" y="411956"/>
                                      </a:lnTo>
                                      <a:lnTo>
                                        <a:pt x="607219" y="440531"/>
                                      </a:lnTo>
                                      <a:lnTo>
                                        <a:pt x="609600" y="481012"/>
                                      </a:lnTo>
                                      <a:lnTo>
                                        <a:pt x="597694" y="514350"/>
                                      </a:lnTo>
                                      <a:lnTo>
                                        <a:pt x="583406" y="547687"/>
                                      </a:lnTo>
                                      <a:lnTo>
                                        <a:pt x="559594" y="576262"/>
                                      </a:lnTo>
                                      <a:lnTo>
                                        <a:pt x="526256" y="595312"/>
                                      </a:lnTo>
                                      <a:lnTo>
                                        <a:pt x="454819" y="600075"/>
                                      </a:lnTo>
                                      <a:lnTo>
                                        <a:pt x="407194" y="588169"/>
                                      </a:lnTo>
                                      <a:lnTo>
                                        <a:pt x="383381" y="573881"/>
                                      </a:lnTo>
                                      <a:lnTo>
                                        <a:pt x="340519" y="554831"/>
                                      </a:lnTo>
                                      <a:lnTo>
                                        <a:pt x="311944" y="538162"/>
                                      </a:lnTo>
                                      <a:lnTo>
                                        <a:pt x="257175" y="554831"/>
                                      </a:lnTo>
                                      <a:lnTo>
                                        <a:pt x="221456" y="564356"/>
                                      </a:lnTo>
                                      <a:lnTo>
                                        <a:pt x="183356" y="566737"/>
                                      </a:lnTo>
                                      <a:lnTo>
                                        <a:pt x="152400" y="564356"/>
                                      </a:lnTo>
                                      <a:lnTo>
                                        <a:pt x="92869" y="540544"/>
                                      </a:lnTo>
                                      <a:lnTo>
                                        <a:pt x="80963" y="519112"/>
                                      </a:lnTo>
                                      <a:lnTo>
                                        <a:pt x="83344" y="481012"/>
                                      </a:lnTo>
                                      <a:lnTo>
                                        <a:pt x="78581" y="416719"/>
                                      </a:lnTo>
                                      <a:lnTo>
                                        <a:pt x="64294" y="364331"/>
                                      </a:lnTo>
                                      <a:lnTo>
                                        <a:pt x="57150" y="338137"/>
                                      </a:lnTo>
                                      <a:lnTo>
                                        <a:pt x="38100" y="316706"/>
                                      </a:lnTo>
                                      <a:lnTo>
                                        <a:pt x="11906" y="288131"/>
                                      </a:lnTo>
                                      <a:lnTo>
                                        <a:pt x="0" y="214312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FF00">
                                    <a:alpha val="50196"/>
                                  </a:srgb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287" name="Freeform 286"/>
                                <p:cNvSpPr/>
                                <p:nvPr/>
                              </p:nvSpPr>
                              <p:spPr>
                                <a:xfrm>
                                  <a:off x="2240756" y="2009775"/>
                                  <a:ext cx="73819" cy="140494"/>
                                </a:xfrm>
                                <a:custGeom>
                                  <a:avLst/>
                                  <a:gdLst>
                                    <a:gd name="connsiteX0" fmla="*/ 52388 w 73819"/>
                                    <a:gd name="connsiteY0" fmla="*/ 140494 h 140494"/>
                                    <a:gd name="connsiteX1" fmla="*/ 73819 w 73819"/>
                                    <a:gd name="connsiteY1" fmla="*/ 2381 h 140494"/>
                                    <a:gd name="connsiteX2" fmla="*/ 0 w 73819"/>
                                    <a:gd name="connsiteY2" fmla="*/ 0 h 140494"/>
                                    <a:gd name="connsiteX3" fmla="*/ 52388 w 73819"/>
                                    <a:gd name="connsiteY3" fmla="*/ 140494 h 140494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</a:cxnLst>
                                  <a:rect l="l" t="t" r="r" b="b"/>
                                  <a:pathLst>
                                    <a:path w="73819" h="140494">
                                      <a:moveTo>
                                        <a:pt x="52388" y="140494"/>
                                      </a:moveTo>
                                      <a:lnTo>
                                        <a:pt x="73819" y="2381"/>
                                      </a:lnTo>
                                      <a:lnTo>
                                        <a:pt x="0" y="0"/>
                                      </a:lnTo>
                                      <a:lnTo>
                                        <a:pt x="52388" y="140494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FF00">
                                    <a:alpha val="50196"/>
                                  </a:srgb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288" name="Freeform 287"/>
                                <p:cNvSpPr/>
                                <p:nvPr/>
                              </p:nvSpPr>
                              <p:spPr>
                                <a:xfrm>
                                  <a:off x="2724150" y="2128838"/>
                                  <a:ext cx="121444" cy="92868"/>
                                </a:xfrm>
                                <a:custGeom>
                                  <a:avLst/>
                                  <a:gdLst>
                                    <a:gd name="connsiteX0" fmla="*/ 0 w 121444"/>
                                    <a:gd name="connsiteY0" fmla="*/ 92868 h 92868"/>
                                    <a:gd name="connsiteX1" fmla="*/ 104775 w 121444"/>
                                    <a:gd name="connsiteY1" fmla="*/ 0 h 92868"/>
                                    <a:gd name="connsiteX2" fmla="*/ 121444 w 121444"/>
                                    <a:gd name="connsiteY2" fmla="*/ 90487 h 92868"/>
                                    <a:gd name="connsiteX3" fmla="*/ 0 w 121444"/>
                                    <a:gd name="connsiteY3" fmla="*/ 92868 h 92868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</a:cxnLst>
                                  <a:rect l="l" t="t" r="r" b="b"/>
                                  <a:pathLst>
                                    <a:path w="121444" h="92868">
                                      <a:moveTo>
                                        <a:pt x="0" y="92868"/>
                                      </a:moveTo>
                                      <a:lnTo>
                                        <a:pt x="104775" y="0"/>
                                      </a:lnTo>
                                      <a:lnTo>
                                        <a:pt x="121444" y="90487"/>
                                      </a:lnTo>
                                      <a:lnTo>
                                        <a:pt x="0" y="92868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FF00">
                                    <a:alpha val="50196"/>
                                  </a:srgb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289" name="Freeform 288"/>
                                <p:cNvSpPr/>
                                <p:nvPr/>
                              </p:nvSpPr>
                              <p:spPr>
                                <a:xfrm>
                                  <a:off x="1981200" y="2395538"/>
                                  <a:ext cx="119063" cy="80962"/>
                                </a:xfrm>
                                <a:custGeom>
                                  <a:avLst/>
                                  <a:gdLst>
                                    <a:gd name="connsiteX0" fmla="*/ 119063 w 119063"/>
                                    <a:gd name="connsiteY0" fmla="*/ 0 h 80962"/>
                                    <a:gd name="connsiteX1" fmla="*/ 0 w 119063"/>
                                    <a:gd name="connsiteY1" fmla="*/ 23812 h 80962"/>
                                    <a:gd name="connsiteX2" fmla="*/ 30956 w 119063"/>
                                    <a:gd name="connsiteY2" fmla="*/ 80962 h 80962"/>
                                    <a:gd name="connsiteX3" fmla="*/ 119063 w 119063"/>
                                    <a:gd name="connsiteY3" fmla="*/ 0 h 80962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</a:cxnLst>
                                  <a:rect l="l" t="t" r="r" b="b"/>
                                  <a:pathLst>
                                    <a:path w="119063" h="80962">
                                      <a:moveTo>
                                        <a:pt x="119063" y="0"/>
                                      </a:moveTo>
                                      <a:lnTo>
                                        <a:pt x="0" y="23812"/>
                                      </a:lnTo>
                                      <a:lnTo>
                                        <a:pt x="30956" y="80962"/>
                                      </a:lnTo>
                                      <a:lnTo>
                                        <a:pt x="119063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FF00">
                                    <a:alpha val="50196"/>
                                  </a:srgb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290" name="Freeform 289"/>
                                <p:cNvSpPr/>
                                <p:nvPr/>
                              </p:nvSpPr>
                              <p:spPr>
                                <a:xfrm>
                                  <a:off x="2676525" y="2483644"/>
                                  <a:ext cx="178594" cy="169069"/>
                                </a:xfrm>
                                <a:custGeom>
                                  <a:avLst/>
                                  <a:gdLst>
                                    <a:gd name="connsiteX0" fmla="*/ 0 w 178594"/>
                                    <a:gd name="connsiteY0" fmla="*/ 0 h 169069"/>
                                    <a:gd name="connsiteX1" fmla="*/ 178594 w 178594"/>
                                    <a:gd name="connsiteY1" fmla="*/ 126206 h 169069"/>
                                    <a:gd name="connsiteX2" fmla="*/ 92869 w 178594"/>
                                    <a:gd name="connsiteY2" fmla="*/ 169069 h 169069"/>
                                    <a:gd name="connsiteX3" fmla="*/ 0 w 178594"/>
                                    <a:gd name="connsiteY3" fmla="*/ 0 h 169069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</a:cxnLst>
                                  <a:rect l="l" t="t" r="r" b="b"/>
                                  <a:pathLst>
                                    <a:path w="178594" h="169069">
                                      <a:moveTo>
                                        <a:pt x="0" y="0"/>
                                      </a:moveTo>
                                      <a:lnTo>
                                        <a:pt x="178594" y="126206"/>
                                      </a:lnTo>
                                      <a:lnTo>
                                        <a:pt x="92869" y="169069"/>
                                      </a:lnTo>
                                      <a:lnTo>
                                        <a:pt x="0" y="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FFFF00">
                                    <a:alpha val="50196"/>
                                  </a:srgb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</p:grpSp>
                        </p:grpSp>
                        <p:grpSp>
                          <p:nvGrpSpPr>
                            <p:cNvPr id="303" name="Group 302"/>
                            <p:cNvGrpSpPr/>
                            <p:nvPr/>
                          </p:nvGrpSpPr>
                          <p:grpSpPr>
                            <a:xfrm>
                              <a:off x="1204518" y="5680380"/>
                              <a:ext cx="653453" cy="562067"/>
                              <a:chOff x="1204518" y="5680380"/>
                              <a:chExt cx="653453" cy="562067"/>
                            </a:xfrm>
                          </p:grpSpPr>
                          <p:grpSp>
                            <p:nvGrpSpPr>
                              <p:cNvPr id="304" name="Group 303"/>
                              <p:cNvGrpSpPr/>
                              <p:nvPr/>
                            </p:nvGrpSpPr>
                            <p:grpSpPr>
                              <a:xfrm>
                                <a:off x="1204518" y="5680380"/>
                                <a:ext cx="653453" cy="562067"/>
                                <a:chOff x="1204518" y="5680380"/>
                                <a:chExt cx="653453" cy="562067"/>
                              </a:xfrm>
                            </p:grpSpPr>
                            <p:grpSp>
                              <p:nvGrpSpPr>
                                <p:cNvPr id="307" name="Group 306"/>
                                <p:cNvGrpSpPr/>
                                <p:nvPr/>
                              </p:nvGrpSpPr>
                              <p:grpSpPr>
                                <a:xfrm>
                                  <a:off x="1204518" y="5680380"/>
                                  <a:ext cx="648494" cy="562067"/>
                                  <a:chOff x="1204518" y="5680380"/>
                                  <a:chExt cx="648494" cy="562067"/>
                                </a:xfrm>
                              </p:grpSpPr>
                              <p:grpSp>
                                <p:nvGrpSpPr>
                                  <p:cNvPr id="309" name="Group 308"/>
                                  <p:cNvGrpSpPr/>
                                  <p:nvPr/>
                                </p:nvGrpSpPr>
                                <p:grpSpPr>
                                  <a:xfrm>
                                    <a:off x="1204518" y="5680380"/>
                                    <a:ext cx="648494" cy="562067"/>
                                    <a:chOff x="1204518" y="5680380"/>
                                    <a:chExt cx="648494" cy="562067"/>
                                  </a:xfrm>
                                </p:grpSpPr>
                                <p:grpSp>
                                  <p:nvGrpSpPr>
                                    <p:cNvPr id="311" name="Group 310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1204518" y="5680380"/>
                                      <a:ext cx="648494" cy="562067"/>
                                      <a:chOff x="1204518" y="5680380"/>
                                      <a:chExt cx="648494" cy="562067"/>
                                    </a:xfrm>
                                  </p:grpSpPr>
                                  <p:grpSp>
                                    <p:nvGrpSpPr>
                                      <p:cNvPr id="313" name="Group 312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1204518" y="5680380"/>
                                        <a:ext cx="648494" cy="562067"/>
                                        <a:chOff x="1204518" y="5680380"/>
                                        <a:chExt cx="648494" cy="562067"/>
                                      </a:xfrm>
                                    </p:grpSpPr>
                                    <p:grpSp>
                                      <p:nvGrpSpPr>
                                        <p:cNvPr id="315" name="Group 314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1204518" y="5680380"/>
                                          <a:ext cx="648494" cy="562067"/>
                                          <a:chOff x="1204518" y="5680380"/>
                                          <a:chExt cx="648494" cy="562067"/>
                                        </a:xfrm>
                                      </p:grpSpPr>
                                      <p:grpSp>
                                        <p:nvGrpSpPr>
                                          <p:cNvPr id="318" name="Group 317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1204518" y="5736034"/>
                                            <a:ext cx="648494" cy="506413"/>
                                            <a:chOff x="1199755" y="5738415"/>
                                            <a:chExt cx="648494" cy="506413"/>
                                          </a:xfrm>
                                        </p:grpSpPr>
                                        <p:grpSp>
                                          <p:nvGrpSpPr>
                                            <p:cNvPr id="320" name="Group 319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1199755" y="5738415"/>
                                              <a:ext cx="648494" cy="506413"/>
                                              <a:chOff x="1206500" y="5727700"/>
                                              <a:chExt cx="648494" cy="506413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322" name="Group 321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1245394" y="5822156"/>
                                                <a:ext cx="609600" cy="411957"/>
                                                <a:chOff x="1245394" y="5822156"/>
                                                <a:chExt cx="609600" cy="411957"/>
                                              </a:xfrm>
                                            </p:grpSpPr>
                                            <p:sp>
                                              <p:nvSpPr>
                                                <p:cNvPr id="327" name="Freeform 326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1245394" y="5988844"/>
                                                  <a:ext cx="454819" cy="245269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0 w 454819"/>
                                                    <a:gd name="connsiteY0" fmla="*/ 4762 h 245269"/>
                                                    <a:gd name="connsiteX1" fmla="*/ 66675 w 454819"/>
                                                    <a:gd name="connsiteY1" fmla="*/ 192881 h 245269"/>
                                                    <a:gd name="connsiteX2" fmla="*/ 266700 w 454819"/>
                                                    <a:gd name="connsiteY2" fmla="*/ 245269 h 245269"/>
                                                    <a:gd name="connsiteX3" fmla="*/ 454819 w 454819"/>
                                                    <a:gd name="connsiteY3" fmla="*/ 226219 h 245269"/>
                                                    <a:gd name="connsiteX4" fmla="*/ 426244 w 454819"/>
                                                    <a:gd name="connsiteY4" fmla="*/ 0 h 245269"/>
                                                    <a:gd name="connsiteX5" fmla="*/ 0 w 454819"/>
                                                    <a:gd name="connsiteY5" fmla="*/ 4762 h 245269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454819" h="245269">
                                                      <a:moveTo>
                                                        <a:pt x="0" y="4762"/>
                                                      </a:moveTo>
                                                      <a:lnTo>
                                                        <a:pt x="66675" y="192881"/>
                                                      </a:lnTo>
                                                      <a:lnTo>
                                                        <a:pt x="266700" y="245269"/>
                                                      </a:lnTo>
                                                      <a:lnTo>
                                                        <a:pt x="454819" y="226219"/>
                                                      </a:lnTo>
                                                      <a:lnTo>
                                                        <a:pt x="426244" y="0"/>
                                                      </a:lnTo>
                                                      <a:lnTo>
                                                        <a:pt x="0" y="4762"/>
                                                      </a:ln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rgbClr val="FF6699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328" name="Freeform 327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1671638" y="5822156"/>
                                                  <a:ext cx="183356" cy="385763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0 w 183356"/>
                                                    <a:gd name="connsiteY0" fmla="*/ 159544 h 385763"/>
                                                    <a:gd name="connsiteX1" fmla="*/ 23812 w 183356"/>
                                                    <a:gd name="connsiteY1" fmla="*/ 385763 h 385763"/>
                                                    <a:gd name="connsiteX2" fmla="*/ 111918 w 183356"/>
                                                    <a:gd name="connsiteY2" fmla="*/ 321469 h 385763"/>
                                                    <a:gd name="connsiteX3" fmla="*/ 150018 w 183356"/>
                                                    <a:gd name="connsiteY3" fmla="*/ 252413 h 385763"/>
                                                    <a:gd name="connsiteX4" fmla="*/ 169068 w 183356"/>
                                                    <a:gd name="connsiteY4" fmla="*/ 192882 h 385763"/>
                                                    <a:gd name="connsiteX5" fmla="*/ 183356 w 183356"/>
                                                    <a:gd name="connsiteY5" fmla="*/ 83344 h 385763"/>
                                                    <a:gd name="connsiteX6" fmla="*/ 173831 w 183356"/>
                                                    <a:gd name="connsiteY6" fmla="*/ 0 h 385763"/>
                                                    <a:gd name="connsiteX7" fmla="*/ 0 w 183356"/>
                                                    <a:gd name="connsiteY7" fmla="*/ 159544 h 385763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183356" h="385763">
                                                      <a:moveTo>
                                                        <a:pt x="0" y="159544"/>
                                                      </a:moveTo>
                                                      <a:lnTo>
                                                        <a:pt x="23812" y="385763"/>
                                                      </a:lnTo>
                                                      <a:lnTo>
                                                        <a:pt x="111918" y="321469"/>
                                                      </a:lnTo>
                                                      <a:lnTo>
                                                        <a:pt x="150018" y="252413"/>
                                                      </a:lnTo>
                                                      <a:lnTo>
                                                        <a:pt x="169068" y="192882"/>
                                                      </a:lnTo>
                                                      <a:lnTo>
                                                        <a:pt x="183356" y="83344"/>
                                                      </a:lnTo>
                                                      <a:lnTo>
                                                        <a:pt x="173831" y="0"/>
                                                      </a:lnTo>
                                                      <a:lnTo>
                                                        <a:pt x="0" y="159544"/>
                                                      </a:ln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rgbClr val="FF4382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</p:grpSp>
                                          <p:grpSp>
                                            <p:nvGrpSpPr>
                                              <p:cNvPr id="323" name="Group 322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1206500" y="5727700"/>
                                                <a:ext cx="646113" cy="308769"/>
                                                <a:chOff x="1206500" y="5727700"/>
                                                <a:chExt cx="646113" cy="308769"/>
                                              </a:xfrm>
                                            </p:grpSpPr>
                                            <p:sp>
                                              <p:nvSpPr>
                                                <p:cNvPr id="324" name="Freeform 323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1209675" y="5757863"/>
                                                  <a:ext cx="642938" cy="278606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0 w 642938"/>
                                                    <a:gd name="connsiteY0" fmla="*/ 169068 h 278606"/>
                                                    <a:gd name="connsiteX1" fmla="*/ 35719 w 642938"/>
                                                    <a:gd name="connsiteY1" fmla="*/ 254793 h 278606"/>
                                                    <a:gd name="connsiteX2" fmla="*/ 471488 w 642938"/>
                                                    <a:gd name="connsiteY2" fmla="*/ 278606 h 278606"/>
                                                    <a:gd name="connsiteX3" fmla="*/ 642938 w 642938"/>
                                                    <a:gd name="connsiteY3" fmla="*/ 76200 h 278606"/>
                                                    <a:gd name="connsiteX4" fmla="*/ 607219 w 642938"/>
                                                    <a:gd name="connsiteY4" fmla="*/ 0 h 278606"/>
                                                    <a:gd name="connsiteX5" fmla="*/ 314325 w 642938"/>
                                                    <a:gd name="connsiteY5" fmla="*/ 80962 h 278606"/>
                                                    <a:gd name="connsiteX6" fmla="*/ 102394 w 642938"/>
                                                    <a:gd name="connsiteY6" fmla="*/ 128587 h 278606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642938" h="278606">
                                                      <a:moveTo>
                                                        <a:pt x="0" y="169068"/>
                                                      </a:moveTo>
                                                      <a:lnTo>
                                                        <a:pt x="35719" y="254793"/>
                                                      </a:lnTo>
                                                      <a:lnTo>
                                                        <a:pt x="471488" y="278606"/>
                                                      </a:lnTo>
                                                      <a:lnTo>
                                                        <a:pt x="642938" y="76200"/>
                                                      </a:lnTo>
                                                      <a:lnTo>
                                                        <a:pt x="607219" y="0"/>
                                                      </a:lnTo>
                                                      <a:lnTo>
                                                        <a:pt x="314325" y="80962"/>
                                                      </a:lnTo>
                                                      <a:lnTo>
                                                        <a:pt x="102394" y="128587"/>
                                                      </a:lnTo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rgbClr val="FF4382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325" name="Freeform 324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1206500" y="5727700"/>
                                                  <a:ext cx="609600" cy="228600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0 w 609600"/>
                                                    <a:gd name="connsiteY0" fmla="*/ 196850 h 228600"/>
                                                    <a:gd name="connsiteX1" fmla="*/ 196850 w 609600"/>
                                                    <a:gd name="connsiteY1" fmla="*/ 0 h 228600"/>
                                                    <a:gd name="connsiteX2" fmla="*/ 349250 w 609600"/>
                                                    <a:gd name="connsiteY2" fmla="*/ 0 h 228600"/>
                                                    <a:gd name="connsiteX3" fmla="*/ 609600 w 609600"/>
                                                    <a:gd name="connsiteY3" fmla="*/ 31750 h 228600"/>
                                                    <a:gd name="connsiteX4" fmla="*/ 463550 w 609600"/>
                                                    <a:gd name="connsiteY4" fmla="*/ 228600 h 228600"/>
                                                    <a:gd name="connsiteX5" fmla="*/ 0 w 609600"/>
                                                    <a:gd name="connsiteY5" fmla="*/ 196850 h 228600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609600" h="228600">
                                                      <a:moveTo>
                                                        <a:pt x="0" y="196850"/>
                                                      </a:moveTo>
                                                      <a:lnTo>
                                                        <a:pt x="196850" y="0"/>
                                                      </a:lnTo>
                                                      <a:lnTo>
                                                        <a:pt x="349250" y="0"/>
                                                      </a:lnTo>
                                                      <a:lnTo>
                                                        <a:pt x="609600" y="31750"/>
                                                      </a:lnTo>
                                                      <a:lnTo>
                                                        <a:pt x="463550" y="228600"/>
                                                      </a:lnTo>
                                                      <a:lnTo>
                                                        <a:pt x="0" y="196850"/>
                                                      </a:ln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rgbClr val="FF6699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326" name="Freeform 325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1664494" y="5760244"/>
                                                  <a:ext cx="188119" cy="273844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0 w 188119"/>
                                                    <a:gd name="connsiteY0" fmla="*/ 188119 h 273844"/>
                                                    <a:gd name="connsiteX1" fmla="*/ 16669 w 188119"/>
                                                    <a:gd name="connsiteY1" fmla="*/ 273844 h 273844"/>
                                                    <a:gd name="connsiteX2" fmla="*/ 188119 w 188119"/>
                                                    <a:gd name="connsiteY2" fmla="*/ 73819 h 273844"/>
                                                    <a:gd name="connsiteX3" fmla="*/ 152400 w 188119"/>
                                                    <a:gd name="connsiteY3" fmla="*/ 0 h 273844"/>
                                                    <a:gd name="connsiteX4" fmla="*/ 0 w 188119"/>
                                                    <a:gd name="connsiteY4" fmla="*/ 188119 h 273844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188119" h="273844">
                                                      <a:moveTo>
                                                        <a:pt x="0" y="188119"/>
                                                      </a:moveTo>
                                                      <a:lnTo>
                                                        <a:pt x="16669" y="273844"/>
                                                      </a:lnTo>
                                                      <a:lnTo>
                                                        <a:pt x="188119" y="73819"/>
                                                      </a:lnTo>
                                                      <a:lnTo>
                                                        <a:pt x="152400" y="0"/>
                                                      </a:lnTo>
                                                      <a:lnTo>
                                                        <a:pt x="0" y="188119"/>
                                                      </a:ln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rgbClr val="FF256E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</p:grpSp>
                                        </p:grpSp>
                                        <p:sp>
                                          <p:nvSpPr>
                                            <p:cNvPr id="321" name="Freeform 320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1266825" y="5819775"/>
                                              <a:ext cx="547688" cy="398859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188119 w 547688"/>
                                                <a:gd name="connsiteY0" fmla="*/ 423863 h 423863"/>
                                                <a:gd name="connsiteX1" fmla="*/ 266700 w 547688"/>
                                                <a:gd name="connsiteY1" fmla="*/ 419100 h 423863"/>
                                                <a:gd name="connsiteX2" fmla="*/ 328613 w 547688"/>
                                                <a:gd name="connsiteY2" fmla="*/ 419100 h 423863"/>
                                                <a:gd name="connsiteX3" fmla="*/ 264319 w 547688"/>
                                                <a:gd name="connsiteY3" fmla="*/ 290513 h 423863"/>
                                                <a:gd name="connsiteX4" fmla="*/ 235744 w 547688"/>
                                                <a:gd name="connsiteY4" fmla="*/ 145256 h 423863"/>
                                                <a:gd name="connsiteX5" fmla="*/ 242888 w 547688"/>
                                                <a:gd name="connsiteY5" fmla="*/ 85725 h 423863"/>
                                                <a:gd name="connsiteX6" fmla="*/ 271463 w 547688"/>
                                                <a:gd name="connsiteY6" fmla="*/ 47625 h 423863"/>
                                                <a:gd name="connsiteX7" fmla="*/ 381000 w 547688"/>
                                                <a:gd name="connsiteY7" fmla="*/ 50006 h 423863"/>
                                                <a:gd name="connsiteX8" fmla="*/ 464344 w 547688"/>
                                                <a:gd name="connsiteY8" fmla="*/ 64294 h 423863"/>
                                                <a:gd name="connsiteX9" fmla="*/ 469106 w 547688"/>
                                                <a:gd name="connsiteY9" fmla="*/ 107156 h 423863"/>
                                                <a:gd name="connsiteX10" fmla="*/ 464344 w 547688"/>
                                                <a:gd name="connsiteY10" fmla="*/ 209550 h 423863"/>
                                                <a:gd name="connsiteX11" fmla="*/ 469106 w 547688"/>
                                                <a:gd name="connsiteY11" fmla="*/ 309563 h 423863"/>
                                                <a:gd name="connsiteX12" fmla="*/ 461963 w 547688"/>
                                                <a:gd name="connsiteY12" fmla="*/ 369094 h 423863"/>
                                                <a:gd name="connsiteX13" fmla="*/ 509588 w 547688"/>
                                                <a:gd name="connsiteY13" fmla="*/ 340519 h 423863"/>
                                                <a:gd name="connsiteX14" fmla="*/ 519113 w 547688"/>
                                                <a:gd name="connsiteY14" fmla="*/ 302419 h 423863"/>
                                                <a:gd name="connsiteX15" fmla="*/ 535781 w 547688"/>
                                                <a:gd name="connsiteY15" fmla="*/ 235744 h 423863"/>
                                                <a:gd name="connsiteX16" fmla="*/ 547688 w 547688"/>
                                                <a:gd name="connsiteY16" fmla="*/ 142875 h 423863"/>
                                                <a:gd name="connsiteX17" fmla="*/ 545306 w 547688"/>
                                                <a:gd name="connsiteY17" fmla="*/ 76200 h 423863"/>
                                                <a:gd name="connsiteX18" fmla="*/ 540544 w 547688"/>
                                                <a:gd name="connsiteY18" fmla="*/ 52388 h 423863"/>
                                                <a:gd name="connsiteX19" fmla="*/ 497681 w 547688"/>
                                                <a:gd name="connsiteY19" fmla="*/ 33338 h 423863"/>
                                                <a:gd name="connsiteX20" fmla="*/ 340519 w 547688"/>
                                                <a:gd name="connsiteY20" fmla="*/ 0 h 423863"/>
                                                <a:gd name="connsiteX21" fmla="*/ 157163 w 547688"/>
                                                <a:gd name="connsiteY21" fmla="*/ 4763 h 423863"/>
                                                <a:gd name="connsiteX22" fmla="*/ 80963 w 547688"/>
                                                <a:gd name="connsiteY22" fmla="*/ 2381 h 423863"/>
                                                <a:gd name="connsiteX23" fmla="*/ 40481 w 547688"/>
                                                <a:gd name="connsiteY23" fmla="*/ 2381 h 423863"/>
                                                <a:gd name="connsiteX24" fmla="*/ 11906 w 547688"/>
                                                <a:gd name="connsiteY24" fmla="*/ 30956 h 423863"/>
                                                <a:gd name="connsiteX25" fmla="*/ 0 w 547688"/>
                                                <a:gd name="connsiteY25" fmla="*/ 50006 h 423863"/>
                                                <a:gd name="connsiteX26" fmla="*/ 92869 w 547688"/>
                                                <a:gd name="connsiteY26" fmla="*/ 47625 h 423863"/>
                                                <a:gd name="connsiteX27" fmla="*/ 176213 w 547688"/>
                                                <a:gd name="connsiteY27" fmla="*/ 42863 h 423863"/>
                                                <a:gd name="connsiteX28" fmla="*/ 126206 w 547688"/>
                                                <a:gd name="connsiteY28" fmla="*/ 80963 h 423863"/>
                                                <a:gd name="connsiteX29" fmla="*/ 95250 w 547688"/>
                                                <a:gd name="connsiteY29" fmla="*/ 121444 h 423863"/>
                                                <a:gd name="connsiteX30" fmla="*/ 109538 w 547688"/>
                                                <a:gd name="connsiteY30" fmla="*/ 197644 h 423863"/>
                                                <a:gd name="connsiteX31" fmla="*/ 142875 w 547688"/>
                                                <a:gd name="connsiteY31" fmla="*/ 304800 h 423863"/>
                                                <a:gd name="connsiteX32" fmla="*/ 164306 w 547688"/>
                                                <a:gd name="connsiteY32" fmla="*/ 366713 h 423863"/>
                                                <a:gd name="connsiteX33" fmla="*/ 188119 w 547688"/>
                                                <a:gd name="connsiteY33" fmla="*/ 423863 h 423863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  <a:cxn ang="0">
                                                  <a:pos x="connsiteX7" y="connsiteY7"/>
                                                </a:cxn>
                                                <a:cxn ang="0">
                                                  <a:pos x="connsiteX8" y="connsiteY8"/>
                                                </a:cxn>
                                                <a:cxn ang="0">
                                                  <a:pos x="connsiteX9" y="connsiteY9"/>
                                                </a:cxn>
                                                <a:cxn ang="0">
                                                  <a:pos x="connsiteX10" y="connsiteY10"/>
                                                </a:cxn>
                                                <a:cxn ang="0">
                                                  <a:pos x="connsiteX11" y="connsiteY11"/>
                                                </a:cxn>
                                                <a:cxn ang="0">
                                                  <a:pos x="connsiteX12" y="connsiteY12"/>
                                                </a:cxn>
                                                <a:cxn ang="0">
                                                  <a:pos x="connsiteX13" y="connsiteY13"/>
                                                </a:cxn>
                                                <a:cxn ang="0">
                                                  <a:pos x="connsiteX14" y="connsiteY14"/>
                                                </a:cxn>
                                                <a:cxn ang="0">
                                                  <a:pos x="connsiteX15" y="connsiteY15"/>
                                                </a:cxn>
                                                <a:cxn ang="0">
                                                  <a:pos x="connsiteX16" y="connsiteY16"/>
                                                </a:cxn>
                                                <a:cxn ang="0">
                                                  <a:pos x="connsiteX17" y="connsiteY17"/>
                                                </a:cxn>
                                                <a:cxn ang="0">
                                                  <a:pos x="connsiteX18" y="connsiteY18"/>
                                                </a:cxn>
                                                <a:cxn ang="0">
                                                  <a:pos x="connsiteX19" y="connsiteY19"/>
                                                </a:cxn>
                                                <a:cxn ang="0">
                                                  <a:pos x="connsiteX20" y="connsiteY20"/>
                                                </a:cxn>
                                                <a:cxn ang="0">
                                                  <a:pos x="connsiteX21" y="connsiteY21"/>
                                                </a:cxn>
                                                <a:cxn ang="0">
                                                  <a:pos x="connsiteX22" y="connsiteY22"/>
                                                </a:cxn>
                                                <a:cxn ang="0">
                                                  <a:pos x="connsiteX23" y="connsiteY23"/>
                                                </a:cxn>
                                                <a:cxn ang="0">
                                                  <a:pos x="connsiteX24" y="connsiteY24"/>
                                                </a:cxn>
                                                <a:cxn ang="0">
                                                  <a:pos x="connsiteX25" y="connsiteY25"/>
                                                </a:cxn>
                                                <a:cxn ang="0">
                                                  <a:pos x="connsiteX26" y="connsiteY26"/>
                                                </a:cxn>
                                                <a:cxn ang="0">
                                                  <a:pos x="connsiteX27" y="connsiteY27"/>
                                                </a:cxn>
                                                <a:cxn ang="0">
                                                  <a:pos x="connsiteX28" y="connsiteY28"/>
                                                </a:cxn>
                                                <a:cxn ang="0">
                                                  <a:pos x="connsiteX29" y="connsiteY29"/>
                                                </a:cxn>
                                                <a:cxn ang="0">
                                                  <a:pos x="connsiteX30" y="connsiteY30"/>
                                                </a:cxn>
                                                <a:cxn ang="0">
                                                  <a:pos x="connsiteX31" y="connsiteY31"/>
                                                </a:cxn>
                                                <a:cxn ang="0">
                                                  <a:pos x="connsiteX32" y="connsiteY32"/>
                                                </a:cxn>
                                                <a:cxn ang="0">
                                                  <a:pos x="connsiteX33" y="connsiteY33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547688" h="423863">
                                                  <a:moveTo>
                                                    <a:pt x="188119" y="423863"/>
                                                  </a:moveTo>
                                                  <a:lnTo>
                                                    <a:pt x="266700" y="419100"/>
                                                  </a:lnTo>
                                                  <a:lnTo>
                                                    <a:pt x="328613" y="419100"/>
                                                  </a:lnTo>
                                                  <a:lnTo>
                                                    <a:pt x="264319" y="290513"/>
                                                  </a:lnTo>
                                                  <a:lnTo>
                                                    <a:pt x="235744" y="145256"/>
                                                  </a:lnTo>
                                                  <a:lnTo>
                                                    <a:pt x="242888" y="85725"/>
                                                  </a:lnTo>
                                                  <a:lnTo>
                                                    <a:pt x="271463" y="47625"/>
                                                  </a:lnTo>
                                                  <a:lnTo>
                                                    <a:pt x="381000" y="50006"/>
                                                  </a:lnTo>
                                                  <a:lnTo>
                                                    <a:pt x="464344" y="64294"/>
                                                  </a:lnTo>
                                                  <a:lnTo>
                                                    <a:pt x="469106" y="107156"/>
                                                  </a:lnTo>
                                                  <a:lnTo>
                                                    <a:pt x="464344" y="209550"/>
                                                  </a:lnTo>
                                                  <a:lnTo>
                                                    <a:pt x="469106" y="309563"/>
                                                  </a:lnTo>
                                                  <a:lnTo>
                                                    <a:pt x="461963" y="369094"/>
                                                  </a:lnTo>
                                                  <a:lnTo>
                                                    <a:pt x="509588" y="340519"/>
                                                  </a:lnTo>
                                                  <a:lnTo>
                                                    <a:pt x="519113" y="302419"/>
                                                  </a:lnTo>
                                                  <a:lnTo>
                                                    <a:pt x="535781" y="235744"/>
                                                  </a:lnTo>
                                                  <a:lnTo>
                                                    <a:pt x="547688" y="142875"/>
                                                  </a:lnTo>
                                                  <a:lnTo>
                                                    <a:pt x="545306" y="76200"/>
                                                  </a:lnTo>
                                                  <a:lnTo>
                                                    <a:pt x="540544" y="52388"/>
                                                  </a:lnTo>
                                                  <a:lnTo>
                                                    <a:pt x="497681" y="33338"/>
                                                  </a:lnTo>
                                                  <a:lnTo>
                                                    <a:pt x="340519" y="0"/>
                                                  </a:lnTo>
                                                  <a:lnTo>
                                                    <a:pt x="157163" y="4763"/>
                                                  </a:lnTo>
                                                  <a:lnTo>
                                                    <a:pt x="80963" y="2381"/>
                                                  </a:lnTo>
                                                  <a:lnTo>
                                                    <a:pt x="40481" y="2381"/>
                                                  </a:lnTo>
                                                  <a:lnTo>
                                                    <a:pt x="11906" y="30956"/>
                                                  </a:lnTo>
                                                  <a:lnTo>
                                                    <a:pt x="0" y="50006"/>
                                                  </a:lnTo>
                                                  <a:lnTo>
                                                    <a:pt x="92869" y="47625"/>
                                                  </a:lnTo>
                                                  <a:lnTo>
                                                    <a:pt x="176213" y="42863"/>
                                                  </a:lnTo>
                                                  <a:lnTo>
                                                    <a:pt x="126206" y="80963"/>
                                                  </a:lnTo>
                                                  <a:lnTo>
                                                    <a:pt x="95250" y="121444"/>
                                                  </a:lnTo>
                                                  <a:lnTo>
                                                    <a:pt x="109538" y="197644"/>
                                                  </a:lnTo>
                                                  <a:lnTo>
                                                    <a:pt x="142875" y="304800"/>
                                                  </a:lnTo>
                                                  <a:lnTo>
                                                    <a:pt x="164306" y="366713"/>
                                                  </a:lnTo>
                                                  <a:lnTo>
                                                    <a:pt x="188119" y="423863"/>
                                                  </a:ln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chemeClr val="accent1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319" name="Freeform 318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1319904" y="5680380"/>
                                            <a:ext cx="368823" cy="172826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168377 w 368823"/>
                                              <a:gd name="connsiteY0" fmla="*/ 106058 h 172826"/>
                                              <a:gd name="connsiteX1" fmla="*/ 115990 w 368823"/>
                                              <a:gd name="connsiteY1" fmla="*/ 17951 h 172826"/>
                                              <a:gd name="connsiteX2" fmla="*/ 20740 w 368823"/>
                                              <a:gd name="connsiteY2" fmla="*/ 8426 h 172826"/>
                                              <a:gd name="connsiteX3" fmla="*/ 8834 w 368823"/>
                                              <a:gd name="connsiteY3" fmla="*/ 82245 h 172826"/>
                                              <a:gd name="connsiteX4" fmla="*/ 127896 w 368823"/>
                                              <a:gd name="connsiteY4" fmla="*/ 144158 h 172826"/>
                                              <a:gd name="connsiteX5" fmla="*/ 173140 w 368823"/>
                                              <a:gd name="connsiteY5" fmla="*/ 172733 h 172826"/>
                                              <a:gd name="connsiteX6" fmla="*/ 296965 w 368823"/>
                                              <a:gd name="connsiteY6" fmla="*/ 151301 h 172826"/>
                                              <a:gd name="connsiteX7" fmla="*/ 368402 w 368823"/>
                                              <a:gd name="connsiteY7" fmla="*/ 98914 h 172826"/>
                                              <a:gd name="connsiteX8" fmla="*/ 323159 w 368823"/>
                                              <a:gd name="connsiteY8" fmla="*/ 1283 h 172826"/>
                                              <a:gd name="connsiteX9" fmla="*/ 254102 w 368823"/>
                                              <a:gd name="connsiteY9" fmla="*/ 46526 h 172826"/>
                                              <a:gd name="connsiteX10" fmla="*/ 220765 w 368823"/>
                                              <a:gd name="connsiteY10" fmla="*/ 96533 h 172826"/>
                                              <a:gd name="connsiteX11" fmla="*/ 208859 w 368823"/>
                                              <a:gd name="connsiteY11" fmla="*/ 70339 h 172826"/>
                                              <a:gd name="connsiteX12" fmla="*/ 168377 w 368823"/>
                                              <a:gd name="connsiteY12" fmla="*/ 106058 h 172826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368823" h="172826">
                                                <a:moveTo>
                                                  <a:pt x="168377" y="106058"/>
                                                </a:moveTo>
                                                <a:cubicBezTo>
                                                  <a:pt x="152899" y="97327"/>
                                                  <a:pt x="140596" y="34223"/>
                                                  <a:pt x="115990" y="17951"/>
                                                </a:cubicBezTo>
                                                <a:cubicBezTo>
                                                  <a:pt x="91384" y="1679"/>
                                                  <a:pt x="38599" y="-2290"/>
                                                  <a:pt x="20740" y="8426"/>
                                                </a:cubicBezTo>
                                                <a:cubicBezTo>
                                                  <a:pt x="2881" y="19142"/>
                                                  <a:pt x="-9025" y="59623"/>
                                                  <a:pt x="8834" y="82245"/>
                                                </a:cubicBezTo>
                                                <a:cubicBezTo>
                                                  <a:pt x="26693" y="104867"/>
                                                  <a:pt x="100512" y="129077"/>
                                                  <a:pt x="127896" y="144158"/>
                                                </a:cubicBezTo>
                                                <a:cubicBezTo>
                                                  <a:pt x="155280" y="159239"/>
                                                  <a:pt x="144962" y="171543"/>
                                                  <a:pt x="173140" y="172733"/>
                                                </a:cubicBezTo>
                                                <a:cubicBezTo>
                                                  <a:pt x="201318" y="173923"/>
                                                  <a:pt x="264421" y="163604"/>
                                                  <a:pt x="296965" y="151301"/>
                                                </a:cubicBezTo>
                                                <a:cubicBezTo>
                                                  <a:pt x="329509" y="138998"/>
                                                  <a:pt x="364036" y="123917"/>
                                                  <a:pt x="368402" y="98914"/>
                                                </a:cubicBezTo>
                                                <a:cubicBezTo>
                                                  <a:pt x="372768" y="73911"/>
                                                  <a:pt x="342209" y="10014"/>
                                                  <a:pt x="323159" y="1283"/>
                                                </a:cubicBezTo>
                                                <a:cubicBezTo>
                                                  <a:pt x="304109" y="-7448"/>
                                                  <a:pt x="271168" y="30651"/>
                                                  <a:pt x="254102" y="46526"/>
                                                </a:cubicBezTo>
                                                <a:cubicBezTo>
                                                  <a:pt x="237036" y="62401"/>
                                                  <a:pt x="228305" y="92564"/>
                                                  <a:pt x="220765" y="96533"/>
                                                </a:cubicBezTo>
                                                <a:cubicBezTo>
                                                  <a:pt x="213225" y="100502"/>
                                                  <a:pt x="214018" y="74308"/>
                                                  <a:pt x="208859" y="70339"/>
                                                </a:cubicBezTo>
                                                <a:cubicBezTo>
                                                  <a:pt x="203700" y="66370"/>
                                                  <a:pt x="183855" y="114789"/>
                                                  <a:pt x="168377" y="106058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accent1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316" name="Freeform 315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1571602" y="5753768"/>
                                          <a:ext cx="63965" cy="45719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23 w 63965"/>
                                            <a:gd name="connsiteY0" fmla="*/ 47836 h 48979"/>
                                            <a:gd name="connsiteX1" fmla="*/ 52411 w 63965"/>
                                            <a:gd name="connsiteY1" fmla="*/ 211 h 48979"/>
                                            <a:gd name="connsiteX2" fmla="*/ 59554 w 63965"/>
                                            <a:gd name="connsiteY2" fmla="*/ 31167 h 48979"/>
                                            <a:gd name="connsiteX3" fmla="*/ 23 w 63965"/>
                                            <a:gd name="connsiteY3" fmla="*/ 47836 h 48979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63965" h="48979">
                                              <a:moveTo>
                                                <a:pt x="23" y="47836"/>
                                              </a:moveTo>
                                              <a:cubicBezTo>
                                                <a:pt x="-1167" y="42677"/>
                                                <a:pt x="42489" y="2989"/>
                                                <a:pt x="52411" y="211"/>
                                              </a:cubicBezTo>
                                              <a:cubicBezTo>
                                                <a:pt x="62333" y="-2567"/>
                                                <a:pt x="68682" y="22833"/>
                                                <a:pt x="59554" y="31167"/>
                                              </a:cubicBezTo>
                                              <a:cubicBezTo>
                                                <a:pt x="50426" y="39501"/>
                                                <a:pt x="1213" y="52995"/>
                                                <a:pt x="23" y="47836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rgbClr val="FF6699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317" name="Freeform 316"/>
                                        <p:cNvSpPr/>
                                        <p:nvPr/>
                                      </p:nvSpPr>
                                      <p:spPr>
                                        <a:xfrm rot="464882" flipH="1">
                                          <a:off x="1389680" y="5743709"/>
                                          <a:ext cx="63965" cy="45719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23 w 63965"/>
                                            <a:gd name="connsiteY0" fmla="*/ 47836 h 48979"/>
                                            <a:gd name="connsiteX1" fmla="*/ 52411 w 63965"/>
                                            <a:gd name="connsiteY1" fmla="*/ 211 h 48979"/>
                                            <a:gd name="connsiteX2" fmla="*/ 59554 w 63965"/>
                                            <a:gd name="connsiteY2" fmla="*/ 31167 h 48979"/>
                                            <a:gd name="connsiteX3" fmla="*/ 23 w 63965"/>
                                            <a:gd name="connsiteY3" fmla="*/ 47836 h 48979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63965" h="48979">
                                              <a:moveTo>
                                                <a:pt x="23" y="47836"/>
                                              </a:moveTo>
                                              <a:cubicBezTo>
                                                <a:pt x="-1167" y="42677"/>
                                                <a:pt x="42489" y="2989"/>
                                                <a:pt x="52411" y="211"/>
                                              </a:cubicBezTo>
                                              <a:cubicBezTo>
                                                <a:pt x="62333" y="-2567"/>
                                                <a:pt x="68682" y="22833"/>
                                                <a:pt x="59554" y="31167"/>
                                              </a:cubicBezTo>
                                              <a:cubicBezTo>
                                                <a:pt x="50426" y="39501"/>
                                                <a:pt x="1213" y="52995"/>
                                                <a:pt x="23" y="47836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rgbClr val="FF6699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314" name="Freeform 313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1427959" y="6123385"/>
                                        <a:ext cx="179385" cy="119062"/>
                                      </a:xfrm>
                                      <a:custGeom>
                                        <a:avLst/>
                                        <a:gdLst>
                                          <a:gd name="connsiteX0" fmla="*/ 0 w 173831"/>
                                          <a:gd name="connsiteY0" fmla="*/ 23812 h 119062"/>
                                          <a:gd name="connsiteX1" fmla="*/ 28575 w 173831"/>
                                          <a:gd name="connsiteY1" fmla="*/ 104775 h 119062"/>
                                          <a:gd name="connsiteX2" fmla="*/ 85725 w 173831"/>
                                          <a:gd name="connsiteY2" fmla="*/ 119062 h 119062"/>
                                          <a:gd name="connsiteX3" fmla="*/ 173831 w 173831"/>
                                          <a:gd name="connsiteY3" fmla="*/ 107156 h 119062"/>
                                          <a:gd name="connsiteX4" fmla="*/ 128587 w 173831"/>
                                          <a:gd name="connsiteY4" fmla="*/ 4762 h 119062"/>
                                          <a:gd name="connsiteX5" fmla="*/ 66675 w 173831"/>
                                          <a:gd name="connsiteY5" fmla="*/ 0 h 119062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73831" h="119062">
                                            <a:moveTo>
                                              <a:pt x="0" y="23812"/>
                                            </a:moveTo>
                                            <a:lnTo>
                                              <a:pt x="28575" y="104775"/>
                                            </a:lnTo>
                                            <a:lnTo>
                                              <a:pt x="85725" y="119062"/>
                                            </a:lnTo>
                                            <a:lnTo>
                                              <a:pt x="173831" y="107156"/>
                                            </a:lnTo>
                                            <a:lnTo>
                                              <a:pt x="128587" y="4762"/>
                                            </a:lnTo>
                                            <a:lnTo>
                                              <a:pt x="66675" y="0"/>
                                            </a:lnTo>
                                          </a:path>
                                        </a:pathLst>
                                      </a:custGeom>
                                      <a:solidFill>
                                        <a:schemeClr val="accent1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312" name="Freeform 311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1719263" y="6076950"/>
                                      <a:ext cx="76200" cy="119063"/>
                                    </a:xfrm>
                                    <a:custGeom>
                                      <a:avLst/>
                                      <a:gdLst>
                                        <a:gd name="connsiteX0" fmla="*/ 21431 w 76200"/>
                                        <a:gd name="connsiteY0" fmla="*/ 4763 h 119063"/>
                                        <a:gd name="connsiteX1" fmla="*/ 0 w 76200"/>
                                        <a:gd name="connsiteY1" fmla="*/ 119063 h 119063"/>
                                        <a:gd name="connsiteX2" fmla="*/ 59531 w 76200"/>
                                        <a:gd name="connsiteY2" fmla="*/ 88106 h 119063"/>
                                        <a:gd name="connsiteX3" fmla="*/ 76200 w 76200"/>
                                        <a:gd name="connsiteY3" fmla="*/ 0 h 119063"/>
                                        <a:gd name="connsiteX4" fmla="*/ 21431 w 76200"/>
                                        <a:gd name="connsiteY4" fmla="*/ 4763 h 119063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</a:cxnLst>
                                      <a:rect l="l" t="t" r="r" b="b"/>
                                      <a:pathLst>
                                        <a:path w="76200" h="119063">
                                          <a:moveTo>
                                            <a:pt x="21431" y="4763"/>
                                          </a:moveTo>
                                          <a:lnTo>
                                            <a:pt x="0" y="119063"/>
                                          </a:lnTo>
                                          <a:lnTo>
                                            <a:pt x="59531" y="88106"/>
                                          </a:lnTo>
                                          <a:lnTo>
                                            <a:pt x="76200" y="0"/>
                                          </a:lnTo>
                                          <a:lnTo>
                                            <a:pt x="21431" y="4763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chemeClr val="accent1">
                                        <a:lumMod val="60000"/>
                                        <a:lumOff val="40000"/>
                                      </a:schemeClr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AU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310" name="Freeform 309"/>
                                  <p:cNvSpPr/>
                                  <p:nvPr/>
                                </p:nvSpPr>
                                <p:spPr>
                                  <a:xfrm>
                                    <a:off x="1485900" y="5749204"/>
                                    <a:ext cx="73819" cy="58665"/>
                                  </a:xfrm>
                                  <a:custGeom>
                                    <a:avLst/>
                                    <a:gdLst>
                                      <a:gd name="connsiteX0" fmla="*/ 0 w 73819"/>
                                      <a:gd name="connsiteY0" fmla="*/ 41996 h 58665"/>
                                      <a:gd name="connsiteX1" fmla="*/ 47625 w 73819"/>
                                      <a:gd name="connsiteY1" fmla="*/ 1515 h 58665"/>
                                      <a:gd name="connsiteX2" fmla="*/ 73819 w 73819"/>
                                      <a:gd name="connsiteY2" fmla="*/ 13421 h 58665"/>
                                      <a:gd name="connsiteX3" fmla="*/ 47625 w 73819"/>
                                      <a:gd name="connsiteY3" fmla="*/ 58665 h 58665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</a:cxnLst>
                                    <a:rect l="l" t="t" r="r" b="b"/>
                                    <a:pathLst>
                                      <a:path w="73819" h="58665">
                                        <a:moveTo>
                                          <a:pt x="0" y="41996"/>
                                        </a:moveTo>
                                        <a:cubicBezTo>
                                          <a:pt x="17661" y="24136"/>
                                          <a:pt x="35322" y="6277"/>
                                          <a:pt x="47625" y="1515"/>
                                        </a:cubicBezTo>
                                        <a:cubicBezTo>
                                          <a:pt x="59928" y="-3247"/>
                                          <a:pt x="73819" y="3896"/>
                                          <a:pt x="73819" y="13421"/>
                                        </a:cubicBezTo>
                                        <a:cubicBezTo>
                                          <a:pt x="73819" y="22946"/>
                                          <a:pt x="47625" y="58665"/>
                                          <a:pt x="47625" y="58665"/>
                                        </a:cubicBezTo>
                                      </a:path>
                                    </a:pathLst>
                                  </a:custGeom>
                                  <a:solidFill>
                                    <a:schemeClr val="accent1">
                                      <a:lumMod val="60000"/>
                                      <a:lumOff val="40000"/>
                                    </a:schemeClr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308" name="Freeform 307"/>
                                <p:cNvSpPr/>
                                <p:nvPr/>
                              </p:nvSpPr>
                              <p:spPr>
                                <a:xfrm>
                                  <a:off x="1309371" y="5788374"/>
                                  <a:ext cx="548600" cy="450631"/>
                                </a:xfrm>
                                <a:custGeom>
                                  <a:avLst/>
                                  <a:gdLst>
                                    <a:gd name="connsiteX0" fmla="*/ 514667 w 548600"/>
                                    <a:gd name="connsiteY0" fmla="*/ 445 h 450631"/>
                                    <a:gd name="connsiteX1" fmla="*/ 514667 w 548600"/>
                                    <a:gd name="connsiteY1" fmla="*/ 50451 h 450631"/>
                                    <a:gd name="connsiteX2" fmla="*/ 488473 w 548600"/>
                                    <a:gd name="connsiteY2" fmla="*/ 121889 h 450631"/>
                                    <a:gd name="connsiteX3" fmla="*/ 471804 w 548600"/>
                                    <a:gd name="connsiteY3" fmla="*/ 138557 h 450631"/>
                                    <a:gd name="connsiteX4" fmla="*/ 517048 w 548600"/>
                                    <a:gd name="connsiteY4" fmla="*/ 109982 h 450631"/>
                                    <a:gd name="connsiteX5" fmla="*/ 483710 w 548600"/>
                                    <a:gd name="connsiteY5" fmla="*/ 200470 h 450631"/>
                                    <a:gd name="connsiteX6" fmla="*/ 457517 w 548600"/>
                                    <a:gd name="connsiteY6" fmla="*/ 290957 h 450631"/>
                                    <a:gd name="connsiteX7" fmla="*/ 412273 w 548600"/>
                                    <a:gd name="connsiteY7" fmla="*/ 357632 h 450631"/>
                                    <a:gd name="connsiteX8" fmla="*/ 381317 w 548600"/>
                                    <a:gd name="connsiteY8" fmla="*/ 340964 h 450631"/>
                                    <a:gd name="connsiteX9" fmla="*/ 369410 w 548600"/>
                                    <a:gd name="connsiteY9" fmla="*/ 307626 h 450631"/>
                                    <a:gd name="connsiteX10" fmla="*/ 362267 w 548600"/>
                                    <a:gd name="connsiteY10" fmla="*/ 381445 h 450631"/>
                                    <a:gd name="connsiteX11" fmla="*/ 262254 w 548600"/>
                                    <a:gd name="connsiteY11" fmla="*/ 395732 h 450631"/>
                                    <a:gd name="connsiteX12" fmla="*/ 143192 w 548600"/>
                                    <a:gd name="connsiteY12" fmla="*/ 410020 h 450631"/>
                                    <a:gd name="connsiteX13" fmla="*/ 317 w 548600"/>
                                    <a:gd name="connsiteY13" fmla="*/ 398114 h 450631"/>
                                    <a:gd name="connsiteX14" fmla="*/ 107473 w 548600"/>
                                    <a:gd name="connsiteY14" fmla="*/ 429070 h 450631"/>
                                    <a:gd name="connsiteX15" fmla="*/ 202723 w 548600"/>
                                    <a:gd name="connsiteY15" fmla="*/ 450501 h 450631"/>
                                    <a:gd name="connsiteX16" fmla="*/ 367029 w 548600"/>
                                    <a:gd name="connsiteY16" fmla="*/ 436214 h 450631"/>
                                    <a:gd name="connsiteX17" fmla="*/ 443229 w 548600"/>
                                    <a:gd name="connsiteY17" fmla="*/ 400495 h 450631"/>
                                    <a:gd name="connsiteX18" fmla="*/ 483710 w 548600"/>
                                    <a:gd name="connsiteY18" fmla="*/ 360014 h 450631"/>
                                    <a:gd name="connsiteX19" fmla="*/ 519429 w 548600"/>
                                    <a:gd name="connsiteY19" fmla="*/ 264764 h 450631"/>
                                    <a:gd name="connsiteX20" fmla="*/ 536098 w 548600"/>
                                    <a:gd name="connsiteY20" fmla="*/ 183801 h 450631"/>
                                    <a:gd name="connsiteX21" fmla="*/ 548004 w 548600"/>
                                    <a:gd name="connsiteY21" fmla="*/ 79026 h 450631"/>
                                    <a:gd name="connsiteX22" fmla="*/ 514667 w 548600"/>
                                    <a:gd name="connsiteY22" fmla="*/ 445 h 450631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  <a:cxn ang="0">
                                      <a:pos x="connsiteX8" y="connsiteY8"/>
                                    </a:cxn>
                                    <a:cxn ang="0">
                                      <a:pos x="connsiteX9" y="connsiteY9"/>
                                    </a:cxn>
                                    <a:cxn ang="0">
                                      <a:pos x="connsiteX10" y="connsiteY10"/>
                                    </a:cxn>
                                    <a:cxn ang="0">
                                      <a:pos x="connsiteX11" y="connsiteY11"/>
                                    </a:cxn>
                                    <a:cxn ang="0">
                                      <a:pos x="connsiteX12" y="connsiteY12"/>
                                    </a:cxn>
                                    <a:cxn ang="0">
                                      <a:pos x="connsiteX13" y="connsiteY13"/>
                                    </a:cxn>
                                    <a:cxn ang="0">
                                      <a:pos x="connsiteX14" y="connsiteY14"/>
                                    </a:cxn>
                                    <a:cxn ang="0">
                                      <a:pos x="connsiteX15" y="connsiteY15"/>
                                    </a:cxn>
                                    <a:cxn ang="0">
                                      <a:pos x="connsiteX16" y="connsiteY16"/>
                                    </a:cxn>
                                    <a:cxn ang="0">
                                      <a:pos x="connsiteX17" y="connsiteY17"/>
                                    </a:cxn>
                                    <a:cxn ang="0">
                                      <a:pos x="connsiteX18" y="connsiteY18"/>
                                    </a:cxn>
                                    <a:cxn ang="0">
                                      <a:pos x="connsiteX19" y="connsiteY19"/>
                                    </a:cxn>
                                    <a:cxn ang="0">
                                      <a:pos x="connsiteX20" y="connsiteY20"/>
                                    </a:cxn>
                                    <a:cxn ang="0">
                                      <a:pos x="connsiteX21" y="connsiteY21"/>
                                    </a:cxn>
                                    <a:cxn ang="0">
                                      <a:pos x="connsiteX22" y="connsiteY22"/>
                                    </a:cxn>
                                  </a:cxnLst>
                                  <a:rect l="l" t="t" r="r" b="b"/>
                                  <a:pathLst>
                                    <a:path w="548600" h="450631">
                                      <a:moveTo>
                                        <a:pt x="514667" y="445"/>
                                      </a:moveTo>
                                      <a:cubicBezTo>
                                        <a:pt x="509111" y="-4317"/>
                                        <a:pt x="519033" y="30210"/>
                                        <a:pt x="514667" y="50451"/>
                                      </a:cubicBezTo>
                                      <a:cubicBezTo>
                                        <a:pt x="510301" y="70692"/>
                                        <a:pt x="495617" y="107205"/>
                                        <a:pt x="488473" y="121889"/>
                                      </a:cubicBezTo>
                                      <a:cubicBezTo>
                                        <a:pt x="481329" y="136573"/>
                                        <a:pt x="467042" y="140541"/>
                                        <a:pt x="471804" y="138557"/>
                                      </a:cubicBezTo>
                                      <a:cubicBezTo>
                                        <a:pt x="476566" y="136573"/>
                                        <a:pt x="515064" y="99663"/>
                                        <a:pt x="517048" y="109982"/>
                                      </a:cubicBezTo>
                                      <a:cubicBezTo>
                                        <a:pt x="519032" y="120301"/>
                                        <a:pt x="493632" y="170308"/>
                                        <a:pt x="483710" y="200470"/>
                                      </a:cubicBezTo>
                                      <a:cubicBezTo>
                                        <a:pt x="473788" y="230632"/>
                                        <a:pt x="469423" y="264763"/>
                                        <a:pt x="457517" y="290957"/>
                                      </a:cubicBezTo>
                                      <a:cubicBezTo>
                                        <a:pt x="445611" y="317151"/>
                                        <a:pt x="424973" y="349298"/>
                                        <a:pt x="412273" y="357632"/>
                                      </a:cubicBezTo>
                                      <a:cubicBezTo>
                                        <a:pt x="399573" y="365966"/>
                                        <a:pt x="388461" y="349298"/>
                                        <a:pt x="381317" y="340964"/>
                                      </a:cubicBezTo>
                                      <a:cubicBezTo>
                                        <a:pt x="374173" y="332630"/>
                                        <a:pt x="372585" y="300879"/>
                                        <a:pt x="369410" y="307626"/>
                                      </a:cubicBezTo>
                                      <a:cubicBezTo>
                                        <a:pt x="366235" y="314373"/>
                                        <a:pt x="380126" y="366761"/>
                                        <a:pt x="362267" y="381445"/>
                                      </a:cubicBezTo>
                                      <a:cubicBezTo>
                                        <a:pt x="344408" y="396129"/>
                                        <a:pt x="298766" y="390970"/>
                                        <a:pt x="262254" y="395732"/>
                                      </a:cubicBezTo>
                                      <a:cubicBezTo>
                                        <a:pt x="225741" y="400495"/>
                                        <a:pt x="186848" y="409623"/>
                                        <a:pt x="143192" y="410020"/>
                                      </a:cubicBezTo>
                                      <a:cubicBezTo>
                                        <a:pt x="99536" y="410417"/>
                                        <a:pt x="6270" y="394939"/>
                                        <a:pt x="317" y="398114"/>
                                      </a:cubicBezTo>
                                      <a:cubicBezTo>
                                        <a:pt x="-5636" y="401289"/>
                                        <a:pt x="73739" y="420339"/>
                                        <a:pt x="107473" y="429070"/>
                                      </a:cubicBezTo>
                                      <a:cubicBezTo>
                                        <a:pt x="141207" y="437801"/>
                                        <a:pt x="159464" y="449310"/>
                                        <a:pt x="202723" y="450501"/>
                                      </a:cubicBezTo>
                                      <a:cubicBezTo>
                                        <a:pt x="245982" y="451692"/>
                                        <a:pt x="326945" y="444548"/>
                                        <a:pt x="367029" y="436214"/>
                                      </a:cubicBezTo>
                                      <a:cubicBezTo>
                                        <a:pt x="407113" y="427880"/>
                                        <a:pt x="423782" y="413195"/>
                                        <a:pt x="443229" y="400495"/>
                                      </a:cubicBezTo>
                                      <a:cubicBezTo>
                                        <a:pt x="462676" y="387795"/>
                                        <a:pt x="471010" y="382636"/>
                                        <a:pt x="483710" y="360014"/>
                                      </a:cubicBezTo>
                                      <a:cubicBezTo>
                                        <a:pt x="496410" y="337392"/>
                                        <a:pt x="510698" y="294133"/>
                                        <a:pt x="519429" y="264764"/>
                                      </a:cubicBezTo>
                                      <a:cubicBezTo>
                                        <a:pt x="528160" y="235395"/>
                                        <a:pt x="531335" y="214757"/>
                                        <a:pt x="536098" y="183801"/>
                                      </a:cubicBezTo>
                                      <a:cubicBezTo>
                                        <a:pt x="540861" y="152845"/>
                                        <a:pt x="551179" y="107204"/>
                                        <a:pt x="548004" y="79026"/>
                                      </a:cubicBezTo>
                                      <a:cubicBezTo>
                                        <a:pt x="544829" y="50848"/>
                                        <a:pt x="520223" y="5207"/>
                                        <a:pt x="514667" y="445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0000">
                                    <a:alpha val="10196"/>
                                  </a:srgb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</p:grpSp>
                          <p:sp>
                            <p:nvSpPr>
                              <p:cNvPr id="305" name="Freeform 304"/>
                              <p:cNvSpPr/>
                              <p:nvPr/>
                            </p:nvSpPr>
                            <p:spPr>
                              <a:xfrm rot="20592778">
                                <a:off x="1523833" y="5777630"/>
                                <a:ext cx="171989" cy="45719"/>
                              </a:xfrm>
                              <a:custGeom>
                                <a:avLst/>
                                <a:gdLst>
                                  <a:gd name="connsiteX0" fmla="*/ 171615 w 171989"/>
                                  <a:gd name="connsiteY0" fmla="*/ 280 h 68135"/>
                                  <a:gd name="connsiteX1" fmla="*/ 93033 w 171989"/>
                                  <a:gd name="connsiteY1" fmla="*/ 43143 h 68135"/>
                                  <a:gd name="connsiteX2" fmla="*/ 165 w 171989"/>
                                  <a:gd name="connsiteY2" fmla="*/ 45524 h 68135"/>
                                  <a:gd name="connsiteX3" fmla="*/ 116846 w 171989"/>
                                  <a:gd name="connsiteY3" fmla="*/ 66955 h 68135"/>
                                  <a:gd name="connsiteX4" fmla="*/ 171615 w 171989"/>
                                  <a:gd name="connsiteY4" fmla="*/ 280 h 68135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</a:cxnLst>
                                <a:rect l="l" t="t" r="r" b="b"/>
                                <a:pathLst>
                                  <a:path w="171989" h="68135">
                                    <a:moveTo>
                                      <a:pt x="171615" y="280"/>
                                    </a:moveTo>
                                    <a:cubicBezTo>
                                      <a:pt x="167646" y="-3689"/>
                                      <a:pt x="121608" y="35602"/>
                                      <a:pt x="93033" y="43143"/>
                                    </a:cubicBezTo>
                                    <a:cubicBezTo>
                                      <a:pt x="64458" y="50684"/>
                                      <a:pt x="-3804" y="41555"/>
                                      <a:pt x="165" y="45524"/>
                                    </a:cubicBezTo>
                                    <a:cubicBezTo>
                                      <a:pt x="4134" y="49493"/>
                                      <a:pt x="86287" y="73702"/>
                                      <a:pt x="116846" y="66955"/>
                                    </a:cubicBezTo>
                                    <a:cubicBezTo>
                                      <a:pt x="147405" y="60208"/>
                                      <a:pt x="175584" y="4249"/>
                                      <a:pt x="171615" y="28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000000">
                                  <a:alpha val="10196"/>
                                </a:srgb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306" name="Freeform 305"/>
                              <p:cNvSpPr/>
                              <p:nvPr/>
                            </p:nvSpPr>
                            <p:spPr>
                              <a:xfrm>
                                <a:off x="1327976" y="5752453"/>
                                <a:ext cx="153204" cy="72573"/>
                              </a:xfrm>
                              <a:custGeom>
                                <a:avLst/>
                                <a:gdLst>
                                  <a:gd name="connsiteX0" fmla="*/ 762 w 153204"/>
                                  <a:gd name="connsiteY0" fmla="*/ 647 h 72573"/>
                                  <a:gd name="connsiteX1" fmla="*/ 62674 w 153204"/>
                                  <a:gd name="connsiteY1" fmla="*/ 36366 h 72573"/>
                                  <a:gd name="connsiteX2" fmla="*/ 115062 w 153204"/>
                                  <a:gd name="connsiteY2" fmla="*/ 57797 h 72573"/>
                                  <a:gd name="connsiteX3" fmla="*/ 153162 w 153204"/>
                                  <a:gd name="connsiteY3" fmla="*/ 60178 h 72573"/>
                                  <a:gd name="connsiteX4" fmla="*/ 107918 w 153204"/>
                                  <a:gd name="connsiteY4" fmla="*/ 69703 h 72573"/>
                                  <a:gd name="connsiteX5" fmla="*/ 762 w 153204"/>
                                  <a:gd name="connsiteY5" fmla="*/ 647 h 72573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</a:cxnLst>
                                <a:rect l="l" t="t" r="r" b="b"/>
                                <a:pathLst>
                                  <a:path w="153204" h="72573">
                                    <a:moveTo>
                                      <a:pt x="762" y="647"/>
                                    </a:moveTo>
                                    <a:cubicBezTo>
                                      <a:pt x="-6779" y="-4909"/>
                                      <a:pt x="43624" y="26841"/>
                                      <a:pt x="62674" y="36366"/>
                                    </a:cubicBezTo>
                                    <a:cubicBezTo>
                                      <a:pt x="81724" y="45891"/>
                                      <a:pt x="99981" y="53828"/>
                                      <a:pt x="115062" y="57797"/>
                                    </a:cubicBezTo>
                                    <a:cubicBezTo>
                                      <a:pt x="130143" y="61766"/>
                                      <a:pt x="154353" y="58194"/>
                                      <a:pt x="153162" y="60178"/>
                                    </a:cubicBezTo>
                                    <a:cubicBezTo>
                                      <a:pt x="151971" y="62162"/>
                                      <a:pt x="134905" y="79228"/>
                                      <a:pt x="107918" y="69703"/>
                                    </a:cubicBezTo>
                                    <a:cubicBezTo>
                                      <a:pt x="80931" y="60178"/>
                                      <a:pt x="8303" y="6203"/>
                                      <a:pt x="762" y="647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000000">
                                  <a:alpha val="10196"/>
                                </a:srgb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</p:grpSp>
                      </p:grpSp>
                    </p:grpSp>
                    <p:sp>
                      <p:nvSpPr>
                        <p:cNvPr id="546" name="Freeform 545"/>
                        <p:cNvSpPr/>
                        <p:nvPr/>
                      </p:nvSpPr>
                      <p:spPr>
                        <a:xfrm>
                          <a:off x="4782634" y="4602280"/>
                          <a:ext cx="141791" cy="93543"/>
                        </a:xfrm>
                        <a:custGeom>
                          <a:avLst/>
                          <a:gdLst>
                            <a:gd name="connsiteX0" fmla="*/ 121443 w 133350"/>
                            <a:gd name="connsiteY0" fmla="*/ 0 h 76200"/>
                            <a:gd name="connsiteX1" fmla="*/ 11906 w 133350"/>
                            <a:gd name="connsiteY1" fmla="*/ 11906 h 76200"/>
                            <a:gd name="connsiteX2" fmla="*/ 0 w 133350"/>
                            <a:gd name="connsiteY2" fmla="*/ 76200 h 76200"/>
                            <a:gd name="connsiteX3" fmla="*/ 133350 w 133350"/>
                            <a:gd name="connsiteY3" fmla="*/ 61912 h 76200"/>
                            <a:gd name="connsiteX4" fmla="*/ 121443 w 133350"/>
                            <a:gd name="connsiteY4" fmla="*/ 0 h 762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3350" h="76200">
                              <a:moveTo>
                                <a:pt x="121443" y="0"/>
                              </a:moveTo>
                              <a:lnTo>
                                <a:pt x="11906" y="11906"/>
                              </a:lnTo>
                              <a:lnTo>
                                <a:pt x="0" y="76200"/>
                              </a:lnTo>
                              <a:lnTo>
                                <a:pt x="133350" y="61912"/>
                              </a:lnTo>
                              <a:lnTo>
                                <a:pt x="121443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3C1C06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</p:grpSp>
                  <p:sp>
                    <p:nvSpPr>
                      <p:cNvPr id="548" name="Freeform 547"/>
                      <p:cNvSpPr/>
                      <p:nvPr/>
                    </p:nvSpPr>
                    <p:spPr>
                      <a:xfrm>
                        <a:off x="4427653" y="1237290"/>
                        <a:ext cx="458024" cy="977747"/>
                      </a:xfrm>
                      <a:custGeom>
                        <a:avLst/>
                        <a:gdLst>
                          <a:gd name="connsiteX0" fmla="*/ 1472 w 458024"/>
                          <a:gd name="connsiteY0" fmla="*/ 960 h 977747"/>
                          <a:gd name="connsiteX1" fmla="*/ 187210 w 458024"/>
                          <a:gd name="connsiteY1" fmla="*/ 81923 h 977747"/>
                          <a:gd name="connsiteX2" fmla="*/ 353897 w 458024"/>
                          <a:gd name="connsiteY2" fmla="*/ 253373 h 977747"/>
                          <a:gd name="connsiteX3" fmla="*/ 425335 w 458024"/>
                          <a:gd name="connsiteY3" fmla="*/ 439110 h 977747"/>
                          <a:gd name="connsiteX4" fmla="*/ 453910 w 458024"/>
                          <a:gd name="connsiteY4" fmla="*/ 658185 h 977747"/>
                          <a:gd name="connsiteX5" fmla="*/ 339610 w 458024"/>
                          <a:gd name="connsiteY5" fmla="*/ 977273 h 977747"/>
                          <a:gd name="connsiteX6" fmla="*/ 372947 w 458024"/>
                          <a:gd name="connsiteY6" fmla="*/ 720098 h 977747"/>
                          <a:gd name="connsiteX7" fmla="*/ 315797 w 458024"/>
                          <a:gd name="connsiteY7" fmla="*/ 334335 h 977747"/>
                          <a:gd name="connsiteX8" fmla="*/ 111010 w 458024"/>
                          <a:gd name="connsiteY8" fmla="*/ 58110 h 977747"/>
                          <a:gd name="connsiteX9" fmla="*/ 1472 w 458024"/>
                          <a:gd name="connsiteY9" fmla="*/ 960 h 97774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458024" h="977747">
                            <a:moveTo>
                              <a:pt x="1472" y="960"/>
                            </a:moveTo>
                            <a:cubicBezTo>
                              <a:pt x="14172" y="4929"/>
                              <a:pt x="128473" y="39854"/>
                              <a:pt x="187210" y="81923"/>
                            </a:cubicBezTo>
                            <a:cubicBezTo>
                              <a:pt x="245947" y="123992"/>
                              <a:pt x="314210" y="193842"/>
                              <a:pt x="353897" y="253373"/>
                            </a:cubicBezTo>
                            <a:cubicBezTo>
                              <a:pt x="393584" y="312904"/>
                              <a:pt x="408666" y="371641"/>
                              <a:pt x="425335" y="439110"/>
                            </a:cubicBezTo>
                            <a:cubicBezTo>
                              <a:pt x="442004" y="506579"/>
                              <a:pt x="468197" y="568491"/>
                              <a:pt x="453910" y="658185"/>
                            </a:cubicBezTo>
                            <a:cubicBezTo>
                              <a:pt x="439623" y="747879"/>
                              <a:pt x="353104" y="966954"/>
                              <a:pt x="339610" y="977273"/>
                            </a:cubicBezTo>
                            <a:cubicBezTo>
                              <a:pt x="326116" y="987592"/>
                              <a:pt x="376916" y="827254"/>
                              <a:pt x="372947" y="720098"/>
                            </a:cubicBezTo>
                            <a:cubicBezTo>
                              <a:pt x="368978" y="612942"/>
                              <a:pt x="359453" y="444666"/>
                              <a:pt x="315797" y="334335"/>
                            </a:cubicBezTo>
                            <a:cubicBezTo>
                              <a:pt x="272141" y="224004"/>
                              <a:pt x="161016" y="112879"/>
                              <a:pt x="111010" y="58110"/>
                            </a:cubicBezTo>
                            <a:cubicBezTo>
                              <a:pt x="61004" y="3341"/>
                              <a:pt x="-11228" y="-3009"/>
                              <a:pt x="1472" y="960"/>
                            </a:cubicBez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</p:grpSp>
                <p:sp>
                  <p:nvSpPr>
                    <p:cNvPr id="552" name="Freeform 551"/>
                    <p:cNvSpPr/>
                    <p:nvPr/>
                  </p:nvSpPr>
                  <p:spPr>
                    <a:xfrm>
                      <a:off x="3588214" y="1300850"/>
                      <a:ext cx="247920" cy="366025"/>
                    </a:xfrm>
                    <a:custGeom>
                      <a:avLst/>
                      <a:gdLst>
                        <a:gd name="connsiteX0" fmla="*/ 330 w 247920"/>
                        <a:gd name="connsiteY0" fmla="*/ 366024 h 366025"/>
                        <a:gd name="connsiteX1" fmla="*/ 38430 w 247920"/>
                        <a:gd name="connsiteY1" fmla="*/ 235055 h 366025"/>
                        <a:gd name="connsiteX2" fmla="*/ 93199 w 247920"/>
                        <a:gd name="connsiteY2" fmla="*/ 127899 h 366025"/>
                        <a:gd name="connsiteX3" fmla="*/ 195593 w 247920"/>
                        <a:gd name="connsiteY3" fmla="*/ 32649 h 366025"/>
                        <a:gd name="connsiteX4" fmla="*/ 245599 w 247920"/>
                        <a:gd name="connsiteY4" fmla="*/ 6455 h 366025"/>
                        <a:gd name="connsiteX5" fmla="*/ 124155 w 247920"/>
                        <a:gd name="connsiteY5" fmla="*/ 142186 h 366025"/>
                        <a:gd name="connsiteX6" fmla="*/ 59862 w 247920"/>
                        <a:gd name="connsiteY6" fmla="*/ 237436 h 366025"/>
                        <a:gd name="connsiteX7" fmla="*/ 330 w 247920"/>
                        <a:gd name="connsiteY7" fmla="*/ 366024 h 36602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247920" h="366025">
                          <a:moveTo>
                            <a:pt x="330" y="366024"/>
                          </a:moveTo>
                          <a:cubicBezTo>
                            <a:pt x="-3242" y="365627"/>
                            <a:pt x="22952" y="274742"/>
                            <a:pt x="38430" y="235055"/>
                          </a:cubicBezTo>
                          <a:cubicBezTo>
                            <a:pt x="53908" y="195368"/>
                            <a:pt x="67005" y="161633"/>
                            <a:pt x="93199" y="127899"/>
                          </a:cubicBezTo>
                          <a:cubicBezTo>
                            <a:pt x="119393" y="94165"/>
                            <a:pt x="170193" y="52890"/>
                            <a:pt x="195593" y="32649"/>
                          </a:cubicBezTo>
                          <a:cubicBezTo>
                            <a:pt x="220993" y="12408"/>
                            <a:pt x="257505" y="-11801"/>
                            <a:pt x="245599" y="6455"/>
                          </a:cubicBezTo>
                          <a:cubicBezTo>
                            <a:pt x="233693" y="24711"/>
                            <a:pt x="155111" y="103689"/>
                            <a:pt x="124155" y="142186"/>
                          </a:cubicBezTo>
                          <a:cubicBezTo>
                            <a:pt x="93199" y="180683"/>
                            <a:pt x="78912" y="201320"/>
                            <a:pt x="59862" y="237436"/>
                          </a:cubicBezTo>
                          <a:cubicBezTo>
                            <a:pt x="40812" y="273552"/>
                            <a:pt x="3902" y="366421"/>
                            <a:pt x="330" y="366024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</p:grpSp>
              <p:sp>
                <p:nvSpPr>
                  <p:cNvPr id="554" name="Freeform 553"/>
                  <p:cNvSpPr/>
                  <p:nvPr/>
                </p:nvSpPr>
                <p:spPr>
                  <a:xfrm>
                    <a:off x="3948111" y="1249782"/>
                    <a:ext cx="147642" cy="75769"/>
                  </a:xfrm>
                  <a:custGeom>
                    <a:avLst/>
                    <a:gdLst>
                      <a:gd name="connsiteX0" fmla="*/ 2 w 147642"/>
                      <a:gd name="connsiteY0" fmla="*/ 47999 h 75769"/>
                      <a:gd name="connsiteX1" fmla="*/ 76202 w 147642"/>
                      <a:gd name="connsiteY1" fmla="*/ 45618 h 75769"/>
                      <a:gd name="connsiteX2" fmla="*/ 147639 w 147642"/>
                      <a:gd name="connsiteY2" fmla="*/ 374 h 75769"/>
                      <a:gd name="connsiteX3" fmla="*/ 78583 w 147642"/>
                      <a:gd name="connsiteY3" fmla="*/ 74193 h 75769"/>
                      <a:gd name="connsiteX4" fmla="*/ 2 w 147642"/>
                      <a:gd name="connsiteY4" fmla="*/ 47999 h 757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47642" h="75769">
                        <a:moveTo>
                          <a:pt x="2" y="47999"/>
                        </a:moveTo>
                        <a:cubicBezTo>
                          <a:pt x="-395" y="43237"/>
                          <a:pt x="51596" y="53555"/>
                          <a:pt x="76202" y="45618"/>
                        </a:cubicBezTo>
                        <a:cubicBezTo>
                          <a:pt x="100808" y="37681"/>
                          <a:pt x="147242" y="-4388"/>
                          <a:pt x="147639" y="374"/>
                        </a:cubicBezTo>
                        <a:cubicBezTo>
                          <a:pt x="148036" y="5136"/>
                          <a:pt x="109142" y="65462"/>
                          <a:pt x="78583" y="74193"/>
                        </a:cubicBezTo>
                        <a:cubicBezTo>
                          <a:pt x="48024" y="82924"/>
                          <a:pt x="399" y="52761"/>
                          <a:pt x="2" y="47999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</p:grpSp>
            <p:grpSp>
              <p:nvGrpSpPr>
                <p:cNvPr id="800" name="Group 799"/>
                <p:cNvGrpSpPr/>
                <p:nvPr/>
              </p:nvGrpSpPr>
              <p:grpSpPr>
                <a:xfrm>
                  <a:off x="4675058" y="2286787"/>
                  <a:ext cx="3650415" cy="3787695"/>
                  <a:chOff x="4686963" y="2286787"/>
                  <a:chExt cx="3650415" cy="3787695"/>
                </a:xfrm>
              </p:grpSpPr>
              <p:grpSp>
                <p:nvGrpSpPr>
                  <p:cNvPr id="799" name="Group 798"/>
                  <p:cNvGrpSpPr/>
                  <p:nvPr/>
                </p:nvGrpSpPr>
                <p:grpSpPr>
                  <a:xfrm>
                    <a:off x="6925306" y="2286787"/>
                    <a:ext cx="570224" cy="1371067"/>
                    <a:chOff x="6925306" y="2286787"/>
                    <a:chExt cx="570224" cy="1371067"/>
                  </a:xfrm>
                </p:grpSpPr>
                <p:grpSp>
                  <p:nvGrpSpPr>
                    <p:cNvPr id="797" name="Group 796"/>
                    <p:cNvGrpSpPr/>
                    <p:nvPr/>
                  </p:nvGrpSpPr>
                  <p:grpSpPr>
                    <a:xfrm>
                      <a:off x="6925306" y="2286787"/>
                      <a:ext cx="570224" cy="1363221"/>
                      <a:chOff x="6925306" y="2286787"/>
                      <a:chExt cx="570224" cy="1363221"/>
                    </a:xfrm>
                  </p:grpSpPr>
                  <p:grpSp>
                    <p:nvGrpSpPr>
                      <p:cNvPr id="795" name="Group 794"/>
                      <p:cNvGrpSpPr/>
                      <p:nvPr/>
                    </p:nvGrpSpPr>
                    <p:grpSpPr>
                      <a:xfrm>
                        <a:off x="6925306" y="2286787"/>
                        <a:ext cx="570224" cy="1363221"/>
                        <a:chOff x="6925306" y="2286787"/>
                        <a:chExt cx="570224" cy="1363221"/>
                      </a:xfrm>
                    </p:grpSpPr>
                    <p:grpSp>
                      <p:nvGrpSpPr>
                        <p:cNvPr id="793" name="Group 792"/>
                        <p:cNvGrpSpPr/>
                        <p:nvPr/>
                      </p:nvGrpSpPr>
                      <p:grpSpPr>
                        <a:xfrm>
                          <a:off x="6931025" y="2286787"/>
                          <a:ext cx="564505" cy="1363221"/>
                          <a:chOff x="6931025" y="2286787"/>
                          <a:chExt cx="564505" cy="1363221"/>
                        </a:xfrm>
                      </p:grpSpPr>
                      <p:sp>
                        <p:nvSpPr>
                          <p:cNvPr id="782" name="Freeform 781"/>
                          <p:cNvSpPr/>
                          <p:nvPr/>
                        </p:nvSpPr>
                        <p:spPr>
                          <a:xfrm>
                            <a:off x="6931025" y="2286787"/>
                            <a:ext cx="564505" cy="1363221"/>
                          </a:xfrm>
                          <a:custGeom>
                            <a:avLst/>
                            <a:gdLst>
                              <a:gd name="connsiteX0" fmla="*/ 0 w 564505"/>
                              <a:gd name="connsiteY0" fmla="*/ 1275563 h 1363221"/>
                              <a:gd name="connsiteX1" fmla="*/ 184150 w 564505"/>
                              <a:gd name="connsiteY1" fmla="*/ 935838 h 1363221"/>
                              <a:gd name="connsiteX2" fmla="*/ 368300 w 564505"/>
                              <a:gd name="connsiteY2" fmla="*/ 640563 h 1363221"/>
                              <a:gd name="connsiteX3" fmla="*/ 441325 w 564505"/>
                              <a:gd name="connsiteY3" fmla="*/ 408788 h 1363221"/>
                              <a:gd name="connsiteX4" fmla="*/ 425450 w 564505"/>
                              <a:gd name="connsiteY4" fmla="*/ 243688 h 1363221"/>
                              <a:gd name="connsiteX5" fmla="*/ 336550 w 564505"/>
                              <a:gd name="connsiteY5" fmla="*/ 138913 h 1363221"/>
                              <a:gd name="connsiteX6" fmla="*/ 225425 w 564505"/>
                              <a:gd name="connsiteY6" fmla="*/ 119863 h 1363221"/>
                              <a:gd name="connsiteX7" fmla="*/ 136525 w 564505"/>
                              <a:gd name="connsiteY7" fmla="*/ 183363 h 1363221"/>
                              <a:gd name="connsiteX8" fmla="*/ 85725 w 564505"/>
                              <a:gd name="connsiteY8" fmla="*/ 262738 h 1363221"/>
                              <a:gd name="connsiteX9" fmla="*/ 41275 w 564505"/>
                              <a:gd name="connsiteY9" fmla="*/ 246863 h 1363221"/>
                              <a:gd name="connsiteX10" fmla="*/ 44450 w 564505"/>
                              <a:gd name="connsiteY10" fmla="*/ 167488 h 1363221"/>
                              <a:gd name="connsiteX11" fmla="*/ 104775 w 564505"/>
                              <a:gd name="connsiteY11" fmla="*/ 72238 h 1363221"/>
                              <a:gd name="connsiteX12" fmla="*/ 222250 w 564505"/>
                              <a:gd name="connsiteY12" fmla="*/ 21438 h 1363221"/>
                              <a:gd name="connsiteX13" fmla="*/ 320675 w 564505"/>
                              <a:gd name="connsiteY13" fmla="*/ 2388 h 1363221"/>
                              <a:gd name="connsiteX14" fmla="*/ 460375 w 564505"/>
                              <a:gd name="connsiteY14" fmla="*/ 72238 h 1363221"/>
                              <a:gd name="connsiteX15" fmla="*/ 520700 w 564505"/>
                              <a:gd name="connsiteY15" fmla="*/ 164313 h 1363221"/>
                              <a:gd name="connsiteX16" fmla="*/ 549275 w 564505"/>
                              <a:gd name="connsiteY16" fmla="*/ 275438 h 1363221"/>
                              <a:gd name="connsiteX17" fmla="*/ 558800 w 564505"/>
                              <a:gd name="connsiteY17" fmla="*/ 421488 h 1363221"/>
                              <a:gd name="connsiteX18" fmla="*/ 460375 w 564505"/>
                              <a:gd name="connsiteY18" fmla="*/ 646913 h 1363221"/>
                              <a:gd name="connsiteX19" fmla="*/ 327025 w 564505"/>
                              <a:gd name="connsiteY19" fmla="*/ 900913 h 1363221"/>
                              <a:gd name="connsiteX20" fmla="*/ 149225 w 564505"/>
                              <a:gd name="connsiteY20" fmla="*/ 1183488 h 1363221"/>
                              <a:gd name="connsiteX21" fmla="*/ 47625 w 564505"/>
                              <a:gd name="connsiteY21" fmla="*/ 1345413 h 1363221"/>
                              <a:gd name="connsiteX22" fmla="*/ 12700 w 564505"/>
                              <a:gd name="connsiteY22" fmla="*/ 1351763 h 1363221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</a:cxnLst>
                            <a:rect l="l" t="t" r="r" b="b"/>
                            <a:pathLst>
                              <a:path w="564505" h="1363221">
                                <a:moveTo>
                                  <a:pt x="0" y="1275563"/>
                                </a:moveTo>
                                <a:cubicBezTo>
                                  <a:pt x="61383" y="1158617"/>
                                  <a:pt x="122767" y="1041671"/>
                                  <a:pt x="184150" y="935838"/>
                                </a:cubicBezTo>
                                <a:cubicBezTo>
                                  <a:pt x="245533" y="830005"/>
                                  <a:pt x="325438" y="728405"/>
                                  <a:pt x="368300" y="640563"/>
                                </a:cubicBezTo>
                                <a:cubicBezTo>
                                  <a:pt x="411162" y="552721"/>
                                  <a:pt x="431800" y="474934"/>
                                  <a:pt x="441325" y="408788"/>
                                </a:cubicBezTo>
                                <a:cubicBezTo>
                                  <a:pt x="450850" y="342642"/>
                                  <a:pt x="442912" y="288667"/>
                                  <a:pt x="425450" y="243688"/>
                                </a:cubicBezTo>
                                <a:cubicBezTo>
                                  <a:pt x="407988" y="198709"/>
                                  <a:pt x="369888" y="159550"/>
                                  <a:pt x="336550" y="138913"/>
                                </a:cubicBezTo>
                                <a:cubicBezTo>
                                  <a:pt x="303213" y="118275"/>
                                  <a:pt x="258762" y="112455"/>
                                  <a:pt x="225425" y="119863"/>
                                </a:cubicBezTo>
                                <a:cubicBezTo>
                                  <a:pt x="192088" y="127271"/>
                                  <a:pt x="159808" y="159550"/>
                                  <a:pt x="136525" y="183363"/>
                                </a:cubicBezTo>
                                <a:cubicBezTo>
                                  <a:pt x="113242" y="207175"/>
                                  <a:pt x="101600" y="252155"/>
                                  <a:pt x="85725" y="262738"/>
                                </a:cubicBezTo>
                                <a:cubicBezTo>
                                  <a:pt x="69850" y="273321"/>
                                  <a:pt x="48154" y="262738"/>
                                  <a:pt x="41275" y="246863"/>
                                </a:cubicBezTo>
                                <a:cubicBezTo>
                                  <a:pt x="34396" y="230988"/>
                                  <a:pt x="33867" y="196592"/>
                                  <a:pt x="44450" y="167488"/>
                                </a:cubicBezTo>
                                <a:cubicBezTo>
                                  <a:pt x="55033" y="138384"/>
                                  <a:pt x="75142" y="96580"/>
                                  <a:pt x="104775" y="72238"/>
                                </a:cubicBezTo>
                                <a:cubicBezTo>
                                  <a:pt x="134408" y="47896"/>
                                  <a:pt x="186267" y="33080"/>
                                  <a:pt x="222250" y="21438"/>
                                </a:cubicBezTo>
                                <a:cubicBezTo>
                                  <a:pt x="258233" y="9796"/>
                                  <a:pt x="280988" y="-6079"/>
                                  <a:pt x="320675" y="2388"/>
                                </a:cubicBezTo>
                                <a:cubicBezTo>
                                  <a:pt x="360363" y="10855"/>
                                  <a:pt x="427038" y="45250"/>
                                  <a:pt x="460375" y="72238"/>
                                </a:cubicBezTo>
                                <a:cubicBezTo>
                                  <a:pt x="493713" y="99225"/>
                                  <a:pt x="505883" y="130446"/>
                                  <a:pt x="520700" y="164313"/>
                                </a:cubicBezTo>
                                <a:cubicBezTo>
                                  <a:pt x="535517" y="198180"/>
                                  <a:pt x="542925" y="232576"/>
                                  <a:pt x="549275" y="275438"/>
                                </a:cubicBezTo>
                                <a:cubicBezTo>
                                  <a:pt x="555625" y="318300"/>
                                  <a:pt x="573617" y="359576"/>
                                  <a:pt x="558800" y="421488"/>
                                </a:cubicBezTo>
                                <a:cubicBezTo>
                                  <a:pt x="543983" y="483400"/>
                                  <a:pt x="499004" y="567009"/>
                                  <a:pt x="460375" y="646913"/>
                                </a:cubicBezTo>
                                <a:cubicBezTo>
                                  <a:pt x="421746" y="726817"/>
                                  <a:pt x="378883" y="811484"/>
                                  <a:pt x="327025" y="900913"/>
                                </a:cubicBezTo>
                                <a:cubicBezTo>
                                  <a:pt x="275167" y="990342"/>
                                  <a:pt x="149225" y="1183488"/>
                                  <a:pt x="149225" y="1183488"/>
                                </a:cubicBezTo>
                                <a:cubicBezTo>
                                  <a:pt x="102658" y="1257571"/>
                                  <a:pt x="70379" y="1317367"/>
                                  <a:pt x="47625" y="1345413"/>
                                </a:cubicBezTo>
                                <a:cubicBezTo>
                                  <a:pt x="24871" y="1373459"/>
                                  <a:pt x="18785" y="1362611"/>
                                  <a:pt x="12700" y="1351763"/>
                                </a:cubicBezTo>
                              </a:path>
                            </a:pathLst>
                          </a:custGeom>
                          <a:solidFill>
                            <a:srgbClr val="FF0000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784" name="Freeform 783"/>
                          <p:cNvSpPr/>
                          <p:nvPr/>
                        </p:nvSpPr>
                        <p:spPr>
                          <a:xfrm>
                            <a:off x="7131844" y="2295525"/>
                            <a:ext cx="80962" cy="107156"/>
                          </a:xfrm>
                          <a:custGeom>
                            <a:avLst/>
                            <a:gdLst>
                              <a:gd name="connsiteX0" fmla="*/ 0 w 80962"/>
                              <a:gd name="connsiteY0" fmla="*/ 19050 h 107156"/>
                              <a:gd name="connsiteX1" fmla="*/ 78581 w 80962"/>
                              <a:gd name="connsiteY1" fmla="*/ 0 h 107156"/>
                              <a:gd name="connsiteX2" fmla="*/ 80962 w 80962"/>
                              <a:gd name="connsiteY2" fmla="*/ 104775 h 107156"/>
                              <a:gd name="connsiteX3" fmla="*/ 40481 w 80962"/>
                              <a:gd name="connsiteY3" fmla="*/ 107156 h 107156"/>
                              <a:gd name="connsiteX4" fmla="*/ 0 w 80962"/>
                              <a:gd name="connsiteY4" fmla="*/ 19050 h 10715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80962" h="107156">
                                <a:moveTo>
                                  <a:pt x="0" y="19050"/>
                                </a:moveTo>
                                <a:lnTo>
                                  <a:pt x="78581" y="0"/>
                                </a:lnTo>
                                <a:cubicBezTo>
                                  <a:pt x="79375" y="34925"/>
                                  <a:pt x="80168" y="69850"/>
                                  <a:pt x="80962" y="104775"/>
                                </a:cubicBezTo>
                                <a:lnTo>
                                  <a:pt x="40481" y="107156"/>
                                </a:lnTo>
                                <a:lnTo>
                                  <a:pt x="0" y="1905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785" name="Freeform 784"/>
                          <p:cNvSpPr/>
                          <p:nvPr/>
                        </p:nvSpPr>
                        <p:spPr>
                          <a:xfrm>
                            <a:off x="7319963" y="2383631"/>
                            <a:ext cx="128587" cy="142875"/>
                          </a:xfrm>
                          <a:custGeom>
                            <a:avLst/>
                            <a:gdLst>
                              <a:gd name="connsiteX0" fmla="*/ 0 w 128587"/>
                              <a:gd name="connsiteY0" fmla="*/ 95250 h 142875"/>
                              <a:gd name="connsiteX1" fmla="*/ 50006 w 128587"/>
                              <a:gd name="connsiteY1" fmla="*/ 142875 h 142875"/>
                              <a:gd name="connsiteX2" fmla="*/ 128587 w 128587"/>
                              <a:gd name="connsiteY2" fmla="*/ 66675 h 142875"/>
                              <a:gd name="connsiteX3" fmla="*/ 80962 w 128587"/>
                              <a:gd name="connsiteY3" fmla="*/ 0 h 142875"/>
                              <a:gd name="connsiteX4" fmla="*/ 0 w 128587"/>
                              <a:gd name="connsiteY4" fmla="*/ 95250 h 14287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28587" h="142875">
                                <a:moveTo>
                                  <a:pt x="0" y="95250"/>
                                </a:moveTo>
                                <a:lnTo>
                                  <a:pt x="50006" y="142875"/>
                                </a:lnTo>
                                <a:lnTo>
                                  <a:pt x="128587" y="66675"/>
                                </a:lnTo>
                                <a:lnTo>
                                  <a:pt x="80962" y="0"/>
                                </a:lnTo>
                                <a:lnTo>
                                  <a:pt x="0" y="9525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786" name="Freeform 785"/>
                          <p:cNvSpPr/>
                          <p:nvPr/>
                        </p:nvSpPr>
                        <p:spPr>
                          <a:xfrm>
                            <a:off x="7393781" y="2652713"/>
                            <a:ext cx="95250" cy="71437"/>
                          </a:xfrm>
                          <a:custGeom>
                            <a:avLst/>
                            <a:gdLst>
                              <a:gd name="connsiteX0" fmla="*/ 0 w 95250"/>
                              <a:gd name="connsiteY0" fmla="*/ 19050 h 71437"/>
                              <a:gd name="connsiteX1" fmla="*/ 95250 w 95250"/>
                              <a:gd name="connsiteY1" fmla="*/ 0 h 71437"/>
                              <a:gd name="connsiteX2" fmla="*/ 83344 w 95250"/>
                              <a:gd name="connsiteY2" fmla="*/ 59531 h 71437"/>
                              <a:gd name="connsiteX3" fmla="*/ 0 w 95250"/>
                              <a:gd name="connsiteY3" fmla="*/ 71437 h 71437"/>
                              <a:gd name="connsiteX4" fmla="*/ 0 w 95250"/>
                              <a:gd name="connsiteY4" fmla="*/ 19050 h 7143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95250" h="71437">
                                <a:moveTo>
                                  <a:pt x="0" y="19050"/>
                                </a:moveTo>
                                <a:lnTo>
                                  <a:pt x="95250" y="0"/>
                                </a:lnTo>
                                <a:lnTo>
                                  <a:pt x="83344" y="59531"/>
                                </a:lnTo>
                                <a:lnTo>
                                  <a:pt x="0" y="71437"/>
                                </a:lnTo>
                                <a:lnTo>
                                  <a:pt x="0" y="1905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787" name="Freeform 786"/>
                          <p:cNvSpPr/>
                          <p:nvPr/>
                        </p:nvSpPr>
                        <p:spPr>
                          <a:xfrm>
                            <a:off x="6967538" y="2407444"/>
                            <a:ext cx="116681" cy="71437"/>
                          </a:xfrm>
                          <a:custGeom>
                            <a:avLst/>
                            <a:gdLst>
                              <a:gd name="connsiteX0" fmla="*/ 0 w 116681"/>
                              <a:gd name="connsiteY0" fmla="*/ 42862 h 71437"/>
                              <a:gd name="connsiteX1" fmla="*/ 26193 w 116681"/>
                              <a:gd name="connsiteY1" fmla="*/ 0 h 71437"/>
                              <a:gd name="connsiteX2" fmla="*/ 116681 w 116681"/>
                              <a:gd name="connsiteY2" fmla="*/ 33337 h 71437"/>
                              <a:gd name="connsiteX3" fmla="*/ 85725 w 116681"/>
                              <a:gd name="connsiteY3" fmla="*/ 71437 h 71437"/>
                              <a:gd name="connsiteX4" fmla="*/ 0 w 116681"/>
                              <a:gd name="connsiteY4" fmla="*/ 42862 h 7143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16681" h="71437">
                                <a:moveTo>
                                  <a:pt x="0" y="42862"/>
                                </a:moveTo>
                                <a:lnTo>
                                  <a:pt x="26193" y="0"/>
                                </a:lnTo>
                                <a:lnTo>
                                  <a:pt x="116681" y="33337"/>
                                </a:lnTo>
                                <a:lnTo>
                                  <a:pt x="85725" y="71437"/>
                                </a:lnTo>
                                <a:lnTo>
                                  <a:pt x="0" y="4286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788" name="Freeform 787"/>
                          <p:cNvSpPr/>
                          <p:nvPr/>
                        </p:nvSpPr>
                        <p:spPr>
                          <a:xfrm>
                            <a:off x="7300913" y="2883694"/>
                            <a:ext cx="107156" cy="85725"/>
                          </a:xfrm>
                          <a:custGeom>
                            <a:avLst/>
                            <a:gdLst>
                              <a:gd name="connsiteX0" fmla="*/ 16668 w 107156"/>
                              <a:gd name="connsiteY0" fmla="*/ 0 h 85725"/>
                              <a:gd name="connsiteX1" fmla="*/ 107156 w 107156"/>
                              <a:gd name="connsiteY1" fmla="*/ 26194 h 85725"/>
                              <a:gd name="connsiteX2" fmla="*/ 71437 w 107156"/>
                              <a:gd name="connsiteY2" fmla="*/ 85725 h 85725"/>
                              <a:gd name="connsiteX3" fmla="*/ 0 w 107156"/>
                              <a:gd name="connsiteY3" fmla="*/ 52387 h 85725"/>
                              <a:gd name="connsiteX4" fmla="*/ 16668 w 107156"/>
                              <a:gd name="connsiteY4" fmla="*/ 0 h 8572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07156" h="85725">
                                <a:moveTo>
                                  <a:pt x="16668" y="0"/>
                                </a:moveTo>
                                <a:lnTo>
                                  <a:pt x="107156" y="26194"/>
                                </a:lnTo>
                                <a:lnTo>
                                  <a:pt x="71437" y="85725"/>
                                </a:lnTo>
                                <a:lnTo>
                                  <a:pt x="0" y="52387"/>
                                </a:lnTo>
                                <a:lnTo>
                                  <a:pt x="16668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789" name="Freeform 788"/>
                          <p:cNvSpPr/>
                          <p:nvPr/>
                        </p:nvSpPr>
                        <p:spPr>
                          <a:xfrm>
                            <a:off x="7178675" y="3088481"/>
                            <a:ext cx="95250" cy="88107"/>
                          </a:xfrm>
                          <a:custGeom>
                            <a:avLst/>
                            <a:gdLst>
                              <a:gd name="connsiteX0" fmla="*/ 21431 w 95250"/>
                              <a:gd name="connsiteY0" fmla="*/ 0 h 88107"/>
                              <a:gd name="connsiteX1" fmla="*/ 95250 w 95250"/>
                              <a:gd name="connsiteY1" fmla="*/ 52388 h 88107"/>
                              <a:gd name="connsiteX2" fmla="*/ 73819 w 95250"/>
                              <a:gd name="connsiteY2" fmla="*/ 88107 h 88107"/>
                              <a:gd name="connsiteX3" fmla="*/ 0 w 95250"/>
                              <a:gd name="connsiteY3" fmla="*/ 50007 h 88107"/>
                              <a:gd name="connsiteX4" fmla="*/ 21431 w 95250"/>
                              <a:gd name="connsiteY4" fmla="*/ 0 h 8810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95250" h="88107">
                                <a:moveTo>
                                  <a:pt x="21431" y="0"/>
                                </a:moveTo>
                                <a:lnTo>
                                  <a:pt x="95250" y="52388"/>
                                </a:lnTo>
                                <a:lnTo>
                                  <a:pt x="73819" y="88107"/>
                                </a:lnTo>
                                <a:lnTo>
                                  <a:pt x="0" y="50007"/>
                                </a:lnTo>
                                <a:lnTo>
                                  <a:pt x="2143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791" name="Freeform 790"/>
                          <p:cNvSpPr/>
                          <p:nvPr/>
                        </p:nvSpPr>
                        <p:spPr>
                          <a:xfrm>
                            <a:off x="7046913" y="3293269"/>
                            <a:ext cx="114300" cy="88106"/>
                          </a:xfrm>
                          <a:custGeom>
                            <a:avLst/>
                            <a:gdLst>
                              <a:gd name="connsiteX0" fmla="*/ 0 w 114300"/>
                              <a:gd name="connsiteY0" fmla="*/ 59531 h 88106"/>
                              <a:gd name="connsiteX1" fmla="*/ 30956 w 114300"/>
                              <a:gd name="connsiteY1" fmla="*/ 0 h 88106"/>
                              <a:gd name="connsiteX2" fmla="*/ 114300 w 114300"/>
                              <a:gd name="connsiteY2" fmla="*/ 42862 h 88106"/>
                              <a:gd name="connsiteX3" fmla="*/ 78581 w 114300"/>
                              <a:gd name="connsiteY3" fmla="*/ 88106 h 88106"/>
                              <a:gd name="connsiteX4" fmla="*/ 0 w 114300"/>
                              <a:gd name="connsiteY4" fmla="*/ 59531 h 88106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14300" h="88106">
                                <a:moveTo>
                                  <a:pt x="0" y="59531"/>
                                </a:moveTo>
                                <a:lnTo>
                                  <a:pt x="30956" y="0"/>
                                </a:lnTo>
                                <a:lnTo>
                                  <a:pt x="114300" y="42862"/>
                                </a:lnTo>
                                <a:lnTo>
                                  <a:pt x="78581" y="88106"/>
                                </a:lnTo>
                                <a:lnTo>
                                  <a:pt x="0" y="5953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792" name="Freeform 791"/>
                          <p:cNvSpPr/>
                          <p:nvPr/>
                        </p:nvSpPr>
                        <p:spPr>
                          <a:xfrm>
                            <a:off x="6950869" y="3483769"/>
                            <a:ext cx="88106" cy="95250"/>
                          </a:xfrm>
                          <a:custGeom>
                            <a:avLst/>
                            <a:gdLst>
                              <a:gd name="connsiteX0" fmla="*/ 26194 w 88106"/>
                              <a:gd name="connsiteY0" fmla="*/ 0 h 95250"/>
                              <a:gd name="connsiteX1" fmla="*/ 0 w 88106"/>
                              <a:gd name="connsiteY1" fmla="*/ 52387 h 95250"/>
                              <a:gd name="connsiteX2" fmla="*/ 69056 w 88106"/>
                              <a:gd name="connsiteY2" fmla="*/ 95250 h 95250"/>
                              <a:gd name="connsiteX3" fmla="*/ 88106 w 88106"/>
                              <a:gd name="connsiteY3" fmla="*/ 52387 h 95250"/>
                              <a:gd name="connsiteX4" fmla="*/ 26194 w 88106"/>
                              <a:gd name="connsiteY4" fmla="*/ 0 h 952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88106" h="95250">
                                <a:moveTo>
                                  <a:pt x="26194" y="0"/>
                                </a:moveTo>
                                <a:lnTo>
                                  <a:pt x="0" y="52387"/>
                                </a:lnTo>
                                <a:lnTo>
                                  <a:pt x="69056" y="95250"/>
                                </a:lnTo>
                                <a:lnTo>
                                  <a:pt x="88106" y="52387"/>
                                </a:lnTo>
                                <a:lnTo>
                                  <a:pt x="2619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</p:grpSp>
                    <p:sp>
                      <p:nvSpPr>
                        <p:cNvPr id="794" name="Freeform 793"/>
                        <p:cNvSpPr/>
                        <p:nvPr/>
                      </p:nvSpPr>
                      <p:spPr>
                        <a:xfrm>
                          <a:off x="6925306" y="2369463"/>
                          <a:ext cx="488710" cy="1227530"/>
                        </a:xfrm>
                        <a:custGeom>
                          <a:avLst/>
                          <a:gdLst>
                            <a:gd name="connsiteX0" fmla="*/ 66044 w 488710"/>
                            <a:gd name="connsiteY0" fmla="*/ 161805 h 1227530"/>
                            <a:gd name="connsiteX1" fmla="*/ 125576 w 488710"/>
                            <a:gd name="connsiteY1" fmla="*/ 54649 h 1227530"/>
                            <a:gd name="connsiteX2" fmla="*/ 292263 w 488710"/>
                            <a:gd name="connsiteY2" fmla="*/ 2261 h 1227530"/>
                            <a:gd name="connsiteX3" fmla="*/ 470857 w 488710"/>
                            <a:gd name="connsiteY3" fmla="*/ 126086 h 1227530"/>
                            <a:gd name="connsiteX4" fmla="*/ 473238 w 488710"/>
                            <a:gd name="connsiteY4" fmla="*/ 354686 h 1227530"/>
                            <a:gd name="connsiteX5" fmla="*/ 389894 w 488710"/>
                            <a:gd name="connsiteY5" fmla="*/ 597574 h 1227530"/>
                            <a:gd name="connsiteX6" fmla="*/ 256544 w 488710"/>
                            <a:gd name="connsiteY6" fmla="*/ 788074 h 1227530"/>
                            <a:gd name="connsiteX7" fmla="*/ 4132 w 488710"/>
                            <a:gd name="connsiteY7" fmla="*/ 1223842 h 1227530"/>
                            <a:gd name="connsiteX8" fmla="*/ 116051 w 488710"/>
                            <a:gd name="connsiteY8" fmla="*/ 978574 h 1227530"/>
                            <a:gd name="connsiteX9" fmla="*/ 327982 w 488710"/>
                            <a:gd name="connsiteY9" fmla="*/ 647580 h 1227530"/>
                            <a:gd name="connsiteX10" fmla="*/ 439901 w 488710"/>
                            <a:gd name="connsiteY10" fmla="*/ 376117 h 1227530"/>
                            <a:gd name="connsiteX11" fmla="*/ 423232 w 488710"/>
                            <a:gd name="connsiteY11" fmla="*/ 157042 h 1227530"/>
                            <a:gd name="connsiteX12" fmla="*/ 344651 w 488710"/>
                            <a:gd name="connsiteY12" fmla="*/ 47505 h 1227530"/>
                            <a:gd name="connsiteX13" fmla="*/ 199394 w 488710"/>
                            <a:gd name="connsiteY13" fmla="*/ 45124 h 1227530"/>
                            <a:gd name="connsiteX14" fmla="*/ 66044 w 488710"/>
                            <a:gd name="connsiteY14" fmla="*/ 161805 h 122753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488710" h="1227530">
                              <a:moveTo>
                                <a:pt x="66044" y="161805"/>
                              </a:moveTo>
                              <a:cubicBezTo>
                                <a:pt x="53741" y="163392"/>
                                <a:pt x="87873" y="81240"/>
                                <a:pt x="125576" y="54649"/>
                              </a:cubicBezTo>
                              <a:cubicBezTo>
                                <a:pt x="163279" y="28058"/>
                                <a:pt x="234716" y="-9645"/>
                                <a:pt x="292263" y="2261"/>
                              </a:cubicBezTo>
                              <a:cubicBezTo>
                                <a:pt x="349810" y="14167"/>
                                <a:pt x="440694" y="67348"/>
                                <a:pt x="470857" y="126086"/>
                              </a:cubicBezTo>
                              <a:cubicBezTo>
                                <a:pt x="501020" y="184824"/>
                                <a:pt x="486732" y="276105"/>
                                <a:pt x="473238" y="354686"/>
                              </a:cubicBezTo>
                              <a:cubicBezTo>
                                <a:pt x="459744" y="433267"/>
                                <a:pt x="426010" y="525343"/>
                                <a:pt x="389894" y="597574"/>
                              </a:cubicBezTo>
                              <a:cubicBezTo>
                                <a:pt x="353778" y="669805"/>
                                <a:pt x="320838" y="683696"/>
                                <a:pt x="256544" y="788074"/>
                              </a:cubicBezTo>
                              <a:cubicBezTo>
                                <a:pt x="192250" y="892452"/>
                                <a:pt x="27547" y="1192092"/>
                                <a:pt x="4132" y="1223842"/>
                              </a:cubicBezTo>
                              <a:cubicBezTo>
                                <a:pt x="-19284" y="1255592"/>
                                <a:pt x="62076" y="1074618"/>
                                <a:pt x="116051" y="978574"/>
                              </a:cubicBezTo>
                              <a:cubicBezTo>
                                <a:pt x="170026" y="882530"/>
                                <a:pt x="274007" y="747990"/>
                                <a:pt x="327982" y="647580"/>
                              </a:cubicBezTo>
                              <a:cubicBezTo>
                                <a:pt x="381957" y="547171"/>
                                <a:pt x="424026" y="457873"/>
                                <a:pt x="439901" y="376117"/>
                              </a:cubicBezTo>
                              <a:cubicBezTo>
                                <a:pt x="455776" y="294361"/>
                                <a:pt x="439107" y="211811"/>
                                <a:pt x="423232" y="157042"/>
                              </a:cubicBezTo>
                              <a:cubicBezTo>
                                <a:pt x="407357" y="102273"/>
                                <a:pt x="381957" y="66158"/>
                                <a:pt x="344651" y="47505"/>
                              </a:cubicBezTo>
                              <a:cubicBezTo>
                                <a:pt x="307345" y="28852"/>
                                <a:pt x="237891" y="28455"/>
                                <a:pt x="199394" y="45124"/>
                              </a:cubicBezTo>
                              <a:cubicBezTo>
                                <a:pt x="160897" y="61793"/>
                                <a:pt x="78347" y="160218"/>
                                <a:pt x="66044" y="16180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00000">
                            <a:alpha val="50196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</p:grpSp>
                  <p:sp>
                    <p:nvSpPr>
                      <p:cNvPr id="796" name="Freeform 795"/>
                      <p:cNvSpPr/>
                      <p:nvPr/>
                    </p:nvSpPr>
                    <p:spPr>
                      <a:xfrm>
                        <a:off x="7121338" y="2305467"/>
                        <a:ext cx="363008" cy="342549"/>
                      </a:xfrm>
                      <a:custGeom>
                        <a:avLst/>
                        <a:gdLst>
                          <a:gd name="connsiteX0" fmla="*/ 982 w 363008"/>
                          <a:gd name="connsiteY0" fmla="*/ 28158 h 342549"/>
                          <a:gd name="connsiteX1" fmla="*/ 131951 w 363008"/>
                          <a:gd name="connsiteY1" fmla="*/ 21014 h 342549"/>
                          <a:gd name="connsiteX2" fmla="*/ 286732 w 363008"/>
                          <a:gd name="connsiteY2" fmla="*/ 118645 h 342549"/>
                          <a:gd name="connsiteX3" fmla="*/ 362932 w 363008"/>
                          <a:gd name="connsiteY3" fmla="*/ 342483 h 342549"/>
                          <a:gd name="connsiteX4" fmla="*/ 298638 w 363008"/>
                          <a:gd name="connsiteY4" fmla="*/ 94833 h 342549"/>
                          <a:gd name="connsiteX5" fmla="*/ 186719 w 363008"/>
                          <a:gd name="connsiteY5" fmla="*/ 11489 h 342549"/>
                          <a:gd name="connsiteX6" fmla="*/ 77182 w 363008"/>
                          <a:gd name="connsiteY6" fmla="*/ 1964 h 342549"/>
                          <a:gd name="connsiteX7" fmla="*/ 982 w 363008"/>
                          <a:gd name="connsiteY7" fmla="*/ 28158 h 34254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363008" h="342549">
                            <a:moveTo>
                              <a:pt x="982" y="28158"/>
                            </a:moveTo>
                            <a:cubicBezTo>
                              <a:pt x="10110" y="31333"/>
                              <a:pt x="84326" y="5933"/>
                              <a:pt x="131951" y="21014"/>
                            </a:cubicBezTo>
                            <a:cubicBezTo>
                              <a:pt x="179576" y="36095"/>
                              <a:pt x="248235" y="65067"/>
                              <a:pt x="286732" y="118645"/>
                            </a:cubicBezTo>
                            <a:cubicBezTo>
                              <a:pt x="325229" y="172223"/>
                              <a:pt x="360948" y="346452"/>
                              <a:pt x="362932" y="342483"/>
                            </a:cubicBezTo>
                            <a:cubicBezTo>
                              <a:pt x="364916" y="338514"/>
                              <a:pt x="328007" y="149999"/>
                              <a:pt x="298638" y="94833"/>
                            </a:cubicBezTo>
                            <a:cubicBezTo>
                              <a:pt x="269269" y="39667"/>
                              <a:pt x="223628" y="26967"/>
                              <a:pt x="186719" y="11489"/>
                            </a:cubicBezTo>
                            <a:cubicBezTo>
                              <a:pt x="149810" y="-3989"/>
                              <a:pt x="105757" y="-20"/>
                              <a:pt x="77182" y="1964"/>
                            </a:cubicBezTo>
                            <a:cubicBezTo>
                              <a:pt x="48607" y="3948"/>
                              <a:pt x="-8146" y="24983"/>
                              <a:pt x="982" y="28158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0000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</p:grpSp>
                <p:sp>
                  <p:nvSpPr>
                    <p:cNvPr id="798" name="Freeform 797"/>
                    <p:cNvSpPr/>
                    <p:nvPr/>
                  </p:nvSpPr>
                  <p:spPr>
                    <a:xfrm>
                      <a:off x="6948768" y="3037576"/>
                      <a:ext cx="392684" cy="620278"/>
                    </a:xfrm>
                    <a:custGeom>
                      <a:avLst/>
                      <a:gdLst>
                        <a:gd name="connsiteX0" fmla="*/ 392626 w 392684"/>
                        <a:gd name="connsiteY0" fmla="*/ 899 h 620278"/>
                        <a:gd name="connsiteX1" fmla="*/ 194982 w 392684"/>
                        <a:gd name="connsiteY1" fmla="*/ 312843 h 620278"/>
                        <a:gd name="connsiteX2" fmla="*/ 9245 w 392684"/>
                        <a:gd name="connsiteY2" fmla="*/ 615262 h 620278"/>
                        <a:gd name="connsiteX3" fmla="*/ 47345 w 392684"/>
                        <a:gd name="connsiteY3" fmla="*/ 481912 h 620278"/>
                        <a:gd name="connsiteX4" fmla="*/ 214032 w 392684"/>
                        <a:gd name="connsiteY4" fmla="*/ 227118 h 620278"/>
                        <a:gd name="connsiteX5" fmla="*/ 392626 w 392684"/>
                        <a:gd name="connsiteY5" fmla="*/ 899 h 6202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392684" h="620278">
                          <a:moveTo>
                            <a:pt x="392626" y="899"/>
                          </a:moveTo>
                          <a:cubicBezTo>
                            <a:pt x="389451" y="15186"/>
                            <a:pt x="258879" y="210449"/>
                            <a:pt x="194982" y="312843"/>
                          </a:cubicBezTo>
                          <a:cubicBezTo>
                            <a:pt x="131085" y="415237"/>
                            <a:pt x="33851" y="587084"/>
                            <a:pt x="9245" y="615262"/>
                          </a:cubicBezTo>
                          <a:cubicBezTo>
                            <a:pt x="-15361" y="643440"/>
                            <a:pt x="13214" y="546603"/>
                            <a:pt x="47345" y="481912"/>
                          </a:cubicBezTo>
                          <a:cubicBezTo>
                            <a:pt x="81476" y="417221"/>
                            <a:pt x="158469" y="308081"/>
                            <a:pt x="214032" y="227118"/>
                          </a:cubicBezTo>
                          <a:cubicBezTo>
                            <a:pt x="269594" y="146156"/>
                            <a:pt x="395801" y="-13388"/>
                            <a:pt x="392626" y="899"/>
                          </a:cubicBezTo>
                          <a:close/>
                        </a:path>
                      </a:pathLst>
                    </a:custGeom>
                    <a:solidFill>
                      <a:srgbClr val="000000">
                        <a:alpha val="3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</p:grpSp>
              <p:grpSp>
                <p:nvGrpSpPr>
                  <p:cNvPr id="781" name="Group 780"/>
                  <p:cNvGrpSpPr/>
                  <p:nvPr/>
                </p:nvGrpSpPr>
                <p:grpSpPr>
                  <a:xfrm>
                    <a:off x="4686963" y="2437008"/>
                    <a:ext cx="3650415" cy="3637474"/>
                    <a:chOff x="4686963" y="2437008"/>
                    <a:chExt cx="3650415" cy="3637474"/>
                  </a:xfrm>
                </p:grpSpPr>
                <p:grpSp>
                  <p:nvGrpSpPr>
                    <p:cNvPr id="779" name="Group 778"/>
                    <p:cNvGrpSpPr/>
                    <p:nvPr/>
                  </p:nvGrpSpPr>
                  <p:grpSpPr>
                    <a:xfrm>
                      <a:off x="4686963" y="2437008"/>
                      <a:ext cx="3650415" cy="3637474"/>
                      <a:chOff x="4686963" y="2437008"/>
                      <a:chExt cx="3650415" cy="3637474"/>
                    </a:xfrm>
                  </p:grpSpPr>
                  <p:grpSp>
                    <p:nvGrpSpPr>
                      <p:cNvPr id="751" name="Group 750"/>
                      <p:cNvGrpSpPr/>
                      <p:nvPr/>
                    </p:nvGrpSpPr>
                    <p:grpSpPr>
                      <a:xfrm>
                        <a:off x="4686963" y="3483897"/>
                        <a:ext cx="3650415" cy="2590585"/>
                        <a:chOff x="4690676" y="3472422"/>
                        <a:chExt cx="3650415" cy="2590585"/>
                      </a:xfrm>
                    </p:grpSpPr>
                    <p:sp>
                      <p:nvSpPr>
                        <p:cNvPr id="750" name="Freeform 749"/>
                        <p:cNvSpPr/>
                        <p:nvPr/>
                      </p:nvSpPr>
                      <p:spPr>
                        <a:xfrm>
                          <a:off x="4946517" y="4908429"/>
                          <a:ext cx="241696" cy="311476"/>
                        </a:xfrm>
                        <a:custGeom>
                          <a:avLst/>
                          <a:gdLst>
                            <a:gd name="connsiteX0" fmla="*/ 133 w 241696"/>
                            <a:gd name="connsiteY0" fmla="*/ 247771 h 311476"/>
                            <a:gd name="connsiteX1" fmla="*/ 133483 w 241696"/>
                            <a:gd name="connsiteY1" fmla="*/ 121 h 311476"/>
                            <a:gd name="connsiteX2" fmla="*/ 241433 w 241696"/>
                            <a:gd name="connsiteY2" fmla="*/ 216021 h 311476"/>
                            <a:gd name="connsiteX3" fmla="*/ 158883 w 241696"/>
                            <a:gd name="connsiteY3" fmla="*/ 311271 h 311476"/>
                            <a:gd name="connsiteX4" fmla="*/ 133 w 241696"/>
                            <a:gd name="connsiteY4" fmla="*/ 247771 h 31147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241696" h="311476">
                              <a:moveTo>
                                <a:pt x="133" y="247771"/>
                              </a:moveTo>
                              <a:cubicBezTo>
                                <a:pt x="-4100" y="195913"/>
                                <a:pt x="93266" y="5413"/>
                                <a:pt x="133483" y="121"/>
                              </a:cubicBezTo>
                              <a:cubicBezTo>
                                <a:pt x="173700" y="-5171"/>
                                <a:pt x="237200" y="164163"/>
                                <a:pt x="241433" y="216021"/>
                              </a:cubicBezTo>
                              <a:cubicBezTo>
                                <a:pt x="245666" y="267879"/>
                                <a:pt x="198041" y="309154"/>
                                <a:pt x="158883" y="311271"/>
                              </a:cubicBezTo>
                              <a:cubicBezTo>
                                <a:pt x="119725" y="313388"/>
                                <a:pt x="4366" y="299629"/>
                                <a:pt x="133" y="24777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bg1">
                            <a:lumMod val="8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grpSp>
                      <p:nvGrpSpPr>
                        <p:cNvPr id="712" name="Group 711"/>
                        <p:cNvGrpSpPr/>
                        <p:nvPr/>
                      </p:nvGrpSpPr>
                      <p:grpSpPr>
                        <a:xfrm>
                          <a:off x="4690676" y="3472422"/>
                          <a:ext cx="3650415" cy="2590585"/>
                          <a:chOff x="4690660" y="3489965"/>
                          <a:chExt cx="3650415" cy="2590585"/>
                        </a:xfrm>
                      </p:grpSpPr>
                      <p:grpSp>
                        <p:nvGrpSpPr>
                          <p:cNvPr id="711" name="Group 710"/>
                          <p:cNvGrpSpPr/>
                          <p:nvPr/>
                        </p:nvGrpSpPr>
                        <p:grpSpPr>
                          <a:xfrm>
                            <a:off x="4690660" y="4959704"/>
                            <a:ext cx="325853" cy="387491"/>
                            <a:chOff x="4690660" y="4959704"/>
                            <a:chExt cx="325853" cy="387491"/>
                          </a:xfrm>
                        </p:grpSpPr>
                        <p:sp>
                          <p:nvSpPr>
                            <p:cNvPr id="705" name="Freeform 704"/>
                            <p:cNvSpPr/>
                            <p:nvPr/>
                          </p:nvSpPr>
                          <p:spPr>
                            <a:xfrm>
                              <a:off x="4690660" y="4959704"/>
                              <a:ext cx="325853" cy="387491"/>
                            </a:xfrm>
                            <a:custGeom>
                              <a:avLst/>
                              <a:gdLst>
                                <a:gd name="connsiteX0" fmla="*/ 305203 w 325853"/>
                                <a:gd name="connsiteY0" fmla="*/ 231421 h 387491"/>
                                <a:gd name="connsiteX1" fmla="*/ 200428 w 325853"/>
                                <a:gd name="connsiteY1" fmla="*/ 7584 h 387491"/>
                                <a:gd name="connsiteX2" fmla="*/ 33740 w 325853"/>
                                <a:gd name="connsiteY2" fmla="*/ 69496 h 387491"/>
                                <a:gd name="connsiteX3" fmla="*/ 403 w 325853"/>
                                <a:gd name="connsiteY3" fmla="*/ 236184 h 387491"/>
                                <a:gd name="connsiteX4" fmla="*/ 43265 w 325853"/>
                                <a:gd name="connsiteY4" fmla="*/ 350484 h 387491"/>
                                <a:gd name="connsiteX5" fmla="*/ 152803 w 325853"/>
                                <a:gd name="connsiteY5" fmla="*/ 312384 h 387491"/>
                                <a:gd name="connsiteX6" fmla="*/ 71840 w 325853"/>
                                <a:gd name="connsiteY6" fmla="*/ 264759 h 387491"/>
                                <a:gd name="connsiteX7" fmla="*/ 67078 w 325853"/>
                                <a:gd name="connsiteY7" fmla="*/ 188559 h 387491"/>
                                <a:gd name="connsiteX8" fmla="*/ 143278 w 325853"/>
                                <a:gd name="connsiteY8" fmla="*/ 131409 h 387491"/>
                                <a:gd name="connsiteX9" fmla="*/ 219478 w 325853"/>
                                <a:gd name="connsiteY9" fmla="*/ 188559 h 387491"/>
                                <a:gd name="connsiteX10" fmla="*/ 300440 w 325853"/>
                                <a:gd name="connsiteY10" fmla="*/ 383821 h 387491"/>
                                <a:gd name="connsiteX11" fmla="*/ 324253 w 325853"/>
                                <a:gd name="connsiteY11" fmla="*/ 312384 h 387491"/>
                                <a:gd name="connsiteX12" fmla="*/ 305203 w 325853"/>
                                <a:gd name="connsiteY12" fmla="*/ 231421 h 38749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</a:cxnLst>
                              <a:rect l="l" t="t" r="r" b="b"/>
                              <a:pathLst>
                                <a:path w="325853" h="387491">
                                  <a:moveTo>
                                    <a:pt x="305203" y="231421"/>
                                  </a:moveTo>
                                  <a:cubicBezTo>
                                    <a:pt x="284566" y="180621"/>
                                    <a:pt x="245672" y="34571"/>
                                    <a:pt x="200428" y="7584"/>
                                  </a:cubicBezTo>
                                  <a:cubicBezTo>
                                    <a:pt x="155184" y="-19403"/>
                                    <a:pt x="67077" y="31396"/>
                                    <a:pt x="33740" y="69496"/>
                                  </a:cubicBezTo>
                                  <a:cubicBezTo>
                                    <a:pt x="403" y="107596"/>
                                    <a:pt x="-1184" y="189353"/>
                                    <a:pt x="403" y="236184"/>
                                  </a:cubicBezTo>
                                  <a:cubicBezTo>
                                    <a:pt x="1990" y="283015"/>
                                    <a:pt x="17865" y="337784"/>
                                    <a:pt x="43265" y="350484"/>
                                  </a:cubicBezTo>
                                  <a:cubicBezTo>
                                    <a:pt x="68665" y="363184"/>
                                    <a:pt x="148040" y="326672"/>
                                    <a:pt x="152803" y="312384"/>
                                  </a:cubicBezTo>
                                  <a:cubicBezTo>
                                    <a:pt x="157566" y="298096"/>
                                    <a:pt x="86127" y="285396"/>
                                    <a:pt x="71840" y="264759"/>
                                  </a:cubicBezTo>
                                  <a:cubicBezTo>
                                    <a:pt x="57553" y="244122"/>
                                    <a:pt x="55172" y="210784"/>
                                    <a:pt x="67078" y="188559"/>
                                  </a:cubicBezTo>
                                  <a:cubicBezTo>
                                    <a:pt x="78984" y="166334"/>
                                    <a:pt x="117878" y="131409"/>
                                    <a:pt x="143278" y="131409"/>
                                  </a:cubicBezTo>
                                  <a:cubicBezTo>
                                    <a:pt x="168678" y="131409"/>
                                    <a:pt x="193284" y="146490"/>
                                    <a:pt x="219478" y="188559"/>
                                  </a:cubicBezTo>
                                  <a:cubicBezTo>
                                    <a:pt x="245672" y="230628"/>
                                    <a:pt x="282978" y="363184"/>
                                    <a:pt x="300440" y="383821"/>
                                  </a:cubicBezTo>
                                  <a:cubicBezTo>
                                    <a:pt x="317902" y="404458"/>
                                    <a:pt x="320284" y="332228"/>
                                    <a:pt x="324253" y="312384"/>
                                  </a:cubicBezTo>
                                  <a:cubicBezTo>
                                    <a:pt x="328222" y="292540"/>
                                    <a:pt x="325840" y="282221"/>
                                    <a:pt x="305203" y="23142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FF1D1D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709" name="Freeform 708"/>
                            <p:cNvSpPr/>
                            <p:nvPr/>
                          </p:nvSpPr>
                          <p:spPr>
                            <a:xfrm>
                              <a:off x="4718285" y="5060065"/>
                              <a:ext cx="253797" cy="224191"/>
                            </a:xfrm>
                            <a:custGeom>
                              <a:avLst/>
                              <a:gdLst>
                                <a:gd name="connsiteX0" fmla="*/ 120415 w 253797"/>
                                <a:gd name="connsiteY0" fmla="*/ 214404 h 224191"/>
                                <a:gd name="connsiteX1" fmla="*/ 22784 w 253797"/>
                                <a:gd name="connsiteY1" fmla="*/ 178685 h 224191"/>
                                <a:gd name="connsiteX2" fmla="*/ 1353 w 253797"/>
                                <a:gd name="connsiteY2" fmla="*/ 92960 h 224191"/>
                                <a:gd name="connsiteX3" fmla="*/ 48978 w 253797"/>
                                <a:gd name="connsiteY3" fmla="*/ 7235 h 224191"/>
                                <a:gd name="connsiteX4" fmla="*/ 153753 w 253797"/>
                                <a:gd name="connsiteY4" fmla="*/ 9616 h 224191"/>
                                <a:gd name="connsiteX5" fmla="*/ 206140 w 253797"/>
                                <a:gd name="connsiteY5" fmla="*/ 50098 h 224191"/>
                                <a:gd name="connsiteX6" fmla="*/ 253765 w 253797"/>
                                <a:gd name="connsiteY6" fmla="*/ 223929 h 224191"/>
                                <a:gd name="connsiteX7" fmla="*/ 198996 w 253797"/>
                                <a:gd name="connsiteY7" fmla="*/ 88198 h 224191"/>
                                <a:gd name="connsiteX8" fmla="*/ 141846 w 253797"/>
                                <a:gd name="connsiteY8" fmla="*/ 35810 h 224191"/>
                                <a:gd name="connsiteX9" fmla="*/ 72790 w 253797"/>
                                <a:gd name="connsiteY9" fmla="*/ 50098 h 224191"/>
                                <a:gd name="connsiteX10" fmla="*/ 37071 w 253797"/>
                                <a:gd name="connsiteY10" fmla="*/ 88198 h 224191"/>
                                <a:gd name="connsiteX11" fmla="*/ 27546 w 253797"/>
                                <a:gd name="connsiteY11" fmla="*/ 133441 h 224191"/>
                                <a:gd name="connsiteX12" fmla="*/ 53740 w 253797"/>
                                <a:gd name="connsiteY12" fmla="*/ 166779 h 224191"/>
                                <a:gd name="connsiteX13" fmla="*/ 120415 w 253797"/>
                                <a:gd name="connsiteY13" fmla="*/ 214404 h 22419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</a:cxnLst>
                              <a:rect l="l" t="t" r="r" b="b"/>
                              <a:pathLst>
                                <a:path w="253797" h="224191">
                                  <a:moveTo>
                                    <a:pt x="120415" y="214404"/>
                                  </a:moveTo>
                                  <a:cubicBezTo>
                                    <a:pt x="115256" y="216388"/>
                                    <a:pt x="42627" y="198925"/>
                                    <a:pt x="22784" y="178685"/>
                                  </a:cubicBezTo>
                                  <a:cubicBezTo>
                                    <a:pt x="2941" y="158445"/>
                                    <a:pt x="-3013" y="121535"/>
                                    <a:pt x="1353" y="92960"/>
                                  </a:cubicBezTo>
                                  <a:cubicBezTo>
                                    <a:pt x="5719" y="64385"/>
                                    <a:pt x="23578" y="21126"/>
                                    <a:pt x="48978" y="7235"/>
                                  </a:cubicBezTo>
                                  <a:cubicBezTo>
                                    <a:pt x="74378" y="-6656"/>
                                    <a:pt x="127559" y="2472"/>
                                    <a:pt x="153753" y="9616"/>
                                  </a:cubicBezTo>
                                  <a:cubicBezTo>
                                    <a:pt x="179947" y="16760"/>
                                    <a:pt x="189471" y="14379"/>
                                    <a:pt x="206140" y="50098"/>
                                  </a:cubicBezTo>
                                  <a:cubicBezTo>
                                    <a:pt x="222809" y="85817"/>
                                    <a:pt x="254956" y="217579"/>
                                    <a:pt x="253765" y="223929"/>
                                  </a:cubicBezTo>
                                  <a:cubicBezTo>
                                    <a:pt x="252574" y="230279"/>
                                    <a:pt x="217649" y="119551"/>
                                    <a:pt x="198996" y="88198"/>
                                  </a:cubicBezTo>
                                  <a:cubicBezTo>
                                    <a:pt x="180343" y="56845"/>
                                    <a:pt x="162880" y="42160"/>
                                    <a:pt x="141846" y="35810"/>
                                  </a:cubicBezTo>
                                  <a:cubicBezTo>
                                    <a:pt x="120812" y="29460"/>
                                    <a:pt x="90252" y="41367"/>
                                    <a:pt x="72790" y="50098"/>
                                  </a:cubicBezTo>
                                  <a:cubicBezTo>
                                    <a:pt x="55328" y="58829"/>
                                    <a:pt x="44612" y="74308"/>
                                    <a:pt x="37071" y="88198"/>
                                  </a:cubicBezTo>
                                  <a:cubicBezTo>
                                    <a:pt x="29530" y="102088"/>
                                    <a:pt x="24768" y="120344"/>
                                    <a:pt x="27546" y="133441"/>
                                  </a:cubicBezTo>
                                  <a:cubicBezTo>
                                    <a:pt x="30324" y="146538"/>
                                    <a:pt x="39849" y="154079"/>
                                    <a:pt x="53740" y="166779"/>
                                  </a:cubicBezTo>
                                  <a:cubicBezTo>
                                    <a:pt x="67631" y="179479"/>
                                    <a:pt x="125574" y="212420"/>
                                    <a:pt x="120415" y="214404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C00000">
                                <a:alpha val="40000"/>
                              </a:srgb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710" name="Freeform 709"/>
                            <p:cNvSpPr/>
                            <p:nvPr/>
                          </p:nvSpPr>
                          <p:spPr>
                            <a:xfrm>
                              <a:off x="4703797" y="4966854"/>
                              <a:ext cx="218424" cy="112374"/>
                            </a:xfrm>
                            <a:custGeom>
                              <a:avLst/>
                              <a:gdLst>
                                <a:gd name="connsiteX0" fmla="*/ 213484 w 218424"/>
                                <a:gd name="connsiteY0" fmla="*/ 57584 h 112374"/>
                                <a:gd name="connsiteX1" fmla="*/ 182528 w 218424"/>
                                <a:gd name="connsiteY1" fmla="*/ 2815 h 112374"/>
                                <a:gd name="connsiteX2" fmla="*/ 103947 w 218424"/>
                                <a:gd name="connsiteY2" fmla="*/ 12340 h 112374"/>
                                <a:gd name="connsiteX3" fmla="*/ 34891 w 218424"/>
                                <a:gd name="connsiteY3" fmla="*/ 50440 h 112374"/>
                                <a:gd name="connsiteX4" fmla="*/ 1553 w 218424"/>
                                <a:gd name="connsiteY4" fmla="*/ 112352 h 112374"/>
                                <a:gd name="connsiteX5" fmla="*/ 82516 w 218424"/>
                                <a:gd name="connsiteY5" fmla="*/ 43296 h 112374"/>
                                <a:gd name="connsiteX6" fmla="*/ 213484 w 218424"/>
                                <a:gd name="connsiteY6" fmla="*/ 57584 h 112374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</a:cxnLst>
                              <a:rect l="l" t="t" r="r" b="b"/>
                              <a:pathLst>
                                <a:path w="218424" h="112374">
                                  <a:moveTo>
                                    <a:pt x="213484" y="57584"/>
                                  </a:moveTo>
                                  <a:cubicBezTo>
                                    <a:pt x="230153" y="50837"/>
                                    <a:pt x="200784" y="10356"/>
                                    <a:pt x="182528" y="2815"/>
                                  </a:cubicBezTo>
                                  <a:cubicBezTo>
                                    <a:pt x="164272" y="-4726"/>
                                    <a:pt x="128553" y="4403"/>
                                    <a:pt x="103947" y="12340"/>
                                  </a:cubicBezTo>
                                  <a:cubicBezTo>
                                    <a:pt x="79341" y="20277"/>
                                    <a:pt x="51957" y="33771"/>
                                    <a:pt x="34891" y="50440"/>
                                  </a:cubicBezTo>
                                  <a:cubicBezTo>
                                    <a:pt x="17825" y="67109"/>
                                    <a:pt x="-6385" y="113543"/>
                                    <a:pt x="1553" y="112352"/>
                                  </a:cubicBezTo>
                                  <a:cubicBezTo>
                                    <a:pt x="9491" y="111161"/>
                                    <a:pt x="54338" y="54408"/>
                                    <a:pt x="82516" y="43296"/>
                                  </a:cubicBezTo>
                                  <a:cubicBezTo>
                                    <a:pt x="110694" y="32184"/>
                                    <a:pt x="196815" y="64331"/>
                                    <a:pt x="213484" y="57584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FF7D7D">
                                <a:alpha val="30196"/>
                              </a:srgb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</p:grpSp>
                      <p:grpSp>
                        <p:nvGrpSpPr>
                          <p:cNvPr id="704" name="Group 703"/>
                          <p:cNvGrpSpPr/>
                          <p:nvPr/>
                        </p:nvGrpSpPr>
                        <p:grpSpPr>
                          <a:xfrm>
                            <a:off x="4729627" y="3489965"/>
                            <a:ext cx="3611448" cy="2590585"/>
                            <a:chOff x="4729627" y="3489965"/>
                            <a:chExt cx="3611448" cy="2590585"/>
                          </a:xfrm>
                        </p:grpSpPr>
                        <p:grpSp>
                          <p:nvGrpSpPr>
                            <p:cNvPr id="703" name="Group 702"/>
                            <p:cNvGrpSpPr/>
                            <p:nvPr/>
                          </p:nvGrpSpPr>
                          <p:grpSpPr>
                            <a:xfrm>
                              <a:off x="7772179" y="5041802"/>
                              <a:ext cx="568896" cy="866129"/>
                              <a:chOff x="7772179" y="5041802"/>
                              <a:chExt cx="568896" cy="866129"/>
                            </a:xfrm>
                          </p:grpSpPr>
                          <p:grpSp>
                            <p:nvGrpSpPr>
                              <p:cNvPr id="701" name="Group 700"/>
                              <p:cNvGrpSpPr/>
                              <p:nvPr/>
                            </p:nvGrpSpPr>
                            <p:grpSpPr>
                              <a:xfrm>
                                <a:off x="7783486" y="5041802"/>
                                <a:ext cx="557589" cy="862905"/>
                                <a:chOff x="7783486" y="5041802"/>
                                <a:chExt cx="557589" cy="862905"/>
                              </a:xfrm>
                            </p:grpSpPr>
                            <p:grpSp>
                              <p:nvGrpSpPr>
                                <p:cNvPr id="698" name="Group 697"/>
                                <p:cNvGrpSpPr/>
                                <p:nvPr/>
                              </p:nvGrpSpPr>
                              <p:grpSpPr>
                                <a:xfrm>
                                  <a:off x="7783486" y="5041802"/>
                                  <a:ext cx="557589" cy="862905"/>
                                  <a:chOff x="7791117" y="5035763"/>
                                  <a:chExt cx="557589" cy="862905"/>
                                </a:xfrm>
                              </p:grpSpPr>
                              <p:grpSp>
                                <p:nvGrpSpPr>
                                  <p:cNvPr id="697" name="Group 696"/>
                                  <p:cNvGrpSpPr/>
                                  <p:nvPr/>
                                </p:nvGrpSpPr>
                                <p:grpSpPr>
                                  <a:xfrm>
                                    <a:off x="7791117" y="5035763"/>
                                    <a:ext cx="557589" cy="862905"/>
                                    <a:chOff x="7791117" y="5035763"/>
                                    <a:chExt cx="557589" cy="862905"/>
                                  </a:xfrm>
                                </p:grpSpPr>
                                <p:sp>
                                  <p:nvSpPr>
                                    <p:cNvPr id="695" name="Freeform 694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7791117" y="5035763"/>
                                      <a:ext cx="509941" cy="495470"/>
                                    </a:xfrm>
                                    <a:custGeom>
                                      <a:avLst/>
                                      <a:gdLst>
                                        <a:gd name="connsiteX0" fmla="*/ 7477 w 509941"/>
                                        <a:gd name="connsiteY0" fmla="*/ 276806 h 495470"/>
                                        <a:gd name="connsiteX1" fmla="*/ 83677 w 509941"/>
                                        <a:gd name="connsiteY1" fmla="*/ 31537 h 495470"/>
                                        <a:gd name="connsiteX2" fmla="*/ 162258 w 509941"/>
                                        <a:gd name="connsiteY2" fmla="*/ 60112 h 495470"/>
                                        <a:gd name="connsiteX3" fmla="*/ 264652 w 509941"/>
                                        <a:gd name="connsiteY3" fmla="*/ 24393 h 495470"/>
                                        <a:gd name="connsiteX4" fmla="*/ 355139 w 509941"/>
                                        <a:gd name="connsiteY4" fmla="*/ 38681 h 495470"/>
                                        <a:gd name="connsiteX5" fmla="*/ 457533 w 509941"/>
                                        <a:gd name="connsiteY5" fmla="*/ 2962 h 495470"/>
                                        <a:gd name="connsiteX6" fmla="*/ 448008 w 509941"/>
                                        <a:gd name="connsiteY6" fmla="*/ 129168 h 495470"/>
                                        <a:gd name="connsiteX7" fmla="*/ 509921 w 509941"/>
                                        <a:gd name="connsiteY7" fmla="*/ 241087 h 495470"/>
                                        <a:gd name="connsiteX8" fmla="*/ 455152 w 509941"/>
                                        <a:gd name="connsiteY8" fmla="*/ 288712 h 495470"/>
                                        <a:gd name="connsiteX9" fmla="*/ 474202 w 509941"/>
                                        <a:gd name="connsiteY9" fmla="*/ 393487 h 495470"/>
                                        <a:gd name="connsiteX10" fmla="*/ 388477 w 509941"/>
                                        <a:gd name="connsiteY10" fmla="*/ 436350 h 495470"/>
                                        <a:gd name="connsiteX11" fmla="*/ 193214 w 509941"/>
                                        <a:gd name="connsiteY11" fmla="*/ 488737 h 495470"/>
                                        <a:gd name="connsiteX12" fmla="*/ 74152 w 509941"/>
                                        <a:gd name="connsiteY12" fmla="*/ 476831 h 495470"/>
                                        <a:gd name="connsiteX13" fmla="*/ 9858 w 509941"/>
                                        <a:gd name="connsiteY13" fmla="*/ 326812 h 495470"/>
                                        <a:gd name="connsiteX14" fmla="*/ 7477 w 509941"/>
                                        <a:gd name="connsiteY14" fmla="*/ 276806 h 495470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  <a:cxn ang="0">
                                          <a:pos x="connsiteX5" y="connsiteY5"/>
                                        </a:cxn>
                                        <a:cxn ang="0">
                                          <a:pos x="connsiteX6" y="connsiteY6"/>
                                        </a:cxn>
                                        <a:cxn ang="0">
                                          <a:pos x="connsiteX7" y="connsiteY7"/>
                                        </a:cxn>
                                        <a:cxn ang="0">
                                          <a:pos x="connsiteX8" y="connsiteY8"/>
                                        </a:cxn>
                                        <a:cxn ang="0">
                                          <a:pos x="connsiteX9" y="connsiteY9"/>
                                        </a:cxn>
                                        <a:cxn ang="0">
                                          <a:pos x="connsiteX10" y="connsiteY10"/>
                                        </a:cxn>
                                        <a:cxn ang="0">
                                          <a:pos x="connsiteX11" y="connsiteY11"/>
                                        </a:cxn>
                                        <a:cxn ang="0">
                                          <a:pos x="connsiteX12" y="connsiteY12"/>
                                        </a:cxn>
                                        <a:cxn ang="0">
                                          <a:pos x="connsiteX13" y="connsiteY13"/>
                                        </a:cxn>
                                        <a:cxn ang="0">
                                          <a:pos x="connsiteX14" y="connsiteY14"/>
                                        </a:cxn>
                                      </a:cxnLst>
                                      <a:rect l="l" t="t" r="r" b="b"/>
                                      <a:pathLst>
                                        <a:path w="509941" h="495470">
                                          <a:moveTo>
                                            <a:pt x="7477" y="276806"/>
                                          </a:moveTo>
                                          <a:cubicBezTo>
                                            <a:pt x="19780" y="227593"/>
                                            <a:pt x="57880" y="67653"/>
                                            <a:pt x="83677" y="31537"/>
                                          </a:cubicBezTo>
                                          <a:cubicBezTo>
                                            <a:pt x="109474" y="-4579"/>
                                            <a:pt x="132096" y="61303"/>
                                            <a:pt x="162258" y="60112"/>
                                          </a:cubicBezTo>
                                          <a:cubicBezTo>
                                            <a:pt x="192420" y="58921"/>
                                            <a:pt x="232505" y="27965"/>
                                            <a:pt x="264652" y="24393"/>
                                          </a:cubicBezTo>
                                          <a:cubicBezTo>
                                            <a:pt x="296799" y="20821"/>
                                            <a:pt x="322992" y="42253"/>
                                            <a:pt x="355139" y="38681"/>
                                          </a:cubicBezTo>
                                          <a:cubicBezTo>
                                            <a:pt x="387286" y="35109"/>
                                            <a:pt x="442055" y="-12119"/>
                                            <a:pt x="457533" y="2962"/>
                                          </a:cubicBezTo>
                                          <a:cubicBezTo>
                                            <a:pt x="473011" y="18043"/>
                                            <a:pt x="439277" y="89480"/>
                                            <a:pt x="448008" y="129168"/>
                                          </a:cubicBezTo>
                                          <a:cubicBezTo>
                                            <a:pt x="456739" y="168855"/>
                                            <a:pt x="508730" y="214496"/>
                                            <a:pt x="509921" y="241087"/>
                                          </a:cubicBezTo>
                                          <a:cubicBezTo>
                                            <a:pt x="511112" y="267678"/>
                                            <a:pt x="461105" y="263312"/>
                                            <a:pt x="455152" y="288712"/>
                                          </a:cubicBezTo>
                                          <a:cubicBezTo>
                                            <a:pt x="449199" y="314112"/>
                                            <a:pt x="485315" y="368881"/>
                                            <a:pt x="474202" y="393487"/>
                                          </a:cubicBezTo>
                                          <a:cubicBezTo>
                                            <a:pt x="463090" y="418093"/>
                                            <a:pt x="435308" y="420475"/>
                                            <a:pt x="388477" y="436350"/>
                                          </a:cubicBezTo>
                                          <a:cubicBezTo>
                                            <a:pt x="341646" y="452225"/>
                                            <a:pt x="245601" y="481990"/>
                                            <a:pt x="193214" y="488737"/>
                                          </a:cubicBezTo>
                                          <a:cubicBezTo>
                                            <a:pt x="140827" y="495484"/>
                                            <a:pt x="104711" y="503819"/>
                                            <a:pt x="74152" y="476831"/>
                                          </a:cubicBezTo>
                                          <a:cubicBezTo>
                                            <a:pt x="43593" y="449844"/>
                                            <a:pt x="20177" y="363325"/>
                                            <a:pt x="9858" y="326812"/>
                                          </a:cubicBezTo>
                                          <a:cubicBezTo>
                                            <a:pt x="-461" y="290299"/>
                                            <a:pt x="-4826" y="326019"/>
                                            <a:pt x="7477" y="276806"/>
                                          </a:cubicBez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00B050"/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AU"/>
                                    </a:p>
                                  </p:txBody>
                                </p:sp>
                                <p:sp>
                                  <p:nvSpPr>
                                    <p:cNvPr id="696" name="Freeform 695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7842144" y="5469540"/>
                                      <a:ext cx="506562" cy="429128"/>
                                    </a:xfrm>
                                    <a:custGeom>
                                      <a:avLst/>
                                      <a:gdLst>
                                        <a:gd name="connsiteX0" fmla="*/ 187431 w 506562"/>
                                        <a:gd name="connsiteY0" fmla="*/ 4954 h 429128"/>
                                        <a:gd name="connsiteX1" fmla="*/ 299350 w 506562"/>
                                        <a:gd name="connsiteY1" fmla="*/ 116873 h 429128"/>
                                        <a:gd name="connsiteX2" fmla="*/ 392219 w 506562"/>
                                        <a:gd name="connsiteY2" fmla="*/ 121635 h 429128"/>
                                        <a:gd name="connsiteX3" fmla="*/ 423175 w 506562"/>
                                        <a:gd name="connsiteY3" fmla="*/ 221648 h 429128"/>
                                        <a:gd name="connsiteX4" fmla="*/ 506519 w 506562"/>
                                        <a:gd name="connsiteY4" fmla="*/ 307373 h 429128"/>
                                        <a:gd name="connsiteX5" fmla="*/ 411269 w 506562"/>
                                        <a:gd name="connsiteY5" fmla="*/ 345473 h 429128"/>
                                        <a:gd name="connsiteX6" fmla="*/ 361262 w 506562"/>
                                        <a:gd name="connsiteY6" fmla="*/ 395479 h 429128"/>
                                        <a:gd name="connsiteX7" fmla="*/ 342212 w 506562"/>
                                        <a:gd name="connsiteY7" fmla="*/ 357379 h 429128"/>
                                        <a:gd name="connsiteX8" fmla="*/ 239819 w 506562"/>
                                        <a:gd name="connsiteY8" fmla="*/ 385954 h 429128"/>
                                        <a:gd name="connsiteX9" fmla="*/ 182669 w 506562"/>
                                        <a:gd name="connsiteY9" fmla="*/ 428816 h 429128"/>
                                        <a:gd name="connsiteX10" fmla="*/ 96944 w 506562"/>
                                        <a:gd name="connsiteY10" fmla="*/ 362141 h 429128"/>
                                        <a:gd name="connsiteX11" fmla="*/ 1694 w 506562"/>
                                        <a:gd name="connsiteY11" fmla="*/ 276416 h 429128"/>
                                        <a:gd name="connsiteX12" fmla="*/ 37412 w 506562"/>
                                        <a:gd name="connsiteY12" fmla="*/ 116873 h 429128"/>
                                        <a:gd name="connsiteX13" fmla="*/ 56462 w 506562"/>
                                        <a:gd name="connsiteY13" fmla="*/ 31148 h 429128"/>
                                        <a:gd name="connsiteX14" fmla="*/ 187431 w 506562"/>
                                        <a:gd name="connsiteY14" fmla="*/ 4954 h 429128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  <a:cxn ang="0">
                                          <a:pos x="connsiteX5" y="connsiteY5"/>
                                        </a:cxn>
                                        <a:cxn ang="0">
                                          <a:pos x="connsiteX6" y="connsiteY6"/>
                                        </a:cxn>
                                        <a:cxn ang="0">
                                          <a:pos x="connsiteX7" y="connsiteY7"/>
                                        </a:cxn>
                                        <a:cxn ang="0">
                                          <a:pos x="connsiteX8" y="connsiteY8"/>
                                        </a:cxn>
                                        <a:cxn ang="0">
                                          <a:pos x="connsiteX9" y="connsiteY9"/>
                                        </a:cxn>
                                        <a:cxn ang="0">
                                          <a:pos x="connsiteX10" y="connsiteY10"/>
                                        </a:cxn>
                                        <a:cxn ang="0">
                                          <a:pos x="connsiteX11" y="connsiteY11"/>
                                        </a:cxn>
                                        <a:cxn ang="0">
                                          <a:pos x="connsiteX12" y="connsiteY12"/>
                                        </a:cxn>
                                        <a:cxn ang="0">
                                          <a:pos x="connsiteX13" y="connsiteY13"/>
                                        </a:cxn>
                                        <a:cxn ang="0">
                                          <a:pos x="connsiteX14" y="connsiteY14"/>
                                        </a:cxn>
                                      </a:cxnLst>
                                      <a:rect l="l" t="t" r="r" b="b"/>
                                      <a:pathLst>
                                        <a:path w="506562" h="429128">
                                          <a:moveTo>
                                            <a:pt x="187431" y="4954"/>
                                          </a:moveTo>
                                          <a:cubicBezTo>
                                            <a:pt x="227912" y="19241"/>
                                            <a:pt x="265219" y="97426"/>
                                            <a:pt x="299350" y="116873"/>
                                          </a:cubicBezTo>
                                          <a:cubicBezTo>
                                            <a:pt x="333481" y="136320"/>
                                            <a:pt x="371582" y="104173"/>
                                            <a:pt x="392219" y="121635"/>
                                          </a:cubicBezTo>
                                          <a:cubicBezTo>
                                            <a:pt x="412856" y="139097"/>
                                            <a:pt x="404125" y="190692"/>
                                            <a:pt x="423175" y="221648"/>
                                          </a:cubicBezTo>
                                          <a:cubicBezTo>
                                            <a:pt x="442225" y="252604"/>
                                            <a:pt x="508503" y="286735"/>
                                            <a:pt x="506519" y="307373"/>
                                          </a:cubicBezTo>
                                          <a:cubicBezTo>
                                            <a:pt x="504535" y="328011"/>
                                            <a:pt x="435479" y="330789"/>
                                            <a:pt x="411269" y="345473"/>
                                          </a:cubicBezTo>
                                          <a:cubicBezTo>
                                            <a:pt x="387060" y="360157"/>
                                            <a:pt x="372771" y="393495"/>
                                            <a:pt x="361262" y="395479"/>
                                          </a:cubicBezTo>
                                          <a:cubicBezTo>
                                            <a:pt x="349753" y="397463"/>
                                            <a:pt x="362452" y="358966"/>
                                            <a:pt x="342212" y="357379"/>
                                          </a:cubicBezTo>
                                          <a:cubicBezTo>
                                            <a:pt x="321972" y="355792"/>
                                            <a:pt x="266409" y="374048"/>
                                            <a:pt x="239819" y="385954"/>
                                          </a:cubicBezTo>
                                          <a:cubicBezTo>
                                            <a:pt x="213229" y="397860"/>
                                            <a:pt x="206482" y="432785"/>
                                            <a:pt x="182669" y="428816"/>
                                          </a:cubicBezTo>
                                          <a:cubicBezTo>
                                            <a:pt x="158856" y="424847"/>
                                            <a:pt x="127107" y="387541"/>
                                            <a:pt x="96944" y="362141"/>
                                          </a:cubicBezTo>
                                          <a:cubicBezTo>
                                            <a:pt x="66781" y="336741"/>
                                            <a:pt x="11616" y="317294"/>
                                            <a:pt x="1694" y="276416"/>
                                          </a:cubicBezTo>
                                          <a:cubicBezTo>
                                            <a:pt x="-8228" y="235538"/>
                                            <a:pt x="28284" y="157751"/>
                                            <a:pt x="37412" y="116873"/>
                                          </a:cubicBezTo>
                                          <a:cubicBezTo>
                                            <a:pt x="46540" y="75995"/>
                                            <a:pt x="30268" y="52579"/>
                                            <a:pt x="56462" y="31148"/>
                                          </a:cubicBezTo>
                                          <a:cubicBezTo>
                                            <a:pt x="82656" y="9717"/>
                                            <a:pt x="146950" y="-9333"/>
                                            <a:pt x="187431" y="4954"/>
                                          </a:cubicBez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00B050"/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AU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694" name="Oval 693"/>
                                  <p:cNvSpPr/>
                                  <p:nvPr/>
                                </p:nvSpPr>
                                <p:spPr>
                                  <a:xfrm>
                                    <a:off x="7833943" y="5500901"/>
                                    <a:ext cx="119650" cy="119650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FF1D1D"/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699" name="Freeform 698"/>
                                <p:cNvSpPr/>
                                <p:nvPr/>
                              </p:nvSpPr>
                              <p:spPr>
                                <a:xfrm>
                                  <a:off x="7914976" y="5124384"/>
                                  <a:ext cx="275034" cy="294155"/>
                                </a:xfrm>
                                <a:custGeom>
                                  <a:avLst/>
                                  <a:gdLst>
                                    <a:gd name="connsiteX0" fmla="*/ 299 w 275034"/>
                                    <a:gd name="connsiteY0" fmla="*/ 292960 h 294155"/>
                                    <a:gd name="connsiteX1" fmla="*/ 33637 w 275034"/>
                                    <a:gd name="connsiteY1" fmla="*/ 197710 h 294155"/>
                                    <a:gd name="connsiteX2" fmla="*/ 45543 w 275034"/>
                                    <a:gd name="connsiteY2" fmla="*/ 61979 h 294155"/>
                                    <a:gd name="connsiteX3" fmla="*/ 62212 w 275034"/>
                                    <a:gd name="connsiteY3" fmla="*/ 185804 h 294155"/>
                                    <a:gd name="connsiteX4" fmla="*/ 105074 w 275034"/>
                                    <a:gd name="connsiteY4" fmla="*/ 128654 h 294155"/>
                                    <a:gd name="connsiteX5" fmla="*/ 133649 w 275034"/>
                                    <a:gd name="connsiteY5" fmla="*/ 66 h 294155"/>
                                    <a:gd name="connsiteX6" fmla="*/ 133649 w 275034"/>
                                    <a:gd name="connsiteY6" fmla="*/ 109604 h 294155"/>
                                    <a:gd name="connsiteX7" fmla="*/ 274143 w 275034"/>
                                    <a:gd name="connsiteY7" fmla="*/ 2447 h 294155"/>
                                    <a:gd name="connsiteX8" fmla="*/ 190799 w 275034"/>
                                    <a:gd name="connsiteY8" fmla="*/ 116747 h 294155"/>
                                    <a:gd name="connsiteX9" fmla="*/ 133649 w 275034"/>
                                    <a:gd name="connsiteY9" fmla="*/ 154847 h 294155"/>
                                    <a:gd name="connsiteX10" fmla="*/ 274143 w 275034"/>
                                    <a:gd name="connsiteY10" fmla="*/ 166754 h 294155"/>
                                    <a:gd name="connsiteX11" fmla="*/ 159843 w 275034"/>
                                    <a:gd name="connsiteY11" fmla="*/ 190566 h 294155"/>
                                    <a:gd name="connsiteX12" fmla="*/ 100312 w 275034"/>
                                    <a:gd name="connsiteY12" fmla="*/ 195329 h 294155"/>
                                    <a:gd name="connsiteX13" fmla="*/ 74118 w 275034"/>
                                    <a:gd name="connsiteY13" fmla="*/ 231047 h 294155"/>
                                    <a:gd name="connsiteX14" fmla="*/ 174130 w 275034"/>
                                    <a:gd name="connsiteY14" fmla="*/ 240572 h 294155"/>
                                    <a:gd name="connsiteX15" fmla="*/ 245568 w 275034"/>
                                    <a:gd name="connsiteY15" fmla="*/ 273910 h 294155"/>
                                    <a:gd name="connsiteX16" fmla="*/ 97930 w 275034"/>
                                    <a:gd name="connsiteY16" fmla="*/ 254860 h 294155"/>
                                    <a:gd name="connsiteX17" fmla="*/ 55068 w 275034"/>
                                    <a:gd name="connsiteY17" fmla="*/ 252479 h 294155"/>
                                    <a:gd name="connsiteX18" fmla="*/ 299 w 275034"/>
                                    <a:gd name="connsiteY18" fmla="*/ 292960 h 294155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  <a:cxn ang="0">
                                      <a:pos x="connsiteX8" y="connsiteY8"/>
                                    </a:cxn>
                                    <a:cxn ang="0">
                                      <a:pos x="connsiteX9" y="connsiteY9"/>
                                    </a:cxn>
                                    <a:cxn ang="0">
                                      <a:pos x="connsiteX10" y="connsiteY10"/>
                                    </a:cxn>
                                    <a:cxn ang="0">
                                      <a:pos x="connsiteX11" y="connsiteY11"/>
                                    </a:cxn>
                                    <a:cxn ang="0">
                                      <a:pos x="connsiteX12" y="connsiteY12"/>
                                    </a:cxn>
                                    <a:cxn ang="0">
                                      <a:pos x="connsiteX13" y="connsiteY13"/>
                                    </a:cxn>
                                    <a:cxn ang="0">
                                      <a:pos x="connsiteX14" y="connsiteY14"/>
                                    </a:cxn>
                                    <a:cxn ang="0">
                                      <a:pos x="connsiteX15" y="connsiteY15"/>
                                    </a:cxn>
                                    <a:cxn ang="0">
                                      <a:pos x="connsiteX16" y="connsiteY16"/>
                                    </a:cxn>
                                    <a:cxn ang="0">
                                      <a:pos x="connsiteX17" y="connsiteY17"/>
                                    </a:cxn>
                                    <a:cxn ang="0">
                                      <a:pos x="connsiteX18" y="connsiteY18"/>
                                    </a:cxn>
                                  </a:cxnLst>
                                  <a:rect l="l" t="t" r="r" b="b"/>
                                  <a:pathLst>
                                    <a:path w="275034" h="294155">
                                      <a:moveTo>
                                        <a:pt x="299" y="292960"/>
                                      </a:moveTo>
                                      <a:cubicBezTo>
                                        <a:pt x="-3273" y="283832"/>
                                        <a:pt x="26096" y="236207"/>
                                        <a:pt x="33637" y="197710"/>
                                      </a:cubicBezTo>
                                      <a:cubicBezTo>
                                        <a:pt x="41178" y="159213"/>
                                        <a:pt x="40781" y="63963"/>
                                        <a:pt x="45543" y="61979"/>
                                      </a:cubicBezTo>
                                      <a:cubicBezTo>
                                        <a:pt x="50306" y="59995"/>
                                        <a:pt x="52290" y="174691"/>
                                        <a:pt x="62212" y="185804"/>
                                      </a:cubicBezTo>
                                      <a:cubicBezTo>
                                        <a:pt x="72134" y="196916"/>
                                        <a:pt x="93168" y="159610"/>
                                        <a:pt x="105074" y="128654"/>
                                      </a:cubicBezTo>
                                      <a:cubicBezTo>
                                        <a:pt x="116980" y="97698"/>
                                        <a:pt x="128887" y="3241"/>
                                        <a:pt x="133649" y="66"/>
                                      </a:cubicBezTo>
                                      <a:cubicBezTo>
                                        <a:pt x="138411" y="-3109"/>
                                        <a:pt x="110233" y="109207"/>
                                        <a:pt x="133649" y="109604"/>
                                      </a:cubicBezTo>
                                      <a:cubicBezTo>
                                        <a:pt x="157065" y="110001"/>
                                        <a:pt x="264618" y="1257"/>
                                        <a:pt x="274143" y="2447"/>
                                      </a:cubicBezTo>
                                      <a:cubicBezTo>
                                        <a:pt x="283668" y="3637"/>
                                        <a:pt x="214215" y="91347"/>
                                        <a:pt x="190799" y="116747"/>
                                      </a:cubicBezTo>
                                      <a:cubicBezTo>
                                        <a:pt x="167383" y="142147"/>
                                        <a:pt x="119758" y="146512"/>
                                        <a:pt x="133649" y="154847"/>
                                      </a:cubicBezTo>
                                      <a:cubicBezTo>
                                        <a:pt x="147540" y="163182"/>
                                        <a:pt x="269777" y="160801"/>
                                        <a:pt x="274143" y="166754"/>
                                      </a:cubicBezTo>
                                      <a:cubicBezTo>
                                        <a:pt x="278509" y="172707"/>
                                        <a:pt x="188815" y="185804"/>
                                        <a:pt x="159843" y="190566"/>
                                      </a:cubicBezTo>
                                      <a:cubicBezTo>
                                        <a:pt x="130871" y="195328"/>
                                        <a:pt x="114599" y="188582"/>
                                        <a:pt x="100312" y="195329"/>
                                      </a:cubicBezTo>
                                      <a:cubicBezTo>
                                        <a:pt x="86025" y="202076"/>
                                        <a:pt x="61815" y="223507"/>
                                        <a:pt x="74118" y="231047"/>
                                      </a:cubicBezTo>
                                      <a:cubicBezTo>
                                        <a:pt x="86421" y="238587"/>
                                        <a:pt x="145555" y="233428"/>
                                        <a:pt x="174130" y="240572"/>
                                      </a:cubicBezTo>
                                      <a:cubicBezTo>
                                        <a:pt x="202705" y="247716"/>
                                        <a:pt x="258268" y="271529"/>
                                        <a:pt x="245568" y="273910"/>
                                      </a:cubicBezTo>
                                      <a:cubicBezTo>
                                        <a:pt x="232868" y="276291"/>
                                        <a:pt x="129680" y="258432"/>
                                        <a:pt x="97930" y="254860"/>
                                      </a:cubicBezTo>
                                      <a:cubicBezTo>
                                        <a:pt x="66180" y="251288"/>
                                        <a:pt x="68165" y="248907"/>
                                        <a:pt x="55068" y="252479"/>
                                      </a:cubicBezTo>
                                      <a:cubicBezTo>
                                        <a:pt x="41971" y="256051"/>
                                        <a:pt x="3871" y="302088"/>
                                        <a:pt x="299" y="292960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823B"/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700" name="Freeform 699"/>
                                <p:cNvSpPr/>
                                <p:nvPr/>
                              </p:nvSpPr>
                              <p:spPr>
                                <a:xfrm>
                                  <a:off x="7938849" y="5560212"/>
                                  <a:ext cx="308715" cy="244998"/>
                                </a:xfrm>
                                <a:custGeom>
                                  <a:avLst/>
                                  <a:gdLst>
                                    <a:gd name="connsiteX0" fmla="*/ 239 w 308715"/>
                                    <a:gd name="connsiteY0" fmla="*/ 78588 h 244998"/>
                                    <a:gd name="connsiteX1" fmla="*/ 66914 w 308715"/>
                                    <a:gd name="connsiteY1" fmla="*/ 83351 h 244998"/>
                                    <a:gd name="connsiteX2" fmla="*/ 119301 w 308715"/>
                                    <a:gd name="connsiteY2" fmla="*/ 7 h 244998"/>
                                    <a:gd name="connsiteX3" fmla="*/ 93107 w 308715"/>
                                    <a:gd name="connsiteY3" fmla="*/ 78588 h 244998"/>
                                    <a:gd name="connsiteX4" fmla="*/ 150257 w 308715"/>
                                    <a:gd name="connsiteY4" fmla="*/ 104782 h 244998"/>
                                    <a:gd name="connsiteX5" fmla="*/ 238364 w 308715"/>
                                    <a:gd name="connsiteY5" fmla="*/ 85732 h 244998"/>
                                    <a:gd name="connsiteX6" fmla="*/ 193120 w 308715"/>
                                    <a:gd name="connsiteY6" fmla="*/ 126213 h 244998"/>
                                    <a:gd name="connsiteX7" fmla="*/ 235982 w 308715"/>
                                    <a:gd name="connsiteY7" fmla="*/ 157169 h 244998"/>
                                    <a:gd name="connsiteX8" fmla="*/ 307420 w 308715"/>
                                    <a:gd name="connsiteY8" fmla="*/ 192888 h 244998"/>
                                    <a:gd name="connsiteX9" fmla="*/ 169307 w 308715"/>
                                    <a:gd name="connsiteY9" fmla="*/ 154788 h 244998"/>
                                    <a:gd name="connsiteX10" fmla="*/ 212170 w 308715"/>
                                    <a:gd name="connsiteY10" fmla="*/ 242894 h 244998"/>
                                    <a:gd name="connsiteX11" fmla="*/ 169307 w 308715"/>
                                    <a:gd name="connsiteY11" fmla="*/ 211938 h 244998"/>
                                    <a:gd name="connsiteX12" fmla="*/ 128826 w 308715"/>
                                    <a:gd name="connsiteY12" fmla="*/ 150026 h 244998"/>
                                    <a:gd name="connsiteX13" fmla="*/ 78820 w 308715"/>
                                    <a:gd name="connsiteY13" fmla="*/ 133357 h 244998"/>
                                    <a:gd name="connsiteX14" fmla="*/ 90726 w 308715"/>
                                    <a:gd name="connsiteY14" fmla="*/ 195269 h 244998"/>
                                    <a:gd name="connsiteX15" fmla="*/ 97870 w 308715"/>
                                    <a:gd name="connsiteY15" fmla="*/ 238132 h 244998"/>
                                    <a:gd name="connsiteX16" fmla="*/ 59770 w 308715"/>
                                    <a:gd name="connsiteY16" fmla="*/ 169076 h 244998"/>
                                    <a:gd name="connsiteX17" fmla="*/ 45482 w 308715"/>
                                    <a:gd name="connsiteY17" fmla="*/ 107163 h 244998"/>
                                    <a:gd name="connsiteX18" fmla="*/ 239 w 308715"/>
                                    <a:gd name="connsiteY18" fmla="*/ 78588 h 244998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  <a:cxn ang="0">
                                      <a:pos x="connsiteX8" y="connsiteY8"/>
                                    </a:cxn>
                                    <a:cxn ang="0">
                                      <a:pos x="connsiteX9" y="connsiteY9"/>
                                    </a:cxn>
                                    <a:cxn ang="0">
                                      <a:pos x="connsiteX10" y="connsiteY10"/>
                                    </a:cxn>
                                    <a:cxn ang="0">
                                      <a:pos x="connsiteX11" y="connsiteY11"/>
                                    </a:cxn>
                                    <a:cxn ang="0">
                                      <a:pos x="connsiteX12" y="connsiteY12"/>
                                    </a:cxn>
                                    <a:cxn ang="0">
                                      <a:pos x="connsiteX13" y="connsiteY13"/>
                                    </a:cxn>
                                    <a:cxn ang="0">
                                      <a:pos x="connsiteX14" y="connsiteY14"/>
                                    </a:cxn>
                                    <a:cxn ang="0">
                                      <a:pos x="connsiteX15" y="connsiteY15"/>
                                    </a:cxn>
                                    <a:cxn ang="0">
                                      <a:pos x="connsiteX16" y="connsiteY16"/>
                                    </a:cxn>
                                    <a:cxn ang="0">
                                      <a:pos x="connsiteX17" y="connsiteY17"/>
                                    </a:cxn>
                                    <a:cxn ang="0">
                                      <a:pos x="connsiteX18" y="connsiteY18"/>
                                    </a:cxn>
                                  </a:cxnLst>
                                  <a:rect l="l" t="t" r="r" b="b"/>
                                  <a:pathLst>
                                    <a:path w="308715" h="244998">
                                      <a:moveTo>
                                        <a:pt x="239" y="78588"/>
                                      </a:moveTo>
                                      <a:cubicBezTo>
                                        <a:pt x="3811" y="74620"/>
                                        <a:pt x="47070" y="96448"/>
                                        <a:pt x="66914" y="83351"/>
                                      </a:cubicBezTo>
                                      <a:cubicBezTo>
                                        <a:pt x="86758" y="70254"/>
                                        <a:pt x="114936" y="801"/>
                                        <a:pt x="119301" y="7"/>
                                      </a:cubicBezTo>
                                      <a:cubicBezTo>
                                        <a:pt x="123666" y="-787"/>
                                        <a:pt x="87948" y="61125"/>
                                        <a:pt x="93107" y="78588"/>
                                      </a:cubicBezTo>
                                      <a:cubicBezTo>
                                        <a:pt x="98266" y="96051"/>
                                        <a:pt x="126048" y="103591"/>
                                        <a:pt x="150257" y="104782"/>
                                      </a:cubicBezTo>
                                      <a:cubicBezTo>
                                        <a:pt x="174466" y="105973"/>
                                        <a:pt x="231220" y="82160"/>
                                        <a:pt x="238364" y="85732"/>
                                      </a:cubicBezTo>
                                      <a:cubicBezTo>
                                        <a:pt x="245508" y="89304"/>
                                        <a:pt x="193517" y="114307"/>
                                        <a:pt x="193120" y="126213"/>
                                      </a:cubicBezTo>
                                      <a:cubicBezTo>
                                        <a:pt x="192723" y="138119"/>
                                        <a:pt x="216932" y="146057"/>
                                        <a:pt x="235982" y="157169"/>
                                      </a:cubicBezTo>
                                      <a:cubicBezTo>
                                        <a:pt x="255032" y="168281"/>
                                        <a:pt x="318532" y="193285"/>
                                        <a:pt x="307420" y="192888"/>
                                      </a:cubicBezTo>
                                      <a:cubicBezTo>
                                        <a:pt x="296308" y="192491"/>
                                        <a:pt x="185182" y="146454"/>
                                        <a:pt x="169307" y="154788"/>
                                      </a:cubicBezTo>
                                      <a:cubicBezTo>
                                        <a:pt x="153432" y="163122"/>
                                        <a:pt x="212170" y="233369"/>
                                        <a:pt x="212170" y="242894"/>
                                      </a:cubicBezTo>
                                      <a:cubicBezTo>
                                        <a:pt x="212170" y="252419"/>
                                        <a:pt x="183198" y="227416"/>
                                        <a:pt x="169307" y="211938"/>
                                      </a:cubicBezTo>
                                      <a:cubicBezTo>
                                        <a:pt x="155416" y="196460"/>
                                        <a:pt x="143907" y="163123"/>
                                        <a:pt x="128826" y="150026"/>
                                      </a:cubicBezTo>
                                      <a:cubicBezTo>
                                        <a:pt x="113745" y="136929"/>
                                        <a:pt x="85170" y="125817"/>
                                        <a:pt x="78820" y="133357"/>
                                      </a:cubicBezTo>
                                      <a:cubicBezTo>
                                        <a:pt x="72470" y="140897"/>
                                        <a:pt x="87551" y="177807"/>
                                        <a:pt x="90726" y="195269"/>
                                      </a:cubicBezTo>
                                      <a:cubicBezTo>
                                        <a:pt x="93901" y="212732"/>
                                        <a:pt x="103029" y="242498"/>
                                        <a:pt x="97870" y="238132"/>
                                      </a:cubicBezTo>
                                      <a:cubicBezTo>
                                        <a:pt x="92711" y="233767"/>
                                        <a:pt x="68501" y="190904"/>
                                        <a:pt x="59770" y="169076"/>
                                      </a:cubicBezTo>
                                      <a:cubicBezTo>
                                        <a:pt x="51039" y="147248"/>
                                        <a:pt x="56991" y="121054"/>
                                        <a:pt x="45482" y="107163"/>
                                      </a:cubicBezTo>
                                      <a:cubicBezTo>
                                        <a:pt x="33973" y="93272"/>
                                        <a:pt x="-3333" y="82556"/>
                                        <a:pt x="239" y="78588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823B"/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</p:grpSp>
                          <p:sp>
                            <p:nvSpPr>
                              <p:cNvPr id="702" name="Freeform 701"/>
                              <p:cNvSpPr/>
                              <p:nvPr/>
                            </p:nvSpPr>
                            <p:spPr>
                              <a:xfrm>
                                <a:off x="7772179" y="5226048"/>
                                <a:ext cx="455040" cy="681883"/>
                              </a:xfrm>
                              <a:custGeom>
                                <a:avLst/>
                                <a:gdLst>
                                  <a:gd name="connsiteX0" fmla="*/ 455040 w 455040"/>
                                  <a:gd name="connsiteY0" fmla="*/ 227015 h 681883"/>
                                  <a:gd name="connsiteX1" fmla="*/ 278827 w 455040"/>
                                  <a:gd name="connsiteY1" fmla="*/ 277021 h 681883"/>
                                  <a:gd name="connsiteX2" fmla="*/ 183577 w 455040"/>
                                  <a:gd name="connsiteY2" fmla="*/ 281783 h 681883"/>
                                  <a:gd name="connsiteX3" fmla="*/ 100234 w 455040"/>
                                  <a:gd name="connsiteY3" fmla="*/ 236540 h 681883"/>
                                  <a:gd name="connsiteX4" fmla="*/ 74040 w 455040"/>
                                  <a:gd name="connsiteY4" fmla="*/ 172246 h 681883"/>
                                  <a:gd name="connsiteX5" fmla="*/ 59752 w 455040"/>
                                  <a:gd name="connsiteY5" fmla="*/ 796 h 681883"/>
                                  <a:gd name="connsiteX6" fmla="*/ 221 w 455040"/>
                                  <a:gd name="connsiteY6" fmla="*/ 112715 h 681883"/>
                                  <a:gd name="connsiteX7" fmla="*/ 40702 w 455040"/>
                                  <a:gd name="connsiteY7" fmla="*/ 219871 h 681883"/>
                                  <a:gd name="connsiteX8" fmla="*/ 71659 w 455040"/>
                                  <a:gd name="connsiteY8" fmla="*/ 288927 h 681883"/>
                                  <a:gd name="connsiteX9" fmla="*/ 131190 w 455040"/>
                                  <a:gd name="connsiteY9" fmla="*/ 300833 h 681883"/>
                                  <a:gd name="connsiteX10" fmla="*/ 155002 w 455040"/>
                                  <a:gd name="connsiteY10" fmla="*/ 343696 h 681883"/>
                                  <a:gd name="connsiteX11" fmla="*/ 128809 w 455040"/>
                                  <a:gd name="connsiteY11" fmla="*/ 379415 h 681883"/>
                                  <a:gd name="connsiteX12" fmla="*/ 97852 w 455040"/>
                                  <a:gd name="connsiteY12" fmla="*/ 393702 h 681883"/>
                                  <a:gd name="connsiteX13" fmla="*/ 74040 w 455040"/>
                                  <a:gd name="connsiteY13" fmla="*/ 438946 h 681883"/>
                                  <a:gd name="connsiteX14" fmla="*/ 78802 w 455040"/>
                                  <a:gd name="connsiteY14" fmla="*/ 546102 h 681883"/>
                                  <a:gd name="connsiteX15" fmla="*/ 169290 w 455040"/>
                                  <a:gd name="connsiteY15" fmla="*/ 624683 h 681883"/>
                                  <a:gd name="connsiteX16" fmla="*/ 243109 w 455040"/>
                                  <a:gd name="connsiteY16" fmla="*/ 681833 h 681883"/>
                                  <a:gd name="connsiteX17" fmla="*/ 314546 w 455040"/>
                                  <a:gd name="connsiteY17" fmla="*/ 615158 h 681883"/>
                                  <a:gd name="connsiteX18" fmla="*/ 402652 w 455040"/>
                                  <a:gd name="connsiteY18" fmla="*/ 596108 h 681883"/>
                                  <a:gd name="connsiteX19" fmla="*/ 240727 w 455040"/>
                                  <a:gd name="connsiteY19" fmla="*/ 612777 h 681883"/>
                                  <a:gd name="connsiteX20" fmla="*/ 152621 w 455040"/>
                                  <a:gd name="connsiteY20" fmla="*/ 491333 h 681883"/>
                                  <a:gd name="connsiteX21" fmla="*/ 202627 w 455040"/>
                                  <a:gd name="connsiteY21" fmla="*/ 446090 h 681883"/>
                                  <a:gd name="connsiteX22" fmla="*/ 171671 w 455040"/>
                                  <a:gd name="connsiteY22" fmla="*/ 407990 h 681883"/>
                                  <a:gd name="connsiteX23" fmla="*/ 207390 w 455040"/>
                                  <a:gd name="connsiteY23" fmla="*/ 362746 h 681883"/>
                                  <a:gd name="connsiteX24" fmla="*/ 228821 w 455040"/>
                                  <a:gd name="connsiteY24" fmla="*/ 319883 h 681883"/>
                                  <a:gd name="connsiteX25" fmla="*/ 278827 w 455040"/>
                                  <a:gd name="connsiteY25" fmla="*/ 288927 h 681883"/>
                                  <a:gd name="connsiteX26" fmla="*/ 455040 w 455040"/>
                                  <a:gd name="connsiteY26" fmla="*/ 227015 h 681883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  <a:cxn ang="0">
                                    <a:pos x="connsiteX15" y="connsiteY15"/>
                                  </a:cxn>
                                  <a:cxn ang="0">
                                    <a:pos x="connsiteX16" y="connsiteY16"/>
                                  </a:cxn>
                                  <a:cxn ang="0">
                                    <a:pos x="connsiteX17" y="connsiteY17"/>
                                  </a:cxn>
                                  <a:cxn ang="0">
                                    <a:pos x="connsiteX18" y="connsiteY18"/>
                                  </a:cxn>
                                  <a:cxn ang="0">
                                    <a:pos x="connsiteX19" y="connsiteY19"/>
                                  </a:cxn>
                                  <a:cxn ang="0">
                                    <a:pos x="connsiteX20" y="connsiteY20"/>
                                  </a:cxn>
                                  <a:cxn ang="0">
                                    <a:pos x="connsiteX21" y="connsiteY21"/>
                                  </a:cxn>
                                  <a:cxn ang="0">
                                    <a:pos x="connsiteX22" y="connsiteY22"/>
                                  </a:cxn>
                                  <a:cxn ang="0">
                                    <a:pos x="connsiteX23" y="connsiteY23"/>
                                  </a:cxn>
                                  <a:cxn ang="0">
                                    <a:pos x="connsiteX24" y="connsiteY24"/>
                                  </a:cxn>
                                  <a:cxn ang="0">
                                    <a:pos x="connsiteX25" y="connsiteY25"/>
                                  </a:cxn>
                                  <a:cxn ang="0">
                                    <a:pos x="connsiteX26" y="connsiteY26"/>
                                  </a:cxn>
                                </a:cxnLst>
                                <a:rect l="l" t="t" r="r" b="b"/>
                                <a:pathLst>
                                  <a:path w="455040" h="681883">
                                    <a:moveTo>
                                      <a:pt x="455040" y="227015"/>
                                    </a:moveTo>
                                    <a:cubicBezTo>
                                      <a:pt x="455040" y="225031"/>
                                      <a:pt x="324071" y="267893"/>
                                      <a:pt x="278827" y="277021"/>
                                    </a:cubicBezTo>
                                    <a:cubicBezTo>
                                      <a:pt x="233583" y="286149"/>
                                      <a:pt x="213342" y="288530"/>
                                      <a:pt x="183577" y="281783"/>
                                    </a:cubicBezTo>
                                    <a:cubicBezTo>
                                      <a:pt x="153811" y="275036"/>
                                      <a:pt x="118490" y="254796"/>
                                      <a:pt x="100234" y="236540"/>
                                    </a:cubicBezTo>
                                    <a:cubicBezTo>
                                      <a:pt x="81978" y="218284"/>
                                      <a:pt x="80787" y="211537"/>
                                      <a:pt x="74040" y="172246"/>
                                    </a:cubicBezTo>
                                    <a:cubicBezTo>
                                      <a:pt x="67293" y="132955"/>
                                      <a:pt x="72055" y="10718"/>
                                      <a:pt x="59752" y="796"/>
                                    </a:cubicBezTo>
                                    <a:cubicBezTo>
                                      <a:pt x="47449" y="-9126"/>
                                      <a:pt x="3396" y="76203"/>
                                      <a:pt x="221" y="112715"/>
                                    </a:cubicBezTo>
                                    <a:cubicBezTo>
                                      <a:pt x="-2954" y="149227"/>
                                      <a:pt x="28796" y="190502"/>
                                      <a:pt x="40702" y="219871"/>
                                    </a:cubicBezTo>
                                    <a:cubicBezTo>
                                      <a:pt x="52608" y="249240"/>
                                      <a:pt x="56578" y="275433"/>
                                      <a:pt x="71659" y="288927"/>
                                    </a:cubicBezTo>
                                    <a:cubicBezTo>
                                      <a:pt x="86740" y="302421"/>
                                      <a:pt x="117300" y="291705"/>
                                      <a:pt x="131190" y="300833"/>
                                    </a:cubicBezTo>
                                    <a:cubicBezTo>
                                      <a:pt x="145080" y="309961"/>
                                      <a:pt x="155399" y="330599"/>
                                      <a:pt x="155002" y="343696"/>
                                    </a:cubicBezTo>
                                    <a:cubicBezTo>
                                      <a:pt x="154605" y="356793"/>
                                      <a:pt x="138334" y="371081"/>
                                      <a:pt x="128809" y="379415"/>
                                    </a:cubicBezTo>
                                    <a:cubicBezTo>
                                      <a:pt x="119284" y="387749"/>
                                      <a:pt x="106980" y="383780"/>
                                      <a:pt x="97852" y="393702"/>
                                    </a:cubicBezTo>
                                    <a:cubicBezTo>
                                      <a:pt x="88724" y="403624"/>
                                      <a:pt x="77215" y="413546"/>
                                      <a:pt x="74040" y="438946"/>
                                    </a:cubicBezTo>
                                    <a:cubicBezTo>
                                      <a:pt x="70865" y="464346"/>
                                      <a:pt x="62927" y="515146"/>
                                      <a:pt x="78802" y="546102"/>
                                    </a:cubicBezTo>
                                    <a:cubicBezTo>
                                      <a:pt x="94677" y="577058"/>
                                      <a:pt x="141905" y="602061"/>
                                      <a:pt x="169290" y="624683"/>
                                    </a:cubicBezTo>
                                    <a:cubicBezTo>
                                      <a:pt x="196674" y="647305"/>
                                      <a:pt x="218900" y="683420"/>
                                      <a:pt x="243109" y="681833"/>
                                    </a:cubicBezTo>
                                    <a:cubicBezTo>
                                      <a:pt x="267318" y="680246"/>
                                      <a:pt x="287956" y="629445"/>
                                      <a:pt x="314546" y="615158"/>
                                    </a:cubicBezTo>
                                    <a:cubicBezTo>
                                      <a:pt x="341136" y="600871"/>
                                      <a:pt x="414955" y="596505"/>
                                      <a:pt x="402652" y="596108"/>
                                    </a:cubicBezTo>
                                    <a:cubicBezTo>
                                      <a:pt x="390349" y="595711"/>
                                      <a:pt x="282399" y="630239"/>
                                      <a:pt x="240727" y="612777"/>
                                    </a:cubicBezTo>
                                    <a:cubicBezTo>
                                      <a:pt x="199055" y="595315"/>
                                      <a:pt x="158971" y="519114"/>
                                      <a:pt x="152621" y="491333"/>
                                    </a:cubicBezTo>
                                    <a:cubicBezTo>
                                      <a:pt x="146271" y="463552"/>
                                      <a:pt x="199452" y="459981"/>
                                      <a:pt x="202627" y="446090"/>
                                    </a:cubicBezTo>
                                    <a:cubicBezTo>
                                      <a:pt x="205802" y="432200"/>
                                      <a:pt x="170877" y="421881"/>
                                      <a:pt x="171671" y="407990"/>
                                    </a:cubicBezTo>
                                    <a:cubicBezTo>
                                      <a:pt x="172465" y="394099"/>
                                      <a:pt x="197865" y="377430"/>
                                      <a:pt x="207390" y="362746"/>
                                    </a:cubicBezTo>
                                    <a:cubicBezTo>
                                      <a:pt x="216915" y="348062"/>
                                      <a:pt x="216915" y="332186"/>
                                      <a:pt x="228821" y="319883"/>
                                    </a:cubicBezTo>
                                    <a:cubicBezTo>
                                      <a:pt x="240727" y="307580"/>
                                      <a:pt x="241521" y="304008"/>
                                      <a:pt x="278827" y="288927"/>
                                    </a:cubicBezTo>
                                    <a:cubicBezTo>
                                      <a:pt x="316133" y="273846"/>
                                      <a:pt x="455040" y="228999"/>
                                      <a:pt x="455040" y="227015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000000">
                                  <a:alpha val="20000"/>
                                </a:srgb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</p:grpSp>
                        <p:grpSp>
                          <p:nvGrpSpPr>
                            <p:cNvPr id="690" name="Group 689"/>
                            <p:cNvGrpSpPr/>
                            <p:nvPr/>
                          </p:nvGrpSpPr>
                          <p:grpSpPr>
                            <a:xfrm>
                              <a:off x="4729627" y="3489965"/>
                              <a:ext cx="3205302" cy="2590585"/>
                              <a:chOff x="4722451" y="3477738"/>
                              <a:chExt cx="3205302" cy="2590585"/>
                            </a:xfrm>
                          </p:grpSpPr>
                          <p:grpSp>
                            <p:nvGrpSpPr>
                              <p:cNvPr id="663" name="Group 662"/>
                              <p:cNvGrpSpPr/>
                              <p:nvPr/>
                            </p:nvGrpSpPr>
                            <p:grpSpPr>
                              <a:xfrm>
                                <a:off x="4722451" y="3477738"/>
                                <a:ext cx="3205302" cy="2590585"/>
                                <a:chOff x="4722451" y="3477738"/>
                                <a:chExt cx="3205302" cy="2590585"/>
                              </a:xfrm>
                            </p:grpSpPr>
                            <p:grpSp>
                              <p:nvGrpSpPr>
                                <p:cNvPr id="658" name="Group 657"/>
                                <p:cNvGrpSpPr/>
                                <p:nvPr/>
                              </p:nvGrpSpPr>
                              <p:grpSpPr>
                                <a:xfrm>
                                  <a:off x="4722451" y="3477738"/>
                                  <a:ext cx="3205302" cy="2590585"/>
                                  <a:chOff x="4722451" y="3477738"/>
                                  <a:chExt cx="3205302" cy="2590585"/>
                                </a:xfrm>
                              </p:grpSpPr>
                              <p:grpSp>
                                <p:nvGrpSpPr>
                                  <p:cNvPr id="655" name="Group 654"/>
                                  <p:cNvGrpSpPr/>
                                  <p:nvPr/>
                                </p:nvGrpSpPr>
                                <p:grpSpPr>
                                  <a:xfrm>
                                    <a:off x="4722451" y="3477738"/>
                                    <a:ext cx="3205302" cy="2590585"/>
                                    <a:chOff x="4722451" y="3477738"/>
                                    <a:chExt cx="3205302" cy="2590585"/>
                                  </a:xfrm>
                                </p:grpSpPr>
                                <p:grpSp>
                                  <p:nvGrpSpPr>
                                    <p:cNvPr id="600" name="Group 599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5038546" y="3477738"/>
                                      <a:ext cx="2758644" cy="2371191"/>
                                      <a:chOff x="5049959" y="3545748"/>
                                      <a:chExt cx="2758644" cy="2371191"/>
                                    </a:xfrm>
                                  </p:grpSpPr>
                                  <p:grpSp>
                                    <p:nvGrpSpPr>
                                      <p:cNvPr id="601" name="Group 600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5071503" y="3545748"/>
                                        <a:ext cx="2735517" cy="2371191"/>
                                        <a:chOff x="5071503" y="3545748"/>
                                        <a:chExt cx="2735517" cy="2371191"/>
                                      </a:xfrm>
                                    </p:grpSpPr>
                                    <p:grpSp>
                                      <p:nvGrpSpPr>
                                        <p:cNvPr id="603" name="Group 602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5071503" y="3545748"/>
                                          <a:ext cx="2735517" cy="2371191"/>
                                          <a:chOff x="5071503" y="3545748"/>
                                          <a:chExt cx="2735517" cy="2371191"/>
                                        </a:xfrm>
                                      </p:grpSpPr>
                                      <p:sp>
                                        <p:nvSpPr>
                                          <p:cNvPr id="615" name="Freeform 614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5071503" y="3682758"/>
                                            <a:ext cx="2735517" cy="2234181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40279 w 2735517"/>
                                              <a:gd name="connsiteY0" fmla="*/ 1638633 h 2234181"/>
                                              <a:gd name="connsiteX1" fmla="*/ 84729 w 2735517"/>
                                              <a:gd name="connsiteY1" fmla="*/ 1270333 h 2234181"/>
                                              <a:gd name="connsiteX2" fmla="*/ 224429 w 2735517"/>
                                              <a:gd name="connsiteY2" fmla="*/ 819483 h 2234181"/>
                                              <a:gd name="connsiteX3" fmla="*/ 453029 w 2735517"/>
                                              <a:gd name="connsiteY3" fmla="*/ 406733 h 2234181"/>
                                              <a:gd name="connsiteX4" fmla="*/ 903879 w 2735517"/>
                                              <a:gd name="connsiteY4" fmla="*/ 19383 h 2234181"/>
                                              <a:gd name="connsiteX5" fmla="*/ 1557929 w 2735517"/>
                                              <a:gd name="connsiteY5" fmla="*/ 108283 h 2234181"/>
                                              <a:gd name="connsiteX6" fmla="*/ 2250079 w 2735517"/>
                                              <a:gd name="connsiteY6" fmla="*/ 540083 h 2234181"/>
                                              <a:gd name="connsiteX7" fmla="*/ 2542179 w 2735517"/>
                                              <a:gd name="connsiteY7" fmla="*/ 882983 h 2234181"/>
                                              <a:gd name="connsiteX8" fmla="*/ 2650129 w 2735517"/>
                                              <a:gd name="connsiteY8" fmla="*/ 1086183 h 2234181"/>
                                              <a:gd name="connsiteX9" fmla="*/ 2719979 w 2735517"/>
                                              <a:gd name="connsiteY9" fmla="*/ 1498933 h 2234181"/>
                                              <a:gd name="connsiteX10" fmla="*/ 2688229 w 2735517"/>
                                              <a:gd name="connsiteY10" fmla="*/ 2025983 h 2234181"/>
                                              <a:gd name="connsiteX11" fmla="*/ 2256429 w 2735517"/>
                                              <a:gd name="connsiteY11" fmla="*/ 2229183 h 2234181"/>
                                              <a:gd name="connsiteX12" fmla="*/ 1303929 w 2735517"/>
                                              <a:gd name="connsiteY12" fmla="*/ 2172033 h 2234181"/>
                                              <a:gd name="connsiteX13" fmla="*/ 757829 w 2735517"/>
                                              <a:gd name="connsiteY13" fmla="*/ 2172033 h 2234181"/>
                                              <a:gd name="connsiteX14" fmla="*/ 364129 w 2735517"/>
                                              <a:gd name="connsiteY14" fmla="*/ 1968833 h 2234181"/>
                                              <a:gd name="connsiteX15" fmla="*/ 21229 w 2735517"/>
                                              <a:gd name="connsiteY15" fmla="*/ 1854533 h 2234181"/>
                                              <a:gd name="connsiteX16" fmla="*/ 40279 w 2735517"/>
                                              <a:gd name="connsiteY16" fmla="*/ 1638633 h 2234181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  <a:cxn ang="0">
                                                <a:pos x="connsiteX15" y="connsiteY15"/>
                                              </a:cxn>
                                              <a:cxn ang="0">
                                                <a:pos x="connsiteX16" y="connsiteY16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2735517" h="2234181">
                                                <a:moveTo>
                                                  <a:pt x="40279" y="1638633"/>
                                                </a:moveTo>
                                                <a:cubicBezTo>
                                                  <a:pt x="50862" y="1541266"/>
                                                  <a:pt x="54037" y="1406858"/>
                                                  <a:pt x="84729" y="1270333"/>
                                                </a:cubicBezTo>
                                                <a:cubicBezTo>
                                                  <a:pt x="115421" y="1133808"/>
                                                  <a:pt x="163046" y="963416"/>
                                                  <a:pt x="224429" y="819483"/>
                                                </a:cubicBezTo>
                                                <a:cubicBezTo>
                                                  <a:pt x="285812" y="675550"/>
                                                  <a:pt x="339787" y="540083"/>
                                                  <a:pt x="453029" y="406733"/>
                                                </a:cubicBezTo>
                                                <a:cubicBezTo>
                                                  <a:pt x="566271" y="273383"/>
                                                  <a:pt x="719729" y="69125"/>
                                                  <a:pt x="903879" y="19383"/>
                                                </a:cubicBezTo>
                                                <a:cubicBezTo>
                                                  <a:pt x="1088029" y="-30359"/>
                                                  <a:pt x="1333562" y="21500"/>
                                                  <a:pt x="1557929" y="108283"/>
                                                </a:cubicBezTo>
                                                <a:cubicBezTo>
                                                  <a:pt x="1782296" y="195066"/>
                                                  <a:pt x="2086037" y="410966"/>
                                                  <a:pt x="2250079" y="540083"/>
                                                </a:cubicBezTo>
                                                <a:cubicBezTo>
                                                  <a:pt x="2414121" y="669200"/>
                                                  <a:pt x="2475504" y="791966"/>
                                                  <a:pt x="2542179" y="882983"/>
                                                </a:cubicBezTo>
                                                <a:cubicBezTo>
                                                  <a:pt x="2608854" y="974000"/>
                                                  <a:pt x="2620496" y="983525"/>
                                                  <a:pt x="2650129" y="1086183"/>
                                                </a:cubicBezTo>
                                                <a:cubicBezTo>
                                                  <a:pt x="2679762" y="1188841"/>
                                                  <a:pt x="2713629" y="1342300"/>
                                                  <a:pt x="2719979" y="1498933"/>
                                                </a:cubicBezTo>
                                                <a:cubicBezTo>
                                                  <a:pt x="2726329" y="1655566"/>
                                                  <a:pt x="2765487" y="1904275"/>
                                                  <a:pt x="2688229" y="2025983"/>
                                                </a:cubicBezTo>
                                                <a:cubicBezTo>
                                                  <a:pt x="2610971" y="2147691"/>
                                                  <a:pt x="2487146" y="2204841"/>
                                                  <a:pt x="2256429" y="2229183"/>
                                                </a:cubicBezTo>
                                                <a:cubicBezTo>
                                                  <a:pt x="2025712" y="2253525"/>
                                                  <a:pt x="1553696" y="2181558"/>
                                                  <a:pt x="1303929" y="2172033"/>
                                                </a:cubicBezTo>
                                                <a:cubicBezTo>
                                                  <a:pt x="1054162" y="2162508"/>
                                                  <a:pt x="914462" y="2205900"/>
                                                  <a:pt x="757829" y="2172033"/>
                                                </a:cubicBezTo>
                                                <a:cubicBezTo>
                                                  <a:pt x="601196" y="2138166"/>
                                                  <a:pt x="486896" y="2021750"/>
                                                  <a:pt x="364129" y="1968833"/>
                                                </a:cubicBezTo>
                                                <a:cubicBezTo>
                                                  <a:pt x="241362" y="1915916"/>
                                                  <a:pt x="74146" y="1907450"/>
                                                  <a:pt x="21229" y="1854533"/>
                                                </a:cubicBezTo>
                                                <a:cubicBezTo>
                                                  <a:pt x="-31688" y="1801616"/>
                                                  <a:pt x="29696" y="1736000"/>
                                                  <a:pt x="40279" y="1638633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FFEBAB"/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616" name="Freeform 615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5290431" y="3545748"/>
                                            <a:ext cx="2392033" cy="1413017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10232 w 2392033"/>
                                              <a:gd name="connsiteY0" fmla="*/ 926240 h 1413017"/>
                                              <a:gd name="connsiteX1" fmla="*/ 157869 w 2392033"/>
                                              <a:gd name="connsiteY1" fmla="*/ 750027 h 1413017"/>
                                              <a:gd name="connsiteX2" fmla="*/ 291219 w 2392033"/>
                                              <a:gd name="connsiteY2" fmla="*/ 607152 h 1413017"/>
                                              <a:gd name="connsiteX3" fmla="*/ 329319 w 2392033"/>
                                              <a:gd name="connsiteY3" fmla="*/ 626202 h 1413017"/>
                                              <a:gd name="connsiteX4" fmla="*/ 172157 w 2392033"/>
                                              <a:gd name="connsiteY4" fmla="*/ 983390 h 1413017"/>
                                              <a:gd name="connsiteX5" fmla="*/ 167394 w 2392033"/>
                                              <a:gd name="connsiteY5" fmla="*/ 1231040 h 1413017"/>
                                              <a:gd name="connsiteX6" fmla="*/ 319794 w 2392033"/>
                                              <a:gd name="connsiteY6" fmla="*/ 1231040 h 1413017"/>
                                              <a:gd name="connsiteX7" fmla="*/ 438857 w 2392033"/>
                                              <a:gd name="connsiteY7" fmla="*/ 1135790 h 1413017"/>
                                              <a:gd name="connsiteX8" fmla="*/ 610307 w 2392033"/>
                                              <a:gd name="connsiteY8" fmla="*/ 850040 h 1413017"/>
                                              <a:gd name="connsiteX9" fmla="*/ 734132 w 2392033"/>
                                              <a:gd name="connsiteY9" fmla="*/ 726215 h 1413017"/>
                                              <a:gd name="connsiteX10" fmla="*/ 738894 w 2392033"/>
                                              <a:gd name="connsiteY10" fmla="*/ 935765 h 1413017"/>
                                              <a:gd name="connsiteX11" fmla="*/ 805569 w 2392033"/>
                                              <a:gd name="connsiteY11" fmla="*/ 978627 h 1413017"/>
                                              <a:gd name="connsiteX12" fmla="*/ 962732 w 2392033"/>
                                              <a:gd name="connsiteY12" fmla="*/ 854802 h 1413017"/>
                                              <a:gd name="connsiteX13" fmla="*/ 1110369 w 2392033"/>
                                              <a:gd name="connsiteY13" fmla="*/ 740502 h 1413017"/>
                                              <a:gd name="connsiteX14" fmla="*/ 1243719 w 2392033"/>
                                              <a:gd name="connsiteY14" fmla="*/ 745265 h 1413017"/>
                                              <a:gd name="connsiteX15" fmla="*/ 1296107 w 2392033"/>
                                              <a:gd name="connsiteY15" fmla="*/ 992915 h 1413017"/>
                                              <a:gd name="connsiteX16" fmla="*/ 1415169 w 2392033"/>
                                              <a:gd name="connsiteY16" fmla="*/ 1302477 h 1413017"/>
                                              <a:gd name="connsiteX17" fmla="*/ 1553282 w 2392033"/>
                                              <a:gd name="connsiteY17" fmla="*/ 1412015 h 1413017"/>
                                              <a:gd name="connsiteX18" fmla="*/ 1715207 w 2392033"/>
                                              <a:gd name="connsiteY18" fmla="*/ 1340577 h 1413017"/>
                                              <a:gd name="connsiteX19" fmla="*/ 1796169 w 2392033"/>
                                              <a:gd name="connsiteY19" fmla="*/ 1088165 h 1413017"/>
                                              <a:gd name="connsiteX20" fmla="*/ 1862844 w 2392033"/>
                                              <a:gd name="connsiteY20" fmla="*/ 864327 h 1413017"/>
                                              <a:gd name="connsiteX21" fmla="*/ 2015244 w 2392033"/>
                                              <a:gd name="connsiteY21" fmla="*/ 907190 h 1413017"/>
                                              <a:gd name="connsiteX22" fmla="*/ 2086682 w 2392033"/>
                                              <a:gd name="connsiteY22" fmla="*/ 1088165 h 1413017"/>
                                              <a:gd name="connsiteX23" fmla="*/ 2167644 w 2392033"/>
                                              <a:gd name="connsiteY23" fmla="*/ 1140552 h 1413017"/>
                                              <a:gd name="connsiteX24" fmla="*/ 2315282 w 2392033"/>
                                              <a:gd name="connsiteY24" fmla="*/ 1035777 h 1413017"/>
                                              <a:gd name="connsiteX25" fmla="*/ 2391482 w 2392033"/>
                                              <a:gd name="connsiteY25" fmla="*/ 1088165 h 1413017"/>
                                              <a:gd name="connsiteX26" fmla="*/ 2339094 w 2392033"/>
                                              <a:gd name="connsiteY26" fmla="*/ 897665 h 1413017"/>
                                              <a:gd name="connsiteX27" fmla="*/ 2158119 w 2392033"/>
                                              <a:gd name="connsiteY27" fmla="*/ 530952 h 1413017"/>
                                              <a:gd name="connsiteX28" fmla="*/ 1929519 w 2392033"/>
                                              <a:gd name="connsiteY28" fmla="*/ 273777 h 1413017"/>
                                              <a:gd name="connsiteX29" fmla="*/ 1715207 w 2392033"/>
                                              <a:gd name="connsiteY29" fmla="*/ 92802 h 1413017"/>
                                              <a:gd name="connsiteX30" fmla="*/ 1334207 w 2392033"/>
                                              <a:gd name="connsiteY30" fmla="*/ 2315 h 1413017"/>
                                              <a:gd name="connsiteX31" fmla="*/ 762707 w 2392033"/>
                                              <a:gd name="connsiteY31" fmla="*/ 40415 h 1413017"/>
                                              <a:gd name="connsiteX32" fmla="*/ 481719 w 2392033"/>
                                              <a:gd name="connsiteY32" fmla="*/ 183290 h 1413017"/>
                                              <a:gd name="connsiteX33" fmla="*/ 138819 w 2392033"/>
                                              <a:gd name="connsiteY33" fmla="*/ 588102 h 1413017"/>
                                              <a:gd name="connsiteX34" fmla="*/ 24519 w 2392033"/>
                                              <a:gd name="connsiteY34" fmla="*/ 850040 h 1413017"/>
                                              <a:gd name="connsiteX35" fmla="*/ 10232 w 2392033"/>
                                              <a:gd name="connsiteY35" fmla="*/ 926240 h 1413017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  <a:cxn ang="0">
                                                <a:pos x="connsiteX15" y="connsiteY15"/>
                                              </a:cxn>
                                              <a:cxn ang="0">
                                                <a:pos x="connsiteX16" y="connsiteY16"/>
                                              </a:cxn>
                                              <a:cxn ang="0">
                                                <a:pos x="connsiteX17" y="connsiteY17"/>
                                              </a:cxn>
                                              <a:cxn ang="0">
                                                <a:pos x="connsiteX18" y="connsiteY18"/>
                                              </a:cxn>
                                              <a:cxn ang="0">
                                                <a:pos x="connsiteX19" y="connsiteY19"/>
                                              </a:cxn>
                                              <a:cxn ang="0">
                                                <a:pos x="connsiteX20" y="connsiteY20"/>
                                              </a:cxn>
                                              <a:cxn ang="0">
                                                <a:pos x="connsiteX21" y="connsiteY21"/>
                                              </a:cxn>
                                              <a:cxn ang="0">
                                                <a:pos x="connsiteX22" y="connsiteY22"/>
                                              </a:cxn>
                                              <a:cxn ang="0">
                                                <a:pos x="connsiteX23" y="connsiteY23"/>
                                              </a:cxn>
                                              <a:cxn ang="0">
                                                <a:pos x="connsiteX24" y="connsiteY24"/>
                                              </a:cxn>
                                              <a:cxn ang="0">
                                                <a:pos x="connsiteX25" y="connsiteY25"/>
                                              </a:cxn>
                                              <a:cxn ang="0">
                                                <a:pos x="connsiteX26" y="connsiteY26"/>
                                              </a:cxn>
                                              <a:cxn ang="0">
                                                <a:pos x="connsiteX27" y="connsiteY27"/>
                                              </a:cxn>
                                              <a:cxn ang="0">
                                                <a:pos x="connsiteX28" y="connsiteY28"/>
                                              </a:cxn>
                                              <a:cxn ang="0">
                                                <a:pos x="connsiteX29" y="connsiteY29"/>
                                              </a:cxn>
                                              <a:cxn ang="0">
                                                <a:pos x="connsiteX30" y="connsiteY30"/>
                                              </a:cxn>
                                              <a:cxn ang="0">
                                                <a:pos x="connsiteX31" y="connsiteY31"/>
                                              </a:cxn>
                                              <a:cxn ang="0">
                                                <a:pos x="connsiteX32" y="connsiteY32"/>
                                              </a:cxn>
                                              <a:cxn ang="0">
                                                <a:pos x="connsiteX33" y="connsiteY33"/>
                                              </a:cxn>
                                              <a:cxn ang="0">
                                                <a:pos x="connsiteX34" y="connsiteY34"/>
                                              </a:cxn>
                                              <a:cxn ang="0">
                                                <a:pos x="connsiteX35" y="connsiteY35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2392033" h="1413017">
                                                <a:moveTo>
                                                  <a:pt x="10232" y="926240"/>
                                                </a:moveTo>
                                                <a:cubicBezTo>
                                                  <a:pt x="32457" y="909571"/>
                                                  <a:pt x="111038" y="803208"/>
                                                  <a:pt x="157869" y="750027"/>
                                                </a:cubicBezTo>
                                                <a:cubicBezTo>
                                                  <a:pt x="204700" y="696846"/>
                                                  <a:pt x="262644" y="627789"/>
                                                  <a:pt x="291219" y="607152"/>
                                                </a:cubicBezTo>
                                                <a:cubicBezTo>
                                                  <a:pt x="319794" y="586515"/>
                                                  <a:pt x="349163" y="563496"/>
                                                  <a:pt x="329319" y="626202"/>
                                                </a:cubicBezTo>
                                                <a:cubicBezTo>
                                                  <a:pt x="309475" y="688908"/>
                                                  <a:pt x="199144" y="882584"/>
                                                  <a:pt x="172157" y="983390"/>
                                                </a:cubicBezTo>
                                                <a:cubicBezTo>
                                                  <a:pt x="145170" y="1084196"/>
                                                  <a:pt x="142788" y="1189765"/>
                                                  <a:pt x="167394" y="1231040"/>
                                                </a:cubicBezTo>
                                                <a:cubicBezTo>
                                                  <a:pt x="192000" y="1272315"/>
                                                  <a:pt x="274550" y="1246915"/>
                                                  <a:pt x="319794" y="1231040"/>
                                                </a:cubicBezTo>
                                                <a:cubicBezTo>
                                                  <a:pt x="365038" y="1215165"/>
                                                  <a:pt x="390438" y="1199290"/>
                                                  <a:pt x="438857" y="1135790"/>
                                                </a:cubicBezTo>
                                                <a:cubicBezTo>
                                                  <a:pt x="487276" y="1072290"/>
                                                  <a:pt x="561095" y="918302"/>
                                                  <a:pt x="610307" y="850040"/>
                                                </a:cubicBezTo>
                                                <a:cubicBezTo>
                                                  <a:pt x="659520" y="781777"/>
                                                  <a:pt x="712701" y="711927"/>
                                                  <a:pt x="734132" y="726215"/>
                                                </a:cubicBezTo>
                                                <a:cubicBezTo>
                                                  <a:pt x="755563" y="740502"/>
                                                  <a:pt x="726988" y="893696"/>
                                                  <a:pt x="738894" y="935765"/>
                                                </a:cubicBezTo>
                                                <a:cubicBezTo>
                                                  <a:pt x="750800" y="977834"/>
                                                  <a:pt x="768263" y="992121"/>
                                                  <a:pt x="805569" y="978627"/>
                                                </a:cubicBezTo>
                                                <a:cubicBezTo>
                                                  <a:pt x="842875" y="965133"/>
                                                  <a:pt x="962732" y="854802"/>
                                                  <a:pt x="962732" y="854802"/>
                                                </a:cubicBezTo>
                                                <a:cubicBezTo>
                                                  <a:pt x="1013532" y="815115"/>
                                                  <a:pt x="1063538" y="758758"/>
                                                  <a:pt x="1110369" y="740502"/>
                                                </a:cubicBezTo>
                                                <a:cubicBezTo>
                                                  <a:pt x="1157200" y="722246"/>
                                                  <a:pt x="1212763" y="703196"/>
                                                  <a:pt x="1243719" y="745265"/>
                                                </a:cubicBezTo>
                                                <a:cubicBezTo>
                                                  <a:pt x="1274675" y="787334"/>
                                                  <a:pt x="1267532" y="900046"/>
                                                  <a:pt x="1296107" y="992915"/>
                                                </a:cubicBezTo>
                                                <a:cubicBezTo>
                                                  <a:pt x="1324682" y="1085784"/>
                                                  <a:pt x="1372306" y="1232627"/>
                                                  <a:pt x="1415169" y="1302477"/>
                                                </a:cubicBezTo>
                                                <a:cubicBezTo>
                                                  <a:pt x="1458032" y="1372327"/>
                                                  <a:pt x="1503276" y="1405665"/>
                                                  <a:pt x="1553282" y="1412015"/>
                                                </a:cubicBezTo>
                                                <a:cubicBezTo>
                                                  <a:pt x="1603288" y="1418365"/>
                                                  <a:pt x="1674726" y="1394552"/>
                                                  <a:pt x="1715207" y="1340577"/>
                                                </a:cubicBezTo>
                                                <a:cubicBezTo>
                                                  <a:pt x="1755688" y="1286602"/>
                                                  <a:pt x="1771563" y="1167540"/>
                                                  <a:pt x="1796169" y="1088165"/>
                                                </a:cubicBezTo>
                                                <a:cubicBezTo>
                                                  <a:pt x="1820775" y="1008790"/>
                                                  <a:pt x="1826331" y="894490"/>
                                                  <a:pt x="1862844" y="864327"/>
                                                </a:cubicBezTo>
                                                <a:cubicBezTo>
                                                  <a:pt x="1899357" y="834164"/>
                                                  <a:pt x="1977938" y="869884"/>
                                                  <a:pt x="2015244" y="907190"/>
                                                </a:cubicBezTo>
                                                <a:cubicBezTo>
                                                  <a:pt x="2052550" y="944496"/>
                                                  <a:pt x="2061282" y="1049271"/>
                                                  <a:pt x="2086682" y="1088165"/>
                                                </a:cubicBezTo>
                                                <a:cubicBezTo>
                                                  <a:pt x="2112082" y="1127059"/>
                                                  <a:pt x="2129544" y="1149283"/>
                                                  <a:pt x="2167644" y="1140552"/>
                                                </a:cubicBezTo>
                                                <a:cubicBezTo>
                                                  <a:pt x="2205744" y="1131821"/>
                                                  <a:pt x="2277976" y="1044508"/>
                                                  <a:pt x="2315282" y="1035777"/>
                                                </a:cubicBezTo>
                                                <a:cubicBezTo>
                                                  <a:pt x="2352588" y="1027046"/>
                                                  <a:pt x="2387513" y="1111184"/>
                                                  <a:pt x="2391482" y="1088165"/>
                                                </a:cubicBezTo>
                                                <a:cubicBezTo>
                                                  <a:pt x="2395451" y="1065146"/>
                                                  <a:pt x="2377988" y="990534"/>
                                                  <a:pt x="2339094" y="897665"/>
                                                </a:cubicBezTo>
                                                <a:cubicBezTo>
                                                  <a:pt x="2300200" y="804796"/>
                                                  <a:pt x="2226382" y="634933"/>
                                                  <a:pt x="2158119" y="530952"/>
                                                </a:cubicBezTo>
                                                <a:cubicBezTo>
                                                  <a:pt x="2089857" y="426971"/>
                                                  <a:pt x="2003338" y="346802"/>
                                                  <a:pt x="1929519" y="273777"/>
                                                </a:cubicBezTo>
                                                <a:cubicBezTo>
                                                  <a:pt x="1855700" y="200752"/>
                                                  <a:pt x="1814426" y="138046"/>
                                                  <a:pt x="1715207" y="92802"/>
                                                </a:cubicBezTo>
                                                <a:cubicBezTo>
                                                  <a:pt x="1615988" y="47558"/>
                                                  <a:pt x="1492957" y="11046"/>
                                                  <a:pt x="1334207" y="2315"/>
                                                </a:cubicBezTo>
                                                <a:cubicBezTo>
                                                  <a:pt x="1175457" y="-6416"/>
                                                  <a:pt x="904788" y="10253"/>
                                                  <a:pt x="762707" y="40415"/>
                                                </a:cubicBezTo>
                                                <a:cubicBezTo>
                                                  <a:pt x="620626" y="70577"/>
                                                  <a:pt x="585700" y="92009"/>
                                                  <a:pt x="481719" y="183290"/>
                                                </a:cubicBezTo>
                                                <a:cubicBezTo>
                                                  <a:pt x="377738" y="274571"/>
                                                  <a:pt x="215019" y="476977"/>
                                                  <a:pt x="138819" y="588102"/>
                                                </a:cubicBezTo>
                                                <a:cubicBezTo>
                                                  <a:pt x="62619" y="699227"/>
                                                  <a:pt x="42775" y="798446"/>
                                                  <a:pt x="24519" y="850040"/>
                                                </a:cubicBezTo>
                                                <a:cubicBezTo>
                                                  <a:pt x="6263" y="901634"/>
                                                  <a:pt x="-11993" y="942909"/>
                                                  <a:pt x="10232" y="926240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FF6699"/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604" name="Freeform 603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5295900" y="4043585"/>
                                          <a:ext cx="374650" cy="408543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0 w 374650"/>
                                            <a:gd name="connsiteY0" fmla="*/ 407765 h 408543"/>
                                            <a:gd name="connsiteX1" fmla="*/ 165100 w 374650"/>
                                            <a:gd name="connsiteY1" fmla="*/ 134715 h 408543"/>
                                            <a:gd name="connsiteX2" fmla="*/ 374650 w 374650"/>
                                            <a:gd name="connsiteY2" fmla="*/ 1365 h 408543"/>
                                            <a:gd name="connsiteX3" fmla="*/ 165100 w 374650"/>
                                            <a:gd name="connsiteY3" fmla="*/ 210915 h 408543"/>
                                            <a:gd name="connsiteX4" fmla="*/ 0 w 374650"/>
                                            <a:gd name="connsiteY4" fmla="*/ 407765 h 408543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374650" h="408543">
                                              <a:moveTo>
                                                <a:pt x="0" y="407765"/>
                                              </a:moveTo>
                                              <a:cubicBezTo>
                                                <a:pt x="0" y="395065"/>
                                                <a:pt x="102658" y="202448"/>
                                                <a:pt x="165100" y="134715"/>
                                              </a:cubicBezTo>
                                              <a:cubicBezTo>
                                                <a:pt x="227542" y="66982"/>
                                                <a:pt x="374650" y="-11335"/>
                                                <a:pt x="374650" y="1365"/>
                                              </a:cubicBezTo>
                                              <a:cubicBezTo>
                                                <a:pt x="374650" y="14065"/>
                                                <a:pt x="226483" y="147415"/>
                                                <a:pt x="165100" y="210915"/>
                                              </a:cubicBezTo>
                                              <a:cubicBezTo>
                                                <a:pt x="103717" y="274415"/>
                                                <a:pt x="0" y="420465"/>
                                                <a:pt x="0" y="407765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rgbClr val="FF2D73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605" name="Freeform 604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5447725" y="4292271"/>
                                          <a:ext cx="546685" cy="491072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32325 w 546685"/>
                                            <a:gd name="connsiteY0" fmla="*/ 247979 h 491072"/>
                                            <a:gd name="connsiteX1" fmla="*/ 25975 w 546685"/>
                                            <a:gd name="connsiteY1" fmla="*/ 413079 h 491072"/>
                                            <a:gd name="connsiteX2" fmla="*/ 210125 w 546685"/>
                                            <a:gd name="connsiteY2" fmla="*/ 362279 h 491072"/>
                                            <a:gd name="connsiteX3" fmla="*/ 413325 w 546685"/>
                                            <a:gd name="connsiteY3" fmla="*/ 114629 h 491072"/>
                                            <a:gd name="connsiteX4" fmla="*/ 546675 w 546685"/>
                                            <a:gd name="connsiteY4" fmla="*/ 329 h 491072"/>
                                            <a:gd name="connsiteX5" fmla="*/ 406975 w 546685"/>
                                            <a:gd name="connsiteY5" fmla="*/ 146379 h 491072"/>
                                            <a:gd name="connsiteX6" fmla="*/ 248225 w 546685"/>
                                            <a:gd name="connsiteY6" fmla="*/ 406729 h 491072"/>
                                            <a:gd name="connsiteX7" fmla="*/ 64075 w 546685"/>
                                            <a:gd name="connsiteY7" fmla="*/ 489279 h 491072"/>
                                            <a:gd name="connsiteX8" fmla="*/ 575 w 546685"/>
                                            <a:gd name="connsiteY8" fmla="*/ 444829 h 491072"/>
                                            <a:gd name="connsiteX9" fmla="*/ 32325 w 546685"/>
                                            <a:gd name="connsiteY9" fmla="*/ 247979 h 491072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  <a:cxn ang="0">
                                              <a:pos x="connsiteX8" y="connsiteY8"/>
                                            </a:cxn>
                                            <a:cxn ang="0">
                                              <a:pos x="connsiteX9" y="connsiteY9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546685" h="491072">
                                              <a:moveTo>
                                                <a:pt x="32325" y="247979"/>
                                              </a:moveTo>
                                              <a:cubicBezTo>
                                                <a:pt x="36558" y="242687"/>
                                                <a:pt x="-3658" y="394029"/>
                                                <a:pt x="25975" y="413079"/>
                                              </a:cubicBezTo>
                                              <a:cubicBezTo>
                                                <a:pt x="55608" y="432129"/>
                                                <a:pt x="145567" y="412021"/>
                                                <a:pt x="210125" y="362279"/>
                                              </a:cubicBezTo>
                                              <a:cubicBezTo>
                                                <a:pt x="274683" y="312537"/>
                                                <a:pt x="357233" y="174954"/>
                                                <a:pt x="413325" y="114629"/>
                                              </a:cubicBezTo>
                                              <a:cubicBezTo>
                                                <a:pt x="469417" y="54304"/>
                                                <a:pt x="547733" y="-4962"/>
                                                <a:pt x="546675" y="329"/>
                                              </a:cubicBezTo>
                                              <a:cubicBezTo>
                                                <a:pt x="545617" y="5620"/>
                                                <a:pt x="456717" y="78646"/>
                                                <a:pt x="406975" y="146379"/>
                                              </a:cubicBezTo>
                                              <a:cubicBezTo>
                                                <a:pt x="357233" y="214112"/>
                                                <a:pt x="305375" y="349579"/>
                                                <a:pt x="248225" y="406729"/>
                                              </a:cubicBezTo>
                                              <a:cubicBezTo>
                                                <a:pt x="191075" y="463879"/>
                                                <a:pt x="105350" y="482929"/>
                                                <a:pt x="64075" y="489279"/>
                                              </a:cubicBezTo>
                                              <a:cubicBezTo>
                                                <a:pt x="22800" y="495629"/>
                                                <a:pt x="5867" y="486104"/>
                                                <a:pt x="575" y="444829"/>
                                              </a:cubicBezTo>
                                              <a:cubicBezTo>
                                                <a:pt x="-4717" y="403554"/>
                                                <a:pt x="28092" y="253271"/>
                                                <a:pt x="32325" y="247979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rgbClr val="FF2D73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606" name="Freeform 605"/>
                                        <p:cNvSpPr/>
                                        <p:nvPr/>
                                      </p:nvSpPr>
                                      <p:spPr>
                                        <a:xfrm rot="21423690">
                                          <a:off x="6048920" y="4271369"/>
                                          <a:ext cx="320748" cy="231896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27999 w 327071"/>
                                            <a:gd name="connsiteY0" fmla="*/ 71869 h 231896"/>
                                            <a:gd name="connsiteX1" fmla="*/ 104199 w 327071"/>
                                            <a:gd name="connsiteY1" fmla="*/ 116319 h 231896"/>
                                            <a:gd name="connsiteX2" fmla="*/ 326449 w 327071"/>
                                            <a:gd name="connsiteY2" fmla="*/ 2019 h 231896"/>
                                            <a:gd name="connsiteX3" fmla="*/ 27999 w 327071"/>
                                            <a:gd name="connsiteY3" fmla="*/ 230619 h 231896"/>
                                            <a:gd name="connsiteX4" fmla="*/ 27999 w 327071"/>
                                            <a:gd name="connsiteY4" fmla="*/ 71869 h 231896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327071" h="231896">
                                              <a:moveTo>
                                                <a:pt x="27999" y="71869"/>
                                              </a:moveTo>
                                              <a:cubicBezTo>
                                                <a:pt x="40699" y="52819"/>
                                                <a:pt x="54457" y="127961"/>
                                                <a:pt x="104199" y="116319"/>
                                              </a:cubicBezTo>
                                              <a:cubicBezTo>
                                                <a:pt x="153941" y="104677"/>
                                                <a:pt x="339149" y="-17031"/>
                                                <a:pt x="326449" y="2019"/>
                                              </a:cubicBezTo>
                                              <a:cubicBezTo>
                                                <a:pt x="313749" y="21069"/>
                                                <a:pt x="84091" y="213686"/>
                                                <a:pt x="27999" y="230619"/>
                                              </a:cubicBezTo>
                                              <a:cubicBezTo>
                                                <a:pt x="-28093" y="247552"/>
                                                <a:pt x="15299" y="90919"/>
                                                <a:pt x="27999" y="71869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rgbClr val="FF2D73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607" name="Freeform 606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6576468" y="4340900"/>
                                          <a:ext cx="428535" cy="597317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8482 w 428535"/>
                                            <a:gd name="connsiteY0" fmla="*/ 8850 h 597317"/>
                                            <a:gd name="connsiteX1" fmla="*/ 135482 w 428535"/>
                                            <a:gd name="connsiteY1" fmla="*/ 408900 h 597317"/>
                                            <a:gd name="connsiteX2" fmla="*/ 300582 w 428535"/>
                                            <a:gd name="connsiteY2" fmla="*/ 510500 h 597317"/>
                                            <a:gd name="connsiteX3" fmla="*/ 427582 w 428535"/>
                                            <a:gd name="connsiteY3" fmla="*/ 466050 h 597317"/>
                                            <a:gd name="connsiteX4" fmla="*/ 351382 w 428535"/>
                                            <a:gd name="connsiteY4" fmla="*/ 586700 h 597317"/>
                                            <a:gd name="connsiteX5" fmla="*/ 218032 w 428535"/>
                                            <a:gd name="connsiteY5" fmla="*/ 574000 h 597317"/>
                                            <a:gd name="connsiteX6" fmla="*/ 110082 w 428535"/>
                                            <a:gd name="connsiteY6" fmla="*/ 434300 h 597317"/>
                                            <a:gd name="connsiteX7" fmla="*/ 21182 w 428535"/>
                                            <a:gd name="connsiteY7" fmla="*/ 154900 h 597317"/>
                                            <a:gd name="connsiteX8" fmla="*/ 8482 w 428535"/>
                                            <a:gd name="connsiteY8" fmla="*/ 8850 h 597317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  <a:cxn ang="0">
                                              <a:pos x="connsiteX8" y="connsiteY8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428535" h="597317">
                                              <a:moveTo>
                                                <a:pt x="8482" y="8850"/>
                                              </a:moveTo>
                                              <a:cubicBezTo>
                                                <a:pt x="27532" y="51183"/>
                                                <a:pt x="86799" y="325292"/>
                                                <a:pt x="135482" y="408900"/>
                                              </a:cubicBezTo>
                                              <a:cubicBezTo>
                                                <a:pt x="184165" y="492508"/>
                                                <a:pt x="251899" y="500975"/>
                                                <a:pt x="300582" y="510500"/>
                                              </a:cubicBezTo>
                                              <a:cubicBezTo>
                                                <a:pt x="349265" y="520025"/>
                                                <a:pt x="419115" y="453350"/>
                                                <a:pt x="427582" y="466050"/>
                                              </a:cubicBezTo>
                                              <a:cubicBezTo>
                                                <a:pt x="436049" y="478750"/>
                                                <a:pt x="386307" y="568708"/>
                                                <a:pt x="351382" y="586700"/>
                                              </a:cubicBezTo>
                                              <a:cubicBezTo>
                                                <a:pt x="316457" y="604692"/>
                                                <a:pt x="258249" y="599400"/>
                                                <a:pt x="218032" y="574000"/>
                                              </a:cubicBezTo>
                                              <a:cubicBezTo>
                                                <a:pt x="177815" y="548600"/>
                                                <a:pt x="142890" y="504150"/>
                                                <a:pt x="110082" y="434300"/>
                                              </a:cubicBezTo>
                                              <a:cubicBezTo>
                                                <a:pt x="77274" y="364450"/>
                                                <a:pt x="35999" y="223692"/>
                                                <a:pt x="21182" y="154900"/>
                                              </a:cubicBezTo>
                                              <a:cubicBezTo>
                                                <a:pt x="6365" y="86108"/>
                                                <a:pt x="-10568" y="-33483"/>
                                                <a:pt x="8482" y="8850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rgbClr val="FF2D73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608" name="Freeform 607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7119218" y="4309155"/>
                                          <a:ext cx="405950" cy="327715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37232 w 405950"/>
                                            <a:gd name="connsiteY0" fmla="*/ 34245 h 327715"/>
                                            <a:gd name="connsiteX1" fmla="*/ 202332 w 405950"/>
                                            <a:gd name="connsiteY1" fmla="*/ 8845 h 327715"/>
                                            <a:gd name="connsiteX2" fmla="*/ 278532 w 405950"/>
                                            <a:gd name="connsiteY2" fmla="*/ 192995 h 327715"/>
                                            <a:gd name="connsiteX3" fmla="*/ 322982 w 405950"/>
                                            <a:gd name="connsiteY3" fmla="*/ 319995 h 327715"/>
                                            <a:gd name="connsiteX4" fmla="*/ 405532 w 405950"/>
                                            <a:gd name="connsiteY4" fmla="*/ 313645 h 327715"/>
                                            <a:gd name="connsiteX5" fmla="*/ 284882 w 405950"/>
                                            <a:gd name="connsiteY5" fmla="*/ 313645 h 327715"/>
                                            <a:gd name="connsiteX6" fmla="*/ 215032 w 405950"/>
                                            <a:gd name="connsiteY6" fmla="*/ 135845 h 327715"/>
                                            <a:gd name="connsiteX7" fmla="*/ 132482 w 405950"/>
                                            <a:gd name="connsiteY7" fmla="*/ 65995 h 327715"/>
                                            <a:gd name="connsiteX8" fmla="*/ 5482 w 405950"/>
                                            <a:gd name="connsiteY8" fmla="*/ 78695 h 327715"/>
                                            <a:gd name="connsiteX9" fmla="*/ 37232 w 405950"/>
                                            <a:gd name="connsiteY9" fmla="*/ 34245 h 327715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  <a:cxn ang="0">
                                              <a:pos x="connsiteX8" y="connsiteY8"/>
                                            </a:cxn>
                                            <a:cxn ang="0">
                                              <a:pos x="connsiteX9" y="connsiteY9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405950" h="327715">
                                              <a:moveTo>
                                                <a:pt x="37232" y="34245"/>
                                              </a:moveTo>
                                              <a:cubicBezTo>
                                                <a:pt x="70040" y="22603"/>
                                                <a:pt x="162115" y="-17613"/>
                                                <a:pt x="202332" y="8845"/>
                                              </a:cubicBezTo>
                                              <a:cubicBezTo>
                                                <a:pt x="242549" y="35303"/>
                                                <a:pt x="258424" y="141137"/>
                                                <a:pt x="278532" y="192995"/>
                                              </a:cubicBezTo>
                                              <a:cubicBezTo>
                                                <a:pt x="298640" y="244853"/>
                                                <a:pt x="301815" y="299887"/>
                                                <a:pt x="322982" y="319995"/>
                                              </a:cubicBezTo>
                                              <a:cubicBezTo>
                                                <a:pt x="344149" y="340103"/>
                                                <a:pt x="411882" y="314703"/>
                                                <a:pt x="405532" y="313645"/>
                                              </a:cubicBezTo>
                                              <a:cubicBezTo>
                                                <a:pt x="399182" y="312587"/>
                                                <a:pt x="316632" y="343278"/>
                                                <a:pt x="284882" y="313645"/>
                                              </a:cubicBezTo>
                                              <a:cubicBezTo>
                                                <a:pt x="253132" y="284012"/>
                                                <a:pt x="240432" y="177120"/>
                                                <a:pt x="215032" y="135845"/>
                                              </a:cubicBezTo>
                                              <a:cubicBezTo>
                                                <a:pt x="189632" y="94570"/>
                                                <a:pt x="167407" y="75520"/>
                                                <a:pt x="132482" y="65995"/>
                                              </a:cubicBezTo>
                                              <a:cubicBezTo>
                                                <a:pt x="97557" y="56470"/>
                                                <a:pt x="19240" y="83987"/>
                                                <a:pt x="5482" y="78695"/>
                                              </a:cubicBezTo>
                                              <a:cubicBezTo>
                                                <a:pt x="-8276" y="73403"/>
                                                <a:pt x="4424" y="45887"/>
                                                <a:pt x="37232" y="34245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rgbClr val="FF2D73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609" name="Freeform 608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6984946" y="3625679"/>
                                          <a:ext cx="685649" cy="948377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54 w 685649"/>
                                            <a:gd name="connsiteY0" fmla="*/ 171 h 948377"/>
                                            <a:gd name="connsiteX1" fmla="*/ 228654 w 685649"/>
                                            <a:gd name="connsiteY1" fmla="*/ 203371 h 948377"/>
                                            <a:gd name="connsiteX2" fmla="*/ 514404 w 685649"/>
                                            <a:gd name="connsiteY2" fmla="*/ 539921 h 948377"/>
                                            <a:gd name="connsiteX3" fmla="*/ 622354 w 685649"/>
                                            <a:gd name="connsiteY3" fmla="*/ 793921 h 948377"/>
                                            <a:gd name="connsiteX4" fmla="*/ 679504 w 685649"/>
                                            <a:gd name="connsiteY4" fmla="*/ 939971 h 948377"/>
                                            <a:gd name="connsiteX5" fmla="*/ 476304 w 685649"/>
                                            <a:gd name="connsiteY5" fmla="*/ 546271 h 948377"/>
                                            <a:gd name="connsiteX6" fmla="*/ 209604 w 685649"/>
                                            <a:gd name="connsiteY6" fmla="*/ 235121 h 948377"/>
                                            <a:gd name="connsiteX7" fmla="*/ 54 w 685649"/>
                                            <a:gd name="connsiteY7" fmla="*/ 171 h 948377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685649" h="948377">
                                              <a:moveTo>
                                                <a:pt x="54" y="171"/>
                                              </a:moveTo>
                                              <a:cubicBezTo>
                                                <a:pt x="3229" y="-5121"/>
                                                <a:pt x="142929" y="113413"/>
                                                <a:pt x="228654" y="203371"/>
                                              </a:cubicBezTo>
                                              <a:cubicBezTo>
                                                <a:pt x="314379" y="293329"/>
                                                <a:pt x="448787" y="441496"/>
                                                <a:pt x="514404" y="539921"/>
                                              </a:cubicBezTo>
                                              <a:cubicBezTo>
                                                <a:pt x="580021" y="638346"/>
                                                <a:pt x="594837" y="727246"/>
                                                <a:pt x="622354" y="793921"/>
                                              </a:cubicBezTo>
                                              <a:cubicBezTo>
                                                <a:pt x="649871" y="860596"/>
                                                <a:pt x="703846" y="981246"/>
                                                <a:pt x="679504" y="939971"/>
                                              </a:cubicBezTo>
                                              <a:cubicBezTo>
                                                <a:pt x="655162" y="898696"/>
                                                <a:pt x="554621" y="663746"/>
                                                <a:pt x="476304" y="546271"/>
                                              </a:cubicBezTo>
                                              <a:cubicBezTo>
                                                <a:pt x="397987" y="428796"/>
                                                <a:pt x="286862" y="322963"/>
                                                <a:pt x="209604" y="235121"/>
                                              </a:cubicBezTo>
                                              <a:cubicBezTo>
                                                <a:pt x="132346" y="147279"/>
                                                <a:pt x="-3121" y="5463"/>
                                                <a:pt x="54" y="171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rgbClr val="FF2D73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610" name="Freeform 609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5510868" y="4164259"/>
                                          <a:ext cx="223482" cy="489227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115232 w 223482"/>
                                            <a:gd name="connsiteY0" fmla="*/ 382341 h 489227"/>
                                            <a:gd name="connsiteX1" fmla="*/ 115232 w 223482"/>
                                            <a:gd name="connsiteY1" fmla="*/ 223591 h 489227"/>
                                            <a:gd name="connsiteX2" fmla="*/ 223182 w 223482"/>
                                            <a:gd name="connsiteY2" fmla="*/ 1341 h 489227"/>
                                            <a:gd name="connsiteX3" fmla="*/ 77132 w 223482"/>
                                            <a:gd name="connsiteY3" fmla="*/ 141041 h 489227"/>
                                            <a:gd name="connsiteX4" fmla="*/ 7282 w 223482"/>
                                            <a:gd name="connsiteY4" fmla="*/ 350591 h 489227"/>
                                            <a:gd name="connsiteX5" fmla="*/ 13632 w 223482"/>
                                            <a:gd name="connsiteY5" fmla="*/ 477591 h 489227"/>
                                            <a:gd name="connsiteX6" fmla="*/ 108882 w 223482"/>
                                            <a:gd name="connsiteY6" fmla="*/ 471241 h 489227"/>
                                            <a:gd name="connsiteX7" fmla="*/ 115232 w 223482"/>
                                            <a:gd name="connsiteY7" fmla="*/ 382341 h 489227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23482" h="489227">
                                              <a:moveTo>
                                                <a:pt x="115232" y="382341"/>
                                              </a:moveTo>
                                              <a:cubicBezTo>
                                                <a:pt x="116290" y="341066"/>
                                                <a:pt x="97240" y="287091"/>
                                                <a:pt x="115232" y="223591"/>
                                              </a:cubicBezTo>
                                              <a:cubicBezTo>
                                                <a:pt x="133224" y="160091"/>
                                                <a:pt x="229532" y="15099"/>
                                                <a:pt x="223182" y="1341"/>
                                              </a:cubicBezTo>
                                              <a:cubicBezTo>
                                                <a:pt x="216832" y="-12417"/>
                                                <a:pt x="113115" y="82833"/>
                                                <a:pt x="77132" y="141041"/>
                                              </a:cubicBezTo>
                                              <a:cubicBezTo>
                                                <a:pt x="41149" y="199249"/>
                                                <a:pt x="17865" y="294499"/>
                                                <a:pt x="7282" y="350591"/>
                                              </a:cubicBezTo>
                                              <a:cubicBezTo>
                                                <a:pt x="-3301" y="406683"/>
                                                <a:pt x="-3301" y="457483"/>
                                                <a:pt x="13632" y="477591"/>
                                              </a:cubicBezTo>
                                              <a:cubicBezTo>
                                                <a:pt x="30565" y="497699"/>
                                                <a:pt x="96182" y="489233"/>
                                                <a:pt x="108882" y="471241"/>
                                              </a:cubicBezTo>
                                              <a:cubicBezTo>
                                                <a:pt x="121582" y="453249"/>
                                                <a:pt x="114174" y="423616"/>
                                                <a:pt x="115232" y="382341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rgbClr val="FF81AB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611" name="Freeform 610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5491369" y="3600354"/>
                                          <a:ext cx="655446" cy="441573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71231 w 655446"/>
                                            <a:gd name="connsiteY0" fmla="*/ 387446 h 441573"/>
                                            <a:gd name="connsiteX1" fmla="*/ 350631 w 655446"/>
                                            <a:gd name="connsiteY1" fmla="*/ 95346 h 441573"/>
                                            <a:gd name="connsiteX2" fmla="*/ 598281 w 655446"/>
                                            <a:gd name="connsiteY2" fmla="*/ 96 h 441573"/>
                                            <a:gd name="connsiteX3" fmla="*/ 636381 w 655446"/>
                                            <a:gd name="connsiteY3" fmla="*/ 108046 h 441573"/>
                                            <a:gd name="connsiteX4" fmla="*/ 350631 w 655446"/>
                                            <a:gd name="connsiteY4" fmla="*/ 209646 h 441573"/>
                                            <a:gd name="connsiteX5" fmla="*/ 20431 w 655446"/>
                                            <a:gd name="connsiteY5" fmla="*/ 425546 h 441573"/>
                                            <a:gd name="connsiteX6" fmla="*/ 71231 w 655446"/>
                                            <a:gd name="connsiteY6" fmla="*/ 387446 h 441573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655446" h="441573">
                                              <a:moveTo>
                                                <a:pt x="71231" y="387446"/>
                                              </a:moveTo>
                                              <a:cubicBezTo>
                                                <a:pt x="126264" y="332413"/>
                                                <a:pt x="262789" y="159904"/>
                                                <a:pt x="350631" y="95346"/>
                                              </a:cubicBezTo>
                                              <a:cubicBezTo>
                                                <a:pt x="438473" y="30788"/>
                                                <a:pt x="550656" y="-2021"/>
                                                <a:pt x="598281" y="96"/>
                                              </a:cubicBezTo>
                                              <a:cubicBezTo>
                                                <a:pt x="645906" y="2213"/>
                                                <a:pt x="677656" y="73121"/>
                                                <a:pt x="636381" y="108046"/>
                                              </a:cubicBezTo>
                                              <a:cubicBezTo>
                                                <a:pt x="595106" y="142971"/>
                                                <a:pt x="453289" y="156729"/>
                                                <a:pt x="350631" y="209646"/>
                                              </a:cubicBezTo>
                                              <a:cubicBezTo>
                                                <a:pt x="247973" y="262563"/>
                                                <a:pt x="68056" y="394854"/>
                                                <a:pt x="20431" y="425546"/>
                                              </a:cubicBezTo>
                                              <a:cubicBezTo>
                                                <a:pt x="-27194" y="456238"/>
                                                <a:pt x="16198" y="442479"/>
                                                <a:pt x="71231" y="387446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rgbClr val="FF81AB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612" name="Freeform 611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5923898" y="4050946"/>
                                          <a:ext cx="204677" cy="252677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652 w 204677"/>
                                            <a:gd name="connsiteY0" fmla="*/ 203554 h 252677"/>
                                            <a:gd name="connsiteX1" fmla="*/ 121302 w 204677"/>
                                            <a:gd name="connsiteY1" fmla="*/ 165454 h 252677"/>
                                            <a:gd name="connsiteX2" fmla="*/ 197502 w 204677"/>
                                            <a:gd name="connsiteY2" fmla="*/ 248004 h 252677"/>
                                            <a:gd name="connsiteX3" fmla="*/ 178452 w 204677"/>
                                            <a:gd name="connsiteY3" fmla="*/ 354 h 252677"/>
                                            <a:gd name="connsiteX4" fmla="*/ 652 w 204677"/>
                                            <a:gd name="connsiteY4" fmla="*/ 203554 h 252677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04677" h="252677">
                                              <a:moveTo>
                                                <a:pt x="652" y="203554"/>
                                              </a:moveTo>
                                              <a:cubicBezTo>
                                                <a:pt x="-8873" y="231071"/>
                                                <a:pt x="88494" y="158046"/>
                                                <a:pt x="121302" y="165454"/>
                                              </a:cubicBezTo>
                                              <a:cubicBezTo>
                                                <a:pt x="154110" y="172862"/>
                                                <a:pt x="187977" y="275521"/>
                                                <a:pt x="197502" y="248004"/>
                                              </a:cubicBezTo>
                                              <a:cubicBezTo>
                                                <a:pt x="207027" y="220487"/>
                                                <a:pt x="212319" y="9879"/>
                                                <a:pt x="178452" y="354"/>
                                              </a:cubicBezTo>
                                              <a:cubicBezTo>
                                                <a:pt x="144585" y="-9171"/>
                                                <a:pt x="10177" y="176037"/>
                                                <a:pt x="652" y="203554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rgbClr val="FF81AB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613" name="Freeform 612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6837905" y="4063997"/>
                                          <a:ext cx="252546" cy="673106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1045 w 252546"/>
                                            <a:gd name="connsiteY0" fmla="*/ 3 h 673106"/>
                                            <a:gd name="connsiteX1" fmla="*/ 159795 w 252546"/>
                                            <a:gd name="connsiteY1" fmla="*/ 323853 h 673106"/>
                                            <a:gd name="connsiteX2" fmla="*/ 159795 w 252546"/>
                                            <a:gd name="connsiteY2" fmla="*/ 673103 h 673106"/>
                                            <a:gd name="connsiteX3" fmla="*/ 248695 w 252546"/>
                                            <a:gd name="connsiteY3" fmla="*/ 330203 h 673106"/>
                                            <a:gd name="connsiteX4" fmla="*/ 1045 w 252546"/>
                                            <a:gd name="connsiteY4" fmla="*/ 3 h 673106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52546" h="673106">
                                              <a:moveTo>
                                                <a:pt x="1045" y="3"/>
                                              </a:moveTo>
                                              <a:cubicBezTo>
                                                <a:pt x="-13772" y="-1055"/>
                                                <a:pt x="133337" y="211670"/>
                                                <a:pt x="159795" y="323853"/>
                                              </a:cubicBezTo>
                                              <a:cubicBezTo>
                                                <a:pt x="186253" y="436036"/>
                                                <a:pt x="144978" y="672045"/>
                                                <a:pt x="159795" y="673103"/>
                                              </a:cubicBezTo>
                                              <a:cubicBezTo>
                                                <a:pt x="174612" y="674161"/>
                                                <a:pt x="273037" y="444503"/>
                                                <a:pt x="248695" y="330203"/>
                                              </a:cubicBezTo>
                                              <a:cubicBezTo>
                                                <a:pt x="224353" y="215903"/>
                                                <a:pt x="15862" y="1061"/>
                                                <a:pt x="1045" y="3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rgbClr val="FF81AB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614" name="Freeform 613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6982443" y="3739279"/>
                                          <a:ext cx="276930" cy="433716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2557 w 276930"/>
                                            <a:gd name="connsiteY0" fmla="*/ 871 h 433716"/>
                                            <a:gd name="connsiteX1" fmla="*/ 250207 w 276930"/>
                                            <a:gd name="connsiteY1" fmla="*/ 267571 h 433716"/>
                                            <a:gd name="connsiteX2" fmla="*/ 256557 w 276930"/>
                                            <a:gd name="connsiteY2" fmla="*/ 432671 h 433716"/>
                                            <a:gd name="connsiteX3" fmla="*/ 129557 w 276930"/>
                                            <a:gd name="connsiteY3" fmla="*/ 191371 h 433716"/>
                                            <a:gd name="connsiteX4" fmla="*/ 2557 w 276930"/>
                                            <a:gd name="connsiteY4" fmla="*/ 871 h 433716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76930" h="433716">
                                              <a:moveTo>
                                                <a:pt x="2557" y="871"/>
                                              </a:moveTo>
                                              <a:cubicBezTo>
                                                <a:pt x="22665" y="13571"/>
                                                <a:pt x="207874" y="195604"/>
                                                <a:pt x="250207" y="267571"/>
                                              </a:cubicBezTo>
                                              <a:cubicBezTo>
                                                <a:pt x="292540" y="339538"/>
                                                <a:pt x="276665" y="445371"/>
                                                <a:pt x="256557" y="432671"/>
                                              </a:cubicBezTo>
                                              <a:cubicBezTo>
                                                <a:pt x="236449" y="419971"/>
                                                <a:pt x="172949" y="265454"/>
                                                <a:pt x="129557" y="191371"/>
                                              </a:cubicBezTo>
                                              <a:cubicBezTo>
                                                <a:pt x="86165" y="117288"/>
                                                <a:pt x="-17551" y="-11829"/>
                                                <a:pt x="2557" y="871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rgbClr val="FF81AB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602" name="Freeform 601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5049959" y="4339300"/>
                                        <a:ext cx="2758644" cy="1570154"/>
                                      </a:xfrm>
                                      <a:custGeom>
                                        <a:avLst/>
                                        <a:gdLst>
                                          <a:gd name="connsiteX0" fmla="*/ 2173801 w 2758644"/>
                                          <a:gd name="connsiteY0" fmla="*/ 49820 h 1570154"/>
                                          <a:gd name="connsiteX1" fmla="*/ 2272861 w 2758644"/>
                                          <a:gd name="connsiteY1" fmla="*/ 362240 h 1570154"/>
                                          <a:gd name="connsiteX2" fmla="*/ 2105221 w 2758644"/>
                                          <a:gd name="connsiteY2" fmla="*/ 804200 h 1570154"/>
                                          <a:gd name="connsiteX3" fmla="*/ 1358461 w 2758644"/>
                                          <a:gd name="connsiteY3" fmla="*/ 1063280 h 1570154"/>
                                          <a:gd name="connsiteX4" fmla="*/ 710761 w 2758644"/>
                                          <a:gd name="connsiteY4" fmla="*/ 1063280 h 1570154"/>
                                          <a:gd name="connsiteX5" fmla="*/ 108781 w 2758644"/>
                                          <a:gd name="connsiteY5" fmla="*/ 1154720 h 1570154"/>
                                          <a:gd name="connsiteX6" fmla="*/ 32581 w 2758644"/>
                                          <a:gd name="connsiteY6" fmla="*/ 1177580 h 1570154"/>
                                          <a:gd name="connsiteX7" fmla="*/ 474541 w 2758644"/>
                                          <a:gd name="connsiteY7" fmla="*/ 1329980 h 1570154"/>
                                          <a:gd name="connsiteX8" fmla="*/ 718381 w 2758644"/>
                                          <a:gd name="connsiteY8" fmla="*/ 1474760 h 1570154"/>
                                          <a:gd name="connsiteX9" fmla="*/ 985081 w 2758644"/>
                                          <a:gd name="connsiteY9" fmla="*/ 1467140 h 1570154"/>
                                          <a:gd name="connsiteX10" fmla="*/ 1701361 w 2758644"/>
                                          <a:gd name="connsiteY10" fmla="*/ 1520480 h 1570154"/>
                                          <a:gd name="connsiteX11" fmla="*/ 2257621 w 2758644"/>
                                          <a:gd name="connsiteY11" fmla="*/ 1566200 h 1570154"/>
                                          <a:gd name="connsiteX12" fmla="*/ 2707201 w 2758644"/>
                                          <a:gd name="connsiteY12" fmla="*/ 1413800 h 1570154"/>
                                          <a:gd name="connsiteX13" fmla="*/ 2752921 w 2758644"/>
                                          <a:gd name="connsiteY13" fmla="*/ 1208060 h 1570154"/>
                                          <a:gd name="connsiteX14" fmla="*/ 2745301 w 2758644"/>
                                          <a:gd name="connsiteY14" fmla="*/ 933740 h 1570154"/>
                                          <a:gd name="connsiteX15" fmla="*/ 2730061 w 2758644"/>
                                          <a:gd name="connsiteY15" fmla="*/ 644180 h 1570154"/>
                                          <a:gd name="connsiteX16" fmla="*/ 2661481 w 2758644"/>
                                          <a:gd name="connsiteY16" fmla="*/ 354620 h 1570154"/>
                                          <a:gd name="connsiteX17" fmla="*/ 2554801 w 2758644"/>
                                          <a:gd name="connsiteY17" fmla="*/ 171740 h 1570154"/>
                                          <a:gd name="connsiteX18" fmla="*/ 2402401 w 2758644"/>
                                          <a:gd name="connsiteY18" fmla="*/ 11720 h 1570154"/>
                                          <a:gd name="connsiteX19" fmla="*/ 2173801 w 2758644"/>
                                          <a:gd name="connsiteY19" fmla="*/ 49820 h 1570154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  <a:cxn ang="0">
                                            <a:pos x="connsiteX8" y="connsiteY8"/>
                                          </a:cxn>
                                          <a:cxn ang="0">
                                            <a:pos x="connsiteX9" y="connsiteY9"/>
                                          </a:cxn>
                                          <a:cxn ang="0">
                                            <a:pos x="connsiteX10" y="connsiteY10"/>
                                          </a:cxn>
                                          <a:cxn ang="0">
                                            <a:pos x="connsiteX11" y="connsiteY11"/>
                                          </a:cxn>
                                          <a:cxn ang="0">
                                            <a:pos x="connsiteX12" y="connsiteY12"/>
                                          </a:cxn>
                                          <a:cxn ang="0">
                                            <a:pos x="connsiteX13" y="connsiteY13"/>
                                          </a:cxn>
                                          <a:cxn ang="0">
                                            <a:pos x="connsiteX14" y="connsiteY14"/>
                                          </a:cxn>
                                          <a:cxn ang="0">
                                            <a:pos x="connsiteX15" y="connsiteY15"/>
                                          </a:cxn>
                                          <a:cxn ang="0">
                                            <a:pos x="connsiteX16" y="connsiteY16"/>
                                          </a:cxn>
                                          <a:cxn ang="0">
                                            <a:pos x="connsiteX17" y="connsiteY17"/>
                                          </a:cxn>
                                          <a:cxn ang="0">
                                            <a:pos x="connsiteX18" y="connsiteY18"/>
                                          </a:cxn>
                                          <a:cxn ang="0">
                                            <a:pos x="connsiteX19" y="connsiteY19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2758644" h="1570154">
                                            <a:moveTo>
                                              <a:pt x="2173801" y="49820"/>
                                            </a:moveTo>
                                            <a:cubicBezTo>
                                              <a:pt x="2152211" y="108240"/>
                                              <a:pt x="2284291" y="236510"/>
                                              <a:pt x="2272861" y="362240"/>
                                            </a:cubicBezTo>
                                            <a:cubicBezTo>
                                              <a:pt x="2261431" y="487970"/>
                                              <a:pt x="2257621" y="687360"/>
                                              <a:pt x="2105221" y="804200"/>
                                            </a:cubicBezTo>
                                            <a:cubicBezTo>
                                              <a:pt x="1952821" y="921040"/>
                                              <a:pt x="1590871" y="1020100"/>
                                              <a:pt x="1358461" y="1063280"/>
                                            </a:cubicBezTo>
                                            <a:cubicBezTo>
                                              <a:pt x="1126051" y="1106460"/>
                                              <a:pt x="919041" y="1048040"/>
                                              <a:pt x="710761" y="1063280"/>
                                            </a:cubicBezTo>
                                            <a:cubicBezTo>
                                              <a:pt x="502481" y="1078520"/>
                                              <a:pt x="221811" y="1135670"/>
                                              <a:pt x="108781" y="1154720"/>
                                            </a:cubicBezTo>
                                            <a:cubicBezTo>
                                              <a:pt x="-4249" y="1173770"/>
                                              <a:pt x="-28379" y="1148370"/>
                                              <a:pt x="32581" y="1177580"/>
                                            </a:cubicBezTo>
                                            <a:cubicBezTo>
                                              <a:pt x="93541" y="1206790"/>
                                              <a:pt x="360241" y="1280450"/>
                                              <a:pt x="474541" y="1329980"/>
                                            </a:cubicBezTo>
                                            <a:cubicBezTo>
                                              <a:pt x="588841" y="1379510"/>
                                              <a:pt x="633291" y="1451900"/>
                                              <a:pt x="718381" y="1474760"/>
                                            </a:cubicBezTo>
                                            <a:cubicBezTo>
                                              <a:pt x="803471" y="1497620"/>
                                              <a:pt x="821251" y="1459520"/>
                                              <a:pt x="985081" y="1467140"/>
                                            </a:cubicBezTo>
                                            <a:cubicBezTo>
                                              <a:pt x="1148911" y="1474760"/>
                                              <a:pt x="1701361" y="1520480"/>
                                              <a:pt x="1701361" y="1520480"/>
                                            </a:cubicBezTo>
                                            <a:cubicBezTo>
                                              <a:pt x="1913451" y="1536990"/>
                                              <a:pt x="2089981" y="1583980"/>
                                              <a:pt x="2257621" y="1566200"/>
                                            </a:cubicBezTo>
                                            <a:cubicBezTo>
                                              <a:pt x="2425261" y="1548420"/>
                                              <a:pt x="2624651" y="1473490"/>
                                              <a:pt x="2707201" y="1413800"/>
                                            </a:cubicBezTo>
                                            <a:cubicBezTo>
                                              <a:pt x="2789751" y="1354110"/>
                                              <a:pt x="2746571" y="1288070"/>
                                              <a:pt x="2752921" y="1208060"/>
                                            </a:cubicBezTo>
                                            <a:cubicBezTo>
                                              <a:pt x="2759271" y="1128050"/>
                                              <a:pt x="2749111" y="1027720"/>
                                              <a:pt x="2745301" y="933740"/>
                                            </a:cubicBezTo>
                                            <a:cubicBezTo>
                                              <a:pt x="2741491" y="839760"/>
                                              <a:pt x="2744031" y="740700"/>
                                              <a:pt x="2730061" y="644180"/>
                                            </a:cubicBezTo>
                                            <a:cubicBezTo>
                                              <a:pt x="2716091" y="547660"/>
                                              <a:pt x="2690691" y="433360"/>
                                              <a:pt x="2661481" y="354620"/>
                                            </a:cubicBezTo>
                                            <a:cubicBezTo>
                                              <a:pt x="2632271" y="275880"/>
                                              <a:pt x="2597981" y="228890"/>
                                              <a:pt x="2554801" y="171740"/>
                                            </a:cubicBezTo>
                                            <a:cubicBezTo>
                                              <a:pt x="2511621" y="114590"/>
                                              <a:pt x="2464631" y="30770"/>
                                              <a:pt x="2402401" y="11720"/>
                                            </a:cubicBezTo>
                                            <a:cubicBezTo>
                                              <a:pt x="2340171" y="-7330"/>
                                              <a:pt x="2195391" y="-8600"/>
                                              <a:pt x="2173801" y="49820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81AB">
                                          <a:alpha val="10196"/>
                                        </a:srgb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654" name="Group 653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5070112" y="5201658"/>
                                      <a:ext cx="2043571" cy="838317"/>
                                      <a:chOff x="5070112" y="5201658"/>
                                      <a:chExt cx="2043571" cy="838317"/>
                                    </a:xfrm>
                                  </p:grpSpPr>
                                  <p:grpSp>
                                    <p:nvGrpSpPr>
                                      <p:cNvPr id="651" name="Group 650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5091163" y="5201658"/>
                                        <a:ext cx="1823919" cy="750950"/>
                                        <a:chOff x="5079012" y="5206987"/>
                                        <a:chExt cx="1823919" cy="750950"/>
                                      </a:xfrm>
                                    </p:grpSpPr>
                                    <p:grpSp>
                                      <p:nvGrpSpPr>
                                        <p:cNvPr id="649" name="Group 648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5079012" y="5206987"/>
                                          <a:ext cx="1823919" cy="750950"/>
                                          <a:chOff x="5079012" y="5206987"/>
                                          <a:chExt cx="1823919" cy="750950"/>
                                        </a:xfrm>
                                        <a:solidFill>
                                          <a:srgbClr val="FF3B3B"/>
                                        </a:solidFill>
                                      </p:grpSpPr>
                                      <p:sp>
                                        <p:nvSpPr>
                                          <p:cNvPr id="644" name="Freeform 643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5079012" y="5206987"/>
                                            <a:ext cx="313503" cy="480846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45438 w 313503"/>
                                              <a:gd name="connsiteY0" fmla="*/ 139713 h 480846"/>
                                              <a:gd name="connsiteX1" fmla="*/ 127988 w 313503"/>
                                              <a:gd name="connsiteY1" fmla="*/ 13 h 480846"/>
                                              <a:gd name="connsiteX2" fmla="*/ 248638 w 313503"/>
                                              <a:gd name="connsiteY2" fmla="*/ 133363 h 480846"/>
                                              <a:gd name="connsiteX3" fmla="*/ 312138 w 313503"/>
                                              <a:gd name="connsiteY3" fmla="*/ 425463 h 480846"/>
                                              <a:gd name="connsiteX4" fmla="*/ 191488 w 313503"/>
                                              <a:gd name="connsiteY4" fmla="*/ 476263 h 480846"/>
                                              <a:gd name="connsiteX5" fmla="*/ 7338 w 313503"/>
                                              <a:gd name="connsiteY5" fmla="*/ 361963 h 480846"/>
                                              <a:gd name="connsiteX6" fmla="*/ 45438 w 313503"/>
                                              <a:gd name="connsiteY6" fmla="*/ 139713 h 480846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313503" h="480846">
                                                <a:moveTo>
                                                  <a:pt x="45438" y="139713"/>
                                                </a:moveTo>
                                                <a:cubicBezTo>
                                                  <a:pt x="65546" y="79388"/>
                                                  <a:pt x="94121" y="1071"/>
                                                  <a:pt x="127988" y="13"/>
                                                </a:cubicBezTo>
                                                <a:cubicBezTo>
                                                  <a:pt x="161855" y="-1045"/>
                                                  <a:pt x="217946" y="62455"/>
                                                  <a:pt x="248638" y="133363"/>
                                                </a:cubicBezTo>
                                                <a:cubicBezTo>
                                                  <a:pt x="279330" y="204271"/>
                                                  <a:pt x="321663" y="368313"/>
                                                  <a:pt x="312138" y="425463"/>
                                                </a:cubicBezTo>
                                                <a:cubicBezTo>
                                                  <a:pt x="302613" y="482613"/>
                                                  <a:pt x="242288" y="486846"/>
                                                  <a:pt x="191488" y="476263"/>
                                                </a:cubicBezTo>
                                                <a:cubicBezTo>
                                                  <a:pt x="140688" y="465680"/>
                                                  <a:pt x="31680" y="419113"/>
                                                  <a:pt x="7338" y="361963"/>
                                                </a:cubicBezTo>
                                                <a:cubicBezTo>
                                                  <a:pt x="-17004" y="304813"/>
                                                  <a:pt x="25330" y="200038"/>
                                                  <a:pt x="45438" y="139713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grpFill/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645" name="Freeform 644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5259223" y="5295691"/>
                                            <a:ext cx="452203" cy="531885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11277 w 452203"/>
                                              <a:gd name="connsiteY0" fmla="*/ 222459 h 531885"/>
                                              <a:gd name="connsiteX1" fmla="*/ 214477 w 452203"/>
                                              <a:gd name="connsiteY1" fmla="*/ 209 h 531885"/>
                                              <a:gd name="connsiteX2" fmla="*/ 347827 w 452203"/>
                                              <a:gd name="connsiteY2" fmla="*/ 184359 h 531885"/>
                                              <a:gd name="connsiteX3" fmla="*/ 449427 w 452203"/>
                                              <a:gd name="connsiteY3" fmla="*/ 305009 h 531885"/>
                                              <a:gd name="connsiteX4" fmla="*/ 411327 w 452203"/>
                                              <a:gd name="connsiteY4" fmla="*/ 501859 h 531885"/>
                                              <a:gd name="connsiteX5" fmla="*/ 284327 w 452203"/>
                                              <a:gd name="connsiteY5" fmla="*/ 520909 h 531885"/>
                                              <a:gd name="connsiteX6" fmla="*/ 55727 w 452203"/>
                                              <a:gd name="connsiteY6" fmla="*/ 400259 h 531885"/>
                                              <a:gd name="connsiteX7" fmla="*/ 11277 w 452203"/>
                                              <a:gd name="connsiteY7" fmla="*/ 222459 h 531885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452203" h="531885">
                                                <a:moveTo>
                                                  <a:pt x="11277" y="222459"/>
                                                </a:moveTo>
                                                <a:cubicBezTo>
                                                  <a:pt x="37735" y="155784"/>
                                                  <a:pt x="158385" y="6559"/>
                                                  <a:pt x="214477" y="209"/>
                                                </a:cubicBezTo>
                                                <a:cubicBezTo>
                                                  <a:pt x="270569" y="-6141"/>
                                                  <a:pt x="308669" y="133559"/>
                                                  <a:pt x="347827" y="184359"/>
                                                </a:cubicBezTo>
                                                <a:cubicBezTo>
                                                  <a:pt x="386985" y="235159"/>
                                                  <a:pt x="438844" y="252092"/>
                                                  <a:pt x="449427" y="305009"/>
                                                </a:cubicBezTo>
                                                <a:cubicBezTo>
                                                  <a:pt x="460010" y="357926"/>
                                                  <a:pt x="438844" y="465876"/>
                                                  <a:pt x="411327" y="501859"/>
                                                </a:cubicBezTo>
                                                <a:cubicBezTo>
                                                  <a:pt x="383810" y="537842"/>
                                                  <a:pt x="343594" y="537842"/>
                                                  <a:pt x="284327" y="520909"/>
                                                </a:cubicBezTo>
                                                <a:cubicBezTo>
                                                  <a:pt x="225060" y="503976"/>
                                                  <a:pt x="104410" y="446826"/>
                                                  <a:pt x="55727" y="400259"/>
                                                </a:cubicBezTo>
                                                <a:cubicBezTo>
                                                  <a:pt x="7044" y="353692"/>
                                                  <a:pt x="-15181" y="289134"/>
                                                  <a:pt x="11277" y="222459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bg1"/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646" name="Freeform 645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5676082" y="5397500"/>
                                            <a:ext cx="464010" cy="539750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115118 w 464010"/>
                                              <a:gd name="connsiteY0" fmla="*/ 501650 h 539750"/>
                                              <a:gd name="connsiteX1" fmla="*/ 818 w 464010"/>
                                              <a:gd name="connsiteY1" fmla="*/ 381000 h 539750"/>
                                              <a:gd name="connsiteX2" fmla="*/ 70668 w 464010"/>
                                              <a:gd name="connsiteY2" fmla="*/ 190500 h 539750"/>
                                              <a:gd name="connsiteX3" fmla="*/ 197668 w 464010"/>
                                              <a:gd name="connsiteY3" fmla="*/ 0 h 539750"/>
                                              <a:gd name="connsiteX4" fmla="*/ 337368 w 464010"/>
                                              <a:gd name="connsiteY4" fmla="*/ 190500 h 539750"/>
                                              <a:gd name="connsiteX5" fmla="*/ 426268 w 464010"/>
                                              <a:gd name="connsiteY5" fmla="*/ 323850 h 539750"/>
                                              <a:gd name="connsiteX6" fmla="*/ 458018 w 464010"/>
                                              <a:gd name="connsiteY6" fmla="*/ 476250 h 539750"/>
                                              <a:gd name="connsiteX7" fmla="*/ 311968 w 464010"/>
                                              <a:gd name="connsiteY7" fmla="*/ 539750 h 539750"/>
                                              <a:gd name="connsiteX8" fmla="*/ 115118 w 464010"/>
                                              <a:gd name="connsiteY8" fmla="*/ 501650 h 539750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464010" h="539750">
                                                <a:moveTo>
                                                  <a:pt x="115118" y="501650"/>
                                                </a:moveTo>
                                                <a:cubicBezTo>
                                                  <a:pt x="63260" y="475192"/>
                                                  <a:pt x="8226" y="432858"/>
                                                  <a:pt x="818" y="381000"/>
                                                </a:cubicBezTo>
                                                <a:cubicBezTo>
                                                  <a:pt x="-6590" y="329142"/>
                                                  <a:pt x="37860" y="254000"/>
                                                  <a:pt x="70668" y="190500"/>
                                                </a:cubicBezTo>
                                                <a:cubicBezTo>
                                                  <a:pt x="103476" y="127000"/>
                                                  <a:pt x="153218" y="0"/>
                                                  <a:pt x="197668" y="0"/>
                                                </a:cubicBezTo>
                                                <a:cubicBezTo>
                                                  <a:pt x="242118" y="0"/>
                                                  <a:pt x="299268" y="136525"/>
                                                  <a:pt x="337368" y="190500"/>
                                                </a:cubicBezTo>
                                                <a:cubicBezTo>
                                                  <a:pt x="375468" y="244475"/>
                                                  <a:pt x="406160" y="276225"/>
                                                  <a:pt x="426268" y="323850"/>
                                                </a:cubicBezTo>
                                                <a:cubicBezTo>
                                                  <a:pt x="446376" y="371475"/>
                                                  <a:pt x="477068" y="440267"/>
                                                  <a:pt x="458018" y="476250"/>
                                                </a:cubicBezTo>
                                                <a:cubicBezTo>
                                                  <a:pt x="438968" y="512233"/>
                                                  <a:pt x="365943" y="539750"/>
                                                  <a:pt x="311968" y="539750"/>
                                                </a:cubicBezTo>
                                                <a:cubicBezTo>
                                                  <a:pt x="257993" y="539750"/>
                                                  <a:pt x="166976" y="528108"/>
                                                  <a:pt x="115118" y="501650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grpFill/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647" name="Freeform 646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030560" y="5411677"/>
                                            <a:ext cx="591087" cy="546260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52740 w 591087"/>
                                              <a:gd name="connsiteY0" fmla="*/ 443023 h 546260"/>
                                              <a:gd name="connsiteX1" fmla="*/ 160690 w 591087"/>
                                              <a:gd name="connsiteY1" fmla="*/ 195373 h 546260"/>
                                              <a:gd name="connsiteX2" fmla="*/ 274990 w 591087"/>
                                              <a:gd name="connsiteY2" fmla="*/ 55673 h 546260"/>
                                              <a:gd name="connsiteX3" fmla="*/ 325790 w 591087"/>
                                              <a:gd name="connsiteY3" fmla="*/ 11223 h 546260"/>
                                              <a:gd name="connsiteX4" fmla="*/ 573440 w 591087"/>
                                              <a:gd name="connsiteY4" fmla="*/ 252523 h 546260"/>
                                              <a:gd name="connsiteX5" fmla="*/ 567090 w 591087"/>
                                              <a:gd name="connsiteY5" fmla="*/ 423973 h 546260"/>
                                              <a:gd name="connsiteX6" fmla="*/ 535340 w 591087"/>
                                              <a:gd name="connsiteY6" fmla="*/ 525573 h 546260"/>
                                              <a:gd name="connsiteX7" fmla="*/ 325790 w 591087"/>
                                              <a:gd name="connsiteY7" fmla="*/ 544623 h 546260"/>
                                              <a:gd name="connsiteX8" fmla="*/ 128940 w 591087"/>
                                              <a:gd name="connsiteY8" fmla="*/ 500173 h 546260"/>
                                              <a:gd name="connsiteX9" fmla="*/ 1940 w 591087"/>
                                              <a:gd name="connsiteY9" fmla="*/ 411273 h 546260"/>
                                              <a:gd name="connsiteX10" fmla="*/ 52740 w 591087"/>
                                              <a:gd name="connsiteY10" fmla="*/ 443023 h 546260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591087" h="546260">
                                                <a:moveTo>
                                                  <a:pt x="52740" y="443023"/>
                                                </a:moveTo>
                                                <a:cubicBezTo>
                                                  <a:pt x="79198" y="407040"/>
                                                  <a:pt x="123648" y="259931"/>
                                                  <a:pt x="160690" y="195373"/>
                                                </a:cubicBezTo>
                                                <a:cubicBezTo>
                                                  <a:pt x="197732" y="130815"/>
                                                  <a:pt x="247473" y="86365"/>
                                                  <a:pt x="274990" y="55673"/>
                                                </a:cubicBezTo>
                                                <a:cubicBezTo>
                                                  <a:pt x="302507" y="24981"/>
                                                  <a:pt x="276048" y="-21585"/>
                                                  <a:pt x="325790" y="11223"/>
                                                </a:cubicBezTo>
                                                <a:cubicBezTo>
                                                  <a:pt x="375532" y="44031"/>
                                                  <a:pt x="533223" y="183731"/>
                                                  <a:pt x="573440" y="252523"/>
                                                </a:cubicBezTo>
                                                <a:cubicBezTo>
                                                  <a:pt x="613657" y="321315"/>
                                                  <a:pt x="573440" y="378465"/>
                                                  <a:pt x="567090" y="423973"/>
                                                </a:cubicBezTo>
                                                <a:cubicBezTo>
                                                  <a:pt x="560740" y="469481"/>
                                                  <a:pt x="575557" y="505465"/>
                                                  <a:pt x="535340" y="525573"/>
                                                </a:cubicBezTo>
                                                <a:cubicBezTo>
                                                  <a:pt x="495123" y="545681"/>
                                                  <a:pt x="393523" y="548856"/>
                                                  <a:pt x="325790" y="544623"/>
                                                </a:cubicBezTo>
                                                <a:cubicBezTo>
                                                  <a:pt x="258057" y="540390"/>
                                                  <a:pt x="182915" y="522398"/>
                                                  <a:pt x="128940" y="500173"/>
                                                </a:cubicBezTo>
                                                <a:cubicBezTo>
                                                  <a:pt x="74965" y="477948"/>
                                                  <a:pt x="12523" y="423973"/>
                                                  <a:pt x="1940" y="411273"/>
                                                </a:cubicBezTo>
                                                <a:cubicBezTo>
                                                  <a:pt x="-8643" y="398573"/>
                                                  <a:pt x="26282" y="479006"/>
                                                  <a:pt x="52740" y="443023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bg1"/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648" name="Freeform 647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567393" y="5519330"/>
                                            <a:ext cx="335538" cy="430723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299193 w 299673"/>
                                              <a:gd name="connsiteY0" fmla="*/ 302031 h 384684"/>
                                              <a:gd name="connsiteX1" fmla="*/ 115043 w 299673"/>
                                              <a:gd name="connsiteY1" fmla="*/ 384581 h 384684"/>
                                              <a:gd name="connsiteX2" fmla="*/ 743 w 299673"/>
                                              <a:gd name="connsiteY2" fmla="*/ 314731 h 384684"/>
                                              <a:gd name="connsiteX3" fmla="*/ 70593 w 299673"/>
                                              <a:gd name="connsiteY3" fmla="*/ 136931 h 384684"/>
                                              <a:gd name="connsiteX4" fmla="*/ 165843 w 299673"/>
                                              <a:gd name="connsiteY4" fmla="*/ 3581 h 384684"/>
                                              <a:gd name="connsiteX5" fmla="*/ 299193 w 299673"/>
                                              <a:gd name="connsiteY5" fmla="*/ 302031 h 384684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299673" h="384684">
                                                <a:moveTo>
                                                  <a:pt x="299193" y="302031"/>
                                                </a:moveTo>
                                                <a:cubicBezTo>
                                                  <a:pt x="290726" y="365531"/>
                                                  <a:pt x="164785" y="382464"/>
                                                  <a:pt x="115043" y="384581"/>
                                                </a:cubicBezTo>
                                                <a:cubicBezTo>
                                                  <a:pt x="65301" y="386698"/>
                                                  <a:pt x="8151" y="356006"/>
                                                  <a:pt x="743" y="314731"/>
                                                </a:cubicBezTo>
                                                <a:cubicBezTo>
                                                  <a:pt x="-6665" y="273456"/>
                                                  <a:pt x="43076" y="188789"/>
                                                  <a:pt x="70593" y="136931"/>
                                                </a:cubicBezTo>
                                                <a:cubicBezTo>
                                                  <a:pt x="98110" y="85073"/>
                                                  <a:pt x="129860" y="-20761"/>
                                                  <a:pt x="165843" y="3581"/>
                                                </a:cubicBezTo>
                                                <a:cubicBezTo>
                                                  <a:pt x="201826" y="27923"/>
                                                  <a:pt x="307660" y="238531"/>
                                                  <a:pt x="299193" y="302031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grpFill/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650" name="Freeform 649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6158157" y="5400796"/>
                                          <a:ext cx="229943" cy="295250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217243 w 229943"/>
                                            <a:gd name="connsiteY0" fmla="*/ 34804 h 295250"/>
                                            <a:gd name="connsiteX1" fmla="*/ 147393 w 229943"/>
                                            <a:gd name="connsiteY1" fmla="*/ 9404 h 295250"/>
                                            <a:gd name="connsiteX2" fmla="*/ 39443 w 229943"/>
                                            <a:gd name="connsiteY2" fmla="*/ 174504 h 295250"/>
                                            <a:gd name="connsiteX3" fmla="*/ 7693 w 229943"/>
                                            <a:gd name="connsiteY3" fmla="*/ 295154 h 295250"/>
                                            <a:gd name="connsiteX4" fmla="*/ 172793 w 229943"/>
                                            <a:gd name="connsiteY4" fmla="*/ 155454 h 295250"/>
                                            <a:gd name="connsiteX5" fmla="*/ 229943 w 229943"/>
                                            <a:gd name="connsiteY5" fmla="*/ 104654 h 295250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29943" h="295250">
                                              <a:moveTo>
                                                <a:pt x="217243" y="34804"/>
                                              </a:moveTo>
                                              <a:cubicBezTo>
                                                <a:pt x="197134" y="10462"/>
                                                <a:pt x="177026" y="-13879"/>
                                                <a:pt x="147393" y="9404"/>
                                              </a:cubicBezTo>
                                              <a:cubicBezTo>
                                                <a:pt x="117760" y="32687"/>
                                                <a:pt x="62726" y="126879"/>
                                                <a:pt x="39443" y="174504"/>
                                              </a:cubicBezTo>
                                              <a:cubicBezTo>
                                                <a:pt x="16160" y="222129"/>
                                                <a:pt x="-14532" y="298329"/>
                                                <a:pt x="7693" y="295154"/>
                                              </a:cubicBezTo>
                                              <a:cubicBezTo>
                                                <a:pt x="29918" y="291979"/>
                                                <a:pt x="135751" y="187204"/>
                                                <a:pt x="172793" y="155454"/>
                                              </a:cubicBezTo>
                                              <a:cubicBezTo>
                                                <a:pt x="209835" y="123704"/>
                                                <a:pt x="219889" y="114179"/>
                                                <a:pt x="229943" y="104654"/>
                                              </a:cubicBezTo>
                                            </a:path>
                                          </a:pathLst>
                                        </a:custGeom>
                                        <a:solidFill>
                                          <a:schemeClr val="bg1"/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653" name="Freeform 652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5070112" y="5454612"/>
                                        <a:ext cx="2043571" cy="585363"/>
                                      </a:xfrm>
                                      <a:custGeom>
                                        <a:avLst/>
                                        <a:gdLst>
                                          <a:gd name="connsiteX0" fmla="*/ 9887 w 1813494"/>
                                          <a:gd name="connsiteY0" fmla="*/ 44488 h 585363"/>
                                          <a:gd name="connsiteX1" fmla="*/ 111487 w 1813494"/>
                                          <a:gd name="connsiteY1" fmla="*/ 38 h 585363"/>
                                          <a:gd name="connsiteX2" fmla="*/ 168637 w 1813494"/>
                                          <a:gd name="connsiteY2" fmla="*/ 50838 h 585363"/>
                                          <a:gd name="connsiteX3" fmla="*/ 219437 w 1813494"/>
                                          <a:gd name="connsiteY3" fmla="*/ 63538 h 585363"/>
                                          <a:gd name="connsiteX4" fmla="*/ 251187 w 1813494"/>
                                          <a:gd name="connsiteY4" fmla="*/ 95288 h 585363"/>
                                          <a:gd name="connsiteX5" fmla="*/ 282937 w 1813494"/>
                                          <a:gd name="connsiteY5" fmla="*/ 114338 h 585363"/>
                                          <a:gd name="connsiteX6" fmla="*/ 346437 w 1813494"/>
                                          <a:gd name="connsiteY6" fmla="*/ 196888 h 585363"/>
                                          <a:gd name="connsiteX7" fmla="*/ 454387 w 1813494"/>
                                          <a:gd name="connsiteY7" fmla="*/ 209588 h 585363"/>
                                          <a:gd name="connsiteX8" fmla="*/ 498837 w 1813494"/>
                                          <a:gd name="connsiteY8" fmla="*/ 241338 h 585363"/>
                                          <a:gd name="connsiteX9" fmla="*/ 568687 w 1813494"/>
                                          <a:gd name="connsiteY9" fmla="*/ 234988 h 585363"/>
                                          <a:gd name="connsiteX10" fmla="*/ 613137 w 1813494"/>
                                          <a:gd name="connsiteY10" fmla="*/ 285788 h 585363"/>
                                          <a:gd name="connsiteX11" fmla="*/ 676637 w 1813494"/>
                                          <a:gd name="connsiteY11" fmla="*/ 260388 h 585363"/>
                                          <a:gd name="connsiteX12" fmla="*/ 733787 w 1813494"/>
                                          <a:gd name="connsiteY12" fmla="*/ 285788 h 585363"/>
                                          <a:gd name="connsiteX13" fmla="*/ 822687 w 1813494"/>
                                          <a:gd name="connsiteY13" fmla="*/ 361988 h 585363"/>
                                          <a:gd name="connsiteX14" fmla="*/ 930637 w 1813494"/>
                                          <a:gd name="connsiteY14" fmla="*/ 311188 h 585363"/>
                                          <a:gd name="connsiteX15" fmla="*/ 994137 w 1813494"/>
                                          <a:gd name="connsiteY15" fmla="*/ 336588 h 585363"/>
                                          <a:gd name="connsiteX16" fmla="*/ 1063987 w 1813494"/>
                                          <a:gd name="connsiteY16" fmla="*/ 361988 h 585363"/>
                                          <a:gd name="connsiteX17" fmla="*/ 1165587 w 1813494"/>
                                          <a:gd name="connsiteY17" fmla="*/ 336588 h 585363"/>
                                          <a:gd name="connsiteX18" fmla="*/ 1254487 w 1813494"/>
                                          <a:gd name="connsiteY18" fmla="*/ 406438 h 585363"/>
                                          <a:gd name="connsiteX19" fmla="*/ 1305287 w 1813494"/>
                                          <a:gd name="connsiteY19" fmla="*/ 387388 h 585363"/>
                                          <a:gd name="connsiteX20" fmla="*/ 1375137 w 1813494"/>
                                          <a:gd name="connsiteY20" fmla="*/ 381038 h 585363"/>
                                          <a:gd name="connsiteX21" fmla="*/ 1419587 w 1813494"/>
                                          <a:gd name="connsiteY21" fmla="*/ 400088 h 585363"/>
                                          <a:gd name="connsiteX22" fmla="*/ 1514837 w 1813494"/>
                                          <a:gd name="connsiteY22" fmla="*/ 355638 h 585363"/>
                                          <a:gd name="connsiteX23" fmla="*/ 1578337 w 1813494"/>
                                          <a:gd name="connsiteY23" fmla="*/ 400088 h 585363"/>
                                          <a:gd name="connsiteX24" fmla="*/ 1673587 w 1813494"/>
                                          <a:gd name="connsiteY24" fmla="*/ 361988 h 585363"/>
                                          <a:gd name="connsiteX25" fmla="*/ 1730737 w 1813494"/>
                                          <a:gd name="connsiteY25" fmla="*/ 374688 h 585363"/>
                                          <a:gd name="connsiteX26" fmla="*/ 1813287 w 1813494"/>
                                          <a:gd name="connsiteY26" fmla="*/ 368338 h 585363"/>
                                          <a:gd name="connsiteX27" fmla="*/ 1749787 w 1813494"/>
                                          <a:gd name="connsiteY27" fmla="*/ 501688 h 585363"/>
                                          <a:gd name="connsiteX28" fmla="*/ 1616437 w 1813494"/>
                                          <a:gd name="connsiteY28" fmla="*/ 552488 h 585363"/>
                                          <a:gd name="connsiteX29" fmla="*/ 1508487 w 1813494"/>
                                          <a:gd name="connsiteY29" fmla="*/ 546138 h 585363"/>
                                          <a:gd name="connsiteX30" fmla="*/ 1324337 w 1813494"/>
                                          <a:gd name="connsiteY30" fmla="*/ 584238 h 585363"/>
                                          <a:gd name="connsiteX31" fmla="*/ 1140187 w 1813494"/>
                                          <a:gd name="connsiteY31" fmla="*/ 571538 h 585363"/>
                                          <a:gd name="connsiteX32" fmla="*/ 1044937 w 1813494"/>
                                          <a:gd name="connsiteY32" fmla="*/ 533438 h 585363"/>
                                          <a:gd name="connsiteX33" fmla="*/ 936987 w 1813494"/>
                                          <a:gd name="connsiteY33" fmla="*/ 552488 h 585363"/>
                                          <a:gd name="connsiteX34" fmla="*/ 625837 w 1813494"/>
                                          <a:gd name="connsiteY34" fmla="*/ 444538 h 585363"/>
                                          <a:gd name="connsiteX35" fmla="*/ 587737 w 1813494"/>
                                          <a:gd name="connsiteY35" fmla="*/ 425488 h 585363"/>
                                          <a:gd name="connsiteX36" fmla="*/ 359137 w 1813494"/>
                                          <a:gd name="connsiteY36" fmla="*/ 400088 h 585363"/>
                                          <a:gd name="connsiteX37" fmla="*/ 282937 w 1813494"/>
                                          <a:gd name="connsiteY37" fmla="*/ 330238 h 585363"/>
                                          <a:gd name="connsiteX38" fmla="*/ 143237 w 1813494"/>
                                          <a:gd name="connsiteY38" fmla="*/ 285788 h 585363"/>
                                          <a:gd name="connsiteX39" fmla="*/ 22587 w 1813494"/>
                                          <a:gd name="connsiteY39" fmla="*/ 146088 h 585363"/>
                                          <a:gd name="connsiteX40" fmla="*/ 9887 w 1813494"/>
                                          <a:gd name="connsiteY40" fmla="*/ 44488 h 585363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  <a:cxn ang="0">
                                            <a:pos x="connsiteX8" y="connsiteY8"/>
                                          </a:cxn>
                                          <a:cxn ang="0">
                                            <a:pos x="connsiteX9" y="connsiteY9"/>
                                          </a:cxn>
                                          <a:cxn ang="0">
                                            <a:pos x="connsiteX10" y="connsiteY10"/>
                                          </a:cxn>
                                          <a:cxn ang="0">
                                            <a:pos x="connsiteX11" y="connsiteY11"/>
                                          </a:cxn>
                                          <a:cxn ang="0">
                                            <a:pos x="connsiteX12" y="connsiteY12"/>
                                          </a:cxn>
                                          <a:cxn ang="0">
                                            <a:pos x="connsiteX13" y="connsiteY13"/>
                                          </a:cxn>
                                          <a:cxn ang="0">
                                            <a:pos x="connsiteX14" y="connsiteY14"/>
                                          </a:cxn>
                                          <a:cxn ang="0">
                                            <a:pos x="connsiteX15" y="connsiteY15"/>
                                          </a:cxn>
                                          <a:cxn ang="0">
                                            <a:pos x="connsiteX16" y="connsiteY16"/>
                                          </a:cxn>
                                          <a:cxn ang="0">
                                            <a:pos x="connsiteX17" y="connsiteY17"/>
                                          </a:cxn>
                                          <a:cxn ang="0">
                                            <a:pos x="connsiteX18" y="connsiteY18"/>
                                          </a:cxn>
                                          <a:cxn ang="0">
                                            <a:pos x="connsiteX19" y="connsiteY19"/>
                                          </a:cxn>
                                          <a:cxn ang="0">
                                            <a:pos x="connsiteX20" y="connsiteY20"/>
                                          </a:cxn>
                                          <a:cxn ang="0">
                                            <a:pos x="connsiteX21" y="connsiteY21"/>
                                          </a:cxn>
                                          <a:cxn ang="0">
                                            <a:pos x="connsiteX22" y="connsiteY22"/>
                                          </a:cxn>
                                          <a:cxn ang="0">
                                            <a:pos x="connsiteX23" y="connsiteY23"/>
                                          </a:cxn>
                                          <a:cxn ang="0">
                                            <a:pos x="connsiteX24" y="connsiteY24"/>
                                          </a:cxn>
                                          <a:cxn ang="0">
                                            <a:pos x="connsiteX25" y="connsiteY25"/>
                                          </a:cxn>
                                          <a:cxn ang="0">
                                            <a:pos x="connsiteX26" y="connsiteY26"/>
                                          </a:cxn>
                                          <a:cxn ang="0">
                                            <a:pos x="connsiteX27" y="connsiteY27"/>
                                          </a:cxn>
                                          <a:cxn ang="0">
                                            <a:pos x="connsiteX28" y="connsiteY28"/>
                                          </a:cxn>
                                          <a:cxn ang="0">
                                            <a:pos x="connsiteX29" y="connsiteY29"/>
                                          </a:cxn>
                                          <a:cxn ang="0">
                                            <a:pos x="connsiteX30" y="connsiteY30"/>
                                          </a:cxn>
                                          <a:cxn ang="0">
                                            <a:pos x="connsiteX31" y="connsiteY31"/>
                                          </a:cxn>
                                          <a:cxn ang="0">
                                            <a:pos x="connsiteX32" y="connsiteY32"/>
                                          </a:cxn>
                                          <a:cxn ang="0">
                                            <a:pos x="connsiteX33" y="connsiteY33"/>
                                          </a:cxn>
                                          <a:cxn ang="0">
                                            <a:pos x="connsiteX34" y="connsiteY34"/>
                                          </a:cxn>
                                          <a:cxn ang="0">
                                            <a:pos x="connsiteX35" y="connsiteY35"/>
                                          </a:cxn>
                                          <a:cxn ang="0">
                                            <a:pos x="connsiteX36" y="connsiteY36"/>
                                          </a:cxn>
                                          <a:cxn ang="0">
                                            <a:pos x="connsiteX37" y="connsiteY37"/>
                                          </a:cxn>
                                          <a:cxn ang="0">
                                            <a:pos x="connsiteX38" y="connsiteY38"/>
                                          </a:cxn>
                                          <a:cxn ang="0">
                                            <a:pos x="connsiteX39" y="connsiteY39"/>
                                          </a:cxn>
                                          <a:cxn ang="0">
                                            <a:pos x="connsiteX40" y="connsiteY40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813494" h="585363">
                                            <a:moveTo>
                                              <a:pt x="9887" y="44488"/>
                                            </a:moveTo>
                                            <a:cubicBezTo>
                                              <a:pt x="24704" y="20146"/>
                                              <a:pt x="85029" y="-1020"/>
                                              <a:pt x="111487" y="38"/>
                                            </a:cubicBezTo>
                                            <a:cubicBezTo>
                                              <a:pt x="137945" y="1096"/>
                                              <a:pt x="150645" y="40255"/>
                                              <a:pt x="168637" y="50838"/>
                                            </a:cubicBezTo>
                                            <a:cubicBezTo>
                                              <a:pt x="186629" y="61421"/>
                                              <a:pt x="205679" y="56130"/>
                                              <a:pt x="219437" y="63538"/>
                                            </a:cubicBezTo>
                                            <a:cubicBezTo>
                                              <a:pt x="233195" y="70946"/>
                                              <a:pt x="240604" y="86821"/>
                                              <a:pt x="251187" y="95288"/>
                                            </a:cubicBezTo>
                                            <a:cubicBezTo>
                                              <a:pt x="261770" y="103755"/>
                                              <a:pt x="267062" y="97405"/>
                                              <a:pt x="282937" y="114338"/>
                                            </a:cubicBezTo>
                                            <a:cubicBezTo>
                                              <a:pt x="298812" y="131271"/>
                                              <a:pt x="317862" y="181013"/>
                                              <a:pt x="346437" y="196888"/>
                                            </a:cubicBezTo>
                                            <a:cubicBezTo>
                                              <a:pt x="375012" y="212763"/>
                                              <a:pt x="428987" y="202180"/>
                                              <a:pt x="454387" y="209588"/>
                                            </a:cubicBezTo>
                                            <a:cubicBezTo>
                                              <a:pt x="479787" y="216996"/>
                                              <a:pt x="479787" y="237105"/>
                                              <a:pt x="498837" y="241338"/>
                                            </a:cubicBezTo>
                                            <a:cubicBezTo>
                                              <a:pt x="517887" y="245571"/>
                                              <a:pt x="549637" y="227580"/>
                                              <a:pt x="568687" y="234988"/>
                                            </a:cubicBezTo>
                                            <a:cubicBezTo>
                                              <a:pt x="587737" y="242396"/>
                                              <a:pt x="595145" y="281555"/>
                                              <a:pt x="613137" y="285788"/>
                                            </a:cubicBezTo>
                                            <a:cubicBezTo>
                                              <a:pt x="631129" y="290021"/>
                                              <a:pt x="656529" y="260388"/>
                                              <a:pt x="676637" y="260388"/>
                                            </a:cubicBezTo>
                                            <a:cubicBezTo>
                                              <a:pt x="696745" y="260388"/>
                                              <a:pt x="709445" y="268855"/>
                                              <a:pt x="733787" y="285788"/>
                                            </a:cubicBezTo>
                                            <a:cubicBezTo>
                                              <a:pt x="758129" y="302721"/>
                                              <a:pt x="789879" y="357755"/>
                                              <a:pt x="822687" y="361988"/>
                                            </a:cubicBezTo>
                                            <a:cubicBezTo>
                                              <a:pt x="855495" y="366221"/>
                                              <a:pt x="902062" y="315421"/>
                                              <a:pt x="930637" y="311188"/>
                                            </a:cubicBezTo>
                                            <a:cubicBezTo>
                                              <a:pt x="959212" y="306955"/>
                                              <a:pt x="971912" y="328121"/>
                                              <a:pt x="994137" y="336588"/>
                                            </a:cubicBezTo>
                                            <a:cubicBezTo>
                                              <a:pt x="1016362" y="345055"/>
                                              <a:pt x="1035412" y="361988"/>
                                              <a:pt x="1063987" y="361988"/>
                                            </a:cubicBezTo>
                                            <a:cubicBezTo>
                                              <a:pt x="1092562" y="361988"/>
                                              <a:pt x="1133837" y="329180"/>
                                              <a:pt x="1165587" y="336588"/>
                                            </a:cubicBezTo>
                                            <a:cubicBezTo>
                                              <a:pt x="1197337" y="343996"/>
                                              <a:pt x="1231204" y="397971"/>
                                              <a:pt x="1254487" y="406438"/>
                                            </a:cubicBezTo>
                                            <a:cubicBezTo>
                                              <a:pt x="1277770" y="414905"/>
                                              <a:pt x="1285179" y="391621"/>
                                              <a:pt x="1305287" y="387388"/>
                                            </a:cubicBezTo>
                                            <a:cubicBezTo>
                                              <a:pt x="1325395" y="383155"/>
                                              <a:pt x="1356087" y="378921"/>
                                              <a:pt x="1375137" y="381038"/>
                                            </a:cubicBezTo>
                                            <a:cubicBezTo>
                                              <a:pt x="1394187" y="383155"/>
                                              <a:pt x="1396304" y="404321"/>
                                              <a:pt x="1419587" y="400088"/>
                                            </a:cubicBezTo>
                                            <a:cubicBezTo>
                                              <a:pt x="1442870" y="395855"/>
                                              <a:pt x="1488379" y="355638"/>
                                              <a:pt x="1514837" y="355638"/>
                                            </a:cubicBezTo>
                                            <a:cubicBezTo>
                                              <a:pt x="1541295" y="355638"/>
                                              <a:pt x="1551879" y="399030"/>
                                              <a:pt x="1578337" y="400088"/>
                                            </a:cubicBezTo>
                                            <a:cubicBezTo>
                                              <a:pt x="1604795" y="401146"/>
                                              <a:pt x="1648187" y="366221"/>
                                              <a:pt x="1673587" y="361988"/>
                                            </a:cubicBezTo>
                                            <a:cubicBezTo>
                                              <a:pt x="1698987" y="357755"/>
                                              <a:pt x="1707454" y="373630"/>
                                              <a:pt x="1730737" y="374688"/>
                                            </a:cubicBezTo>
                                            <a:cubicBezTo>
                                              <a:pt x="1754020" y="375746"/>
                                              <a:pt x="1810112" y="347171"/>
                                              <a:pt x="1813287" y="368338"/>
                                            </a:cubicBezTo>
                                            <a:cubicBezTo>
                                              <a:pt x="1816462" y="389505"/>
                                              <a:pt x="1782595" y="470996"/>
                                              <a:pt x="1749787" y="501688"/>
                                            </a:cubicBezTo>
                                            <a:cubicBezTo>
                                              <a:pt x="1716979" y="532380"/>
                                              <a:pt x="1656654" y="545080"/>
                                              <a:pt x="1616437" y="552488"/>
                                            </a:cubicBezTo>
                                            <a:cubicBezTo>
                                              <a:pt x="1576220" y="559896"/>
                                              <a:pt x="1557170" y="540846"/>
                                              <a:pt x="1508487" y="546138"/>
                                            </a:cubicBezTo>
                                            <a:cubicBezTo>
                                              <a:pt x="1459804" y="551430"/>
                                              <a:pt x="1385720" y="580005"/>
                                              <a:pt x="1324337" y="584238"/>
                                            </a:cubicBezTo>
                                            <a:cubicBezTo>
                                              <a:pt x="1262954" y="588471"/>
                                              <a:pt x="1186754" y="580005"/>
                                              <a:pt x="1140187" y="571538"/>
                                            </a:cubicBezTo>
                                            <a:cubicBezTo>
                                              <a:pt x="1093620" y="563071"/>
                                              <a:pt x="1078804" y="536613"/>
                                              <a:pt x="1044937" y="533438"/>
                                            </a:cubicBezTo>
                                            <a:cubicBezTo>
                                              <a:pt x="1011070" y="530263"/>
                                              <a:pt x="1006837" y="567305"/>
                                              <a:pt x="936987" y="552488"/>
                                            </a:cubicBezTo>
                                            <a:cubicBezTo>
                                              <a:pt x="867137" y="537671"/>
                                              <a:pt x="684045" y="465705"/>
                                              <a:pt x="625837" y="444538"/>
                                            </a:cubicBezTo>
                                            <a:cubicBezTo>
                                              <a:pt x="567629" y="423371"/>
                                              <a:pt x="632187" y="432896"/>
                                              <a:pt x="587737" y="425488"/>
                                            </a:cubicBezTo>
                                            <a:cubicBezTo>
                                              <a:pt x="543287" y="418080"/>
                                              <a:pt x="409937" y="415963"/>
                                              <a:pt x="359137" y="400088"/>
                                            </a:cubicBezTo>
                                            <a:cubicBezTo>
                                              <a:pt x="308337" y="384213"/>
                                              <a:pt x="318920" y="349288"/>
                                              <a:pt x="282937" y="330238"/>
                                            </a:cubicBezTo>
                                            <a:cubicBezTo>
                                              <a:pt x="246954" y="311188"/>
                                              <a:pt x="186629" y="316480"/>
                                              <a:pt x="143237" y="285788"/>
                                            </a:cubicBezTo>
                                            <a:cubicBezTo>
                                              <a:pt x="99845" y="255096"/>
                                              <a:pt x="50104" y="186305"/>
                                              <a:pt x="22587" y="146088"/>
                                            </a:cubicBezTo>
                                            <a:cubicBezTo>
                                              <a:pt x="-4930" y="105871"/>
                                              <a:pt x="-4930" y="68830"/>
                                              <a:pt x="9887" y="44488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FF93B7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grpSp>
                                  <p:nvGrpSpPr>
                                    <p:cNvPr id="643" name="Group 642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4722451" y="4827413"/>
                                      <a:ext cx="3205302" cy="1240910"/>
                                      <a:chOff x="4728801" y="4833763"/>
                                      <a:chExt cx="3205302" cy="1240910"/>
                                    </a:xfrm>
                                  </p:grpSpPr>
                                  <p:grpSp>
                                    <p:nvGrpSpPr>
                                      <p:cNvPr id="622" name="Group 621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6702203" y="4833763"/>
                                        <a:ext cx="1231900" cy="1240910"/>
                                        <a:chOff x="6702203" y="4833763"/>
                                        <a:chExt cx="1231900" cy="1240910"/>
                                      </a:xfrm>
                                    </p:grpSpPr>
                                    <p:grpSp>
                                      <p:nvGrpSpPr>
                                        <p:cNvPr id="599" name="Group 598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6702203" y="5033072"/>
                                          <a:ext cx="1231900" cy="1041601"/>
                                          <a:chOff x="5580604" y="4534386"/>
                                          <a:chExt cx="1231900" cy="1041601"/>
                                        </a:xfrm>
                                      </p:grpSpPr>
                                      <p:grpSp>
                                        <p:nvGrpSpPr>
                                          <p:cNvPr id="597" name="Group 596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5580604" y="4534386"/>
                                            <a:ext cx="1231900" cy="1041601"/>
                                            <a:chOff x="5575123" y="4805611"/>
                                            <a:chExt cx="1231900" cy="1041601"/>
                                          </a:xfrm>
                                        </p:grpSpPr>
                                        <p:grpSp>
                                          <p:nvGrpSpPr>
                                            <p:cNvPr id="589" name="Group 588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5607505" y="4805611"/>
                                              <a:ext cx="1170538" cy="980572"/>
                                              <a:chOff x="6734789" y="5026618"/>
                                              <a:chExt cx="1170538" cy="980572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579" name="Group 578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6734789" y="5026618"/>
                                                <a:ext cx="1170538" cy="980572"/>
                                                <a:chOff x="6736626" y="5029114"/>
                                                <a:chExt cx="1170538" cy="980572"/>
                                              </a:xfrm>
                                            </p:grpSpPr>
                                            <p:sp>
                                              <p:nvSpPr>
                                                <p:cNvPr id="576" name="Freeform 575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6736626" y="5126496"/>
                                                  <a:ext cx="1136148" cy="883190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7074 w 1136148"/>
                                                    <a:gd name="connsiteY0" fmla="*/ 545642 h 883190"/>
                                                    <a:gd name="connsiteX1" fmla="*/ 40412 w 1136148"/>
                                                    <a:gd name="connsiteY1" fmla="*/ 336092 h 883190"/>
                                                    <a:gd name="connsiteX2" fmla="*/ 188049 w 1136148"/>
                                                    <a:gd name="connsiteY2" fmla="*/ 117017 h 883190"/>
                                                    <a:gd name="connsiteX3" fmla="*/ 416649 w 1136148"/>
                                                    <a:gd name="connsiteY3" fmla="*/ 21767 h 883190"/>
                                                    <a:gd name="connsiteX4" fmla="*/ 616674 w 1136148"/>
                                                    <a:gd name="connsiteY4" fmla="*/ 2717 h 883190"/>
                                                    <a:gd name="connsiteX5" fmla="*/ 802412 w 1136148"/>
                                                    <a:gd name="connsiteY5" fmla="*/ 64629 h 883190"/>
                                                    <a:gd name="connsiteX6" fmla="*/ 1031012 w 1136148"/>
                                                    <a:gd name="connsiteY6" fmla="*/ 236079 h 883190"/>
                                                    <a:gd name="connsiteX7" fmla="*/ 1116737 w 1136148"/>
                                                    <a:gd name="connsiteY7" fmla="*/ 426579 h 883190"/>
                                                    <a:gd name="connsiteX8" fmla="*/ 1135787 w 1136148"/>
                                                    <a:gd name="connsiteY8" fmla="*/ 555167 h 883190"/>
                                                    <a:gd name="connsiteX9" fmla="*/ 1107212 w 1136148"/>
                                                    <a:gd name="connsiteY9" fmla="*/ 702804 h 883190"/>
                                                    <a:gd name="connsiteX10" fmla="*/ 1026249 w 1136148"/>
                                                    <a:gd name="connsiteY10" fmla="*/ 807579 h 883190"/>
                                                    <a:gd name="connsiteX11" fmla="*/ 821462 w 1136148"/>
                                                    <a:gd name="connsiteY11" fmla="*/ 874254 h 883190"/>
                                                    <a:gd name="connsiteX12" fmla="*/ 430937 w 1136148"/>
                                                    <a:gd name="connsiteY12" fmla="*/ 864729 h 883190"/>
                                                    <a:gd name="connsiteX13" fmla="*/ 154712 w 1136148"/>
                                                    <a:gd name="connsiteY13" fmla="*/ 712329 h 883190"/>
                                                    <a:gd name="connsiteX14" fmla="*/ 7074 w 1136148"/>
                                                    <a:gd name="connsiteY14" fmla="*/ 545642 h 883190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  <a:cxn ang="0">
                                                      <a:pos x="connsiteX12" y="connsiteY12"/>
                                                    </a:cxn>
                                                    <a:cxn ang="0">
                                                      <a:pos x="connsiteX13" y="connsiteY13"/>
                                                    </a:cxn>
                                                    <a:cxn ang="0">
                                                      <a:pos x="connsiteX14" y="connsiteY14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1136148" h="883190">
                                                      <a:moveTo>
                                                        <a:pt x="7074" y="545642"/>
                                                      </a:moveTo>
                                                      <a:cubicBezTo>
                                                        <a:pt x="-11976" y="482936"/>
                                                        <a:pt x="10250" y="407529"/>
                                                        <a:pt x="40412" y="336092"/>
                                                      </a:cubicBezTo>
                                                      <a:cubicBezTo>
                                                        <a:pt x="70575" y="264654"/>
                                                        <a:pt x="125343" y="169404"/>
                                                        <a:pt x="188049" y="117017"/>
                                                      </a:cubicBezTo>
                                                      <a:cubicBezTo>
                                                        <a:pt x="250755" y="64630"/>
                                                        <a:pt x="345212" y="40817"/>
                                                        <a:pt x="416649" y="21767"/>
                                                      </a:cubicBezTo>
                                                      <a:cubicBezTo>
                                                        <a:pt x="488087" y="2717"/>
                                                        <a:pt x="552380" y="-4427"/>
                                                        <a:pt x="616674" y="2717"/>
                                                      </a:cubicBezTo>
                                                      <a:cubicBezTo>
                                                        <a:pt x="680968" y="9861"/>
                                                        <a:pt x="733356" y="25735"/>
                                                        <a:pt x="802412" y="64629"/>
                                                      </a:cubicBezTo>
                                                      <a:cubicBezTo>
                                                        <a:pt x="871468" y="103523"/>
                                                        <a:pt x="978625" y="175754"/>
                                                        <a:pt x="1031012" y="236079"/>
                                                      </a:cubicBezTo>
                                                      <a:cubicBezTo>
                                                        <a:pt x="1083399" y="296404"/>
                                                        <a:pt x="1099274" y="373398"/>
                                                        <a:pt x="1116737" y="426579"/>
                                                      </a:cubicBezTo>
                                                      <a:cubicBezTo>
                                                        <a:pt x="1134200" y="479760"/>
                                                        <a:pt x="1137374" y="509130"/>
                                                        <a:pt x="1135787" y="555167"/>
                                                      </a:cubicBezTo>
                                                      <a:cubicBezTo>
                                                        <a:pt x="1134200" y="601204"/>
                                                        <a:pt x="1125468" y="660735"/>
                                                        <a:pt x="1107212" y="702804"/>
                                                      </a:cubicBezTo>
                                                      <a:cubicBezTo>
                                                        <a:pt x="1088956" y="744873"/>
                                                        <a:pt x="1073874" y="779004"/>
                                                        <a:pt x="1026249" y="807579"/>
                                                      </a:cubicBezTo>
                                                      <a:cubicBezTo>
                                                        <a:pt x="978624" y="836154"/>
                                                        <a:pt x="920681" y="864729"/>
                                                        <a:pt x="821462" y="874254"/>
                                                      </a:cubicBezTo>
                                                      <a:cubicBezTo>
                                                        <a:pt x="722243" y="883779"/>
                                                        <a:pt x="542062" y="891716"/>
                                                        <a:pt x="430937" y="864729"/>
                                                      </a:cubicBezTo>
                                                      <a:cubicBezTo>
                                                        <a:pt x="319812" y="837742"/>
                                                        <a:pt x="225356" y="758367"/>
                                                        <a:pt x="154712" y="712329"/>
                                                      </a:cubicBezTo>
                                                      <a:cubicBezTo>
                                                        <a:pt x="84068" y="666292"/>
                                                        <a:pt x="26124" y="608348"/>
                                                        <a:pt x="7074" y="545642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chemeClr val="bg1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577" name="Freeform 576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6790333" y="5029114"/>
                                                  <a:ext cx="424855" cy="385849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48617 w 424855"/>
                                                    <a:gd name="connsiteY0" fmla="*/ 385849 h 385849"/>
                                                    <a:gd name="connsiteX1" fmla="*/ 992 w 424855"/>
                                                    <a:gd name="connsiteY1" fmla="*/ 266786 h 385849"/>
                                                    <a:gd name="connsiteX2" fmla="*/ 24805 w 424855"/>
                                                    <a:gd name="connsiteY2" fmla="*/ 114386 h 385849"/>
                                                    <a:gd name="connsiteX3" fmla="*/ 120055 w 424855"/>
                                                    <a:gd name="connsiteY3" fmla="*/ 38186 h 385849"/>
                                                    <a:gd name="connsiteX4" fmla="*/ 253405 w 424855"/>
                                                    <a:gd name="connsiteY4" fmla="*/ 86 h 385849"/>
                                                    <a:gd name="connsiteX5" fmla="*/ 343892 w 424855"/>
                                                    <a:gd name="connsiteY5" fmla="*/ 47711 h 385849"/>
                                                    <a:gd name="connsiteX6" fmla="*/ 405805 w 424855"/>
                                                    <a:gd name="connsiteY6" fmla="*/ 123911 h 385849"/>
                                                    <a:gd name="connsiteX7" fmla="*/ 424855 w 424855"/>
                                                    <a:gd name="connsiteY7" fmla="*/ 181061 h 385849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424855" h="385849">
                                                      <a:moveTo>
                                                        <a:pt x="48617" y="385849"/>
                                                      </a:moveTo>
                                                      <a:cubicBezTo>
                                                        <a:pt x="26789" y="348939"/>
                                                        <a:pt x="4961" y="312030"/>
                                                        <a:pt x="992" y="266786"/>
                                                      </a:cubicBezTo>
                                                      <a:cubicBezTo>
                                                        <a:pt x="-2977" y="221542"/>
                                                        <a:pt x="4961" y="152486"/>
                                                        <a:pt x="24805" y="114386"/>
                                                      </a:cubicBezTo>
                                                      <a:cubicBezTo>
                                                        <a:pt x="44649" y="76286"/>
                                                        <a:pt x="81955" y="57236"/>
                                                        <a:pt x="120055" y="38186"/>
                                                      </a:cubicBezTo>
                                                      <a:cubicBezTo>
                                                        <a:pt x="158155" y="19136"/>
                                                        <a:pt x="216099" y="-1501"/>
                                                        <a:pt x="253405" y="86"/>
                                                      </a:cubicBezTo>
                                                      <a:cubicBezTo>
                                                        <a:pt x="290711" y="1673"/>
                                                        <a:pt x="318492" y="27073"/>
                                                        <a:pt x="343892" y="47711"/>
                                                      </a:cubicBezTo>
                                                      <a:cubicBezTo>
                                                        <a:pt x="369292" y="68349"/>
                                                        <a:pt x="392311" y="101686"/>
                                                        <a:pt x="405805" y="123911"/>
                                                      </a:cubicBezTo>
                                                      <a:cubicBezTo>
                                                        <a:pt x="419299" y="146136"/>
                                                        <a:pt x="422077" y="163598"/>
                                                        <a:pt x="424855" y="181061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chemeClr val="bg1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578" name="Freeform 577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7543800" y="5188583"/>
                                                  <a:ext cx="363364" cy="431482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0 w 363364"/>
                                                    <a:gd name="connsiteY0" fmla="*/ 116842 h 431482"/>
                                                    <a:gd name="connsiteX1" fmla="*/ 128588 w 363364"/>
                                                    <a:gd name="connsiteY1" fmla="*/ 2542 h 431482"/>
                                                    <a:gd name="connsiteX2" fmla="*/ 285750 w 363364"/>
                                                    <a:gd name="connsiteY2" fmla="*/ 45405 h 431482"/>
                                                    <a:gd name="connsiteX3" fmla="*/ 347663 w 363364"/>
                                                    <a:gd name="connsiteY3" fmla="*/ 135892 h 431482"/>
                                                    <a:gd name="connsiteX4" fmla="*/ 357188 w 363364"/>
                                                    <a:gd name="connsiteY4" fmla="*/ 278767 h 431482"/>
                                                    <a:gd name="connsiteX5" fmla="*/ 266700 w 363364"/>
                                                    <a:gd name="connsiteY5" fmla="*/ 431167 h 431482"/>
                                                    <a:gd name="connsiteX6" fmla="*/ 209550 w 363364"/>
                                                    <a:gd name="connsiteY6" fmla="*/ 316867 h 431482"/>
                                                    <a:gd name="connsiteX7" fmla="*/ 161925 w 363364"/>
                                                    <a:gd name="connsiteY7" fmla="*/ 254955 h 431482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363364" h="431482">
                                                      <a:moveTo>
                                                        <a:pt x="0" y="116842"/>
                                                      </a:moveTo>
                                                      <a:cubicBezTo>
                                                        <a:pt x="40481" y="65645"/>
                                                        <a:pt x="80963" y="14448"/>
                                                        <a:pt x="128588" y="2542"/>
                                                      </a:cubicBezTo>
                                                      <a:cubicBezTo>
                                                        <a:pt x="176213" y="-9364"/>
                                                        <a:pt x="249238" y="23180"/>
                                                        <a:pt x="285750" y="45405"/>
                                                      </a:cubicBezTo>
                                                      <a:cubicBezTo>
                                                        <a:pt x="322262" y="67630"/>
                                                        <a:pt x="335757" y="96998"/>
                                                        <a:pt x="347663" y="135892"/>
                                                      </a:cubicBezTo>
                                                      <a:cubicBezTo>
                                                        <a:pt x="359569" y="174786"/>
                                                        <a:pt x="370682" y="229555"/>
                                                        <a:pt x="357188" y="278767"/>
                                                      </a:cubicBezTo>
                                                      <a:cubicBezTo>
                                                        <a:pt x="343694" y="327980"/>
                                                        <a:pt x="291306" y="424817"/>
                                                        <a:pt x="266700" y="431167"/>
                                                      </a:cubicBezTo>
                                                      <a:cubicBezTo>
                                                        <a:pt x="242094" y="437517"/>
                                                        <a:pt x="227013" y="346236"/>
                                                        <a:pt x="209550" y="316867"/>
                                                      </a:cubicBezTo>
                                                      <a:cubicBezTo>
                                                        <a:pt x="192088" y="287498"/>
                                                        <a:pt x="177006" y="271226"/>
                                                        <a:pt x="161925" y="254955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chemeClr val="bg1"/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580" name="Oval 579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7361430" y="5560992"/>
                                                <a:ext cx="139556" cy="139556"/>
                                              </a:xfrm>
                                              <a:prstGeom prst="ellipse">
                                                <a:avLst/>
                                              </a:prstGeom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581" name="Oval 580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6851965" y="5396295"/>
                                                <a:ext cx="106048" cy="139556"/>
                                              </a:xfrm>
                                              <a:prstGeom prst="ellipse">
                                                <a:avLst/>
                                              </a:prstGeom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582" name="Oval 581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 rot="505496">
                                                <a:off x="7054120" y="5591174"/>
                                                <a:ext cx="89631" cy="47625"/>
                                              </a:xfrm>
                                              <a:prstGeom prst="ellipse">
                                                <a:avLst/>
                                              </a:prstGeom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585" name="Oval 584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7416099" y="5706955"/>
                                                <a:ext cx="265220" cy="265220"/>
                                              </a:xfrm>
                                              <a:prstGeom prst="ellipse">
                                                <a:avLst/>
                                              </a:prstGeom>
                                              <a:solidFill>
                                                <a:srgbClr val="FF6699"/>
                                              </a:solidFill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586" name="Freeform 585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7043092" y="5626618"/>
                                                <a:ext cx="39021" cy="250552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38746 w 39021"/>
                                                  <a:gd name="connsiteY0" fmla="*/ 276 h 250552"/>
                                                  <a:gd name="connsiteX1" fmla="*/ 646 w 39021"/>
                                                  <a:gd name="connsiteY1" fmla="*/ 105051 h 250552"/>
                                                  <a:gd name="connsiteX2" fmla="*/ 14933 w 39021"/>
                                                  <a:gd name="connsiteY2" fmla="*/ 250307 h 250552"/>
                                                  <a:gd name="connsiteX3" fmla="*/ 17314 w 39021"/>
                                                  <a:gd name="connsiteY3" fmla="*/ 136007 h 250552"/>
                                                  <a:gd name="connsiteX4" fmla="*/ 38746 w 39021"/>
                                                  <a:gd name="connsiteY4" fmla="*/ 276 h 250552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39021" h="250552">
                                                    <a:moveTo>
                                                      <a:pt x="38746" y="276"/>
                                                    </a:moveTo>
                                                    <a:cubicBezTo>
                                                      <a:pt x="35968" y="-4883"/>
                                                      <a:pt x="4615" y="63379"/>
                                                      <a:pt x="646" y="105051"/>
                                                    </a:cubicBezTo>
                                                    <a:cubicBezTo>
                                                      <a:pt x="-3323" y="146723"/>
                                                      <a:pt x="12155" y="245148"/>
                                                      <a:pt x="14933" y="250307"/>
                                                    </a:cubicBezTo>
                                                    <a:cubicBezTo>
                                                      <a:pt x="17711" y="255466"/>
                                                      <a:pt x="12155" y="178076"/>
                                                      <a:pt x="17314" y="136007"/>
                                                    </a:cubicBezTo>
                                                    <a:cubicBezTo>
                                                      <a:pt x="22473" y="93938"/>
                                                      <a:pt x="41524" y="5435"/>
                                                      <a:pt x="38746" y="276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587" name="Freeform 586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6736218" y="5494638"/>
                                                <a:ext cx="117027" cy="275764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26532 w 117027"/>
                                                  <a:gd name="connsiteY0" fmla="*/ 1286 h 275764"/>
                                                  <a:gd name="connsiteX1" fmla="*/ 2719 w 117027"/>
                                                  <a:gd name="connsiteY1" fmla="*/ 96536 h 275764"/>
                                                  <a:gd name="connsiteX2" fmla="*/ 7482 w 117027"/>
                                                  <a:gd name="connsiteY2" fmla="*/ 177499 h 275764"/>
                                                  <a:gd name="connsiteX3" fmla="*/ 64632 w 117027"/>
                                                  <a:gd name="connsiteY3" fmla="*/ 275130 h 275764"/>
                                                  <a:gd name="connsiteX4" fmla="*/ 93207 w 117027"/>
                                                  <a:gd name="connsiteY4" fmla="*/ 215599 h 275764"/>
                                                  <a:gd name="connsiteX5" fmla="*/ 117019 w 117027"/>
                                                  <a:gd name="connsiteY5" fmla="*/ 137018 h 275764"/>
                                                  <a:gd name="connsiteX6" fmla="*/ 95588 w 117027"/>
                                                  <a:gd name="connsiteY6" fmla="*/ 46530 h 275764"/>
                                                  <a:gd name="connsiteX7" fmla="*/ 26532 w 117027"/>
                                                  <a:gd name="connsiteY7" fmla="*/ 1286 h 275764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  <a:cxn ang="0">
                                                    <a:pos x="connsiteX7" y="connsiteY7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117027" h="275764">
                                                    <a:moveTo>
                                                      <a:pt x="26532" y="1286"/>
                                                    </a:moveTo>
                                                    <a:cubicBezTo>
                                                      <a:pt x="11054" y="9620"/>
                                                      <a:pt x="5894" y="67167"/>
                                                      <a:pt x="2719" y="96536"/>
                                                    </a:cubicBezTo>
                                                    <a:cubicBezTo>
                                                      <a:pt x="-456" y="125905"/>
                                                      <a:pt x="-2837" y="147733"/>
                                                      <a:pt x="7482" y="177499"/>
                                                    </a:cubicBezTo>
                                                    <a:cubicBezTo>
                                                      <a:pt x="17801" y="207265"/>
                                                      <a:pt x="50344" y="268780"/>
                                                      <a:pt x="64632" y="275130"/>
                                                    </a:cubicBezTo>
                                                    <a:cubicBezTo>
                                                      <a:pt x="78920" y="281480"/>
                                                      <a:pt x="84476" y="238618"/>
                                                      <a:pt x="93207" y="215599"/>
                                                    </a:cubicBezTo>
                                                    <a:cubicBezTo>
                                                      <a:pt x="101938" y="192580"/>
                                                      <a:pt x="116622" y="165196"/>
                                                      <a:pt x="117019" y="137018"/>
                                                    </a:cubicBezTo>
                                                    <a:cubicBezTo>
                                                      <a:pt x="117416" y="108840"/>
                                                      <a:pt x="103525" y="65977"/>
                                                      <a:pt x="95588" y="46530"/>
                                                    </a:cubicBezTo>
                                                    <a:cubicBezTo>
                                                      <a:pt x="87651" y="27083"/>
                                                      <a:pt x="42010" y="-7048"/>
                                                      <a:pt x="26532" y="1286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rgbClr val="FF6699"/>
                                              </a:solidFill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592" name="Freeform 591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5662033" y="4902223"/>
                                              <a:ext cx="475476" cy="292264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1795 w 475476"/>
                                                <a:gd name="connsiteY0" fmla="*/ 291668 h 292264"/>
                                                <a:gd name="connsiteX1" fmla="*/ 49420 w 475476"/>
                                                <a:gd name="connsiteY1" fmla="*/ 205943 h 292264"/>
                                                <a:gd name="connsiteX2" fmla="*/ 141495 w 475476"/>
                                                <a:gd name="connsiteY2" fmla="*/ 113868 h 292264"/>
                                                <a:gd name="connsiteX3" fmla="*/ 335170 w 475476"/>
                                                <a:gd name="connsiteY3" fmla="*/ 24968 h 292264"/>
                                                <a:gd name="connsiteX4" fmla="*/ 474870 w 475476"/>
                                                <a:gd name="connsiteY4" fmla="*/ 2743 h 292264"/>
                                                <a:gd name="connsiteX5" fmla="*/ 281195 w 475476"/>
                                                <a:gd name="connsiteY5" fmla="*/ 75768 h 292264"/>
                                                <a:gd name="connsiteX6" fmla="*/ 109745 w 475476"/>
                                                <a:gd name="connsiteY6" fmla="*/ 161493 h 292264"/>
                                                <a:gd name="connsiteX7" fmla="*/ 1795 w 475476"/>
                                                <a:gd name="connsiteY7" fmla="*/ 291668 h 292264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  <a:cxn ang="0">
                                                  <a:pos x="connsiteX7" y="connsiteY7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475476" h="292264">
                                                  <a:moveTo>
                                                    <a:pt x="1795" y="291668"/>
                                                  </a:moveTo>
                                                  <a:cubicBezTo>
                                                    <a:pt x="-8259" y="299076"/>
                                                    <a:pt x="26137" y="235576"/>
                                                    <a:pt x="49420" y="205943"/>
                                                  </a:cubicBezTo>
                                                  <a:cubicBezTo>
                                                    <a:pt x="72703" y="176310"/>
                                                    <a:pt x="93870" y="144030"/>
                                                    <a:pt x="141495" y="113868"/>
                                                  </a:cubicBezTo>
                                                  <a:cubicBezTo>
                                                    <a:pt x="189120" y="83706"/>
                                                    <a:pt x="279608" y="43489"/>
                                                    <a:pt x="335170" y="24968"/>
                                                  </a:cubicBezTo>
                                                  <a:cubicBezTo>
                                                    <a:pt x="390733" y="6447"/>
                                                    <a:pt x="483866" y="-5724"/>
                                                    <a:pt x="474870" y="2743"/>
                                                  </a:cubicBezTo>
                                                  <a:cubicBezTo>
                                                    <a:pt x="465874" y="11210"/>
                                                    <a:pt x="342049" y="49310"/>
                                                    <a:pt x="281195" y="75768"/>
                                                  </a:cubicBezTo>
                                                  <a:cubicBezTo>
                                                    <a:pt x="220341" y="102226"/>
                                                    <a:pt x="156311" y="127626"/>
                                                    <a:pt x="109745" y="161493"/>
                                                  </a:cubicBezTo>
                                                  <a:cubicBezTo>
                                                    <a:pt x="63179" y="195360"/>
                                                    <a:pt x="11849" y="284260"/>
                                                    <a:pt x="1795" y="291668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F3F3F3">
                                                <a:alpha val="40000"/>
                                              </a:srgbClr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593" name="Freeform 592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6432068" y="5066189"/>
                                              <a:ext cx="194170" cy="340619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110 w 194170"/>
                                                <a:gd name="connsiteY0" fmla="*/ 702 h 340619"/>
                                                <a:gd name="connsiteX1" fmla="*/ 85835 w 194170"/>
                                                <a:gd name="connsiteY1" fmla="*/ 121352 h 340619"/>
                                                <a:gd name="connsiteX2" fmla="*/ 136635 w 194170"/>
                                                <a:gd name="connsiteY2" fmla="*/ 203902 h 340619"/>
                                                <a:gd name="connsiteX3" fmla="*/ 193785 w 194170"/>
                                                <a:gd name="connsiteY3" fmla="*/ 340427 h 340619"/>
                                                <a:gd name="connsiteX4" fmla="*/ 158860 w 194170"/>
                                                <a:gd name="connsiteY4" fmla="*/ 172152 h 340619"/>
                                                <a:gd name="connsiteX5" fmla="*/ 104885 w 194170"/>
                                                <a:gd name="connsiteY5" fmla="*/ 76902 h 340619"/>
                                                <a:gd name="connsiteX6" fmla="*/ 110 w 194170"/>
                                                <a:gd name="connsiteY6" fmla="*/ 702 h 340619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194170" h="340619">
                                                  <a:moveTo>
                                                    <a:pt x="110" y="702"/>
                                                  </a:moveTo>
                                                  <a:cubicBezTo>
                                                    <a:pt x="-3065" y="8110"/>
                                                    <a:pt x="63081" y="87485"/>
                                                    <a:pt x="85835" y="121352"/>
                                                  </a:cubicBezTo>
                                                  <a:cubicBezTo>
                                                    <a:pt x="108589" y="155219"/>
                                                    <a:pt x="118643" y="167390"/>
                                                    <a:pt x="136635" y="203902"/>
                                                  </a:cubicBezTo>
                                                  <a:cubicBezTo>
                                                    <a:pt x="154627" y="240414"/>
                                                    <a:pt x="190081" y="345719"/>
                                                    <a:pt x="193785" y="340427"/>
                                                  </a:cubicBezTo>
                                                  <a:cubicBezTo>
                                                    <a:pt x="197489" y="335135"/>
                                                    <a:pt x="173677" y="216073"/>
                                                    <a:pt x="158860" y="172152"/>
                                                  </a:cubicBezTo>
                                                  <a:cubicBezTo>
                                                    <a:pt x="144043" y="128231"/>
                                                    <a:pt x="132931" y="107594"/>
                                                    <a:pt x="104885" y="76902"/>
                                                  </a:cubicBezTo>
                                                  <a:cubicBezTo>
                                                    <a:pt x="76839" y="46210"/>
                                                    <a:pt x="3285" y="-6706"/>
                                                    <a:pt x="110" y="702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F3F3F3">
                                                <a:alpha val="40000"/>
                                              </a:srgbClr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595" name="Freeform 594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5599135" y="5339919"/>
                                              <a:ext cx="1165021" cy="461599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1118793 w 1165021"/>
                                                <a:gd name="connsiteY0" fmla="*/ 6372 h 461599"/>
                                                <a:gd name="connsiteX1" fmla="*/ 1026718 w 1165021"/>
                                                <a:gd name="connsiteY1" fmla="*/ 206397 h 461599"/>
                                                <a:gd name="connsiteX2" fmla="*/ 867968 w 1165021"/>
                                                <a:gd name="connsiteY2" fmla="*/ 304822 h 461599"/>
                                                <a:gd name="connsiteX3" fmla="*/ 655243 w 1165021"/>
                                                <a:gd name="connsiteY3" fmla="*/ 327047 h 461599"/>
                                                <a:gd name="connsiteX4" fmla="*/ 404418 w 1165021"/>
                                                <a:gd name="connsiteY4" fmla="*/ 279422 h 461599"/>
                                                <a:gd name="connsiteX5" fmla="*/ 185343 w 1165021"/>
                                                <a:gd name="connsiteY5" fmla="*/ 200047 h 461599"/>
                                                <a:gd name="connsiteX6" fmla="*/ 77393 w 1165021"/>
                                                <a:gd name="connsiteY6" fmla="*/ 136547 h 461599"/>
                                                <a:gd name="connsiteX7" fmla="*/ 1193 w 1165021"/>
                                                <a:gd name="connsiteY7" fmla="*/ 44472 h 461599"/>
                                                <a:gd name="connsiteX8" fmla="*/ 36118 w 1165021"/>
                                                <a:gd name="connsiteY8" fmla="*/ 165122 h 461599"/>
                                                <a:gd name="connsiteX9" fmla="*/ 105968 w 1165021"/>
                                                <a:gd name="connsiteY9" fmla="*/ 257197 h 461599"/>
                                                <a:gd name="connsiteX10" fmla="*/ 232968 w 1165021"/>
                                                <a:gd name="connsiteY10" fmla="*/ 333397 h 461599"/>
                                                <a:gd name="connsiteX11" fmla="*/ 410768 w 1165021"/>
                                                <a:gd name="connsiteY11" fmla="*/ 403247 h 461599"/>
                                                <a:gd name="connsiteX12" fmla="*/ 591743 w 1165021"/>
                                                <a:gd name="connsiteY12" fmla="*/ 460397 h 461599"/>
                                                <a:gd name="connsiteX13" fmla="*/ 728268 w 1165021"/>
                                                <a:gd name="connsiteY13" fmla="*/ 441347 h 461599"/>
                                                <a:gd name="connsiteX14" fmla="*/ 940993 w 1165021"/>
                                                <a:gd name="connsiteY14" fmla="*/ 431822 h 461599"/>
                                                <a:gd name="connsiteX15" fmla="*/ 1093393 w 1165021"/>
                                                <a:gd name="connsiteY15" fmla="*/ 361972 h 461599"/>
                                                <a:gd name="connsiteX16" fmla="*/ 1163243 w 1165021"/>
                                                <a:gd name="connsiteY16" fmla="*/ 209572 h 461599"/>
                                                <a:gd name="connsiteX17" fmla="*/ 1144193 w 1165021"/>
                                                <a:gd name="connsiteY17" fmla="*/ 139722 h 461599"/>
                                                <a:gd name="connsiteX18" fmla="*/ 1144193 w 1165021"/>
                                                <a:gd name="connsiteY18" fmla="*/ 57172 h 461599"/>
                                                <a:gd name="connsiteX19" fmla="*/ 1118793 w 1165021"/>
                                                <a:gd name="connsiteY19" fmla="*/ 6372 h 461599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  <a:cxn ang="0">
                                                  <a:pos x="connsiteX7" y="connsiteY7"/>
                                                </a:cxn>
                                                <a:cxn ang="0">
                                                  <a:pos x="connsiteX8" y="connsiteY8"/>
                                                </a:cxn>
                                                <a:cxn ang="0">
                                                  <a:pos x="connsiteX9" y="connsiteY9"/>
                                                </a:cxn>
                                                <a:cxn ang="0">
                                                  <a:pos x="connsiteX10" y="connsiteY10"/>
                                                </a:cxn>
                                                <a:cxn ang="0">
                                                  <a:pos x="connsiteX11" y="connsiteY11"/>
                                                </a:cxn>
                                                <a:cxn ang="0">
                                                  <a:pos x="connsiteX12" y="connsiteY12"/>
                                                </a:cxn>
                                                <a:cxn ang="0">
                                                  <a:pos x="connsiteX13" y="connsiteY13"/>
                                                </a:cxn>
                                                <a:cxn ang="0">
                                                  <a:pos x="connsiteX14" y="connsiteY14"/>
                                                </a:cxn>
                                                <a:cxn ang="0">
                                                  <a:pos x="connsiteX15" y="connsiteY15"/>
                                                </a:cxn>
                                                <a:cxn ang="0">
                                                  <a:pos x="connsiteX16" y="connsiteY16"/>
                                                </a:cxn>
                                                <a:cxn ang="0">
                                                  <a:pos x="connsiteX17" y="connsiteY17"/>
                                                </a:cxn>
                                                <a:cxn ang="0">
                                                  <a:pos x="connsiteX18" y="connsiteY18"/>
                                                </a:cxn>
                                                <a:cxn ang="0">
                                                  <a:pos x="connsiteX19" y="connsiteY19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1165021" h="461599">
                                                  <a:moveTo>
                                                    <a:pt x="1118793" y="6372"/>
                                                  </a:moveTo>
                                                  <a:cubicBezTo>
                                                    <a:pt x="1099214" y="31243"/>
                                                    <a:pt x="1068522" y="156655"/>
                                                    <a:pt x="1026718" y="206397"/>
                                                  </a:cubicBezTo>
                                                  <a:cubicBezTo>
                                                    <a:pt x="984914" y="256139"/>
                                                    <a:pt x="929880" y="284714"/>
                                                    <a:pt x="867968" y="304822"/>
                                                  </a:cubicBezTo>
                                                  <a:cubicBezTo>
                                                    <a:pt x="806056" y="324930"/>
                                                    <a:pt x="732501" y="331280"/>
                                                    <a:pt x="655243" y="327047"/>
                                                  </a:cubicBezTo>
                                                  <a:cubicBezTo>
                                                    <a:pt x="577985" y="322814"/>
                                                    <a:pt x="482735" y="300589"/>
                                                    <a:pt x="404418" y="279422"/>
                                                  </a:cubicBezTo>
                                                  <a:cubicBezTo>
                                                    <a:pt x="326101" y="258255"/>
                                                    <a:pt x="239847" y="223859"/>
                                                    <a:pt x="185343" y="200047"/>
                                                  </a:cubicBezTo>
                                                  <a:cubicBezTo>
                                                    <a:pt x="130839" y="176235"/>
                                                    <a:pt x="108085" y="162476"/>
                                                    <a:pt x="77393" y="136547"/>
                                                  </a:cubicBezTo>
                                                  <a:cubicBezTo>
                                                    <a:pt x="46701" y="110618"/>
                                                    <a:pt x="8072" y="39710"/>
                                                    <a:pt x="1193" y="44472"/>
                                                  </a:cubicBezTo>
                                                  <a:cubicBezTo>
                                                    <a:pt x="-5686" y="49234"/>
                                                    <a:pt x="18656" y="129668"/>
                                                    <a:pt x="36118" y="165122"/>
                                                  </a:cubicBezTo>
                                                  <a:cubicBezTo>
                                                    <a:pt x="53580" y="200576"/>
                                                    <a:pt x="73160" y="229151"/>
                                                    <a:pt x="105968" y="257197"/>
                                                  </a:cubicBezTo>
                                                  <a:cubicBezTo>
                                                    <a:pt x="138776" y="285243"/>
                                                    <a:pt x="182168" y="309055"/>
                                                    <a:pt x="232968" y="333397"/>
                                                  </a:cubicBezTo>
                                                  <a:cubicBezTo>
                                                    <a:pt x="283768" y="357739"/>
                                                    <a:pt x="350972" y="382080"/>
                                                    <a:pt x="410768" y="403247"/>
                                                  </a:cubicBezTo>
                                                  <a:cubicBezTo>
                                                    <a:pt x="470564" y="424414"/>
                                                    <a:pt x="538826" y="454047"/>
                                                    <a:pt x="591743" y="460397"/>
                                                  </a:cubicBezTo>
                                                  <a:cubicBezTo>
                                                    <a:pt x="644660" y="466747"/>
                                                    <a:pt x="670060" y="446109"/>
                                                    <a:pt x="728268" y="441347"/>
                                                  </a:cubicBezTo>
                                                  <a:cubicBezTo>
                                                    <a:pt x="786476" y="436585"/>
                                                    <a:pt x="880139" y="445051"/>
                                                    <a:pt x="940993" y="431822"/>
                                                  </a:cubicBezTo>
                                                  <a:cubicBezTo>
                                                    <a:pt x="1001847" y="418593"/>
                                                    <a:pt x="1056351" y="399014"/>
                                                    <a:pt x="1093393" y="361972"/>
                                                  </a:cubicBezTo>
                                                  <a:cubicBezTo>
                                                    <a:pt x="1130435" y="324930"/>
                                                    <a:pt x="1154776" y="246614"/>
                                                    <a:pt x="1163243" y="209572"/>
                                                  </a:cubicBezTo>
                                                  <a:cubicBezTo>
                                                    <a:pt x="1171710" y="172530"/>
                                                    <a:pt x="1147368" y="165122"/>
                                                    <a:pt x="1144193" y="139722"/>
                                                  </a:cubicBezTo>
                                                  <a:cubicBezTo>
                                                    <a:pt x="1141018" y="114322"/>
                                                    <a:pt x="1146839" y="78339"/>
                                                    <a:pt x="1144193" y="57172"/>
                                                  </a:cubicBezTo>
                                                  <a:cubicBezTo>
                                                    <a:pt x="1141547" y="36005"/>
                                                    <a:pt x="1138372" y="-18499"/>
                                                    <a:pt x="1118793" y="6372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000000">
                                                <a:alpha val="10196"/>
                                              </a:srgbClr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590" name="Freeform 589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5575123" y="5288412"/>
                                              <a:ext cx="1231900" cy="558800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1168400 w 1231900"/>
                                                <a:gd name="connsiteY0" fmla="*/ 177800 h 558800"/>
                                                <a:gd name="connsiteX1" fmla="*/ 1200150 w 1231900"/>
                                                <a:gd name="connsiteY1" fmla="*/ 149225 h 558800"/>
                                                <a:gd name="connsiteX2" fmla="*/ 1231900 w 1231900"/>
                                                <a:gd name="connsiteY2" fmla="*/ 209550 h 558800"/>
                                                <a:gd name="connsiteX3" fmla="*/ 1219200 w 1231900"/>
                                                <a:gd name="connsiteY3" fmla="*/ 273050 h 558800"/>
                                                <a:gd name="connsiteX4" fmla="*/ 1222375 w 1231900"/>
                                                <a:gd name="connsiteY4" fmla="*/ 342900 h 558800"/>
                                                <a:gd name="connsiteX5" fmla="*/ 1177925 w 1231900"/>
                                                <a:gd name="connsiteY5" fmla="*/ 381000 h 558800"/>
                                                <a:gd name="connsiteX6" fmla="*/ 1174750 w 1231900"/>
                                                <a:gd name="connsiteY6" fmla="*/ 425450 h 558800"/>
                                                <a:gd name="connsiteX7" fmla="*/ 1101725 w 1231900"/>
                                                <a:gd name="connsiteY7" fmla="*/ 454025 h 558800"/>
                                                <a:gd name="connsiteX8" fmla="*/ 1054100 w 1231900"/>
                                                <a:gd name="connsiteY8" fmla="*/ 501650 h 558800"/>
                                                <a:gd name="connsiteX9" fmla="*/ 974725 w 1231900"/>
                                                <a:gd name="connsiteY9" fmla="*/ 482600 h 558800"/>
                                                <a:gd name="connsiteX10" fmla="*/ 946150 w 1231900"/>
                                                <a:gd name="connsiteY10" fmla="*/ 536575 h 558800"/>
                                                <a:gd name="connsiteX11" fmla="*/ 876300 w 1231900"/>
                                                <a:gd name="connsiteY11" fmla="*/ 539750 h 558800"/>
                                                <a:gd name="connsiteX12" fmla="*/ 844550 w 1231900"/>
                                                <a:gd name="connsiteY12" fmla="*/ 517525 h 558800"/>
                                                <a:gd name="connsiteX13" fmla="*/ 809625 w 1231900"/>
                                                <a:gd name="connsiteY13" fmla="*/ 542925 h 558800"/>
                                                <a:gd name="connsiteX14" fmla="*/ 758825 w 1231900"/>
                                                <a:gd name="connsiteY14" fmla="*/ 542925 h 558800"/>
                                                <a:gd name="connsiteX15" fmla="*/ 679450 w 1231900"/>
                                                <a:gd name="connsiteY15" fmla="*/ 523875 h 558800"/>
                                                <a:gd name="connsiteX16" fmla="*/ 612775 w 1231900"/>
                                                <a:gd name="connsiteY16" fmla="*/ 558800 h 558800"/>
                                                <a:gd name="connsiteX17" fmla="*/ 558800 w 1231900"/>
                                                <a:gd name="connsiteY17" fmla="*/ 546100 h 558800"/>
                                                <a:gd name="connsiteX18" fmla="*/ 527050 w 1231900"/>
                                                <a:gd name="connsiteY18" fmla="*/ 504825 h 558800"/>
                                                <a:gd name="connsiteX19" fmla="*/ 457200 w 1231900"/>
                                                <a:gd name="connsiteY19" fmla="*/ 523875 h 558800"/>
                                                <a:gd name="connsiteX20" fmla="*/ 415925 w 1231900"/>
                                                <a:gd name="connsiteY20" fmla="*/ 495300 h 558800"/>
                                                <a:gd name="connsiteX21" fmla="*/ 393700 w 1231900"/>
                                                <a:gd name="connsiteY21" fmla="*/ 469900 h 558800"/>
                                                <a:gd name="connsiteX22" fmla="*/ 330200 w 1231900"/>
                                                <a:gd name="connsiteY22" fmla="*/ 469900 h 558800"/>
                                                <a:gd name="connsiteX23" fmla="*/ 298450 w 1231900"/>
                                                <a:gd name="connsiteY23" fmla="*/ 434975 h 558800"/>
                                                <a:gd name="connsiteX24" fmla="*/ 295275 w 1231900"/>
                                                <a:gd name="connsiteY24" fmla="*/ 403225 h 558800"/>
                                                <a:gd name="connsiteX25" fmla="*/ 247650 w 1231900"/>
                                                <a:gd name="connsiteY25" fmla="*/ 406400 h 558800"/>
                                                <a:gd name="connsiteX26" fmla="*/ 200025 w 1231900"/>
                                                <a:gd name="connsiteY26" fmla="*/ 377825 h 558800"/>
                                                <a:gd name="connsiteX27" fmla="*/ 180975 w 1231900"/>
                                                <a:gd name="connsiteY27" fmla="*/ 346075 h 558800"/>
                                                <a:gd name="connsiteX28" fmla="*/ 123825 w 1231900"/>
                                                <a:gd name="connsiteY28" fmla="*/ 336550 h 558800"/>
                                                <a:gd name="connsiteX29" fmla="*/ 76200 w 1231900"/>
                                                <a:gd name="connsiteY29" fmla="*/ 285750 h 558800"/>
                                                <a:gd name="connsiteX30" fmla="*/ 60325 w 1231900"/>
                                                <a:gd name="connsiteY30" fmla="*/ 254000 h 558800"/>
                                                <a:gd name="connsiteX31" fmla="*/ 19050 w 1231900"/>
                                                <a:gd name="connsiteY31" fmla="*/ 215900 h 558800"/>
                                                <a:gd name="connsiteX32" fmla="*/ 6350 w 1231900"/>
                                                <a:gd name="connsiteY32" fmla="*/ 146050 h 558800"/>
                                                <a:gd name="connsiteX33" fmla="*/ 19050 w 1231900"/>
                                                <a:gd name="connsiteY33" fmla="*/ 111125 h 558800"/>
                                                <a:gd name="connsiteX34" fmla="*/ 0 w 1231900"/>
                                                <a:gd name="connsiteY34" fmla="*/ 85725 h 558800"/>
                                                <a:gd name="connsiteX35" fmla="*/ 28575 w 1231900"/>
                                                <a:gd name="connsiteY35" fmla="*/ 28575 h 558800"/>
                                                <a:gd name="connsiteX36" fmla="*/ 63500 w 1231900"/>
                                                <a:gd name="connsiteY36" fmla="*/ 0 h 558800"/>
                                                <a:gd name="connsiteX37" fmla="*/ 47625 w 1231900"/>
                                                <a:gd name="connsiteY37" fmla="*/ 88900 h 558800"/>
                                                <a:gd name="connsiteX38" fmla="*/ 79375 w 1231900"/>
                                                <a:gd name="connsiteY38" fmla="*/ 136525 h 558800"/>
                                                <a:gd name="connsiteX39" fmla="*/ 98425 w 1231900"/>
                                                <a:gd name="connsiteY39" fmla="*/ 168275 h 558800"/>
                                                <a:gd name="connsiteX40" fmla="*/ 95250 w 1231900"/>
                                                <a:gd name="connsiteY40" fmla="*/ 215900 h 558800"/>
                                                <a:gd name="connsiteX41" fmla="*/ 155575 w 1231900"/>
                                                <a:gd name="connsiteY41" fmla="*/ 196850 h 558800"/>
                                                <a:gd name="connsiteX42" fmla="*/ 168275 w 1231900"/>
                                                <a:gd name="connsiteY42" fmla="*/ 263525 h 558800"/>
                                                <a:gd name="connsiteX43" fmla="*/ 171450 w 1231900"/>
                                                <a:gd name="connsiteY43" fmla="*/ 317500 h 558800"/>
                                                <a:gd name="connsiteX44" fmla="*/ 200025 w 1231900"/>
                                                <a:gd name="connsiteY44" fmla="*/ 285750 h 558800"/>
                                                <a:gd name="connsiteX45" fmla="*/ 254000 w 1231900"/>
                                                <a:gd name="connsiteY45" fmla="*/ 266700 h 558800"/>
                                                <a:gd name="connsiteX46" fmla="*/ 260350 w 1231900"/>
                                                <a:gd name="connsiteY46" fmla="*/ 307975 h 558800"/>
                                                <a:gd name="connsiteX47" fmla="*/ 273050 w 1231900"/>
                                                <a:gd name="connsiteY47" fmla="*/ 330200 h 558800"/>
                                                <a:gd name="connsiteX48" fmla="*/ 285750 w 1231900"/>
                                                <a:gd name="connsiteY48" fmla="*/ 384175 h 558800"/>
                                                <a:gd name="connsiteX49" fmla="*/ 320675 w 1231900"/>
                                                <a:gd name="connsiteY49" fmla="*/ 368300 h 558800"/>
                                                <a:gd name="connsiteX50" fmla="*/ 352425 w 1231900"/>
                                                <a:gd name="connsiteY50" fmla="*/ 346075 h 558800"/>
                                                <a:gd name="connsiteX51" fmla="*/ 368300 w 1231900"/>
                                                <a:gd name="connsiteY51" fmla="*/ 400050 h 558800"/>
                                                <a:gd name="connsiteX52" fmla="*/ 393700 w 1231900"/>
                                                <a:gd name="connsiteY52" fmla="*/ 415925 h 558800"/>
                                                <a:gd name="connsiteX53" fmla="*/ 422275 w 1231900"/>
                                                <a:gd name="connsiteY53" fmla="*/ 390525 h 558800"/>
                                                <a:gd name="connsiteX54" fmla="*/ 438150 w 1231900"/>
                                                <a:gd name="connsiteY54" fmla="*/ 377825 h 558800"/>
                                                <a:gd name="connsiteX55" fmla="*/ 485775 w 1231900"/>
                                                <a:gd name="connsiteY55" fmla="*/ 409575 h 558800"/>
                                                <a:gd name="connsiteX56" fmla="*/ 514350 w 1231900"/>
                                                <a:gd name="connsiteY56" fmla="*/ 441325 h 558800"/>
                                                <a:gd name="connsiteX57" fmla="*/ 527050 w 1231900"/>
                                                <a:gd name="connsiteY57" fmla="*/ 457200 h 558800"/>
                                                <a:gd name="connsiteX58" fmla="*/ 571500 w 1231900"/>
                                                <a:gd name="connsiteY58" fmla="*/ 447675 h 558800"/>
                                                <a:gd name="connsiteX59" fmla="*/ 603250 w 1231900"/>
                                                <a:gd name="connsiteY59" fmla="*/ 403225 h 558800"/>
                                                <a:gd name="connsiteX60" fmla="*/ 635000 w 1231900"/>
                                                <a:gd name="connsiteY60" fmla="*/ 425450 h 558800"/>
                                                <a:gd name="connsiteX61" fmla="*/ 654050 w 1231900"/>
                                                <a:gd name="connsiteY61" fmla="*/ 447675 h 558800"/>
                                                <a:gd name="connsiteX62" fmla="*/ 660400 w 1231900"/>
                                                <a:gd name="connsiteY62" fmla="*/ 482600 h 558800"/>
                                                <a:gd name="connsiteX63" fmla="*/ 685800 w 1231900"/>
                                                <a:gd name="connsiteY63" fmla="*/ 482600 h 558800"/>
                                                <a:gd name="connsiteX64" fmla="*/ 720725 w 1231900"/>
                                                <a:gd name="connsiteY64" fmla="*/ 438150 h 558800"/>
                                                <a:gd name="connsiteX65" fmla="*/ 733425 w 1231900"/>
                                                <a:gd name="connsiteY65" fmla="*/ 403225 h 558800"/>
                                                <a:gd name="connsiteX66" fmla="*/ 787400 w 1231900"/>
                                                <a:gd name="connsiteY66" fmla="*/ 412750 h 558800"/>
                                                <a:gd name="connsiteX67" fmla="*/ 809625 w 1231900"/>
                                                <a:gd name="connsiteY67" fmla="*/ 447675 h 558800"/>
                                                <a:gd name="connsiteX68" fmla="*/ 831850 w 1231900"/>
                                                <a:gd name="connsiteY68" fmla="*/ 466725 h 558800"/>
                                                <a:gd name="connsiteX69" fmla="*/ 850900 w 1231900"/>
                                                <a:gd name="connsiteY69" fmla="*/ 447675 h 558800"/>
                                                <a:gd name="connsiteX70" fmla="*/ 876300 w 1231900"/>
                                                <a:gd name="connsiteY70" fmla="*/ 406400 h 558800"/>
                                                <a:gd name="connsiteX71" fmla="*/ 889000 w 1231900"/>
                                                <a:gd name="connsiteY71" fmla="*/ 396875 h 558800"/>
                                                <a:gd name="connsiteX72" fmla="*/ 911225 w 1231900"/>
                                                <a:gd name="connsiteY72" fmla="*/ 415925 h 558800"/>
                                                <a:gd name="connsiteX73" fmla="*/ 968375 w 1231900"/>
                                                <a:gd name="connsiteY73" fmla="*/ 444500 h 558800"/>
                                                <a:gd name="connsiteX74" fmla="*/ 984250 w 1231900"/>
                                                <a:gd name="connsiteY74" fmla="*/ 403225 h 558800"/>
                                                <a:gd name="connsiteX75" fmla="*/ 981075 w 1231900"/>
                                                <a:gd name="connsiteY75" fmla="*/ 361950 h 558800"/>
                                                <a:gd name="connsiteX76" fmla="*/ 1028700 w 1231900"/>
                                                <a:gd name="connsiteY76" fmla="*/ 374650 h 558800"/>
                                                <a:gd name="connsiteX77" fmla="*/ 1057275 w 1231900"/>
                                                <a:gd name="connsiteY77" fmla="*/ 393700 h 558800"/>
                                                <a:gd name="connsiteX78" fmla="*/ 1082675 w 1231900"/>
                                                <a:gd name="connsiteY78" fmla="*/ 361950 h 558800"/>
                                                <a:gd name="connsiteX79" fmla="*/ 1089025 w 1231900"/>
                                                <a:gd name="connsiteY79" fmla="*/ 336550 h 558800"/>
                                                <a:gd name="connsiteX80" fmla="*/ 1095375 w 1231900"/>
                                                <a:gd name="connsiteY80" fmla="*/ 285750 h 558800"/>
                                                <a:gd name="connsiteX81" fmla="*/ 1127125 w 1231900"/>
                                                <a:gd name="connsiteY81" fmla="*/ 307975 h 558800"/>
                                                <a:gd name="connsiteX82" fmla="*/ 1149350 w 1231900"/>
                                                <a:gd name="connsiteY82" fmla="*/ 269875 h 558800"/>
                                                <a:gd name="connsiteX83" fmla="*/ 1168400 w 1231900"/>
                                                <a:gd name="connsiteY83" fmla="*/ 177800 h 558800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  <a:cxn ang="0">
                                                  <a:pos x="connsiteX7" y="connsiteY7"/>
                                                </a:cxn>
                                                <a:cxn ang="0">
                                                  <a:pos x="connsiteX8" y="connsiteY8"/>
                                                </a:cxn>
                                                <a:cxn ang="0">
                                                  <a:pos x="connsiteX9" y="connsiteY9"/>
                                                </a:cxn>
                                                <a:cxn ang="0">
                                                  <a:pos x="connsiteX10" y="connsiteY10"/>
                                                </a:cxn>
                                                <a:cxn ang="0">
                                                  <a:pos x="connsiteX11" y="connsiteY11"/>
                                                </a:cxn>
                                                <a:cxn ang="0">
                                                  <a:pos x="connsiteX12" y="connsiteY12"/>
                                                </a:cxn>
                                                <a:cxn ang="0">
                                                  <a:pos x="connsiteX13" y="connsiteY13"/>
                                                </a:cxn>
                                                <a:cxn ang="0">
                                                  <a:pos x="connsiteX14" y="connsiteY14"/>
                                                </a:cxn>
                                                <a:cxn ang="0">
                                                  <a:pos x="connsiteX15" y="connsiteY15"/>
                                                </a:cxn>
                                                <a:cxn ang="0">
                                                  <a:pos x="connsiteX16" y="connsiteY16"/>
                                                </a:cxn>
                                                <a:cxn ang="0">
                                                  <a:pos x="connsiteX17" y="connsiteY17"/>
                                                </a:cxn>
                                                <a:cxn ang="0">
                                                  <a:pos x="connsiteX18" y="connsiteY18"/>
                                                </a:cxn>
                                                <a:cxn ang="0">
                                                  <a:pos x="connsiteX19" y="connsiteY19"/>
                                                </a:cxn>
                                                <a:cxn ang="0">
                                                  <a:pos x="connsiteX20" y="connsiteY20"/>
                                                </a:cxn>
                                                <a:cxn ang="0">
                                                  <a:pos x="connsiteX21" y="connsiteY21"/>
                                                </a:cxn>
                                                <a:cxn ang="0">
                                                  <a:pos x="connsiteX22" y="connsiteY22"/>
                                                </a:cxn>
                                                <a:cxn ang="0">
                                                  <a:pos x="connsiteX23" y="connsiteY23"/>
                                                </a:cxn>
                                                <a:cxn ang="0">
                                                  <a:pos x="connsiteX24" y="connsiteY24"/>
                                                </a:cxn>
                                                <a:cxn ang="0">
                                                  <a:pos x="connsiteX25" y="connsiteY25"/>
                                                </a:cxn>
                                                <a:cxn ang="0">
                                                  <a:pos x="connsiteX26" y="connsiteY26"/>
                                                </a:cxn>
                                                <a:cxn ang="0">
                                                  <a:pos x="connsiteX27" y="connsiteY27"/>
                                                </a:cxn>
                                                <a:cxn ang="0">
                                                  <a:pos x="connsiteX28" y="connsiteY28"/>
                                                </a:cxn>
                                                <a:cxn ang="0">
                                                  <a:pos x="connsiteX29" y="connsiteY29"/>
                                                </a:cxn>
                                                <a:cxn ang="0">
                                                  <a:pos x="connsiteX30" y="connsiteY30"/>
                                                </a:cxn>
                                                <a:cxn ang="0">
                                                  <a:pos x="connsiteX31" y="connsiteY31"/>
                                                </a:cxn>
                                                <a:cxn ang="0">
                                                  <a:pos x="connsiteX32" y="connsiteY32"/>
                                                </a:cxn>
                                                <a:cxn ang="0">
                                                  <a:pos x="connsiteX33" y="connsiteY33"/>
                                                </a:cxn>
                                                <a:cxn ang="0">
                                                  <a:pos x="connsiteX34" y="connsiteY34"/>
                                                </a:cxn>
                                                <a:cxn ang="0">
                                                  <a:pos x="connsiteX35" y="connsiteY35"/>
                                                </a:cxn>
                                                <a:cxn ang="0">
                                                  <a:pos x="connsiteX36" y="connsiteY36"/>
                                                </a:cxn>
                                                <a:cxn ang="0">
                                                  <a:pos x="connsiteX37" y="connsiteY37"/>
                                                </a:cxn>
                                                <a:cxn ang="0">
                                                  <a:pos x="connsiteX38" y="connsiteY38"/>
                                                </a:cxn>
                                                <a:cxn ang="0">
                                                  <a:pos x="connsiteX39" y="connsiteY39"/>
                                                </a:cxn>
                                                <a:cxn ang="0">
                                                  <a:pos x="connsiteX40" y="connsiteY40"/>
                                                </a:cxn>
                                                <a:cxn ang="0">
                                                  <a:pos x="connsiteX41" y="connsiteY41"/>
                                                </a:cxn>
                                                <a:cxn ang="0">
                                                  <a:pos x="connsiteX42" y="connsiteY42"/>
                                                </a:cxn>
                                                <a:cxn ang="0">
                                                  <a:pos x="connsiteX43" y="connsiteY43"/>
                                                </a:cxn>
                                                <a:cxn ang="0">
                                                  <a:pos x="connsiteX44" y="connsiteY44"/>
                                                </a:cxn>
                                                <a:cxn ang="0">
                                                  <a:pos x="connsiteX45" y="connsiteY45"/>
                                                </a:cxn>
                                                <a:cxn ang="0">
                                                  <a:pos x="connsiteX46" y="connsiteY46"/>
                                                </a:cxn>
                                                <a:cxn ang="0">
                                                  <a:pos x="connsiteX47" y="connsiteY47"/>
                                                </a:cxn>
                                                <a:cxn ang="0">
                                                  <a:pos x="connsiteX48" y="connsiteY48"/>
                                                </a:cxn>
                                                <a:cxn ang="0">
                                                  <a:pos x="connsiteX49" y="connsiteY49"/>
                                                </a:cxn>
                                                <a:cxn ang="0">
                                                  <a:pos x="connsiteX50" y="connsiteY50"/>
                                                </a:cxn>
                                                <a:cxn ang="0">
                                                  <a:pos x="connsiteX51" y="connsiteY51"/>
                                                </a:cxn>
                                                <a:cxn ang="0">
                                                  <a:pos x="connsiteX52" y="connsiteY52"/>
                                                </a:cxn>
                                                <a:cxn ang="0">
                                                  <a:pos x="connsiteX53" y="connsiteY53"/>
                                                </a:cxn>
                                                <a:cxn ang="0">
                                                  <a:pos x="connsiteX54" y="connsiteY54"/>
                                                </a:cxn>
                                                <a:cxn ang="0">
                                                  <a:pos x="connsiteX55" y="connsiteY55"/>
                                                </a:cxn>
                                                <a:cxn ang="0">
                                                  <a:pos x="connsiteX56" y="connsiteY56"/>
                                                </a:cxn>
                                                <a:cxn ang="0">
                                                  <a:pos x="connsiteX57" y="connsiteY57"/>
                                                </a:cxn>
                                                <a:cxn ang="0">
                                                  <a:pos x="connsiteX58" y="connsiteY58"/>
                                                </a:cxn>
                                                <a:cxn ang="0">
                                                  <a:pos x="connsiteX59" y="connsiteY59"/>
                                                </a:cxn>
                                                <a:cxn ang="0">
                                                  <a:pos x="connsiteX60" y="connsiteY60"/>
                                                </a:cxn>
                                                <a:cxn ang="0">
                                                  <a:pos x="connsiteX61" y="connsiteY61"/>
                                                </a:cxn>
                                                <a:cxn ang="0">
                                                  <a:pos x="connsiteX62" y="connsiteY62"/>
                                                </a:cxn>
                                                <a:cxn ang="0">
                                                  <a:pos x="connsiteX63" y="connsiteY63"/>
                                                </a:cxn>
                                                <a:cxn ang="0">
                                                  <a:pos x="connsiteX64" y="connsiteY64"/>
                                                </a:cxn>
                                                <a:cxn ang="0">
                                                  <a:pos x="connsiteX65" y="connsiteY65"/>
                                                </a:cxn>
                                                <a:cxn ang="0">
                                                  <a:pos x="connsiteX66" y="connsiteY66"/>
                                                </a:cxn>
                                                <a:cxn ang="0">
                                                  <a:pos x="connsiteX67" y="connsiteY67"/>
                                                </a:cxn>
                                                <a:cxn ang="0">
                                                  <a:pos x="connsiteX68" y="connsiteY68"/>
                                                </a:cxn>
                                                <a:cxn ang="0">
                                                  <a:pos x="connsiteX69" y="connsiteY69"/>
                                                </a:cxn>
                                                <a:cxn ang="0">
                                                  <a:pos x="connsiteX70" y="connsiteY70"/>
                                                </a:cxn>
                                                <a:cxn ang="0">
                                                  <a:pos x="connsiteX71" y="connsiteY71"/>
                                                </a:cxn>
                                                <a:cxn ang="0">
                                                  <a:pos x="connsiteX72" y="connsiteY72"/>
                                                </a:cxn>
                                                <a:cxn ang="0">
                                                  <a:pos x="connsiteX73" y="connsiteY73"/>
                                                </a:cxn>
                                                <a:cxn ang="0">
                                                  <a:pos x="connsiteX74" y="connsiteY74"/>
                                                </a:cxn>
                                                <a:cxn ang="0">
                                                  <a:pos x="connsiteX75" y="connsiteY75"/>
                                                </a:cxn>
                                                <a:cxn ang="0">
                                                  <a:pos x="connsiteX76" y="connsiteY76"/>
                                                </a:cxn>
                                                <a:cxn ang="0">
                                                  <a:pos x="connsiteX77" y="connsiteY77"/>
                                                </a:cxn>
                                                <a:cxn ang="0">
                                                  <a:pos x="connsiteX78" y="connsiteY78"/>
                                                </a:cxn>
                                                <a:cxn ang="0">
                                                  <a:pos x="connsiteX79" y="connsiteY79"/>
                                                </a:cxn>
                                                <a:cxn ang="0">
                                                  <a:pos x="connsiteX80" y="connsiteY80"/>
                                                </a:cxn>
                                                <a:cxn ang="0">
                                                  <a:pos x="connsiteX81" y="connsiteY81"/>
                                                </a:cxn>
                                                <a:cxn ang="0">
                                                  <a:pos x="connsiteX82" y="connsiteY82"/>
                                                </a:cxn>
                                                <a:cxn ang="0">
                                                  <a:pos x="connsiteX83" y="connsiteY83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1231900" h="558800">
                                                  <a:moveTo>
                                                    <a:pt x="1168400" y="177800"/>
                                                  </a:moveTo>
                                                  <a:lnTo>
                                                    <a:pt x="1200150" y="149225"/>
                                                  </a:lnTo>
                                                  <a:lnTo>
                                                    <a:pt x="1231900" y="209550"/>
                                                  </a:lnTo>
                                                  <a:lnTo>
                                                    <a:pt x="1219200" y="273050"/>
                                                  </a:lnTo>
                                                  <a:lnTo>
                                                    <a:pt x="1222375" y="342900"/>
                                                  </a:lnTo>
                                                  <a:lnTo>
                                                    <a:pt x="1177925" y="381000"/>
                                                  </a:lnTo>
                                                  <a:lnTo>
                                                    <a:pt x="1174750" y="425450"/>
                                                  </a:lnTo>
                                                  <a:lnTo>
                                                    <a:pt x="1101725" y="454025"/>
                                                  </a:lnTo>
                                                  <a:lnTo>
                                                    <a:pt x="1054100" y="501650"/>
                                                  </a:lnTo>
                                                  <a:lnTo>
                                                    <a:pt x="974725" y="482600"/>
                                                  </a:lnTo>
                                                  <a:lnTo>
                                                    <a:pt x="946150" y="536575"/>
                                                  </a:lnTo>
                                                  <a:lnTo>
                                                    <a:pt x="876300" y="539750"/>
                                                  </a:lnTo>
                                                  <a:lnTo>
                                                    <a:pt x="844550" y="517525"/>
                                                  </a:lnTo>
                                                  <a:lnTo>
                                                    <a:pt x="809625" y="542925"/>
                                                  </a:lnTo>
                                                  <a:lnTo>
                                                    <a:pt x="758825" y="542925"/>
                                                  </a:lnTo>
                                                  <a:lnTo>
                                                    <a:pt x="679450" y="523875"/>
                                                  </a:lnTo>
                                                  <a:lnTo>
                                                    <a:pt x="612775" y="558800"/>
                                                  </a:lnTo>
                                                  <a:lnTo>
                                                    <a:pt x="558800" y="546100"/>
                                                  </a:lnTo>
                                                  <a:lnTo>
                                                    <a:pt x="527050" y="504825"/>
                                                  </a:lnTo>
                                                  <a:lnTo>
                                                    <a:pt x="457200" y="523875"/>
                                                  </a:lnTo>
                                                  <a:lnTo>
                                                    <a:pt x="415925" y="495300"/>
                                                  </a:lnTo>
                                                  <a:lnTo>
                                                    <a:pt x="393700" y="469900"/>
                                                  </a:lnTo>
                                                  <a:lnTo>
                                                    <a:pt x="330200" y="469900"/>
                                                  </a:lnTo>
                                                  <a:lnTo>
                                                    <a:pt x="298450" y="434975"/>
                                                  </a:lnTo>
                                                  <a:lnTo>
                                                    <a:pt x="295275" y="403225"/>
                                                  </a:lnTo>
                                                  <a:lnTo>
                                                    <a:pt x="247650" y="406400"/>
                                                  </a:lnTo>
                                                  <a:lnTo>
                                                    <a:pt x="200025" y="377825"/>
                                                  </a:lnTo>
                                                  <a:lnTo>
                                                    <a:pt x="180975" y="346075"/>
                                                  </a:lnTo>
                                                  <a:lnTo>
                                                    <a:pt x="123825" y="336550"/>
                                                  </a:lnTo>
                                                  <a:lnTo>
                                                    <a:pt x="76200" y="285750"/>
                                                  </a:lnTo>
                                                  <a:lnTo>
                                                    <a:pt x="60325" y="254000"/>
                                                  </a:lnTo>
                                                  <a:lnTo>
                                                    <a:pt x="19050" y="215900"/>
                                                  </a:lnTo>
                                                  <a:lnTo>
                                                    <a:pt x="6350" y="146050"/>
                                                  </a:lnTo>
                                                  <a:lnTo>
                                                    <a:pt x="19050" y="111125"/>
                                                  </a:lnTo>
                                                  <a:lnTo>
                                                    <a:pt x="0" y="85725"/>
                                                  </a:lnTo>
                                                  <a:lnTo>
                                                    <a:pt x="28575" y="28575"/>
                                                  </a:lnTo>
                                                  <a:lnTo>
                                                    <a:pt x="63500" y="0"/>
                                                  </a:lnTo>
                                                  <a:lnTo>
                                                    <a:pt x="47625" y="88900"/>
                                                  </a:lnTo>
                                                  <a:lnTo>
                                                    <a:pt x="79375" y="136525"/>
                                                  </a:lnTo>
                                                  <a:lnTo>
                                                    <a:pt x="98425" y="168275"/>
                                                  </a:lnTo>
                                                  <a:lnTo>
                                                    <a:pt x="95250" y="215900"/>
                                                  </a:lnTo>
                                                  <a:lnTo>
                                                    <a:pt x="155575" y="196850"/>
                                                  </a:lnTo>
                                                  <a:lnTo>
                                                    <a:pt x="168275" y="263525"/>
                                                  </a:lnTo>
                                                  <a:lnTo>
                                                    <a:pt x="171450" y="317500"/>
                                                  </a:lnTo>
                                                  <a:lnTo>
                                                    <a:pt x="200025" y="285750"/>
                                                  </a:lnTo>
                                                  <a:lnTo>
                                                    <a:pt x="254000" y="266700"/>
                                                  </a:lnTo>
                                                  <a:lnTo>
                                                    <a:pt x="260350" y="307975"/>
                                                  </a:lnTo>
                                                  <a:lnTo>
                                                    <a:pt x="273050" y="330200"/>
                                                  </a:lnTo>
                                                  <a:lnTo>
                                                    <a:pt x="285750" y="384175"/>
                                                  </a:lnTo>
                                                  <a:lnTo>
                                                    <a:pt x="320675" y="368300"/>
                                                  </a:lnTo>
                                                  <a:lnTo>
                                                    <a:pt x="352425" y="346075"/>
                                                  </a:lnTo>
                                                  <a:lnTo>
                                                    <a:pt x="368300" y="400050"/>
                                                  </a:lnTo>
                                                  <a:lnTo>
                                                    <a:pt x="393700" y="415925"/>
                                                  </a:lnTo>
                                                  <a:lnTo>
                                                    <a:pt x="422275" y="390525"/>
                                                  </a:lnTo>
                                                  <a:lnTo>
                                                    <a:pt x="438150" y="377825"/>
                                                  </a:lnTo>
                                                  <a:lnTo>
                                                    <a:pt x="485775" y="409575"/>
                                                  </a:lnTo>
                                                  <a:lnTo>
                                                    <a:pt x="514350" y="441325"/>
                                                  </a:lnTo>
                                                  <a:lnTo>
                                                    <a:pt x="527050" y="457200"/>
                                                  </a:lnTo>
                                                  <a:lnTo>
                                                    <a:pt x="571500" y="447675"/>
                                                  </a:lnTo>
                                                  <a:lnTo>
                                                    <a:pt x="603250" y="403225"/>
                                                  </a:lnTo>
                                                  <a:lnTo>
                                                    <a:pt x="635000" y="425450"/>
                                                  </a:lnTo>
                                                  <a:lnTo>
                                                    <a:pt x="654050" y="447675"/>
                                                  </a:lnTo>
                                                  <a:lnTo>
                                                    <a:pt x="660400" y="482600"/>
                                                  </a:lnTo>
                                                  <a:lnTo>
                                                    <a:pt x="685800" y="482600"/>
                                                  </a:lnTo>
                                                  <a:lnTo>
                                                    <a:pt x="720725" y="438150"/>
                                                  </a:lnTo>
                                                  <a:lnTo>
                                                    <a:pt x="733425" y="403225"/>
                                                  </a:lnTo>
                                                  <a:lnTo>
                                                    <a:pt x="787400" y="412750"/>
                                                  </a:lnTo>
                                                  <a:lnTo>
                                                    <a:pt x="809625" y="447675"/>
                                                  </a:lnTo>
                                                  <a:lnTo>
                                                    <a:pt x="831850" y="466725"/>
                                                  </a:lnTo>
                                                  <a:lnTo>
                                                    <a:pt x="850900" y="447675"/>
                                                  </a:lnTo>
                                                  <a:lnTo>
                                                    <a:pt x="876300" y="406400"/>
                                                  </a:lnTo>
                                                  <a:lnTo>
                                                    <a:pt x="889000" y="396875"/>
                                                  </a:lnTo>
                                                  <a:lnTo>
                                                    <a:pt x="911225" y="415925"/>
                                                  </a:lnTo>
                                                  <a:lnTo>
                                                    <a:pt x="968375" y="444500"/>
                                                  </a:lnTo>
                                                  <a:lnTo>
                                                    <a:pt x="984250" y="403225"/>
                                                  </a:lnTo>
                                                  <a:lnTo>
                                                    <a:pt x="981075" y="361950"/>
                                                  </a:lnTo>
                                                  <a:lnTo>
                                                    <a:pt x="1028700" y="374650"/>
                                                  </a:lnTo>
                                                  <a:lnTo>
                                                    <a:pt x="1057275" y="393700"/>
                                                  </a:lnTo>
                                                  <a:lnTo>
                                                    <a:pt x="1082675" y="361950"/>
                                                  </a:lnTo>
                                                  <a:lnTo>
                                                    <a:pt x="1089025" y="336550"/>
                                                  </a:lnTo>
                                                  <a:lnTo>
                                                    <a:pt x="1095375" y="285750"/>
                                                  </a:lnTo>
                                                  <a:lnTo>
                                                    <a:pt x="1127125" y="307975"/>
                                                  </a:lnTo>
                                                  <a:lnTo>
                                                    <a:pt x="1149350" y="269875"/>
                                                  </a:lnTo>
                                                  <a:lnTo>
                                                    <a:pt x="1168400" y="177800"/>
                                                  </a:ln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00B050"/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598" name="Freeform 597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5595938" y="5076825"/>
                                            <a:ext cx="1209675" cy="488156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2381 w 1209675"/>
                                              <a:gd name="connsiteY0" fmla="*/ 0 h 488156"/>
                                              <a:gd name="connsiteX1" fmla="*/ 11906 w 1209675"/>
                                              <a:gd name="connsiteY1" fmla="*/ 50006 h 488156"/>
                                              <a:gd name="connsiteX2" fmla="*/ 0 w 1209675"/>
                                              <a:gd name="connsiteY2" fmla="*/ 119063 h 488156"/>
                                              <a:gd name="connsiteX3" fmla="*/ 61912 w 1209675"/>
                                              <a:gd name="connsiteY3" fmla="*/ 195263 h 488156"/>
                                              <a:gd name="connsiteX4" fmla="*/ 114300 w 1209675"/>
                                              <a:gd name="connsiteY4" fmla="*/ 259556 h 488156"/>
                                              <a:gd name="connsiteX5" fmla="*/ 173831 w 1209675"/>
                                              <a:gd name="connsiteY5" fmla="*/ 280988 h 488156"/>
                                              <a:gd name="connsiteX6" fmla="*/ 247650 w 1209675"/>
                                              <a:gd name="connsiteY6" fmla="*/ 340519 h 488156"/>
                                              <a:gd name="connsiteX7" fmla="*/ 295275 w 1209675"/>
                                              <a:gd name="connsiteY7" fmla="*/ 350044 h 488156"/>
                                              <a:gd name="connsiteX8" fmla="*/ 326231 w 1209675"/>
                                              <a:gd name="connsiteY8" fmla="*/ 402431 h 488156"/>
                                              <a:gd name="connsiteX9" fmla="*/ 381000 w 1209675"/>
                                              <a:gd name="connsiteY9" fmla="*/ 402431 h 488156"/>
                                              <a:gd name="connsiteX10" fmla="*/ 452437 w 1209675"/>
                                              <a:gd name="connsiteY10" fmla="*/ 459581 h 488156"/>
                                              <a:gd name="connsiteX11" fmla="*/ 523875 w 1209675"/>
                                              <a:gd name="connsiteY11" fmla="*/ 428625 h 488156"/>
                                              <a:gd name="connsiteX12" fmla="*/ 569118 w 1209675"/>
                                              <a:gd name="connsiteY12" fmla="*/ 488156 h 488156"/>
                                              <a:gd name="connsiteX13" fmla="*/ 623887 w 1209675"/>
                                              <a:gd name="connsiteY13" fmla="*/ 478631 h 488156"/>
                                              <a:gd name="connsiteX14" fmla="*/ 676275 w 1209675"/>
                                              <a:gd name="connsiteY14" fmla="*/ 454819 h 488156"/>
                                              <a:gd name="connsiteX15" fmla="*/ 771525 w 1209675"/>
                                              <a:gd name="connsiteY15" fmla="*/ 471488 h 488156"/>
                                              <a:gd name="connsiteX16" fmla="*/ 847725 w 1209675"/>
                                              <a:gd name="connsiteY16" fmla="*/ 433388 h 488156"/>
                                              <a:gd name="connsiteX17" fmla="*/ 907256 w 1209675"/>
                                              <a:gd name="connsiteY17" fmla="*/ 464344 h 488156"/>
                                              <a:gd name="connsiteX18" fmla="*/ 957262 w 1209675"/>
                                              <a:gd name="connsiteY18" fmla="*/ 423863 h 488156"/>
                                              <a:gd name="connsiteX19" fmla="*/ 1040606 w 1209675"/>
                                              <a:gd name="connsiteY19" fmla="*/ 419100 h 488156"/>
                                              <a:gd name="connsiteX20" fmla="*/ 1090612 w 1209675"/>
                                              <a:gd name="connsiteY20" fmla="*/ 373856 h 488156"/>
                                              <a:gd name="connsiteX21" fmla="*/ 1154906 w 1209675"/>
                                              <a:gd name="connsiteY21" fmla="*/ 364331 h 488156"/>
                                              <a:gd name="connsiteX22" fmla="*/ 1157287 w 1209675"/>
                                              <a:gd name="connsiteY22" fmla="*/ 321469 h 488156"/>
                                              <a:gd name="connsiteX23" fmla="*/ 1200150 w 1209675"/>
                                              <a:gd name="connsiteY23" fmla="*/ 285750 h 488156"/>
                                              <a:gd name="connsiteX24" fmla="*/ 1197768 w 1209675"/>
                                              <a:gd name="connsiteY24" fmla="*/ 204788 h 488156"/>
                                              <a:gd name="connsiteX25" fmla="*/ 1209675 w 1209675"/>
                                              <a:gd name="connsiteY25" fmla="*/ 150019 h 488156"/>
                                              <a:gd name="connsiteX26" fmla="*/ 1185862 w 1209675"/>
                                              <a:gd name="connsiteY26" fmla="*/ 107156 h 488156"/>
                                              <a:gd name="connsiteX27" fmla="*/ 1169193 w 1209675"/>
                                              <a:gd name="connsiteY27" fmla="*/ 214313 h 488156"/>
                                              <a:gd name="connsiteX28" fmla="*/ 1169193 w 1209675"/>
                                              <a:gd name="connsiteY28" fmla="*/ 269081 h 488156"/>
                                              <a:gd name="connsiteX29" fmla="*/ 1116806 w 1209675"/>
                                              <a:gd name="connsiteY29" fmla="*/ 314325 h 488156"/>
                                              <a:gd name="connsiteX30" fmla="*/ 1066800 w 1209675"/>
                                              <a:gd name="connsiteY30" fmla="*/ 357188 h 488156"/>
                                              <a:gd name="connsiteX31" fmla="*/ 1007268 w 1209675"/>
                                              <a:gd name="connsiteY31" fmla="*/ 369094 h 488156"/>
                                              <a:gd name="connsiteX32" fmla="*/ 950118 w 1209675"/>
                                              <a:gd name="connsiteY32" fmla="*/ 409575 h 488156"/>
                                              <a:gd name="connsiteX33" fmla="*/ 869156 w 1209675"/>
                                              <a:gd name="connsiteY33" fmla="*/ 416719 h 488156"/>
                                              <a:gd name="connsiteX34" fmla="*/ 816768 w 1209675"/>
                                              <a:gd name="connsiteY34" fmla="*/ 438150 h 488156"/>
                                              <a:gd name="connsiteX35" fmla="*/ 759618 w 1209675"/>
                                              <a:gd name="connsiteY35" fmla="*/ 423863 h 488156"/>
                                              <a:gd name="connsiteX36" fmla="*/ 685800 w 1209675"/>
                                              <a:gd name="connsiteY36" fmla="*/ 435769 h 488156"/>
                                              <a:gd name="connsiteX37" fmla="*/ 640556 w 1209675"/>
                                              <a:gd name="connsiteY37" fmla="*/ 447675 h 488156"/>
                                              <a:gd name="connsiteX38" fmla="*/ 559593 w 1209675"/>
                                              <a:gd name="connsiteY38" fmla="*/ 421481 h 488156"/>
                                              <a:gd name="connsiteX39" fmla="*/ 490537 w 1209675"/>
                                              <a:gd name="connsiteY39" fmla="*/ 419100 h 488156"/>
                                              <a:gd name="connsiteX40" fmla="*/ 385762 w 1209675"/>
                                              <a:gd name="connsiteY40" fmla="*/ 400050 h 488156"/>
                                              <a:gd name="connsiteX41" fmla="*/ 309562 w 1209675"/>
                                              <a:gd name="connsiteY41" fmla="*/ 347663 h 488156"/>
                                              <a:gd name="connsiteX42" fmla="*/ 252412 w 1209675"/>
                                              <a:gd name="connsiteY42" fmla="*/ 314325 h 488156"/>
                                              <a:gd name="connsiteX43" fmla="*/ 200025 w 1209675"/>
                                              <a:gd name="connsiteY43" fmla="*/ 269081 h 488156"/>
                                              <a:gd name="connsiteX44" fmla="*/ 147637 w 1209675"/>
                                              <a:gd name="connsiteY44" fmla="*/ 254794 h 488156"/>
                                              <a:gd name="connsiteX45" fmla="*/ 107156 w 1209675"/>
                                              <a:gd name="connsiteY45" fmla="*/ 178594 h 488156"/>
                                              <a:gd name="connsiteX46" fmla="*/ 52387 w 1209675"/>
                                              <a:gd name="connsiteY46" fmla="*/ 142875 h 488156"/>
                                              <a:gd name="connsiteX47" fmla="*/ 30956 w 1209675"/>
                                              <a:gd name="connsiteY47" fmla="*/ 64294 h 488156"/>
                                              <a:gd name="connsiteX48" fmla="*/ 2381 w 1209675"/>
                                              <a:gd name="connsiteY48" fmla="*/ 0 h 488156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  <a:cxn ang="0">
                                                <a:pos x="connsiteX15" y="connsiteY15"/>
                                              </a:cxn>
                                              <a:cxn ang="0">
                                                <a:pos x="connsiteX16" y="connsiteY16"/>
                                              </a:cxn>
                                              <a:cxn ang="0">
                                                <a:pos x="connsiteX17" y="connsiteY17"/>
                                              </a:cxn>
                                              <a:cxn ang="0">
                                                <a:pos x="connsiteX18" y="connsiteY18"/>
                                              </a:cxn>
                                              <a:cxn ang="0">
                                                <a:pos x="connsiteX19" y="connsiteY19"/>
                                              </a:cxn>
                                              <a:cxn ang="0">
                                                <a:pos x="connsiteX20" y="connsiteY20"/>
                                              </a:cxn>
                                              <a:cxn ang="0">
                                                <a:pos x="connsiteX21" y="connsiteY21"/>
                                              </a:cxn>
                                              <a:cxn ang="0">
                                                <a:pos x="connsiteX22" y="connsiteY22"/>
                                              </a:cxn>
                                              <a:cxn ang="0">
                                                <a:pos x="connsiteX23" y="connsiteY23"/>
                                              </a:cxn>
                                              <a:cxn ang="0">
                                                <a:pos x="connsiteX24" y="connsiteY24"/>
                                              </a:cxn>
                                              <a:cxn ang="0">
                                                <a:pos x="connsiteX25" y="connsiteY25"/>
                                              </a:cxn>
                                              <a:cxn ang="0">
                                                <a:pos x="connsiteX26" y="connsiteY26"/>
                                              </a:cxn>
                                              <a:cxn ang="0">
                                                <a:pos x="connsiteX27" y="connsiteY27"/>
                                              </a:cxn>
                                              <a:cxn ang="0">
                                                <a:pos x="connsiteX28" y="connsiteY28"/>
                                              </a:cxn>
                                              <a:cxn ang="0">
                                                <a:pos x="connsiteX29" y="connsiteY29"/>
                                              </a:cxn>
                                              <a:cxn ang="0">
                                                <a:pos x="connsiteX30" y="connsiteY30"/>
                                              </a:cxn>
                                              <a:cxn ang="0">
                                                <a:pos x="connsiteX31" y="connsiteY31"/>
                                              </a:cxn>
                                              <a:cxn ang="0">
                                                <a:pos x="connsiteX32" y="connsiteY32"/>
                                              </a:cxn>
                                              <a:cxn ang="0">
                                                <a:pos x="connsiteX33" y="connsiteY33"/>
                                              </a:cxn>
                                              <a:cxn ang="0">
                                                <a:pos x="connsiteX34" y="connsiteY34"/>
                                              </a:cxn>
                                              <a:cxn ang="0">
                                                <a:pos x="connsiteX35" y="connsiteY35"/>
                                              </a:cxn>
                                              <a:cxn ang="0">
                                                <a:pos x="connsiteX36" y="connsiteY36"/>
                                              </a:cxn>
                                              <a:cxn ang="0">
                                                <a:pos x="connsiteX37" y="connsiteY37"/>
                                              </a:cxn>
                                              <a:cxn ang="0">
                                                <a:pos x="connsiteX38" y="connsiteY38"/>
                                              </a:cxn>
                                              <a:cxn ang="0">
                                                <a:pos x="connsiteX39" y="connsiteY39"/>
                                              </a:cxn>
                                              <a:cxn ang="0">
                                                <a:pos x="connsiteX40" y="connsiteY40"/>
                                              </a:cxn>
                                              <a:cxn ang="0">
                                                <a:pos x="connsiteX41" y="connsiteY41"/>
                                              </a:cxn>
                                              <a:cxn ang="0">
                                                <a:pos x="connsiteX42" y="connsiteY42"/>
                                              </a:cxn>
                                              <a:cxn ang="0">
                                                <a:pos x="connsiteX43" y="connsiteY43"/>
                                              </a:cxn>
                                              <a:cxn ang="0">
                                                <a:pos x="connsiteX44" y="connsiteY44"/>
                                              </a:cxn>
                                              <a:cxn ang="0">
                                                <a:pos x="connsiteX45" y="connsiteY45"/>
                                              </a:cxn>
                                              <a:cxn ang="0">
                                                <a:pos x="connsiteX46" y="connsiteY46"/>
                                              </a:cxn>
                                              <a:cxn ang="0">
                                                <a:pos x="connsiteX47" y="connsiteY47"/>
                                              </a:cxn>
                                              <a:cxn ang="0">
                                                <a:pos x="connsiteX48" y="connsiteY48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209675" h="488156">
                                                <a:moveTo>
                                                  <a:pt x="2381" y="0"/>
                                                </a:moveTo>
                                                <a:lnTo>
                                                  <a:pt x="11906" y="50006"/>
                                                </a:lnTo>
                                                <a:lnTo>
                                                  <a:pt x="0" y="119063"/>
                                                </a:lnTo>
                                                <a:lnTo>
                                                  <a:pt x="61912" y="195263"/>
                                                </a:lnTo>
                                                <a:lnTo>
                                                  <a:pt x="114300" y="259556"/>
                                                </a:lnTo>
                                                <a:lnTo>
                                                  <a:pt x="173831" y="280988"/>
                                                </a:lnTo>
                                                <a:lnTo>
                                                  <a:pt x="247650" y="340519"/>
                                                </a:lnTo>
                                                <a:lnTo>
                                                  <a:pt x="295275" y="350044"/>
                                                </a:lnTo>
                                                <a:lnTo>
                                                  <a:pt x="326231" y="402431"/>
                                                </a:lnTo>
                                                <a:lnTo>
                                                  <a:pt x="381000" y="402431"/>
                                                </a:lnTo>
                                                <a:lnTo>
                                                  <a:pt x="452437" y="459581"/>
                                                </a:lnTo>
                                                <a:lnTo>
                                                  <a:pt x="523875" y="428625"/>
                                                </a:lnTo>
                                                <a:lnTo>
                                                  <a:pt x="569118" y="488156"/>
                                                </a:lnTo>
                                                <a:lnTo>
                                                  <a:pt x="623887" y="478631"/>
                                                </a:lnTo>
                                                <a:lnTo>
                                                  <a:pt x="676275" y="454819"/>
                                                </a:lnTo>
                                                <a:lnTo>
                                                  <a:pt x="771525" y="471488"/>
                                                </a:lnTo>
                                                <a:lnTo>
                                                  <a:pt x="847725" y="433388"/>
                                                </a:lnTo>
                                                <a:lnTo>
                                                  <a:pt x="907256" y="464344"/>
                                                </a:lnTo>
                                                <a:lnTo>
                                                  <a:pt x="957262" y="423863"/>
                                                </a:lnTo>
                                                <a:lnTo>
                                                  <a:pt x="1040606" y="419100"/>
                                                </a:lnTo>
                                                <a:lnTo>
                                                  <a:pt x="1090612" y="373856"/>
                                                </a:lnTo>
                                                <a:lnTo>
                                                  <a:pt x="1154906" y="364331"/>
                                                </a:lnTo>
                                                <a:lnTo>
                                                  <a:pt x="1157287" y="321469"/>
                                                </a:lnTo>
                                                <a:lnTo>
                                                  <a:pt x="1200150" y="285750"/>
                                                </a:lnTo>
                                                <a:lnTo>
                                                  <a:pt x="1197768" y="204788"/>
                                                </a:lnTo>
                                                <a:lnTo>
                                                  <a:pt x="1209675" y="150019"/>
                                                </a:lnTo>
                                                <a:lnTo>
                                                  <a:pt x="1185862" y="107156"/>
                                                </a:lnTo>
                                                <a:lnTo>
                                                  <a:pt x="1169193" y="214313"/>
                                                </a:lnTo>
                                                <a:lnTo>
                                                  <a:pt x="1169193" y="269081"/>
                                                </a:lnTo>
                                                <a:lnTo>
                                                  <a:pt x="1116806" y="314325"/>
                                                </a:lnTo>
                                                <a:lnTo>
                                                  <a:pt x="1066800" y="357188"/>
                                                </a:lnTo>
                                                <a:lnTo>
                                                  <a:pt x="1007268" y="369094"/>
                                                </a:lnTo>
                                                <a:lnTo>
                                                  <a:pt x="950118" y="409575"/>
                                                </a:lnTo>
                                                <a:lnTo>
                                                  <a:pt x="869156" y="416719"/>
                                                </a:lnTo>
                                                <a:lnTo>
                                                  <a:pt x="816768" y="438150"/>
                                                </a:lnTo>
                                                <a:lnTo>
                                                  <a:pt x="759618" y="423863"/>
                                                </a:lnTo>
                                                <a:lnTo>
                                                  <a:pt x="685800" y="435769"/>
                                                </a:lnTo>
                                                <a:lnTo>
                                                  <a:pt x="640556" y="447675"/>
                                                </a:lnTo>
                                                <a:lnTo>
                                                  <a:pt x="559593" y="421481"/>
                                                </a:lnTo>
                                                <a:lnTo>
                                                  <a:pt x="490537" y="419100"/>
                                                </a:lnTo>
                                                <a:lnTo>
                                                  <a:pt x="385762" y="400050"/>
                                                </a:lnTo>
                                                <a:lnTo>
                                                  <a:pt x="309562" y="347663"/>
                                                </a:lnTo>
                                                <a:lnTo>
                                                  <a:pt x="252412" y="314325"/>
                                                </a:lnTo>
                                                <a:lnTo>
                                                  <a:pt x="200025" y="269081"/>
                                                </a:lnTo>
                                                <a:lnTo>
                                                  <a:pt x="147637" y="254794"/>
                                                </a:lnTo>
                                                <a:lnTo>
                                                  <a:pt x="107156" y="178594"/>
                                                </a:lnTo>
                                                <a:lnTo>
                                                  <a:pt x="52387" y="142875"/>
                                                </a:lnTo>
                                                <a:lnTo>
                                                  <a:pt x="30956" y="64294"/>
                                                </a:lnTo>
                                                <a:lnTo>
                                                  <a:pt x="2381" y="0"/>
                                                </a:ln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00823B"/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</p:grpSp>
                                    <p:grpSp>
                                      <p:nvGrpSpPr>
                                        <p:cNvPr id="621" name="Group 620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7271463" y="4833763"/>
                                          <a:ext cx="107357" cy="417465"/>
                                          <a:chOff x="7271463" y="4833763"/>
                                          <a:chExt cx="107357" cy="417465"/>
                                        </a:xfrm>
                                      </p:grpSpPr>
                                      <p:sp>
                                        <p:nvSpPr>
                                          <p:cNvPr id="617" name="Freeform 616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7271463" y="5001674"/>
                                            <a:ext cx="107357" cy="249554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8812 w 107357"/>
                                              <a:gd name="connsiteY0" fmla="*/ 243426 h 249554"/>
                                              <a:gd name="connsiteX1" fmla="*/ 2462 w 107357"/>
                                              <a:gd name="connsiteY1" fmla="*/ 160876 h 249554"/>
                                              <a:gd name="connsiteX2" fmla="*/ 5637 w 107357"/>
                                              <a:gd name="connsiteY2" fmla="*/ 21176 h 249554"/>
                                              <a:gd name="connsiteX3" fmla="*/ 62787 w 107357"/>
                                              <a:gd name="connsiteY3" fmla="*/ 2126 h 249554"/>
                                              <a:gd name="connsiteX4" fmla="*/ 107237 w 107357"/>
                                              <a:gd name="connsiteY4" fmla="*/ 37051 h 249554"/>
                                              <a:gd name="connsiteX5" fmla="*/ 75487 w 107357"/>
                                              <a:gd name="connsiteY5" fmla="*/ 164051 h 249554"/>
                                              <a:gd name="connsiteX6" fmla="*/ 62787 w 107357"/>
                                              <a:gd name="connsiteY6" fmla="*/ 233901 h 249554"/>
                                              <a:gd name="connsiteX7" fmla="*/ 8812 w 107357"/>
                                              <a:gd name="connsiteY7" fmla="*/ 243426 h 249554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07357" h="249554">
                                                <a:moveTo>
                                                  <a:pt x="8812" y="243426"/>
                                                </a:moveTo>
                                                <a:cubicBezTo>
                                                  <a:pt x="-1242" y="231255"/>
                                                  <a:pt x="2991" y="197918"/>
                                                  <a:pt x="2462" y="160876"/>
                                                </a:cubicBezTo>
                                                <a:cubicBezTo>
                                                  <a:pt x="1933" y="123834"/>
                                                  <a:pt x="-4417" y="47634"/>
                                                  <a:pt x="5637" y="21176"/>
                                                </a:cubicBezTo>
                                                <a:cubicBezTo>
                                                  <a:pt x="15691" y="-5282"/>
                                                  <a:pt x="45854" y="-520"/>
                                                  <a:pt x="62787" y="2126"/>
                                                </a:cubicBezTo>
                                                <a:cubicBezTo>
                                                  <a:pt x="79720" y="4772"/>
                                                  <a:pt x="105120" y="10063"/>
                                                  <a:pt x="107237" y="37051"/>
                                                </a:cubicBezTo>
                                                <a:cubicBezTo>
                                                  <a:pt x="109354" y="64038"/>
                                                  <a:pt x="82895" y="131243"/>
                                                  <a:pt x="75487" y="164051"/>
                                                </a:cubicBezTo>
                                                <a:cubicBezTo>
                                                  <a:pt x="68079" y="196859"/>
                                                  <a:pt x="68608" y="219614"/>
                                                  <a:pt x="62787" y="233901"/>
                                                </a:cubicBezTo>
                                                <a:cubicBezTo>
                                                  <a:pt x="56966" y="248188"/>
                                                  <a:pt x="18866" y="255597"/>
                                                  <a:pt x="8812" y="243426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FF93B7"/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619" name="Freeform 618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7322344" y="4960144"/>
                                            <a:ext cx="9525" cy="83344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0 w 9525"/>
                                              <a:gd name="connsiteY0" fmla="*/ 83344 h 83344"/>
                                              <a:gd name="connsiteX1" fmla="*/ 9525 w 9525"/>
                                              <a:gd name="connsiteY1" fmla="*/ 0 h 83344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9525" h="83344">
                                                <a:moveTo>
                                                  <a:pt x="0" y="83344"/>
                                                </a:moveTo>
                                                <a:lnTo>
                                                  <a:pt x="9525" y="0"/>
                                                </a:lnTo>
                                              </a:path>
                                            </a:pathLst>
                                          </a:custGeom>
                                          <a:noFill/>
                                          <a:ln>
                                            <a:solidFill>
                                              <a:schemeClr val="tx1">
                                                <a:lumMod val="85000"/>
                                                <a:lumOff val="15000"/>
                                              </a:schemeClr>
                                            </a:solidFill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620" name="Freeform 619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7296081" y="4833763"/>
                                            <a:ext cx="74097" cy="155186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31025 w 74097"/>
                                              <a:gd name="connsiteY0" fmla="*/ 154956 h 155186"/>
                                              <a:gd name="connsiteX1" fmla="*/ 69 w 74097"/>
                                              <a:gd name="connsiteY1" fmla="*/ 73993 h 155186"/>
                                              <a:gd name="connsiteX2" fmla="*/ 23882 w 74097"/>
                                              <a:gd name="connsiteY2" fmla="*/ 40656 h 155186"/>
                                              <a:gd name="connsiteX3" fmla="*/ 64363 w 74097"/>
                                              <a:gd name="connsiteY3" fmla="*/ 175 h 155186"/>
                                              <a:gd name="connsiteX4" fmla="*/ 52457 w 74097"/>
                                              <a:gd name="connsiteY4" fmla="*/ 57325 h 155186"/>
                                              <a:gd name="connsiteX5" fmla="*/ 73888 w 74097"/>
                                              <a:gd name="connsiteY5" fmla="*/ 97806 h 155186"/>
                                              <a:gd name="connsiteX6" fmla="*/ 31025 w 74097"/>
                                              <a:gd name="connsiteY6" fmla="*/ 154956 h 155186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74097" h="155186">
                                                <a:moveTo>
                                                  <a:pt x="31025" y="154956"/>
                                                </a:moveTo>
                                                <a:cubicBezTo>
                                                  <a:pt x="18722" y="150987"/>
                                                  <a:pt x="1259" y="93043"/>
                                                  <a:pt x="69" y="73993"/>
                                                </a:cubicBezTo>
                                                <a:cubicBezTo>
                                                  <a:pt x="-1121" y="54943"/>
                                                  <a:pt x="13166" y="52959"/>
                                                  <a:pt x="23882" y="40656"/>
                                                </a:cubicBezTo>
                                                <a:cubicBezTo>
                                                  <a:pt x="34598" y="28353"/>
                                                  <a:pt x="59601" y="-2603"/>
                                                  <a:pt x="64363" y="175"/>
                                                </a:cubicBezTo>
                                                <a:cubicBezTo>
                                                  <a:pt x="69126" y="2953"/>
                                                  <a:pt x="50870" y="41053"/>
                                                  <a:pt x="52457" y="57325"/>
                                                </a:cubicBezTo>
                                                <a:cubicBezTo>
                                                  <a:pt x="54045" y="73597"/>
                                                  <a:pt x="70713" y="85106"/>
                                                  <a:pt x="73888" y="97806"/>
                                                </a:cubicBezTo>
                                                <a:cubicBezTo>
                                                  <a:pt x="77063" y="110506"/>
                                                  <a:pt x="43328" y="158925"/>
                                                  <a:pt x="31025" y="154956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FF1D1D"/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</p:grpSp>
                                  </p:grpSp>
                                  <p:grpSp>
                                    <p:nvGrpSpPr>
                                      <p:cNvPr id="642" name="Group 641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4728801" y="5065236"/>
                                        <a:ext cx="540122" cy="896982"/>
                                        <a:chOff x="4728801" y="5065236"/>
                                        <a:chExt cx="540122" cy="896982"/>
                                      </a:xfrm>
                                    </p:grpSpPr>
                                    <p:grpSp>
                                      <p:nvGrpSpPr>
                                        <p:cNvPr id="640" name="Group 639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4728801" y="5065236"/>
                                          <a:ext cx="540122" cy="896982"/>
                                          <a:chOff x="4728801" y="5065236"/>
                                          <a:chExt cx="540122" cy="896982"/>
                                        </a:xfrm>
                                      </p:grpSpPr>
                                      <p:grpSp>
                                        <p:nvGrpSpPr>
                                          <p:cNvPr id="633" name="Group 632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4728801" y="5065236"/>
                                            <a:ext cx="540122" cy="896982"/>
                                            <a:chOff x="4731544" y="5056573"/>
                                            <a:chExt cx="540122" cy="896982"/>
                                          </a:xfrm>
                                        </p:grpSpPr>
                                        <p:sp>
                                          <p:nvSpPr>
                                            <p:cNvPr id="631" name="Freeform 630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4895807" y="5056573"/>
                                              <a:ext cx="319159" cy="404875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200068 w 319159"/>
                                                <a:gd name="connsiteY0" fmla="*/ 398871 h 404875"/>
                                                <a:gd name="connsiteX1" fmla="*/ 314368 w 319159"/>
                                                <a:gd name="connsiteY1" fmla="*/ 310765 h 404875"/>
                                                <a:gd name="connsiteX2" fmla="*/ 283412 w 319159"/>
                                                <a:gd name="connsiteY2" fmla="*/ 248852 h 404875"/>
                                                <a:gd name="connsiteX3" fmla="*/ 319131 w 319159"/>
                                                <a:gd name="connsiteY3" fmla="*/ 203608 h 404875"/>
                                                <a:gd name="connsiteX4" fmla="*/ 276268 w 319159"/>
                                                <a:gd name="connsiteY4" fmla="*/ 177415 h 404875"/>
                                                <a:gd name="connsiteX5" fmla="*/ 264362 w 319159"/>
                                                <a:gd name="connsiteY5" fmla="*/ 134552 h 404875"/>
                                                <a:gd name="connsiteX6" fmla="*/ 292937 w 319159"/>
                                                <a:gd name="connsiteY6" fmla="*/ 101215 h 404875"/>
                                                <a:gd name="connsiteX7" fmla="*/ 245312 w 319159"/>
                                                <a:gd name="connsiteY7" fmla="*/ 96452 h 404875"/>
                                                <a:gd name="connsiteX8" fmla="*/ 181018 w 319159"/>
                                                <a:gd name="connsiteY8" fmla="*/ 39302 h 404875"/>
                                                <a:gd name="connsiteX9" fmla="*/ 161968 w 319159"/>
                                                <a:gd name="connsiteY9" fmla="*/ 1202 h 404875"/>
                                                <a:gd name="connsiteX10" fmla="*/ 126249 w 319159"/>
                                                <a:gd name="connsiteY10" fmla="*/ 84546 h 404875"/>
                                                <a:gd name="connsiteX11" fmla="*/ 83387 w 319159"/>
                                                <a:gd name="connsiteY11" fmla="*/ 72640 h 404875"/>
                                                <a:gd name="connsiteX12" fmla="*/ 66718 w 319159"/>
                                                <a:gd name="connsiteY12" fmla="*/ 167890 h 404875"/>
                                                <a:gd name="connsiteX13" fmla="*/ 9568 w 319159"/>
                                                <a:gd name="connsiteY13" fmla="*/ 189321 h 404875"/>
                                                <a:gd name="connsiteX14" fmla="*/ 23856 w 319159"/>
                                                <a:gd name="connsiteY14" fmla="*/ 251233 h 404875"/>
                                                <a:gd name="connsiteX15" fmla="*/ 43 w 319159"/>
                                                <a:gd name="connsiteY15" fmla="*/ 284571 h 404875"/>
                                                <a:gd name="connsiteX16" fmla="*/ 30999 w 319159"/>
                                                <a:gd name="connsiteY16" fmla="*/ 320290 h 404875"/>
                                                <a:gd name="connsiteX17" fmla="*/ 57193 w 319159"/>
                                                <a:gd name="connsiteY17" fmla="*/ 360771 h 404875"/>
                                                <a:gd name="connsiteX18" fmla="*/ 119106 w 319159"/>
                                                <a:gd name="connsiteY18" fmla="*/ 391727 h 404875"/>
                                                <a:gd name="connsiteX19" fmla="*/ 200068 w 319159"/>
                                                <a:gd name="connsiteY19" fmla="*/ 398871 h 404875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  <a:cxn ang="0">
                                                  <a:pos x="connsiteX7" y="connsiteY7"/>
                                                </a:cxn>
                                                <a:cxn ang="0">
                                                  <a:pos x="connsiteX8" y="connsiteY8"/>
                                                </a:cxn>
                                                <a:cxn ang="0">
                                                  <a:pos x="connsiteX9" y="connsiteY9"/>
                                                </a:cxn>
                                                <a:cxn ang="0">
                                                  <a:pos x="connsiteX10" y="connsiteY10"/>
                                                </a:cxn>
                                                <a:cxn ang="0">
                                                  <a:pos x="connsiteX11" y="connsiteY11"/>
                                                </a:cxn>
                                                <a:cxn ang="0">
                                                  <a:pos x="connsiteX12" y="connsiteY12"/>
                                                </a:cxn>
                                                <a:cxn ang="0">
                                                  <a:pos x="connsiteX13" y="connsiteY13"/>
                                                </a:cxn>
                                                <a:cxn ang="0">
                                                  <a:pos x="connsiteX14" y="connsiteY14"/>
                                                </a:cxn>
                                                <a:cxn ang="0">
                                                  <a:pos x="connsiteX15" y="connsiteY15"/>
                                                </a:cxn>
                                                <a:cxn ang="0">
                                                  <a:pos x="connsiteX16" y="connsiteY16"/>
                                                </a:cxn>
                                                <a:cxn ang="0">
                                                  <a:pos x="connsiteX17" y="connsiteY17"/>
                                                </a:cxn>
                                                <a:cxn ang="0">
                                                  <a:pos x="connsiteX18" y="connsiteY18"/>
                                                </a:cxn>
                                                <a:cxn ang="0">
                                                  <a:pos x="connsiteX19" y="connsiteY19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319159" h="404875">
                                                  <a:moveTo>
                                                    <a:pt x="200068" y="398871"/>
                                                  </a:moveTo>
                                                  <a:cubicBezTo>
                                                    <a:pt x="232612" y="385377"/>
                                                    <a:pt x="300477" y="335768"/>
                                                    <a:pt x="314368" y="310765"/>
                                                  </a:cubicBezTo>
                                                  <a:cubicBezTo>
                                                    <a:pt x="328259" y="285762"/>
                                                    <a:pt x="282618" y="266711"/>
                                                    <a:pt x="283412" y="248852"/>
                                                  </a:cubicBezTo>
                                                  <a:cubicBezTo>
                                                    <a:pt x="284206" y="230992"/>
                                                    <a:pt x="320322" y="215514"/>
                                                    <a:pt x="319131" y="203608"/>
                                                  </a:cubicBezTo>
                                                  <a:cubicBezTo>
                                                    <a:pt x="317940" y="191702"/>
                                                    <a:pt x="285396" y="188924"/>
                                                    <a:pt x="276268" y="177415"/>
                                                  </a:cubicBezTo>
                                                  <a:cubicBezTo>
                                                    <a:pt x="267140" y="165906"/>
                                                    <a:pt x="261584" y="147252"/>
                                                    <a:pt x="264362" y="134552"/>
                                                  </a:cubicBezTo>
                                                  <a:cubicBezTo>
                                                    <a:pt x="267140" y="121852"/>
                                                    <a:pt x="296112" y="107565"/>
                                                    <a:pt x="292937" y="101215"/>
                                                  </a:cubicBezTo>
                                                  <a:cubicBezTo>
                                                    <a:pt x="289762" y="94865"/>
                                                    <a:pt x="263965" y="106771"/>
                                                    <a:pt x="245312" y="96452"/>
                                                  </a:cubicBezTo>
                                                  <a:cubicBezTo>
                                                    <a:pt x="226659" y="86133"/>
                                                    <a:pt x="194909" y="55177"/>
                                                    <a:pt x="181018" y="39302"/>
                                                  </a:cubicBezTo>
                                                  <a:cubicBezTo>
                                                    <a:pt x="167127" y="23427"/>
                                                    <a:pt x="171096" y="-6339"/>
                                                    <a:pt x="161968" y="1202"/>
                                                  </a:cubicBezTo>
                                                  <a:cubicBezTo>
                                                    <a:pt x="152840" y="8743"/>
                                                    <a:pt x="139346" y="72640"/>
                                                    <a:pt x="126249" y="84546"/>
                                                  </a:cubicBezTo>
                                                  <a:cubicBezTo>
                                                    <a:pt x="113152" y="96452"/>
                                                    <a:pt x="93309" y="58749"/>
                                                    <a:pt x="83387" y="72640"/>
                                                  </a:cubicBezTo>
                                                  <a:cubicBezTo>
                                                    <a:pt x="73465" y="86531"/>
                                                    <a:pt x="79021" y="148443"/>
                                                    <a:pt x="66718" y="167890"/>
                                                  </a:cubicBezTo>
                                                  <a:cubicBezTo>
                                                    <a:pt x="54415" y="187337"/>
                                                    <a:pt x="16712" y="175431"/>
                                                    <a:pt x="9568" y="189321"/>
                                                  </a:cubicBezTo>
                                                  <a:cubicBezTo>
                                                    <a:pt x="2424" y="203211"/>
                                                    <a:pt x="25443" y="235358"/>
                                                    <a:pt x="23856" y="251233"/>
                                                  </a:cubicBezTo>
                                                  <a:cubicBezTo>
                                                    <a:pt x="22268" y="267108"/>
                                                    <a:pt x="-1147" y="273062"/>
                                                    <a:pt x="43" y="284571"/>
                                                  </a:cubicBezTo>
                                                  <a:cubicBezTo>
                                                    <a:pt x="1233" y="296080"/>
                                                    <a:pt x="21474" y="307590"/>
                                                    <a:pt x="30999" y="320290"/>
                                                  </a:cubicBezTo>
                                                  <a:cubicBezTo>
                                                    <a:pt x="40524" y="332990"/>
                                                    <a:pt x="42508" y="348865"/>
                                                    <a:pt x="57193" y="360771"/>
                                                  </a:cubicBezTo>
                                                  <a:cubicBezTo>
                                                    <a:pt x="71877" y="372677"/>
                                                    <a:pt x="99659" y="383393"/>
                                                    <a:pt x="119106" y="391727"/>
                                                  </a:cubicBezTo>
                                                  <a:cubicBezTo>
                                                    <a:pt x="138553" y="400061"/>
                                                    <a:pt x="167524" y="412365"/>
                                                    <a:pt x="200068" y="398871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00B050"/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632" name="Freeform 631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4731544" y="5486723"/>
                                              <a:ext cx="497622" cy="466832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304800 w 497622"/>
                                                <a:gd name="connsiteY0" fmla="*/ 2058 h 466832"/>
                                                <a:gd name="connsiteX1" fmla="*/ 76200 w 497622"/>
                                                <a:gd name="connsiteY1" fmla="*/ 13965 h 466832"/>
                                                <a:gd name="connsiteX2" fmla="*/ 114300 w 497622"/>
                                                <a:gd name="connsiteY2" fmla="*/ 106833 h 466832"/>
                                                <a:gd name="connsiteX3" fmla="*/ 66675 w 497622"/>
                                                <a:gd name="connsiteY3" fmla="*/ 163983 h 466832"/>
                                                <a:gd name="connsiteX4" fmla="*/ 30956 w 497622"/>
                                                <a:gd name="connsiteY4" fmla="*/ 159221 h 466832"/>
                                                <a:gd name="connsiteX5" fmla="*/ 71437 w 497622"/>
                                                <a:gd name="connsiteY5" fmla="*/ 211608 h 466832"/>
                                                <a:gd name="connsiteX6" fmla="*/ 45244 w 497622"/>
                                                <a:gd name="connsiteY6" fmla="*/ 261615 h 466832"/>
                                                <a:gd name="connsiteX7" fmla="*/ 0 w 497622"/>
                                                <a:gd name="connsiteY7" fmla="*/ 285427 h 466832"/>
                                                <a:gd name="connsiteX8" fmla="*/ 45244 w 497622"/>
                                                <a:gd name="connsiteY8" fmla="*/ 309240 h 466832"/>
                                                <a:gd name="connsiteX9" fmla="*/ 45244 w 497622"/>
                                                <a:gd name="connsiteY9" fmla="*/ 383058 h 466832"/>
                                                <a:gd name="connsiteX10" fmla="*/ 16669 w 497622"/>
                                                <a:gd name="connsiteY10" fmla="*/ 466402 h 466832"/>
                                                <a:gd name="connsiteX11" fmla="*/ 97631 w 497622"/>
                                                <a:gd name="connsiteY11" fmla="*/ 416396 h 466832"/>
                                                <a:gd name="connsiteX12" fmla="*/ 247650 w 497622"/>
                                                <a:gd name="connsiteY12" fmla="*/ 433065 h 466832"/>
                                                <a:gd name="connsiteX13" fmla="*/ 276225 w 497622"/>
                                                <a:gd name="connsiteY13" fmla="*/ 390202 h 466832"/>
                                                <a:gd name="connsiteX14" fmla="*/ 369094 w 497622"/>
                                                <a:gd name="connsiteY14" fmla="*/ 409252 h 466832"/>
                                                <a:gd name="connsiteX15" fmla="*/ 366712 w 497622"/>
                                                <a:gd name="connsiteY15" fmla="*/ 361627 h 466832"/>
                                                <a:gd name="connsiteX16" fmla="*/ 490537 w 497622"/>
                                                <a:gd name="connsiteY16" fmla="*/ 302096 h 466832"/>
                                                <a:gd name="connsiteX17" fmla="*/ 481012 w 497622"/>
                                                <a:gd name="connsiteY17" fmla="*/ 237802 h 466832"/>
                                                <a:gd name="connsiteX18" fmla="*/ 469106 w 497622"/>
                                                <a:gd name="connsiteY18" fmla="*/ 142552 h 466832"/>
                                                <a:gd name="connsiteX19" fmla="*/ 392906 w 497622"/>
                                                <a:gd name="connsiteY19" fmla="*/ 23490 h 466832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  <a:cxn ang="0">
                                                  <a:pos x="connsiteX7" y="connsiteY7"/>
                                                </a:cxn>
                                                <a:cxn ang="0">
                                                  <a:pos x="connsiteX8" y="connsiteY8"/>
                                                </a:cxn>
                                                <a:cxn ang="0">
                                                  <a:pos x="connsiteX9" y="connsiteY9"/>
                                                </a:cxn>
                                                <a:cxn ang="0">
                                                  <a:pos x="connsiteX10" y="connsiteY10"/>
                                                </a:cxn>
                                                <a:cxn ang="0">
                                                  <a:pos x="connsiteX11" y="connsiteY11"/>
                                                </a:cxn>
                                                <a:cxn ang="0">
                                                  <a:pos x="connsiteX12" y="connsiteY12"/>
                                                </a:cxn>
                                                <a:cxn ang="0">
                                                  <a:pos x="connsiteX13" y="connsiteY13"/>
                                                </a:cxn>
                                                <a:cxn ang="0">
                                                  <a:pos x="connsiteX14" y="connsiteY14"/>
                                                </a:cxn>
                                                <a:cxn ang="0">
                                                  <a:pos x="connsiteX15" y="connsiteY15"/>
                                                </a:cxn>
                                                <a:cxn ang="0">
                                                  <a:pos x="connsiteX16" y="connsiteY16"/>
                                                </a:cxn>
                                                <a:cxn ang="0">
                                                  <a:pos x="connsiteX17" y="connsiteY17"/>
                                                </a:cxn>
                                                <a:cxn ang="0">
                                                  <a:pos x="connsiteX18" y="connsiteY18"/>
                                                </a:cxn>
                                                <a:cxn ang="0">
                                                  <a:pos x="connsiteX19" y="connsiteY19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497622" h="466832">
                                                  <a:moveTo>
                                                    <a:pt x="304800" y="2058"/>
                                                  </a:moveTo>
                                                  <a:cubicBezTo>
                                                    <a:pt x="206375" y="-720"/>
                                                    <a:pt x="107950" y="-3497"/>
                                                    <a:pt x="76200" y="13965"/>
                                                  </a:cubicBezTo>
                                                  <a:cubicBezTo>
                                                    <a:pt x="44450" y="31427"/>
                                                    <a:pt x="115888" y="81830"/>
                                                    <a:pt x="114300" y="106833"/>
                                                  </a:cubicBezTo>
                                                  <a:cubicBezTo>
                                                    <a:pt x="112712" y="131836"/>
                                                    <a:pt x="80566" y="155252"/>
                                                    <a:pt x="66675" y="163983"/>
                                                  </a:cubicBezTo>
                                                  <a:cubicBezTo>
                                                    <a:pt x="52784" y="172714"/>
                                                    <a:pt x="30162" y="151284"/>
                                                    <a:pt x="30956" y="159221"/>
                                                  </a:cubicBezTo>
                                                  <a:cubicBezTo>
                                                    <a:pt x="31750" y="167158"/>
                                                    <a:pt x="69056" y="194542"/>
                                                    <a:pt x="71437" y="211608"/>
                                                  </a:cubicBezTo>
                                                  <a:cubicBezTo>
                                                    <a:pt x="73818" y="228674"/>
                                                    <a:pt x="57150" y="249312"/>
                                                    <a:pt x="45244" y="261615"/>
                                                  </a:cubicBezTo>
                                                  <a:cubicBezTo>
                                                    <a:pt x="33338" y="273918"/>
                                                    <a:pt x="0" y="277490"/>
                                                    <a:pt x="0" y="285427"/>
                                                  </a:cubicBezTo>
                                                  <a:cubicBezTo>
                                                    <a:pt x="0" y="293364"/>
                                                    <a:pt x="37703" y="292968"/>
                                                    <a:pt x="45244" y="309240"/>
                                                  </a:cubicBezTo>
                                                  <a:cubicBezTo>
                                                    <a:pt x="52785" y="325512"/>
                                                    <a:pt x="50006" y="356864"/>
                                                    <a:pt x="45244" y="383058"/>
                                                  </a:cubicBezTo>
                                                  <a:cubicBezTo>
                                                    <a:pt x="40482" y="409252"/>
                                                    <a:pt x="7938" y="460846"/>
                                                    <a:pt x="16669" y="466402"/>
                                                  </a:cubicBezTo>
                                                  <a:cubicBezTo>
                                                    <a:pt x="25400" y="471958"/>
                                                    <a:pt x="59134" y="421952"/>
                                                    <a:pt x="97631" y="416396"/>
                                                  </a:cubicBezTo>
                                                  <a:cubicBezTo>
                                                    <a:pt x="136128" y="410840"/>
                                                    <a:pt x="217885" y="437431"/>
                                                    <a:pt x="247650" y="433065"/>
                                                  </a:cubicBezTo>
                                                  <a:cubicBezTo>
                                                    <a:pt x="277415" y="428699"/>
                                                    <a:pt x="255984" y="394171"/>
                                                    <a:pt x="276225" y="390202"/>
                                                  </a:cubicBezTo>
                                                  <a:cubicBezTo>
                                                    <a:pt x="296466" y="386233"/>
                                                    <a:pt x="354013" y="414014"/>
                                                    <a:pt x="369094" y="409252"/>
                                                  </a:cubicBezTo>
                                                  <a:cubicBezTo>
                                                    <a:pt x="384175" y="404490"/>
                                                    <a:pt x="346472" y="379486"/>
                                                    <a:pt x="366712" y="361627"/>
                                                  </a:cubicBezTo>
                                                  <a:cubicBezTo>
                                                    <a:pt x="386952" y="343768"/>
                                                    <a:pt x="471487" y="322733"/>
                                                    <a:pt x="490537" y="302096"/>
                                                  </a:cubicBezTo>
                                                  <a:cubicBezTo>
                                                    <a:pt x="509587" y="281459"/>
                                                    <a:pt x="484584" y="264393"/>
                                                    <a:pt x="481012" y="237802"/>
                                                  </a:cubicBezTo>
                                                  <a:cubicBezTo>
                                                    <a:pt x="477440" y="211211"/>
                                                    <a:pt x="483790" y="178271"/>
                                                    <a:pt x="469106" y="142552"/>
                                                  </a:cubicBezTo>
                                                  <a:cubicBezTo>
                                                    <a:pt x="454422" y="106833"/>
                                                    <a:pt x="423664" y="65161"/>
                                                    <a:pt x="392906" y="23490"/>
                                                  </a:cubicBezTo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rgbClr val="00B050"/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630" name="Group 629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4994057" y="5441046"/>
                                              <a:ext cx="277609" cy="305536"/>
                                              <a:chOff x="4994057" y="5441046"/>
                                              <a:chExt cx="277609" cy="305536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626" name="Group 625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4994057" y="5441046"/>
                                                <a:ext cx="277609" cy="305536"/>
                                                <a:chOff x="4994057" y="5441046"/>
                                                <a:chExt cx="277609" cy="305536"/>
                                              </a:xfrm>
                                              <a:solidFill>
                                                <a:srgbClr val="FF1D1D"/>
                                              </a:solidFill>
                                            </p:grpSpPr>
                                            <p:sp>
                                              <p:nvSpPr>
                                                <p:cNvPr id="623" name="Oval 622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5003090" y="5441046"/>
                                                  <a:ext cx="181366" cy="181366"/>
                                                </a:xfrm>
                                                <a:prstGeom prst="ellipse">
                                                  <a:avLst/>
                                                </a:prstGeom>
                                                <a:grpFill/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624" name="Oval 623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4994057" y="5565216"/>
                                                  <a:ext cx="181366" cy="181366"/>
                                                </a:xfrm>
                                                <a:prstGeom prst="ellipse">
                                                  <a:avLst/>
                                                </a:prstGeom>
                                                <a:grpFill/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625" name="Oval 624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5126226" y="5469820"/>
                                                  <a:ext cx="145440" cy="145440"/>
                                                </a:xfrm>
                                                <a:prstGeom prst="ellipse">
                                                  <a:avLst/>
                                                </a:prstGeom>
                                                <a:grpFill/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627" name="Freeform 626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5033914" y="5583535"/>
                                                <a:ext cx="132757" cy="151567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49 w 132757"/>
                                                  <a:gd name="connsiteY0" fmla="*/ 5259 h 151567"/>
                                                  <a:gd name="connsiteX1" fmla="*/ 81011 w 132757"/>
                                                  <a:gd name="connsiteY1" fmla="*/ 5259 h 151567"/>
                                                  <a:gd name="connsiteX2" fmla="*/ 131017 w 132757"/>
                                                  <a:gd name="connsiteY2" fmla="*/ 55265 h 151567"/>
                                                  <a:gd name="connsiteX3" fmla="*/ 114349 w 132757"/>
                                                  <a:gd name="connsiteY3" fmla="*/ 117178 h 151567"/>
                                                  <a:gd name="connsiteX4" fmla="*/ 47674 w 132757"/>
                                                  <a:gd name="connsiteY4" fmla="*/ 150515 h 151567"/>
                                                  <a:gd name="connsiteX5" fmla="*/ 97680 w 132757"/>
                                                  <a:gd name="connsiteY5" fmla="*/ 79078 h 151567"/>
                                                  <a:gd name="connsiteX6" fmla="*/ 69105 w 132757"/>
                                                  <a:gd name="connsiteY6" fmla="*/ 38596 h 151567"/>
                                                  <a:gd name="connsiteX7" fmla="*/ 49 w 132757"/>
                                                  <a:gd name="connsiteY7" fmla="*/ 5259 h 151567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  <a:cxn ang="0">
                                                    <a:pos x="connsiteX7" y="connsiteY7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132757" h="151567">
                                                    <a:moveTo>
                                                      <a:pt x="49" y="5259"/>
                                                    </a:moveTo>
                                                    <a:cubicBezTo>
                                                      <a:pt x="2033" y="-297"/>
                                                      <a:pt x="59183" y="-3075"/>
                                                      <a:pt x="81011" y="5259"/>
                                                    </a:cubicBezTo>
                                                    <a:cubicBezTo>
                                                      <a:pt x="102839" y="13593"/>
                                                      <a:pt x="125461" y="36612"/>
                                                      <a:pt x="131017" y="55265"/>
                                                    </a:cubicBezTo>
                                                    <a:cubicBezTo>
                                                      <a:pt x="136573" y="73918"/>
                                                      <a:pt x="128240" y="101303"/>
                                                      <a:pt x="114349" y="117178"/>
                                                    </a:cubicBezTo>
                                                    <a:cubicBezTo>
                                                      <a:pt x="100459" y="133053"/>
                                                      <a:pt x="50452" y="156865"/>
                                                      <a:pt x="47674" y="150515"/>
                                                    </a:cubicBezTo>
                                                    <a:cubicBezTo>
                                                      <a:pt x="44896" y="144165"/>
                                                      <a:pt x="94108" y="97731"/>
                                                      <a:pt x="97680" y="79078"/>
                                                    </a:cubicBezTo>
                                                    <a:cubicBezTo>
                                                      <a:pt x="101252" y="60425"/>
                                                      <a:pt x="81408" y="50105"/>
                                                      <a:pt x="69105" y="38596"/>
                                                    </a:cubicBezTo>
                                                    <a:cubicBezTo>
                                                      <a:pt x="56802" y="27087"/>
                                                      <a:pt x="-1935" y="10815"/>
                                                      <a:pt x="49" y="5259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rgbClr val="C00000"/>
                                              </a:solidFill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628" name="Freeform 627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5126583" y="5464478"/>
                                                <a:ext cx="53519" cy="116615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249 w 53519"/>
                                                  <a:gd name="connsiteY0" fmla="*/ 491 h 116615"/>
                                                  <a:gd name="connsiteX1" fmla="*/ 26443 w 53519"/>
                                                  <a:gd name="connsiteY1" fmla="*/ 43353 h 116615"/>
                                                  <a:gd name="connsiteX2" fmla="*/ 7393 w 53519"/>
                                                  <a:gd name="connsiteY2" fmla="*/ 102884 h 116615"/>
                                                  <a:gd name="connsiteX3" fmla="*/ 5011 w 53519"/>
                                                  <a:gd name="connsiteY3" fmla="*/ 114791 h 116615"/>
                                                  <a:gd name="connsiteX4" fmla="*/ 50255 w 53519"/>
                                                  <a:gd name="connsiteY4" fmla="*/ 74309 h 116615"/>
                                                  <a:gd name="connsiteX5" fmla="*/ 45493 w 53519"/>
                                                  <a:gd name="connsiteY5" fmla="*/ 24303 h 116615"/>
                                                  <a:gd name="connsiteX6" fmla="*/ 249 w 53519"/>
                                                  <a:gd name="connsiteY6" fmla="*/ 491 h 116615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53519" h="116615">
                                                    <a:moveTo>
                                                      <a:pt x="249" y="491"/>
                                                    </a:moveTo>
                                                    <a:cubicBezTo>
                                                      <a:pt x="-2926" y="3666"/>
                                                      <a:pt x="25252" y="26288"/>
                                                      <a:pt x="26443" y="43353"/>
                                                    </a:cubicBezTo>
                                                    <a:cubicBezTo>
                                                      <a:pt x="27634" y="60418"/>
                                                      <a:pt x="10965" y="90978"/>
                                                      <a:pt x="7393" y="102884"/>
                                                    </a:cubicBezTo>
                                                    <a:cubicBezTo>
                                                      <a:pt x="3821" y="114790"/>
                                                      <a:pt x="-2133" y="119553"/>
                                                      <a:pt x="5011" y="114791"/>
                                                    </a:cubicBezTo>
                                                    <a:cubicBezTo>
                                                      <a:pt x="12155" y="110029"/>
                                                      <a:pt x="43508" y="89390"/>
                                                      <a:pt x="50255" y="74309"/>
                                                    </a:cubicBezTo>
                                                    <a:cubicBezTo>
                                                      <a:pt x="57002" y="59228"/>
                                                      <a:pt x="52240" y="38590"/>
                                                      <a:pt x="45493" y="24303"/>
                                                    </a:cubicBezTo>
                                                    <a:cubicBezTo>
                                                      <a:pt x="38746" y="10016"/>
                                                      <a:pt x="3424" y="-2684"/>
                                                      <a:pt x="249" y="491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rgbClr val="C00000"/>
                                              </a:solidFill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629" name="Freeform 628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5157722" y="5488779"/>
                                                <a:ext cx="104232" cy="119406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73884 w 104232"/>
                                                  <a:gd name="connsiteY0" fmla="*/ 2 h 119406"/>
                                                  <a:gd name="connsiteX1" fmla="*/ 95316 w 104232"/>
                                                  <a:gd name="connsiteY1" fmla="*/ 57152 h 119406"/>
                                                  <a:gd name="connsiteX2" fmla="*/ 57216 w 104232"/>
                                                  <a:gd name="connsiteY2" fmla="*/ 97634 h 119406"/>
                                                  <a:gd name="connsiteX3" fmla="*/ 66 w 104232"/>
                                                  <a:gd name="connsiteY3" fmla="*/ 107159 h 119406"/>
                                                  <a:gd name="connsiteX4" fmla="*/ 69122 w 104232"/>
                                                  <a:gd name="connsiteY4" fmla="*/ 119065 h 119406"/>
                                                  <a:gd name="connsiteX5" fmla="*/ 97697 w 104232"/>
                                                  <a:gd name="connsiteY5" fmla="*/ 92871 h 119406"/>
                                                  <a:gd name="connsiteX6" fmla="*/ 102459 w 104232"/>
                                                  <a:gd name="connsiteY6" fmla="*/ 54771 h 119406"/>
                                                  <a:gd name="connsiteX7" fmla="*/ 73884 w 104232"/>
                                                  <a:gd name="connsiteY7" fmla="*/ 2 h 119406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  <a:cxn ang="0">
                                                    <a:pos x="connsiteX7" y="connsiteY7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104232" h="119406">
                                                    <a:moveTo>
                                                      <a:pt x="73884" y="2"/>
                                                    </a:moveTo>
                                                    <a:cubicBezTo>
                                                      <a:pt x="72693" y="399"/>
                                                      <a:pt x="98094" y="40880"/>
                                                      <a:pt x="95316" y="57152"/>
                                                    </a:cubicBezTo>
                                                    <a:cubicBezTo>
                                                      <a:pt x="92538" y="73424"/>
                                                      <a:pt x="73091" y="89300"/>
                                                      <a:pt x="57216" y="97634"/>
                                                    </a:cubicBezTo>
                                                    <a:cubicBezTo>
                                                      <a:pt x="41341" y="105968"/>
                                                      <a:pt x="-1918" y="103587"/>
                                                      <a:pt x="66" y="107159"/>
                                                    </a:cubicBezTo>
                                                    <a:cubicBezTo>
                                                      <a:pt x="2050" y="110731"/>
                                                      <a:pt x="52850" y="121446"/>
                                                      <a:pt x="69122" y="119065"/>
                                                    </a:cubicBezTo>
                                                    <a:cubicBezTo>
                                                      <a:pt x="85394" y="116684"/>
                                                      <a:pt x="92141" y="103587"/>
                                                      <a:pt x="97697" y="92871"/>
                                                    </a:cubicBezTo>
                                                    <a:cubicBezTo>
                                                      <a:pt x="103253" y="82155"/>
                                                      <a:pt x="106428" y="68662"/>
                                                      <a:pt x="102459" y="54771"/>
                                                    </a:cubicBezTo>
                                                    <a:cubicBezTo>
                                                      <a:pt x="98490" y="40880"/>
                                                      <a:pt x="75075" y="-395"/>
                                                      <a:pt x="73884" y="2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rgbClr val="C00000"/>
                                              </a:solidFill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</p:grpSp>
                                      </p:grpSp>
                                      <p:sp>
                                        <p:nvSpPr>
                                          <p:cNvPr id="634" name="Freeform 633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4957762" y="5114852"/>
                                            <a:ext cx="178669" cy="340680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92869 w 178669"/>
                                              <a:gd name="connsiteY0" fmla="*/ 340592 h 340680"/>
                                              <a:gd name="connsiteX1" fmla="*/ 78582 w 178669"/>
                                              <a:gd name="connsiteY1" fmla="*/ 264392 h 340680"/>
                                              <a:gd name="connsiteX2" fmla="*/ 1 w 178669"/>
                                              <a:gd name="connsiteY2" fmla="*/ 164379 h 340680"/>
                                              <a:gd name="connsiteX3" fmla="*/ 80963 w 178669"/>
                                              <a:gd name="connsiteY3" fmla="*/ 226292 h 340680"/>
                                              <a:gd name="connsiteX4" fmla="*/ 92869 w 178669"/>
                                              <a:gd name="connsiteY4" fmla="*/ 183429 h 340680"/>
                                              <a:gd name="connsiteX5" fmla="*/ 42863 w 178669"/>
                                              <a:gd name="connsiteY5" fmla="*/ 95323 h 340680"/>
                                              <a:gd name="connsiteX6" fmla="*/ 102394 w 178669"/>
                                              <a:gd name="connsiteY6" fmla="*/ 140567 h 340680"/>
                                              <a:gd name="connsiteX7" fmla="*/ 104776 w 178669"/>
                                              <a:gd name="connsiteY7" fmla="*/ 73 h 340680"/>
                                              <a:gd name="connsiteX8" fmla="*/ 123826 w 178669"/>
                                              <a:gd name="connsiteY8" fmla="*/ 161998 h 340680"/>
                                              <a:gd name="connsiteX9" fmla="*/ 161926 w 178669"/>
                                              <a:gd name="connsiteY9" fmla="*/ 90561 h 340680"/>
                                              <a:gd name="connsiteX10" fmla="*/ 145257 w 178669"/>
                                              <a:gd name="connsiteY10" fmla="*/ 185811 h 340680"/>
                                              <a:gd name="connsiteX11" fmla="*/ 119063 w 178669"/>
                                              <a:gd name="connsiteY11" fmla="*/ 250104 h 340680"/>
                                              <a:gd name="connsiteX12" fmla="*/ 178594 w 178669"/>
                                              <a:gd name="connsiteY12" fmla="*/ 202479 h 340680"/>
                                              <a:gd name="connsiteX13" fmla="*/ 130969 w 178669"/>
                                              <a:gd name="connsiteY13" fmla="*/ 278679 h 340680"/>
                                              <a:gd name="connsiteX14" fmla="*/ 92869 w 178669"/>
                                              <a:gd name="connsiteY14" fmla="*/ 340592 h 340680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78669" h="340680">
                                                <a:moveTo>
                                                  <a:pt x="92869" y="340592"/>
                                                </a:moveTo>
                                                <a:cubicBezTo>
                                                  <a:pt x="84138" y="338211"/>
                                                  <a:pt x="94060" y="293761"/>
                                                  <a:pt x="78582" y="264392"/>
                                                </a:cubicBezTo>
                                                <a:cubicBezTo>
                                                  <a:pt x="63104" y="235023"/>
                                                  <a:pt x="-396" y="170729"/>
                                                  <a:pt x="1" y="164379"/>
                                                </a:cubicBezTo>
                                                <a:cubicBezTo>
                                                  <a:pt x="398" y="158029"/>
                                                  <a:pt x="65485" y="223117"/>
                                                  <a:pt x="80963" y="226292"/>
                                                </a:cubicBezTo>
                                                <a:cubicBezTo>
                                                  <a:pt x="96441" y="229467"/>
                                                  <a:pt x="99219" y="205257"/>
                                                  <a:pt x="92869" y="183429"/>
                                                </a:cubicBezTo>
                                                <a:cubicBezTo>
                                                  <a:pt x="86519" y="161601"/>
                                                  <a:pt x="41275" y="102467"/>
                                                  <a:pt x="42863" y="95323"/>
                                                </a:cubicBezTo>
                                                <a:cubicBezTo>
                                                  <a:pt x="44450" y="88179"/>
                                                  <a:pt x="92075" y="156442"/>
                                                  <a:pt x="102394" y="140567"/>
                                                </a:cubicBezTo>
                                                <a:cubicBezTo>
                                                  <a:pt x="112713" y="124692"/>
                                                  <a:pt x="101204" y="-3499"/>
                                                  <a:pt x="104776" y="73"/>
                                                </a:cubicBezTo>
                                                <a:cubicBezTo>
                                                  <a:pt x="108348" y="3645"/>
                                                  <a:pt x="114301" y="146917"/>
                                                  <a:pt x="123826" y="161998"/>
                                                </a:cubicBezTo>
                                                <a:cubicBezTo>
                                                  <a:pt x="133351" y="177079"/>
                                                  <a:pt x="158354" y="86592"/>
                                                  <a:pt x="161926" y="90561"/>
                                                </a:cubicBezTo>
                                                <a:cubicBezTo>
                                                  <a:pt x="165498" y="94530"/>
                                                  <a:pt x="152401" y="159220"/>
                                                  <a:pt x="145257" y="185811"/>
                                                </a:cubicBezTo>
                                                <a:cubicBezTo>
                                                  <a:pt x="138113" y="212401"/>
                                                  <a:pt x="113507" y="247326"/>
                                                  <a:pt x="119063" y="250104"/>
                                                </a:cubicBezTo>
                                                <a:cubicBezTo>
                                                  <a:pt x="124619" y="252882"/>
                                                  <a:pt x="176610" y="197716"/>
                                                  <a:pt x="178594" y="202479"/>
                                                </a:cubicBezTo>
                                                <a:cubicBezTo>
                                                  <a:pt x="180578" y="207241"/>
                                                  <a:pt x="142875" y="260819"/>
                                                  <a:pt x="130969" y="278679"/>
                                                </a:cubicBezTo>
                                                <a:cubicBezTo>
                                                  <a:pt x="119063" y="296538"/>
                                                  <a:pt x="101600" y="342973"/>
                                                  <a:pt x="92869" y="340592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00823B"/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636" name="Freeform 635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4782813" y="5684212"/>
                                            <a:ext cx="216721" cy="211769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215431 w 216721"/>
                                              <a:gd name="connsiteY0" fmla="*/ 14119 h 211769"/>
                                              <a:gd name="connsiteX1" fmla="*/ 124943 w 216721"/>
                                              <a:gd name="connsiteY1" fmla="*/ 6976 h 211769"/>
                                              <a:gd name="connsiteX2" fmla="*/ 58268 w 216721"/>
                                              <a:gd name="connsiteY2" fmla="*/ 2213 h 211769"/>
                                              <a:gd name="connsiteX3" fmla="*/ 167806 w 216721"/>
                                              <a:gd name="connsiteY3" fmla="*/ 45076 h 211769"/>
                                              <a:gd name="connsiteX4" fmla="*/ 60650 w 216721"/>
                                              <a:gd name="connsiteY4" fmla="*/ 114132 h 211769"/>
                                              <a:gd name="connsiteX5" fmla="*/ 1118 w 216721"/>
                                              <a:gd name="connsiteY5" fmla="*/ 211763 h 211769"/>
                                              <a:gd name="connsiteX6" fmla="*/ 110656 w 216721"/>
                                              <a:gd name="connsiteY6" fmla="*/ 109369 h 211769"/>
                                              <a:gd name="connsiteX7" fmla="*/ 155900 w 216721"/>
                                              <a:gd name="connsiteY7" fmla="*/ 97463 h 211769"/>
                                              <a:gd name="connsiteX8" fmla="*/ 167806 w 216721"/>
                                              <a:gd name="connsiteY8" fmla="*/ 171282 h 211769"/>
                                              <a:gd name="connsiteX9" fmla="*/ 177331 w 216721"/>
                                              <a:gd name="connsiteY9" fmla="*/ 85557 h 211769"/>
                                              <a:gd name="connsiteX10" fmla="*/ 215431 w 216721"/>
                                              <a:gd name="connsiteY10" fmla="*/ 14119 h 211769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216721" h="211769">
                                                <a:moveTo>
                                                  <a:pt x="215431" y="14119"/>
                                                </a:moveTo>
                                                <a:cubicBezTo>
                                                  <a:pt x="206700" y="1022"/>
                                                  <a:pt x="124943" y="6976"/>
                                                  <a:pt x="124943" y="6976"/>
                                                </a:cubicBezTo>
                                                <a:cubicBezTo>
                                                  <a:pt x="98749" y="4992"/>
                                                  <a:pt x="51124" y="-4137"/>
                                                  <a:pt x="58268" y="2213"/>
                                                </a:cubicBezTo>
                                                <a:cubicBezTo>
                                                  <a:pt x="65412" y="8563"/>
                                                  <a:pt x="167409" y="26423"/>
                                                  <a:pt x="167806" y="45076"/>
                                                </a:cubicBezTo>
                                                <a:cubicBezTo>
                                                  <a:pt x="168203" y="63729"/>
                                                  <a:pt x="88431" y="86351"/>
                                                  <a:pt x="60650" y="114132"/>
                                                </a:cubicBezTo>
                                                <a:cubicBezTo>
                                                  <a:pt x="32869" y="141913"/>
                                                  <a:pt x="-7216" y="212557"/>
                                                  <a:pt x="1118" y="211763"/>
                                                </a:cubicBezTo>
                                                <a:cubicBezTo>
                                                  <a:pt x="9452" y="210969"/>
                                                  <a:pt x="84859" y="128419"/>
                                                  <a:pt x="110656" y="109369"/>
                                                </a:cubicBezTo>
                                                <a:cubicBezTo>
                                                  <a:pt x="136453" y="90319"/>
                                                  <a:pt x="146375" y="87144"/>
                                                  <a:pt x="155900" y="97463"/>
                                                </a:cubicBezTo>
                                                <a:cubicBezTo>
                                                  <a:pt x="165425" y="107782"/>
                                                  <a:pt x="164234" y="173266"/>
                                                  <a:pt x="167806" y="171282"/>
                                                </a:cubicBezTo>
                                                <a:cubicBezTo>
                                                  <a:pt x="171378" y="169298"/>
                                                  <a:pt x="168600" y="103813"/>
                                                  <a:pt x="177331" y="85557"/>
                                                </a:cubicBezTo>
                                                <a:cubicBezTo>
                                                  <a:pt x="186062" y="67301"/>
                                                  <a:pt x="224162" y="27216"/>
                                                  <a:pt x="215431" y="14119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00823B"/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637" name="Freeform 636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4845303" y="5578771"/>
                                            <a:ext cx="146334" cy="39128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145797 w 146334"/>
                                              <a:gd name="connsiteY0" fmla="*/ 17167 h 39128"/>
                                              <a:gd name="connsiteX1" fmla="*/ 57691 w 146334"/>
                                              <a:gd name="connsiteY1" fmla="*/ 498 h 39128"/>
                                              <a:gd name="connsiteX2" fmla="*/ 541 w 146334"/>
                                              <a:gd name="connsiteY2" fmla="*/ 38598 h 39128"/>
                                              <a:gd name="connsiteX3" fmla="*/ 91028 w 146334"/>
                                              <a:gd name="connsiteY3" fmla="*/ 21929 h 39128"/>
                                              <a:gd name="connsiteX4" fmla="*/ 145797 w 146334"/>
                                              <a:gd name="connsiteY4" fmla="*/ 17167 h 39128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46334" h="39128">
                                                <a:moveTo>
                                                  <a:pt x="145797" y="17167"/>
                                                </a:moveTo>
                                                <a:cubicBezTo>
                                                  <a:pt x="140241" y="13595"/>
                                                  <a:pt x="81900" y="-3074"/>
                                                  <a:pt x="57691" y="498"/>
                                                </a:cubicBezTo>
                                                <a:cubicBezTo>
                                                  <a:pt x="33482" y="4070"/>
                                                  <a:pt x="-5015" y="35026"/>
                                                  <a:pt x="541" y="38598"/>
                                                </a:cubicBezTo>
                                                <a:cubicBezTo>
                                                  <a:pt x="6097" y="42170"/>
                                                  <a:pt x="69597" y="26691"/>
                                                  <a:pt x="91028" y="21929"/>
                                                </a:cubicBezTo>
                                                <a:cubicBezTo>
                                                  <a:pt x="112459" y="17167"/>
                                                  <a:pt x="151353" y="20739"/>
                                                  <a:pt x="145797" y="17167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00823B"/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639" name="Freeform 638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5038655" y="5749764"/>
                                            <a:ext cx="42531" cy="102206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31026 w 42531"/>
                                              <a:gd name="connsiteY0" fmla="*/ 955 h 102206"/>
                                              <a:gd name="connsiteX1" fmla="*/ 70 w 42531"/>
                                              <a:gd name="connsiteY1" fmla="*/ 100967 h 102206"/>
                                              <a:gd name="connsiteX2" fmla="*/ 40551 w 42531"/>
                                              <a:gd name="connsiteY2" fmla="*/ 53342 h 102206"/>
                                              <a:gd name="connsiteX3" fmla="*/ 31026 w 42531"/>
                                              <a:gd name="connsiteY3" fmla="*/ 955 h 102206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42531" h="102206">
                                                <a:moveTo>
                                                  <a:pt x="31026" y="955"/>
                                                </a:moveTo>
                                                <a:cubicBezTo>
                                                  <a:pt x="24279" y="8893"/>
                                                  <a:pt x="-1518" y="92236"/>
                                                  <a:pt x="70" y="100967"/>
                                                </a:cubicBezTo>
                                                <a:cubicBezTo>
                                                  <a:pt x="1658" y="109698"/>
                                                  <a:pt x="34598" y="70011"/>
                                                  <a:pt x="40551" y="53342"/>
                                                </a:cubicBezTo>
                                                <a:cubicBezTo>
                                                  <a:pt x="46504" y="36673"/>
                                                  <a:pt x="37773" y="-6983"/>
                                                  <a:pt x="31026" y="955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00823B"/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641" name="Freeform 640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4914725" y="5357494"/>
                                          <a:ext cx="321833" cy="412291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4938 w 321833"/>
                                            <a:gd name="connsiteY0" fmla="*/ 319 h 412291"/>
                                            <a:gd name="connsiteX1" fmla="*/ 73994 w 321833"/>
                                            <a:gd name="connsiteY1" fmla="*/ 71756 h 412291"/>
                                            <a:gd name="connsiteX2" fmla="*/ 121619 w 321833"/>
                                            <a:gd name="connsiteY2" fmla="*/ 107475 h 412291"/>
                                            <a:gd name="connsiteX3" fmla="*/ 93044 w 321833"/>
                                            <a:gd name="connsiteY3" fmla="*/ 140812 h 412291"/>
                                            <a:gd name="connsiteX4" fmla="*/ 175 w 321833"/>
                                            <a:gd name="connsiteY4" fmla="*/ 145575 h 412291"/>
                                            <a:gd name="connsiteX5" fmla="*/ 69231 w 321833"/>
                                            <a:gd name="connsiteY5" fmla="*/ 183675 h 412291"/>
                                            <a:gd name="connsiteX6" fmla="*/ 50181 w 321833"/>
                                            <a:gd name="connsiteY6" fmla="*/ 231300 h 412291"/>
                                            <a:gd name="connsiteX7" fmla="*/ 59706 w 321833"/>
                                            <a:gd name="connsiteY7" fmla="*/ 290831 h 412291"/>
                                            <a:gd name="connsiteX8" fmla="*/ 62088 w 321833"/>
                                            <a:gd name="connsiteY8" fmla="*/ 343219 h 412291"/>
                                            <a:gd name="connsiteX9" fmla="*/ 38275 w 321833"/>
                                            <a:gd name="connsiteY9" fmla="*/ 393225 h 412291"/>
                                            <a:gd name="connsiteX10" fmla="*/ 90663 w 321833"/>
                                            <a:gd name="connsiteY10" fmla="*/ 388462 h 412291"/>
                                            <a:gd name="connsiteX11" fmla="*/ 150194 w 321833"/>
                                            <a:gd name="connsiteY11" fmla="*/ 412275 h 412291"/>
                                            <a:gd name="connsiteX12" fmla="*/ 269256 w 321833"/>
                                            <a:gd name="connsiteY12" fmla="*/ 390844 h 412291"/>
                                            <a:gd name="connsiteX13" fmla="*/ 288306 w 321833"/>
                                            <a:gd name="connsiteY13" fmla="*/ 321787 h 412291"/>
                                            <a:gd name="connsiteX14" fmla="*/ 271638 w 321833"/>
                                            <a:gd name="connsiteY14" fmla="*/ 269400 h 412291"/>
                                            <a:gd name="connsiteX15" fmla="*/ 321644 w 321833"/>
                                            <a:gd name="connsiteY15" fmla="*/ 250350 h 412291"/>
                                            <a:gd name="connsiteX16" fmla="*/ 250206 w 321833"/>
                                            <a:gd name="connsiteY16" fmla="*/ 243206 h 412291"/>
                                            <a:gd name="connsiteX17" fmla="*/ 235919 w 321833"/>
                                            <a:gd name="connsiteY17" fmla="*/ 224156 h 412291"/>
                                            <a:gd name="connsiteX18" fmla="*/ 245444 w 321833"/>
                                            <a:gd name="connsiteY18" fmla="*/ 186056 h 412291"/>
                                            <a:gd name="connsiteX19" fmla="*/ 221631 w 321833"/>
                                            <a:gd name="connsiteY19" fmla="*/ 228919 h 412291"/>
                                            <a:gd name="connsiteX20" fmla="*/ 231156 w 321833"/>
                                            <a:gd name="connsiteY20" fmla="*/ 286069 h 412291"/>
                                            <a:gd name="connsiteX21" fmla="*/ 235919 w 321833"/>
                                            <a:gd name="connsiteY21" fmla="*/ 343219 h 412291"/>
                                            <a:gd name="connsiteX22" fmla="*/ 162100 w 321833"/>
                                            <a:gd name="connsiteY22" fmla="*/ 381319 h 412291"/>
                                            <a:gd name="connsiteX23" fmla="*/ 93044 w 321833"/>
                                            <a:gd name="connsiteY23" fmla="*/ 352744 h 412291"/>
                                            <a:gd name="connsiteX24" fmla="*/ 88281 w 321833"/>
                                            <a:gd name="connsiteY24" fmla="*/ 278925 h 412291"/>
                                            <a:gd name="connsiteX25" fmla="*/ 119238 w 321833"/>
                                            <a:gd name="connsiteY25" fmla="*/ 240825 h 412291"/>
                                            <a:gd name="connsiteX26" fmla="*/ 95425 w 321833"/>
                                            <a:gd name="connsiteY26" fmla="*/ 207487 h 412291"/>
                                            <a:gd name="connsiteX27" fmla="*/ 107331 w 321833"/>
                                            <a:gd name="connsiteY27" fmla="*/ 162244 h 412291"/>
                                            <a:gd name="connsiteX28" fmla="*/ 150194 w 321833"/>
                                            <a:gd name="connsiteY28" fmla="*/ 102712 h 412291"/>
                                            <a:gd name="connsiteX29" fmla="*/ 226394 w 321833"/>
                                            <a:gd name="connsiteY29" fmla="*/ 76519 h 412291"/>
                                            <a:gd name="connsiteX30" fmla="*/ 259731 w 321833"/>
                                            <a:gd name="connsiteY30" fmla="*/ 52706 h 412291"/>
                                            <a:gd name="connsiteX31" fmla="*/ 152575 w 321833"/>
                                            <a:gd name="connsiteY31" fmla="*/ 78900 h 412291"/>
                                            <a:gd name="connsiteX32" fmla="*/ 143050 w 321833"/>
                                            <a:gd name="connsiteY32" fmla="*/ 31275 h 412291"/>
                                            <a:gd name="connsiteX33" fmla="*/ 121619 w 321833"/>
                                            <a:gd name="connsiteY33" fmla="*/ 64612 h 412291"/>
                                            <a:gd name="connsiteX34" fmla="*/ 71613 w 321833"/>
                                            <a:gd name="connsiteY34" fmla="*/ 45562 h 412291"/>
                                            <a:gd name="connsiteX35" fmla="*/ 4938 w 321833"/>
                                            <a:gd name="connsiteY35" fmla="*/ 319 h 412291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  <a:cxn ang="0">
                                              <a:pos x="connsiteX8" y="connsiteY8"/>
                                            </a:cxn>
                                            <a:cxn ang="0">
                                              <a:pos x="connsiteX9" y="connsiteY9"/>
                                            </a:cxn>
                                            <a:cxn ang="0">
                                              <a:pos x="connsiteX10" y="connsiteY10"/>
                                            </a:cxn>
                                            <a:cxn ang="0">
                                              <a:pos x="connsiteX11" y="connsiteY11"/>
                                            </a:cxn>
                                            <a:cxn ang="0">
                                              <a:pos x="connsiteX12" y="connsiteY12"/>
                                            </a:cxn>
                                            <a:cxn ang="0">
                                              <a:pos x="connsiteX13" y="connsiteY13"/>
                                            </a:cxn>
                                            <a:cxn ang="0">
                                              <a:pos x="connsiteX14" y="connsiteY14"/>
                                            </a:cxn>
                                            <a:cxn ang="0">
                                              <a:pos x="connsiteX15" y="connsiteY15"/>
                                            </a:cxn>
                                            <a:cxn ang="0">
                                              <a:pos x="connsiteX16" y="connsiteY16"/>
                                            </a:cxn>
                                            <a:cxn ang="0">
                                              <a:pos x="connsiteX17" y="connsiteY17"/>
                                            </a:cxn>
                                            <a:cxn ang="0">
                                              <a:pos x="connsiteX18" y="connsiteY18"/>
                                            </a:cxn>
                                            <a:cxn ang="0">
                                              <a:pos x="connsiteX19" y="connsiteY19"/>
                                            </a:cxn>
                                            <a:cxn ang="0">
                                              <a:pos x="connsiteX20" y="connsiteY20"/>
                                            </a:cxn>
                                            <a:cxn ang="0">
                                              <a:pos x="connsiteX21" y="connsiteY21"/>
                                            </a:cxn>
                                            <a:cxn ang="0">
                                              <a:pos x="connsiteX22" y="connsiteY22"/>
                                            </a:cxn>
                                            <a:cxn ang="0">
                                              <a:pos x="connsiteX23" y="connsiteY23"/>
                                            </a:cxn>
                                            <a:cxn ang="0">
                                              <a:pos x="connsiteX24" y="connsiteY24"/>
                                            </a:cxn>
                                            <a:cxn ang="0">
                                              <a:pos x="connsiteX25" y="connsiteY25"/>
                                            </a:cxn>
                                            <a:cxn ang="0">
                                              <a:pos x="connsiteX26" y="connsiteY26"/>
                                            </a:cxn>
                                            <a:cxn ang="0">
                                              <a:pos x="connsiteX27" y="connsiteY27"/>
                                            </a:cxn>
                                            <a:cxn ang="0">
                                              <a:pos x="connsiteX28" y="connsiteY28"/>
                                            </a:cxn>
                                            <a:cxn ang="0">
                                              <a:pos x="connsiteX29" y="connsiteY29"/>
                                            </a:cxn>
                                            <a:cxn ang="0">
                                              <a:pos x="connsiteX30" y="connsiteY30"/>
                                            </a:cxn>
                                            <a:cxn ang="0">
                                              <a:pos x="connsiteX31" y="connsiteY31"/>
                                            </a:cxn>
                                            <a:cxn ang="0">
                                              <a:pos x="connsiteX32" y="connsiteY32"/>
                                            </a:cxn>
                                            <a:cxn ang="0">
                                              <a:pos x="connsiteX33" y="connsiteY33"/>
                                            </a:cxn>
                                            <a:cxn ang="0">
                                              <a:pos x="connsiteX34" y="connsiteY34"/>
                                            </a:cxn>
                                            <a:cxn ang="0">
                                              <a:pos x="connsiteX35" y="connsiteY35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321833" h="412291">
                                              <a:moveTo>
                                                <a:pt x="4938" y="319"/>
                                              </a:moveTo>
                                              <a:cubicBezTo>
                                                <a:pt x="5335" y="4685"/>
                                                <a:pt x="54547" y="53897"/>
                                                <a:pt x="73994" y="71756"/>
                                              </a:cubicBezTo>
                                              <a:cubicBezTo>
                                                <a:pt x="93441" y="89615"/>
                                                <a:pt x="118444" y="95966"/>
                                                <a:pt x="121619" y="107475"/>
                                              </a:cubicBezTo>
                                              <a:cubicBezTo>
                                                <a:pt x="124794" y="118984"/>
                                                <a:pt x="113285" y="134462"/>
                                                <a:pt x="93044" y="140812"/>
                                              </a:cubicBezTo>
                                              <a:cubicBezTo>
                                                <a:pt x="72803" y="147162"/>
                                                <a:pt x="4144" y="138431"/>
                                                <a:pt x="175" y="145575"/>
                                              </a:cubicBezTo>
                                              <a:cubicBezTo>
                                                <a:pt x="-3794" y="152719"/>
                                                <a:pt x="60897" y="169388"/>
                                                <a:pt x="69231" y="183675"/>
                                              </a:cubicBezTo>
                                              <a:cubicBezTo>
                                                <a:pt x="77565" y="197962"/>
                                                <a:pt x="51768" y="213441"/>
                                                <a:pt x="50181" y="231300"/>
                                              </a:cubicBezTo>
                                              <a:cubicBezTo>
                                                <a:pt x="48594" y="249159"/>
                                                <a:pt x="57722" y="272178"/>
                                                <a:pt x="59706" y="290831"/>
                                              </a:cubicBezTo>
                                              <a:cubicBezTo>
                                                <a:pt x="61691" y="309484"/>
                                                <a:pt x="65660" y="326153"/>
                                                <a:pt x="62088" y="343219"/>
                                              </a:cubicBezTo>
                                              <a:cubicBezTo>
                                                <a:pt x="58516" y="360285"/>
                                                <a:pt x="33513" y="385685"/>
                                                <a:pt x="38275" y="393225"/>
                                              </a:cubicBezTo>
                                              <a:cubicBezTo>
                                                <a:pt x="43038" y="400766"/>
                                                <a:pt x="72010" y="385287"/>
                                                <a:pt x="90663" y="388462"/>
                                              </a:cubicBezTo>
                                              <a:cubicBezTo>
                                                <a:pt x="109316" y="391637"/>
                                                <a:pt x="120429" y="411878"/>
                                                <a:pt x="150194" y="412275"/>
                                              </a:cubicBezTo>
                                              <a:cubicBezTo>
                                                <a:pt x="179959" y="412672"/>
                                                <a:pt x="246237" y="405925"/>
                                                <a:pt x="269256" y="390844"/>
                                              </a:cubicBezTo>
                                              <a:cubicBezTo>
                                                <a:pt x="292275" y="375763"/>
                                                <a:pt x="287909" y="342028"/>
                                                <a:pt x="288306" y="321787"/>
                                              </a:cubicBezTo>
                                              <a:cubicBezTo>
                                                <a:pt x="288703" y="301546"/>
                                                <a:pt x="266082" y="281306"/>
                                                <a:pt x="271638" y="269400"/>
                                              </a:cubicBezTo>
                                              <a:cubicBezTo>
                                                <a:pt x="277194" y="257494"/>
                                                <a:pt x="325216" y="254716"/>
                                                <a:pt x="321644" y="250350"/>
                                              </a:cubicBezTo>
                                              <a:cubicBezTo>
                                                <a:pt x="318072" y="245984"/>
                                                <a:pt x="264493" y="247572"/>
                                                <a:pt x="250206" y="243206"/>
                                              </a:cubicBezTo>
                                              <a:cubicBezTo>
                                                <a:pt x="235919" y="238840"/>
                                                <a:pt x="236713" y="233681"/>
                                                <a:pt x="235919" y="224156"/>
                                              </a:cubicBezTo>
                                              <a:cubicBezTo>
                                                <a:pt x="235125" y="214631"/>
                                                <a:pt x="247825" y="185262"/>
                                                <a:pt x="245444" y="186056"/>
                                              </a:cubicBezTo>
                                              <a:cubicBezTo>
                                                <a:pt x="243063" y="186850"/>
                                                <a:pt x="224012" y="212250"/>
                                                <a:pt x="221631" y="228919"/>
                                              </a:cubicBezTo>
                                              <a:cubicBezTo>
                                                <a:pt x="219250" y="245588"/>
                                                <a:pt x="228775" y="267019"/>
                                                <a:pt x="231156" y="286069"/>
                                              </a:cubicBezTo>
                                              <a:cubicBezTo>
                                                <a:pt x="233537" y="305119"/>
                                                <a:pt x="247428" y="327344"/>
                                                <a:pt x="235919" y="343219"/>
                                              </a:cubicBezTo>
                                              <a:cubicBezTo>
                                                <a:pt x="224410" y="359094"/>
                                                <a:pt x="185913" y="379731"/>
                                                <a:pt x="162100" y="381319"/>
                                              </a:cubicBezTo>
                                              <a:cubicBezTo>
                                                <a:pt x="138287" y="382907"/>
                                                <a:pt x="105347" y="369810"/>
                                                <a:pt x="93044" y="352744"/>
                                              </a:cubicBezTo>
                                              <a:cubicBezTo>
                                                <a:pt x="80741" y="335678"/>
                                                <a:pt x="83915" y="297578"/>
                                                <a:pt x="88281" y="278925"/>
                                              </a:cubicBezTo>
                                              <a:cubicBezTo>
                                                <a:pt x="92647" y="260272"/>
                                                <a:pt x="118047" y="252731"/>
                                                <a:pt x="119238" y="240825"/>
                                              </a:cubicBezTo>
                                              <a:cubicBezTo>
                                                <a:pt x="120429" y="228919"/>
                                                <a:pt x="97410" y="220584"/>
                                                <a:pt x="95425" y="207487"/>
                                              </a:cubicBezTo>
                                              <a:cubicBezTo>
                                                <a:pt x="93440" y="194390"/>
                                                <a:pt x="98203" y="179707"/>
                                                <a:pt x="107331" y="162244"/>
                                              </a:cubicBezTo>
                                              <a:cubicBezTo>
                                                <a:pt x="116459" y="144782"/>
                                                <a:pt x="130350" y="116999"/>
                                                <a:pt x="150194" y="102712"/>
                                              </a:cubicBezTo>
                                              <a:cubicBezTo>
                                                <a:pt x="170038" y="88425"/>
                                                <a:pt x="208138" y="84853"/>
                                                <a:pt x="226394" y="76519"/>
                                              </a:cubicBezTo>
                                              <a:cubicBezTo>
                                                <a:pt x="244650" y="68185"/>
                                                <a:pt x="272034" y="52309"/>
                                                <a:pt x="259731" y="52706"/>
                                              </a:cubicBezTo>
                                              <a:cubicBezTo>
                                                <a:pt x="247428" y="53103"/>
                                                <a:pt x="172022" y="82472"/>
                                                <a:pt x="152575" y="78900"/>
                                              </a:cubicBezTo>
                                              <a:cubicBezTo>
                                                <a:pt x="133128" y="75328"/>
                                                <a:pt x="148209" y="33656"/>
                                                <a:pt x="143050" y="31275"/>
                                              </a:cubicBezTo>
                                              <a:cubicBezTo>
                                                <a:pt x="137891" y="28894"/>
                                                <a:pt x="133525" y="62231"/>
                                                <a:pt x="121619" y="64612"/>
                                              </a:cubicBezTo>
                                              <a:cubicBezTo>
                                                <a:pt x="109713" y="66993"/>
                                                <a:pt x="87885" y="53500"/>
                                                <a:pt x="71613" y="45562"/>
                                              </a:cubicBezTo>
                                              <a:cubicBezTo>
                                                <a:pt x="55341" y="37625"/>
                                                <a:pt x="4541" y="-4047"/>
                                                <a:pt x="4938" y="319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rgbClr val="000000">
                                            <a:alpha val="20000"/>
                                          </a:srgbClr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</p:grpSp>
                                </p:grpSp>
                              </p:grpSp>
                              <p:sp>
                                <p:nvSpPr>
                                  <p:cNvPr id="656" name="Freeform 655"/>
                                  <p:cNvSpPr/>
                                  <p:nvPr/>
                                </p:nvSpPr>
                                <p:spPr>
                                  <a:xfrm>
                                    <a:off x="5213246" y="5657816"/>
                                    <a:ext cx="1772551" cy="371520"/>
                                  </a:xfrm>
                                  <a:custGeom>
                                    <a:avLst/>
                                    <a:gdLst>
                                      <a:gd name="connsiteX0" fmla="*/ 11217 w 1772551"/>
                                      <a:gd name="connsiteY0" fmla="*/ 34 h 371520"/>
                                      <a:gd name="connsiteX1" fmla="*/ 130279 w 1772551"/>
                                      <a:gd name="connsiteY1" fmla="*/ 76234 h 371520"/>
                                      <a:gd name="connsiteX2" fmla="*/ 263629 w 1772551"/>
                                      <a:gd name="connsiteY2" fmla="*/ 104809 h 371520"/>
                                      <a:gd name="connsiteX3" fmla="*/ 354117 w 1772551"/>
                                      <a:gd name="connsiteY3" fmla="*/ 181009 h 371520"/>
                                      <a:gd name="connsiteX4" fmla="*/ 635104 w 1772551"/>
                                      <a:gd name="connsiteY4" fmla="*/ 185772 h 371520"/>
                                      <a:gd name="connsiteX5" fmla="*/ 773217 w 1772551"/>
                                      <a:gd name="connsiteY5" fmla="*/ 276259 h 371520"/>
                                      <a:gd name="connsiteX6" fmla="*/ 1068492 w 1772551"/>
                                      <a:gd name="connsiteY6" fmla="*/ 271497 h 371520"/>
                                      <a:gd name="connsiteX7" fmla="*/ 1235179 w 1772551"/>
                                      <a:gd name="connsiteY7" fmla="*/ 314359 h 371520"/>
                                      <a:gd name="connsiteX8" fmla="*/ 1459017 w 1772551"/>
                                      <a:gd name="connsiteY8" fmla="*/ 276259 h 371520"/>
                                      <a:gd name="connsiteX9" fmla="*/ 1668567 w 1772551"/>
                                      <a:gd name="connsiteY9" fmla="*/ 295309 h 371520"/>
                                      <a:gd name="connsiteX10" fmla="*/ 1768579 w 1772551"/>
                                      <a:gd name="connsiteY10" fmla="*/ 309597 h 371520"/>
                                      <a:gd name="connsiteX11" fmla="*/ 1539979 w 1772551"/>
                                      <a:gd name="connsiteY11" fmla="*/ 319122 h 371520"/>
                                      <a:gd name="connsiteX12" fmla="*/ 1339954 w 1772551"/>
                                      <a:gd name="connsiteY12" fmla="*/ 371509 h 371520"/>
                                      <a:gd name="connsiteX13" fmla="*/ 1078017 w 1772551"/>
                                      <a:gd name="connsiteY13" fmla="*/ 323884 h 371520"/>
                                      <a:gd name="connsiteX14" fmla="*/ 1006579 w 1772551"/>
                                      <a:gd name="connsiteY14" fmla="*/ 314359 h 371520"/>
                                      <a:gd name="connsiteX15" fmla="*/ 858942 w 1772551"/>
                                      <a:gd name="connsiteY15" fmla="*/ 328647 h 371520"/>
                                      <a:gd name="connsiteX16" fmla="*/ 677967 w 1772551"/>
                                      <a:gd name="connsiteY16" fmla="*/ 261972 h 371520"/>
                                      <a:gd name="connsiteX17" fmla="*/ 496992 w 1772551"/>
                                      <a:gd name="connsiteY17" fmla="*/ 214347 h 371520"/>
                                      <a:gd name="connsiteX18" fmla="*/ 249342 w 1772551"/>
                                      <a:gd name="connsiteY18" fmla="*/ 176247 h 371520"/>
                                      <a:gd name="connsiteX19" fmla="*/ 187429 w 1772551"/>
                                      <a:gd name="connsiteY19" fmla="*/ 109572 h 371520"/>
                                      <a:gd name="connsiteX20" fmla="*/ 25504 w 1772551"/>
                                      <a:gd name="connsiteY20" fmla="*/ 66709 h 371520"/>
                                      <a:gd name="connsiteX21" fmla="*/ 11217 w 1772551"/>
                                      <a:gd name="connsiteY21" fmla="*/ 34 h 371520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  <a:cxn ang="0">
                                        <a:pos x="connsiteX11" y="connsiteY11"/>
                                      </a:cxn>
                                      <a:cxn ang="0">
                                        <a:pos x="connsiteX12" y="connsiteY12"/>
                                      </a:cxn>
                                      <a:cxn ang="0">
                                        <a:pos x="connsiteX13" y="connsiteY13"/>
                                      </a:cxn>
                                      <a:cxn ang="0">
                                        <a:pos x="connsiteX14" y="connsiteY14"/>
                                      </a:cxn>
                                      <a:cxn ang="0">
                                        <a:pos x="connsiteX15" y="connsiteY15"/>
                                      </a:cxn>
                                      <a:cxn ang="0">
                                        <a:pos x="connsiteX16" y="connsiteY16"/>
                                      </a:cxn>
                                      <a:cxn ang="0">
                                        <a:pos x="connsiteX17" y="connsiteY17"/>
                                      </a:cxn>
                                      <a:cxn ang="0">
                                        <a:pos x="connsiteX18" y="connsiteY18"/>
                                      </a:cxn>
                                      <a:cxn ang="0">
                                        <a:pos x="connsiteX19" y="connsiteY19"/>
                                      </a:cxn>
                                      <a:cxn ang="0">
                                        <a:pos x="connsiteX20" y="connsiteY20"/>
                                      </a:cxn>
                                      <a:cxn ang="0">
                                        <a:pos x="connsiteX21" y="connsiteY21"/>
                                      </a:cxn>
                                    </a:cxnLst>
                                    <a:rect l="l" t="t" r="r" b="b"/>
                                    <a:pathLst>
                                      <a:path w="1772551" h="371520">
                                        <a:moveTo>
                                          <a:pt x="11217" y="34"/>
                                        </a:moveTo>
                                        <a:cubicBezTo>
                                          <a:pt x="28679" y="1621"/>
                                          <a:pt x="88210" y="58772"/>
                                          <a:pt x="130279" y="76234"/>
                                        </a:cubicBezTo>
                                        <a:cubicBezTo>
                                          <a:pt x="172348" y="93697"/>
                                          <a:pt x="226323" y="87347"/>
                                          <a:pt x="263629" y="104809"/>
                                        </a:cubicBezTo>
                                        <a:cubicBezTo>
                                          <a:pt x="300935" y="122271"/>
                                          <a:pt x="292205" y="167515"/>
                                          <a:pt x="354117" y="181009"/>
                                        </a:cubicBezTo>
                                        <a:cubicBezTo>
                                          <a:pt x="416030" y="194503"/>
                                          <a:pt x="565254" y="169897"/>
                                          <a:pt x="635104" y="185772"/>
                                        </a:cubicBezTo>
                                        <a:cubicBezTo>
                                          <a:pt x="704954" y="201647"/>
                                          <a:pt x="700986" y="261972"/>
                                          <a:pt x="773217" y="276259"/>
                                        </a:cubicBezTo>
                                        <a:cubicBezTo>
                                          <a:pt x="845448" y="290546"/>
                                          <a:pt x="991498" y="265147"/>
                                          <a:pt x="1068492" y="271497"/>
                                        </a:cubicBezTo>
                                        <a:cubicBezTo>
                                          <a:pt x="1145486" y="277847"/>
                                          <a:pt x="1170092" y="313565"/>
                                          <a:pt x="1235179" y="314359"/>
                                        </a:cubicBezTo>
                                        <a:cubicBezTo>
                                          <a:pt x="1300266" y="315153"/>
                                          <a:pt x="1386786" y="279434"/>
                                          <a:pt x="1459017" y="276259"/>
                                        </a:cubicBezTo>
                                        <a:cubicBezTo>
                                          <a:pt x="1531248" y="273084"/>
                                          <a:pt x="1616973" y="289753"/>
                                          <a:pt x="1668567" y="295309"/>
                                        </a:cubicBezTo>
                                        <a:cubicBezTo>
                                          <a:pt x="1720161" y="300865"/>
                                          <a:pt x="1790010" y="305628"/>
                                          <a:pt x="1768579" y="309597"/>
                                        </a:cubicBezTo>
                                        <a:cubicBezTo>
                                          <a:pt x="1747148" y="313566"/>
                                          <a:pt x="1611416" y="308803"/>
                                          <a:pt x="1539979" y="319122"/>
                                        </a:cubicBezTo>
                                        <a:cubicBezTo>
                                          <a:pt x="1468542" y="329441"/>
                                          <a:pt x="1416948" y="370715"/>
                                          <a:pt x="1339954" y="371509"/>
                                        </a:cubicBezTo>
                                        <a:cubicBezTo>
                                          <a:pt x="1262960" y="372303"/>
                                          <a:pt x="1133579" y="333409"/>
                                          <a:pt x="1078017" y="323884"/>
                                        </a:cubicBezTo>
                                        <a:cubicBezTo>
                                          <a:pt x="1022455" y="314359"/>
                                          <a:pt x="1043092" y="313565"/>
                                          <a:pt x="1006579" y="314359"/>
                                        </a:cubicBezTo>
                                        <a:cubicBezTo>
                                          <a:pt x="970067" y="315153"/>
                                          <a:pt x="913711" y="337378"/>
                                          <a:pt x="858942" y="328647"/>
                                        </a:cubicBezTo>
                                        <a:cubicBezTo>
                                          <a:pt x="804173" y="319916"/>
                                          <a:pt x="738292" y="281022"/>
                                          <a:pt x="677967" y="261972"/>
                                        </a:cubicBezTo>
                                        <a:cubicBezTo>
                                          <a:pt x="617642" y="242922"/>
                                          <a:pt x="568430" y="228635"/>
                                          <a:pt x="496992" y="214347"/>
                                        </a:cubicBezTo>
                                        <a:cubicBezTo>
                                          <a:pt x="425555" y="200060"/>
                                          <a:pt x="300936" y="193709"/>
                                          <a:pt x="249342" y="176247"/>
                                        </a:cubicBezTo>
                                        <a:cubicBezTo>
                                          <a:pt x="197748" y="158785"/>
                                          <a:pt x="224735" y="127828"/>
                                          <a:pt x="187429" y="109572"/>
                                        </a:cubicBezTo>
                                        <a:cubicBezTo>
                                          <a:pt x="150123" y="91316"/>
                                          <a:pt x="55666" y="80996"/>
                                          <a:pt x="25504" y="66709"/>
                                        </a:cubicBezTo>
                                        <a:cubicBezTo>
                                          <a:pt x="-4658" y="52422"/>
                                          <a:pt x="-6245" y="-1553"/>
                                          <a:pt x="11217" y="34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6699"/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657" name="Freeform 656"/>
                                  <p:cNvSpPr/>
                                  <p:nvPr/>
                                </p:nvSpPr>
                                <p:spPr>
                                  <a:xfrm>
                                    <a:off x="5276392" y="5499800"/>
                                    <a:ext cx="1500664" cy="390572"/>
                                  </a:xfrm>
                                  <a:custGeom>
                                    <a:avLst/>
                                    <a:gdLst>
                                      <a:gd name="connsiteX0" fmla="*/ 458 w 1500664"/>
                                      <a:gd name="connsiteY0" fmla="*/ 888 h 390572"/>
                                      <a:gd name="connsiteX1" fmla="*/ 124283 w 1500664"/>
                                      <a:gd name="connsiteY1" fmla="*/ 38988 h 390572"/>
                                      <a:gd name="connsiteX2" fmla="*/ 210008 w 1500664"/>
                                      <a:gd name="connsiteY2" fmla="*/ 134238 h 390572"/>
                                      <a:gd name="connsiteX3" fmla="*/ 424321 w 1500664"/>
                                      <a:gd name="connsiteY3" fmla="*/ 172338 h 390572"/>
                                      <a:gd name="connsiteX4" fmla="*/ 552908 w 1500664"/>
                                      <a:gd name="connsiteY4" fmla="*/ 219963 h 390572"/>
                                      <a:gd name="connsiteX5" fmla="*/ 705308 w 1500664"/>
                                      <a:gd name="connsiteY5" fmla="*/ 253300 h 390572"/>
                                      <a:gd name="connsiteX6" fmla="*/ 814846 w 1500664"/>
                                      <a:gd name="connsiteY6" fmla="*/ 272350 h 390572"/>
                                      <a:gd name="connsiteX7" fmla="*/ 986296 w 1500664"/>
                                      <a:gd name="connsiteY7" fmla="*/ 253300 h 390572"/>
                                      <a:gd name="connsiteX8" fmla="*/ 1110121 w 1500664"/>
                                      <a:gd name="connsiteY8" fmla="*/ 296163 h 390572"/>
                                      <a:gd name="connsiteX9" fmla="*/ 1267283 w 1500664"/>
                                      <a:gd name="connsiteY9" fmla="*/ 281875 h 390572"/>
                                      <a:gd name="connsiteX10" fmla="*/ 1353008 w 1500664"/>
                                      <a:gd name="connsiteY10" fmla="*/ 315213 h 390572"/>
                                      <a:gd name="connsiteX11" fmla="*/ 1500646 w 1500664"/>
                                      <a:gd name="connsiteY11" fmla="*/ 324738 h 390572"/>
                                      <a:gd name="connsiteX12" fmla="*/ 1362533 w 1500664"/>
                                      <a:gd name="connsiteY12" fmla="*/ 386650 h 390572"/>
                                      <a:gd name="connsiteX13" fmla="*/ 1262521 w 1500664"/>
                                      <a:gd name="connsiteY13" fmla="*/ 381888 h 390572"/>
                                      <a:gd name="connsiteX14" fmla="*/ 1100596 w 1500664"/>
                                      <a:gd name="connsiteY14" fmla="*/ 362838 h 390572"/>
                                      <a:gd name="connsiteX15" fmla="*/ 905333 w 1500664"/>
                                      <a:gd name="connsiteY15" fmla="*/ 343788 h 390572"/>
                                      <a:gd name="connsiteX16" fmla="*/ 843421 w 1500664"/>
                                      <a:gd name="connsiteY16" fmla="*/ 310450 h 390572"/>
                                      <a:gd name="connsiteX17" fmla="*/ 705308 w 1500664"/>
                                      <a:gd name="connsiteY17" fmla="*/ 339025 h 390572"/>
                                      <a:gd name="connsiteX18" fmla="*/ 505283 w 1500664"/>
                                      <a:gd name="connsiteY18" fmla="*/ 286638 h 390572"/>
                                      <a:gd name="connsiteX19" fmla="*/ 395746 w 1500664"/>
                                      <a:gd name="connsiteY19" fmla="*/ 248538 h 390572"/>
                                      <a:gd name="connsiteX20" fmla="*/ 295733 w 1500664"/>
                                      <a:gd name="connsiteY20" fmla="*/ 210438 h 390572"/>
                                      <a:gd name="connsiteX21" fmla="*/ 181433 w 1500664"/>
                                      <a:gd name="connsiteY21" fmla="*/ 172338 h 390572"/>
                                      <a:gd name="connsiteX22" fmla="*/ 86183 w 1500664"/>
                                      <a:gd name="connsiteY22" fmla="*/ 72325 h 390572"/>
                                      <a:gd name="connsiteX23" fmla="*/ 458 w 1500664"/>
                                      <a:gd name="connsiteY23" fmla="*/ 888 h 390572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  <a:cxn ang="0">
                                        <a:pos x="connsiteX11" y="connsiteY11"/>
                                      </a:cxn>
                                      <a:cxn ang="0">
                                        <a:pos x="connsiteX12" y="connsiteY12"/>
                                      </a:cxn>
                                      <a:cxn ang="0">
                                        <a:pos x="connsiteX13" y="connsiteY13"/>
                                      </a:cxn>
                                      <a:cxn ang="0">
                                        <a:pos x="connsiteX14" y="connsiteY14"/>
                                      </a:cxn>
                                      <a:cxn ang="0">
                                        <a:pos x="connsiteX15" y="connsiteY15"/>
                                      </a:cxn>
                                      <a:cxn ang="0">
                                        <a:pos x="connsiteX16" y="connsiteY16"/>
                                      </a:cxn>
                                      <a:cxn ang="0">
                                        <a:pos x="connsiteX17" y="connsiteY17"/>
                                      </a:cxn>
                                      <a:cxn ang="0">
                                        <a:pos x="connsiteX18" y="connsiteY18"/>
                                      </a:cxn>
                                      <a:cxn ang="0">
                                        <a:pos x="connsiteX19" y="connsiteY19"/>
                                      </a:cxn>
                                      <a:cxn ang="0">
                                        <a:pos x="connsiteX20" y="connsiteY20"/>
                                      </a:cxn>
                                      <a:cxn ang="0">
                                        <a:pos x="connsiteX21" y="connsiteY21"/>
                                      </a:cxn>
                                      <a:cxn ang="0">
                                        <a:pos x="connsiteX22" y="connsiteY22"/>
                                      </a:cxn>
                                      <a:cxn ang="0">
                                        <a:pos x="connsiteX23" y="connsiteY23"/>
                                      </a:cxn>
                                    </a:cxnLst>
                                    <a:rect l="l" t="t" r="r" b="b"/>
                                    <a:pathLst>
                                      <a:path w="1500664" h="390572">
                                        <a:moveTo>
                                          <a:pt x="458" y="888"/>
                                        </a:moveTo>
                                        <a:cubicBezTo>
                                          <a:pt x="6808" y="-4668"/>
                                          <a:pt x="89358" y="16763"/>
                                          <a:pt x="124283" y="38988"/>
                                        </a:cubicBezTo>
                                        <a:cubicBezTo>
                                          <a:pt x="159208" y="61213"/>
                                          <a:pt x="160002" y="112013"/>
                                          <a:pt x="210008" y="134238"/>
                                        </a:cubicBezTo>
                                        <a:cubicBezTo>
                                          <a:pt x="260014" y="156463"/>
                                          <a:pt x="367171" y="158051"/>
                                          <a:pt x="424321" y="172338"/>
                                        </a:cubicBezTo>
                                        <a:cubicBezTo>
                                          <a:pt x="481471" y="186626"/>
                                          <a:pt x="506077" y="206469"/>
                                          <a:pt x="552908" y="219963"/>
                                        </a:cubicBezTo>
                                        <a:cubicBezTo>
                                          <a:pt x="599739" y="233457"/>
                                          <a:pt x="661652" y="244569"/>
                                          <a:pt x="705308" y="253300"/>
                                        </a:cubicBezTo>
                                        <a:cubicBezTo>
                                          <a:pt x="748964" y="262031"/>
                                          <a:pt x="768015" y="272350"/>
                                          <a:pt x="814846" y="272350"/>
                                        </a:cubicBezTo>
                                        <a:cubicBezTo>
                                          <a:pt x="861677" y="272350"/>
                                          <a:pt x="937084" y="249331"/>
                                          <a:pt x="986296" y="253300"/>
                                        </a:cubicBezTo>
                                        <a:cubicBezTo>
                                          <a:pt x="1035508" y="257269"/>
                                          <a:pt x="1063290" y="291401"/>
                                          <a:pt x="1110121" y="296163"/>
                                        </a:cubicBezTo>
                                        <a:cubicBezTo>
                                          <a:pt x="1156952" y="300925"/>
                                          <a:pt x="1226802" y="278700"/>
                                          <a:pt x="1267283" y="281875"/>
                                        </a:cubicBezTo>
                                        <a:cubicBezTo>
                                          <a:pt x="1307764" y="285050"/>
                                          <a:pt x="1314114" y="308069"/>
                                          <a:pt x="1353008" y="315213"/>
                                        </a:cubicBezTo>
                                        <a:cubicBezTo>
                                          <a:pt x="1391902" y="322357"/>
                                          <a:pt x="1499059" y="312832"/>
                                          <a:pt x="1500646" y="324738"/>
                                        </a:cubicBezTo>
                                        <a:cubicBezTo>
                                          <a:pt x="1502233" y="336644"/>
                                          <a:pt x="1402221" y="377125"/>
                                          <a:pt x="1362533" y="386650"/>
                                        </a:cubicBezTo>
                                        <a:cubicBezTo>
                                          <a:pt x="1322846" y="396175"/>
                                          <a:pt x="1306177" y="385857"/>
                                          <a:pt x="1262521" y="381888"/>
                                        </a:cubicBezTo>
                                        <a:cubicBezTo>
                                          <a:pt x="1218865" y="377919"/>
                                          <a:pt x="1100596" y="362838"/>
                                          <a:pt x="1100596" y="362838"/>
                                        </a:cubicBezTo>
                                        <a:cubicBezTo>
                                          <a:pt x="1041065" y="356488"/>
                                          <a:pt x="948195" y="352519"/>
                                          <a:pt x="905333" y="343788"/>
                                        </a:cubicBezTo>
                                        <a:cubicBezTo>
                                          <a:pt x="862471" y="335057"/>
                                          <a:pt x="876758" y="311244"/>
                                          <a:pt x="843421" y="310450"/>
                                        </a:cubicBezTo>
                                        <a:cubicBezTo>
                                          <a:pt x="810084" y="309656"/>
                                          <a:pt x="761664" y="342994"/>
                                          <a:pt x="705308" y="339025"/>
                                        </a:cubicBezTo>
                                        <a:cubicBezTo>
                                          <a:pt x="648952" y="335056"/>
                                          <a:pt x="556877" y="301719"/>
                                          <a:pt x="505283" y="286638"/>
                                        </a:cubicBezTo>
                                        <a:cubicBezTo>
                                          <a:pt x="453689" y="271557"/>
                                          <a:pt x="430671" y="261238"/>
                                          <a:pt x="395746" y="248538"/>
                                        </a:cubicBezTo>
                                        <a:cubicBezTo>
                                          <a:pt x="360821" y="235838"/>
                                          <a:pt x="331452" y="223138"/>
                                          <a:pt x="295733" y="210438"/>
                                        </a:cubicBezTo>
                                        <a:cubicBezTo>
                                          <a:pt x="260014" y="197738"/>
                                          <a:pt x="216358" y="195357"/>
                                          <a:pt x="181433" y="172338"/>
                                        </a:cubicBezTo>
                                        <a:cubicBezTo>
                                          <a:pt x="146508" y="149319"/>
                                          <a:pt x="117139" y="96138"/>
                                          <a:pt x="86183" y="72325"/>
                                        </a:cubicBezTo>
                                        <a:cubicBezTo>
                                          <a:pt x="55227" y="48513"/>
                                          <a:pt x="-5892" y="6444"/>
                                          <a:pt x="458" y="888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FF6699">
                                      <a:alpha val="10196"/>
                                    </a:srgbClr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659" name="Freeform 658"/>
                                <p:cNvSpPr/>
                                <p:nvPr/>
                              </p:nvSpPr>
                              <p:spPr>
                                <a:xfrm>
                                  <a:off x="5229651" y="5205413"/>
                                  <a:ext cx="144782" cy="305146"/>
                                </a:xfrm>
                                <a:custGeom>
                                  <a:avLst/>
                                  <a:gdLst>
                                    <a:gd name="connsiteX0" fmla="*/ 4337 w 144782"/>
                                    <a:gd name="connsiteY0" fmla="*/ 0 h 305146"/>
                                    <a:gd name="connsiteX1" fmla="*/ 94824 w 144782"/>
                                    <a:gd name="connsiteY1" fmla="*/ 90487 h 305146"/>
                                    <a:gd name="connsiteX2" fmla="*/ 113874 w 144782"/>
                                    <a:gd name="connsiteY2" fmla="*/ 200025 h 305146"/>
                                    <a:gd name="connsiteX3" fmla="*/ 142449 w 144782"/>
                                    <a:gd name="connsiteY3" fmla="*/ 200025 h 305146"/>
                                    <a:gd name="connsiteX4" fmla="*/ 47199 w 144782"/>
                                    <a:gd name="connsiteY4" fmla="*/ 304800 h 305146"/>
                                    <a:gd name="connsiteX5" fmla="*/ 13862 w 144782"/>
                                    <a:gd name="connsiteY5" fmla="*/ 228600 h 305146"/>
                                    <a:gd name="connsiteX6" fmla="*/ 13862 w 144782"/>
                                    <a:gd name="connsiteY6" fmla="*/ 90487 h 305146"/>
                                    <a:gd name="connsiteX7" fmla="*/ 4337 w 144782"/>
                                    <a:gd name="connsiteY7" fmla="*/ 0 h 305146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</a:cxnLst>
                                  <a:rect l="l" t="t" r="r" b="b"/>
                                  <a:pathLst>
                                    <a:path w="144782" h="305146">
                                      <a:moveTo>
                                        <a:pt x="4337" y="0"/>
                                      </a:moveTo>
                                      <a:cubicBezTo>
                                        <a:pt x="17831" y="0"/>
                                        <a:pt x="76568" y="57150"/>
                                        <a:pt x="94824" y="90487"/>
                                      </a:cubicBezTo>
                                      <a:cubicBezTo>
                                        <a:pt x="113080" y="123824"/>
                                        <a:pt x="105937" y="181769"/>
                                        <a:pt x="113874" y="200025"/>
                                      </a:cubicBezTo>
                                      <a:cubicBezTo>
                                        <a:pt x="121811" y="218281"/>
                                        <a:pt x="153561" y="182563"/>
                                        <a:pt x="142449" y="200025"/>
                                      </a:cubicBezTo>
                                      <a:cubicBezTo>
                                        <a:pt x="131337" y="217487"/>
                                        <a:pt x="68630" y="300038"/>
                                        <a:pt x="47199" y="304800"/>
                                      </a:cubicBezTo>
                                      <a:cubicBezTo>
                                        <a:pt x="25768" y="309562"/>
                                        <a:pt x="19418" y="264319"/>
                                        <a:pt x="13862" y="228600"/>
                                      </a:cubicBezTo>
                                      <a:cubicBezTo>
                                        <a:pt x="8306" y="192881"/>
                                        <a:pt x="14656" y="127793"/>
                                        <a:pt x="13862" y="90487"/>
                                      </a:cubicBezTo>
                                      <a:cubicBezTo>
                                        <a:pt x="13068" y="53181"/>
                                        <a:pt x="-9157" y="0"/>
                                        <a:pt x="4337" y="0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chemeClr val="bg1">
                                    <a:lumMod val="50000"/>
                                    <a:alpha val="10196"/>
                                  </a:scheme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660" name="Freeform 659"/>
                                <p:cNvSpPr/>
                                <p:nvPr/>
                              </p:nvSpPr>
                              <p:spPr>
                                <a:xfrm>
                                  <a:off x="5478318" y="5286375"/>
                                  <a:ext cx="233118" cy="395470"/>
                                </a:xfrm>
                                <a:custGeom>
                                  <a:avLst/>
                                  <a:gdLst>
                                    <a:gd name="connsiteX0" fmla="*/ 12845 w 233118"/>
                                    <a:gd name="connsiteY0" fmla="*/ 0 h 395470"/>
                                    <a:gd name="connsiteX1" fmla="*/ 98570 w 233118"/>
                                    <a:gd name="connsiteY1" fmla="*/ 100013 h 395470"/>
                                    <a:gd name="connsiteX2" fmla="*/ 141432 w 233118"/>
                                    <a:gd name="connsiteY2" fmla="*/ 176213 h 395470"/>
                                    <a:gd name="connsiteX3" fmla="*/ 222395 w 233118"/>
                                    <a:gd name="connsiteY3" fmla="*/ 266700 h 395470"/>
                                    <a:gd name="connsiteX4" fmla="*/ 222395 w 233118"/>
                                    <a:gd name="connsiteY4" fmla="*/ 366713 h 395470"/>
                                    <a:gd name="connsiteX5" fmla="*/ 131907 w 233118"/>
                                    <a:gd name="connsiteY5" fmla="*/ 395288 h 395470"/>
                                    <a:gd name="connsiteX6" fmla="*/ 3320 w 233118"/>
                                    <a:gd name="connsiteY6" fmla="*/ 357188 h 395470"/>
                                    <a:gd name="connsiteX7" fmla="*/ 36657 w 233118"/>
                                    <a:gd name="connsiteY7" fmla="*/ 238125 h 395470"/>
                                    <a:gd name="connsiteX8" fmla="*/ 22370 w 233118"/>
                                    <a:gd name="connsiteY8" fmla="*/ 100013 h 395470"/>
                                    <a:gd name="connsiteX9" fmla="*/ 12845 w 233118"/>
                                    <a:gd name="connsiteY9" fmla="*/ 0 h 395470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  <a:cxn ang="0">
                                      <a:pos x="connsiteX8" y="connsiteY8"/>
                                    </a:cxn>
                                    <a:cxn ang="0">
                                      <a:pos x="connsiteX9" y="connsiteY9"/>
                                    </a:cxn>
                                  </a:cxnLst>
                                  <a:rect l="l" t="t" r="r" b="b"/>
                                  <a:pathLst>
                                    <a:path w="233118" h="395470">
                                      <a:moveTo>
                                        <a:pt x="12845" y="0"/>
                                      </a:moveTo>
                                      <a:cubicBezTo>
                                        <a:pt x="25545" y="0"/>
                                        <a:pt x="77139" y="70644"/>
                                        <a:pt x="98570" y="100013"/>
                                      </a:cubicBezTo>
                                      <a:cubicBezTo>
                                        <a:pt x="120001" y="129382"/>
                                        <a:pt x="120795" y="148432"/>
                                        <a:pt x="141432" y="176213"/>
                                      </a:cubicBezTo>
                                      <a:cubicBezTo>
                                        <a:pt x="162069" y="203994"/>
                                        <a:pt x="208901" y="234950"/>
                                        <a:pt x="222395" y="266700"/>
                                      </a:cubicBezTo>
                                      <a:cubicBezTo>
                                        <a:pt x="235889" y="298450"/>
                                        <a:pt x="237476" y="345282"/>
                                        <a:pt x="222395" y="366713"/>
                                      </a:cubicBezTo>
                                      <a:cubicBezTo>
                                        <a:pt x="207314" y="388144"/>
                                        <a:pt x="168419" y="396875"/>
                                        <a:pt x="131907" y="395288"/>
                                      </a:cubicBezTo>
                                      <a:cubicBezTo>
                                        <a:pt x="95395" y="393701"/>
                                        <a:pt x="19195" y="383382"/>
                                        <a:pt x="3320" y="357188"/>
                                      </a:cubicBezTo>
                                      <a:cubicBezTo>
                                        <a:pt x="-12555" y="330994"/>
                                        <a:pt x="33482" y="280987"/>
                                        <a:pt x="36657" y="238125"/>
                                      </a:cubicBezTo>
                                      <a:cubicBezTo>
                                        <a:pt x="39832" y="195263"/>
                                        <a:pt x="28720" y="134938"/>
                                        <a:pt x="22370" y="100013"/>
                                      </a:cubicBezTo>
                                      <a:cubicBezTo>
                                        <a:pt x="16020" y="65088"/>
                                        <a:pt x="145" y="0"/>
                                        <a:pt x="12845" y="0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chemeClr val="bg1">
                                    <a:lumMod val="50000"/>
                                    <a:alpha val="10196"/>
                                  </a:scheme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661" name="Freeform 660"/>
                                <p:cNvSpPr/>
                                <p:nvPr/>
                              </p:nvSpPr>
                              <p:spPr>
                                <a:xfrm>
                                  <a:off x="5862314" y="5395124"/>
                                  <a:ext cx="238794" cy="410503"/>
                                </a:xfrm>
                                <a:custGeom>
                                  <a:avLst/>
                                  <a:gdLst>
                                    <a:gd name="connsiteX0" fmla="*/ 19374 w 238794"/>
                                    <a:gd name="connsiteY0" fmla="*/ 789 h 410503"/>
                                    <a:gd name="connsiteX1" fmla="*/ 47949 w 238794"/>
                                    <a:gd name="connsiteY1" fmla="*/ 181764 h 410503"/>
                                    <a:gd name="connsiteX2" fmla="*/ 324 w 238794"/>
                                    <a:gd name="connsiteY2" fmla="*/ 310351 h 410503"/>
                                    <a:gd name="connsiteX3" fmla="*/ 76524 w 238794"/>
                                    <a:gd name="connsiteY3" fmla="*/ 367501 h 410503"/>
                                    <a:gd name="connsiteX4" fmla="*/ 195586 w 238794"/>
                                    <a:gd name="connsiteY4" fmla="*/ 410364 h 410503"/>
                                    <a:gd name="connsiteX5" fmla="*/ 238449 w 238794"/>
                                    <a:gd name="connsiteY5" fmla="*/ 353214 h 410503"/>
                                    <a:gd name="connsiteX6" fmla="*/ 176536 w 238794"/>
                                    <a:gd name="connsiteY6" fmla="*/ 215101 h 410503"/>
                                    <a:gd name="connsiteX7" fmla="*/ 95574 w 238794"/>
                                    <a:gd name="connsiteY7" fmla="*/ 119851 h 410503"/>
                                    <a:gd name="connsiteX8" fmla="*/ 19374 w 238794"/>
                                    <a:gd name="connsiteY8" fmla="*/ 789 h 410503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  <a:cxn ang="0">
                                      <a:pos x="connsiteX8" y="connsiteY8"/>
                                    </a:cxn>
                                  </a:cxnLst>
                                  <a:rect l="l" t="t" r="r" b="b"/>
                                  <a:pathLst>
                                    <a:path w="238794" h="410503">
                                      <a:moveTo>
                                        <a:pt x="19374" y="789"/>
                                      </a:moveTo>
                                      <a:cubicBezTo>
                                        <a:pt x="11437" y="11108"/>
                                        <a:pt x="51124" y="130170"/>
                                        <a:pt x="47949" y="181764"/>
                                      </a:cubicBezTo>
                                      <a:cubicBezTo>
                                        <a:pt x="44774" y="233358"/>
                                        <a:pt x="-4439" y="279395"/>
                                        <a:pt x="324" y="310351"/>
                                      </a:cubicBezTo>
                                      <a:cubicBezTo>
                                        <a:pt x="5086" y="341307"/>
                                        <a:pt x="43980" y="350832"/>
                                        <a:pt x="76524" y="367501"/>
                                      </a:cubicBezTo>
                                      <a:cubicBezTo>
                                        <a:pt x="109068" y="384170"/>
                                        <a:pt x="168598" y="412745"/>
                                        <a:pt x="195586" y="410364"/>
                                      </a:cubicBezTo>
                                      <a:cubicBezTo>
                                        <a:pt x="222574" y="407983"/>
                                        <a:pt x="241624" y="385758"/>
                                        <a:pt x="238449" y="353214"/>
                                      </a:cubicBezTo>
                                      <a:cubicBezTo>
                                        <a:pt x="235274" y="320670"/>
                                        <a:pt x="200349" y="253995"/>
                                        <a:pt x="176536" y="215101"/>
                                      </a:cubicBezTo>
                                      <a:cubicBezTo>
                                        <a:pt x="152724" y="176207"/>
                                        <a:pt x="120180" y="155570"/>
                                        <a:pt x="95574" y="119851"/>
                                      </a:cubicBezTo>
                                      <a:cubicBezTo>
                                        <a:pt x="70968" y="84132"/>
                                        <a:pt x="27311" y="-9530"/>
                                        <a:pt x="19374" y="789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chemeClr val="bg1">
                                    <a:lumMod val="50000"/>
                                    <a:alpha val="10196"/>
                                  </a:scheme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662" name="Freeform 661"/>
                                <p:cNvSpPr/>
                                <p:nvPr/>
                              </p:nvSpPr>
                              <p:spPr>
                                <a:xfrm>
                                  <a:off x="6349318" y="5414959"/>
                                  <a:ext cx="319117" cy="429575"/>
                                </a:xfrm>
                                <a:custGeom>
                                  <a:avLst/>
                                  <a:gdLst>
                                    <a:gd name="connsiteX0" fmla="*/ 3857 w 319117"/>
                                    <a:gd name="connsiteY0" fmla="*/ 4 h 429575"/>
                                    <a:gd name="connsiteX1" fmla="*/ 175307 w 319117"/>
                                    <a:gd name="connsiteY1" fmla="*/ 142879 h 429575"/>
                                    <a:gd name="connsiteX2" fmla="*/ 265795 w 319117"/>
                                    <a:gd name="connsiteY2" fmla="*/ 257179 h 429575"/>
                                    <a:gd name="connsiteX3" fmla="*/ 294370 w 319117"/>
                                    <a:gd name="connsiteY3" fmla="*/ 309566 h 429575"/>
                                    <a:gd name="connsiteX4" fmla="*/ 318182 w 319117"/>
                                    <a:gd name="connsiteY4" fmla="*/ 261941 h 429575"/>
                                    <a:gd name="connsiteX5" fmla="*/ 261032 w 319117"/>
                                    <a:gd name="connsiteY5" fmla="*/ 381004 h 429575"/>
                                    <a:gd name="connsiteX6" fmla="*/ 208645 w 319117"/>
                                    <a:gd name="connsiteY6" fmla="*/ 428629 h 429575"/>
                                    <a:gd name="connsiteX7" fmla="*/ 94345 w 319117"/>
                                    <a:gd name="connsiteY7" fmla="*/ 409579 h 429575"/>
                                    <a:gd name="connsiteX8" fmla="*/ 37195 w 319117"/>
                                    <a:gd name="connsiteY8" fmla="*/ 371479 h 429575"/>
                                    <a:gd name="connsiteX9" fmla="*/ 46720 w 319117"/>
                                    <a:gd name="connsiteY9" fmla="*/ 257179 h 429575"/>
                                    <a:gd name="connsiteX10" fmla="*/ 56245 w 319117"/>
                                    <a:gd name="connsiteY10" fmla="*/ 138116 h 429575"/>
                                    <a:gd name="connsiteX11" fmla="*/ 3857 w 319117"/>
                                    <a:gd name="connsiteY11" fmla="*/ 4 h 429575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  <a:cxn ang="0">
                                      <a:pos x="connsiteX8" y="connsiteY8"/>
                                    </a:cxn>
                                    <a:cxn ang="0">
                                      <a:pos x="connsiteX9" y="connsiteY9"/>
                                    </a:cxn>
                                    <a:cxn ang="0">
                                      <a:pos x="connsiteX10" y="connsiteY10"/>
                                    </a:cxn>
                                    <a:cxn ang="0">
                                      <a:pos x="connsiteX11" y="connsiteY11"/>
                                    </a:cxn>
                                  </a:cxnLst>
                                  <a:rect l="l" t="t" r="r" b="b"/>
                                  <a:pathLst>
                                    <a:path w="319117" h="429575">
                                      <a:moveTo>
                                        <a:pt x="3857" y="4"/>
                                      </a:moveTo>
                                      <a:cubicBezTo>
                                        <a:pt x="23701" y="798"/>
                                        <a:pt x="131651" y="100017"/>
                                        <a:pt x="175307" y="142879"/>
                                      </a:cubicBezTo>
                                      <a:cubicBezTo>
                                        <a:pt x="218963" y="185741"/>
                                        <a:pt x="245951" y="229398"/>
                                        <a:pt x="265795" y="257179"/>
                                      </a:cubicBezTo>
                                      <a:cubicBezTo>
                                        <a:pt x="285639" y="284960"/>
                                        <a:pt x="285639" y="308772"/>
                                        <a:pt x="294370" y="309566"/>
                                      </a:cubicBezTo>
                                      <a:cubicBezTo>
                                        <a:pt x="303101" y="310360"/>
                                        <a:pt x="323738" y="250035"/>
                                        <a:pt x="318182" y="261941"/>
                                      </a:cubicBezTo>
                                      <a:cubicBezTo>
                                        <a:pt x="312626" y="273847"/>
                                        <a:pt x="279288" y="353223"/>
                                        <a:pt x="261032" y="381004"/>
                                      </a:cubicBezTo>
                                      <a:cubicBezTo>
                                        <a:pt x="242776" y="408785"/>
                                        <a:pt x="236426" y="423867"/>
                                        <a:pt x="208645" y="428629"/>
                                      </a:cubicBezTo>
                                      <a:cubicBezTo>
                                        <a:pt x="180864" y="433392"/>
                                        <a:pt x="122920" y="419104"/>
                                        <a:pt x="94345" y="409579"/>
                                      </a:cubicBezTo>
                                      <a:cubicBezTo>
                                        <a:pt x="65770" y="400054"/>
                                        <a:pt x="45132" y="396879"/>
                                        <a:pt x="37195" y="371479"/>
                                      </a:cubicBezTo>
                                      <a:cubicBezTo>
                                        <a:pt x="29258" y="346079"/>
                                        <a:pt x="43545" y="296073"/>
                                        <a:pt x="46720" y="257179"/>
                                      </a:cubicBezTo>
                                      <a:cubicBezTo>
                                        <a:pt x="49895" y="218285"/>
                                        <a:pt x="65770" y="179391"/>
                                        <a:pt x="56245" y="138116"/>
                                      </a:cubicBezTo>
                                      <a:cubicBezTo>
                                        <a:pt x="46720" y="96841"/>
                                        <a:pt x="-15987" y="-790"/>
                                        <a:pt x="3857" y="4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chemeClr val="bg1">
                                    <a:lumMod val="50000"/>
                                    <a:alpha val="10196"/>
                                  </a:scheme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</p:grpSp>
                          <p:sp>
                            <p:nvSpPr>
                              <p:cNvPr id="664" name="Freeform 663"/>
                              <p:cNvSpPr/>
                              <p:nvPr/>
                            </p:nvSpPr>
                            <p:spPr>
                              <a:xfrm>
                                <a:off x="5286367" y="5616902"/>
                                <a:ext cx="75332" cy="43983"/>
                              </a:xfrm>
                              <a:custGeom>
                                <a:avLst/>
                                <a:gdLst>
                                  <a:gd name="connsiteX0" fmla="*/ 8 w 75332"/>
                                  <a:gd name="connsiteY0" fmla="*/ 21898 h 43983"/>
                                  <a:gd name="connsiteX1" fmla="*/ 64302 w 75332"/>
                                  <a:gd name="connsiteY1" fmla="*/ 467 h 43983"/>
                                  <a:gd name="connsiteX2" fmla="*/ 69064 w 75332"/>
                                  <a:gd name="connsiteY2" fmla="*/ 43329 h 43983"/>
                                  <a:gd name="connsiteX3" fmla="*/ 8 w 75332"/>
                                  <a:gd name="connsiteY3" fmla="*/ 21898 h 43983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</a:cxnLst>
                                <a:rect l="l" t="t" r="r" b="b"/>
                                <a:pathLst>
                                  <a:path w="75332" h="43983">
                                    <a:moveTo>
                                      <a:pt x="8" y="21898"/>
                                    </a:moveTo>
                                    <a:cubicBezTo>
                                      <a:pt x="-786" y="14754"/>
                                      <a:pt x="52793" y="-3105"/>
                                      <a:pt x="64302" y="467"/>
                                    </a:cubicBezTo>
                                    <a:cubicBezTo>
                                      <a:pt x="75811" y="4039"/>
                                      <a:pt x="79780" y="38963"/>
                                      <a:pt x="69064" y="43329"/>
                                    </a:cubicBezTo>
                                    <a:cubicBezTo>
                                      <a:pt x="58348" y="47695"/>
                                      <a:pt x="802" y="29042"/>
                                      <a:pt x="8" y="21898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00B0F0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665" name="Freeform 664"/>
                              <p:cNvSpPr/>
                              <p:nvPr/>
                            </p:nvSpPr>
                            <p:spPr>
                              <a:xfrm rot="2807451">
                                <a:off x="6053703" y="5836302"/>
                                <a:ext cx="78305" cy="45719"/>
                              </a:xfrm>
                              <a:custGeom>
                                <a:avLst/>
                                <a:gdLst>
                                  <a:gd name="connsiteX0" fmla="*/ 8 w 75332"/>
                                  <a:gd name="connsiteY0" fmla="*/ 21898 h 43983"/>
                                  <a:gd name="connsiteX1" fmla="*/ 64302 w 75332"/>
                                  <a:gd name="connsiteY1" fmla="*/ 467 h 43983"/>
                                  <a:gd name="connsiteX2" fmla="*/ 69064 w 75332"/>
                                  <a:gd name="connsiteY2" fmla="*/ 43329 h 43983"/>
                                  <a:gd name="connsiteX3" fmla="*/ 8 w 75332"/>
                                  <a:gd name="connsiteY3" fmla="*/ 21898 h 43983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</a:cxnLst>
                                <a:rect l="l" t="t" r="r" b="b"/>
                                <a:pathLst>
                                  <a:path w="75332" h="43983">
                                    <a:moveTo>
                                      <a:pt x="8" y="21898"/>
                                    </a:moveTo>
                                    <a:cubicBezTo>
                                      <a:pt x="-786" y="14754"/>
                                      <a:pt x="52793" y="-3105"/>
                                      <a:pt x="64302" y="467"/>
                                    </a:cubicBezTo>
                                    <a:cubicBezTo>
                                      <a:pt x="75811" y="4039"/>
                                      <a:pt x="79780" y="38963"/>
                                      <a:pt x="69064" y="43329"/>
                                    </a:cubicBezTo>
                                    <a:cubicBezTo>
                                      <a:pt x="58348" y="47695"/>
                                      <a:pt x="802" y="29042"/>
                                      <a:pt x="8" y="21898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00B0F0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666" name="Freeform 665"/>
                              <p:cNvSpPr/>
                              <p:nvPr/>
                            </p:nvSpPr>
                            <p:spPr>
                              <a:xfrm rot="2807451">
                                <a:off x="6548592" y="5843571"/>
                                <a:ext cx="78305" cy="45719"/>
                              </a:xfrm>
                              <a:custGeom>
                                <a:avLst/>
                                <a:gdLst>
                                  <a:gd name="connsiteX0" fmla="*/ 8 w 75332"/>
                                  <a:gd name="connsiteY0" fmla="*/ 21898 h 43983"/>
                                  <a:gd name="connsiteX1" fmla="*/ 64302 w 75332"/>
                                  <a:gd name="connsiteY1" fmla="*/ 467 h 43983"/>
                                  <a:gd name="connsiteX2" fmla="*/ 69064 w 75332"/>
                                  <a:gd name="connsiteY2" fmla="*/ 43329 h 43983"/>
                                  <a:gd name="connsiteX3" fmla="*/ 8 w 75332"/>
                                  <a:gd name="connsiteY3" fmla="*/ 21898 h 43983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</a:cxnLst>
                                <a:rect l="l" t="t" r="r" b="b"/>
                                <a:pathLst>
                                  <a:path w="75332" h="43983">
                                    <a:moveTo>
                                      <a:pt x="8" y="21898"/>
                                    </a:moveTo>
                                    <a:cubicBezTo>
                                      <a:pt x="-786" y="14754"/>
                                      <a:pt x="52793" y="-3105"/>
                                      <a:pt x="64302" y="467"/>
                                    </a:cubicBezTo>
                                    <a:cubicBezTo>
                                      <a:pt x="75811" y="4039"/>
                                      <a:pt x="79780" y="38963"/>
                                      <a:pt x="69064" y="43329"/>
                                    </a:cubicBezTo>
                                    <a:cubicBezTo>
                                      <a:pt x="58348" y="47695"/>
                                      <a:pt x="802" y="29042"/>
                                      <a:pt x="8" y="21898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00B0F0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667" name="Freeform 666"/>
                              <p:cNvSpPr/>
                              <p:nvPr/>
                            </p:nvSpPr>
                            <p:spPr>
                              <a:xfrm rot="19020702">
                                <a:off x="6858499" y="5924986"/>
                                <a:ext cx="78305" cy="45719"/>
                              </a:xfrm>
                              <a:custGeom>
                                <a:avLst/>
                                <a:gdLst>
                                  <a:gd name="connsiteX0" fmla="*/ 8 w 75332"/>
                                  <a:gd name="connsiteY0" fmla="*/ 21898 h 43983"/>
                                  <a:gd name="connsiteX1" fmla="*/ 64302 w 75332"/>
                                  <a:gd name="connsiteY1" fmla="*/ 467 h 43983"/>
                                  <a:gd name="connsiteX2" fmla="*/ 69064 w 75332"/>
                                  <a:gd name="connsiteY2" fmla="*/ 43329 h 43983"/>
                                  <a:gd name="connsiteX3" fmla="*/ 8 w 75332"/>
                                  <a:gd name="connsiteY3" fmla="*/ 21898 h 43983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</a:cxnLst>
                                <a:rect l="l" t="t" r="r" b="b"/>
                                <a:pathLst>
                                  <a:path w="75332" h="43983">
                                    <a:moveTo>
                                      <a:pt x="8" y="21898"/>
                                    </a:moveTo>
                                    <a:cubicBezTo>
                                      <a:pt x="-786" y="14754"/>
                                      <a:pt x="52793" y="-3105"/>
                                      <a:pt x="64302" y="467"/>
                                    </a:cubicBezTo>
                                    <a:cubicBezTo>
                                      <a:pt x="75811" y="4039"/>
                                      <a:pt x="79780" y="38963"/>
                                      <a:pt x="69064" y="43329"/>
                                    </a:cubicBezTo>
                                    <a:cubicBezTo>
                                      <a:pt x="58348" y="47695"/>
                                      <a:pt x="802" y="29042"/>
                                      <a:pt x="8" y="21898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00B0F0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669" name="Freeform 668"/>
                              <p:cNvSpPr/>
                              <p:nvPr/>
                            </p:nvSpPr>
                            <p:spPr>
                              <a:xfrm>
                                <a:off x="5530157" y="5719763"/>
                                <a:ext cx="80527" cy="69211"/>
                              </a:xfrm>
                              <a:custGeom>
                                <a:avLst/>
                                <a:gdLst>
                                  <a:gd name="connsiteX0" fmla="*/ 1487 w 80527"/>
                                  <a:gd name="connsiteY0" fmla="*/ 0 h 69211"/>
                                  <a:gd name="connsiteX1" fmla="*/ 80068 w 80527"/>
                                  <a:gd name="connsiteY1" fmla="*/ 61912 h 69211"/>
                                  <a:gd name="connsiteX2" fmla="*/ 32443 w 80527"/>
                                  <a:gd name="connsiteY2" fmla="*/ 61912 h 69211"/>
                                  <a:gd name="connsiteX3" fmla="*/ 1487 w 80527"/>
                                  <a:gd name="connsiteY3" fmla="*/ 0 h 6921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</a:cxnLst>
                                <a:rect l="l" t="t" r="r" b="b"/>
                                <a:pathLst>
                                  <a:path w="80527" h="69211">
                                    <a:moveTo>
                                      <a:pt x="1487" y="0"/>
                                    </a:moveTo>
                                    <a:cubicBezTo>
                                      <a:pt x="9424" y="0"/>
                                      <a:pt x="74909" y="51593"/>
                                      <a:pt x="80068" y="61912"/>
                                    </a:cubicBezTo>
                                    <a:cubicBezTo>
                                      <a:pt x="85227" y="72231"/>
                                      <a:pt x="45540" y="71040"/>
                                      <a:pt x="32443" y="61912"/>
                                    </a:cubicBezTo>
                                    <a:cubicBezTo>
                                      <a:pt x="19346" y="52784"/>
                                      <a:pt x="-6450" y="0"/>
                                      <a:pt x="1487" y="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FFFF00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670" name="Freeform 669"/>
                              <p:cNvSpPr/>
                              <p:nvPr/>
                            </p:nvSpPr>
                            <p:spPr>
                              <a:xfrm rot="1909192">
                                <a:off x="5948297" y="5846013"/>
                                <a:ext cx="80527" cy="69211"/>
                              </a:xfrm>
                              <a:custGeom>
                                <a:avLst/>
                                <a:gdLst>
                                  <a:gd name="connsiteX0" fmla="*/ 1487 w 80527"/>
                                  <a:gd name="connsiteY0" fmla="*/ 0 h 69211"/>
                                  <a:gd name="connsiteX1" fmla="*/ 80068 w 80527"/>
                                  <a:gd name="connsiteY1" fmla="*/ 61912 h 69211"/>
                                  <a:gd name="connsiteX2" fmla="*/ 32443 w 80527"/>
                                  <a:gd name="connsiteY2" fmla="*/ 61912 h 69211"/>
                                  <a:gd name="connsiteX3" fmla="*/ 1487 w 80527"/>
                                  <a:gd name="connsiteY3" fmla="*/ 0 h 6921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</a:cxnLst>
                                <a:rect l="l" t="t" r="r" b="b"/>
                                <a:pathLst>
                                  <a:path w="80527" h="69211">
                                    <a:moveTo>
                                      <a:pt x="1487" y="0"/>
                                    </a:moveTo>
                                    <a:cubicBezTo>
                                      <a:pt x="9424" y="0"/>
                                      <a:pt x="74909" y="51593"/>
                                      <a:pt x="80068" y="61912"/>
                                    </a:cubicBezTo>
                                    <a:cubicBezTo>
                                      <a:pt x="85227" y="72231"/>
                                      <a:pt x="45540" y="71040"/>
                                      <a:pt x="32443" y="61912"/>
                                    </a:cubicBezTo>
                                    <a:cubicBezTo>
                                      <a:pt x="19346" y="52784"/>
                                      <a:pt x="-6450" y="0"/>
                                      <a:pt x="1487" y="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FFFF00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671" name="Freeform 670"/>
                              <p:cNvSpPr/>
                              <p:nvPr/>
                            </p:nvSpPr>
                            <p:spPr>
                              <a:xfrm rot="4457948">
                                <a:off x="6302769" y="5834425"/>
                                <a:ext cx="80527" cy="69211"/>
                              </a:xfrm>
                              <a:custGeom>
                                <a:avLst/>
                                <a:gdLst>
                                  <a:gd name="connsiteX0" fmla="*/ 1487 w 80527"/>
                                  <a:gd name="connsiteY0" fmla="*/ 0 h 69211"/>
                                  <a:gd name="connsiteX1" fmla="*/ 80068 w 80527"/>
                                  <a:gd name="connsiteY1" fmla="*/ 61912 h 69211"/>
                                  <a:gd name="connsiteX2" fmla="*/ 32443 w 80527"/>
                                  <a:gd name="connsiteY2" fmla="*/ 61912 h 69211"/>
                                  <a:gd name="connsiteX3" fmla="*/ 1487 w 80527"/>
                                  <a:gd name="connsiteY3" fmla="*/ 0 h 6921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</a:cxnLst>
                                <a:rect l="l" t="t" r="r" b="b"/>
                                <a:pathLst>
                                  <a:path w="80527" h="69211">
                                    <a:moveTo>
                                      <a:pt x="1487" y="0"/>
                                    </a:moveTo>
                                    <a:cubicBezTo>
                                      <a:pt x="9424" y="0"/>
                                      <a:pt x="74909" y="51593"/>
                                      <a:pt x="80068" y="61912"/>
                                    </a:cubicBezTo>
                                    <a:cubicBezTo>
                                      <a:pt x="85227" y="72231"/>
                                      <a:pt x="45540" y="71040"/>
                                      <a:pt x="32443" y="61912"/>
                                    </a:cubicBezTo>
                                    <a:cubicBezTo>
                                      <a:pt x="19346" y="52784"/>
                                      <a:pt x="-6450" y="0"/>
                                      <a:pt x="1487" y="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FFFF00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672" name="Freeform 671"/>
                              <p:cNvSpPr/>
                              <p:nvPr/>
                            </p:nvSpPr>
                            <p:spPr>
                              <a:xfrm rot="5400000">
                                <a:off x="6720079" y="5914473"/>
                                <a:ext cx="80527" cy="69211"/>
                              </a:xfrm>
                              <a:custGeom>
                                <a:avLst/>
                                <a:gdLst>
                                  <a:gd name="connsiteX0" fmla="*/ 1487 w 80527"/>
                                  <a:gd name="connsiteY0" fmla="*/ 0 h 69211"/>
                                  <a:gd name="connsiteX1" fmla="*/ 80068 w 80527"/>
                                  <a:gd name="connsiteY1" fmla="*/ 61912 h 69211"/>
                                  <a:gd name="connsiteX2" fmla="*/ 32443 w 80527"/>
                                  <a:gd name="connsiteY2" fmla="*/ 61912 h 69211"/>
                                  <a:gd name="connsiteX3" fmla="*/ 1487 w 80527"/>
                                  <a:gd name="connsiteY3" fmla="*/ 0 h 6921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</a:cxnLst>
                                <a:rect l="l" t="t" r="r" b="b"/>
                                <a:pathLst>
                                  <a:path w="80527" h="69211">
                                    <a:moveTo>
                                      <a:pt x="1487" y="0"/>
                                    </a:moveTo>
                                    <a:cubicBezTo>
                                      <a:pt x="9424" y="0"/>
                                      <a:pt x="74909" y="51593"/>
                                      <a:pt x="80068" y="61912"/>
                                    </a:cubicBezTo>
                                    <a:cubicBezTo>
                                      <a:pt x="85227" y="72231"/>
                                      <a:pt x="45540" y="71040"/>
                                      <a:pt x="32443" y="61912"/>
                                    </a:cubicBezTo>
                                    <a:cubicBezTo>
                                      <a:pt x="19346" y="52784"/>
                                      <a:pt x="-6450" y="0"/>
                                      <a:pt x="1487" y="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FFFF00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673" name="Freeform 672"/>
                              <p:cNvSpPr/>
                              <p:nvPr/>
                            </p:nvSpPr>
                            <p:spPr>
                              <a:xfrm rot="4457948">
                                <a:off x="5220267" y="5626717"/>
                                <a:ext cx="80527" cy="69211"/>
                              </a:xfrm>
                              <a:custGeom>
                                <a:avLst/>
                                <a:gdLst>
                                  <a:gd name="connsiteX0" fmla="*/ 1487 w 80527"/>
                                  <a:gd name="connsiteY0" fmla="*/ 0 h 69211"/>
                                  <a:gd name="connsiteX1" fmla="*/ 80068 w 80527"/>
                                  <a:gd name="connsiteY1" fmla="*/ 61912 h 69211"/>
                                  <a:gd name="connsiteX2" fmla="*/ 32443 w 80527"/>
                                  <a:gd name="connsiteY2" fmla="*/ 61912 h 69211"/>
                                  <a:gd name="connsiteX3" fmla="*/ 1487 w 80527"/>
                                  <a:gd name="connsiteY3" fmla="*/ 0 h 6921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</a:cxnLst>
                                <a:rect l="l" t="t" r="r" b="b"/>
                                <a:pathLst>
                                  <a:path w="80527" h="69211">
                                    <a:moveTo>
                                      <a:pt x="1487" y="0"/>
                                    </a:moveTo>
                                    <a:cubicBezTo>
                                      <a:pt x="9424" y="0"/>
                                      <a:pt x="74909" y="51593"/>
                                      <a:pt x="80068" y="61912"/>
                                    </a:cubicBezTo>
                                    <a:cubicBezTo>
                                      <a:pt x="85227" y="72231"/>
                                      <a:pt x="45540" y="71040"/>
                                      <a:pt x="32443" y="61912"/>
                                    </a:cubicBezTo>
                                    <a:cubicBezTo>
                                      <a:pt x="19346" y="52784"/>
                                      <a:pt x="-6450" y="0"/>
                                      <a:pt x="1487" y="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FFFF00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674" name="Freeform 673"/>
                              <p:cNvSpPr/>
                              <p:nvPr/>
                            </p:nvSpPr>
                            <p:spPr>
                              <a:xfrm rot="5855203">
                                <a:off x="5430312" y="5702696"/>
                                <a:ext cx="53194" cy="45719"/>
                              </a:xfrm>
                              <a:custGeom>
                                <a:avLst/>
                                <a:gdLst>
                                  <a:gd name="connsiteX0" fmla="*/ 1487 w 80527"/>
                                  <a:gd name="connsiteY0" fmla="*/ 0 h 69211"/>
                                  <a:gd name="connsiteX1" fmla="*/ 80068 w 80527"/>
                                  <a:gd name="connsiteY1" fmla="*/ 61912 h 69211"/>
                                  <a:gd name="connsiteX2" fmla="*/ 32443 w 80527"/>
                                  <a:gd name="connsiteY2" fmla="*/ 61912 h 69211"/>
                                  <a:gd name="connsiteX3" fmla="*/ 1487 w 80527"/>
                                  <a:gd name="connsiteY3" fmla="*/ 0 h 6921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</a:cxnLst>
                                <a:rect l="l" t="t" r="r" b="b"/>
                                <a:pathLst>
                                  <a:path w="80527" h="69211">
                                    <a:moveTo>
                                      <a:pt x="1487" y="0"/>
                                    </a:moveTo>
                                    <a:cubicBezTo>
                                      <a:pt x="9424" y="0"/>
                                      <a:pt x="74909" y="51593"/>
                                      <a:pt x="80068" y="61912"/>
                                    </a:cubicBezTo>
                                    <a:cubicBezTo>
                                      <a:pt x="85227" y="72231"/>
                                      <a:pt x="45540" y="71040"/>
                                      <a:pt x="32443" y="61912"/>
                                    </a:cubicBezTo>
                                    <a:cubicBezTo>
                                      <a:pt x="19346" y="52784"/>
                                      <a:pt x="-6450" y="0"/>
                                      <a:pt x="1487" y="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675" name="Freeform 674"/>
                              <p:cNvSpPr/>
                              <p:nvPr/>
                            </p:nvSpPr>
                            <p:spPr>
                              <a:xfrm rot="5855203">
                                <a:off x="6066202" y="5931150"/>
                                <a:ext cx="53194" cy="45719"/>
                              </a:xfrm>
                              <a:custGeom>
                                <a:avLst/>
                                <a:gdLst>
                                  <a:gd name="connsiteX0" fmla="*/ 1487 w 80527"/>
                                  <a:gd name="connsiteY0" fmla="*/ 0 h 69211"/>
                                  <a:gd name="connsiteX1" fmla="*/ 80068 w 80527"/>
                                  <a:gd name="connsiteY1" fmla="*/ 61912 h 69211"/>
                                  <a:gd name="connsiteX2" fmla="*/ 32443 w 80527"/>
                                  <a:gd name="connsiteY2" fmla="*/ 61912 h 69211"/>
                                  <a:gd name="connsiteX3" fmla="*/ 1487 w 80527"/>
                                  <a:gd name="connsiteY3" fmla="*/ 0 h 6921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</a:cxnLst>
                                <a:rect l="l" t="t" r="r" b="b"/>
                                <a:pathLst>
                                  <a:path w="80527" h="69211">
                                    <a:moveTo>
                                      <a:pt x="1487" y="0"/>
                                    </a:moveTo>
                                    <a:cubicBezTo>
                                      <a:pt x="9424" y="0"/>
                                      <a:pt x="74909" y="51593"/>
                                      <a:pt x="80068" y="61912"/>
                                    </a:cubicBezTo>
                                    <a:cubicBezTo>
                                      <a:pt x="85227" y="72231"/>
                                      <a:pt x="45540" y="71040"/>
                                      <a:pt x="32443" y="61912"/>
                                    </a:cubicBezTo>
                                    <a:cubicBezTo>
                                      <a:pt x="19346" y="52784"/>
                                      <a:pt x="-6450" y="0"/>
                                      <a:pt x="1487" y="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676" name="Freeform 675"/>
                              <p:cNvSpPr/>
                              <p:nvPr/>
                            </p:nvSpPr>
                            <p:spPr>
                              <a:xfrm>
                                <a:off x="6462704" y="5886385"/>
                                <a:ext cx="69775" cy="44188"/>
                              </a:xfrm>
                              <a:custGeom>
                                <a:avLst/>
                                <a:gdLst>
                                  <a:gd name="connsiteX0" fmla="*/ 9 w 69775"/>
                                  <a:gd name="connsiteY0" fmla="*/ 22290 h 44188"/>
                                  <a:gd name="connsiteX1" fmla="*/ 64302 w 69775"/>
                                  <a:gd name="connsiteY1" fmla="*/ 43721 h 44188"/>
                                  <a:gd name="connsiteX2" fmla="*/ 59540 w 69775"/>
                                  <a:gd name="connsiteY2" fmla="*/ 859 h 44188"/>
                                  <a:gd name="connsiteX3" fmla="*/ 9 w 69775"/>
                                  <a:gd name="connsiteY3" fmla="*/ 22290 h 44188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</a:cxnLst>
                                <a:rect l="l" t="t" r="r" b="b"/>
                                <a:pathLst>
                                  <a:path w="69775" h="44188">
                                    <a:moveTo>
                                      <a:pt x="9" y="22290"/>
                                    </a:moveTo>
                                    <a:cubicBezTo>
                                      <a:pt x="803" y="29434"/>
                                      <a:pt x="54380" y="47293"/>
                                      <a:pt x="64302" y="43721"/>
                                    </a:cubicBezTo>
                                    <a:cubicBezTo>
                                      <a:pt x="74224" y="40149"/>
                                      <a:pt x="69462" y="6018"/>
                                      <a:pt x="59540" y="859"/>
                                    </a:cubicBezTo>
                                    <a:cubicBezTo>
                                      <a:pt x="49618" y="-4300"/>
                                      <a:pt x="-785" y="15146"/>
                                      <a:pt x="9" y="2229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677" name="Freeform 676"/>
                              <p:cNvSpPr/>
                              <p:nvPr/>
                            </p:nvSpPr>
                            <p:spPr>
                              <a:xfrm rot="15893690">
                                <a:off x="5717769" y="5769042"/>
                                <a:ext cx="69775" cy="44188"/>
                              </a:xfrm>
                              <a:custGeom>
                                <a:avLst/>
                                <a:gdLst>
                                  <a:gd name="connsiteX0" fmla="*/ 9 w 69775"/>
                                  <a:gd name="connsiteY0" fmla="*/ 22290 h 44188"/>
                                  <a:gd name="connsiteX1" fmla="*/ 64302 w 69775"/>
                                  <a:gd name="connsiteY1" fmla="*/ 43721 h 44188"/>
                                  <a:gd name="connsiteX2" fmla="*/ 59540 w 69775"/>
                                  <a:gd name="connsiteY2" fmla="*/ 859 h 44188"/>
                                  <a:gd name="connsiteX3" fmla="*/ 9 w 69775"/>
                                  <a:gd name="connsiteY3" fmla="*/ 22290 h 44188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</a:cxnLst>
                                <a:rect l="l" t="t" r="r" b="b"/>
                                <a:pathLst>
                                  <a:path w="69775" h="44188">
                                    <a:moveTo>
                                      <a:pt x="9" y="22290"/>
                                    </a:moveTo>
                                    <a:cubicBezTo>
                                      <a:pt x="803" y="29434"/>
                                      <a:pt x="54380" y="47293"/>
                                      <a:pt x="64302" y="43721"/>
                                    </a:cubicBezTo>
                                    <a:cubicBezTo>
                                      <a:pt x="74224" y="40149"/>
                                      <a:pt x="69462" y="6018"/>
                                      <a:pt x="59540" y="859"/>
                                    </a:cubicBezTo>
                                    <a:cubicBezTo>
                                      <a:pt x="49618" y="-4300"/>
                                      <a:pt x="-785" y="15146"/>
                                      <a:pt x="9" y="2229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678" name="Freeform 677"/>
                              <p:cNvSpPr/>
                              <p:nvPr/>
                            </p:nvSpPr>
                            <p:spPr>
                              <a:xfrm rot="15893690">
                                <a:off x="6818537" y="5881084"/>
                                <a:ext cx="69775" cy="44188"/>
                              </a:xfrm>
                              <a:custGeom>
                                <a:avLst/>
                                <a:gdLst>
                                  <a:gd name="connsiteX0" fmla="*/ 9 w 69775"/>
                                  <a:gd name="connsiteY0" fmla="*/ 22290 h 44188"/>
                                  <a:gd name="connsiteX1" fmla="*/ 64302 w 69775"/>
                                  <a:gd name="connsiteY1" fmla="*/ 43721 h 44188"/>
                                  <a:gd name="connsiteX2" fmla="*/ 59540 w 69775"/>
                                  <a:gd name="connsiteY2" fmla="*/ 859 h 44188"/>
                                  <a:gd name="connsiteX3" fmla="*/ 9 w 69775"/>
                                  <a:gd name="connsiteY3" fmla="*/ 22290 h 44188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</a:cxnLst>
                                <a:rect l="l" t="t" r="r" b="b"/>
                                <a:pathLst>
                                  <a:path w="69775" h="44188">
                                    <a:moveTo>
                                      <a:pt x="9" y="22290"/>
                                    </a:moveTo>
                                    <a:cubicBezTo>
                                      <a:pt x="803" y="29434"/>
                                      <a:pt x="54380" y="47293"/>
                                      <a:pt x="64302" y="43721"/>
                                    </a:cubicBezTo>
                                    <a:cubicBezTo>
                                      <a:pt x="74224" y="40149"/>
                                      <a:pt x="69462" y="6018"/>
                                      <a:pt x="59540" y="859"/>
                                    </a:cubicBezTo>
                                    <a:cubicBezTo>
                                      <a:pt x="49618" y="-4300"/>
                                      <a:pt x="-785" y="15146"/>
                                      <a:pt x="9" y="2229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679" name="Freeform 678"/>
                              <p:cNvSpPr/>
                              <p:nvPr/>
                            </p:nvSpPr>
                            <p:spPr>
                              <a:xfrm>
                                <a:off x="5631195" y="5716504"/>
                                <a:ext cx="59993" cy="51126"/>
                              </a:xfrm>
                              <a:custGeom>
                                <a:avLst/>
                                <a:gdLst>
                                  <a:gd name="connsiteX0" fmla="*/ 461 w 59993"/>
                                  <a:gd name="connsiteY0" fmla="*/ 877 h 51126"/>
                                  <a:gd name="connsiteX1" fmla="*/ 33799 w 59993"/>
                                  <a:gd name="connsiteY1" fmla="*/ 50884 h 51126"/>
                                  <a:gd name="connsiteX2" fmla="*/ 59993 w 59993"/>
                                  <a:gd name="connsiteY2" fmla="*/ 19927 h 51126"/>
                                  <a:gd name="connsiteX3" fmla="*/ 461 w 59993"/>
                                  <a:gd name="connsiteY3" fmla="*/ 877 h 51126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</a:cxnLst>
                                <a:rect l="l" t="t" r="r" b="b"/>
                                <a:pathLst>
                                  <a:path w="59993" h="51126">
                                    <a:moveTo>
                                      <a:pt x="461" y="877"/>
                                    </a:moveTo>
                                    <a:cubicBezTo>
                                      <a:pt x="-3905" y="6037"/>
                                      <a:pt x="23877" y="47709"/>
                                      <a:pt x="33799" y="50884"/>
                                    </a:cubicBezTo>
                                    <a:cubicBezTo>
                                      <a:pt x="43721" y="54059"/>
                                      <a:pt x="59993" y="25086"/>
                                      <a:pt x="59993" y="19927"/>
                                    </a:cubicBezTo>
                                    <a:cubicBezTo>
                                      <a:pt x="59993" y="14768"/>
                                      <a:pt x="4827" y="-4283"/>
                                      <a:pt x="461" y="877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CC00FF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680" name="Freeform 679"/>
                              <p:cNvSpPr/>
                              <p:nvPr/>
                            </p:nvSpPr>
                            <p:spPr>
                              <a:xfrm>
                                <a:off x="6380516" y="5935224"/>
                                <a:ext cx="59993" cy="51126"/>
                              </a:xfrm>
                              <a:custGeom>
                                <a:avLst/>
                                <a:gdLst>
                                  <a:gd name="connsiteX0" fmla="*/ 461 w 59993"/>
                                  <a:gd name="connsiteY0" fmla="*/ 877 h 51126"/>
                                  <a:gd name="connsiteX1" fmla="*/ 33799 w 59993"/>
                                  <a:gd name="connsiteY1" fmla="*/ 50884 h 51126"/>
                                  <a:gd name="connsiteX2" fmla="*/ 59993 w 59993"/>
                                  <a:gd name="connsiteY2" fmla="*/ 19927 h 51126"/>
                                  <a:gd name="connsiteX3" fmla="*/ 461 w 59993"/>
                                  <a:gd name="connsiteY3" fmla="*/ 877 h 51126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</a:cxnLst>
                                <a:rect l="l" t="t" r="r" b="b"/>
                                <a:pathLst>
                                  <a:path w="59993" h="51126">
                                    <a:moveTo>
                                      <a:pt x="461" y="877"/>
                                    </a:moveTo>
                                    <a:cubicBezTo>
                                      <a:pt x="-3905" y="6037"/>
                                      <a:pt x="23877" y="47709"/>
                                      <a:pt x="33799" y="50884"/>
                                    </a:cubicBezTo>
                                    <a:cubicBezTo>
                                      <a:pt x="43721" y="54059"/>
                                      <a:pt x="59993" y="25086"/>
                                      <a:pt x="59993" y="19927"/>
                                    </a:cubicBezTo>
                                    <a:cubicBezTo>
                                      <a:pt x="59993" y="14768"/>
                                      <a:pt x="4827" y="-4283"/>
                                      <a:pt x="461" y="877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CC00FF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681" name="Freeform 680"/>
                              <p:cNvSpPr/>
                              <p:nvPr/>
                            </p:nvSpPr>
                            <p:spPr>
                              <a:xfrm rot="17059043">
                                <a:off x="6750879" y="5833598"/>
                                <a:ext cx="59993" cy="51126"/>
                              </a:xfrm>
                              <a:custGeom>
                                <a:avLst/>
                                <a:gdLst>
                                  <a:gd name="connsiteX0" fmla="*/ 461 w 59993"/>
                                  <a:gd name="connsiteY0" fmla="*/ 877 h 51126"/>
                                  <a:gd name="connsiteX1" fmla="*/ 33799 w 59993"/>
                                  <a:gd name="connsiteY1" fmla="*/ 50884 h 51126"/>
                                  <a:gd name="connsiteX2" fmla="*/ 59993 w 59993"/>
                                  <a:gd name="connsiteY2" fmla="*/ 19927 h 51126"/>
                                  <a:gd name="connsiteX3" fmla="*/ 461 w 59993"/>
                                  <a:gd name="connsiteY3" fmla="*/ 877 h 51126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</a:cxnLst>
                                <a:rect l="l" t="t" r="r" b="b"/>
                                <a:pathLst>
                                  <a:path w="59993" h="51126">
                                    <a:moveTo>
                                      <a:pt x="461" y="877"/>
                                    </a:moveTo>
                                    <a:cubicBezTo>
                                      <a:pt x="-3905" y="6037"/>
                                      <a:pt x="23877" y="47709"/>
                                      <a:pt x="33799" y="50884"/>
                                    </a:cubicBezTo>
                                    <a:cubicBezTo>
                                      <a:pt x="43721" y="54059"/>
                                      <a:pt x="59993" y="25086"/>
                                      <a:pt x="59993" y="19927"/>
                                    </a:cubicBezTo>
                                    <a:cubicBezTo>
                                      <a:pt x="59993" y="14768"/>
                                      <a:pt x="4827" y="-4283"/>
                                      <a:pt x="461" y="877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CC00FF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682" name="Freeform 681"/>
                              <p:cNvSpPr/>
                              <p:nvPr/>
                            </p:nvSpPr>
                            <p:spPr>
                              <a:xfrm rot="17059043">
                                <a:off x="5260775" y="5548071"/>
                                <a:ext cx="59993" cy="51126"/>
                              </a:xfrm>
                              <a:custGeom>
                                <a:avLst/>
                                <a:gdLst>
                                  <a:gd name="connsiteX0" fmla="*/ 461 w 59993"/>
                                  <a:gd name="connsiteY0" fmla="*/ 877 h 51126"/>
                                  <a:gd name="connsiteX1" fmla="*/ 33799 w 59993"/>
                                  <a:gd name="connsiteY1" fmla="*/ 50884 h 51126"/>
                                  <a:gd name="connsiteX2" fmla="*/ 59993 w 59993"/>
                                  <a:gd name="connsiteY2" fmla="*/ 19927 h 51126"/>
                                  <a:gd name="connsiteX3" fmla="*/ 461 w 59993"/>
                                  <a:gd name="connsiteY3" fmla="*/ 877 h 51126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</a:cxnLst>
                                <a:rect l="l" t="t" r="r" b="b"/>
                                <a:pathLst>
                                  <a:path w="59993" h="51126">
                                    <a:moveTo>
                                      <a:pt x="461" y="877"/>
                                    </a:moveTo>
                                    <a:cubicBezTo>
                                      <a:pt x="-3905" y="6037"/>
                                      <a:pt x="23877" y="47709"/>
                                      <a:pt x="33799" y="50884"/>
                                    </a:cubicBezTo>
                                    <a:cubicBezTo>
                                      <a:pt x="43721" y="54059"/>
                                      <a:pt x="59993" y="25086"/>
                                      <a:pt x="59993" y="19927"/>
                                    </a:cubicBezTo>
                                    <a:cubicBezTo>
                                      <a:pt x="59993" y="14768"/>
                                      <a:pt x="4827" y="-4283"/>
                                      <a:pt x="461" y="877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CC00FF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683" name="Freeform 682"/>
                              <p:cNvSpPr/>
                              <p:nvPr/>
                            </p:nvSpPr>
                            <p:spPr>
                              <a:xfrm>
                                <a:off x="6117357" y="5817670"/>
                                <a:ext cx="91473" cy="56753"/>
                              </a:xfrm>
                              <a:custGeom>
                                <a:avLst/>
                                <a:gdLst>
                                  <a:gd name="connsiteX0" fmla="*/ 7 w 91473"/>
                                  <a:gd name="connsiteY0" fmla="*/ 1868 h 56753"/>
                                  <a:gd name="connsiteX1" fmla="*/ 83351 w 91473"/>
                                  <a:gd name="connsiteY1" fmla="*/ 56637 h 56753"/>
                                  <a:gd name="connsiteX2" fmla="*/ 78588 w 91473"/>
                                  <a:gd name="connsiteY2" fmla="*/ 16156 h 56753"/>
                                  <a:gd name="connsiteX3" fmla="*/ 7 w 91473"/>
                                  <a:gd name="connsiteY3" fmla="*/ 1868 h 56753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</a:cxnLst>
                                <a:rect l="l" t="t" r="r" b="b"/>
                                <a:pathLst>
                                  <a:path w="91473" h="56753">
                                    <a:moveTo>
                                      <a:pt x="7" y="1868"/>
                                    </a:moveTo>
                                    <a:cubicBezTo>
                                      <a:pt x="801" y="8615"/>
                                      <a:pt x="70254" y="54256"/>
                                      <a:pt x="83351" y="56637"/>
                                    </a:cubicBezTo>
                                    <a:cubicBezTo>
                                      <a:pt x="96448" y="59018"/>
                                      <a:pt x="92875" y="24093"/>
                                      <a:pt x="78588" y="16156"/>
                                    </a:cubicBezTo>
                                    <a:cubicBezTo>
                                      <a:pt x="64301" y="8219"/>
                                      <a:pt x="-787" y="-4879"/>
                                      <a:pt x="7" y="1868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99FF99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684" name="Freeform 683"/>
                              <p:cNvSpPr/>
                              <p:nvPr/>
                            </p:nvSpPr>
                            <p:spPr>
                              <a:xfrm rot="17907664">
                                <a:off x="5803600" y="5765559"/>
                                <a:ext cx="91473" cy="56753"/>
                              </a:xfrm>
                              <a:custGeom>
                                <a:avLst/>
                                <a:gdLst>
                                  <a:gd name="connsiteX0" fmla="*/ 7 w 91473"/>
                                  <a:gd name="connsiteY0" fmla="*/ 1868 h 56753"/>
                                  <a:gd name="connsiteX1" fmla="*/ 83351 w 91473"/>
                                  <a:gd name="connsiteY1" fmla="*/ 56637 h 56753"/>
                                  <a:gd name="connsiteX2" fmla="*/ 78588 w 91473"/>
                                  <a:gd name="connsiteY2" fmla="*/ 16156 h 56753"/>
                                  <a:gd name="connsiteX3" fmla="*/ 7 w 91473"/>
                                  <a:gd name="connsiteY3" fmla="*/ 1868 h 56753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</a:cxnLst>
                                <a:rect l="l" t="t" r="r" b="b"/>
                                <a:pathLst>
                                  <a:path w="91473" h="56753">
                                    <a:moveTo>
                                      <a:pt x="7" y="1868"/>
                                    </a:moveTo>
                                    <a:cubicBezTo>
                                      <a:pt x="801" y="8615"/>
                                      <a:pt x="70254" y="54256"/>
                                      <a:pt x="83351" y="56637"/>
                                    </a:cubicBezTo>
                                    <a:cubicBezTo>
                                      <a:pt x="96448" y="59018"/>
                                      <a:pt x="92875" y="24093"/>
                                      <a:pt x="78588" y="16156"/>
                                    </a:cubicBezTo>
                                    <a:cubicBezTo>
                                      <a:pt x="64301" y="8219"/>
                                      <a:pt x="-787" y="-4879"/>
                                      <a:pt x="7" y="1868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99FF99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685" name="Freeform 684"/>
                              <p:cNvSpPr/>
                              <p:nvPr/>
                            </p:nvSpPr>
                            <p:spPr>
                              <a:xfrm rot="2510832">
                                <a:off x="5332371" y="5719231"/>
                                <a:ext cx="73689" cy="45719"/>
                              </a:xfrm>
                              <a:custGeom>
                                <a:avLst/>
                                <a:gdLst>
                                  <a:gd name="connsiteX0" fmla="*/ 7 w 91473"/>
                                  <a:gd name="connsiteY0" fmla="*/ 1868 h 56753"/>
                                  <a:gd name="connsiteX1" fmla="*/ 83351 w 91473"/>
                                  <a:gd name="connsiteY1" fmla="*/ 56637 h 56753"/>
                                  <a:gd name="connsiteX2" fmla="*/ 78588 w 91473"/>
                                  <a:gd name="connsiteY2" fmla="*/ 16156 h 56753"/>
                                  <a:gd name="connsiteX3" fmla="*/ 7 w 91473"/>
                                  <a:gd name="connsiteY3" fmla="*/ 1868 h 56753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</a:cxnLst>
                                <a:rect l="l" t="t" r="r" b="b"/>
                                <a:pathLst>
                                  <a:path w="91473" h="56753">
                                    <a:moveTo>
                                      <a:pt x="7" y="1868"/>
                                    </a:moveTo>
                                    <a:cubicBezTo>
                                      <a:pt x="801" y="8615"/>
                                      <a:pt x="70254" y="54256"/>
                                      <a:pt x="83351" y="56637"/>
                                    </a:cubicBezTo>
                                    <a:cubicBezTo>
                                      <a:pt x="96448" y="59018"/>
                                      <a:pt x="92875" y="24093"/>
                                      <a:pt x="78588" y="16156"/>
                                    </a:cubicBezTo>
                                    <a:cubicBezTo>
                                      <a:pt x="64301" y="8219"/>
                                      <a:pt x="-787" y="-4879"/>
                                      <a:pt x="7" y="1868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99FF99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686" name="Freeform 685"/>
                              <p:cNvSpPr/>
                              <p:nvPr/>
                            </p:nvSpPr>
                            <p:spPr>
                              <a:xfrm rot="17907664">
                                <a:off x="6205659" y="5920703"/>
                                <a:ext cx="91473" cy="56753"/>
                              </a:xfrm>
                              <a:custGeom>
                                <a:avLst/>
                                <a:gdLst>
                                  <a:gd name="connsiteX0" fmla="*/ 7 w 91473"/>
                                  <a:gd name="connsiteY0" fmla="*/ 1868 h 56753"/>
                                  <a:gd name="connsiteX1" fmla="*/ 83351 w 91473"/>
                                  <a:gd name="connsiteY1" fmla="*/ 56637 h 56753"/>
                                  <a:gd name="connsiteX2" fmla="*/ 78588 w 91473"/>
                                  <a:gd name="connsiteY2" fmla="*/ 16156 h 56753"/>
                                  <a:gd name="connsiteX3" fmla="*/ 7 w 91473"/>
                                  <a:gd name="connsiteY3" fmla="*/ 1868 h 56753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</a:cxnLst>
                                <a:rect l="l" t="t" r="r" b="b"/>
                                <a:pathLst>
                                  <a:path w="91473" h="56753">
                                    <a:moveTo>
                                      <a:pt x="7" y="1868"/>
                                    </a:moveTo>
                                    <a:cubicBezTo>
                                      <a:pt x="801" y="8615"/>
                                      <a:pt x="70254" y="54256"/>
                                      <a:pt x="83351" y="56637"/>
                                    </a:cubicBezTo>
                                    <a:cubicBezTo>
                                      <a:pt x="96448" y="59018"/>
                                      <a:pt x="92875" y="24093"/>
                                      <a:pt x="78588" y="16156"/>
                                    </a:cubicBezTo>
                                    <a:cubicBezTo>
                                      <a:pt x="64301" y="8219"/>
                                      <a:pt x="-787" y="-4879"/>
                                      <a:pt x="7" y="1868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99FF99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687" name="Freeform 686"/>
                              <p:cNvSpPr/>
                              <p:nvPr/>
                            </p:nvSpPr>
                            <p:spPr>
                              <a:xfrm rot="6316446">
                                <a:off x="6606852" y="5895992"/>
                                <a:ext cx="91473" cy="56753"/>
                              </a:xfrm>
                              <a:custGeom>
                                <a:avLst/>
                                <a:gdLst>
                                  <a:gd name="connsiteX0" fmla="*/ 7 w 91473"/>
                                  <a:gd name="connsiteY0" fmla="*/ 1868 h 56753"/>
                                  <a:gd name="connsiteX1" fmla="*/ 83351 w 91473"/>
                                  <a:gd name="connsiteY1" fmla="*/ 56637 h 56753"/>
                                  <a:gd name="connsiteX2" fmla="*/ 78588 w 91473"/>
                                  <a:gd name="connsiteY2" fmla="*/ 16156 h 56753"/>
                                  <a:gd name="connsiteX3" fmla="*/ 7 w 91473"/>
                                  <a:gd name="connsiteY3" fmla="*/ 1868 h 56753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</a:cxnLst>
                                <a:rect l="l" t="t" r="r" b="b"/>
                                <a:pathLst>
                                  <a:path w="91473" h="56753">
                                    <a:moveTo>
                                      <a:pt x="7" y="1868"/>
                                    </a:moveTo>
                                    <a:cubicBezTo>
                                      <a:pt x="801" y="8615"/>
                                      <a:pt x="70254" y="54256"/>
                                      <a:pt x="83351" y="56637"/>
                                    </a:cubicBezTo>
                                    <a:cubicBezTo>
                                      <a:pt x="96448" y="59018"/>
                                      <a:pt x="92875" y="24093"/>
                                      <a:pt x="78588" y="16156"/>
                                    </a:cubicBezTo>
                                    <a:cubicBezTo>
                                      <a:pt x="64301" y="8219"/>
                                      <a:pt x="-787" y="-4879"/>
                                      <a:pt x="7" y="1868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99FF99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688" name="Freeform 687"/>
                              <p:cNvSpPr/>
                              <p:nvPr/>
                            </p:nvSpPr>
                            <p:spPr>
                              <a:xfrm rot="5400000">
                                <a:off x="5629740" y="5805906"/>
                                <a:ext cx="59993" cy="51126"/>
                              </a:xfrm>
                              <a:custGeom>
                                <a:avLst/>
                                <a:gdLst>
                                  <a:gd name="connsiteX0" fmla="*/ 461 w 59993"/>
                                  <a:gd name="connsiteY0" fmla="*/ 877 h 51126"/>
                                  <a:gd name="connsiteX1" fmla="*/ 33799 w 59993"/>
                                  <a:gd name="connsiteY1" fmla="*/ 50884 h 51126"/>
                                  <a:gd name="connsiteX2" fmla="*/ 59993 w 59993"/>
                                  <a:gd name="connsiteY2" fmla="*/ 19927 h 51126"/>
                                  <a:gd name="connsiteX3" fmla="*/ 461 w 59993"/>
                                  <a:gd name="connsiteY3" fmla="*/ 877 h 51126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</a:cxnLst>
                                <a:rect l="l" t="t" r="r" b="b"/>
                                <a:pathLst>
                                  <a:path w="59993" h="51126">
                                    <a:moveTo>
                                      <a:pt x="461" y="877"/>
                                    </a:moveTo>
                                    <a:cubicBezTo>
                                      <a:pt x="-3905" y="6037"/>
                                      <a:pt x="23877" y="47709"/>
                                      <a:pt x="33799" y="50884"/>
                                    </a:cubicBezTo>
                                    <a:cubicBezTo>
                                      <a:pt x="43721" y="54059"/>
                                      <a:pt x="59993" y="25086"/>
                                      <a:pt x="59993" y="19927"/>
                                    </a:cubicBezTo>
                                    <a:cubicBezTo>
                                      <a:pt x="59993" y="14768"/>
                                      <a:pt x="4827" y="-4283"/>
                                      <a:pt x="461" y="877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CC00FF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689" name="Freeform 688"/>
                              <p:cNvSpPr/>
                              <p:nvPr/>
                            </p:nvSpPr>
                            <p:spPr>
                              <a:xfrm rot="6940948">
                                <a:off x="6527606" y="5956290"/>
                                <a:ext cx="69775" cy="44188"/>
                              </a:xfrm>
                              <a:custGeom>
                                <a:avLst/>
                                <a:gdLst>
                                  <a:gd name="connsiteX0" fmla="*/ 9 w 69775"/>
                                  <a:gd name="connsiteY0" fmla="*/ 22290 h 44188"/>
                                  <a:gd name="connsiteX1" fmla="*/ 64302 w 69775"/>
                                  <a:gd name="connsiteY1" fmla="*/ 43721 h 44188"/>
                                  <a:gd name="connsiteX2" fmla="*/ 59540 w 69775"/>
                                  <a:gd name="connsiteY2" fmla="*/ 859 h 44188"/>
                                  <a:gd name="connsiteX3" fmla="*/ 9 w 69775"/>
                                  <a:gd name="connsiteY3" fmla="*/ 22290 h 44188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</a:cxnLst>
                                <a:rect l="l" t="t" r="r" b="b"/>
                                <a:pathLst>
                                  <a:path w="69775" h="44188">
                                    <a:moveTo>
                                      <a:pt x="9" y="22290"/>
                                    </a:moveTo>
                                    <a:cubicBezTo>
                                      <a:pt x="803" y="29434"/>
                                      <a:pt x="54380" y="47293"/>
                                      <a:pt x="64302" y="43721"/>
                                    </a:cubicBezTo>
                                    <a:cubicBezTo>
                                      <a:pt x="74224" y="40149"/>
                                      <a:pt x="69462" y="6018"/>
                                      <a:pt x="59540" y="859"/>
                                    </a:cubicBezTo>
                                    <a:cubicBezTo>
                                      <a:pt x="49618" y="-4300"/>
                                      <a:pt x="-785" y="15146"/>
                                      <a:pt x="9" y="22290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</p:grpSp>
                      </p:grpSp>
                    </p:grpSp>
                  </p:grpSp>
                  <p:sp>
                    <p:nvSpPr>
                      <p:cNvPr id="752" name="Freeform 751"/>
                      <p:cNvSpPr/>
                      <p:nvPr/>
                    </p:nvSpPr>
                    <p:spPr>
                      <a:xfrm>
                        <a:off x="5066700" y="4923201"/>
                        <a:ext cx="53447" cy="197801"/>
                      </a:xfrm>
                      <a:custGeom>
                        <a:avLst/>
                        <a:gdLst>
                          <a:gd name="connsiteX0" fmla="*/ 5363 w 53447"/>
                          <a:gd name="connsiteY0" fmla="*/ 1224 h 197801"/>
                          <a:gd name="connsiteX1" fmla="*/ 2981 w 53447"/>
                          <a:gd name="connsiteY1" fmla="*/ 122668 h 197801"/>
                          <a:gd name="connsiteX2" fmla="*/ 22031 w 53447"/>
                          <a:gd name="connsiteY2" fmla="*/ 170293 h 197801"/>
                          <a:gd name="connsiteX3" fmla="*/ 41081 w 53447"/>
                          <a:gd name="connsiteY3" fmla="*/ 194105 h 197801"/>
                          <a:gd name="connsiteX4" fmla="*/ 45844 w 53447"/>
                          <a:gd name="connsiteY4" fmla="*/ 91712 h 197801"/>
                          <a:gd name="connsiteX5" fmla="*/ 52988 w 53447"/>
                          <a:gd name="connsiteY5" fmla="*/ 60755 h 197801"/>
                          <a:gd name="connsiteX6" fmla="*/ 5363 w 53447"/>
                          <a:gd name="connsiteY6" fmla="*/ 1224 h 1978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53447" h="197801">
                            <a:moveTo>
                              <a:pt x="5363" y="1224"/>
                            </a:moveTo>
                            <a:cubicBezTo>
                              <a:pt x="-2971" y="11543"/>
                              <a:pt x="203" y="94490"/>
                              <a:pt x="2981" y="122668"/>
                            </a:cubicBezTo>
                            <a:cubicBezTo>
                              <a:pt x="5759" y="150846"/>
                              <a:pt x="15681" y="158387"/>
                              <a:pt x="22031" y="170293"/>
                            </a:cubicBezTo>
                            <a:cubicBezTo>
                              <a:pt x="28381" y="182199"/>
                              <a:pt x="37112" y="207202"/>
                              <a:pt x="41081" y="194105"/>
                            </a:cubicBezTo>
                            <a:cubicBezTo>
                              <a:pt x="45050" y="181008"/>
                              <a:pt x="43860" y="113937"/>
                              <a:pt x="45844" y="91712"/>
                            </a:cubicBezTo>
                            <a:cubicBezTo>
                              <a:pt x="47828" y="69487"/>
                              <a:pt x="55369" y="72661"/>
                              <a:pt x="52988" y="60755"/>
                            </a:cubicBezTo>
                            <a:cubicBezTo>
                              <a:pt x="50607" y="48849"/>
                              <a:pt x="13697" y="-9095"/>
                              <a:pt x="5363" y="1224"/>
                            </a:cubicBezTo>
                            <a:close/>
                          </a:path>
                        </a:pathLst>
                      </a:cu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grpSp>
                    <p:nvGrpSpPr>
                      <p:cNvPr id="770" name="Group 769"/>
                      <p:cNvGrpSpPr/>
                      <p:nvPr/>
                    </p:nvGrpSpPr>
                    <p:grpSpPr>
                      <a:xfrm>
                        <a:off x="6003612" y="2437008"/>
                        <a:ext cx="791198" cy="1483973"/>
                        <a:chOff x="6003612" y="2437008"/>
                        <a:chExt cx="791198" cy="1483973"/>
                      </a:xfrm>
                    </p:grpSpPr>
                    <p:grpSp>
                      <p:nvGrpSpPr>
                        <p:cNvPr id="768" name="Group 767"/>
                        <p:cNvGrpSpPr/>
                        <p:nvPr/>
                      </p:nvGrpSpPr>
                      <p:grpSpPr>
                        <a:xfrm>
                          <a:off x="6003612" y="2437008"/>
                          <a:ext cx="791198" cy="1483973"/>
                          <a:chOff x="6003612" y="2437008"/>
                          <a:chExt cx="791198" cy="1483973"/>
                        </a:xfrm>
                      </p:grpSpPr>
                      <p:grpSp>
                        <p:nvGrpSpPr>
                          <p:cNvPr id="766" name="Group 765"/>
                          <p:cNvGrpSpPr/>
                          <p:nvPr/>
                        </p:nvGrpSpPr>
                        <p:grpSpPr>
                          <a:xfrm>
                            <a:off x="6003612" y="2437008"/>
                            <a:ext cx="791198" cy="1483973"/>
                            <a:chOff x="6003612" y="2437008"/>
                            <a:chExt cx="791198" cy="1483973"/>
                          </a:xfrm>
                        </p:grpSpPr>
                        <p:grpSp>
                          <p:nvGrpSpPr>
                            <p:cNvPr id="764" name="Group 763"/>
                            <p:cNvGrpSpPr/>
                            <p:nvPr/>
                          </p:nvGrpSpPr>
                          <p:grpSpPr>
                            <a:xfrm>
                              <a:off x="6003612" y="2437008"/>
                              <a:ext cx="791198" cy="1483973"/>
                              <a:chOff x="6003612" y="2437008"/>
                              <a:chExt cx="791198" cy="1483973"/>
                            </a:xfrm>
                          </p:grpSpPr>
                          <p:grpSp>
                            <p:nvGrpSpPr>
                              <p:cNvPr id="762" name="Group 761"/>
                              <p:cNvGrpSpPr/>
                              <p:nvPr/>
                            </p:nvGrpSpPr>
                            <p:grpSpPr>
                              <a:xfrm>
                                <a:off x="6003612" y="2437008"/>
                                <a:ext cx="791198" cy="1483973"/>
                                <a:chOff x="6003612" y="2437008"/>
                                <a:chExt cx="791198" cy="1483973"/>
                              </a:xfrm>
                            </p:grpSpPr>
                            <p:grpSp>
                              <p:nvGrpSpPr>
                                <p:cNvPr id="759" name="Group 758"/>
                                <p:cNvGrpSpPr/>
                                <p:nvPr/>
                              </p:nvGrpSpPr>
                              <p:grpSpPr>
                                <a:xfrm>
                                  <a:off x="6003612" y="2437008"/>
                                  <a:ext cx="791198" cy="1483973"/>
                                  <a:chOff x="6003612" y="2437008"/>
                                  <a:chExt cx="791198" cy="1483973"/>
                                </a:xfrm>
                              </p:grpSpPr>
                              <p:grpSp>
                                <p:nvGrpSpPr>
                                  <p:cNvPr id="756" name="Group 755"/>
                                  <p:cNvGrpSpPr/>
                                  <p:nvPr/>
                                </p:nvGrpSpPr>
                                <p:grpSpPr>
                                  <a:xfrm>
                                    <a:off x="6003612" y="2437008"/>
                                    <a:ext cx="791198" cy="1483973"/>
                                    <a:chOff x="6003612" y="2437008"/>
                                    <a:chExt cx="791198" cy="1483973"/>
                                  </a:xfrm>
                                </p:grpSpPr>
                                <p:grpSp>
                                  <p:nvGrpSpPr>
                                    <p:cNvPr id="753" name="Group 752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6003612" y="2437008"/>
                                      <a:ext cx="791198" cy="1483973"/>
                                      <a:chOff x="6003612" y="2437008"/>
                                      <a:chExt cx="791198" cy="1483973"/>
                                    </a:xfrm>
                                  </p:grpSpPr>
                                  <p:sp>
                                    <p:nvSpPr>
                                      <p:cNvPr id="749" name="Freeform 748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6022963" y="3070225"/>
                                        <a:ext cx="747048" cy="510607"/>
                                      </a:xfrm>
                                      <a:custGeom>
                                        <a:avLst/>
                                        <a:gdLst>
                                          <a:gd name="connsiteX0" fmla="*/ 38112 w 747048"/>
                                          <a:gd name="connsiteY0" fmla="*/ 28575 h 510607"/>
                                          <a:gd name="connsiteX1" fmla="*/ 22237 w 747048"/>
                                          <a:gd name="connsiteY1" fmla="*/ 254000 h 510607"/>
                                          <a:gd name="connsiteX2" fmla="*/ 12 w 747048"/>
                                          <a:gd name="connsiteY2" fmla="*/ 390525 h 510607"/>
                                          <a:gd name="connsiteX3" fmla="*/ 25412 w 747048"/>
                                          <a:gd name="connsiteY3" fmla="*/ 492125 h 510607"/>
                                          <a:gd name="connsiteX4" fmla="*/ 95262 w 747048"/>
                                          <a:gd name="connsiteY4" fmla="*/ 508000 h 510607"/>
                                          <a:gd name="connsiteX5" fmla="*/ 247662 w 747048"/>
                                          <a:gd name="connsiteY5" fmla="*/ 460375 h 510607"/>
                                          <a:gd name="connsiteX6" fmla="*/ 425462 w 747048"/>
                                          <a:gd name="connsiteY6" fmla="*/ 441325 h 510607"/>
                                          <a:gd name="connsiteX7" fmla="*/ 654062 w 747048"/>
                                          <a:gd name="connsiteY7" fmla="*/ 447675 h 510607"/>
                                          <a:gd name="connsiteX8" fmla="*/ 727087 w 747048"/>
                                          <a:gd name="connsiteY8" fmla="*/ 454025 h 510607"/>
                                          <a:gd name="connsiteX9" fmla="*/ 742962 w 747048"/>
                                          <a:gd name="connsiteY9" fmla="*/ 346075 h 510607"/>
                                          <a:gd name="connsiteX10" fmla="*/ 663587 w 747048"/>
                                          <a:gd name="connsiteY10" fmla="*/ 98425 h 510607"/>
                                          <a:gd name="connsiteX11" fmla="*/ 635012 w 747048"/>
                                          <a:gd name="connsiteY11" fmla="*/ 31750 h 510607"/>
                                          <a:gd name="connsiteX12" fmla="*/ 425462 w 747048"/>
                                          <a:gd name="connsiteY12" fmla="*/ 0 h 510607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  <a:cxn ang="0">
                                            <a:pos x="connsiteX8" y="connsiteY8"/>
                                          </a:cxn>
                                          <a:cxn ang="0">
                                            <a:pos x="connsiteX9" y="connsiteY9"/>
                                          </a:cxn>
                                          <a:cxn ang="0">
                                            <a:pos x="connsiteX10" y="connsiteY10"/>
                                          </a:cxn>
                                          <a:cxn ang="0">
                                            <a:pos x="connsiteX11" y="connsiteY11"/>
                                          </a:cxn>
                                          <a:cxn ang="0">
                                            <a:pos x="connsiteX12" y="connsiteY12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747048" h="510607">
                                            <a:moveTo>
                                              <a:pt x="38112" y="28575"/>
                                            </a:moveTo>
                                            <a:cubicBezTo>
                                              <a:pt x="33349" y="111125"/>
                                              <a:pt x="28587" y="193675"/>
                                              <a:pt x="22237" y="254000"/>
                                            </a:cubicBezTo>
                                            <a:cubicBezTo>
                                              <a:pt x="15887" y="314325"/>
                                              <a:pt x="-517" y="350838"/>
                                              <a:pt x="12" y="390525"/>
                                            </a:cubicBezTo>
                                            <a:cubicBezTo>
                                              <a:pt x="541" y="430212"/>
                                              <a:pt x="9537" y="472546"/>
                                              <a:pt x="25412" y="492125"/>
                                            </a:cubicBezTo>
                                            <a:cubicBezTo>
                                              <a:pt x="41287" y="511704"/>
                                              <a:pt x="58220" y="513292"/>
                                              <a:pt x="95262" y="508000"/>
                                            </a:cubicBezTo>
                                            <a:cubicBezTo>
                                              <a:pt x="132304" y="502708"/>
                                              <a:pt x="192629" y="471487"/>
                                              <a:pt x="247662" y="460375"/>
                                            </a:cubicBezTo>
                                            <a:cubicBezTo>
                                              <a:pt x="302695" y="449263"/>
                                              <a:pt x="357729" y="443442"/>
                                              <a:pt x="425462" y="441325"/>
                                            </a:cubicBezTo>
                                            <a:lnTo>
                                              <a:pt x="654062" y="447675"/>
                                            </a:lnTo>
                                            <a:cubicBezTo>
                                              <a:pt x="704333" y="449792"/>
                                              <a:pt x="712270" y="470958"/>
                                              <a:pt x="727087" y="454025"/>
                                            </a:cubicBezTo>
                                            <a:cubicBezTo>
                                              <a:pt x="741904" y="437092"/>
                                              <a:pt x="753545" y="405342"/>
                                              <a:pt x="742962" y="346075"/>
                                            </a:cubicBezTo>
                                            <a:cubicBezTo>
                                              <a:pt x="732379" y="286808"/>
                                              <a:pt x="681579" y="150812"/>
                                              <a:pt x="663587" y="98425"/>
                                            </a:cubicBezTo>
                                            <a:cubicBezTo>
                                              <a:pt x="645595" y="46038"/>
                                              <a:pt x="674699" y="48154"/>
                                              <a:pt x="635012" y="31750"/>
                                            </a:cubicBezTo>
                                            <a:cubicBezTo>
                                              <a:pt x="595325" y="15346"/>
                                              <a:pt x="510393" y="7673"/>
                                              <a:pt x="425462" y="0"/>
                                            </a:cubicBezTo>
                                          </a:path>
                                        </a:pathLst>
                                      </a:custGeom>
                                      <a:solidFill>
                                        <a:schemeClr val="bg1">
                                          <a:lumMod val="50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741" name="Group 740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6003612" y="2437008"/>
                                        <a:ext cx="791198" cy="957210"/>
                                        <a:chOff x="6008478" y="2438453"/>
                                        <a:chExt cx="791198" cy="957210"/>
                                      </a:xfrm>
                                    </p:grpSpPr>
                                    <p:grpSp>
                                      <p:nvGrpSpPr>
                                        <p:cNvPr id="730" name="Group 729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6008478" y="2438453"/>
                                          <a:ext cx="762568" cy="589862"/>
                                          <a:chOff x="6008478" y="2438453"/>
                                          <a:chExt cx="762568" cy="589862"/>
                                        </a:xfrm>
                                      </p:grpSpPr>
                                      <p:grpSp>
                                        <p:nvGrpSpPr>
                                          <p:cNvPr id="716" name="Group 715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6008478" y="2438453"/>
                                            <a:ext cx="762568" cy="584905"/>
                                            <a:chOff x="6013404" y="2444114"/>
                                            <a:chExt cx="762568" cy="584905"/>
                                          </a:xfrm>
                                        </p:grpSpPr>
                                        <p:sp>
                                          <p:nvSpPr>
                                            <p:cNvPr id="713" name="Freeform 712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6013404" y="2579073"/>
                                              <a:ext cx="762568" cy="449946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12746 w 762568"/>
                                                <a:gd name="connsiteY0" fmla="*/ 211752 h 449946"/>
                                                <a:gd name="connsiteX1" fmla="*/ 177846 w 762568"/>
                                                <a:gd name="connsiteY1" fmla="*/ 27602 h 449946"/>
                                                <a:gd name="connsiteX2" fmla="*/ 444546 w 762568"/>
                                                <a:gd name="connsiteY2" fmla="*/ 5377 h 449946"/>
                                                <a:gd name="connsiteX3" fmla="*/ 625521 w 762568"/>
                                                <a:gd name="connsiteY3" fmla="*/ 18077 h 449946"/>
                                                <a:gd name="connsiteX4" fmla="*/ 755696 w 762568"/>
                                                <a:gd name="connsiteY4" fmla="*/ 183177 h 449946"/>
                                                <a:gd name="connsiteX5" fmla="*/ 742996 w 762568"/>
                                                <a:gd name="connsiteY5" fmla="*/ 326052 h 449946"/>
                                                <a:gd name="connsiteX6" fmla="*/ 730296 w 762568"/>
                                                <a:gd name="connsiteY6" fmla="*/ 256202 h 449946"/>
                                                <a:gd name="connsiteX7" fmla="*/ 746171 w 762568"/>
                                                <a:gd name="connsiteY7" fmla="*/ 313352 h 449946"/>
                                                <a:gd name="connsiteX8" fmla="*/ 720771 w 762568"/>
                                                <a:gd name="connsiteY8" fmla="*/ 335577 h 449946"/>
                                                <a:gd name="connsiteX9" fmla="*/ 714421 w 762568"/>
                                                <a:gd name="connsiteY9" fmla="*/ 405427 h 449946"/>
                                                <a:gd name="connsiteX10" fmla="*/ 619171 w 762568"/>
                                                <a:gd name="connsiteY10" fmla="*/ 418127 h 449946"/>
                                                <a:gd name="connsiteX11" fmla="*/ 339771 w 762568"/>
                                                <a:gd name="connsiteY11" fmla="*/ 449877 h 449946"/>
                                                <a:gd name="connsiteX12" fmla="*/ 63546 w 762568"/>
                                                <a:gd name="connsiteY12" fmla="*/ 408602 h 449946"/>
                                                <a:gd name="connsiteX13" fmla="*/ 22271 w 762568"/>
                                                <a:gd name="connsiteY13" fmla="*/ 380027 h 449946"/>
                                                <a:gd name="connsiteX14" fmla="*/ 22271 w 762568"/>
                                                <a:gd name="connsiteY14" fmla="*/ 341927 h 449946"/>
                                                <a:gd name="connsiteX15" fmla="*/ 46 w 762568"/>
                                                <a:gd name="connsiteY15" fmla="*/ 322877 h 449946"/>
                                                <a:gd name="connsiteX16" fmla="*/ 15921 w 762568"/>
                                                <a:gd name="connsiteY16" fmla="*/ 297477 h 449946"/>
                                                <a:gd name="connsiteX17" fmla="*/ 12746 w 762568"/>
                                                <a:gd name="connsiteY17" fmla="*/ 211752 h 449946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  <a:cxn ang="0">
                                                  <a:pos x="connsiteX7" y="connsiteY7"/>
                                                </a:cxn>
                                                <a:cxn ang="0">
                                                  <a:pos x="connsiteX8" y="connsiteY8"/>
                                                </a:cxn>
                                                <a:cxn ang="0">
                                                  <a:pos x="connsiteX9" y="connsiteY9"/>
                                                </a:cxn>
                                                <a:cxn ang="0">
                                                  <a:pos x="connsiteX10" y="connsiteY10"/>
                                                </a:cxn>
                                                <a:cxn ang="0">
                                                  <a:pos x="connsiteX11" y="connsiteY11"/>
                                                </a:cxn>
                                                <a:cxn ang="0">
                                                  <a:pos x="connsiteX12" y="connsiteY12"/>
                                                </a:cxn>
                                                <a:cxn ang="0">
                                                  <a:pos x="connsiteX13" y="connsiteY13"/>
                                                </a:cxn>
                                                <a:cxn ang="0">
                                                  <a:pos x="connsiteX14" y="connsiteY14"/>
                                                </a:cxn>
                                                <a:cxn ang="0">
                                                  <a:pos x="connsiteX15" y="connsiteY15"/>
                                                </a:cxn>
                                                <a:cxn ang="0">
                                                  <a:pos x="connsiteX16" y="connsiteY16"/>
                                                </a:cxn>
                                                <a:cxn ang="0">
                                                  <a:pos x="connsiteX17" y="connsiteY17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762568" h="449946">
                                                  <a:moveTo>
                                                    <a:pt x="12746" y="211752"/>
                                                  </a:moveTo>
                                                  <a:cubicBezTo>
                                                    <a:pt x="39733" y="166773"/>
                                                    <a:pt x="105879" y="61998"/>
                                                    <a:pt x="177846" y="27602"/>
                                                  </a:cubicBezTo>
                                                  <a:cubicBezTo>
                                                    <a:pt x="249813" y="-6794"/>
                                                    <a:pt x="369934" y="6964"/>
                                                    <a:pt x="444546" y="5377"/>
                                                  </a:cubicBezTo>
                                                  <a:cubicBezTo>
                                                    <a:pt x="519158" y="3790"/>
                                                    <a:pt x="573663" y="-11556"/>
                                                    <a:pt x="625521" y="18077"/>
                                                  </a:cubicBezTo>
                                                  <a:cubicBezTo>
                                                    <a:pt x="677379" y="47710"/>
                                                    <a:pt x="736117" y="131848"/>
                                                    <a:pt x="755696" y="183177"/>
                                                  </a:cubicBezTo>
                                                  <a:cubicBezTo>
                                                    <a:pt x="775275" y="234506"/>
                                                    <a:pt x="747229" y="313881"/>
                                                    <a:pt x="742996" y="326052"/>
                                                  </a:cubicBezTo>
                                                  <a:cubicBezTo>
                                                    <a:pt x="738763" y="338223"/>
                                                    <a:pt x="729767" y="258319"/>
                                                    <a:pt x="730296" y="256202"/>
                                                  </a:cubicBezTo>
                                                  <a:cubicBezTo>
                                                    <a:pt x="730825" y="254085"/>
                                                    <a:pt x="747758" y="300123"/>
                                                    <a:pt x="746171" y="313352"/>
                                                  </a:cubicBezTo>
                                                  <a:cubicBezTo>
                                                    <a:pt x="744584" y="326581"/>
                                                    <a:pt x="726063" y="320231"/>
                                                    <a:pt x="720771" y="335577"/>
                                                  </a:cubicBezTo>
                                                  <a:cubicBezTo>
                                                    <a:pt x="715479" y="350923"/>
                                                    <a:pt x="731354" y="391669"/>
                                                    <a:pt x="714421" y="405427"/>
                                                  </a:cubicBezTo>
                                                  <a:cubicBezTo>
                                                    <a:pt x="697488" y="419185"/>
                                                    <a:pt x="619171" y="418127"/>
                                                    <a:pt x="619171" y="418127"/>
                                                  </a:cubicBezTo>
                                                  <a:cubicBezTo>
                                                    <a:pt x="556730" y="425535"/>
                                                    <a:pt x="432375" y="451464"/>
                                                    <a:pt x="339771" y="449877"/>
                                                  </a:cubicBezTo>
                                                  <a:cubicBezTo>
                                                    <a:pt x="247167" y="448290"/>
                                                    <a:pt x="116463" y="420244"/>
                                                    <a:pt x="63546" y="408602"/>
                                                  </a:cubicBezTo>
                                                  <a:cubicBezTo>
                                                    <a:pt x="10629" y="396960"/>
                                                    <a:pt x="29150" y="391139"/>
                                                    <a:pt x="22271" y="380027"/>
                                                  </a:cubicBezTo>
                                                  <a:cubicBezTo>
                                                    <a:pt x="15392" y="368915"/>
                                                    <a:pt x="25975" y="351452"/>
                                                    <a:pt x="22271" y="341927"/>
                                                  </a:cubicBezTo>
                                                  <a:cubicBezTo>
                                                    <a:pt x="18567" y="332402"/>
                                                    <a:pt x="1104" y="330285"/>
                                                    <a:pt x="46" y="322877"/>
                                                  </a:cubicBezTo>
                                                  <a:cubicBezTo>
                                                    <a:pt x="-1012" y="315469"/>
                                                    <a:pt x="16450" y="308589"/>
                                                    <a:pt x="15921" y="297477"/>
                                                  </a:cubicBezTo>
                                                  <a:cubicBezTo>
                                                    <a:pt x="15392" y="286365"/>
                                                    <a:pt x="-14241" y="256731"/>
                                                    <a:pt x="12746" y="211752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714" name="Freeform 713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6102146" y="2500199"/>
                                              <a:ext cx="178111" cy="209629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178004 w 178111"/>
                                                <a:gd name="connsiteY0" fmla="*/ 112826 h 209629"/>
                                                <a:gd name="connsiteX1" fmla="*/ 9729 w 178111"/>
                                                <a:gd name="connsiteY1" fmla="*/ 1701 h 209629"/>
                                                <a:gd name="connsiteX2" fmla="*/ 35129 w 178111"/>
                                                <a:gd name="connsiteY2" fmla="*/ 204901 h 209629"/>
                                                <a:gd name="connsiteX3" fmla="*/ 178004 w 178111"/>
                                                <a:gd name="connsiteY3" fmla="*/ 112826 h 209629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178111" h="209629">
                                                  <a:moveTo>
                                                    <a:pt x="178004" y="112826"/>
                                                  </a:moveTo>
                                                  <a:cubicBezTo>
                                                    <a:pt x="173771" y="78959"/>
                                                    <a:pt x="33541" y="-13645"/>
                                                    <a:pt x="9729" y="1701"/>
                                                  </a:cubicBezTo>
                                                  <a:cubicBezTo>
                                                    <a:pt x="-14083" y="17047"/>
                                                    <a:pt x="10258" y="179501"/>
                                                    <a:pt x="35129" y="204901"/>
                                                  </a:cubicBezTo>
                                                  <a:cubicBezTo>
                                                    <a:pt x="60000" y="230301"/>
                                                    <a:pt x="182237" y="146693"/>
                                                    <a:pt x="178004" y="112826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715" name="Freeform 714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6489663" y="2444114"/>
                                              <a:ext cx="187368" cy="240976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37 w 187368"/>
                                                <a:gd name="connsiteY0" fmla="*/ 165736 h 240976"/>
                                                <a:gd name="connsiteX1" fmla="*/ 174662 w 187368"/>
                                                <a:gd name="connsiteY1" fmla="*/ 636 h 240976"/>
                                                <a:gd name="connsiteX2" fmla="*/ 158787 w 187368"/>
                                                <a:gd name="connsiteY2" fmla="*/ 232411 h 240976"/>
                                                <a:gd name="connsiteX3" fmla="*/ 37 w 187368"/>
                                                <a:gd name="connsiteY3" fmla="*/ 165736 h 240976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187368" h="240976">
                                                  <a:moveTo>
                                                    <a:pt x="37" y="165736"/>
                                                  </a:moveTo>
                                                  <a:cubicBezTo>
                                                    <a:pt x="2683" y="127107"/>
                                                    <a:pt x="148204" y="-10477"/>
                                                    <a:pt x="174662" y="636"/>
                                                  </a:cubicBezTo>
                                                  <a:cubicBezTo>
                                                    <a:pt x="201120" y="11748"/>
                                                    <a:pt x="181541" y="201719"/>
                                                    <a:pt x="158787" y="232411"/>
                                                  </a:cubicBezTo>
                                                  <a:cubicBezTo>
                                                    <a:pt x="136033" y="263103"/>
                                                    <a:pt x="-2609" y="204365"/>
                                                    <a:pt x="37" y="165736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chemeClr val="tx1">
                                                <a:lumMod val="50000"/>
                                                <a:lumOff val="50000"/>
                                              </a:schemeClr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</p:grpSp>
                                      <p:grpSp>
                                        <p:nvGrpSpPr>
                                          <p:cNvPr id="727" name="Group 726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6178857" y="2716812"/>
                                            <a:ext cx="382132" cy="311503"/>
                                            <a:chOff x="6178857" y="2716812"/>
                                            <a:chExt cx="382132" cy="311503"/>
                                          </a:xfrm>
                                        </p:grpSpPr>
                                        <p:sp>
                                          <p:nvSpPr>
                                            <p:cNvPr id="717" name="Freeform 716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6274045" y="2716812"/>
                                              <a:ext cx="182143" cy="311503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7083 w 182143"/>
                                                <a:gd name="connsiteY0" fmla="*/ 303960 h 311503"/>
                                                <a:gd name="connsiteX1" fmla="*/ 10258 w 182143"/>
                                                <a:gd name="connsiteY1" fmla="*/ 176960 h 311503"/>
                                                <a:gd name="connsiteX2" fmla="*/ 76933 w 182143"/>
                                                <a:gd name="connsiteY2" fmla="*/ 40435 h 311503"/>
                                                <a:gd name="connsiteX3" fmla="*/ 92808 w 182143"/>
                                                <a:gd name="connsiteY3" fmla="*/ 5510 h 311503"/>
                                                <a:gd name="connsiteX4" fmla="*/ 159483 w 182143"/>
                                                <a:gd name="connsiteY4" fmla="*/ 138860 h 311503"/>
                                                <a:gd name="connsiteX5" fmla="*/ 181708 w 182143"/>
                                                <a:gd name="connsiteY5" fmla="*/ 253160 h 311503"/>
                                                <a:gd name="connsiteX6" fmla="*/ 165833 w 182143"/>
                                                <a:gd name="connsiteY6" fmla="*/ 294435 h 311503"/>
                                                <a:gd name="connsiteX7" fmla="*/ 76933 w 182143"/>
                                                <a:gd name="connsiteY7" fmla="*/ 297610 h 311503"/>
                                                <a:gd name="connsiteX8" fmla="*/ 7083 w 182143"/>
                                                <a:gd name="connsiteY8" fmla="*/ 303960 h 311503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  <a:cxn ang="0">
                                                  <a:pos x="connsiteX7" y="connsiteY7"/>
                                                </a:cxn>
                                                <a:cxn ang="0">
                                                  <a:pos x="connsiteX8" y="connsiteY8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182143" h="311503">
                                                  <a:moveTo>
                                                    <a:pt x="7083" y="303960"/>
                                                  </a:moveTo>
                                                  <a:cubicBezTo>
                                                    <a:pt x="-4029" y="283852"/>
                                                    <a:pt x="-1384" y="220881"/>
                                                    <a:pt x="10258" y="176960"/>
                                                  </a:cubicBezTo>
                                                  <a:cubicBezTo>
                                                    <a:pt x="21900" y="133039"/>
                                                    <a:pt x="63175" y="69010"/>
                                                    <a:pt x="76933" y="40435"/>
                                                  </a:cubicBezTo>
                                                  <a:cubicBezTo>
                                                    <a:pt x="90691" y="11860"/>
                                                    <a:pt x="79050" y="-10894"/>
                                                    <a:pt x="92808" y="5510"/>
                                                  </a:cubicBezTo>
                                                  <a:cubicBezTo>
                                                    <a:pt x="106566" y="21914"/>
                                                    <a:pt x="144666" y="97585"/>
                                                    <a:pt x="159483" y="138860"/>
                                                  </a:cubicBezTo>
                                                  <a:cubicBezTo>
                                                    <a:pt x="174300" y="180135"/>
                                                    <a:pt x="180650" y="227231"/>
                                                    <a:pt x="181708" y="253160"/>
                                                  </a:cubicBezTo>
                                                  <a:cubicBezTo>
                                                    <a:pt x="182766" y="279089"/>
                                                    <a:pt x="183295" y="287027"/>
                                                    <a:pt x="165833" y="294435"/>
                                                  </a:cubicBezTo>
                                                  <a:cubicBezTo>
                                                    <a:pt x="148371" y="301843"/>
                                                    <a:pt x="102862" y="297610"/>
                                                    <a:pt x="76933" y="297610"/>
                                                  </a:cubicBezTo>
                                                  <a:cubicBezTo>
                                                    <a:pt x="51004" y="297610"/>
                                                    <a:pt x="18195" y="324068"/>
                                                    <a:pt x="7083" y="303960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chemeClr val="bg1">
                                                <a:lumMod val="85000"/>
                                              </a:schemeClr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718" name="Freeform 717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6314935" y="2830792"/>
                                              <a:ext cx="107320" cy="162445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140 w 107320"/>
                                                <a:gd name="connsiteY0" fmla="*/ 5276 h 162445"/>
                                                <a:gd name="connsiteX1" fmla="*/ 47765 w 107320"/>
                                                <a:gd name="connsiteY1" fmla="*/ 31470 h 162445"/>
                                                <a:gd name="connsiteX2" fmla="*/ 107296 w 107320"/>
                                                <a:gd name="connsiteY2" fmla="*/ 514 h 162445"/>
                                                <a:gd name="connsiteX3" fmla="*/ 54909 w 107320"/>
                                                <a:gd name="connsiteY3" fmla="*/ 62426 h 162445"/>
                                                <a:gd name="connsiteX4" fmla="*/ 43003 w 107320"/>
                                                <a:gd name="connsiteY4" fmla="*/ 162439 h 162445"/>
                                                <a:gd name="connsiteX5" fmla="*/ 33478 w 107320"/>
                                                <a:gd name="connsiteY5" fmla="*/ 57664 h 162445"/>
                                                <a:gd name="connsiteX6" fmla="*/ 140 w 107320"/>
                                                <a:gd name="connsiteY6" fmla="*/ 5276 h 162445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107320" h="162445">
                                                  <a:moveTo>
                                                    <a:pt x="140" y="5276"/>
                                                  </a:moveTo>
                                                  <a:cubicBezTo>
                                                    <a:pt x="2521" y="910"/>
                                                    <a:pt x="29906" y="32264"/>
                                                    <a:pt x="47765" y="31470"/>
                                                  </a:cubicBezTo>
                                                  <a:cubicBezTo>
                                                    <a:pt x="65624" y="30676"/>
                                                    <a:pt x="106105" y="-4645"/>
                                                    <a:pt x="107296" y="514"/>
                                                  </a:cubicBezTo>
                                                  <a:cubicBezTo>
                                                    <a:pt x="108487" y="5673"/>
                                                    <a:pt x="65625" y="35439"/>
                                                    <a:pt x="54909" y="62426"/>
                                                  </a:cubicBezTo>
                                                  <a:cubicBezTo>
                                                    <a:pt x="44194" y="89414"/>
                                                    <a:pt x="46575" y="163233"/>
                                                    <a:pt x="43003" y="162439"/>
                                                  </a:cubicBezTo>
                                                  <a:cubicBezTo>
                                                    <a:pt x="39431" y="161645"/>
                                                    <a:pt x="40622" y="80286"/>
                                                    <a:pt x="33478" y="57664"/>
                                                  </a:cubicBezTo>
                                                  <a:cubicBezTo>
                                                    <a:pt x="26334" y="35042"/>
                                                    <a:pt x="-2241" y="9642"/>
                                                    <a:pt x="140" y="5276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chemeClr val="tx1">
                                                <a:lumMod val="85000"/>
                                                <a:lumOff val="15000"/>
                                              </a:schemeClr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719" name="Oval 718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6178857" y="2779870"/>
                                              <a:ext cx="86556" cy="86556"/>
                                            </a:xfrm>
                                            <a:prstGeom prst="ellipse">
                                              <a:avLst/>
                                            </a:prstGeom>
                                            <a:solidFill>
                                              <a:schemeClr val="tx1">
                                                <a:lumMod val="85000"/>
                                                <a:lumOff val="15000"/>
                                              </a:schemeClr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720" name="Oval 719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6464821" y="2775287"/>
                                              <a:ext cx="96168" cy="96168"/>
                                            </a:xfrm>
                                            <a:prstGeom prst="ellipse">
                                              <a:avLst/>
                                            </a:prstGeom>
                                            <a:solidFill>
                                              <a:schemeClr val="tx1">
                                                <a:lumMod val="85000"/>
                                                <a:lumOff val="15000"/>
                                              </a:schemeClr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722" name="Freeform 721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6191250" y="2895600"/>
                                              <a:ext cx="102394" cy="23813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102394 w 102394"/>
                                                <a:gd name="connsiteY0" fmla="*/ 0 h 23813"/>
                                                <a:gd name="connsiteX1" fmla="*/ 40481 w 102394"/>
                                                <a:gd name="connsiteY1" fmla="*/ 9525 h 23813"/>
                                                <a:gd name="connsiteX2" fmla="*/ 0 w 102394"/>
                                                <a:gd name="connsiteY2" fmla="*/ 23813 h 23813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102394" h="23813">
                                                  <a:moveTo>
                                                    <a:pt x="102394" y="0"/>
                                                  </a:moveTo>
                                                  <a:cubicBezTo>
                                                    <a:pt x="79970" y="2778"/>
                                                    <a:pt x="57547" y="5556"/>
                                                    <a:pt x="40481" y="9525"/>
                                                  </a:cubicBezTo>
                                                  <a:cubicBezTo>
                                                    <a:pt x="23415" y="13494"/>
                                                    <a:pt x="11707" y="18653"/>
                                                    <a:pt x="0" y="23813"/>
                                                  </a:cubicBezTo>
                                                </a:path>
                                              </a:pathLst>
                                            </a:custGeom>
                                            <a:noFill/>
                                            <a:ln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723" name="Freeform 722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6215063" y="2919413"/>
                                              <a:ext cx="59531" cy="38100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59531 w 59531"/>
                                                <a:gd name="connsiteY0" fmla="*/ 0 h 38100"/>
                                                <a:gd name="connsiteX1" fmla="*/ 0 w 59531"/>
                                                <a:gd name="connsiteY1" fmla="*/ 38100 h 38100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59531" h="38100">
                                                  <a:moveTo>
                                                    <a:pt x="59531" y="0"/>
                                                  </a:moveTo>
                                                  <a:lnTo>
                                                    <a:pt x="0" y="38100"/>
                                                  </a:lnTo>
                                                </a:path>
                                              </a:pathLst>
                                            </a:custGeom>
                                            <a:noFill/>
                                            <a:ln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724" name="Freeform 723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6431756" y="2888416"/>
                                              <a:ext cx="95250" cy="7184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0 w 95250"/>
                                                <a:gd name="connsiteY0" fmla="*/ 7184 h 7184"/>
                                                <a:gd name="connsiteX1" fmla="*/ 66675 w 95250"/>
                                                <a:gd name="connsiteY1" fmla="*/ 40 h 7184"/>
                                                <a:gd name="connsiteX2" fmla="*/ 95250 w 95250"/>
                                                <a:gd name="connsiteY2" fmla="*/ 4803 h 7184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95250" h="7184">
                                                  <a:moveTo>
                                                    <a:pt x="0" y="7184"/>
                                                  </a:moveTo>
                                                  <a:cubicBezTo>
                                                    <a:pt x="25400" y="3810"/>
                                                    <a:pt x="50800" y="437"/>
                                                    <a:pt x="66675" y="40"/>
                                                  </a:cubicBezTo>
                                                  <a:cubicBezTo>
                                                    <a:pt x="82550" y="-357"/>
                                                    <a:pt x="88900" y="2223"/>
                                                    <a:pt x="95250" y="4803"/>
                                                  </a:cubicBezTo>
                                                </a:path>
                                              </a:pathLst>
                                            </a:custGeom>
                                            <a:noFill/>
                                            <a:ln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725" name="Freeform 724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6426994" y="2914650"/>
                                              <a:ext cx="76200" cy="21431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0 w 76200"/>
                                                <a:gd name="connsiteY0" fmla="*/ 0 h 21431"/>
                                                <a:gd name="connsiteX1" fmla="*/ 52387 w 76200"/>
                                                <a:gd name="connsiteY1" fmla="*/ 14288 h 21431"/>
                                                <a:gd name="connsiteX2" fmla="*/ 76200 w 76200"/>
                                                <a:gd name="connsiteY2" fmla="*/ 21431 h 21431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76200" h="21431">
                                                  <a:moveTo>
                                                    <a:pt x="0" y="0"/>
                                                  </a:moveTo>
                                                  <a:lnTo>
                                                    <a:pt x="52387" y="14288"/>
                                                  </a:lnTo>
                                                  <a:cubicBezTo>
                                                    <a:pt x="65087" y="17860"/>
                                                    <a:pt x="70643" y="19645"/>
                                                    <a:pt x="76200" y="21431"/>
                                                  </a:cubicBezTo>
                                                </a:path>
                                              </a:pathLst>
                                            </a:custGeom>
                                            <a:noFill/>
                                            <a:ln>
                                              <a:solidFill>
                                                <a:schemeClr val="tx1">
                                                  <a:lumMod val="85000"/>
                                                  <a:lumOff val="15000"/>
                                                </a:schemeClr>
                                              </a:solidFill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729" name="Freeform 728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174707" y="2574742"/>
                                            <a:ext cx="461450" cy="67101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668 w 461450"/>
                                              <a:gd name="connsiteY0" fmla="*/ 47808 h 67101"/>
                                              <a:gd name="connsiteX1" fmla="*/ 92743 w 461450"/>
                                              <a:gd name="connsiteY1" fmla="*/ 12883 h 67101"/>
                                              <a:gd name="connsiteX2" fmla="*/ 311818 w 461450"/>
                                              <a:gd name="connsiteY2" fmla="*/ 3358 h 67101"/>
                                              <a:gd name="connsiteX3" fmla="*/ 461043 w 461450"/>
                                              <a:gd name="connsiteY3" fmla="*/ 66858 h 67101"/>
                                              <a:gd name="connsiteX4" fmla="*/ 267368 w 461450"/>
                                              <a:gd name="connsiteY4" fmla="*/ 25583 h 67101"/>
                                              <a:gd name="connsiteX5" fmla="*/ 64168 w 461450"/>
                                              <a:gd name="connsiteY5" fmla="*/ 35108 h 67101"/>
                                              <a:gd name="connsiteX6" fmla="*/ 668 w 461450"/>
                                              <a:gd name="connsiteY6" fmla="*/ 47808 h 67101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461450" h="67101">
                                                <a:moveTo>
                                                  <a:pt x="668" y="47808"/>
                                                </a:moveTo>
                                                <a:cubicBezTo>
                                                  <a:pt x="5430" y="44104"/>
                                                  <a:pt x="40885" y="20291"/>
                                                  <a:pt x="92743" y="12883"/>
                                                </a:cubicBezTo>
                                                <a:cubicBezTo>
                                                  <a:pt x="144601" y="5475"/>
                                                  <a:pt x="250435" y="-5638"/>
                                                  <a:pt x="311818" y="3358"/>
                                                </a:cubicBezTo>
                                                <a:cubicBezTo>
                                                  <a:pt x="373201" y="12354"/>
                                                  <a:pt x="468451" y="63154"/>
                                                  <a:pt x="461043" y="66858"/>
                                                </a:cubicBezTo>
                                                <a:cubicBezTo>
                                                  <a:pt x="453635" y="70562"/>
                                                  <a:pt x="333514" y="30875"/>
                                                  <a:pt x="267368" y="25583"/>
                                                </a:cubicBezTo>
                                                <a:cubicBezTo>
                                                  <a:pt x="201222" y="20291"/>
                                                  <a:pt x="111793" y="28229"/>
                                                  <a:pt x="64168" y="35108"/>
                                                </a:cubicBezTo>
                                                <a:cubicBezTo>
                                                  <a:pt x="16543" y="41987"/>
                                                  <a:pt x="-4094" y="51512"/>
                                                  <a:pt x="668" y="47808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rgbClr val="757575"/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</p:grpSp>
                                    <p:grpSp>
                                      <p:nvGrpSpPr>
                                        <p:cNvPr id="734" name="Group 733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6023506" y="2961862"/>
                                          <a:ext cx="776170" cy="397139"/>
                                          <a:chOff x="6023506" y="2961862"/>
                                          <a:chExt cx="776170" cy="397139"/>
                                        </a:xfrm>
                                      </p:grpSpPr>
                                      <p:sp>
                                        <p:nvSpPr>
                                          <p:cNvPr id="732" name="Freeform 731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023506" y="2961862"/>
                                            <a:ext cx="776170" cy="272775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51063 w 776170"/>
                                              <a:gd name="connsiteY0" fmla="*/ 413 h 272775"/>
                                              <a:gd name="connsiteX1" fmla="*/ 5819 w 776170"/>
                                              <a:gd name="connsiteY1" fmla="*/ 43276 h 272775"/>
                                              <a:gd name="connsiteX2" fmla="*/ 12963 w 776170"/>
                                              <a:gd name="connsiteY2" fmla="*/ 176626 h 272775"/>
                                              <a:gd name="connsiteX3" fmla="*/ 117738 w 776170"/>
                                              <a:gd name="connsiteY3" fmla="*/ 250444 h 272775"/>
                                              <a:gd name="connsiteX4" fmla="*/ 332050 w 776170"/>
                                              <a:gd name="connsiteY4" fmla="*/ 271876 h 272775"/>
                                              <a:gd name="connsiteX5" fmla="*/ 601132 w 776170"/>
                                              <a:gd name="connsiteY5" fmla="*/ 226632 h 272775"/>
                                              <a:gd name="connsiteX6" fmla="*/ 760675 w 776170"/>
                                              <a:gd name="connsiteY6" fmla="*/ 221869 h 272775"/>
                                              <a:gd name="connsiteX7" fmla="*/ 765438 w 776170"/>
                                              <a:gd name="connsiteY7" fmla="*/ 114713 h 272775"/>
                                              <a:gd name="connsiteX8" fmla="*/ 720194 w 776170"/>
                                              <a:gd name="connsiteY8" fmla="*/ 26607 h 272775"/>
                                              <a:gd name="connsiteX9" fmla="*/ 591607 w 776170"/>
                                              <a:gd name="connsiteY9" fmla="*/ 17082 h 272775"/>
                                              <a:gd name="connsiteX10" fmla="*/ 460638 w 776170"/>
                                              <a:gd name="connsiteY10" fmla="*/ 21844 h 272775"/>
                                              <a:gd name="connsiteX11" fmla="*/ 303475 w 776170"/>
                                              <a:gd name="connsiteY11" fmla="*/ 43276 h 272775"/>
                                              <a:gd name="connsiteX12" fmla="*/ 177269 w 776170"/>
                                              <a:gd name="connsiteY12" fmla="*/ 21844 h 272775"/>
                                              <a:gd name="connsiteX13" fmla="*/ 51063 w 776170"/>
                                              <a:gd name="connsiteY13" fmla="*/ 413 h 272775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776170" h="272775">
                                                <a:moveTo>
                                                  <a:pt x="51063" y="413"/>
                                                </a:moveTo>
                                                <a:cubicBezTo>
                                                  <a:pt x="22488" y="3985"/>
                                                  <a:pt x="12169" y="13907"/>
                                                  <a:pt x="5819" y="43276"/>
                                                </a:cubicBezTo>
                                                <a:cubicBezTo>
                                                  <a:pt x="-531" y="72645"/>
                                                  <a:pt x="-5690" y="142098"/>
                                                  <a:pt x="12963" y="176626"/>
                                                </a:cubicBezTo>
                                                <a:cubicBezTo>
                                                  <a:pt x="31616" y="211154"/>
                                                  <a:pt x="64557" y="234569"/>
                                                  <a:pt x="117738" y="250444"/>
                                                </a:cubicBezTo>
                                                <a:cubicBezTo>
                                                  <a:pt x="170919" y="266319"/>
                                                  <a:pt x="251484" y="275845"/>
                                                  <a:pt x="332050" y="271876"/>
                                                </a:cubicBezTo>
                                                <a:cubicBezTo>
                                                  <a:pt x="412616" y="267907"/>
                                                  <a:pt x="529695" y="234966"/>
                                                  <a:pt x="601132" y="226632"/>
                                                </a:cubicBezTo>
                                                <a:cubicBezTo>
                                                  <a:pt x="672569" y="218298"/>
                                                  <a:pt x="733291" y="240522"/>
                                                  <a:pt x="760675" y="221869"/>
                                                </a:cubicBezTo>
                                                <a:cubicBezTo>
                                                  <a:pt x="788059" y="203216"/>
                                                  <a:pt x="772185" y="147257"/>
                                                  <a:pt x="765438" y="114713"/>
                                                </a:cubicBezTo>
                                                <a:cubicBezTo>
                                                  <a:pt x="758691" y="82169"/>
                                                  <a:pt x="749166" y="42879"/>
                                                  <a:pt x="720194" y="26607"/>
                                                </a:cubicBezTo>
                                                <a:cubicBezTo>
                                                  <a:pt x="691222" y="10335"/>
                                                  <a:pt x="634866" y="17876"/>
                                                  <a:pt x="591607" y="17082"/>
                                                </a:cubicBezTo>
                                                <a:cubicBezTo>
                                                  <a:pt x="548348" y="16288"/>
                                                  <a:pt x="508660" y="17478"/>
                                                  <a:pt x="460638" y="21844"/>
                                                </a:cubicBezTo>
                                                <a:cubicBezTo>
                                                  <a:pt x="412616" y="26210"/>
                                                  <a:pt x="350703" y="43276"/>
                                                  <a:pt x="303475" y="43276"/>
                                                </a:cubicBezTo>
                                                <a:cubicBezTo>
                                                  <a:pt x="256247" y="43276"/>
                                                  <a:pt x="211797" y="26210"/>
                                                  <a:pt x="177269" y="21844"/>
                                                </a:cubicBezTo>
                                                <a:cubicBezTo>
                                                  <a:pt x="142741" y="17478"/>
                                                  <a:pt x="79638" y="-3159"/>
                                                  <a:pt x="51063" y="413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733" name="Freeform 732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577013" y="3126581"/>
                                            <a:ext cx="210671" cy="232420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0 w 210671"/>
                                              <a:gd name="connsiteY0" fmla="*/ 42863 h 232420"/>
                                              <a:gd name="connsiteX1" fmla="*/ 26193 w 210671"/>
                                              <a:gd name="connsiteY1" fmla="*/ 178594 h 232420"/>
                                              <a:gd name="connsiteX2" fmla="*/ 100012 w 210671"/>
                                              <a:gd name="connsiteY2" fmla="*/ 230982 h 232420"/>
                                              <a:gd name="connsiteX3" fmla="*/ 185737 w 210671"/>
                                              <a:gd name="connsiteY3" fmla="*/ 214313 h 232420"/>
                                              <a:gd name="connsiteX4" fmla="*/ 209550 w 210671"/>
                                              <a:gd name="connsiteY4" fmla="*/ 178594 h 232420"/>
                                              <a:gd name="connsiteX5" fmla="*/ 202406 w 210671"/>
                                              <a:gd name="connsiteY5" fmla="*/ 95250 h 232420"/>
                                              <a:gd name="connsiteX6" fmla="*/ 164306 w 210671"/>
                                              <a:gd name="connsiteY6" fmla="*/ 26194 h 232420"/>
                                              <a:gd name="connsiteX7" fmla="*/ 88106 w 210671"/>
                                              <a:gd name="connsiteY7" fmla="*/ 0 h 232420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210671" h="232420">
                                                <a:moveTo>
                                                  <a:pt x="0" y="42863"/>
                                                </a:moveTo>
                                                <a:cubicBezTo>
                                                  <a:pt x="4762" y="95052"/>
                                                  <a:pt x="9524" y="147241"/>
                                                  <a:pt x="26193" y="178594"/>
                                                </a:cubicBezTo>
                                                <a:cubicBezTo>
                                                  <a:pt x="42862" y="209947"/>
                                                  <a:pt x="73421" y="225029"/>
                                                  <a:pt x="100012" y="230982"/>
                                                </a:cubicBezTo>
                                                <a:cubicBezTo>
                                                  <a:pt x="126603" y="236935"/>
                                                  <a:pt x="167481" y="223044"/>
                                                  <a:pt x="185737" y="214313"/>
                                                </a:cubicBezTo>
                                                <a:cubicBezTo>
                                                  <a:pt x="203993" y="205582"/>
                                                  <a:pt x="206772" y="198438"/>
                                                  <a:pt x="209550" y="178594"/>
                                                </a:cubicBezTo>
                                                <a:cubicBezTo>
                                                  <a:pt x="212328" y="158750"/>
                                                  <a:pt x="209947" y="120650"/>
                                                  <a:pt x="202406" y="95250"/>
                                                </a:cubicBezTo>
                                                <a:cubicBezTo>
                                                  <a:pt x="194865" y="69850"/>
                                                  <a:pt x="183356" y="42069"/>
                                                  <a:pt x="164306" y="26194"/>
                                                </a:cubicBezTo>
                                                <a:cubicBezTo>
                                                  <a:pt x="145256" y="10319"/>
                                                  <a:pt x="101600" y="3572"/>
                                                  <a:pt x="88106" y="0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736" name="Freeform 735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6617494" y="3309938"/>
                                          <a:ext cx="7144" cy="73818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0 w 7144"/>
                                            <a:gd name="connsiteY0" fmla="*/ 0 h 73818"/>
                                            <a:gd name="connsiteX1" fmla="*/ 7144 w 7144"/>
                                            <a:gd name="connsiteY1" fmla="*/ 73818 h 73818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7144" h="73818">
                                              <a:moveTo>
                                                <a:pt x="0" y="0"/>
                                              </a:moveTo>
                                              <a:lnTo>
                                                <a:pt x="7144" y="73818"/>
                                              </a:lnTo>
                                            </a:path>
                                          </a:pathLst>
                                        </a:custGeom>
                                        <a:noFill/>
                                        <a:ln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737" name="Freeform 736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6655594" y="3314700"/>
                                          <a:ext cx="11906" cy="80963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0 w 11906"/>
                                            <a:gd name="connsiteY0" fmla="*/ 0 h 80963"/>
                                            <a:gd name="connsiteX1" fmla="*/ 11906 w 11906"/>
                                            <a:gd name="connsiteY1" fmla="*/ 80963 h 80963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11906" h="80963">
                                              <a:moveTo>
                                                <a:pt x="0" y="0"/>
                                              </a:moveTo>
                                              <a:lnTo>
                                                <a:pt x="11906" y="80963"/>
                                              </a:lnTo>
                                            </a:path>
                                          </a:pathLst>
                                        </a:custGeom>
                                        <a:noFill/>
                                        <a:ln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738" name="Freeform 737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6696075" y="3328988"/>
                                          <a:ext cx="21431" cy="66675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0 w 21431"/>
                                            <a:gd name="connsiteY0" fmla="*/ 0 h 66675"/>
                                            <a:gd name="connsiteX1" fmla="*/ 21431 w 21431"/>
                                            <a:gd name="connsiteY1" fmla="*/ 66675 h 66675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1431" h="66675">
                                              <a:moveTo>
                                                <a:pt x="0" y="0"/>
                                              </a:moveTo>
                                              <a:lnTo>
                                                <a:pt x="21431" y="66675"/>
                                              </a:lnTo>
                                            </a:path>
                                          </a:pathLst>
                                        </a:custGeom>
                                        <a:noFill/>
                                        <a:ln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739" name="Freeform 738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6727031" y="3324225"/>
                                          <a:ext cx="26194" cy="61913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0 w 26194"/>
                                            <a:gd name="connsiteY0" fmla="*/ 0 h 61913"/>
                                            <a:gd name="connsiteX1" fmla="*/ 26194 w 26194"/>
                                            <a:gd name="connsiteY1" fmla="*/ 61913 h 61913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6194" h="61913">
                                              <a:moveTo>
                                                <a:pt x="0" y="0"/>
                                              </a:moveTo>
                                              <a:lnTo>
                                                <a:pt x="26194" y="61913"/>
                                              </a:lnTo>
                                            </a:path>
                                          </a:pathLst>
                                        </a:custGeom>
                                        <a:noFill/>
                                        <a:ln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740" name="Freeform 739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6767513" y="3298031"/>
                                          <a:ext cx="26193" cy="76200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0 w 26193"/>
                                            <a:gd name="connsiteY0" fmla="*/ 0 h 76200"/>
                                            <a:gd name="connsiteX1" fmla="*/ 26193 w 26193"/>
                                            <a:gd name="connsiteY1" fmla="*/ 76200 h 76200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6193" h="76200">
                                              <a:moveTo>
                                                <a:pt x="0" y="0"/>
                                              </a:moveTo>
                                              <a:lnTo>
                                                <a:pt x="26193" y="76200"/>
                                              </a:lnTo>
                                            </a:path>
                                          </a:pathLst>
                                        </a:custGeom>
                                        <a:noFill/>
                                        <a:ln>
                                          <a:solidFill>
                                            <a:schemeClr val="accent5">
                                              <a:lumMod val="60000"/>
                                              <a:lumOff val="40000"/>
                                            </a:schemeClr>
                                          </a:solidFill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748" name="Freeform 747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6037792" y="3418799"/>
                                        <a:ext cx="750794" cy="188622"/>
                                      </a:xfrm>
                                      <a:custGeom>
                                        <a:avLst/>
                                        <a:gdLst>
                                          <a:gd name="connsiteX0" fmla="*/ 4233 w 750794"/>
                                          <a:gd name="connsiteY0" fmla="*/ 45126 h 188622"/>
                                          <a:gd name="connsiteX1" fmla="*/ 64558 w 750794"/>
                                          <a:gd name="connsiteY1" fmla="*/ 89576 h 188622"/>
                                          <a:gd name="connsiteX2" fmla="*/ 55033 w 750794"/>
                                          <a:gd name="connsiteY2" fmla="*/ 54651 h 188622"/>
                                          <a:gd name="connsiteX3" fmla="*/ 99483 w 750794"/>
                                          <a:gd name="connsiteY3" fmla="*/ 99101 h 188622"/>
                                          <a:gd name="connsiteX4" fmla="*/ 115358 w 750794"/>
                                          <a:gd name="connsiteY4" fmla="*/ 89576 h 188622"/>
                                          <a:gd name="connsiteX5" fmla="*/ 169333 w 750794"/>
                                          <a:gd name="connsiteY5" fmla="*/ 114976 h 188622"/>
                                          <a:gd name="connsiteX6" fmla="*/ 315383 w 750794"/>
                                          <a:gd name="connsiteY6" fmla="*/ 86401 h 188622"/>
                                          <a:gd name="connsiteX7" fmla="*/ 518583 w 750794"/>
                                          <a:gd name="connsiteY7" fmla="*/ 80051 h 188622"/>
                                          <a:gd name="connsiteX8" fmla="*/ 566208 w 750794"/>
                                          <a:gd name="connsiteY8" fmla="*/ 19726 h 188622"/>
                                          <a:gd name="connsiteX9" fmla="*/ 620183 w 750794"/>
                                          <a:gd name="connsiteY9" fmla="*/ 83226 h 188622"/>
                                          <a:gd name="connsiteX10" fmla="*/ 632883 w 750794"/>
                                          <a:gd name="connsiteY10" fmla="*/ 83226 h 188622"/>
                                          <a:gd name="connsiteX11" fmla="*/ 680508 w 750794"/>
                                          <a:gd name="connsiteY11" fmla="*/ 99101 h 188622"/>
                                          <a:gd name="connsiteX12" fmla="*/ 712258 w 750794"/>
                                          <a:gd name="connsiteY12" fmla="*/ 38776 h 188622"/>
                                          <a:gd name="connsiteX13" fmla="*/ 731308 w 750794"/>
                                          <a:gd name="connsiteY13" fmla="*/ 676 h 188622"/>
                                          <a:gd name="connsiteX14" fmla="*/ 750358 w 750794"/>
                                          <a:gd name="connsiteY14" fmla="*/ 70526 h 188622"/>
                                          <a:gd name="connsiteX15" fmla="*/ 740833 w 750794"/>
                                          <a:gd name="connsiteY15" fmla="*/ 137201 h 188622"/>
                                          <a:gd name="connsiteX16" fmla="*/ 699558 w 750794"/>
                                          <a:gd name="connsiteY16" fmla="*/ 149901 h 188622"/>
                                          <a:gd name="connsiteX17" fmla="*/ 594783 w 750794"/>
                                          <a:gd name="connsiteY17" fmla="*/ 124501 h 188622"/>
                                          <a:gd name="connsiteX18" fmla="*/ 461433 w 750794"/>
                                          <a:gd name="connsiteY18" fmla="*/ 124501 h 188622"/>
                                          <a:gd name="connsiteX19" fmla="*/ 363008 w 750794"/>
                                          <a:gd name="connsiteY19" fmla="*/ 127676 h 188622"/>
                                          <a:gd name="connsiteX20" fmla="*/ 210608 w 750794"/>
                                          <a:gd name="connsiteY20" fmla="*/ 146726 h 188622"/>
                                          <a:gd name="connsiteX21" fmla="*/ 112183 w 750794"/>
                                          <a:gd name="connsiteY21" fmla="*/ 178476 h 188622"/>
                                          <a:gd name="connsiteX22" fmla="*/ 39158 w 750794"/>
                                          <a:gd name="connsiteY22" fmla="*/ 184826 h 188622"/>
                                          <a:gd name="connsiteX23" fmla="*/ 10583 w 750794"/>
                                          <a:gd name="connsiteY23" fmla="*/ 124501 h 188622"/>
                                          <a:gd name="connsiteX24" fmla="*/ 4233 w 750794"/>
                                          <a:gd name="connsiteY24" fmla="*/ 45126 h 188622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  <a:cxn ang="0">
                                            <a:pos x="connsiteX8" y="connsiteY8"/>
                                          </a:cxn>
                                          <a:cxn ang="0">
                                            <a:pos x="connsiteX9" y="connsiteY9"/>
                                          </a:cxn>
                                          <a:cxn ang="0">
                                            <a:pos x="connsiteX10" y="connsiteY10"/>
                                          </a:cxn>
                                          <a:cxn ang="0">
                                            <a:pos x="connsiteX11" y="connsiteY11"/>
                                          </a:cxn>
                                          <a:cxn ang="0">
                                            <a:pos x="connsiteX12" y="connsiteY12"/>
                                          </a:cxn>
                                          <a:cxn ang="0">
                                            <a:pos x="connsiteX13" y="connsiteY13"/>
                                          </a:cxn>
                                          <a:cxn ang="0">
                                            <a:pos x="connsiteX14" y="connsiteY14"/>
                                          </a:cxn>
                                          <a:cxn ang="0">
                                            <a:pos x="connsiteX15" y="connsiteY15"/>
                                          </a:cxn>
                                          <a:cxn ang="0">
                                            <a:pos x="connsiteX16" y="connsiteY16"/>
                                          </a:cxn>
                                          <a:cxn ang="0">
                                            <a:pos x="connsiteX17" y="connsiteY17"/>
                                          </a:cxn>
                                          <a:cxn ang="0">
                                            <a:pos x="connsiteX18" y="connsiteY18"/>
                                          </a:cxn>
                                          <a:cxn ang="0">
                                            <a:pos x="connsiteX19" y="connsiteY19"/>
                                          </a:cxn>
                                          <a:cxn ang="0">
                                            <a:pos x="connsiteX20" y="connsiteY20"/>
                                          </a:cxn>
                                          <a:cxn ang="0">
                                            <a:pos x="connsiteX21" y="connsiteY21"/>
                                          </a:cxn>
                                          <a:cxn ang="0">
                                            <a:pos x="connsiteX22" y="connsiteY22"/>
                                          </a:cxn>
                                          <a:cxn ang="0">
                                            <a:pos x="connsiteX23" y="connsiteY23"/>
                                          </a:cxn>
                                          <a:cxn ang="0">
                                            <a:pos x="connsiteX24" y="connsiteY24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750794" h="188622">
                                            <a:moveTo>
                                              <a:pt x="4233" y="45126"/>
                                            </a:moveTo>
                                            <a:cubicBezTo>
                                              <a:pt x="13229" y="39305"/>
                                              <a:pt x="56091" y="87989"/>
                                              <a:pt x="64558" y="89576"/>
                                            </a:cubicBezTo>
                                            <a:cubicBezTo>
                                              <a:pt x="73025" y="91163"/>
                                              <a:pt x="49212" y="53064"/>
                                              <a:pt x="55033" y="54651"/>
                                            </a:cubicBezTo>
                                            <a:cubicBezTo>
                                              <a:pt x="60854" y="56239"/>
                                              <a:pt x="89429" y="93280"/>
                                              <a:pt x="99483" y="99101"/>
                                            </a:cubicBezTo>
                                            <a:cubicBezTo>
                                              <a:pt x="109537" y="104922"/>
                                              <a:pt x="103716" y="86930"/>
                                              <a:pt x="115358" y="89576"/>
                                            </a:cubicBezTo>
                                            <a:cubicBezTo>
                                              <a:pt x="127000" y="92222"/>
                                              <a:pt x="135996" y="115505"/>
                                              <a:pt x="169333" y="114976"/>
                                            </a:cubicBezTo>
                                            <a:cubicBezTo>
                                              <a:pt x="202670" y="114447"/>
                                              <a:pt x="257175" y="92222"/>
                                              <a:pt x="315383" y="86401"/>
                                            </a:cubicBezTo>
                                            <a:cubicBezTo>
                                              <a:pt x="373591" y="80580"/>
                                              <a:pt x="476779" y="91163"/>
                                              <a:pt x="518583" y="80051"/>
                                            </a:cubicBezTo>
                                            <a:cubicBezTo>
                                              <a:pt x="560387" y="68939"/>
                                              <a:pt x="549275" y="19197"/>
                                              <a:pt x="566208" y="19726"/>
                                            </a:cubicBezTo>
                                            <a:cubicBezTo>
                                              <a:pt x="583141" y="20255"/>
                                              <a:pt x="609071" y="72643"/>
                                              <a:pt x="620183" y="83226"/>
                                            </a:cubicBezTo>
                                            <a:cubicBezTo>
                                              <a:pt x="631295" y="93809"/>
                                              <a:pt x="622829" y="80580"/>
                                              <a:pt x="632883" y="83226"/>
                                            </a:cubicBezTo>
                                            <a:cubicBezTo>
                                              <a:pt x="642937" y="85872"/>
                                              <a:pt x="667279" y="106509"/>
                                              <a:pt x="680508" y="99101"/>
                                            </a:cubicBezTo>
                                            <a:cubicBezTo>
                                              <a:pt x="693737" y="91693"/>
                                              <a:pt x="703791" y="55180"/>
                                              <a:pt x="712258" y="38776"/>
                                            </a:cubicBezTo>
                                            <a:cubicBezTo>
                                              <a:pt x="720725" y="22372"/>
                                              <a:pt x="724958" y="-4616"/>
                                              <a:pt x="731308" y="676"/>
                                            </a:cubicBezTo>
                                            <a:cubicBezTo>
                                              <a:pt x="737658" y="5968"/>
                                              <a:pt x="748771" y="47772"/>
                                              <a:pt x="750358" y="70526"/>
                                            </a:cubicBezTo>
                                            <a:cubicBezTo>
                                              <a:pt x="751945" y="93280"/>
                                              <a:pt x="749300" y="123972"/>
                                              <a:pt x="740833" y="137201"/>
                                            </a:cubicBezTo>
                                            <a:cubicBezTo>
                                              <a:pt x="732366" y="150430"/>
                                              <a:pt x="723900" y="152018"/>
                                              <a:pt x="699558" y="149901"/>
                                            </a:cubicBezTo>
                                            <a:cubicBezTo>
                                              <a:pt x="675216" y="147784"/>
                                              <a:pt x="634471" y="128734"/>
                                              <a:pt x="594783" y="124501"/>
                                            </a:cubicBezTo>
                                            <a:cubicBezTo>
                                              <a:pt x="555095" y="120268"/>
                                              <a:pt x="500062" y="123972"/>
                                              <a:pt x="461433" y="124501"/>
                                            </a:cubicBezTo>
                                            <a:cubicBezTo>
                                              <a:pt x="422804" y="125030"/>
                                              <a:pt x="404812" y="123972"/>
                                              <a:pt x="363008" y="127676"/>
                                            </a:cubicBezTo>
                                            <a:cubicBezTo>
                                              <a:pt x="321204" y="131380"/>
                                              <a:pt x="252412" y="138259"/>
                                              <a:pt x="210608" y="146726"/>
                                            </a:cubicBezTo>
                                            <a:cubicBezTo>
                                              <a:pt x="168804" y="155193"/>
                                              <a:pt x="140758" y="172126"/>
                                              <a:pt x="112183" y="178476"/>
                                            </a:cubicBezTo>
                                            <a:cubicBezTo>
                                              <a:pt x="83608" y="184826"/>
                                              <a:pt x="56091" y="193822"/>
                                              <a:pt x="39158" y="184826"/>
                                            </a:cubicBezTo>
                                            <a:cubicBezTo>
                                              <a:pt x="22225" y="175830"/>
                                              <a:pt x="19050" y="145139"/>
                                              <a:pt x="10583" y="124501"/>
                                            </a:cubicBezTo>
                                            <a:cubicBezTo>
                                              <a:pt x="2116" y="103863"/>
                                              <a:pt x="-4763" y="50947"/>
                                              <a:pt x="4233" y="45126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606060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747" name="Group 746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6167342" y="3304868"/>
                                        <a:ext cx="472015" cy="263897"/>
                                        <a:chOff x="6167342" y="3304868"/>
                                        <a:chExt cx="472015" cy="263897"/>
                                      </a:xfrm>
                                    </p:grpSpPr>
                                    <p:sp>
                                      <p:nvSpPr>
                                        <p:cNvPr id="745" name="Freeform 744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6184294" y="3422647"/>
                                          <a:ext cx="204025" cy="146118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606 w 204025"/>
                                            <a:gd name="connsiteY0" fmla="*/ 82553 h 146118"/>
                                            <a:gd name="connsiteX1" fmla="*/ 48231 w 204025"/>
                                            <a:gd name="connsiteY1" fmla="*/ 127003 h 146118"/>
                                            <a:gd name="connsiteX2" fmla="*/ 95856 w 204025"/>
                                            <a:gd name="connsiteY2" fmla="*/ 146053 h 146118"/>
                                            <a:gd name="connsiteX3" fmla="*/ 118081 w 204025"/>
                                            <a:gd name="connsiteY3" fmla="*/ 133353 h 146118"/>
                                            <a:gd name="connsiteX4" fmla="*/ 168881 w 204025"/>
                                            <a:gd name="connsiteY4" fmla="*/ 136528 h 146118"/>
                                            <a:gd name="connsiteX5" fmla="*/ 203806 w 204025"/>
                                            <a:gd name="connsiteY5" fmla="*/ 127003 h 146118"/>
                                            <a:gd name="connsiteX6" fmla="*/ 178406 w 204025"/>
                                            <a:gd name="connsiteY6" fmla="*/ 47628 h 146118"/>
                                            <a:gd name="connsiteX7" fmla="*/ 83156 w 204025"/>
                                            <a:gd name="connsiteY7" fmla="*/ 3 h 146118"/>
                                            <a:gd name="connsiteX8" fmla="*/ 606 w 204025"/>
                                            <a:gd name="connsiteY8" fmla="*/ 82553 h 146118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  <a:cxn ang="0">
                                              <a:pos x="connsiteX8" y="connsiteY8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04025" h="146118">
                                              <a:moveTo>
                                                <a:pt x="606" y="82553"/>
                                              </a:moveTo>
                                              <a:cubicBezTo>
                                                <a:pt x="-5215" y="103720"/>
                                                <a:pt x="32356" y="116420"/>
                                                <a:pt x="48231" y="127003"/>
                                              </a:cubicBezTo>
                                              <a:cubicBezTo>
                                                <a:pt x="64106" y="137586"/>
                                                <a:pt x="84214" y="144995"/>
                                                <a:pt x="95856" y="146053"/>
                                              </a:cubicBezTo>
                                              <a:cubicBezTo>
                                                <a:pt x="107498" y="147111"/>
                                                <a:pt x="105910" y="134940"/>
                                                <a:pt x="118081" y="133353"/>
                                              </a:cubicBezTo>
                                              <a:cubicBezTo>
                                                <a:pt x="130252" y="131766"/>
                                                <a:pt x="154594" y="137586"/>
                                                <a:pt x="168881" y="136528"/>
                                              </a:cubicBezTo>
                                              <a:cubicBezTo>
                                                <a:pt x="183168" y="135470"/>
                                                <a:pt x="202219" y="141820"/>
                                                <a:pt x="203806" y="127003"/>
                                              </a:cubicBezTo>
                                              <a:cubicBezTo>
                                                <a:pt x="205393" y="112186"/>
                                                <a:pt x="198514" y="68795"/>
                                                <a:pt x="178406" y="47628"/>
                                              </a:cubicBezTo>
                                              <a:cubicBezTo>
                                                <a:pt x="158298" y="26461"/>
                                                <a:pt x="108556" y="532"/>
                                                <a:pt x="83156" y="3"/>
                                              </a:cubicBezTo>
                                              <a:cubicBezTo>
                                                <a:pt x="57756" y="-526"/>
                                                <a:pt x="6427" y="61386"/>
                                                <a:pt x="606" y="82553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chemeClr val="bg1">
                                            <a:lumMod val="85000"/>
                                          </a:schemeClr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746" name="Freeform 745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6393407" y="3428833"/>
                                          <a:ext cx="244954" cy="130871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7393 w 244954"/>
                                            <a:gd name="connsiteY0" fmla="*/ 19217 h 130871"/>
                                            <a:gd name="connsiteX1" fmla="*/ 20093 w 244954"/>
                                            <a:gd name="connsiteY1" fmla="*/ 98592 h 130871"/>
                                            <a:gd name="connsiteX2" fmla="*/ 77243 w 244954"/>
                                            <a:gd name="connsiteY2" fmla="*/ 120817 h 130871"/>
                                            <a:gd name="connsiteX3" fmla="*/ 118518 w 244954"/>
                                            <a:gd name="connsiteY3" fmla="*/ 104942 h 130871"/>
                                            <a:gd name="connsiteX4" fmla="*/ 172493 w 244954"/>
                                            <a:gd name="connsiteY4" fmla="*/ 130342 h 130871"/>
                                            <a:gd name="connsiteX5" fmla="*/ 223293 w 244954"/>
                                            <a:gd name="connsiteY5" fmla="*/ 117642 h 130871"/>
                                            <a:gd name="connsiteX6" fmla="*/ 239168 w 244954"/>
                                            <a:gd name="connsiteY6" fmla="*/ 66842 h 130871"/>
                                            <a:gd name="connsiteX7" fmla="*/ 128043 w 244954"/>
                                            <a:gd name="connsiteY7" fmla="*/ 3342 h 130871"/>
                                            <a:gd name="connsiteX8" fmla="*/ 7393 w 244954"/>
                                            <a:gd name="connsiteY8" fmla="*/ 19217 h 130871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  <a:cxn ang="0">
                                              <a:pos x="connsiteX8" y="connsiteY8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44954" h="130871">
                                              <a:moveTo>
                                                <a:pt x="7393" y="19217"/>
                                              </a:moveTo>
                                              <a:cubicBezTo>
                                                <a:pt x="-10599" y="35092"/>
                                                <a:pt x="8451" y="81659"/>
                                                <a:pt x="20093" y="98592"/>
                                              </a:cubicBezTo>
                                              <a:cubicBezTo>
                                                <a:pt x="31735" y="115525"/>
                                                <a:pt x="60839" y="119759"/>
                                                <a:pt x="77243" y="120817"/>
                                              </a:cubicBezTo>
                                              <a:cubicBezTo>
                                                <a:pt x="93647" y="121875"/>
                                                <a:pt x="102643" y="103355"/>
                                                <a:pt x="118518" y="104942"/>
                                              </a:cubicBezTo>
                                              <a:cubicBezTo>
                                                <a:pt x="134393" y="106530"/>
                                                <a:pt x="155031" y="128225"/>
                                                <a:pt x="172493" y="130342"/>
                                              </a:cubicBezTo>
                                              <a:cubicBezTo>
                                                <a:pt x="189955" y="132459"/>
                                                <a:pt x="212181" y="128225"/>
                                                <a:pt x="223293" y="117642"/>
                                              </a:cubicBezTo>
                                              <a:cubicBezTo>
                                                <a:pt x="234405" y="107059"/>
                                                <a:pt x="255043" y="85892"/>
                                                <a:pt x="239168" y="66842"/>
                                              </a:cubicBezTo>
                                              <a:cubicBezTo>
                                                <a:pt x="223293" y="47792"/>
                                                <a:pt x="160322" y="11809"/>
                                                <a:pt x="128043" y="3342"/>
                                              </a:cubicBezTo>
                                              <a:cubicBezTo>
                                                <a:pt x="95764" y="-5125"/>
                                                <a:pt x="25385" y="3342"/>
                                                <a:pt x="7393" y="19217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chemeClr val="bg1">
                                            <a:lumMod val="85000"/>
                                          </a:schemeClr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742" name="Freeform 741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6167342" y="3304868"/>
                                          <a:ext cx="213021" cy="226300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181271 w 213021"/>
                                            <a:gd name="connsiteY0" fmla="*/ 9397 h 226300"/>
                                            <a:gd name="connsiteX1" fmla="*/ 213021 w 213021"/>
                                            <a:gd name="connsiteY1" fmla="*/ 199897 h 226300"/>
                                            <a:gd name="connsiteX2" fmla="*/ 181271 w 213021"/>
                                            <a:gd name="connsiteY2" fmla="*/ 190372 h 226300"/>
                                            <a:gd name="connsiteX3" fmla="*/ 108246 w 213021"/>
                                            <a:gd name="connsiteY3" fmla="*/ 215772 h 226300"/>
                                            <a:gd name="connsiteX4" fmla="*/ 82846 w 213021"/>
                                            <a:gd name="connsiteY4" fmla="*/ 199897 h 226300"/>
                                            <a:gd name="connsiteX5" fmla="*/ 32046 w 213021"/>
                                            <a:gd name="connsiteY5" fmla="*/ 225297 h 226300"/>
                                            <a:gd name="connsiteX6" fmla="*/ 296 w 213021"/>
                                            <a:gd name="connsiteY6" fmla="*/ 158622 h 226300"/>
                                            <a:gd name="connsiteX7" fmla="*/ 16171 w 213021"/>
                                            <a:gd name="connsiteY7" fmla="*/ 142747 h 226300"/>
                                            <a:gd name="connsiteX8" fmla="*/ 16171 w 213021"/>
                                            <a:gd name="connsiteY8" fmla="*/ 63372 h 226300"/>
                                            <a:gd name="connsiteX9" fmla="*/ 63796 w 213021"/>
                                            <a:gd name="connsiteY9" fmla="*/ 57022 h 226300"/>
                                            <a:gd name="connsiteX10" fmla="*/ 95546 w 213021"/>
                                            <a:gd name="connsiteY10" fmla="*/ 22097 h 226300"/>
                                            <a:gd name="connsiteX11" fmla="*/ 130471 w 213021"/>
                                            <a:gd name="connsiteY11" fmla="*/ 28447 h 226300"/>
                                            <a:gd name="connsiteX12" fmla="*/ 181271 w 213021"/>
                                            <a:gd name="connsiteY12" fmla="*/ 9397 h 226300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  <a:cxn ang="0">
                                              <a:pos x="connsiteX8" y="connsiteY8"/>
                                            </a:cxn>
                                            <a:cxn ang="0">
                                              <a:pos x="connsiteX9" y="connsiteY9"/>
                                            </a:cxn>
                                            <a:cxn ang="0">
                                              <a:pos x="connsiteX10" y="connsiteY10"/>
                                            </a:cxn>
                                            <a:cxn ang="0">
                                              <a:pos x="connsiteX11" y="connsiteY11"/>
                                            </a:cxn>
                                            <a:cxn ang="0">
                                              <a:pos x="connsiteX12" y="connsiteY12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13021" h="226300">
                                              <a:moveTo>
                                                <a:pt x="181271" y="9397"/>
                                              </a:moveTo>
                                              <a:cubicBezTo>
                                                <a:pt x="195029" y="37972"/>
                                                <a:pt x="213021" y="169735"/>
                                                <a:pt x="213021" y="199897"/>
                                              </a:cubicBezTo>
                                              <a:cubicBezTo>
                                                <a:pt x="213021" y="230059"/>
                                                <a:pt x="198734" y="187726"/>
                                                <a:pt x="181271" y="190372"/>
                                              </a:cubicBezTo>
                                              <a:cubicBezTo>
                                                <a:pt x="163808" y="193018"/>
                                                <a:pt x="124650" y="214185"/>
                                                <a:pt x="108246" y="215772"/>
                                              </a:cubicBezTo>
                                              <a:cubicBezTo>
                                                <a:pt x="91842" y="217359"/>
                                                <a:pt x="95546" y="198310"/>
                                                <a:pt x="82846" y="199897"/>
                                              </a:cubicBezTo>
                                              <a:cubicBezTo>
                                                <a:pt x="70146" y="201484"/>
                                                <a:pt x="45804" y="232176"/>
                                                <a:pt x="32046" y="225297"/>
                                              </a:cubicBezTo>
                                              <a:cubicBezTo>
                                                <a:pt x="18288" y="218418"/>
                                                <a:pt x="2942" y="172380"/>
                                                <a:pt x="296" y="158622"/>
                                              </a:cubicBezTo>
                                              <a:cubicBezTo>
                                                <a:pt x="-2350" y="144864"/>
                                                <a:pt x="13525" y="158622"/>
                                                <a:pt x="16171" y="142747"/>
                                              </a:cubicBezTo>
                                              <a:cubicBezTo>
                                                <a:pt x="18817" y="126872"/>
                                                <a:pt x="8234" y="77659"/>
                                                <a:pt x="16171" y="63372"/>
                                              </a:cubicBezTo>
                                              <a:cubicBezTo>
                                                <a:pt x="24108" y="49085"/>
                                                <a:pt x="50567" y="63901"/>
                                                <a:pt x="63796" y="57022"/>
                                              </a:cubicBezTo>
                                              <a:cubicBezTo>
                                                <a:pt x="77025" y="50143"/>
                                                <a:pt x="84434" y="26859"/>
                                                <a:pt x="95546" y="22097"/>
                                              </a:cubicBezTo>
                                              <a:cubicBezTo>
                                                <a:pt x="106658" y="17335"/>
                                                <a:pt x="120946" y="30564"/>
                                                <a:pt x="130471" y="28447"/>
                                              </a:cubicBezTo>
                                              <a:cubicBezTo>
                                                <a:pt x="139996" y="26330"/>
                                                <a:pt x="167513" y="-19178"/>
                                                <a:pt x="181271" y="9397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743" name="Freeform 742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6390383" y="3321045"/>
                                          <a:ext cx="248974" cy="189474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12205 w 256698"/>
                                            <a:gd name="connsiteY0" fmla="*/ 5920 h 189474"/>
                                            <a:gd name="connsiteX1" fmla="*/ 9030 w 256698"/>
                                            <a:gd name="connsiteY1" fmla="*/ 151970 h 189474"/>
                                            <a:gd name="connsiteX2" fmla="*/ 104280 w 256698"/>
                                            <a:gd name="connsiteY2" fmla="*/ 145620 h 189474"/>
                                            <a:gd name="connsiteX3" fmla="*/ 164605 w 256698"/>
                                            <a:gd name="connsiteY3" fmla="*/ 167845 h 189474"/>
                                            <a:gd name="connsiteX4" fmla="*/ 231280 w 256698"/>
                                            <a:gd name="connsiteY4" fmla="*/ 177370 h 189474"/>
                                            <a:gd name="connsiteX5" fmla="*/ 256680 w 256698"/>
                                            <a:gd name="connsiteY5" fmla="*/ 186895 h 189474"/>
                                            <a:gd name="connsiteX6" fmla="*/ 234455 w 256698"/>
                                            <a:gd name="connsiteY6" fmla="*/ 126570 h 189474"/>
                                            <a:gd name="connsiteX7" fmla="*/ 186830 w 256698"/>
                                            <a:gd name="connsiteY7" fmla="*/ 101170 h 189474"/>
                                            <a:gd name="connsiteX8" fmla="*/ 161430 w 256698"/>
                                            <a:gd name="connsiteY8" fmla="*/ 56720 h 189474"/>
                                            <a:gd name="connsiteX9" fmla="*/ 113805 w 256698"/>
                                            <a:gd name="connsiteY9" fmla="*/ 53545 h 189474"/>
                                            <a:gd name="connsiteX10" fmla="*/ 82055 w 256698"/>
                                            <a:gd name="connsiteY10" fmla="*/ 28145 h 189474"/>
                                            <a:gd name="connsiteX11" fmla="*/ 12205 w 256698"/>
                                            <a:gd name="connsiteY11" fmla="*/ 5920 h 189474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  <a:cxn ang="0">
                                              <a:pos x="connsiteX8" y="connsiteY8"/>
                                            </a:cxn>
                                            <a:cxn ang="0">
                                              <a:pos x="connsiteX9" y="connsiteY9"/>
                                            </a:cxn>
                                            <a:cxn ang="0">
                                              <a:pos x="connsiteX10" y="connsiteY10"/>
                                            </a:cxn>
                                            <a:cxn ang="0">
                                              <a:pos x="connsiteX11" y="connsiteY11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56698" h="189474">
                                              <a:moveTo>
                                                <a:pt x="12205" y="5920"/>
                                              </a:moveTo>
                                              <a:cubicBezTo>
                                                <a:pt x="34" y="26557"/>
                                                <a:pt x="-6316" y="128687"/>
                                                <a:pt x="9030" y="151970"/>
                                              </a:cubicBezTo>
                                              <a:cubicBezTo>
                                                <a:pt x="24376" y="175253"/>
                                                <a:pt x="78351" y="142974"/>
                                                <a:pt x="104280" y="145620"/>
                                              </a:cubicBezTo>
                                              <a:cubicBezTo>
                                                <a:pt x="130209" y="148266"/>
                                                <a:pt x="143439" y="162553"/>
                                                <a:pt x="164605" y="167845"/>
                                              </a:cubicBezTo>
                                              <a:cubicBezTo>
                                                <a:pt x="185771" y="173137"/>
                                                <a:pt x="215934" y="174195"/>
                                                <a:pt x="231280" y="177370"/>
                                              </a:cubicBezTo>
                                              <a:cubicBezTo>
                                                <a:pt x="246626" y="180545"/>
                                                <a:pt x="256151" y="195362"/>
                                                <a:pt x="256680" y="186895"/>
                                              </a:cubicBezTo>
                                              <a:cubicBezTo>
                                                <a:pt x="257209" y="178428"/>
                                                <a:pt x="246097" y="140857"/>
                                                <a:pt x="234455" y="126570"/>
                                              </a:cubicBezTo>
                                              <a:cubicBezTo>
                                                <a:pt x="222813" y="112283"/>
                                                <a:pt x="199001" y="112812"/>
                                                <a:pt x="186830" y="101170"/>
                                              </a:cubicBezTo>
                                              <a:cubicBezTo>
                                                <a:pt x="174659" y="89528"/>
                                                <a:pt x="173601" y="64657"/>
                                                <a:pt x="161430" y="56720"/>
                                              </a:cubicBezTo>
                                              <a:cubicBezTo>
                                                <a:pt x="149259" y="48783"/>
                                                <a:pt x="127034" y="58307"/>
                                                <a:pt x="113805" y="53545"/>
                                              </a:cubicBezTo>
                                              <a:cubicBezTo>
                                                <a:pt x="100576" y="48783"/>
                                                <a:pt x="92638" y="31320"/>
                                                <a:pt x="82055" y="28145"/>
                                              </a:cubicBezTo>
                                              <a:cubicBezTo>
                                                <a:pt x="71472" y="24970"/>
                                                <a:pt x="24376" y="-14717"/>
                                                <a:pt x="12205" y="5920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chemeClr val="bg2">
                                            <a:lumMod val="50000"/>
                                          </a:schemeClr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744" name="Freeform 743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6020305" y="3428984"/>
                                        <a:ext cx="226089" cy="491997"/>
                                      </a:xfrm>
                                      <a:custGeom>
                                        <a:avLst/>
                                        <a:gdLst>
                                          <a:gd name="connsiteX0" fmla="*/ 5845 w 226089"/>
                                          <a:gd name="connsiteY0" fmla="*/ 16 h 491997"/>
                                          <a:gd name="connsiteX1" fmla="*/ 12195 w 226089"/>
                                          <a:gd name="connsiteY1" fmla="*/ 146066 h 491997"/>
                                          <a:gd name="connsiteX2" fmla="*/ 101095 w 226089"/>
                                          <a:gd name="connsiteY2" fmla="*/ 257191 h 491997"/>
                                          <a:gd name="connsiteX3" fmla="*/ 136020 w 226089"/>
                                          <a:gd name="connsiteY3" fmla="*/ 469916 h 491997"/>
                                          <a:gd name="connsiteX4" fmla="*/ 218570 w 226089"/>
                                          <a:gd name="connsiteY4" fmla="*/ 469916 h 491997"/>
                                          <a:gd name="connsiteX5" fmla="*/ 212220 w 226089"/>
                                          <a:gd name="connsiteY5" fmla="*/ 333391 h 491997"/>
                                          <a:gd name="connsiteX6" fmla="*/ 129670 w 226089"/>
                                          <a:gd name="connsiteY6" fmla="*/ 190516 h 491997"/>
                                          <a:gd name="connsiteX7" fmla="*/ 59820 w 226089"/>
                                          <a:gd name="connsiteY7" fmla="*/ 136541 h 491997"/>
                                          <a:gd name="connsiteX8" fmla="*/ 5845 w 226089"/>
                                          <a:gd name="connsiteY8" fmla="*/ 16 h 491997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  <a:cxn ang="0">
                                            <a:pos x="connsiteX8" y="connsiteY8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226089" h="491997">
                                            <a:moveTo>
                                              <a:pt x="5845" y="16"/>
                                            </a:moveTo>
                                            <a:cubicBezTo>
                                              <a:pt x="-2093" y="1604"/>
                                              <a:pt x="-3680" y="103204"/>
                                              <a:pt x="12195" y="146066"/>
                                            </a:cubicBezTo>
                                            <a:cubicBezTo>
                                              <a:pt x="28070" y="188928"/>
                                              <a:pt x="80458" y="203216"/>
                                              <a:pt x="101095" y="257191"/>
                                            </a:cubicBezTo>
                                            <a:cubicBezTo>
                                              <a:pt x="121733" y="311166"/>
                                              <a:pt x="116441" y="434462"/>
                                              <a:pt x="136020" y="469916"/>
                                            </a:cubicBezTo>
                                            <a:cubicBezTo>
                                              <a:pt x="155599" y="505370"/>
                                              <a:pt x="205870" y="492670"/>
                                              <a:pt x="218570" y="469916"/>
                                            </a:cubicBezTo>
                                            <a:cubicBezTo>
                                              <a:pt x="231270" y="447162"/>
                                              <a:pt x="227037" y="379958"/>
                                              <a:pt x="212220" y="333391"/>
                                            </a:cubicBezTo>
                                            <a:cubicBezTo>
                                              <a:pt x="197403" y="286824"/>
                                              <a:pt x="155070" y="223324"/>
                                              <a:pt x="129670" y="190516"/>
                                            </a:cubicBezTo>
                                            <a:cubicBezTo>
                                              <a:pt x="104270" y="157708"/>
                                              <a:pt x="77283" y="164058"/>
                                              <a:pt x="59820" y="136541"/>
                                            </a:cubicBezTo>
                                            <a:cubicBezTo>
                                              <a:pt x="42358" y="109024"/>
                                              <a:pt x="13783" y="-1572"/>
                                              <a:pt x="5845" y="16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rgbClr val="585858"/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755" name="Freeform 754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6022942" y="3140647"/>
                                      <a:ext cx="767331" cy="419101"/>
                                    </a:xfrm>
                                    <a:custGeom>
                                      <a:avLst/>
                                      <a:gdLst>
                                        <a:gd name="connsiteX0" fmla="*/ 32577 w 767331"/>
                                        <a:gd name="connsiteY0" fmla="*/ 21653 h 419101"/>
                                        <a:gd name="connsiteX1" fmla="*/ 8764 w 767331"/>
                                        <a:gd name="connsiteY1" fmla="*/ 276447 h 419101"/>
                                        <a:gd name="connsiteX2" fmla="*/ 1621 w 767331"/>
                                        <a:gd name="connsiteY2" fmla="*/ 381222 h 419101"/>
                                        <a:gd name="connsiteX3" fmla="*/ 37339 w 767331"/>
                                        <a:gd name="connsiteY3" fmla="*/ 414559 h 419101"/>
                                        <a:gd name="connsiteX4" fmla="*/ 37339 w 767331"/>
                                        <a:gd name="connsiteY4" fmla="*/ 290734 h 419101"/>
                                        <a:gd name="connsiteX5" fmla="*/ 84964 w 767331"/>
                                        <a:gd name="connsiteY5" fmla="*/ 104997 h 419101"/>
                                        <a:gd name="connsiteX6" fmla="*/ 270702 w 767331"/>
                                        <a:gd name="connsiteY6" fmla="*/ 121666 h 419101"/>
                                        <a:gd name="connsiteX7" fmla="*/ 554071 w 767331"/>
                                        <a:gd name="connsiteY7" fmla="*/ 54991 h 419101"/>
                                        <a:gd name="connsiteX8" fmla="*/ 706471 w 767331"/>
                                        <a:gd name="connsiteY8" fmla="*/ 24034 h 419101"/>
                                        <a:gd name="connsiteX9" fmla="*/ 749333 w 767331"/>
                                        <a:gd name="connsiteY9" fmla="*/ 19272 h 419101"/>
                                        <a:gd name="connsiteX10" fmla="*/ 754096 w 767331"/>
                                        <a:gd name="connsiteY10" fmla="*/ 222 h 419101"/>
                                        <a:gd name="connsiteX11" fmla="*/ 577883 w 767331"/>
                                        <a:gd name="connsiteY11" fmla="*/ 33559 h 419101"/>
                                        <a:gd name="connsiteX12" fmla="*/ 192121 w 767331"/>
                                        <a:gd name="connsiteY12" fmla="*/ 64516 h 419101"/>
                                        <a:gd name="connsiteX13" fmla="*/ 32577 w 767331"/>
                                        <a:gd name="connsiteY13" fmla="*/ 21653 h 419101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  <a:cxn ang="0">
                                          <a:pos x="connsiteX5" y="connsiteY5"/>
                                        </a:cxn>
                                        <a:cxn ang="0">
                                          <a:pos x="connsiteX6" y="connsiteY6"/>
                                        </a:cxn>
                                        <a:cxn ang="0">
                                          <a:pos x="connsiteX7" y="connsiteY7"/>
                                        </a:cxn>
                                        <a:cxn ang="0">
                                          <a:pos x="connsiteX8" y="connsiteY8"/>
                                        </a:cxn>
                                        <a:cxn ang="0">
                                          <a:pos x="connsiteX9" y="connsiteY9"/>
                                        </a:cxn>
                                        <a:cxn ang="0">
                                          <a:pos x="connsiteX10" y="connsiteY10"/>
                                        </a:cxn>
                                        <a:cxn ang="0">
                                          <a:pos x="connsiteX11" y="connsiteY11"/>
                                        </a:cxn>
                                        <a:cxn ang="0">
                                          <a:pos x="connsiteX12" y="connsiteY12"/>
                                        </a:cxn>
                                        <a:cxn ang="0">
                                          <a:pos x="connsiteX13" y="connsiteY13"/>
                                        </a:cxn>
                                      </a:cxnLst>
                                      <a:rect l="l" t="t" r="r" b="b"/>
                                      <a:pathLst>
                                        <a:path w="767331" h="419101">
                                          <a:moveTo>
                                            <a:pt x="32577" y="21653"/>
                                          </a:moveTo>
                                          <a:cubicBezTo>
                                            <a:pt x="2017" y="56975"/>
                                            <a:pt x="13923" y="216519"/>
                                            <a:pt x="8764" y="276447"/>
                                          </a:cubicBezTo>
                                          <a:cubicBezTo>
                                            <a:pt x="3605" y="336375"/>
                                            <a:pt x="-3142" y="358203"/>
                                            <a:pt x="1621" y="381222"/>
                                          </a:cubicBezTo>
                                          <a:cubicBezTo>
                                            <a:pt x="6383" y="404241"/>
                                            <a:pt x="31386" y="429640"/>
                                            <a:pt x="37339" y="414559"/>
                                          </a:cubicBezTo>
                                          <a:cubicBezTo>
                                            <a:pt x="43292" y="399478"/>
                                            <a:pt x="29402" y="342328"/>
                                            <a:pt x="37339" y="290734"/>
                                          </a:cubicBezTo>
                                          <a:cubicBezTo>
                                            <a:pt x="45276" y="239140"/>
                                            <a:pt x="46070" y="133175"/>
                                            <a:pt x="84964" y="104997"/>
                                          </a:cubicBezTo>
                                          <a:cubicBezTo>
                                            <a:pt x="123858" y="76819"/>
                                            <a:pt x="192518" y="130000"/>
                                            <a:pt x="270702" y="121666"/>
                                          </a:cubicBezTo>
                                          <a:cubicBezTo>
                                            <a:pt x="348886" y="113332"/>
                                            <a:pt x="481443" y="71263"/>
                                            <a:pt x="554071" y="54991"/>
                                          </a:cubicBezTo>
                                          <a:cubicBezTo>
                                            <a:pt x="626699" y="38719"/>
                                            <a:pt x="673927" y="29987"/>
                                            <a:pt x="706471" y="24034"/>
                                          </a:cubicBezTo>
                                          <a:cubicBezTo>
                                            <a:pt x="739015" y="18081"/>
                                            <a:pt x="741396" y="23241"/>
                                            <a:pt x="749333" y="19272"/>
                                          </a:cubicBezTo>
                                          <a:cubicBezTo>
                                            <a:pt x="757270" y="15303"/>
                                            <a:pt x="782671" y="-2159"/>
                                            <a:pt x="754096" y="222"/>
                                          </a:cubicBezTo>
                                          <a:cubicBezTo>
                                            <a:pt x="725521" y="2603"/>
                                            <a:pt x="671546" y="22843"/>
                                            <a:pt x="577883" y="33559"/>
                                          </a:cubicBezTo>
                                          <a:cubicBezTo>
                                            <a:pt x="484220" y="44275"/>
                                            <a:pt x="275068" y="64913"/>
                                            <a:pt x="192121" y="64516"/>
                                          </a:cubicBezTo>
                                          <a:cubicBezTo>
                                            <a:pt x="109174" y="64119"/>
                                            <a:pt x="63137" y="-13669"/>
                                            <a:pt x="32577" y="21653"/>
                                          </a:cubicBez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585858">
                                        <a:alpha val="10196"/>
                                      </a:srgbClr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AU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757" name="Freeform 756"/>
                                  <p:cNvSpPr/>
                                  <p:nvPr/>
                                </p:nvSpPr>
                                <p:spPr>
                                  <a:xfrm>
                                    <a:off x="6543527" y="3328329"/>
                                    <a:ext cx="93479" cy="236529"/>
                                  </a:xfrm>
                                  <a:custGeom>
                                    <a:avLst/>
                                    <a:gdLst>
                                      <a:gd name="connsiteX0" fmla="*/ 148 w 93479"/>
                                      <a:gd name="connsiteY0" fmla="*/ 659 h 236529"/>
                                      <a:gd name="connsiteX1" fmla="*/ 62061 w 93479"/>
                                      <a:gd name="connsiteY1" fmla="*/ 114959 h 236529"/>
                                      <a:gd name="connsiteX2" fmla="*/ 21579 w 93479"/>
                                      <a:gd name="connsiteY2" fmla="*/ 231640 h 236529"/>
                                      <a:gd name="connsiteX3" fmla="*/ 85873 w 93479"/>
                                      <a:gd name="connsiteY3" fmla="*/ 200684 h 236529"/>
                                      <a:gd name="connsiteX4" fmla="*/ 83492 w 93479"/>
                                      <a:gd name="connsiteY4" fmla="*/ 74477 h 236529"/>
                                      <a:gd name="connsiteX5" fmla="*/ 148 w 93479"/>
                                      <a:gd name="connsiteY5" fmla="*/ 659 h 236529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</a:cxnLst>
                                    <a:rect l="l" t="t" r="r" b="b"/>
                                    <a:pathLst>
                                      <a:path w="93479" h="236529">
                                        <a:moveTo>
                                          <a:pt x="148" y="659"/>
                                        </a:moveTo>
                                        <a:cubicBezTo>
                                          <a:pt x="-3424" y="7406"/>
                                          <a:pt x="58489" y="76462"/>
                                          <a:pt x="62061" y="114959"/>
                                        </a:cubicBezTo>
                                        <a:cubicBezTo>
                                          <a:pt x="65633" y="153456"/>
                                          <a:pt x="17610" y="217353"/>
                                          <a:pt x="21579" y="231640"/>
                                        </a:cubicBezTo>
                                        <a:cubicBezTo>
                                          <a:pt x="25548" y="245927"/>
                                          <a:pt x="75554" y="226878"/>
                                          <a:pt x="85873" y="200684"/>
                                        </a:cubicBezTo>
                                        <a:cubicBezTo>
                                          <a:pt x="96192" y="174490"/>
                                          <a:pt x="96589" y="108608"/>
                                          <a:pt x="83492" y="74477"/>
                                        </a:cubicBezTo>
                                        <a:cubicBezTo>
                                          <a:pt x="70395" y="40346"/>
                                          <a:pt x="3720" y="-6088"/>
                                          <a:pt x="148" y="659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>
                                      <a:alpha val="10196"/>
                                    </a:schemeClr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758" name="Freeform 757"/>
                                  <p:cNvSpPr/>
                                  <p:nvPr/>
                                </p:nvSpPr>
                                <p:spPr>
                                  <a:xfrm>
                                    <a:off x="6329059" y="3324152"/>
                                    <a:ext cx="60567" cy="242308"/>
                                  </a:xfrm>
                                  <a:custGeom>
                                    <a:avLst/>
                                    <a:gdLst>
                                      <a:gd name="connsiteX0" fmla="*/ 7447 w 60567"/>
                                      <a:gd name="connsiteY0" fmla="*/ 73 h 242308"/>
                                      <a:gd name="connsiteX1" fmla="*/ 33641 w 60567"/>
                                      <a:gd name="connsiteY1" fmla="*/ 128661 h 242308"/>
                                      <a:gd name="connsiteX2" fmla="*/ 304 w 60567"/>
                                      <a:gd name="connsiteY2" fmla="*/ 231054 h 242308"/>
                                      <a:gd name="connsiteX3" fmla="*/ 57454 w 60567"/>
                                      <a:gd name="connsiteY3" fmla="*/ 226292 h 242308"/>
                                      <a:gd name="connsiteX4" fmla="*/ 47929 w 60567"/>
                                      <a:gd name="connsiteY4" fmla="*/ 111992 h 242308"/>
                                      <a:gd name="connsiteX5" fmla="*/ 7447 w 60567"/>
                                      <a:gd name="connsiteY5" fmla="*/ 73 h 242308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</a:cxnLst>
                                    <a:rect l="l" t="t" r="r" b="b"/>
                                    <a:pathLst>
                                      <a:path w="60567" h="242308">
                                        <a:moveTo>
                                          <a:pt x="7447" y="73"/>
                                        </a:moveTo>
                                        <a:cubicBezTo>
                                          <a:pt x="5066" y="2851"/>
                                          <a:pt x="34831" y="90164"/>
                                          <a:pt x="33641" y="128661"/>
                                        </a:cubicBezTo>
                                        <a:cubicBezTo>
                                          <a:pt x="32451" y="167158"/>
                                          <a:pt x="-3665" y="214782"/>
                                          <a:pt x="304" y="231054"/>
                                        </a:cubicBezTo>
                                        <a:cubicBezTo>
                                          <a:pt x="4273" y="247326"/>
                                          <a:pt x="49517" y="246136"/>
                                          <a:pt x="57454" y="226292"/>
                                        </a:cubicBezTo>
                                        <a:cubicBezTo>
                                          <a:pt x="65391" y="206448"/>
                                          <a:pt x="56660" y="150489"/>
                                          <a:pt x="47929" y="111992"/>
                                        </a:cubicBezTo>
                                        <a:cubicBezTo>
                                          <a:pt x="39198" y="73495"/>
                                          <a:pt x="9828" y="-2705"/>
                                          <a:pt x="7447" y="73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rgbClr val="000000">
                                      <a:alpha val="10196"/>
                                    </a:srgbClr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760" name="Freeform 759"/>
                                <p:cNvSpPr/>
                                <p:nvPr/>
                              </p:nvSpPr>
                              <p:spPr>
                                <a:xfrm>
                                  <a:off x="6150486" y="3381058"/>
                                  <a:ext cx="133672" cy="194046"/>
                                </a:xfrm>
                                <a:custGeom>
                                  <a:avLst/>
                                  <a:gdLst>
                                    <a:gd name="connsiteX0" fmla="*/ 283 w 133672"/>
                                    <a:gd name="connsiteY0" fmla="*/ 317 h 194046"/>
                                    <a:gd name="connsiteX1" fmla="*/ 28858 w 133672"/>
                                    <a:gd name="connsiteY1" fmla="*/ 140811 h 194046"/>
                                    <a:gd name="connsiteX2" fmla="*/ 133633 w 133672"/>
                                    <a:gd name="connsiteY2" fmla="*/ 193198 h 194046"/>
                                    <a:gd name="connsiteX3" fmla="*/ 40764 w 133672"/>
                                    <a:gd name="connsiteY3" fmla="*/ 105092 h 194046"/>
                                    <a:gd name="connsiteX4" fmla="*/ 283 w 133672"/>
                                    <a:gd name="connsiteY4" fmla="*/ 317 h 194046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</a:cxnLst>
                                  <a:rect l="l" t="t" r="r" b="b"/>
                                  <a:pathLst>
                                    <a:path w="133672" h="194046">
                                      <a:moveTo>
                                        <a:pt x="283" y="317"/>
                                      </a:moveTo>
                                      <a:cubicBezTo>
                                        <a:pt x="-1701" y="6270"/>
                                        <a:pt x="6633" y="108664"/>
                                        <a:pt x="28858" y="140811"/>
                                      </a:cubicBezTo>
                                      <a:cubicBezTo>
                                        <a:pt x="51083" y="172958"/>
                                        <a:pt x="131649" y="199151"/>
                                        <a:pt x="133633" y="193198"/>
                                      </a:cubicBezTo>
                                      <a:cubicBezTo>
                                        <a:pt x="135617" y="187245"/>
                                        <a:pt x="62592" y="136445"/>
                                        <a:pt x="40764" y="105092"/>
                                      </a:cubicBezTo>
                                      <a:cubicBezTo>
                                        <a:pt x="18936" y="73739"/>
                                        <a:pt x="2267" y="-5636"/>
                                        <a:pt x="283" y="317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0000">
                                    <a:alpha val="10196"/>
                                  </a:srgb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761" name="Freeform 760"/>
                                <p:cNvSpPr/>
                                <p:nvPr/>
                              </p:nvSpPr>
                              <p:spPr>
                                <a:xfrm>
                                  <a:off x="6384160" y="3345097"/>
                                  <a:ext cx="92966" cy="208996"/>
                                </a:xfrm>
                                <a:custGeom>
                                  <a:avLst/>
                                  <a:gdLst>
                                    <a:gd name="connsiteX0" fmla="*/ 7115 w 92966"/>
                                    <a:gd name="connsiteY0" fmla="*/ 559 h 208996"/>
                                    <a:gd name="connsiteX1" fmla="*/ 7115 w 92966"/>
                                    <a:gd name="connsiteY1" fmla="*/ 150578 h 208996"/>
                                    <a:gd name="connsiteX2" fmla="*/ 92840 w 92966"/>
                                    <a:gd name="connsiteY2" fmla="*/ 207728 h 208996"/>
                                    <a:gd name="connsiteX3" fmla="*/ 26165 w 92966"/>
                                    <a:gd name="connsiteY3" fmla="*/ 102953 h 208996"/>
                                    <a:gd name="connsiteX4" fmla="*/ 7115 w 92966"/>
                                    <a:gd name="connsiteY4" fmla="*/ 559 h 208996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</a:cxnLst>
                                  <a:rect l="l" t="t" r="r" b="b"/>
                                  <a:pathLst>
                                    <a:path w="92966" h="208996">
                                      <a:moveTo>
                                        <a:pt x="7115" y="559"/>
                                      </a:moveTo>
                                      <a:cubicBezTo>
                                        <a:pt x="3940" y="8497"/>
                                        <a:pt x="-7172" y="116050"/>
                                        <a:pt x="7115" y="150578"/>
                                      </a:cubicBezTo>
                                      <a:cubicBezTo>
                                        <a:pt x="21402" y="185106"/>
                                        <a:pt x="89665" y="215666"/>
                                        <a:pt x="92840" y="207728"/>
                                      </a:cubicBezTo>
                                      <a:cubicBezTo>
                                        <a:pt x="96015" y="199790"/>
                                        <a:pt x="38468" y="134703"/>
                                        <a:pt x="26165" y="102953"/>
                                      </a:cubicBezTo>
                                      <a:cubicBezTo>
                                        <a:pt x="13862" y="71203"/>
                                        <a:pt x="10290" y="-7379"/>
                                        <a:pt x="7115" y="559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rgbClr val="000000">
                                    <a:alpha val="20000"/>
                                  </a:srgb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</p:grpSp>
                          <p:sp>
                            <p:nvSpPr>
                              <p:cNvPr id="763" name="Freeform 762"/>
                              <p:cNvSpPr/>
                              <p:nvPr/>
                            </p:nvSpPr>
                            <p:spPr>
                              <a:xfrm>
                                <a:off x="6024785" y="2902183"/>
                                <a:ext cx="727199" cy="112521"/>
                              </a:xfrm>
                              <a:custGeom>
                                <a:avLst/>
                                <a:gdLst>
                                  <a:gd name="connsiteX0" fmla="*/ 16446 w 727199"/>
                                  <a:gd name="connsiteY0" fmla="*/ 14848 h 112521"/>
                                  <a:gd name="connsiteX1" fmla="*/ 71215 w 727199"/>
                                  <a:gd name="connsiteY1" fmla="*/ 36280 h 112521"/>
                                  <a:gd name="connsiteX2" fmla="*/ 75978 w 727199"/>
                                  <a:gd name="connsiteY2" fmla="*/ 10086 h 112521"/>
                                  <a:gd name="connsiteX3" fmla="*/ 121221 w 727199"/>
                                  <a:gd name="connsiteY3" fmla="*/ 48186 h 112521"/>
                                  <a:gd name="connsiteX4" fmla="*/ 216471 w 727199"/>
                                  <a:gd name="connsiteY4" fmla="*/ 81523 h 112521"/>
                                  <a:gd name="connsiteX5" fmla="*/ 242665 w 727199"/>
                                  <a:gd name="connsiteY5" fmla="*/ 79142 h 112521"/>
                                  <a:gd name="connsiteX6" fmla="*/ 242665 w 727199"/>
                                  <a:gd name="connsiteY6" fmla="*/ 52948 h 112521"/>
                                  <a:gd name="connsiteX7" fmla="*/ 249809 w 727199"/>
                                  <a:gd name="connsiteY7" fmla="*/ 76761 h 112521"/>
                                  <a:gd name="connsiteX8" fmla="*/ 326009 w 727199"/>
                                  <a:gd name="connsiteY8" fmla="*/ 91048 h 112521"/>
                                  <a:gd name="connsiteX9" fmla="*/ 399828 w 727199"/>
                                  <a:gd name="connsiteY9" fmla="*/ 71998 h 112521"/>
                                  <a:gd name="connsiteX10" fmla="*/ 416496 w 727199"/>
                                  <a:gd name="connsiteY10" fmla="*/ 48186 h 112521"/>
                                  <a:gd name="connsiteX11" fmla="*/ 430784 w 727199"/>
                                  <a:gd name="connsiteY11" fmla="*/ 76761 h 112521"/>
                                  <a:gd name="connsiteX12" fmla="*/ 521271 w 727199"/>
                                  <a:gd name="connsiteY12" fmla="*/ 71998 h 112521"/>
                                  <a:gd name="connsiteX13" fmla="*/ 618903 w 727199"/>
                                  <a:gd name="connsiteY13" fmla="*/ 45805 h 112521"/>
                                  <a:gd name="connsiteX14" fmla="*/ 671290 w 727199"/>
                                  <a:gd name="connsiteY14" fmla="*/ 33898 h 112521"/>
                                  <a:gd name="connsiteX15" fmla="*/ 685578 w 727199"/>
                                  <a:gd name="connsiteY15" fmla="*/ 43423 h 112521"/>
                                  <a:gd name="connsiteX16" fmla="*/ 680815 w 727199"/>
                                  <a:gd name="connsiteY16" fmla="*/ 561 h 112521"/>
                                  <a:gd name="connsiteX17" fmla="*/ 697484 w 727199"/>
                                  <a:gd name="connsiteY17" fmla="*/ 79142 h 112521"/>
                                  <a:gd name="connsiteX18" fmla="*/ 723678 w 727199"/>
                                  <a:gd name="connsiteY18" fmla="*/ 110098 h 112521"/>
                                  <a:gd name="connsiteX19" fmla="*/ 611759 w 727199"/>
                                  <a:gd name="connsiteY19" fmla="*/ 83905 h 112521"/>
                                  <a:gd name="connsiteX20" fmla="*/ 421259 w 727199"/>
                                  <a:gd name="connsiteY20" fmla="*/ 100573 h 112521"/>
                                  <a:gd name="connsiteX21" fmla="*/ 202184 w 727199"/>
                                  <a:gd name="connsiteY21" fmla="*/ 107717 h 112521"/>
                                  <a:gd name="connsiteX22" fmla="*/ 75978 w 727199"/>
                                  <a:gd name="connsiteY22" fmla="*/ 71998 h 112521"/>
                                  <a:gd name="connsiteX23" fmla="*/ 2159 w 727199"/>
                                  <a:gd name="connsiteY23" fmla="*/ 112480 h 112521"/>
                                  <a:gd name="connsiteX24" fmla="*/ 18828 w 727199"/>
                                  <a:gd name="connsiteY24" fmla="*/ 79142 h 112521"/>
                                  <a:gd name="connsiteX25" fmla="*/ 16446 w 727199"/>
                                  <a:gd name="connsiteY25" fmla="*/ 14848 h 11252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  <a:cxn ang="0">
                                    <a:pos x="connsiteX15" y="connsiteY15"/>
                                  </a:cxn>
                                  <a:cxn ang="0">
                                    <a:pos x="connsiteX16" y="connsiteY16"/>
                                  </a:cxn>
                                  <a:cxn ang="0">
                                    <a:pos x="connsiteX17" y="connsiteY17"/>
                                  </a:cxn>
                                  <a:cxn ang="0">
                                    <a:pos x="connsiteX18" y="connsiteY18"/>
                                  </a:cxn>
                                  <a:cxn ang="0">
                                    <a:pos x="connsiteX19" y="connsiteY19"/>
                                  </a:cxn>
                                  <a:cxn ang="0">
                                    <a:pos x="connsiteX20" y="connsiteY20"/>
                                  </a:cxn>
                                  <a:cxn ang="0">
                                    <a:pos x="connsiteX21" y="connsiteY21"/>
                                  </a:cxn>
                                  <a:cxn ang="0">
                                    <a:pos x="connsiteX22" y="connsiteY22"/>
                                  </a:cxn>
                                  <a:cxn ang="0">
                                    <a:pos x="connsiteX23" y="connsiteY23"/>
                                  </a:cxn>
                                  <a:cxn ang="0">
                                    <a:pos x="connsiteX24" y="connsiteY24"/>
                                  </a:cxn>
                                  <a:cxn ang="0">
                                    <a:pos x="connsiteX25" y="connsiteY25"/>
                                  </a:cxn>
                                </a:cxnLst>
                                <a:rect l="l" t="t" r="r" b="b"/>
                                <a:pathLst>
                                  <a:path w="727199" h="112521">
                                    <a:moveTo>
                                      <a:pt x="16446" y="14848"/>
                                    </a:moveTo>
                                    <a:cubicBezTo>
                                      <a:pt x="25177" y="7704"/>
                                      <a:pt x="61293" y="37074"/>
                                      <a:pt x="71215" y="36280"/>
                                    </a:cubicBezTo>
                                    <a:cubicBezTo>
                                      <a:pt x="81137" y="35486"/>
                                      <a:pt x="67644" y="8102"/>
                                      <a:pt x="75978" y="10086"/>
                                    </a:cubicBezTo>
                                    <a:cubicBezTo>
                                      <a:pt x="84312" y="12070"/>
                                      <a:pt x="97806" y="36280"/>
                                      <a:pt x="121221" y="48186"/>
                                    </a:cubicBezTo>
                                    <a:cubicBezTo>
                                      <a:pt x="144637" y="60092"/>
                                      <a:pt x="196230" y="76364"/>
                                      <a:pt x="216471" y="81523"/>
                                    </a:cubicBezTo>
                                    <a:cubicBezTo>
                                      <a:pt x="236712" y="86682"/>
                                      <a:pt x="238299" y="83904"/>
                                      <a:pt x="242665" y="79142"/>
                                    </a:cubicBezTo>
                                    <a:cubicBezTo>
                                      <a:pt x="247031" y="74380"/>
                                      <a:pt x="241474" y="53345"/>
                                      <a:pt x="242665" y="52948"/>
                                    </a:cubicBezTo>
                                    <a:cubicBezTo>
                                      <a:pt x="243856" y="52551"/>
                                      <a:pt x="235918" y="70411"/>
                                      <a:pt x="249809" y="76761"/>
                                    </a:cubicBezTo>
                                    <a:cubicBezTo>
                                      <a:pt x="263700" y="83111"/>
                                      <a:pt x="301006" y="91842"/>
                                      <a:pt x="326009" y="91048"/>
                                    </a:cubicBezTo>
                                    <a:cubicBezTo>
                                      <a:pt x="351012" y="90254"/>
                                      <a:pt x="384747" y="79142"/>
                                      <a:pt x="399828" y="71998"/>
                                    </a:cubicBezTo>
                                    <a:cubicBezTo>
                                      <a:pt x="414909" y="64854"/>
                                      <a:pt x="411337" y="47392"/>
                                      <a:pt x="416496" y="48186"/>
                                    </a:cubicBezTo>
                                    <a:cubicBezTo>
                                      <a:pt x="421655" y="48980"/>
                                      <a:pt x="413321" y="72792"/>
                                      <a:pt x="430784" y="76761"/>
                                    </a:cubicBezTo>
                                    <a:cubicBezTo>
                                      <a:pt x="448247" y="80730"/>
                                      <a:pt x="489918" y="77157"/>
                                      <a:pt x="521271" y="71998"/>
                                    </a:cubicBezTo>
                                    <a:cubicBezTo>
                                      <a:pt x="552624" y="66839"/>
                                      <a:pt x="593900" y="52155"/>
                                      <a:pt x="618903" y="45805"/>
                                    </a:cubicBezTo>
                                    <a:cubicBezTo>
                                      <a:pt x="643906" y="39455"/>
                                      <a:pt x="660178" y="34295"/>
                                      <a:pt x="671290" y="33898"/>
                                    </a:cubicBezTo>
                                    <a:cubicBezTo>
                                      <a:pt x="682402" y="33501"/>
                                      <a:pt x="683991" y="48979"/>
                                      <a:pt x="685578" y="43423"/>
                                    </a:cubicBezTo>
                                    <a:cubicBezTo>
                                      <a:pt x="687165" y="37867"/>
                                      <a:pt x="678831" y="-5392"/>
                                      <a:pt x="680815" y="561"/>
                                    </a:cubicBezTo>
                                    <a:cubicBezTo>
                                      <a:pt x="682799" y="6514"/>
                                      <a:pt x="690340" y="60886"/>
                                      <a:pt x="697484" y="79142"/>
                                    </a:cubicBezTo>
                                    <a:cubicBezTo>
                                      <a:pt x="704628" y="97398"/>
                                      <a:pt x="737965" y="109304"/>
                                      <a:pt x="723678" y="110098"/>
                                    </a:cubicBezTo>
                                    <a:cubicBezTo>
                                      <a:pt x="709391" y="110892"/>
                                      <a:pt x="662162" y="85492"/>
                                      <a:pt x="611759" y="83905"/>
                                    </a:cubicBezTo>
                                    <a:cubicBezTo>
                                      <a:pt x="561356" y="82318"/>
                                      <a:pt x="489521" y="96604"/>
                                      <a:pt x="421259" y="100573"/>
                                    </a:cubicBezTo>
                                    <a:cubicBezTo>
                                      <a:pt x="352997" y="104542"/>
                                      <a:pt x="259731" y="112480"/>
                                      <a:pt x="202184" y="107717"/>
                                    </a:cubicBezTo>
                                    <a:cubicBezTo>
                                      <a:pt x="144637" y="102955"/>
                                      <a:pt x="109315" y="71204"/>
                                      <a:pt x="75978" y="71998"/>
                                    </a:cubicBezTo>
                                    <a:cubicBezTo>
                                      <a:pt x="42641" y="72792"/>
                                      <a:pt x="11684" y="111289"/>
                                      <a:pt x="2159" y="112480"/>
                                    </a:cubicBezTo>
                                    <a:cubicBezTo>
                                      <a:pt x="-7366" y="113671"/>
                                      <a:pt x="17637" y="89064"/>
                                      <a:pt x="18828" y="79142"/>
                                    </a:cubicBezTo>
                                    <a:cubicBezTo>
                                      <a:pt x="20019" y="69220"/>
                                      <a:pt x="7715" y="21992"/>
                                      <a:pt x="16446" y="14848"/>
                                    </a:cubicBezTo>
                                    <a:close/>
                                  </a:path>
                                </a:pathLst>
                              </a:custGeom>
                              <a:solidFill>
                                <a:srgbClr val="000000">
                                  <a:alpha val="10196"/>
                                </a:srgb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</p:grpSp>
                        <p:sp>
                          <p:nvSpPr>
                            <p:cNvPr id="765" name="Freeform 764"/>
                            <p:cNvSpPr/>
                            <p:nvPr/>
                          </p:nvSpPr>
                          <p:spPr>
                            <a:xfrm>
                              <a:off x="6058175" y="2612211"/>
                              <a:ext cx="183457" cy="117058"/>
                            </a:xfrm>
                            <a:custGeom>
                              <a:avLst/>
                              <a:gdLst>
                                <a:gd name="connsiteX0" fmla="*/ 183399 w 183457"/>
                                <a:gd name="connsiteY0" fmla="*/ 309 h 117058"/>
                                <a:gd name="connsiteX1" fmla="*/ 95293 w 183457"/>
                                <a:gd name="connsiteY1" fmla="*/ 28884 h 117058"/>
                                <a:gd name="connsiteX2" fmla="*/ 43 w 183457"/>
                                <a:gd name="connsiteY2" fmla="*/ 116990 h 117058"/>
                                <a:gd name="connsiteX3" fmla="*/ 107199 w 183457"/>
                                <a:gd name="connsiteY3" fmla="*/ 43172 h 117058"/>
                                <a:gd name="connsiteX4" fmla="*/ 183399 w 183457"/>
                                <a:gd name="connsiteY4" fmla="*/ 309 h 117058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183457" h="117058">
                                  <a:moveTo>
                                    <a:pt x="183399" y="309"/>
                                  </a:moveTo>
                                  <a:cubicBezTo>
                                    <a:pt x="181415" y="-2072"/>
                                    <a:pt x="125852" y="9437"/>
                                    <a:pt x="95293" y="28884"/>
                                  </a:cubicBezTo>
                                  <a:cubicBezTo>
                                    <a:pt x="64734" y="48331"/>
                                    <a:pt x="-1941" y="114609"/>
                                    <a:pt x="43" y="116990"/>
                                  </a:cubicBezTo>
                                  <a:cubicBezTo>
                                    <a:pt x="2027" y="119371"/>
                                    <a:pt x="77830" y="58650"/>
                                    <a:pt x="107199" y="43172"/>
                                  </a:cubicBezTo>
                                  <a:cubicBezTo>
                                    <a:pt x="136568" y="27694"/>
                                    <a:pt x="185383" y="2690"/>
                                    <a:pt x="183399" y="309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8A8A8A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</p:grpSp>
                      <p:sp>
                        <p:nvSpPr>
                          <p:cNvPr id="767" name="Freeform 766"/>
                          <p:cNvSpPr/>
                          <p:nvPr/>
                        </p:nvSpPr>
                        <p:spPr>
                          <a:xfrm>
                            <a:off x="6045974" y="3493099"/>
                            <a:ext cx="196456" cy="391173"/>
                          </a:xfrm>
                          <a:custGeom>
                            <a:avLst/>
                            <a:gdLst>
                              <a:gd name="connsiteX0" fmla="*/ 2401 w 196456"/>
                              <a:gd name="connsiteY0" fmla="*/ 195 h 391173"/>
                              <a:gd name="connsiteX1" fmla="*/ 64314 w 196456"/>
                              <a:gd name="connsiteY1" fmla="*/ 102589 h 391173"/>
                              <a:gd name="connsiteX2" fmla="*/ 130989 w 196456"/>
                              <a:gd name="connsiteY2" fmla="*/ 159739 h 391173"/>
                              <a:gd name="connsiteX3" fmla="*/ 190520 w 196456"/>
                              <a:gd name="connsiteY3" fmla="*/ 314520 h 391173"/>
                              <a:gd name="connsiteX4" fmla="*/ 188139 w 196456"/>
                              <a:gd name="connsiteY4" fmla="*/ 388339 h 391173"/>
                              <a:gd name="connsiteX5" fmla="*/ 135751 w 196456"/>
                              <a:gd name="connsiteY5" fmla="*/ 221651 h 391173"/>
                              <a:gd name="connsiteX6" fmla="*/ 66695 w 196456"/>
                              <a:gd name="connsiteY6" fmla="*/ 133545 h 391173"/>
                              <a:gd name="connsiteX7" fmla="*/ 19070 w 196456"/>
                              <a:gd name="connsiteY7" fmla="*/ 78776 h 391173"/>
                              <a:gd name="connsiteX8" fmla="*/ 2401 w 196456"/>
                              <a:gd name="connsiteY8" fmla="*/ 195 h 39117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</a:cxnLst>
                            <a:rect l="l" t="t" r="r" b="b"/>
                            <a:pathLst>
                              <a:path w="196456" h="391173">
                                <a:moveTo>
                                  <a:pt x="2401" y="195"/>
                                </a:moveTo>
                                <a:cubicBezTo>
                                  <a:pt x="9942" y="4164"/>
                                  <a:pt x="42883" y="75998"/>
                                  <a:pt x="64314" y="102589"/>
                                </a:cubicBezTo>
                                <a:cubicBezTo>
                                  <a:pt x="85745" y="129180"/>
                                  <a:pt x="109955" y="124417"/>
                                  <a:pt x="130989" y="159739"/>
                                </a:cubicBezTo>
                                <a:cubicBezTo>
                                  <a:pt x="152023" y="195061"/>
                                  <a:pt x="180995" y="276420"/>
                                  <a:pt x="190520" y="314520"/>
                                </a:cubicBezTo>
                                <a:cubicBezTo>
                                  <a:pt x="200045" y="352620"/>
                                  <a:pt x="197267" y="403817"/>
                                  <a:pt x="188139" y="388339"/>
                                </a:cubicBezTo>
                                <a:cubicBezTo>
                                  <a:pt x="179011" y="372861"/>
                                  <a:pt x="155992" y="264117"/>
                                  <a:pt x="135751" y="221651"/>
                                </a:cubicBezTo>
                                <a:cubicBezTo>
                                  <a:pt x="115510" y="179185"/>
                                  <a:pt x="86142" y="157358"/>
                                  <a:pt x="66695" y="133545"/>
                                </a:cubicBezTo>
                                <a:cubicBezTo>
                                  <a:pt x="47248" y="109732"/>
                                  <a:pt x="31770" y="103779"/>
                                  <a:pt x="19070" y="78776"/>
                                </a:cubicBezTo>
                                <a:cubicBezTo>
                                  <a:pt x="6370" y="53773"/>
                                  <a:pt x="-5140" y="-3774"/>
                                  <a:pt x="2401" y="195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4B4B4B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</p:grpSp>
                    <p:sp>
                      <p:nvSpPr>
                        <p:cNvPr id="769" name="Freeform 768"/>
                        <p:cNvSpPr/>
                        <p:nvPr/>
                      </p:nvSpPr>
                      <p:spPr>
                        <a:xfrm>
                          <a:off x="6667478" y="3387850"/>
                          <a:ext cx="118380" cy="179524"/>
                        </a:xfrm>
                        <a:custGeom>
                          <a:avLst/>
                          <a:gdLst>
                            <a:gd name="connsiteX0" fmla="*/ 88128 w 118380"/>
                            <a:gd name="connsiteY0" fmla="*/ 669 h 179524"/>
                            <a:gd name="connsiteX1" fmla="*/ 116703 w 118380"/>
                            <a:gd name="connsiteY1" fmla="*/ 86394 h 179524"/>
                            <a:gd name="connsiteX2" fmla="*/ 102416 w 118380"/>
                            <a:gd name="connsiteY2" fmla="*/ 174500 h 179524"/>
                            <a:gd name="connsiteX3" fmla="*/ 22 w 118380"/>
                            <a:gd name="connsiteY3" fmla="*/ 164975 h 179524"/>
                            <a:gd name="connsiteX4" fmla="*/ 92891 w 118380"/>
                            <a:gd name="connsiteY4" fmla="*/ 134019 h 179524"/>
                            <a:gd name="connsiteX5" fmla="*/ 88128 w 118380"/>
                            <a:gd name="connsiteY5" fmla="*/ 669 h 17952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18380" h="179524">
                              <a:moveTo>
                                <a:pt x="88128" y="669"/>
                              </a:moveTo>
                              <a:cubicBezTo>
                                <a:pt x="92097" y="-7268"/>
                                <a:pt x="114322" y="57422"/>
                                <a:pt x="116703" y="86394"/>
                              </a:cubicBezTo>
                              <a:cubicBezTo>
                                <a:pt x="119084" y="115366"/>
                                <a:pt x="121863" y="161403"/>
                                <a:pt x="102416" y="174500"/>
                              </a:cubicBezTo>
                              <a:cubicBezTo>
                                <a:pt x="82969" y="187597"/>
                                <a:pt x="1609" y="171722"/>
                                <a:pt x="22" y="164975"/>
                              </a:cubicBezTo>
                              <a:cubicBezTo>
                                <a:pt x="-1566" y="158228"/>
                                <a:pt x="79794" y="160610"/>
                                <a:pt x="92891" y="134019"/>
                              </a:cubicBezTo>
                              <a:cubicBezTo>
                                <a:pt x="105988" y="107428"/>
                                <a:pt x="84159" y="8606"/>
                                <a:pt x="88128" y="66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4B4B4B">
                            <a:alpha val="50196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</p:grpSp>
                  <p:grpSp>
                    <p:nvGrpSpPr>
                      <p:cNvPr id="778" name="Group 777"/>
                      <p:cNvGrpSpPr/>
                      <p:nvPr/>
                    </p:nvGrpSpPr>
                    <p:grpSpPr>
                      <a:xfrm>
                        <a:off x="5746185" y="3194416"/>
                        <a:ext cx="269081" cy="470712"/>
                        <a:chOff x="5746185" y="3194416"/>
                        <a:chExt cx="269081" cy="470712"/>
                      </a:xfrm>
                    </p:grpSpPr>
                    <p:grpSp>
                      <p:nvGrpSpPr>
                        <p:cNvPr id="776" name="Group 775"/>
                        <p:cNvGrpSpPr/>
                        <p:nvPr/>
                      </p:nvGrpSpPr>
                      <p:grpSpPr>
                        <a:xfrm>
                          <a:off x="5746185" y="3194416"/>
                          <a:ext cx="269081" cy="470712"/>
                          <a:chOff x="5746185" y="3194416"/>
                          <a:chExt cx="269081" cy="470712"/>
                        </a:xfrm>
                      </p:grpSpPr>
                      <p:grpSp>
                        <p:nvGrpSpPr>
                          <p:cNvPr id="774" name="Group 773"/>
                          <p:cNvGrpSpPr/>
                          <p:nvPr/>
                        </p:nvGrpSpPr>
                        <p:grpSpPr>
                          <a:xfrm>
                            <a:off x="5746185" y="3194416"/>
                            <a:ext cx="269081" cy="470712"/>
                            <a:chOff x="5746185" y="3194416"/>
                            <a:chExt cx="269081" cy="470712"/>
                          </a:xfrm>
                        </p:grpSpPr>
                        <p:sp>
                          <p:nvSpPr>
                            <p:cNvPr id="771" name="Oval 770"/>
                            <p:cNvSpPr/>
                            <p:nvPr/>
                          </p:nvSpPr>
                          <p:spPr>
                            <a:xfrm>
                              <a:off x="5746185" y="3396047"/>
                              <a:ext cx="269081" cy="269081"/>
                            </a:xfrm>
                            <a:prstGeom prst="ellipse">
                              <a:avLst/>
                            </a:prstGeom>
                            <a:solidFill>
                              <a:srgbClr val="FF1D1D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772" name="Freeform 771"/>
                            <p:cNvSpPr/>
                            <p:nvPr/>
                          </p:nvSpPr>
                          <p:spPr>
                            <a:xfrm>
                              <a:off x="5786352" y="3194416"/>
                              <a:ext cx="71527" cy="275097"/>
                            </a:xfrm>
                            <a:custGeom>
                              <a:avLst/>
                              <a:gdLst>
                                <a:gd name="connsiteX0" fmla="*/ 40567 w 71527"/>
                                <a:gd name="connsiteY0" fmla="*/ 275065 h 275097"/>
                                <a:gd name="connsiteX1" fmla="*/ 86 w 71527"/>
                                <a:gd name="connsiteY1" fmla="*/ 141715 h 275097"/>
                                <a:gd name="connsiteX2" fmla="*/ 31042 w 71527"/>
                                <a:gd name="connsiteY2" fmla="*/ 5984 h 275097"/>
                                <a:gd name="connsiteX3" fmla="*/ 71523 w 71527"/>
                                <a:gd name="connsiteY3" fmla="*/ 27415 h 275097"/>
                                <a:gd name="connsiteX4" fmla="*/ 28661 w 71527"/>
                                <a:gd name="connsiteY4" fmla="*/ 58372 h 275097"/>
                                <a:gd name="connsiteX5" fmla="*/ 16754 w 71527"/>
                                <a:gd name="connsiteY5" fmla="*/ 153622 h 275097"/>
                                <a:gd name="connsiteX6" fmla="*/ 40567 w 71527"/>
                                <a:gd name="connsiteY6" fmla="*/ 275065 h 27509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</a:cxnLst>
                              <a:rect l="l" t="t" r="r" b="b"/>
                              <a:pathLst>
                                <a:path w="71527" h="275097">
                                  <a:moveTo>
                                    <a:pt x="40567" y="275065"/>
                                  </a:moveTo>
                                  <a:cubicBezTo>
                                    <a:pt x="37789" y="273081"/>
                                    <a:pt x="1673" y="186562"/>
                                    <a:pt x="86" y="141715"/>
                                  </a:cubicBezTo>
                                  <a:cubicBezTo>
                                    <a:pt x="-1501" y="96868"/>
                                    <a:pt x="19136" y="25034"/>
                                    <a:pt x="31042" y="5984"/>
                                  </a:cubicBezTo>
                                  <a:cubicBezTo>
                                    <a:pt x="42948" y="-13066"/>
                                    <a:pt x="71920" y="18684"/>
                                    <a:pt x="71523" y="27415"/>
                                  </a:cubicBezTo>
                                  <a:cubicBezTo>
                                    <a:pt x="71126" y="36146"/>
                                    <a:pt x="37789" y="37337"/>
                                    <a:pt x="28661" y="58372"/>
                                  </a:cubicBezTo>
                                  <a:cubicBezTo>
                                    <a:pt x="19533" y="79406"/>
                                    <a:pt x="15167" y="118300"/>
                                    <a:pt x="16754" y="153622"/>
                                  </a:cubicBezTo>
                                  <a:cubicBezTo>
                                    <a:pt x="18341" y="188944"/>
                                    <a:pt x="43345" y="277049"/>
                                    <a:pt x="40567" y="275065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6">
                                <a:lumMod val="5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773" name="Freeform 772"/>
                            <p:cNvSpPr/>
                            <p:nvPr/>
                          </p:nvSpPr>
                          <p:spPr>
                            <a:xfrm>
                              <a:off x="5791198" y="3440191"/>
                              <a:ext cx="88147" cy="59791"/>
                            </a:xfrm>
                            <a:custGeom>
                              <a:avLst/>
                              <a:gdLst>
                                <a:gd name="connsiteX0" fmla="*/ 2 w 88147"/>
                                <a:gd name="connsiteY0" fmla="*/ 43576 h 59791"/>
                                <a:gd name="connsiteX1" fmla="*/ 71440 w 88147"/>
                                <a:gd name="connsiteY1" fmla="*/ 26908 h 59791"/>
                                <a:gd name="connsiteX2" fmla="*/ 88108 w 88147"/>
                                <a:gd name="connsiteY2" fmla="*/ 714 h 59791"/>
                                <a:gd name="connsiteX3" fmla="*/ 69058 w 88147"/>
                                <a:gd name="connsiteY3" fmla="*/ 57864 h 59791"/>
                                <a:gd name="connsiteX4" fmla="*/ 2 w 88147"/>
                                <a:gd name="connsiteY4" fmla="*/ 43576 h 5979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</a:cxnLst>
                              <a:rect l="l" t="t" r="r" b="b"/>
                              <a:pathLst>
                                <a:path w="88147" h="59791">
                                  <a:moveTo>
                                    <a:pt x="2" y="43576"/>
                                  </a:moveTo>
                                  <a:cubicBezTo>
                                    <a:pt x="399" y="38417"/>
                                    <a:pt x="56756" y="34052"/>
                                    <a:pt x="71440" y="26908"/>
                                  </a:cubicBezTo>
                                  <a:cubicBezTo>
                                    <a:pt x="86124" y="19764"/>
                                    <a:pt x="88505" y="-4445"/>
                                    <a:pt x="88108" y="714"/>
                                  </a:cubicBezTo>
                                  <a:cubicBezTo>
                                    <a:pt x="87711" y="5873"/>
                                    <a:pt x="83742" y="50323"/>
                                    <a:pt x="69058" y="57864"/>
                                  </a:cubicBezTo>
                                  <a:cubicBezTo>
                                    <a:pt x="54374" y="65405"/>
                                    <a:pt x="-395" y="48735"/>
                                    <a:pt x="2" y="43576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rgbClr val="C00000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</p:grpSp>
                      <p:sp>
                        <p:nvSpPr>
                          <p:cNvPr id="775" name="Freeform 774"/>
                          <p:cNvSpPr/>
                          <p:nvPr/>
                        </p:nvSpPr>
                        <p:spPr>
                          <a:xfrm>
                            <a:off x="5795844" y="3405180"/>
                            <a:ext cx="210603" cy="248382"/>
                          </a:xfrm>
                          <a:custGeom>
                            <a:avLst/>
                            <a:gdLst>
                              <a:gd name="connsiteX0" fmla="*/ 119181 w 210603"/>
                              <a:gd name="connsiteY0" fmla="*/ 8 h 248382"/>
                              <a:gd name="connsiteX1" fmla="*/ 181094 w 210603"/>
                              <a:gd name="connsiteY1" fmla="*/ 83351 h 248382"/>
                              <a:gd name="connsiteX2" fmla="*/ 157281 w 210603"/>
                              <a:gd name="connsiteY2" fmla="*/ 180983 h 248382"/>
                              <a:gd name="connsiteX3" fmla="*/ 100131 w 210603"/>
                              <a:gd name="connsiteY3" fmla="*/ 221464 h 248382"/>
                              <a:gd name="connsiteX4" fmla="*/ 119 w 210603"/>
                              <a:gd name="connsiteY4" fmla="*/ 216701 h 248382"/>
                              <a:gd name="connsiteX5" fmla="*/ 121562 w 210603"/>
                              <a:gd name="connsiteY5" fmla="*/ 247658 h 248382"/>
                              <a:gd name="connsiteX6" fmla="*/ 193000 w 210603"/>
                              <a:gd name="connsiteY6" fmla="*/ 180983 h 248382"/>
                              <a:gd name="connsiteX7" fmla="*/ 207287 w 210603"/>
                              <a:gd name="connsiteY7" fmla="*/ 88114 h 248382"/>
                              <a:gd name="connsiteX8" fmla="*/ 119181 w 210603"/>
                              <a:gd name="connsiteY8" fmla="*/ 8 h 24838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</a:cxnLst>
                            <a:rect l="l" t="t" r="r" b="b"/>
                            <a:pathLst>
                              <a:path w="210603" h="248382">
                                <a:moveTo>
                                  <a:pt x="119181" y="8"/>
                                </a:moveTo>
                                <a:cubicBezTo>
                                  <a:pt x="114816" y="-786"/>
                                  <a:pt x="174744" y="53189"/>
                                  <a:pt x="181094" y="83351"/>
                                </a:cubicBezTo>
                                <a:cubicBezTo>
                                  <a:pt x="187444" y="113513"/>
                                  <a:pt x="170775" y="157964"/>
                                  <a:pt x="157281" y="180983"/>
                                </a:cubicBezTo>
                                <a:cubicBezTo>
                                  <a:pt x="143787" y="204002"/>
                                  <a:pt x="126325" y="215511"/>
                                  <a:pt x="100131" y="221464"/>
                                </a:cubicBezTo>
                                <a:cubicBezTo>
                                  <a:pt x="73937" y="227417"/>
                                  <a:pt x="-3453" y="212336"/>
                                  <a:pt x="119" y="216701"/>
                                </a:cubicBezTo>
                                <a:cubicBezTo>
                                  <a:pt x="3691" y="221066"/>
                                  <a:pt x="89415" y="253611"/>
                                  <a:pt x="121562" y="247658"/>
                                </a:cubicBezTo>
                                <a:cubicBezTo>
                                  <a:pt x="153709" y="241705"/>
                                  <a:pt x="178713" y="207574"/>
                                  <a:pt x="193000" y="180983"/>
                                </a:cubicBezTo>
                                <a:cubicBezTo>
                                  <a:pt x="207287" y="154392"/>
                                  <a:pt x="215621" y="117880"/>
                                  <a:pt x="207287" y="88114"/>
                                </a:cubicBezTo>
                                <a:cubicBezTo>
                                  <a:pt x="198953" y="58348"/>
                                  <a:pt x="123546" y="802"/>
                                  <a:pt x="119181" y="8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000000">
                              <a:alpha val="10196"/>
                            </a:srgb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</p:grpSp>
                    <p:sp>
                      <p:nvSpPr>
                        <p:cNvPr id="777" name="Freeform 776"/>
                        <p:cNvSpPr/>
                        <p:nvPr/>
                      </p:nvSpPr>
                      <p:spPr>
                        <a:xfrm>
                          <a:off x="5760166" y="3507964"/>
                          <a:ext cx="57237" cy="73652"/>
                        </a:xfrm>
                        <a:custGeom>
                          <a:avLst/>
                          <a:gdLst>
                            <a:gd name="connsiteX0" fmla="*/ 54847 w 57237"/>
                            <a:gd name="connsiteY0" fmla="*/ 73436 h 73652"/>
                            <a:gd name="connsiteX1" fmla="*/ 78 w 57237"/>
                            <a:gd name="connsiteY1" fmla="*/ 23430 h 73652"/>
                            <a:gd name="connsiteX2" fmla="*/ 42940 w 57237"/>
                            <a:gd name="connsiteY2" fmla="*/ 1999 h 73652"/>
                            <a:gd name="connsiteX3" fmla="*/ 54847 w 57237"/>
                            <a:gd name="connsiteY3" fmla="*/ 73436 h 7365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57237" h="73652">
                              <a:moveTo>
                                <a:pt x="54847" y="73436"/>
                              </a:moveTo>
                              <a:cubicBezTo>
                                <a:pt x="47703" y="77008"/>
                                <a:pt x="2062" y="35336"/>
                                <a:pt x="78" y="23430"/>
                              </a:cubicBezTo>
                              <a:cubicBezTo>
                                <a:pt x="-1907" y="11524"/>
                                <a:pt x="34209" y="-5938"/>
                                <a:pt x="42940" y="1999"/>
                              </a:cubicBezTo>
                              <a:cubicBezTo>
                                <a:pt x="51671" y="9936"/>
                                <a:pt x="61991" y="69864"/>
                                <a:pt x="54847" y="7343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7D7D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</p:grpSp>
                </p:grpSp>
                <p:sp>
                  <p:nvSpPr>
                    <p:cNvPr id="780" name="Freeform 779"/>
                    <p:cNvSpPr/>
                    <p:nvPr/>
                  </p:nvSpPr>
                  <p:spPr>
                    <a:xfrm>
                      <a:off x="6655555" y="2726205"/>
                      <a:ext cx="93954" cy="205980"/>
                    </a:xfrm>
                    <a:custGeom>
                      <a:avLst/>
                      <a:gdLst>
                        <a:gd name="connsiteX0" fmla="*/ 92907 w 93954"/>
                        <a:gd name="connsiteY0" fmla="*/ 55095 h 205980"/>
                        <a:gd name="connsiteX1" fmla="*/ 26232 w 93954"/>
                        <a:gd name="connsiteY1" fmla="*/ 326 h 205980"/>
                        <a:gd name="connsiteX2" fmla="*/ 35757 w 93954"/>
                        <a:gd name="connsiteY2" fmla="*/ 81289 h 205980"/>
                        <a:gd name="connsiteX3" fmla="*/ 39 w 93954"/>
                        <a:gd name="connsiteY3" fmla="*/ 90814 h 205980"/>
                        <a:gd name="connsiteX4" fmla="*/ 28614 w 93954"/>
                        <a:gd name="connsiteY4" fmla="*/ 143201 h 205980"/>
                        <a:gd name="connsiteX5" fmla="*/ 21470 w 93954"/>
                        <a:gd name="connsiteY5" fmla="*/ 167014 h 205980"/>
                        <a:gd name="connsiteX6" fmla="*/ 52426 w 93954"/>
                        <a:gd name="connsiteY6" fmla="*/ 205114 h 205980"/>
                        <a:gd name="connsiteX7" fmla="*/ 59570 w 93954"/>
                        <a:gd name="connsiteY7" fmla="*/ 126533 h 205980"/>
                        <a:gd name="connsiteX8" fmla="*/ 69095 w 93954"/>
                        <a:gd name="connsiteY8" fmla="*/ 112245 h 205980"/>
                        <a:gd name="connsiteX9" fmla="*/ 92907 w 93954"/>
                        <a:gd name="connsiteY9" fmla="*/ 55095 h 2059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93954" h="205980">
                          <a:moveTo>
                            <a:pt x="92907" y="55095"/>
                          </a:moveTo>
                          <a:cubicBezTo>
                            <a:pt x="85763" y="36442"/>
                            <a:pt x="35757" y="-4040"/>
                            <a:pt x="26232" y="326"/>
                          </a:cubicBezTo>
                          <a:cubicBezTo>
                            <a:pt x="16707" y="4692"/>
                            <a:pt x="40122" y="66208"/>
                            <a:pt x="35757" y="81289"/>
                          </a:cubicBezTo>
                          <a:cubicBezTo>
                            <a:pt x="31392" y="96370"/>
                            <a:pt x="1229" y="80495"/>
                            <a:pt x="39" y="90814"/>
                          </a:cubicBezTo>
                          <a:cubicBezTo>
                            <a:pt x="-1152" y="101133"/>
                            <a:pt x="25042" y="130501"/>
                            <a:pt x="28614" y="143201"/>
                          </a:cubicBezTo>
                          <a:cubicBezTo>
                            <a:pt x="32186" y="155901"/>
                            <a:pt x="17501" y="156695"/>
                            <a:pt x="21470" y="167014"/>
                          </a:cubicBezTo>
                          <a:cubicBezTo>
                            <a:pt x="25439" y="177333"/>
                            <a:pt x="46076" y="211861"/>
                            <a:pt x="52426" y="205114"/>
                          </a:cubicBezTo>
                          <a:cubicBezTo>
                            <a:pt x="58776" y="198367"/>
                            <a:pt x="56792" y="142011"/>
                            <a:pt x="59570" y="126533"/>
                          </a:cubicBezTo>
                          <a:cubicBezTo>
                            <a:pt x="62348" y="111055"/>
                            <a:pt x="69889" y="121770"/>
                            <a:pt x="69095" y="112245"/>
                          </a:cubicBezTo>
                          <a:cubicBezTo>
                            <a:pt x="68301" y="102720"/>
                            <a:pt x="100051" y="73748"/>
                            <a:pt x="92907" y="55095"/>
                          </a:cubicBezTo>
                          <a:close/>
                        </a:path>
                      </a:pathLst>
                    </a:custGeom>
                    <a:solidFill>
                      <a:srgbClr val="595959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1579582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734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324213" y="1219200"/>
            <a:ext cx="4036490" cy="3937619"/>
            <a:chOff x="4324213" y="1219200"/>
            <a:chExt cx="4036490" cy="3937619"/>
          </a:xfrm>
        </p:grpSpPr>
        <p:grpSp>
          <p:nvGrpSpPr>
            <p:cNvPr id="5" name="Group 4"/>
            <p:cNvGrpSpPr/>
            <p:nvPr/>
          </p:nvGrpSpPr>
          <p:grpSpPr>
            <a:xfrm>
              <a:off x="4459782" y="2090635"/>
              <a:ext cx="3900921" cy="3066184"/>
              <a:chOff x="4459782" y="2090635"/>
              <a:chExt cx="3900921" cy="3066184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6492850" y="3868863"/>
                <a:ext cx="1200532" cy="307410"/>
              </a:xfrm>
              <a:custGeom>
                <a:avLst/>
                <a:gdLst>
                  <a:gd name="connsiteX0" fmla="*/ 819 w 1200532"/>
                  <a:gd name="connsiteY0" fmla="*/ 668 h 307410"/>
                  <a:gd name="connsiteX1" fmla="*/ 77019 w 1200532"/>
                  <a:gd name="connsiteY1" fmla="*/ 45912 h 307410"/>
                  <a:gd name="connsiteX2" fmla="*/ 334194 w 1200532"/>
                  <a:gd name="connsiteY2" fmla="*/ 34006 h 307410"/>
                  <a:gd name="connsiteX3" fmla="*/ 572319 w 1200532"/>
                  <a:gd name="connsiteY3" fmla="*/ 91156 h 307410"/>
                  <a:gd name="connsiteX4" fmla="*/ 848544 w 1200532"/>
                  <a:gd name="connsiteY4" fmla="*/ 153068 h 307410"/>
                  <a:gd name="connsiteX5" fmla="*/ 1000944 w 1200532"/>
                  <a:gd name="connsiteY5" fmla="*/ 210218 h 307410"/>
                  <a:gd name="connsiteX6" fmla="*/ 1108100 w 1200532"/>
                  <a:gd name="connsiteY6" fmla="*/ 238793 h 307410"/>
                  <a:gd name="connsiteX7" fmla="*/ 1198588 w 1200532"/>
                  <a:gd name="connsiteY7" fmla="*/ 269750 h 307410"/>
                  <a:gd name="connsiteX8" fmla="*/ 1019994 w 1200532"/>
                  <a:gd name="connsiteY8" fmla="*/ 272131 h 307410"/>
                  <a:gd name="connsiteX9" fmla="*/ 862831 w 1200532"/>
                  <a:gd name="connsiteY9" fmla="*/ 305468 h 307410"/>
                  <a:gd name="connsiteX10" fmla="*/ 729481 w 1200532"/>
                  <a:gd name="connsiteY10" fmla="*/ 293562 h 307410"/>
                  <a:gd name="connsiteX11" fmla="*/ 600894 w 1200532"/>
                  <a:gd name="connsiteY11" fmla="*/ 212600 h 307410"/>
                  <a:gd name="connsiteX12" fmla="*/ 343719 w 1200532"/>
                  <a:gd name="connsiteY12" fmla="*/ 179262 h 307410"/>
                  <a:gd name="connsiteX13" fmla="*/ 241325 w 1200532"/>
                  <a:gd name="connsiteY13" fmla="*/ 200693 h 307410"/>
                  <a:gd name="connsiteX14" fmla="*/ 129406 w 1200532"/>
                  <a:gd name="connsiteY14" fmla="*/ 162593 h 307410"/>
                  <a:gd name="connsiteX15" fmla="*/ 112738 w 1200532"/>
                  <a:gd name="connsiteY15" fmla="*/ 86393 h 307410"/>
                  <a:gd name="connsiteX16" fmla="*/ 819 w 1200532"/>
                  <a:gd name="connsiteY16" fmla="*/ 668 h 307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00532" h="307410">
                    <a:moveTo>
                      <a:pt x="819" y="668"/>
                    </a:moveTo>
                    <a:cubicBezTo>
                      <a:pt x="-5134" y="-6079"/>
                      <a:pt x="21457" y="40356"/>
                      <a:pt x="77019" y="45912"/>
                    </a:cubicBezTo>
                    <a:cubicBezTo>
                      <a:pt x="132581" y="51468"/>
                      <a:pt x="251644" y="26465"/>
                      <a:pt x="334194" y="34006"/>
                    </a:cubicBezTo>
                    <a:cubicBezTo>
                      <a:pt x="416744" y="41547"/>
                      <a:pt x="572319" y="91156"/>
                      <a:pt x="572319" y="91156"/>
                    </a:cubicBezTo>
                    <a:cubicBezTo>
                      <a:pt x="658044" y="111000"/>
                      <a:pt x="777107" y="133224"/>
                      <a:pt x="848544" y="153068"/>
                    </a:cubicBezTo>
                    <a:cubicBezTo>
                      <a:pt x="919982" y="172912"/>
                      <a:pt x="957685" y="195930"/>
                      <a:pt x="1000944" y="210218"/>
                    </a:cubicBezTo>
                    <a:cubicBezTo>
                      <a:pt x="1044203" y="224506"/>
                      <a:pt x="1075159" y="228871"/>
                      <a:pt x="1108100" y="238793"/>
                    </a:cubicBezTo>
                    <a:cubicBezTo>
                      <a:pt x="1141041" y="248715"/>
                      <a:pt x="1213272" y="264194"/>
                      <a:pt x="1198588" y="269750"/>
                    </a:cubicBezTo>
                    <a:cubicBezTo>
                      <a:pt x="1183904" y="275306"/>
                      <a:pt x="1075954" y="266178"/>
                      <a:pt x="1019994" y="272131"/>
                    </a:cubicBezTo>
                    <a:cubicBezTo>
                      <a:pt x="964035" y="278084"/>
                      <a:pt x="911250" y="301896"/>
                      <a:pt x="862831" y="305468"/>
                    </a:cubicBezTo>
                    <a:cubicBezTo>
                      <a:pt x="814412" y="309040"/>
                      <a:pt x="773137" y="309040"/>
                      <a:pt x="729481" y="293562"/>
                    </a:cubicBezTo>
                    <a:cubicBezTo>
                      <a:pt x="685825" y="278084"/>
                      <a:pt x="665188" y="231650"/>
                      <a:pt x="600894" y="212600"/>
                    </a:cubicBezTo>
                    <a:cubicBezTo>
                      <a:pt x="536600" y="193550"/>
                      <a:pt x="403647" y="181246"/>
                      <a:pt x="343719" y="179262"/>
                    </a:cubicBezTo>
                    <a:cubicBezTo>
                      <a:pt x="283791" y="177278"/>
                      <a:pt x="277044" y="203471"/>
                      <a:pt x="241325" y="200693"/>
                    </a:cubicBezTo>
                    <a:cubicBezTo>
                      <a:pt x="205606" y="197915"/>
                      <a:pt x="150837" y="181643"/>
                      <a:pt x="129406" y="162593"/>
                    </a:cubicBezTo>
                    <a:cubicBezTo>
                      <a:pt x="107975" y="143543"/>
                      <a:pt x="134963" y="112984"/>
                      <a:pt x="112738" y="86393"/>
                    </a:cubicBezTo>
                    <a:cubicBezTo>
                      <a:pt x="90513" y="59802"/>
                      <a:pt x="6772" y="7415"/>
                      <a:pt x="819" y="668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6244994" y="2090635"/>
                <a:ext cx="2115709" cy="2180915"/>
                <a:chOff x="6244994" y="2090635"/>
                <a:chExt cx="2115709" cy="2180915"/>
              </a:xfrm>
            </p:grpSpPr>
            <p:grpSp>
              <p:nvGrpSpPr>
                <p:cNvPr id="104" name="Group 103"/>
                <p:cNvGrpSpPr/>
                <p:nvPr/>
              </p:nvGrpSpPr>
              <p:grpSpPr>
                <a:xfrm>
                  <a:off x="6244994" y="2090635"/>
                  <a:ext cx="2115709" cy="2180915"/>
                  <a:chOff x="6244994" y="2090635"/>
                  <a:chExt cx="2115709" cy="2180915"/>
                </a:xfrm>
              </p:grpSpPr>
              <p:grpSp>
                <p:nvGrpSpPr>
                  <p:cNvPr id="111" name="Group 110"/>
                  <p:cNvGrpSpPr/>
                  <p:nvPr/>
                </p:nvGrpSpPr>
                <p:grpSpPr>
                  <a:xfrm>
                    <a:off x="6244994" y="2090635"/>
                    <a:ext cx="2115709" cy="2180915"/>
                    <a:chOff x="6244994" y="2090635"/>
                    <a:chExt cx="2115709" cy="2180915"/>
                  </a:xfrm>
                </p:grpSpPr>
                <p:grpSp>
                  <p:nvGrpSpPr>
                    <p:cNvPr id="113" name="Group 112"/>
                    <p:cNvGrpSpPr/>
                    <p:nvPr/>
                  </p:nvGrpSpPr>
                  <p:grpSpPr>
                    <a:xfrm>
                      <a:off x="6244994" y="2090635"/>
                      <a:ext cx="2115709" cy="2180915"/>
                      <a:chOff x="6244994" y="2090635"/>
                      <a:chExt cx="2115709" cy="2180915"/>
                    </a:xfrm>
                  </p:grpSpPr>
                  <p:grpSp>
                    <p:nvGrpSpPr>
                      <p:cNvPr id="118" name="Group 117"/>
                      <p:cNvGrpSpPr/>
                      <p:nvPr/>
                    </p:nvGrpSpPr>
                    <p:grpSpPr>
                      <a:xfrm>
                        <a:off x="6244994" y="2090635"/>
                        <a:ext cx="2115709" cy="2180915"/>
                        <a:chOff x="6244994" y="2090635"/>
                        <a:chExt cx="2115709" cy="2180915"/>
                      </a:xfrm>
                    </p:grpSpPr>
                    <p:grpSp>
                      <p:nvGrpSpPr>
                        <p:cNvPr id="131" name="Group 130"/>
                        <p:cNvGrpSpPr/>
                        <p:nvPr/>
                      </p:nvGrpSpPr>
                      <p:grpSpPr>
                        <a:xfrm>
                          <a:off x="6244994" y="2090635"/>
                          <a:ext cx="2115709" cy="2180915"/>
                          <a:chOff x="6244994" y="2090635"/>
                          <a:chExt cx="2115709" cy="2180915"/>
                        </a:xfrm>
                      </p:grpSpPr>
                      <p:sp>
                        <p:nvSpPr>
                          <p:cNvPr id="133" name="Freeform 132"/>
                          <p:cNvSpPr/>
                          <p:nvPr/>
                        </p:nvSpPr>
                        <p:spPr>
                          <a:xfrm>
                            <a:off x="6613525" y="3448050"/>
                            <a:ext cx="930275" cy="657225"/>
                          </a:xfrm>
                          <a:custGeom>
                            <a:avLst/>
                            <a:gdLst>
                              <a:gd name="connsiteX0" fmla="*/ 349250 w 930275"/>
                              <a:gd name="connsiteY0" fmla="*/ 130175 h 657225"/>
                              <a:gd name="connsiteX1" fmla="*/ 200025 w 930275"/>
                              <a:gd name="connsiteY1" fmla="*/ 203200 h 657225"/>
                              <a:gd name="connsiteX2" fmla="*/ 95250 w 930275"/>
                              <a:gd name="connsiteY2" fmla="*/ 304800 h 657225"/>
                              <a:gd name="connsiteX3" fmla="*/ 3175 w 930275"/>
                              <a:gd name="connsiteY3" fmla="*/ 476250 h 657225"/>
                              <a:gd name="connsiteX4" fmla="*/ 0 w 930275"/>
                              <a:gd name="connsiteY4" fmla="*/ 533400 h 657225"/>
                              <a:gd name="connsiteX5" fmla="*/ 50800 w 930275"/>
                              <a:gd name="connsiteY5" fmla="*/ 568325 h 657225"/>
                              <a:gd name="connsiteX6" fmla="*/ 133350 w 930275"/>
                              <a:gd name="connsiteY6" fmla="*/ 542925 h 657225"/>
                              <a:gd name="connsiteX7" fmla="*/ 234950 w 930275"/>
                              <a:gd name="connsiteY7" fmla="*/ 479425 h 657225"/>
                              <a:gd name="connsiteX8" fmla="*/ 546100 w 930275"/>
                              <a:gd name="connsiteY8" fmla="*/ 568325 h 657225"/>
                              <a:gd name="connsiteX9" fmla="*/ 606425 w 930275"/>
                              <a:gd name="connsiteY9" fmla="*/ 606425 h 657225"/>
                              <a:gd name="connsiteX10" fmla="*/ 638175 w 930275"/>
                              <a:gd name="connsiteY10" fmla="*/ 647700 h 657225"/>
                              <a:gd name="connsiteX11" fmla="*/ 831850 w 930275"/>
                              <a:gd name="connsiteY11" fmla="*/ 657225 h 657225"/>
                              <a:gd name="connsiteX12" fmla="*/ 895350 w 930275"/>
                              <a:gd name="connsiteY12" fmla="*/ 619125 h 657225"/>
                              <a:gd name="connsiteX13" fmla="*/ 930275 w 930275"/>
                              <a:gd name="connsiteY13" fmla="*/ 536575 h 657225"/>
                              <a:gd name="connsiteX14" fmla="*/ 914400 w 930275"/>
                              <a:gd name="connsiteY14" fmla="*/ 409575 h 657225"/>
                              <a:gd name="connsiteX15" fmla="*/ 885825 w 930275"/>
                              <a:gd name="connsiteY15" fmla="*/ 307975 h 657225"/>
                              <a:gd name="connsiteX16" fmla="*/ 647700 w 930275"/>
                              <a:gd name="connsiteY16" fmla="*/ 76200 h 657225"/>
                              <a:gd name="connsiteX17" fmla="*/ 463550 w 930275"/>
                              <a:gd name="connsiteY17" fmla="*/ 0 h 657225"/>
                              <a:gd name="connsiteX18" fmla="*/ 444500 w 930275"/>
                              <a:gd name="connsiteY18" fmla="*/ 25400 h 657225"/>
                              <a:gd name="connsiteX19" fmla="*/ 349250 w 930275"/>
                              <a:gd name="connsiteY19" fmla="*/ 130175 h 65722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</a:cxnLst>
                            <a:rect l="l" t="t" r="r" b="b"/>
                            <a:pathLst>
                              <a:path w="930275" h="657225">
                                <a:moveTo>
                                  <a:pt x="349250" y="130175"/>
                                </a:moveTo>
                                <a:lnTo>
                                  <a:pt x="200025" y="203200"/>
                                </a:lnTo>
                                <a:lnTo>
                                  <a:pt x="95250" y="304800"/>
                                </a:lnTo>
                                <a:lnTo>
                                  <a:pt x="3175" y="476250"/>
                                </a:lnTo>
                                <a:lnTo>
                                  <a:pt x="0" y="533400"/>
                                </a:lnTo>
                                <a:lnTo>
                                  <a:pt x="50800" y="568325"/>
                                </a:lnTo>
                                <a:lnTo>
                                  <a:pt x="133350" y="542925"/>
                                </a:lnTo>
                                <a:lnTo>
                                  <a:pt x="234950" y="479425"/>
                                </a:lnTo>
                                <a:lnTo>
                                  <a:pt x="546100" y="568325"/>
                                </a:lnTo>
                                <a:lnTo>
                                  <a:pt x="606425" y="606425"/>
                                </a:lnTo>
                                <a:lnTo>
                                  <a:pt x="638175" y="647700"/>
                                </a:lnTo>
                                <a:lnTo>
                                  <a:pt x="831850" y="657225"/>
                                </a:lnTo>
                                <a:lnTo>
                                  <a:pt x="895350" y="619125"/>
                                </a:lnTo>
                                <a:lnTo>
                                  <a:pt x="930275" y="536575"/>
                                </a:lnTo>
                                <a:lnTo>
                                  <a:pt x="914400" y="409575"/>
                                </a:lnTo>
                                <a:lnTo>
                                  <a:pt x="885825" y="307975"/>
                                </a:lnTo>
                                <a:lnTo>
                                  <a:pt x="647700" y="76200"/>
                                </a:lnTo>
                                <a:lnTo>
                                  <a:pt x="463550" y="0"/>
                                </a:lnTo>
                                <a:cubicBezTo>
                                  <a:pt x="446805" y="23443"/>
                                  <a:pt x="454113" y="15787"/>
                                  <a:pt x="444500" y="25400"/>
                                </a:cubicBezTo>
                                <a:lnTo>
                                  <a:pt x="349250" y="13017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grpSp>
                        <p:nvGrpSpPr>
                          <p:cNvPr id="134" name="Group 133"/>
                          <p:cNvGrpSpPr/>
                          <p:nvPr/>
                        </p:nvGrpSpPr>
                        <p:grpSpPr>
                          <a:xfrm>
                            <a:off x="6819900" y="3524250"/>
                            <a:ext cx="873919" cy="607219"/>
                            <a:chOff x="6819900" y="3524250"/>
                            <a:chExt cx="873919" cy="607219"/>
                          </a:xfrm>
                          <a:solidFill>
                            <a:schemeClr val="accent1">
                              <a:lumMod val="75000"/>
                            </a:schemeClr>
                          </a:solidFill>
                        </p:grpSpPr>
                        <p:sp>
                          <p:nvSpPr>
                            <p:cNvPr id="192" name="Freeform 191"/>
                            <p:cNvSpPr/>
                            <p:nvPr/>
                          </p:nvSpPr>
                          <p:spPr>
                            <a:xfrm>
                              <a:off x="6819900" y="3524250"/>
                              <a:ext cx="428625" cy="504825"/>
                            </a:xfrm>
                            <a:custGeom>
                              <a:avLst/>
                              <a:gdLst>
                                <a:gd name="connsiteX0" fmla="*/ 71438 w 428625"/>
                                <a:gd name="connsiteY0" fmla="*/ 0 h 504825"/>
                                <a:gd name="connsiteX1" fmla="*/ 78581 w 428625"/>
                                <a:gd name="connsiteY1" fmla="*/ 121444 h 504825"/>
                                <a:gd name="connsiteX2" fmla="*/ 0 w 428625"/>
                                <a:gd name="connsiteY2" fmla="*/ 431006 h 504825"/>
                                <a:gd name="connsiteX3" fmla="*/ 100013 w 428625"/>
                                <a:gd name="connsiteY3" fmla="*/ 450056 h 504825"/>
                                <a:gd name="connsiteX4" fmla="*/ 278606 w 428625"/>
                                <a:gd name="connsiteY4" fmla="*/ 483394 h 504825"/>
                                <a:gd name="connsiteX5" fmla="*/ 350044 w 428625"/>
                                <a:gd name="connsiteY5" fmla="*/ 504825 h 504825"/>
                                <a:gd name="connsiteX6" fmla="*/ 333375 w 428625"/>
                                <a:gd name="connsiteY6" fmla="*/ 428625 h 504825"/>
                                <a:gd name="connsiteX7" fmla="*/ 388144 w 428625"/>
                                <a:gd name="connsiteY7" fmla="*/ 366713 h 504825"/>
                                <a:gd name="connsiteX8" fmla="*/ 416719 w 428625"/>
                                <a:gd name="connsiteY8" fmla="*/ 276225 h 504825"/>
                                <a:gd name="connsiteX9" fmla="*/ 428625 w 428625"/>
                                <a:gd name="connsiteY9" fmla="*/ 150019 h 504825"/>
                                <a:gd name="connsiteX10" fmla="*/ 366713 w 428625"/>
                                <a:gd name="connsiteY10" fmla="*/ 33338 h 504825"/>
                                <a:gd name="connsiteX11" fmla="*/ 335756 w 428625"/>
                                <a:gd name="connsiteY11" fmla="*/ 171450 h 504825"/>
                                <a:gd name="connsiteX12" fmla="*/ 276225 w 428625"/>
                                <a:gd name="connsiteY12" fmla="*/ 202406 h 504825"/>
                                <a:gd name="connsiteX13" fmla="*/ 130969 w 428625"/>
                                <a:gd name="connsiteY13" fmla="*/ 171450 h 504825"/>
                                <a:gd name="connsiteX14" fmla="*/ 123825 w 428625"/>
                                <a:gd name="connsiteY14" fmla="*/ 95250 h 504825"/>
                                <a:gd name="connsiteX15" fmla="*/ 71438 w 428625"/>
                                <a:gd name="connsiteY15" fmla="*/ 0 h 50482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</a:cxnLst>
                              <a:rect l="l" t="t" r="r" b="b"/>
                              <a:pathLst>
                                <a:path w="428625" h="504825">
                                  <a:moveTo>
                                    <a:pt x="71438" y="0"/>
                                  </a:moveTo>
                                  <a:lnTo>
                                    <a:pt x="78581" y="121444"/>
                                  </a:lnTo>
                                  <a:lnTo>
                                    <a:pt x="0" y="431006"/>
                                  </a:lnTo>
                                  <a:lnTo>
                                    <a:pt x="100013" y="450056"/>
                                  </a:lnTo>
                                  <a:lnTo>
                                    <a:pt x="278606" y="483394"/>
                                  </a:lnTo>
                                  <a:lnTo>
                                    <a:pt x="350044" y="504825"/>
                                  </a:lnTo>
                                  <a:lnTo>
                                    <a:pt x="333375" y="428625"/>
                                  </a:lnTo>
                                  <a:lnTo>
                                    <a:pt x="388144" y="366713"/>
                                  </a:lnTo>
                                  <a:lnTo>
                                    <a:pt x="416719" y="276225"/>
                                  </a:lnTo>
                                  <a:lnTo>
                                    <a:pt x="428625" y="150019"/>
                                  </a:lnTo>
                                  <a:lnTo>
                                    <a:pt x="366713" y="33338"/>
                                  </a:lnTo>
                                  <a:lnTo>
                                    <a:pt x="335756" y="171450"/>
                                  </a:lnTo>
                                  <a:lnTo>
                                    <a:pt x="276225" y="202406"/>
                                  </a:lnTo>
                                  <a:lnTo>
                                    <a:pt x="130969" y="171450"/>
                                  </a:lnTo>
                                  <a:lnTo>
                                    <a:pt x="123825" y="95250"/>
                                  </a:lnTo>
                                  <a:lnTo>
                                    <a:pt x="71438" y="0"/>
                                  </a:ln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93" name="Freeform 192"/>
                            <p:cNvSpPr/>
                            <p:nvPr/>
                          </p:nvSpPr>
                          <p:spPr>
                            <a:xfrm>
                              <a:off x="7491413" y="3902869"/>
                              <a:ext cx="202406" cy="228600"/>
                            </a:xfrm>
                            <a:custGeom>
                              <a:avLst/>
                              <a:gdLst>
                                <a:gd name="connsiteX0" fmla="*/ 54768 w 202406"/>
                                <a:gd name="connsiteY0" fmla="*/ 0 h 228600"/>
                                <a:gd name="connsiteX1" fmla="*/ 154781 w 202406"/>
                                <a:gd name="connsiteY1" fmla="*/ 145256 h 228600"/>
                                <a:gd name="connsiteX2" fmla="*/ 202406 w 202406"/>
                                <a:gd name="connsiteY2" fmla="*/ 228600 h 228600"/>
                                <a:gd name="connsiteX3" fmla="*/ 0 w 202406"/>
                                <a:gd name="connsiteY3" fmla="*/ 190500 h 228600"/>
                                <a:gd name="connsiteX4" fmla="*/ 30956 w 202406"/>
                                <a:gd name="connsiteY4" fmla="*/ 140494 h 228600"/>
                                <a:gd name="connsiteX5" fmla="*/ 54768 w 202406"/>
                                <a:gd name="connsiteY5" fmla="*/ 0 h 22860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202406" h="228600">
                                  <a:moveTo>
                                    <a:pt x="54768" y="0"/>
                                  </a:moveTo>
                                  <a:lnTo>
                                    <a:pt x="154781" y="145256"/>
                                  </a:lnTo>
                                  <a:lnTo>
                                    <a:pt x="202406" y="228600"/>
                                  </a:lnTo>
                                  <a:lnTo>
                                    <a:pt x="0" y="190500"/>
                                  </a:lnTo>
                                  <a:lnTo>
                                    <a:pt x="30956" y="140494"/>
                                  </a:lnTo>
                                  <a:lnTo>
                                    <a:pt x="54768" y="0"/>
                                  </a:lnTo>
                                  <a:close/>
                                </a:path>
                              </a:pathLst>
                            </a:custGeom>
                            <a:grpFill/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</p:grpSp>
                      <p:grpSp>
                        <p:nvGrpSpPr>
                          <p:cNvPr id="135" name="Group 134"/>
                          <p:cNvGrpSpPr/>
                          <p:nvPr/>
                        </p:nvGrpSpPr>
                        <p:grpSpPr>
                          <a:xfrm>
                            <a:off x="6244994" y="2090635"/>
                            <a:ext cx="2115709" cy="2180915"/>
                            <a:chOff x="6244994" y="2090635"/>
                            <a:chExt cx="2115709" cy="2180915"/>
                          </a:xfrm>
                        </p:grpSpPr>
                        <p:sp>
                          <p:nvSpPr>
                            <p:cNvPr id="136" name="Freeform 135"/>
                            <p:cNvSpPr/>
                            <p:nvPr/>
                          </p:nvSpPr>
                          <p:spPr>
                            <a:xfrm>
                              <a:off x="6586538" y="3607594"/>
                              <a:ext cx="192881" cy="333375"/>
                            </a:xfrm>
                            <a:custGeom>
                              <a:avLst/>
                              <a:gdLst>
                                <a:gd name="connsiteX0" fmla="*/ 19050 w 192881"/>
                                <a:gd name="connsiteY0" fmla="*/ 40481 h 333375"/>
                                <a:gd name="connsiteX1" fmla="*/ 2381 w 192881"/>
                                <a:gd name="connsiteY1" fmla="*/ 200025 h 333375"/>
                                <a:gd name="connsiteX2" fmla="*/ 0 w 192881"/>
                                <a:gd name="connsiteY2" fmla="*/ 285750 h 333375"/>
                                <a:gd name="connsiteX3" fmla="*/ 9525 w 192881"/>
                                <a:gd name="connsiteY3" fmla="*/ 333375 h 333375"/>
                                <a:gd name="connsiteX4" fmla="*/ 71437 w 192881"/>
                                <a:gd name="connsiteY4" fmla="*/ 333375 h 333375"/>
                                <a:gd name="connsiteX5" fmla="*/ 140493 w 192881"/>
                                <a:gd name="connsiteY5" fmla="*/ 307181 h 333375"/>
                                <a:gd name="connsiteX6" fmla="*/ 180975 w 192881"/>
                                <a:gd name="connsiteY6" fmla="*/ 269081 h 333375"/>
                                <a:gd name="connsiteX7" fmla="*/ 192881 w 192881"/>
                                <a:gd name="connsiteY7" fmla="*/ 235744 h 333375"/>
                                <a:gd name="connsiteX8" fmla="*/ 188118 w 192881"/>
                                <a:gd name="connsiteY8" fmla="*/ 159544 h 333375"/>
                                <a:gd name="connsiteX9" fmla="*/ 171450 w 192881"/>
                                <a:gd name="connsiteY9" fmla="*/ 80962 h 333375"/>
                                <a:gd name="connsiteX10" fmla="*/ 145256 w 192881"/>
                                <a:gd name="connsiteY10" fmla="*/ 0 h 333375"/>
                                <a:gd name="connsiteX11" fmla="*/ 19050 w 192881"/>
                                <a:gd name="connsiteY11" fmla="*/ 40481 h 333375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</a:cxnLst>
                              <a:rect l="l" t="t" r="r" b="b"/>
                              <a:pathLst>
                                <a:path w="192881" h="333375">
                                  <a:moveTo>
                                    <a:pt x="19050" y="40481"/>
                                  </a:moveTo>
                                  <a:lnTo>
                                    <a:pt x="2381" y="200025"/>
                                  </a:lnTo>
                                  <a:cubicBezTo>
                                    <a:pt x="1587" y="228600"/>
                                    <a:pt x="794" y="257175"/>
                                    <a:pt x="0" y="285750"/>
                                  </a:cubicBezTo>
                                  <a:lnTo>
                                    <a:pt x="9525" y="333375"/>
                                  </a:lnTo>
                                  <a:lnTo>
                                    <a:pt x="71437" y="333375"/>
                                  </a:lnTo>
                                  <a:lnTo>
                                    <a:pt x="140493" y="307181"/>
                                  </a:lnTo>
                                  <a:lnTo>
                                    <a:pt x="180975" y="269081"/>
                                  </a:lnTo>
                                  <a:lnTo>
                                    <a:pt x="192881" y="235744"/>
                                  </a:lnTo>
                                  <a:lnTo>
                                    <a:pt x="188118" y="159544"/>
                                  </a:lnTo>
                                  <a:lnTo>
                                    <a:pt x="171450" y="80962"/>
                                  </a:lnTo>
                                  <a:lnTo>
                                    <a:pt x="145256" y="0"/>
                                  </a:lnTo>
                                  <a:lnTo>
                                    <a:pt x="19050" y="40481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137" name="Freeform 136"/>
                            <p:cNvSpPr/>
                            <p:nvPr/>
                          </p:nvSpPr>
                          <p:spPr>
                            <a:xfrm>
                              <a:off x="7205663" y="3712369"/>
                              <a:ext cx="230981" cy="378619"/>
                            </a:xfrm>
                            <a:custGeom>
                              <a:avLst/>
                              <a:gdLst>
                                <a:gd name="connsiteX0" fmla="*/ 33337 w 230981"/>
                                <a:gd name="connsiteY0" fmla="*/ 4762 h 378619"/>
                                <a:gd name="connsiteX1" fmla="*/ 7143 w 230981"/>
                                <a:gd name="connsiteY1" fmla="*/ 209550 h 378619"/>
                                <a:gd name="connsiteX2" fmla="*/ 0 w 230981"/>
                                <a:gd name="connsiteY2" fmla="*/ 290512 h 378619"/>
                                <a:gd name="connsiteX3" fmla="*/ 16668 w 230981"/>
                                <a:gd name="connsiteY3" fmla="*/ 347662 h 378619"/>
                                <a:gd name="connsiteX4" fmla="*/ 54768 w 230981"/>
                                <a:gd name="connsiteY4" fmla="*/ 373856 h 378619"/>
                                <a:gd name="connsiteX5" fmla="*/ 107156 w 230981"/>
                                <a:gd name="connsiteY5" fmla="*/ 373856 h 378619"/>
                                <a:gd name="connsiteX6" fmla="*/ 176212 w 230981"/>
                                <a:gd name="connsiteY6" fmla="*/ 378619 h 378619"/>
                                <a:gd name="connsiteX7" fmla="*/ 200025 w 230981"/>
                                <a:gd name="connsiteY7" fmla="*/ 361950 h 378619"/>
                                <a:gd name="connsiteX8" fmla="*/ 223837 w 230981"/>
                                <a:gd name="connsiteY8" fmla="*/ 333375 h 378619"/>
                                <a:gd name="connsiteX9" fmla="*/ 230981 w 230981"/>
                                <a:gd name="connsiteY9" fmla="*/ 285750 h 378619"/>
                                <a:gd name="connsiteX10" fmla="*/ 197643 w 230981"/>
                                <a:gd name="connsiteY10" fmla="*/ 42862 h 378619"/>
                                <a:gd name="connsiteX11" fmla="*/ 90487 w 230981"/>
                                <a:gd name="connsiteY11" fmla="*/ 0 h 378619"/>
                                <a:gd name="connsiteX12" fmla="*/ 33337 w 230981"/>
                                <a:gd name="connsiteY12" fmla="*/ 4762 h 37861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</a:cxnLst>
                              <a:rect l="l" t="t" r="r" b="b"/>
                              <a:pathLst>
                                <a:path w="230981" h="378619">
                                  <a:moveTo>
                                    <a:pt x="33337" y="4762"/>
                                  </a:moveTo>
                                  <a:lnTo>
                                    <a:pt x="7143" y="209550"/>
                                  </a:lnTo>
                                  <a:lnTo>
                                    <a:pt x="0" y="290512"/>
                                  </a:lnTo>
                                  <a:lnTo>
                                    <a:pt x="16668" y="347662"/>
                                  </a:lnTo>
                                  <a:lnTo>
                                    <a:pt x="54768" y="373856"/>
                                  </a:lnTo>
                                  <a:lnTo>
                                    <a:pt x="107156" y="373856"/>
                                  </a:lnTo>
                                  <a:lnTo>
                                    <a:pt x="176212" y="378619"/>
                                  </a:lnTo>
                                  <a:lnTo>
                                    <a:pt x="200025" y="361950"/>
                                  </a:lnTo>
                                  <a:lnTo>
                                    <a:pt x="223837" y="333375"/>
                                  </a:lnTo>
                                  <a:lnTo>
                                    <a:pt x="230981" y="285750"/>
                                  </a:lnTo>
                                  <a:lnTo>
                                    <a:pt x="197643" y="42862"/>
                                  </a:lnTo>
                                  <a:lnTo>
                                    <a:pt x="90487" y="0"/>
                                  </a:lnTo>
                                  <a:lnTo>
                                    <a:pt x="33337" y="4762"/>
                                  </a:lnTo>
                                  <a:close/>
                                </a:path>
                              </a:pathLst>
                            </a:custGeom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grpSp>
                          <p:nvGrpSpPr>
                            <p:cNvPr id="138" name="Group 137"/>
                            <p:cNvGrpSpPr/>
                            <p:nvPr/>
                          </p:nvGrpSpPr>
                          <p:grpSpPr>
                            <a:xfrm>
                              <a:off x="6244994" y="2090635"/>
                              <a:ext cx="2115709" cy="2180915"/>
                              <a:chOff x="6244994" y="2090635"/>
                              <a:chExt cx="2115709" cy="2180915"/>
                            </a:xfrm>
                          </p:grpSpPr>
                          <p:sp>
                            <p:nvSpPr>
                              <p:cNvPr id="139" name="Freeform 138"/>
                              <p:cNvSpPr/>
                              <p:nvPr/>
                            </p:nvSpPr>
                            <p:spPr>
                              <a:xfrm>
                                <a:off x="6474619" y="2616994"/>
                                <a:ext cx="1612106" cy="1197769"/>
                              </a:xfrm>
                              <a:custGeom>
                                <a:avLst/>
                                <a:gdLst>
                                  <a:gd name="connsiteX0" fmla="*/ 145256 w 1612106"/>
                                  <a:gd name="connsiteY0" fmla="*/ 171450 h 1197769"/>
                                  <a:gd name="connsiteX1" fmla="*/ 159544 w 1612106"/>
                                  <a:gd name="connsiteY1" fmla="*/ 514350 h 1197769"/>
                                  <a:gd name="connsiteX2" fmla="*/ 102394 w 1612106"/>
                                  <a:gd name="connsiteY2" fmla="*/ 666750 h 1197769"/>
                                  <a:gd name="connsiteX3" fmla="*/ 69056 w 1612106"/>
                                  <a:gd name="connsiteY3" fmla="*/ 762000 h 1197769"/>
                                  <a:gd name="connsiteX4" fmla="*/ 9525 w 1612106"/>
                                  <a:gd name="connsiteY4" fmla="*/ 785812 h 1197769"/>
                                  <a:gd name="connsiteX5" fmla="*/ 0 w 1612106"/>
                                  <a:gd name="connsiteY5" fmla="*/ 842962 h 1197769"/>
                                  <a:gd name="connsiteX6" fmla="*/ 14287 w 1612106"/>
                                  <a:gd name="connsiteY6" fmla="*/ 897731 h 1197769"/>
                                  <a:gd name="connsiteX7" fmla="*/ 73819 w 1612106"/>
                                  <a:gd name="connsiteY7" fmla="*/ 938212 h 1197769"/>
                                  <a:gd name="connsiteX8" fmla="*/ 130969 w 1612106"/>
                                  <a:gd name="connsiteY8" fmla="*/ 1004887 h 1197769"/>
                                  <a:gd name="connsiteX9" fmla="*/ 135731 w 1612106"/>
                                  <a:gd name="connsiteY9" fmla="*/ 1069181 h 1197769"/>
                                  <a:gd name="connsiteX10" fmla="*/ 269081 w 1612106"/>
                                  <a:gd name="connsiteY10" fmla="*/ 1095375 h 1197769"/>
                                  <a:gd name="connsiteX11" fmla="*/ 280987 w 1612106"/>
                                  <a:gd name="connsiteY11" fmla="*/ 1059656 h 1197769"/>
                                  <a:gd name="connsiteX12" fmla="*/ 271462 w 1612106"/>
                                  <a:gd name="connsiteY12" fmla="*/ 985837 h 1197769"/>
                                  <a:gd name="connsiteX13" fmla="*/ 254794 w 1612106"/>
                                  <a:gd name="connsiteY13" fmla="*/ 902494 h 1197769"/>
                                  <a:gd name="connsiteX14" fmla="*/ 376237 w 1612106"/>
                                  <a:gd name="connsiteY14" fmla="*/ 966787 h 1197769"/>
                                  <a:gd name="connsiteX15" fmla="*/ 481012 w 1612106"/>
                                  <a:gd name="connsiteY15" fmla="*/ 997744 h 1197769"/>
                                  <a:gd name="connsiteX16" fmla="*/ 707231 w 1612106"/>
                                  <a:gd name="connsiteY16" fmla="*/ 1040606 h 1197769"/>
                                  <a:gd name="connsiteX17" fmla="*/ 769144 w 1612106"/>
                                  <a:gd name="connsiteY17" fmla="*/ 1052512 h 1197769"/>
                                  <a:gd name="connsiteX18" fmla="*/ 757237 w 1612106"/>
                                  <a:gd name="connsiteY18" fmla="*/ 1150144 h 1197769"/>
                                  <a:gd name="connsiteX19" fmla="*/ 938212 w 1612106"/>
                                  <a:gd name="connsiteY19" fmla="*/ 1197769 h 1197769"/>
                                  <a:gd name="connsiteX20" fmla="*/ 957262 w 1612106"/>
                                  <a:gd name="connsiteY20" fmla="*/ 1188244 h 1197769"/>
                                  <a:gd name="connsiteX21" fmla="*/ 1035844 w 1612106"/>
                                  <a:gd name="connsiteY21" fmla="*/ 1150144 h 1197769"/>
                                  <a:gd name="connsiteX22" fmla="*/ 1066800 w 1612106"/>
                                  <a:gd name="connsiteY22" fmla="*/ 1121569 h 1197769"/>
                                  <a:gd name="connsiteX23" fmla="*/ 1073944 w 1612106"/>
                                  <a:gd name="connsiteY23" fmla="*/ 1090612 h 1197769"/>
                                  <a:gd name="connsiteX24" fmla="*/ 1069181 w 1612106"/>
                                  <a:gd name="connsiteY24" fmla="*/ 1033462 h 1197769"/>
                                  <a:gd name="connsiteX25" fmla="*/ 1057275 w 1612106"/>
                                  <a:gd name="connsiteY25" fmla="*/ 976312 h 1197769"/>
                                  <a:gd name="connsiteX26" fmla="*/ 1133475 w 1612106"/>
                                  <a:gd name="connsiteY26" fmla="*/ 931069 h 1197769"/>
                                  <a:gd name="connsiteX27" fmla="*/ 1383506 w 1612106"/>
                                  <a:gd name="connsiteY27" fmla="*/ 940594 h 1197769"/>
                                  <a:gd name="connsiteX28" fmla="*/ 1612106 w 1612106"/>
                                  <a:gd name="connsiteY28" fmla="*/ 528637 h 1197769"/>
                                  <a:gd name="connsiteX29" fmla="*/ 1076325 w 1612106"/>
                                  <a:gd name="connsiteY29" fmla="*/ 80962 h 1197769"/>
                                  <a:gd name="connsiteX30" fmla="*/ 309562 w 1612106"/>
                                  <a:gd name="connsiteY30" fmla="*/ 0 h 1197769"/>
                                  <a:gd name="connsiteX31" fmla="*/ 76200 w 1612106"/>
                                  <a:gd name="connsiteY31" fmla="*/ 114300 h 1197769"/>
                                  <a:gd name="connsiteX32" fmla="*/ 145256 w 1612106"/>
                                  <a:gd name="connsiteY32" fmla="*/ 171450 h 1197769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  <a:cxn ang="0">
                                    <a:pos x="connsiteX15" y="connsiteY15"/>
                                  </a:cxn>
                                  <a:cxn ang="0">
                                    <a:pos x="connsiteX16" y="connsiteY16"/>
                                  </a:cxn>
                                  <a:cxn ang="0">
                                    <a:pos x="connsiteX17" y="connsiteY17"/>
                                  </a:cxn>
                                  <a:cxn ang="0">
                                    <a:pos x="connsiteX18" y="connsiteY18"/>
                                  </a:cxn>
                                  <a:cxn ang="0">
                                    <a:pos x="connsiteX19" y="connsiteY19"/>
                                  </a:cxn>
                                  <a:cxn ang="0">
                                    <a:pos x="connsiteX20" y="connsiteY20"/>
                                  </a:cxn>
                                  <a:cxn ang="0">
                                    <a:pos x="connsiteX21" y="connsiteY21"/>
                                  </a:cxn>
                                  <a:cxn ang="0">
                                    <a:pos x="connsiteX22" y="connsiteY22"/>
                                  </a:cxn>
                                  <a:cxn ang="0">
                                    <a:pos x="connsiteX23" y="connsiteY23"/>
                                  </a:cxn>
                                  <a:cxn ang="0">
                                    <a:pos x="connsiteX24" y="connsiteY24"/>
                                  </a:cxn>
                                  <a:cxn ang="0">
                                    <a:pos x="connsiteX25" y="connsiteY25"/>
                                  </a:cxn>
                                  <a:cxn ang="0">
                                    <a:pos x="connsiteX26" y="connsiteY26"/>
                                  </a:cxn>
                                  <a:cxn ang="0">
                                    <a:pos x="connsiteX27" y="connsiteY27"/>
                                  </a:cxn>
                                  <a:cxn ang="0">
                                    <a:pos x="connsiteX28" y="connsiteY28"/>
                                  </a:cxn>
                                  <a:cxn ang="0">
                                    <a:pos x="connsiteX29" y="connsiteY29"/>
                                  </a:cxn>
                                  <a:cxn ang="0">
                                    <a:pos x="connsiteX30" y="connsiteY30"/>
                                  </a:cxn>
                                  <a:cxn ang="0">
                                    <a:pos x="connsiteX31" y="connsiteY31"/>
                                  </a:cxn>
                                  <a:cxn ang="0">
                                    <a:pos x="connsiteX32" y="connsiteY32"/>
                                  </a:cxn>
                                </a:cxnLst>
                                <a:rect l="l" t="t" r="r" b="b"/>
                                <a:pathLst>
                                  <a:path w="1612106" h="1197769">
                                    <a:moveTo>
                                      <a:pt x="145256" y="171450"/>
                                    </a:moveTo>
                                    <a:lnTo>
                                      <a:pt x="159544" y="514350"/>
                                    </a:lnTo>
                                    <a:lnTo>
                                      <a:pt x="102394" y="666750"/>
                                    </a:lnTo>
                                    <a:lnTo>
                                      <a:pt x="69056" y="762000"/>
                                    </a:lnTo>
                                    <a:lnTo>
                                      <a:pt x="9525" y="785812"/>
                                    </a:lnTo>
                                    <a:lnTo>
                                      <a:pt x="0" y="842962"/>
                                    </a:lnTo>
                                    <a:lnTo>
                                      <a:pt x="14287" y="897731"/>
                                    </a:lnTo>
                                    <a:lnTo>
                                      <a:pt x="73819" y="938212"/>
                                    </a:lnTo>
                                    <a:lnTo>
                                      <a:pt x="130969" y="1004887"/>
                                    </a:lnTo>
                                    <a:lnTo>
                                      <a:pt x="135731" y="1069181"/>
                                    </a:lnTo>
                                    <a:lnTo>
                                      <a:pt x="269081" y="1095375"/>
                                    </a:lnTo>
                                    <a:lnTo>
                                      <a:pt x="280987" y="1059656"/>
                                    </a:lnTo>
                                    <a:lnTo>
                                      <a:pt x="271462" y="985837"/>
                                    </a:lnTo>
                                    <a:lnTo>
                                      <a:pt x="254794" y="902494"/>
                                    </a:lnTo>
                                    <a:lnTo>
                                      <a:pt x="376237" y="966787"/>
                                    </a:lnTo>
                                    <a:lnTo>
                                      <a:pt x="481012" y="997744"/>
                                    </a:lnTo>
                                    <a:lnTo>
                                      <a:pt x="707231" y="1040606"/>
                                    </a:lnTo>
                                    <a:lnTo>
                                      <a:pt x="769144" y="1052512"/>
                                    </a:lnTo>
                                    <a:lnTo>
                                      <a:pt x="757237" y="1150144"/>
                                    </a:lnTo>
                                    <a:lnTo>
                                      <a:pt x="938212" y="1197769"/>
                                    </a:lnTo>
                                    <a:lnTo>
                                      <a:pt x="957262" y="1188244"/>
                                    </a:lnTo>
                                    <a:lnTo>
                                      <a:pt x="1035844" y="1150144"/>
                                    </a:lnTo>
                                    <a:lnTo>
                                      <a:pt x="1066800" y="1121569"/>
                                    </a:lnTo>
                                    <a:lnTo>
                                      <a:pt x="1073944" y="1090612"/>
                                    </a:lnTo>
                                    <a:lnTo>
                                      <a:pt x="1069181" y="1033462"/>
                                    </a:lnTo>
                                    <a:lnTo>
                                      <a:pt x="1057275" y="976312"/>
                                    </a:lnTo>
                                    <a:lnTo>
                                      <a:pt x="1133475" y="931069"/>
                                    </a:lnTo>
                                    <a:lnTo>
                                      <a:pt x="1383506" y="940594"/>
                                    </a:lnTo>
                                    <a:lnTo>
                                      <a:pt x="1612106" y="528637"/>
                                    </a:lnTo>
                                    <a:lnTo>
                                      <a:pt x="1076325" y="80962"/>
                                    </a:lnTo>
                                    <a:lnTo>
                                      <a:pt x="309562" y="0"/>
                                    </a:lnTo>
                                    <a:lnTo>
                                      <a:pt x="76200" y="114300"/>
                                    </a:lnTo>
                                    <a:lnTo>
                                      <a:pt x="145256" y="171450"/>
                                    </a:lnTo>
                                    <a:close/>
                                  </a:path>
                                </a:pathLst>
                              </a:custGeom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grpSp>
                            <p:nvGrpSpPr>
                              <p:cNvPr id="140" name="Group 139"/>
                              <p:cNvGrpSpPr/>
                              <p:nvPr/>
                            </p:nvGrpSpPr>
                            <p:grpSpPr>
                              <a:xfrm>
                                <a:off x="6244994" y="2090635"/>
                                <a:ext cx="2115709" cy="2180915"/>
                                <a:chOff x="6244994" y="2090635"/>
                                <a:chExt cx="2115709" cy="2180915"/>
                              </a:xfrm>
                            </p:grpSpPr>
                            <p:sp>
                              <p:nvSpPr>
                                <p:cNvPr id="141" name="Freeform 140"/>
                                <p:cNvSpPr/>
                                <p:nvPr/>
                              </p:nvSpPr>
                              <p:spPr>
                                <a:xfrm>
                                  <a:off x="7503319" y="2793206"/>
                                  <a:ext cx="840581" cy="1023938"/>
                                </a:xfrm>
                                <a:custGeom>
                                  <a:avLst/>
                                  <a:gdLst>
                                    <a:gd name="connsiteX0" fmla="*/ 73819 w 840581"/>
                                    <a:gd name="connsiteY0" fmla="*/ 742950 h 1023938"/>
                                    <a:gd name="connsiteX1" fmla="*/ 200025 w 840581"/>
                                    <a:gd name="connsiteY1" fmla="*/ 740569 h 1023938"/>
                                    <a:gd name="connsiteX2" fmla="*/ 323850 w 840581"/>
                                    <a:gd name="connsiteY2" fmla="*/ 666750 h 1023938"/>
                                    <a:gd name="connsiteX3" fmla="*/ 359569 w 840581"/>
                                    <a:gd name="connsiteY3" fmla="*/ 635794 h 1023938"/>
                                    <a:gd name="connsiteX4" fmla="*/ 366712 w 840581"/>
                                    <a:gd name="connsiteY4" fmla="*/ 569119 h 1023938"/>
                                    <a:gd name="connsiteX5" fmla="*/ 316706 w 840581"/>
                                    <a:gd name="connsiteY5" fmla="*/ 485775 h 1023938"/>
                                    <a:gd name="connsiteX6" fmla="*/ 300037 w 840581"/>
                                    <a:gd name="connsiteY6" fmla="*/ 464344 h 1023938"/>
                                    <a:gd name="connsiteX7" fmla="*/ 321469 w 840581"/>
                                    <a:gd name="connsiteY7" fmla="*/ 445294 h 1023938"/>
                                    <a:gd name="connsiteX8" fmla="*/ 557212 w 840581"/>
                                    <a:gd name="connsiteY8" fmla="*/ 150019 h 1023938"/>
                                    <a:gd name="connsiteX9" fmla="*/ 607219 w 840581"/>
                                    <a:gd name="connsiteY9" fmla="*/ 111919 h 1023938"/>
                                    <a:gd name="connsiteX10" fmla="*/ 802481 w 840581"/>
                                    <a:gd name="connsiteY10" fmla="*/ 0 h 1023938"/>
                                    <a:gd name="connsiteX11" fmla="*/ 840581 w 840581"/>
                                    <a:gd name="connsiteY11" fmla="*/ 92869 h 1023938"/>
                                    <a:gd name="connsiteX12" fmla="*/ 809625 w 840581"/>
                                    <a:gd name="connsiteY12" fmla="*/ 330994 h 1023938"/>
                                    <a:gd name="connsiteX13" fmla="*/ 700087 w 840581"/>
                                    <a:gd name="connsiteY13" fmla="*/ 595313 h 1023938"/>
                                    <a:gd name="connsiteX14" fmla="*/ 526256 w 840581"/>
                                    <a:gd name="connsiteY14" fmla="*/ 697707 h 1023938"/>
                                    <a:gd name="connsiteX15" fmla="*/ 435769 w 840581"/>
                                    <a:gd name="connsiteY15" fmla="*/ 773907 h 1023938"/>
                                    <a:gd name="connsiteX16" fmla="*/ 511969 w 840581"/>
                                    <a:gd name="connsiteY16" fmla="*/ 821532 h 1023938"/>
                                    <a:gd name="connsiteX17" fmla="*/ 571500 w 840581"/>
                                    <a:gd name="connsiteY17" fmla="*/ 878682 h 1023938"/>
                                    <a:gd name="connsiteX18" fmla="*/ 604837 w 840581"/>
                                    <a:gd name="connsiteY18" fmla="*/ 947738 h 1023938"/>
                                    <a:gd name="connsiteX19" fmla="*/ 614362 w 840581"/>
                                    <a:gd name="connsiteY19" fmla="*/ 1009650 h 1023938"/>
                                    <a:gd name="connsiteX20" fmla="*/ 550069 w 840581"/>
                                    <a:gd name="connsiteY20" fmla="*/ 1016794 h 1023938"/>
                                    <a:gd name="connsiteX21" fmla="*/ 440531 w 840581"/>
                                    <a:gd name="connsiteY21" fmla="*/ 1023938 h 1023938"/>
                                    <a:gd name="connsiteX22" fmla="*/ 326231 w 840581"/>
                                    <a:gd name="connsiteY22" fmla="*/ 966788 h 1023938"/>
                                    <a:gd name="connsiteX23" fmla="*/ 295275 w 840581"/>
                                    <a:gd name="connsiteY23" fmla="*/ 885825 h 1023938"/>
                                    <a:gd name="connsiteX24" fmla="*/ 300037 w 840581"/>
                                    <a:gd name="connsiteY24" fmla="*/ 840582 h 1023938"/>
                                    <a:gd name="connsiteX25" fmla="*/ 280987 w 840581"/>
                                    <a:gd name="connsiteY25" fmla="*/ 814388 h 1023938"/>
                                    <a:gd name="connsiteX26" fmla="*/ 180975 w 840581"/>
                                    <a:gd name="connsiteY26" fmla="*/ 840582 h 1023938"/>
                                    <a:gd name="connsiteX27" fmla="*/ 130969 w 840581"/>
                                    <a:gd name="connsiteY27" fmla="*/ 828675 h 1023938"/>
                                    <a:gd name="connsiteX28" fmla="*/ 92869 w 840581"/>
                                    <a:gd name="connsiteY28" fmla="*/ 823913 h 1023938"/>
                                    <a:gd name="connsiteX29" fmla="*/ 52387 w 840581"/>
                                    <a:gd name="connsiteY29" fmla="*/ 816769 h 1023938"/>
                                    <a:gd name="connsiteX30" fmla="*/ 0 w 840581"/>
                                    <a:gd name="connsiteY30" fmla="*/ 792957 h 1023938"/>
                                    <a:gd name="connsiteX31" fmla="*/ 33337 w 840581"/>
                                    <a:gd name="connsiteY31" fmla="*/ 776288 h 1023938"/>
                                    <a:gd name="connsiteX32" fmla="*/ 73819 w 840581"/>
                                    <a:gd name="connsiteY32" fmla="*/ 742950 h 1023938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  <a:cxn ang="0">
                                      <a:pos x="connsiteX8" y="connsiteY8"/>
                                    </a:cxn>
                                    <a:cxn ang="0">
                                      <a:pos x="connsiteX9" y="connsiteY9"/>
                                    </a:cxn>
                                    <a:cxn ang="0">
                                      <a:pos x="connsiteX10" y="connsiteY10"/>
                                    </a:cxn>
                                    <a:cxn ang="0">
                                      <a:pos x="connsiteX11" y="connsiteY11"/>
                                    </a:cxn>
                                    <a:cxn ang="0">
                                      <a:pos x="connsiteX12" y="connsiteY12"/>
                                    </a:cxn>
                                    <a:cxn ang="0">
                                      <a:pos x="connsiteX13" y="connsiteY13"/>
                                    </a:cxn>
                                    <a:cxn ang="0">
                                      <a:pos x="connsiteX14" y="connsiteY14"/>
                                    </a:cxn>
                                    <a:cxn ang="0">
                                      <a:pos x="connsiteX15" y="connsiteY15"/>
                                    </a:cxn>
                                    <a:cxn ang="0">
                                      <a:pos x="connsiteX16" y="connsiteY16"/>
                                    </a:cxn>
                                    <a:cxn ang="0">
                                      <a:pos x="connsiteX17" y="connsiteY17"/>
                                    </a:cxn>
                                    <a:cxn ang="0">
                                      <a:pos x="connsiteX18" y="connsiteY18"/>
                                    </a:cxn>
                                    <a:cxn ang="0">
                                      <a:pos x="connsiteX19" y="connsiteY19"/>
                                    </a:cxn>
                                    <a:cxn ang="0">
                                      <a:pos x="connsiteX20" y="connsiteY20"/>
                                    </a:cxn>
                                    <a:cxn ang="0">
                                      <a:pos x="connsiteX21" y="connsiteY21"/>
                                    </a:cxn>
                                    <a:cxn ang="0">
                                      <a:pos x="connsiteX22" y="connsiteY22"/>
                                    </a:cxn>
                                    <a:cxn ang="0">
                                      <a:pos x="connsiteX23" y="connsiteY23"/>
                                    </a:cxn>
                                    <a:cxn ang="0">
                                      <a:pos x="connsiteX24" y="connsiteY24"/>
                                    </a:cxn>
                                    <a:cxn ang="0">
                                      <a:pos x="connsiteX25" y="connsiteY25"/>
                                    </a:cxn>
                                    <a:cxn ang="0">
                                      <a:pos x="connsiteX26" y="connsiteY26"/>
                                    </a:cxn>
                                    <a:cxn ang="0">
                                      <a:pos x="connsiteX27" y="connsiteY27"/>
                                    </a:cxn>
                                    <a:cxn ang="0">
                                      <a:pos x="connsiteX28" y="connsiteY28"/>
                                    </a:cxn>
                                    <a:cxn ang="0">
                                      <a:pos x="connsiteX29" y="connsiteY29"/>
                                    </a:cxn>
                                    <a:cxn ang="0">
                                      <a:pos x="connsiteX30" y="connsiteY30"/>
                                    </a:cxn>
                                    <a:cxn ang="0">
                                      <a:pos x="connsiteX31" y="connsiteY31"/>
                                    </a:cxn>
                                    <a:cxn ang="0">
                                      <a:pos x="connsiteX32" y="connsiteY32"/>
                                    </a:cxn>
                                  </a:cxnLst>
                                  <a:rect l="l" t="t" r="r" b="b"/>
                                  <a:pathLst>
                                    <a:path w="840581" h="1023938">
                                      <a:moveTo>
                                        <a:pt x="73819" y="742950"/>
                                      </a:moveTo>
                                      <a:lnTo>
                                        <a:pt x="200025" y="740569"/>
                                      </a:lnTo>
                                      <a:lnTo>
                                        <a:pt x="323850" y="666750"/>
                                      </a:lnTo>
                                      <a:lnTo>
                                        <a:pt x="359569" y="635794"/>
                                      </a:lnTo>
                                      <a:lnTo>
                                        <a:pt x="366712" y="569119"/>
                                      </a:lnTo>
                                      <a:lnTo>
                                        <a:pt x="316706" y="485775"/>
                                      </a:lnTo>
                                      <a:lnTo>
                                        <a:pt x="300037" y="464344"/>
                                      </a:lnTo>
                                      <a:lnTo>
                                        <a:pt x="321469" y="445294"/>
                                      </a:lnTo>
                                      <a:lnTo>
                                        <a:pt x="557212" y="150019"/>
                                      </a:lnTo>
                                      <a:lnTo>
                                        <a:pt x="607219" y="111919"/>
                                      </a:lnTo>
                                      <a:lnTo>
                                        <a:pt x="802481" y="0"/>
                                      </a:lnTo>
                                      <a:lnTo>
                                        <a:pt x="840581" y="92869"/>
                                      </a:lnTo>
                                      <a:lnTo>
                                        <a:pt x="809625" y="330994"/>
                                      </a:lnTo>
                                      <a:lnTo>
                                        <a:pt x="700087" y="595313"/>
                                      </a:lnTo>
                                      <a:lnTo>
                                        <a:pt x="526256" y="697707"/>
                                      </a:lnTo>
                                      <a:lnTo>
                                        <a:pt x="435769" y="773907"/>
                                      </a:lnTo>
                                      <a:lnTo>
                                        <a:pt x="511969" y="821532"/>
                                      </a:lnTo>
                                      <a:lnTo>
                                        <a:pt x="571500" y="878682"/>
                                      </a:lnTo>
                                      <a:lnTo>
                                        <a:pt x="604837" y="947738"/>
                                      </a:lnTo>
                                      <a:lnTo>
                                        <a:pt x="614362" y="1009650"/>
                                      </a:lnTo>
                                      <a:lnTo>
                                        <a:pt x="550069" y="1016794"/>
                                      </a:lnTo>
                                      <a:lnTo>
                                        <a:pt x="440531" y="1023938"/>
                                      </a:lnTo>
                                      <a:lnTo>
                                        <a:pt x="326231" y="966788"/>
                                      </a:lnTo>
                                      <a:lnTo>
                                        <a:pt x="295275" y="885825"/>
                                      </a:lnTo>
                                      <a:lnTo>
                                        <a:pt x="300037" y="840582"/>
                                      </a:lnTo>
                                      <a:lnTo>
                                        <a:pt x="280987" y="814388"/>
                                      </a:lnTo>
                                      <a:lnTo>
                                        <a:pt x="180975" y="840582"/>
                                      </a:lnTo>
                                      <a:lnTo>
                                        <a:pt x="130969" y="828675"/>
                                      </a:lnTo>
                                      <a:lnTo>
                                        <a:pt x="92869" y="823913"/>
                                      </a:lnTo>
                                      <a:lnTo>
                                        <a:pt x="52387" y="816769"/>
                                      </a:lnTo>
                                      <a:lnTo>
                                        <a:pt x="0" y="792957"/>
                                      </a:lnTo>
                                      <a:lnTo>
                                        <a:pt x="33337" y="776288"/>
                                      </a:lnTo>
                                      <a:lnTo>
                                        <a:pt x="73819" y="742950"/>
                                      </a:lnTo>
                                      <a:close/>
                                    </a:path>
                                  </a:pathLst>
                                </a:custGeom>
                                <a:solidFill>
                                  <a:schemeClr val="tx1">
                                    <a:lumMod val="85000"/>
                                    <a:lumOff val="15000"/>
                                  </a:scheme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grpSp>
                              <p:nvGrpSpPr>
                                <p:cNvPr id="142" name="Group 141"/>
                                <p:cNvGrpSpPr/>
                                <p:nvPr/>
                              </p:nvGrpSpPr>
                              <p:grpSpPr>
                                <a:xfrm>
                                  <a:off x="6244994" y="2090635"/>
                                  <a:ext cx="2115709" cy="2180915"/>
                                  <a:chOff x="6244994" y="2090635"/>
                                  <a:chExt cx="2115709" cy="2180915"/>
                                </a:xfrm>
                              </p:grpSpPr>
                              <p:sp>
                                <p:nvSpPr>
                                  <p:cNvPr id="143" name="Freeform 142"/>
                                  <p:cNvSpPr/>
                                  <p:nvPr/>
                                </p:nvSpPr>
                                <p:spPr>
                                  <a:xfrm>
                                    <a:off x="6336506" y="2102644"/>
                                    <a:ext cx="1969294" cy="1164431"/>
                                  </a:xfrm>
                                  <a:custGeom>
                                    <a:avLst/>
                                    <a:gdLst>
                                      <a:gd name="connsiteX0" fmla="*/ 319088 w 1969294"/>
                                      <a:gd name="connsiteY0" fmla="*/ 888206 h 1164431"/>
                                      <a:gd name="connsiteX1" fmla="*/ 345282 w 1969294"/>
                                      <a:gd name="connsiteY1" fmla="*/ 957262 h 1164431"/>
                                      <a:gd name="connsiteX2" fmla="*/ 311944 w 1969294"/>
                                      <a:gd name="connsiteY2" fmla="*/ 981075 h 1164431"/>
                                      <a:gd name="connsiteX3" fmla="*/ 292894 w 1969294"/>
                                      <a:gd name="connsiteY3" fmla="*/ 990600 h 1164431"/>
                                      <a:gd name="connsiteX4" fmla="*/ 230982 w 1969294"/>
                                      <a:gd name="connsiteY4" fmla="*/ 1002506 h 1164431"/>
                                      <a:gd name="connsiteX5" fmla="*/ 92869 w 1969294"/>
                                      <a:gd name="connsiteY5" fmla="*/ 1009650 h 1164431"/>
                                      <a:gd name="connsiteX6" fmla="*/ 21432 w 1969294"/>
                                      <a:gd name="connsiteY6" fmla="*/ 973931 h 1164431"/>
                                      <a:gd name="connsiteX7" fmla="*/ 0 w 1969294"/>
                                      <a:gd name="connsiteY7" fmla="*/ 912019 h 1164431"/>
                                      <a:gd name="connsiteX8" fmla="*/ 104775 w 1969294"/>
                                      <a:gd name="connsiteY8" fmla="*/ 619125 h 1164431"/>
                                      <a:gd name="connsiteX9" fmla="*/ 235744 w 1969294"/>
                                      <a:gd name="connsiteY9" fmla="*/ 385762 h 1164431"/>
                                      <a:gd name="connsiteX10" fmla="*/ 238125 w 1969294"/>
                                      <a:gd name="connsiteY10" fmla="*/ 347662 h 1164431"/>
                                      <a:gd name="connsiteX11" fmla="*/ 183357 w 1969294"/>
                                      <a:gd name="connsiteY11" fmla="*/ 326231 h 1164431"/>
                                      <a:gd name="connsiteX12" fmla="*/ 130969 w 1969294"/>
                                      <a:gd name="connsiteY12" fmla="*/ 254794 h 1164431"/>
                                      <a:gd name="connsiteX13" fmla="*/ 121444 w 1969294"/>
                                      <a:gd name="connsiteY13" fmla="*/ 185737 h 1164431"/>
                                      <a:gd name="connsiteX14" fmla="*/ 178594 w 1969294"/>
                                      <a:gd name="connsiteY14" fmla="*/ 80962 h 1164431"/>
                                      <a:gd name="connsiteX15" fmla="*/ 245269 w 1969294"/>
                                      <a:gd name="connsiteY15" fmla="*/ 9525 h 1164431"/>
                                      <a:gd name="connsiteX16" fmla="*/ 264319 w 1969294"/>
                                      <a:gd name="connsiteY16" fmla="*/ 90487 h 1164431"/>
                                      <a:gd name="connsiteX17" fmla="*/ 278607 w 1969294"/>
                                      <a:gd name="connsiteY17" fmla="*/ 145256 h 1164431"/>
                                      <a:gd name="connsiteX18" fmla="*/ 319088 w 1969294"/>
                                      <a:gd name="connsiteY18" fmla="*/ 183356 h 1164431"/>
                                      <a:gd name="connsiteX19" fmla="*/ 340519 w 1969294"/>
                                      <a:gd name="connsiteY19" fmla="*/ 183356 h 1164431"/>
                                      <a:gd name="connsiteX20" fmla="*/ 361950 w 1969294"/>
                                      <a:gd name="connsiteY20" fmla="*/ 176212 h 1164431"/>
                                      <a:gd name="connsiteX21" fmla="*/ 423863 w 1969294"/>
                                      <a:gd name="connsiteY21" fmla="*/ 142875 h 1164431"/>
                                      <a:gd name="connsiteX22" fmla="*/ 533400 w 1969294"/>
                                      <a:gd name="connsiteY22" fmla="*/ 57150 h 1164431"/>
                                      <a:gd name="connsiteX23" fmla="*/ 707232 w 1969294"/>
                                      <a:gd name="connsiteY23" fmla="*/ 0 h 1164431"/>
                                      <a:gd name="connsiteX24" fmla="*/ 885825 w 1969294"/>
                                      <a:gd name="connsiteY24" fmla="*/ 21431 h 1164431"/>
                                      <a:gd name="connsiteX25" fmla="*/ 988219 w 1969294"/>
                                      <a:gd name="connsiteY25" fmla="*/ 52387 h 1164431"/>
                                      <a:gd name="connsiteX26" fmla="*/ 1033463 w 1969294"/>
                                      <a:gd name="connsiteY26" fmla="*/ 69056 h 1164431"/>
                                      <a:gd name="connsiteX27" fmla="*/ 1062038 w 1969294"/>
                                      <a:gd name="connsiteY27" fmla="*/ 83344 h 1164431"/>
                                      <a:gd name="connsiteX28" fmla="*/ 1081088 w 1969294"/>
                                      <a:gd name="connsiteY28" fmla="*/ 90487 h 1164431"/>
                                      <a:gd name="connsiteX29" fmla="*/ 1107282 w 1969294"/>
                                      <a:gd name="connsiteY29" fmla="*/ 100012 h 1164431"/>
                                      <a:gd name="connsiteX30" fmla="*/ 1140619 w 1969294"/>
                                      <a:gd name="connsiteY30" fmla="*/ 104775 h 1164431"/>
                                      <a:gd name="connsiteX31" fmla="*/ 1190625 w 1969294"/>
                                      <a:gd name="connsiteY31" fmla="*/ 92869 h 1164431"/>
                                      <a:gd name="connsiteX32" fmla="*/ 1312069 w 1969294"/>
                                      <a:gd name="connsiteY32" fmla="*/ 76200 h 1164431"/>
                                      <a:gd name="connsiteX33" fmla="*/ 1502569 w 1969294"/>
                                      <a:gd name="connsiteY33" fmla="*/ 104775 h 1164431"/>
                                      <a:gd name="connsiteX34" fmla="*/ 1659732 w 1969294"/>
                                      <a:gd name="connsiteY34" fmla="*/ 173831 h 1164431"/>
                                      <a:gd name="connsiteX35" fmla="*/ 1857375 w 1969294"/>
                                      <a:gd name="connsiteY35" fmla="*/ 383381 h 1164431"/>
                                      <a:gd name="connsiteX36" fmla="*/ 1943100 w 1969294"/>
                                      <a:gd name="connsiteY36" fmla="*/ 576262 h 1164431"/>
                                      <a:gd name="connsiteX37" fmla="*/ 1969294 w 1969294"/>
                                      <a:gd name="connsiteY37" fmla="*/ 735806 h 1164431"/>
                                      <a:gd name="connsiteX38" fmla="*/ 1712119 w 1969294"/>
                                      <a:gd name="connsiteY38" fmla="*/ 1088231 h 1164431"/>
                                      <a:gd name="connsiteX39" fmla="*/ 1569244 w 1969294"/>
                                      <a:gd name="connsiteY39" fmla="*/ 1154906 h 1164431"/>
                                      <a:gd name="connsiteX40" fmla="*/ 1473994 w 1969294"/>
                                      <a:gd name="connsiteY40" fmla="*/ 1164431 h 1164431"/>
                                      <a:gd name="connsiteX41" fmla="*/ 1373982 w 1969294"/>
                                      <a:gd name="connsiteY41" fmla="*/ 1114425 h 1164431"/>
                                      <a:gd name="connsiteX42" fmla="*/ 1316832 w 1969294"/>
                                      <a:gd name="connsiteY42" fmla="*/ 1062037 h 1164431"/>
                                      <a:gd name="connsiteX43" fmla="*/ 1326357 w 1969294"/>
                                      <a:gd name="connsiteY43" fmla="*/ 978694 h 1164431"/>
                                      <a:gd name="connsiteX44" fmla="*/ 1309688 w 1969294"/>
                                      <a:gd name="connsiteY44" fmla="*/ 873919 h 1164431"/>
                                      <a:gd name="connsiteX45" fmla="*/ 1297782 w 1969294"/>
                                      <a:gd name="connsiteY45" fmla="*/ 831056 h 1164431"/>
                                      <a:gd name="connsiteX46" fmla="*/ 1269207 w 1969294"/>
                                      <a:gd name="connsiteY46" fmla="*/ 795337 h 1164431"/>
                                      <a:gd name="connsiteX47" fmla="*/ 1276350 w 1969294"/>
                                      <a:gd name="connsiteY47" fmla="*/ 850106 h 1164431"/>
                                      <a:gd name="connsiteX48" fmla="*/ 1273969 w 1969294"/>
                                      <a:gd name="connsiteY48" fmla="*/ 926306 h 1164431"/>
                                      <a:gd name="connsiteX49" fmla="*/ 1243013 w 1969294"/>
                                      <a:gd name="connsiteY49" fmla="*/ 1026319 h 1164431"/>
                                      <a:gd name="connsiteX50" fmla="*/ 1226344 w 1969294"/>
                                      <a:gd name="connsiteY50" fmla="*/ 1047750 h 1164431"/>
                                      <a:gd name="connsiteX51" fmla="*/ 1164432 w 1969294"/>
                                      <a:gd name="connsiteY51" fmla="*/ 1021556 h 1164431"/>
                                      <a:gd name="connsiteX52" fmla="*/ 1116807 w 1969294"/>
                                      <a:gd name="connsiteY52" fmla="*/ 1002506 h 1164431"/>
                                      <a:gd name="connsiteX53" fmla="*/ 928688 w 1969294"/>
                                      <a:gd name="connsiteY53" fmla="*/ 981075 h 1164431"/>
                                      <a:gd name="connsiteX54" fmla="*/ 862013 w 1969294"/>
                                      <a:gd name="connsiteY54" fmla="*/ 973931 h 1164431"/>
                                      <a:gd name="connsiteX55" fmla="*/ 838200 w 1969294"/>
                                      <a:gd name="connsiteY55" fmla="*/ 950119 h 1164431"/>
                                      <a:gd name="connsiteX56" fmla="*/ 826294 w 1969294"/>
                                      <a:gd name="connsiteY56" fmla="*/ 976312 h 1164431"/>
                                      <a:gd name="connsiteX57" fmla="*/ 735807 w 1969294"/>
                                      <a:gd name="connsiteY57" fmla="*/ 962025 h 1164431"/>
                                      <a:gd name="connsiteX58" fmla="*/ 621507 w 1969294"/>
                                      <a:gd name="connsiteY58" fmla="*/ 957262 h 1164431"/>
                                      <a:gd name="connsiteX59" fmla="*/ 554832 w 1969294"/>
                                      <a:gd name="connsiteY59" fmla="*/ 959644 h 1164431"/>
                                      <a:gd name="connsiteX60" fmla="*/ 490538 w 1969294"/>
                                      <a:gd name="connsiteY60" fmla="*/ 952500 h 1164431"/>
                                      <a:gd name="connsiteX61" fmla="*/ 445294 w 1969294"/>
                                      <a:gd name="connsiteY61" fmla="*/ 935831 h 1164431"/>
                                      <a:gd name="connsiteX62" fmla="*/ 419100 w 1969294"/>
                                      <a:gd name="connsiteY62" fmla="*/ 895350 h 1164431"/>
                                      <a:gd name="connsiteX63" fmla="*/ 381000 w 1969294"/>
                                      <a:gd name="connsiteY63" fmla="*/ 792956 h 1164431"/>
                                      <a:gd name="connsiteX64" fmla="*/ 361950 w 1969294"/>
                                      <a:gd name="connsiteY64" fmla="*/ 681037 h 1164431"/>
                                      <a:gd name="connsiteX65" fmla="*/ 345282 w 1969294"/>
                                      <a:gd name="connsiteY65" fmla="*/ 592931 h 1164431"/>
                                      <a:gd name="connsiteX66" fmla="*/ 316707 w 1969294"/>
                                      <a:gd name="connsiteY66" fmla="*/ 721519 h 1164431"/>
                                      <a:gd name="connsiteX67" fmla="*/ 295275 w 1969294"/>
                                      <a:gd name="connsiteY67" fmla="*/ 819150 h 1164431"/>
                                      <a:gd name="connsiteX68" fmla="*/ 319088 w 1969294"/>
                                      <a:gd name="connsiteY68" fmla="*/ 888206 h 1164431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  <a:cxn ang="0">
                                        <a:pos x="connsiteX11" y="connsiteY11"/>
                                      </a:cxn>
                                      <a:cxn ang="0">
                                        <a:pos x="connsiteX12" y="connsiteY12"/>
                                      </a:cxn>
                                      <a:cxn ang="0">
                                        <a:pos x="connsiteX13" y="connsiteY13"/>
                                      </a:cxn>
                                      <a:cxn ang="0">
                                        <a:pos x="connsiteX14" y="connsiteY14"/>
                                      </a:cxn>
                                      <a:cxn ang="0">
                                        <a:pos x="connsiteX15" y="connsiteY15"/>
                                      </a:cxn>
                                      <a:cxn ang="0">
                                        <a:pos x="connsiteX16" y="connsiteY16"/>
                                      </a:cxn>
                                      <a:cxn ang="0">
                                        <a:pos x="connsiteX17" y="connsiteY17"/>
                                      </a:cxn>
                                      <a:cxn ang="0">
                                        <a:pos x="connsiteX18" y="connsiteY18"/>
                                      </a:cxn>
                                      <a:cxn ang="0">
                                        <a:pos x="connsiteX19" y="connsiteY19"/>
                                      </a:cxn>
                                      <a:cxn ang="0">
                                        <a:pos x="connsiteX20" y="connsiteY20"/>
                                      </a:cxn>
                                      <a:cxn ang="0">
                                        <a:pos x="connsiteX21" y="connsiteY21"/>
                                      </a:cxn>
                                      <a:cxn ang="0">
                                        <a:pos x="connsiteX22" y="connsiteY22"/>
                                      </a:cxn>
                                      <a:cxn ang="0">
                                        <a:pos x="connsiteX23" y="connsiteY23"/>
                                      </a:cxn>
                                      <a:cxn ang="0">
                                        <a:pos x="connsiteX24" y="connsiteY24"/>
                                      </a:cxn>
                                      <a:cxn ang="0">
                                        <a:pos x="connsiteX25" y="connsiteY25"/>
                                      </a:cxn>
                                      <a:cxn ang="0">
                                        <a:pos x="connsiteX26" y="connsiteY26"/>
                                      </a:cxn>
                                      <a:cxn ang="0">
                                        <a:pos x="connsiteX27" y="connsiteY27"/>
                                      </a:cxn>
                                      <a:cxn ang="0">
                                        <a:pos x="connsiteX28" y="connsiteY28"/>
                                      </a:cxn>
                                      <a:cxn ang="0">
                                        <a:pos x="connsiteX29" y="connsiteY29"/>
                                      </a:cxn>
                                      <a:cxn ang="0">
                                        <a:pos x="connsiteX30" y="connsiteY30"/>
                                      </a:cxn>
                                      <a:cxn ang="0">
                                        <a:pos x="connsiteX31" y="connsiteY31"/>
                                      </a:cxn>
                                      <a:cxn ang="0">
                                        <a:pos x="connsiteX32" y="connsiteY32"/>
                                      </a:cxn>
                                      <a:cxn ang="0">
                                        <a:pos x="connsiteX33" y="connsiteY33"/>
                                      </a:cxn>
                                      <a:cxn ang="0">
                                        <a:pos x="connsiteX34" y="connsiteY34"/>
                                      </a:cxn>
                                      <a:cxn ang="0">
                                        <a:pos x="connsiteX35" y="connsiteY35"/>
                                      </a:cxn>
                                      <a:cxn ang="0">
                                        <a:pos x="connsiteX36" y="connsiteY36"/>
                                      </a:cxn>
                                      <a:cxn ang="0">
                                        <a:pos x="connsiteX37" y="connsiteY37"/>
                                      </a:cxn>
                                      <a:cxn ang="0">
                                        <a:pos x="connsiteX38" y="connsiteY38"/>
                                      </a:cxn>
                                      <a:cxn ang="0">
                                        <a:pos x="connsiteX39" y="connsiteY39"/>
                                      </a:cxn>
                                      <a:cxn ang="0">
                                        <a:pos x="connsiteX40" y="connsiteY40"/>
                                      </a:cxn>
                                      <a:cxn ang="0">
                                        <a:pos x="connsiteX41" y="connsiteY41"/>
                                      </a:cxn>
                                      <a:cxn ang="0">
                                        <a:pos x="connsiteX42" y="connsiteY42"/>
                                      </a:cxn>
                                      <a:cxn ang="0">
                                        <a:pos x="connsiteX43" y="connsiteY43"/>
                                      </a:cxn>
                                      <a:cxn ang="0">
                                        <a:pos x="connsiteX44" y="connsiteY44"/>
                                      </a:cxn>
                                      <a:cxn ang="0">
                                        <a:pos x="connsiteX45" y="connsiteY45"/>
                                      </a:cxn>
                                      <a:cxn ang="0">
                                        <a:pos x="connsiteX46" y="connsiteY46"/>
                                      </a:cxn>
                                      <a:cxn ang="0">
                                        <a:pos x="connsiteX47" y="connsiteY47"/>
                                      </a:cxn>
                                      <a:cxn ang="0">
                                        <a:pos x="connsiteX48" y="connsiteY48"/>
                                      </a:cxn>
                                      <a:cxn ang="0">
                                        <a:pos x="connsiteX49" y="connsiteY49"/>
                                      </a:cxn>
                                      <a:cxn ang="0">
                                        <a:pos x="connsiteX50" y="connsiteY50"/>
                                      </a:cxn>
                                      <a:cxn ang="0">
                                        <a:pos x="connsiteX51" y="connsiteY51"/>
                                      </a:cxn>
                                      <a:cxn ang="0">
                                        <a:pos x="connsiteX52" y="connsiteY52"/>
                                      </a:cxn>
                                      <a:cxn ang="0">
                                        <a:pos x="connsiteX53" y="connsiteY53"/>
                                      </a:cxn>
                                      <a:cxn ang="0">
                                        <a:pos x="connsiteX54" y="connsiteY54"/>
                                      </a:cxn>
                                      <a:cxn ang="0">
                                        <a:pos x="connsiteX55" y="connsiteY55"/>
                                      </a:cxn>
                                      <a:cxn ang="0">
                                        <a:pos x="connsiteX56" y="connsiteY56"/>
                                      </a:cxn>
                                      <a:cxn ang="0">
                                        <a:pos x="connsiteX57" y="connsiteY57"/>
                                      </a:cxn>
                                      <a:cxn ang="0">
                                        <a:pos x="connsiteX58" y="connsiteY58"/>
                                      </a:cxn>
                                      <a:cxn ang="0">
                                        <a:pos x="connsiteX59" y="connsiteY59"/>
                                      </a:cxn>
                                      <a:cxn ang="0">
                                        <a:pos x="connsiteX60" y="connsiteY60"/>
                                      </a:cxn>
                                      <a:cxn ang="0">
                                        <a:pos x="connsiteX61" y="connsiteY61"/>
                                      </a:cxn>
                                      <a:cxn ang="0">
                                        <a:pos x="connsiteX62" y="connsiteY62"/>
                                      </a:cxn>
                                      <a:cxn ang="0">
                                        <a:pos x="connsiteX63" y="connsiteY63"/>
                                      </a:cxn>
                                      <a:cxn ang="0">
                                        <a:pos x="connsiteX64" y="connsiteY64"/>
                                      </a:cxn>
                                      <a:cxn ang="0">
                                        <a:pos x="connsiteX65" y="connsiteY65"/>
                                      </a:cxn>
                                      <a:cxn ang="0">
                                        <a:pos x="connsiteX66" y="connsiteY66"/>
                                      </a:cxn>
                                      <a:cxn ang="0">
                                        <a:pos x="connsiteX67" y="connsiteY67"/>
                                      </a:cxn>
                                      <a:cxn ang="0">
                                        <a:pos x="connsiteX68" y="connsiteY68"/>
                                      </a:cxn>
                                    </a:cxnLst>
                                    <a:rect l="l" t="t" r="r" b="b"/>
                                    <a:pathLst>
                                      <a:path w="1969294" h="1164431">
                                        <a:moveTo>
                                          <a:pt x="319088" y="888206"/>
                                        </a:moveTo>
                                        <a:lnTo>
                                          <a:pt x="345282" y="957262"/>
                                        </a:lnTo>
                                        <a:lnTo>
                                          <a:pt x="311944" y="981075"/>
                                        </a:lnTo>
                                        <a:lnTo>
                                          <a:pt x="292894" y="990600"/>
                                        </a:lnTo>
                                        <a:lnTo>
                                          <a:pt x="230982" y="1002506"/>
                                        </a:lnTo>
                                        <a:lnTo>
                                          <a:pt x="92869" y="1009650"/>
                                        </a:lnTo>
                                        <a:lnTo>
                                          <a:pt x="21432" y="973931"/>
                                        </a:lnTo>
                                        <a:lnTo>
                                          <a:pt x="0" y="912019"/>
                                        </a:lnTo>
                                        <a:lnTo>
                                          <a:pt x="104775" y="619125"/>
                                        </a:lnTo>
                                        <a:lnTo>
                                          <a:pt x="235744" y="385762"/>
                                        </a:lnTo>
                                        <a:lnTo>
                                          <a:pt x="238125" y="347662"/>
                                        </a:lnTo>
                                        <a:lnTo>
                                          <a:pt x="183357" y="326231"/>
                                        </a:lnTo>
                                        <a:lnTo>
                                          <a:pt x="130969" y="254794"/>
                                        </a:lnTo>
                                        <a:lnTo>
                                          <a:pt x="121444" y="185737"/>
                                        </a:lnTo>
                                        <a:lnTo>
                                          <a:pt x="178594" y="80962"/>
                                        </a:lnTo>
                                        <a:lnTo>
                                          <a:pt x="245269" y="9525"/>
                                        </a:lnTo>
                                        <a:lnTo>
                                          <a:pt x="264319" y="90487"/>
                                        </a:lnTo>
                                        <a:lnTo>
                                          <a:pt x="278607" y="145256"/>
                                        </a:lnTo>
                                        <a:lnTo>
                                          <a:pt x="319088" y="183356"/>
                                        </a:lnTo>
                                        <a:lnTo>
                                          <a:pt x="340519" y="183356"/>
                                        </a:lnTo>
                                        <a:lnTo>
                                          <a:pt x="361950" y="176212"/>
                                        </a:lnTo>
                                        <a:lnTo>
                                          <a:pt x="423863" y="142875"/>
                                        </a:lnTo>
                                        <a:lnTo>
                                          <a:pt x="533400" y="57150"/>
                                        </a:lnTo>
                                        <a:lnTo>
                                          <a:pt x="707232" y="0"/>
                                        </a:lnTo>
                                        <a:lnTo>
                                          <a:pt x="885825" y="21431"/>
                                        </a:lnTo>
                                        <a:lnTo>
                                          <a:pt x="988219" y="52387"/>
                                        </a:lnTo>
                                        <a:lnTo>
                                          <a:pt x="1033463" y="69056"/>
                                        </a:lnTo>
                                        <a:lnTo>
                                          <a:pt x="1062038" y="83344"/>
                                        </a:lnTo>
                                        <a:lnTo>
                                          <a:pt x="1081088" y="90487"/>
                                        </a:lnTo>
                                        <a:lnTo>
                                          <a:pt x="1107282" y="100012"/>
                                        </a:lnTo>
                                        <a:lnTo>
                                          <a:pt x="1140619" y="104775"/>
                                        </a:lnTo>
                                        <a:lnTo>
                                          <a:pt x="1190625" y="92869"/>
                                        </a:lnTo>
                                        <a:lnTo>
                                          <a:pt x="1312069" y="76200"/>
                                        </a:lnTo>
                                        <a:lnTo>
                                          <a:pt x="1502569" y="104775"/>
                                        </a:lnTo>
                                        <a:lnTo>
                                          <a:pt x="1659732" y="173831"/>
                                        </a:lnTo>
                                        <a:lnTo>
                                          <a:pt x="1857375" y="383381"/>
                                        </a:lnTo>
                                        <a:lnTo>
                                          <a:pt x="1943100" y="576262"/>
                                        </a:lnTo>
                                        <a:lnTo>
                                          <a:pt x="1969294" y="735806"/>
                                        </a:lnTo>
                                        <a:lnTo>
                                          <a:pt x="1712119" y="1088231"/>
                                        </a:lnTo>
                                        <a:lnTo>
                                          <a:pt x="1569244" y="1154906"/>
                                        </a:lnTo>
                                        <a:lnTo>
                                          <a:pt x="1473994" y="1164431"/>
                                        </a:lnTo>
                                        <a:lnTo>
                                          <a:pt x="1373982" y="1114425"/>
                                        </a:lnTo>
                                        <a:lnTo>
                                          <a:pt x="1316832" y="1062037"/>
                                        </a:lnTo>
                                        <a:lnTo>
                                          <a:pt x="1326357" y="978694"/>
                                        </a:lnTo>
                                        <a:lnTo>
                                          <a:pt x="1309688" y="873919"/>
                                        </a:lnTo>
                                        <a:lnTo>
                                          <a:pt x="1297782" y="831056"/>
                                        </a:lnTo>
                                        <a:lnTo>
                                          <a:pt x="1269207" y="795337"/>
                                        </a:lnTo>
                                        <a:lnTo>
                                          <a:pt x="1276350" y="850106"/>
                                        </a:lnTo>
                                        <a:cubicBezTo>
                                          <a:pt x="1275556" y="875506"/>
                                          <a:pt x="1274763" y="900906"/>
                                          <a:pt x="1273969" y="926306"/>
                                        </a:cubicBezTo>
                                        <a:lnTo>
                                          <a:pt x="1243013" y="1026319"/>
                                        </a:lnTo>
                                        <a:lnTo>
                                          <a:pt x="1226344" y="1047750"/>
                                        </a:lnTo>
                                        <a:lnTo>
                                          <a:pt x="1164432" y="1021556"/>
                                        </a:lnTo>
                                        <a:lnTo>
                                          <a:pt x="1116807" y="1002506"/>
                                        </a:lnTo>
                                        <a:lnTo>
                                          <a:pt x="928688" y="981075"/>
                                        </a:lnTo>
                                        <a:lnTo>
                                          <a:pt x="862013" y="973931"/>
                                        </a:lnTo>
                                        <a:lnTo>
                                          <a:pt x="838200" y="950119"/>
                                        </a:lnTo>
                                        <a:lnTo>
                                          <a:pt x="826294" y="976312"/>
                                        </a:lnTo>
                                        <a:lnTo>
                                          <a:pt x="735807" y="962025"/>
                                        </a:lnTo>
                                        <a:lnTo>
                                          <a:pt x="621507" y="957262"/>
                                        </a:lnTo>
                                        <a:lnTo>
                                          <a:pt x="554832" y="959644"/>
                                        </a:lnTo>
                                        <a:lnTo>
                                          <a:pt x="490538" y="952500"/>
                                        </a:lnTo>
                                        <a:lnTo>
                                          <a:pt x="445294" y="935831"/>
                                        </a:lnTo>
                                        <a:lnTo>
                                          <a:pt x="419100" y="895350"/>
                                        </a:lnTo>
                                        <a:lnTo>
                                          <a:pt x="381000" y="792956"/>
                                        </a:lnTo>
                                        <a:lnTo>
                                          <a:pt x="361950" y="681037"/>
                                        </a:lnTo>
                                        <a:lnTo>
                                          <a:pt x="345282" y="592931"/>
                                        </a:lnTo>
                                        <a:lnTo>
                                          <a:pt x="316707" y="721519"/>
                                        </a:lnTo>
                                        <a:lnTo>
                                          <a:pt x="295275" y="819150"/>
                                        </a:lnTo>
                                        <a:lnTo>
                                          <a:pt x="319088" y="888206"/>
                                        </a:ln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>
                                      <a:lumMod val="85000"/>
                                      <a:lumOff val="15000"/>
                                    </a:schemeClr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grpSp>
                                <p:nvGrpSpPr>
                                  <p:cNvPr id="144" name="Group 143"/>
                                  <p:cNvGrpSpPr/>
                                  <p:nvPr/>
                                </p:nvGrpSpPr>
                                <p:grpSpPr>
                                  <a:xfrm>
                                    <a:off x="6244994" y="2090635"/>
                                    <a:ext cx="2115709" cy="2180915"/>
                                    <a:chOff x="6244994" y="2090635"/>
                                    <a:chExt cx="2115709" cy="2180915"/>
                                  </a:xfrm>
                                </p:grpSpPr>
                                <p:sp>
                                  <p:nvSpPr>
                                    <p:cNvPr id="145" name="Freeform 144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7179469" y="3126581"/>
                                      <a:ext cx="302419" cy="345282"/>
                                    </a:xfrm>
                                    <a:custGeom>
                                      <a:avLst/>
                                      <a:gdLst>
                                        <a:gd name="connsiteX0" fmla="*/ 66675 w 302419"/>
                                        <a:gd name="connsiteY0" fmla="*/ 9525 h 345282"/>
                                        <a:gd name="connsiteX1" fmla="*/ 0 w 302419"/>
                                        <a:gd name="connsiteY1" fmla="*/ 138113 h 345282"/>
                                        <a:gd name="connsiteX2" fmla="*/ 0 w 302419"/>
                                        <a:gd name="connsiteY2" fmla="*/ 247650 h 345282"/>
                                        <a:gd name="connsiteX3" fmla="*/ 97631 w 302419"/>
                                        <a:gd name="connsiteY3" fmla="*/ 330994 h 345282"/>
                                        <a:gd name="connsiteX4" fmla="*/ 223837 w 302419"/>
                                        <a:gd name="connsiteY4" fmla="*/ 345282 h 345282"/>
                                        <a:gd name="connsiteX5" fmla="*/ 290512 w 302419"/>
                                        <a:gd name="connsiteY5" fmla="*/ 311944 h 345282"/>
                                        <a:gd name="connsiteX6" fmla="*/ 302419 w 302419"/>
                                        <a:gd name="connsiteY6" fmla="*/ 288132 h 345282"/>
                                        <a:gd name="connsiteX7" fmla="*/ 302419 w 302419"/>
                                        <a:gd name="connsiteY7" fmla="*/ 197644 h 345282"/>
                                        <a:gd name="connsiteX8" fmla="*/ 292894 w 302419"/>
                                        <a:gd name="connsiteY8" fmla="*/ 78582 h 345282"/>
                                        <a:gd name="connsiteX9" fmla="*/ 278606 w 302419"/>
                                        <a:gd name="connsiteY9" fmla="*/ 28575 h 345282"/>
                                        <a:gd name="connsiteX10" fmla="*/ 209550 w 302419"/>
                                        <a:gd name="connsiteY10" fmla="*/ 0 h 345282"/>
                                        <a:gd name="connsiteX11" fmla="*/ 116681 w 302419"/>
                                        <a:gd name="connsiteY11" fmla="*/ 0 h 345282"/>
                                        <a:gd name="connsiteX12" fmla="*/ 66675 w 302419"/>
                                        <a:gd name="connsiteY12" fmla="*/ 9525 h 345282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  <a:cxn ang="0">
                                          <a:pos x="connsiteX5" y="connsiteY5"/>
                                        </a:cxn>
                                        <a:cxn ang="0">
                                          <a:pos x="connsiteX6" y="connsiteY6"/>
                                        </a:cxn>
                                        <a:cxn ang="0">
                                          <a:pos x="connsiteX7" y="connsiteY7"/>
                                        </a:cxn>
                                        <a:cxn ang="0">
                                          <a:pos x="connsiteX8" y="connsiteY8"/>
                                        </a:cxn>
                                        <a:cxn ang="0">
                                          <a:pos x="connsiteX9" y="connsiteY9"/>
                                        </a:cxn>
                                        <a:cxn ang="0">
                                          <a:pos x="connsiteX10" y="connsiteY10"/>
                                        </a:cxn>
                                        <a:cxn ang="0">
                                          <a:pos x="connsiteX11" y="connsiteY11"/>
                                        </a:cxn>
                                        <a:cxn ang="0">
                                          <a:pos x="connsiteX12" y="connsiteY12"/>
                                        </a:cxn>
                                      </a:cxnLst>
                                      <a:rect l="l" t="t" r="r" b="b"/>
                                      <a:pathLst>
                                        <a:path w="302419" h="345282">
                                          <a:moveTo>
                                            <a:pt x="66675" y="9525"/>
                                          </a:moveTo>
                                          <a:lnTo>
                                            <a:pt x="0" y="138113"/>
                                          </a:lnTo>
                                          <a:lnTo>
                                            <a:pt x="0" y="247650"/>
                                          </a:lnTo>
                                          <a:lnTo>
                                            <a:pt x="97631" y="330994"/>
                                          </a:lnTo>
                                          <a:lnTo>
                                            <a:pt x="223837" y="345282"/>
                                          </a:lnTo>
                                          <a:lnTo>
                                            <a:pt x="290512" y="311944"/>
                                          </a:lnTo>
                                          <a:lnTo>
                                            <a:pt x="302419" y="288132"/>
                                          </a:lnTo>
                                          <a:lnTo>
                                            <a:pt x="302419" y="197644"/>
                                          </a:lnTo>
                                          <a:lnTo>
                                            <a:pt x="292894" y="78582"/>
                                          </a:lnTo>
                                          <a:lnTo>
                                            <a:pt x="278606" y="28575"/>
                                          </a:lnTo>
                                          <a:lnTo>
                                            <a:pt x="209550" y="0"/>
                                          </a:lnTo>
                                          <a:lnTo>
                                            <a:pt x="116681" y="0"/>
                                          </a:lnTo>
                                          <a:lnTo>
                                            <a:pt x="66675" y="9525"/>
                                          </a:ln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chemeClr val="tx1">
                                        <a:lumMod val="85000"/>
                                        <a:lumOff val="15000"/>
                                      </a:schemeClr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AU"/>
                                    </a:p>
                                  </p:txBody>
                                </p:sp>
                                <p:grpSp>
                                  <p:nvGrpSpPr>
                                    <p:cNvPr id="146" name="Group 145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6244994" y="2090635"/>
                                      <a:ext cx="2115709" cy="2180915"/>
                                      <a:chOff x="6244994" y="2090635"/>
                                      <a:chExt cx="2115709" cy="2180915"/>
                                    </a:xfrm>
                                  </p:grpSpPr>
                                  <p:sp>
                                    <p:nvSpPr>
                                      <p:cNvPr id="147" name="Freeform 146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6667500" y="3050381"/>
                                        <a:ext cx="180975" cy="290513"/>
                                      </a:xfrm>
                                      <a:custGeom>
                                        <a:avLst/>
                                        <a:gdLst>
                                          <a:gd name="connsiteX0" fmla="*/ 54769 w 180975"/>
                                          <a:gd name="connsiteY0" fmla="*/ 16669 h 290513"/>
                                          <a:gd name="connsiteX1" fmla="*/ 116681 w 180975"/>
                                          <a:gd name="connsiteY1" fmla="*/ 0 h 290513"/>
                                          <a:gd name="connsiteX2" fmla="*/ 169069 w 180975"/>
                                          <a:gd name="connsiteY2" fmla="*/ 35719 h 290513"/>
                                          <a:gd name="connsiteX3" fmla="*/ 180975 w 180975"/>
                                          <a:gd name="connsiteY3" fmla="*/ 173832 h 290513"/>
                                          <a:gd name="connsiteX4" fmla="*/ 176213 w 180975"/>
                                          <a:gd name="connsiteY4" fmla="*/ 247650 h 290513"/>
                                          <a:gd name="connsiteX5" fmla="*/ 107156 w 180975"/>
                                          <a:gd name="connsiteY5" fmla="*/ 290513 h 290513"/>
                                          <a:gd name="connsiteX6" fmla="*/ 11906 w 180975"/>
                                          <a:gd name="connsiteY6" fmla="*/ 261938 h 290513"/>
                                          <a:gd name="connsiteX7" fmla="*/ 0 w 180975"/>
                                          <a:gd name="connsiteY7" fmla="*/ 207169 h 290513"/>
                                          <a:gd name="connsiteX8" fmla="*/ 23813 w 180975"/>
                                          <a:gd name="connsiteY8" fmla="*/ 138113 h 290513"/>
                                          <a:gd name="connsiteX9" fmla="*/ 54769 w 180975"/>
                                          <a:gd name="connsiteY9" fmla="*/ 16669 h 290513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  <a:cxn ang="0">
                                            <a:pos x="connsiteX8" y="connsiteY8"/>
                                          </a:cxn>
                                          <a:cxn ang="0">
                                            <a:pos x="connsiteX9" y="connsiteY9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80975" h="290513">
                                            <a:moveTo>
                                              <a:pt x="54769" y="16669"/>
                                            </a:moveTo>
                                            <a:lnTo>
                                              <a:pt x="116681" y="0"/>
                                            </a:lnTo>
                                            <a:lnTo>
                                              <a:pt x="169069" y="35719"/>
                                            </a:lnTo>
                                            <a:lnTo>
                                              <a:pt x="180975" y="173832"/>
                                            </a:lnTo>
                                            <a:lnTo>
                                              <a:pt x="176213" y="247650"/>
                                            </a:lnTo>
                                            <a:lnTo>
                                              <a:pt x="107156" y="290513"/>
                                            </a:lnTo>
                                            <a:lnTo>
                                              <a:pt x="11906" y="261938"/>
                                            </a:lnTo>
                                            <a:lnTo>
                                              <a:pt x="0" y="207169"/>
                                            </a:lnTo>
                                            <a:lnTo>
                                              <a:pt x="23813" y="138113"/>
                                            </a:lnTo>
                                            <a:lnTo>
                                              <a:pt x="54769" y="16669"/>
                                            </a:lnTo>
                                            <a:close/>
                                          </a:path>
                                        </a:pathLst>
                                      </a:custGeom>
                                      <a:solidFill>
                                        <a:schemeClr val="tx1">
                                          <a:lumMod val="85000"/>
                                          <a:lumOff val="15000"/>
                                        </a:schemeClr>
                                      </a:solidFill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148" name="Group 147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6244994" y="2090635"/>
                                        <a:ext cx="2115709" cy="2180915"/>
                                        <a:chOff x="6244994" y="2090635"/>
                                        <a:chExt cx="2115709" cy="2180915"/>
                                      </a:xfrm>
                                    </p:grpSpPr>
                                    <p:grpSp>
                                      <p:nvGrpSpPr>
                                        <p:cNvPr id="149" name="Group 148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6316392" y="2090635"/>
                                          <a:ext cx="2044311" cy="2029294"/>
                                          <a:chOff x="6316392" y="2090635"/>
                                          <a:chExt cx="2044311" cy="2029294"/>
                                        </a:xfrm>
                                      </p:grpSpPr>
                                      <p:grpSp>
                                        <p:nvGrpSpPr>
                                          <p:cNvPr id="153" name="Group 152"/>
                                          <p:cNvGrpSpPr/>
                                          <p:nvPr/>
                                        </p:nvGrpSpPr>
                                        <p:grpSpPr>
                                          <a:xfrm>
                                            <a:off x="6316392" y="2090635"/>
                                            <a:ext cx="2044311" cy="2029294"/>
                                            <a:chOff x="6316392" y="2090635"/>
                                            <a:chExt cx="2044311" cy="2029294"/>
                                          </a:xfrm>
                                        </p:grpSpPr>
                                        <p:grpSp>
                                          <p:nvGrpSpPr>
                                            <p:cNvPr id="156" name="Group 155"/>
                                            <p:cNvGrpSpPr/>
                                            <p:nvPr/>
                                          </p:nvGrpSpPr>
                                          <p:grpSpPr>
                                            <a:xfrm>
                                              <a:off x="6316392" y="2090635"/>
                                              <a:ext cx="2044311" cy="1777115"/>
                                              <a:chOff x="6316392" y="2090635"/>
                                              <a:chExt cx="2044311" cy="1777115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167" name="Group 166"/>
                                              <p:cNvGrpSpPr/>
                                              <p:nvPr/>
                                            </p:nvGrpSpPr>
                                            <p:grpSpPr>
                                              <a:xfrm>
                                                <a:off x="6316392" y="2090635"/>
                                                <a:ext cx="2044311" cy="1777115"/>
                                                <a:chOff x="6316392" y="2090635"/>
                                                <a:chExt cx="2044311" cy="1777115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174" name="Group 173"/>
                                                <p:cNvGrpSpPr/>
                                                <p:nvPr/>
                                              </p:nvGrpSpPr>
                                              <p:grpSpPr>
                                                <a:xfrm>
                                                  <a:off x="6316392" y="2090635"/>
                                                  <a:ext cx="2044311" cy="1777115"/>
                                                  <a:chOff x="6316392" y="2090635"/>
                                                  <a:chExt cx="2044311" cy="1777115"/>
                                                </a:xfrm>
                                              </p:grpSpPr>
                                              <p:sp>
                                                <p:nvSpPr>
                                                  <p:cNvPr id="180" name="Freeform 179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449614" y="2097497"/>
                                                    <a:ext cx="206552" cy="366020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186930 w 206552"/>
                                                      <a:gd name="connsiteY0" fmla="*/ 138497 h 366020"/>
                                                      <a:gd name="connsiteX1" fmla="*/ 158355 w 206552"/>
                                                      <a:gd name="connsiteY1" fmla="*/ 83728 h 366020"/>
                                                      <a:gd name="connsiteX2" fmla="*/ 167880 w 206552"/>
                                                      <a:gd name="connsiteY2" fmla="*/ 2766 h 366020"/>
                                                      <a:gd name="connsiteX3" fmla="*/ 96442 w 206552"/>
                                                      <a:gd name="connsiteY3" fmla="*/ 28959 h 366020"/>
                                                      <a:gd name="connsiteX4" fmla="*/ 10717 w 206552"/>
                                                      <a:gd name="connsiteY4" fmla="*/ 126591 h 366020"/>
                                                      <a:gd name="connsiteX5" fmla="*/ 13099 w 206552"/>
                                                      <a:gd name="connsiteY5" fmla="*/ 298041 h 366020"/>
                                                      <a:gd name="connsiteX6" fmla="*/ 117874 w 206552"/>
                                                      <a:gd name="connsiteY6" fmla="*/ 364716 h 366020"/>
                                                      <a:gd name="connsiteX7" fmla="*/ 148830 w 206552"/>
                                                      <a:gd name="connsiteY7" fmla="*/ 338522 h 366020"/>
                                                      <a:gd name="connsiteX8" fmla="*/ 63105 w 206552"/>
                                                      <a:gd name="connsiteY8" fmla="*/ 293278 h 366020"/>
                                                      <a:gd name="connsiteX9" fmla="*/ 39292 w 206552"/>
                                                      <a:gd name="connsiteY9" fmla="*/ 183741 h 366020"/>
                                                      <a:gd name="connsiteX10" fmla="*/ 63105 w 206552"/>
                                                      <a:gd name="connsiteY10" fmla="*/ 124209 h 366020"/>
                                                      <a:gd name="connsiteX11" fmla="*/ 94061 w 206552"/>
                                                      <a:gd name="connsiteY11" fmla="*/ 81347 h 366020"/>
                                                      <a:gd name="connsiteX12" fmla="*/ 129780 w 206552"/>
                                                      <a:gd name="connsiteY12" fmla="*/ 52772 h 366020"/>
                                                      <a:gd name="connsiteX13" fmla="*/ 127399 w 206552"/>
                                                      <a:gd name="connsiteY13" fmla="*/ 109922 h 366020"/>
                                                      <a:gd name="connsiteX14" fmla="*/ 139305 w 206552"/>
                                                      <a:gd name="connsiteY14" fmla="*/ 167072 h 366020"/>
                                                      <a:gd name="connsiteX15" fmla="*/ 203599 w 206552"/>
                                                      <a:gd name="connsiteY15" fmla="*/ 195647 h 366020"/>
                                                      <a:gd name="connsiteX16" fmla="*/ 186930 w 206552"/>
                                                      <a:gd name="connsiteY16" fmla="*/ 138497 h 366020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  <a:cxn ang="0">
                                                        <a:pos x="connsiteX9" y="connsiteY9"/>
                                                      </a:cxn>
                                                      <a:cxn ang="0">
                                                        <a:pos x="connsiteX10" y="connsiteY10"/>
                                                      </a:cxn>
                                                      <a:cxn ang="0">
                                                        <a:pos x="connsiteX11" y="connsiteY11"/>
                                                      </a:cxn>
                                                      <a:cxn ang="0">
                                                        <a:pos x="connsiteX12" y="connsiteY12"/>
                                                      </a:cxn>
                                                      <a:cxn ang="0">
                                                        <a:pos x="connsiteX13" y="connsiteY13"/>
                                                      </a:cxn>
                                                      <a:cxn ang="0">
                                                        <a:pos x="connsiteX14" y="connsiteY14"/>
                                                      </a:cxn>
                                                      <a:cxn ang="0">
                                                        <a:pos x="connsiteX15" y="connsiteY15"/>
                                                      </a:cxn>
                                                      <a:cxn ang="0">
                                                        <a:pos x="connsiteX16" y="connsiteY16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206552" h="366020">
                                                        <a:moveTo>
                                                          <a:pt x="186930" y="138497"/>
                                                        </a:moveTo>
                                                        <a:cubicBezTo>
                                                          <a:pt x="179389" y="119844"/>
                                                          <a:pt x="161530" y="106350"/>
                                                          <a:pt x="158355" y="83728"/>
                                                        </a:cubicBezTo>
                                                        <a:cubicBezTo>
                                                          <a:pt x="155180" y="61106"/>
                                                          <a:pt x="178199" y="11894"/>
                                                          <a:pt x="167880" y="2766"/>
                                                        </a:cubicBezTo>
                                                        <a:cubicBezTo>
                                                          <a:pt x="157561" y="-6362"/>
                                                          <a:pt x="122636" y="8321"/>
                                                          <a:pt x="96442" y="28959"/>
                                                        </a:cubicBezTo>
                                                        <a:cubicBezTo>
                                                          <a:pt x="70248" y="49596"/>
                                                          <a:pt x="24607" y="81744"/>
                                                          <a:pt x="10717" y="126591"/>
                                                        </a:cubicBezTo>
                                                        <a:cubicBezTo>
                                                          <a:pt x="-3173" y="171438"/>
                                                          <a:pt x="-4761" y="258353"/>
                                                          <a:pt x="13099" y="298041"/>
                                                        </a:cubicBezTo>
                                                        <a:cubicBezTo>
                                                          <a:pt x="30959" y="337729"/>
                                                          <a:pt x="95252" y="357969"/>
                                                          <a:pt x="117874" y="364716"/>
                                                        </a:cubicBezTo>
                                                        <a:cubicBezTo>
                                                          <a:pt x="140496" y="371463"/>
                                                          <a:pt x="157958" y="350428"/>
                                                          <a:pt x="148830" y="338522"/>
                                                        </a:cubicBezTo>
                                                        <a:cubicBezTo>
                                                          <a:pt x="139702" y="326616"/>
                                                          <a:pt x="81361" y="319075"/>
                                                          <a:pt x="63105" y="293278"/>
                                                        </a:cubicBezTo>
                                                        <a:cubicBezTo>
                                                          <a:pt x="44849" y="267481"/>
                                                          <a:pt x="39292" y="211919"/>
                                                          <a:pt x="39292" y="183741"/>
                                                        </a:cubicBezTo>
                                                        <a:cubicBezTo>
                                                          <a:pt x="39292" y="155563"/>
                                                          <a:pt x="53977" y="141275"/>
                                                          <a:pt x="63105" y="124209"/>
                                                        </a:cubicBezTo>
                                                        <a:cubicBezTo>
                                                          <a:pt x="72233" y="107143"/>
                                                          <a:pt x="82949" y="93253"/>
                                                          <a:pt x="94061" y="81347"/>
                                                        </a:cubicBezTo>
                                                        <a:cubicBezTo>
                                                          <a:pt x="105173" y="69441"/>
                                                          <a:pt x="124224" y="48009"/>
                                                          <a:pt x="129780" y="52772"/>
                                                        </a:cubicBezTo>
                                                        <a:cubicBezTo>
                                                          <a:pt x="135336" y="57534"/>
                                                          <a:pt x="125812" y="90872"/>
                                                          <a:pt x="127399" y="109922"/>
                                                        </a:cubicBezTo>
                                                        <a:cubicBezTo>
                                                          <a:pt x="128986" y="128972"/>
                                                          <a:pt x="126605" y="152785"/>
                                                          <a:pt x="139305" y="167072"/>
                                                        </a:cubicBezTo>
                                                        <a:cubicBezTo>
                                                          <a:pt x="152005" y="181360"/>
                                                          <a:pt x="193280" y="195647"/>
                                                          <a:pt x="203599" y="195647"/>
                                                        </a:cubicBezTo>
                                                        <a:cubicBezTo>
                                                          <a:pt x="213918" y="195647"/>
                                                          <a:pt x="194471" y="157150"/>
                                                          <a:pt x="186930" y="138497"/>
                                                        </a:cubicBezTo>
                                                        <a:close/>
                                                      </a:path>
                                                    </a:pathLst>
                                                  </a:custGeom>
                                                  <a:solidFill>
                                                    <a:schemeClr val="tx1">
                                                      <a:lumMod val="95000"/>
                                                      <a:lumOff val="5000"/>
                                                    </a:schemeClr>
                                                  </a:solidFill>
                                                  <a:ln>
                                                    <a:noFill/>
                                                  </a:ln>
                                                </p:spPr>
                                                <p:style>
                                                  <a:lnRef idx="2">
                                                    <a:schemeClr val="accent1">
                                                      <a:shade val="50000"/>
                                                    </a:schemeClr>
                                                  </a:lnRef>
                                                  <a:fillRef idx="1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lt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algn="ctr"/>
                                                    <a:endParaRPr lang="en-AU"/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81" name="Freeform 180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316392" y="2504390"/>
                                                    <a:ext cx="269773" cy="623112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239189 w 269773"/>
                                                      <a:gd name="connsiteY0" fmla="*/ 3066 h 623112"/>
                                                      <a:gd name="connsiteX1" fmla="*/ 93933 w 269773"/>
                                                      <a:gd name="connsiteY1" fmla="*/ 234048 h 623112"/>
                                                      <a:gd name="connsiteX2" fmla="*/ 5827 w 269773"/>
                                                      <a:gd name="connsiteY2" fmla="*/ 493604 h 623112"/>
                                                      <a:gd name="connsiteX3" fmla="*/ 17733 w 269773"/>
                                                      <a:gd name="connsiteY3" fmla="*/ 600760 h 623112"/>
                                                      <a:gd name="connsiteX4" fmla="*/ 93933 w 269773"/>
                                                      <a:gd name="connsiteY4" fmla="*/ 612666 h 623112"/>
                                                      <a:gd name="connsiteX5" fmla="*/ 217758 w 269773"/>
                                                      <a:gd name="connsiteY5" fmla="*/ 622191 h 623112"/>
                                                      <a:gd name="connsiteX6" fmla="*/ 267764 w 269773"/>
                                                      <a:gd name="connsiteY6" fmla="*/ 588854 h 623112"/>
                                                      <a:gd name="connsiteX7" fmla="*/ 155846 w 269773"/>
                                                      <a:gd name="connsiteY7" fmla="*/ 581710 h 623112"/>
                                                      <a:gd name="connsiteX8" fmla="*/ 53452 w 269773"/>
                                                      <a:gd name="connsiteY8" fmla="*/ 550754 h 623112"/>
                                                      <a:gd name="connsiteX9" fmla="*/ 67739 w 269773"/>
                                                      <a:gd name="connsiteY9" fmla="*/ 453123 h 623112"/>
                                                      <a:gd name="connsiteX10" fmla="*/ 120127 w 269773"/>
                                                      <a:gd name="connsiteY10" fmla="*/ 300723 h 623112"/>
                                                      <a:gd name="connsiteX11" fmla="*/ 165371 w 269773"/>
                                                      <a:gd name="connsiteY11" fmla="*/ 193566 h 623112"/>
                                                      <a:gd name="connsiteX12" fmla="*/ 205852 w 269773"/>
                                                      <a:gd name="connsiteY12" fmla="*/ 107841 h 623112"/>
                                                      <a:gd name="connsiteX13" fmla="*/ 239189 w 269773"/>
                                                      <a:gd name="connsiteY13" fmla="*/ 3066 h 623112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  <a:cxn ang="0">
                                                        <a:pos x="connsiteX9" y="connsiteY9"/>
                                                      </a:cxn>
                                                      <a:cxn ang="0">
                                                        <a:pos x="connsiteX10" y="connsiteY10"/>
                                                      </a:cxn>
                                                      <a:cxn ang="0">
                                                        <a:pos x="connsiteX11" y="connsiteY11"/>
                                                      </a:cxn>
                                                      <a:cxn ang="0">
                                                        <a:pos x="connsiteX12" y="connsiteY12"/>
                                                      </a:cxn>
                                                      <a:cxn ang="0">
                                                        <a:pos x="connsiteX13" y="connsiteY13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269773" h="623112">
                                                        <a:moveTo>
                                                          <a:pt x="239189" y="3066"/>
                                                        </a:moveTo>
                                                        <a:cubicBezTo>
                                                          <a:pt x="220536" y="24100"/>
                                                          <a:pt x="132827" y="152292"/>
                                                          <a:pt x="93933" y="234048"/>
                                                        </a:cubicBezTo>
                                                        <a:cubicBezTo>
                                                          <a:pt x="55039" y="315804"/>
                                                          <a:pt x="18527" y="432485"/>
                                                          <a:pt x="5827" y="493604"/>
                                                        </a:cubicBezTo>
                                                        <a:cubicBezTo>
                                                          <a:pt x="-6873" y="554723"/>
                                                          <a:pt x="3049" y="580916"/>
                                                          <a:pt x="17733" y="600760"/>
                                                        </a:cubicBezTo>
                                                        <a:cubicBezTo>
                                                          <a:pt x="32417" y="620604"/>
                                                          <a:pt x="60596" y="609094"/>
                                                          <a:pt x="93933" y="612666"/>
                                                        </a:cubicBezTo>
                                                        <a:cubicBezTo>
                                                          <a:pt x="127270" y="616238"/>
                                                          <a:pt x="188786" y="626160"/>
                                                          <a:pt x="217758" y="622191"/>
                                                        </a:cubicBezTo>
                                                        <a:cubicBezTo>
                                                          <a:pt x="246730" y="618222"/>
                                                          <a:pt x="278083" y="595601"/>
                                                          <a:pt x="267764" y="588854"/>
                                                        </a:cubicBezTo>
                                                        <a:cubicBezTo>
                                                          <a:pt x="257445" y="582107"/>
                                                          <a:pt x="191565" y="588060"/>
                                                          <a:pt x="155846" y="581710"/>
                                                        </a:cubicBezTo>
                                                        <a:cubicBezTo>
                                                          <a:pt x="120127" y="575360"/>
                                                          <a:pt x="68136" y="572185"/>
                                                          <a:pt x="53452" y="550754"/>
                                                        </a:cubicBezTo>
                                                        <a:cubicBezTo>
                                                          <a:pt x="38768" y="529323"/>
                                                          <a:pt x="56626" y="494795"/>
                                                          <a:pt x="67739" y="453123"/>
                                                        </a:cubicBezTo>
                                                        <a:cubicBezTo>
                                                          <a:pt x="78851" y="411451"/>
                                                          <a:pt x="103855" y="343982"/>
                                                          <a:pt x="120127" y="300723"/>
                                                        </a:cubicBezTo>
                                                        <a:cubicBezTo>
                                                          <a:pt x="136399" y="257464"/>
                                                          <a:pt x="151084" y="225713"/>
                                                          <a:pt x="165371" y="193566"/>
                                                        </a:cubicBezTo>
                                                        <a:cubicBezTo>
                                                          <a:pt x="179658" y="161419"/>
                                                          <a:pt x="187199" y="140781"/>
                                                          <a:pt x="205852" y="107841"/>
                                                        </a:cubicBezTo>
                                                        <a:cubicBezTo>
                                                          <a:pt x="224505" y="74901"/>
                                                          <a:pt x="257842" y="-17968"/>
                                                          <a:pt x="239189" y="3066"/>
                                                        </a:cubicBezTo>
                                                        <a:close/>
                                                      </a:path>
                                                    </a:pathLst>
                                                  </a:custGeom>
                                                  <a:solidFill>
                                                    <a:schemeClr val="tx1">
                                                      <a:lumMod val="95000"/>
                                                      <a:lumOff val="5000"/>
                                                    </a:schemeClr>
                                                  </a:solidFill>
                                                  <a:ln>
                                                    <a:noFill/>
                                                  </a:ln>
                                                </p:spPr>
                                                <p:style>
                                                  <a:lnRef idx="2">
                                                    <a:schemeClr val="accent1">
                                                      <a:shade val="50000"/>
                                                    </a:schemeClr>
                                                  </a:lnRef>
                                                  <a:fillRef idx="1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lt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algn="ctr"/>
                                                    <a:endParaRPr lang="en-AU"/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82" name="Freeform 181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624597" y="2664483"/>
                                                    <a:ext cx="168347" cy="405330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61953 w 168347"/>
                                                      <a:gd name="connsiteY0" fmla="*/ 388280 h 405330"/>
                                                      <a:gd name="connsiteX1" fmla="*/ 35759 w 168347"/>
                                                      <a:gd name="connsiteY1" fmla="*/ 254930 h 405330"/>
                                                      <a:gd name="connsiteX2" fmla="*/ 52428 w 168347"/>
                                                      <a:gd name="connsiteY2" fmla="*/ 109673 h 405330"/>
                                                      <a:gd name="connsiteX3" fmla="*/ 69097 w 168347"/>
                                                      <a:gd name="connsiteY3" fmla="*/ 188255 h 405330"/>
                                                      <a:gd name="connsiteX4" fmla="*/ 116722 w 168347"/>
                                                      <a:gd name="connsiteY4" fmla="*/ 345417 h 405330"/>
                                                      <a:gd name="connsiteX5" fmla="*/ 166728 w 168347"/>
                                                      <a:gd name="connsiteY5" fmla="*/ 404948 h 405330"/>
                                                      <a:gd name="connsiteX6" fmla="*/ 150059 w 168347"/>
                                                      <a:gd name="connsiteY6" fmla="*/ 321605 h 405330"/>
                                                      <a:gd name="connsiteX7" fmla="*/ 90528 w 168347"/>
                                                      <a:gd name="connsiteY7" fmla="*/ 178730 h 405330"/>
                                                      <a:gd name="connsiteX8" fmla="*/ 88147 w 168347"/>
                                                      <a:gd name="connsiteY8" fmla="*/ 14423 h 405330"/>
                                                      <a:gd name="connsiteX9" fmla="*/ 45284 w 168347"/>
                                                      <a:gd name="connsiteY9" fmla="*/ 23948 h 405330"/>
                                                      <a:gd name="connsiteX10" fmla="*/ 9566 w 168347"/>
                                                      <a:gd name="connsiteY10" fmla="*/ 152536 h 405330"/>
                                                      <a:gd name="connsiteX11" fmla="*/ 41 w 168347"/>
                                                      <a:gd name="connsiteY11" fmla="*/ 259692 h 405330"/>
                                                      <a:gd name="connsiteX12" fmla="*/ 11947 w 168347"/>
                                                      <a:gd name="connsiteY12" fmla="*/ 331130 h 405330"/>
                                                      <a:gd name="connsiteX13" fmla="*/ 61953 w 168347"/>
                                                      <a:gd name="connsiteY13" fmla="*/ 388280 h 405330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  <a:cxn ang="0">
                                                        <a:pos x="connsiteX9" y="connsiteY9"/>
                                                      </a:cxn>
                                                      <a:cxn ang="0">
                                                        <a:pos x="connsiteX10" y="connsiteY10"/>
                                                      </a:cxn>
                                                      <a:cxn ang="0">
                                                        <a:pos x="connsiteX11" y="connsiteY11"/>
                                                      </a:cxn>
                                                      <a:cxn ang="0">
                                                        <a:pos x="connsiteX12" y="connsiteY12"/>
                                                      </a:cxn>
                                                      <a:cxn ang="0">
                                                        <a:pos x="connsiteX13" y="connsiteY13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168347" h="405330">
                                                        <a:moveTo>
                                                          <a:pt x="61953" y="388280"/>
                                                        </a:moveTo>
                                                        <a:cubicBezTo>
                                                          <a:pt x="65922" y="375580"/>
                                                          <a:pt x="37346" y="301364"/>
                                                          <a:pt x="35759" y="254930"/>
                                                        </a:cubicBezTo>
                                                        <a:cubicBezTo>
                                                          <a:pt x="34172" y="208496"/>
                                                          <a:pt x="46872" y="120785"/>
                                                          <a:pt x="52428" y="109673"/>
                                                        </a:cubicBezTo>
                                                        <a:cubicBezTo>
                                                          <a:pt x="57984" y="98560"/>
                                                          <a:pt x="58381" y="148964"/>
                                                          <a:pt x="69097" y="188255"/>
                                                        </a:cubicBezTo>
                                                        <a:cubicBezTo>
                                                          <a:pt x="79813" y="227546"/>
                                                          <a:pt x="100450" y="309301"/>
                                                          <a:pt x="116722" y="345417"/>
                                                        </a:cubicBezTo>
                                                        <a:cubicBezTo>
                                                          <a:pt x="132994" y="381532"/>
                                                          <a:pt x="161172" y="408917"/>
                                                          <a:pt x="166728" y="404948"/>
                                                        </a:cubicBezTo>
                                                        <a:cubicBezTo>
                                                          <a:pt x="172284" y="400979"/>
                                                          <a:pt x="162759" y="359308"/>
                                                          <a:pt x="150059" y="321605"/>
                                                        </a:cubicBezTo>
                                                        <a:cubicBezTo>
                                                          <a:pt x="137359" y="283902"/>
                                                          <a:pt x="100847" y="229927"/>
                                                          <a:pt x="90528" y="178730"/>
                                                        </a:cubicBezTo>
                                                        <a:cubicBezTo>
                                                          <a:pt x="80209" y="127533"/>
                                                          <a:pt x="95688" y="40220"/>
                                                          <a:pt x="88147" y="14423"/>
                                                        </a:cubicBezTo>
                                                        <a:cubicBezTo>
                                                          <a:pt x="80606" y="-11374"/>
                                                          <a:pt x="58381" y="929"/>
                                                          <a:pt x="45284" y="23948"/>
                                                        </a:cubicBezTo>
                                                        <a:cubicBezTo>
                                                          <a:pt x="32187" y="46967"/>
                                                          <a:pt x="17106" y="113245"/>
                                                          <a:pt x="9566" y="152536"/>
                                                        </a:cubicBezTo>
                                                        <a:cubicBezTo>
                                                          <a:pt x="2026" y="191827"/>
                                                          <a:pt x="-356" y="229926"/>
                                                          <a:pt x="41" y="259692"/>
                                                        </a:cubicBezTo>
                                                        <a:cubicBezTo>
                                                          <a:pt x="438" y="289458"/>
                                                          <a:pt x="2819" y="304936"/>
                                                          <a:pt x="11947" y="331130"/>
                                                        </a:cubicBezTo>
                                                        <a:cubicBezTo>
                                                          <a:pt x="21075" y="357324"/>
                                                          <a:pt x="57984" y="400980"/>
                                                          <a:pt x="61953" y="388280"/>
                                                        </a:cubicBezTo>
                                                        <a:close/>
                                                      </a:path>
                                                    </a:pathLst>
                                                  </a:custGeom>
                                                  <a:solidFill>
                                                    <a:schemeClr val="tx1">
                                                      <a:lumMod val="95000"/>
                                                      <a:lumOff val="5000"/>
                                                    </a:schemeClr>
                                                  </a:solidFill>
                                                  <a:ln>
                                                    <a:noFill/>
                                                  </a:ln>
                                                </p:spPr>
                                                <p:style>
                                                  <a:lnRef idx="2">
                                                    <a:schemeClr val="accent1">
                                                      <a:shade val="50000"/>
                                                    </a:schemeClr>
                                                  </a:lnRef>
                                                  <a:fillRef idx="1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lt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algn="ctr"/>
                                                    <a:endParaRPr lang="en-AU"/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83" name="Freeform 182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700838" y="2090635"/>
                                                    <a:ext cx="638831" cy="215643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45243 w 638831"/>
                                                      <a:gd name="connsiteY0" fmla="*/ 138215 h 215643"/>
                                                      <a:gd name="connsiteX1" fmla="*/ 180975 w 638831"/>
                                                      <a:gd name="connsiteY1" fmla="*/ 50109 h 215643"/>
                                                      <a:gd name="connsiteX2" fmla="*/ 402431 w 638831"/>
                                                      <a:gd name="connsiteY2" fmla="*/ 103 h 215643"/>
                                                      <a:gd name="connsiteX3" fmla="*/ 623887 w 638831"/>
                                                      <a:gd name="connsiteY3" fmla="*/ 38203 h 215643"/>
                                                      <a:gd name="connsiteX4" fmla="*/ 609600 w 638831"/>
                                                      <a:gd name="connsiteY4" fmla="*/ 78684 h 215643"/>
                                                      <a:gd name="connsiteX5" fmla="*/ 535781 w 638831"/>
                                                      <a:gd name="connsiteY5" fmla="*/ 47728 h 215643"/>
                                                      <a:gd name="connsiteX6" fmla="*/ 366712 w 638831"/>
                                                      <a:gd name="connsiteY6" fmla="*/ 42965 h 215643"/>
                                                      <a:gd name="connsiteX7" fmla="*/ 171450 w 638831"/>
                                                      <a:gd name="connsiteY7" fmla="*/ 90590 h 215643"/>
                                                      <a:gd name="connsiteX8" fmla="*/ 28575 w 638831"/>
                                                      <a:gd name="connsiteY8" fmla="*/ 209653 h 215643"/>
                                                      <a:gd name="connsiteX9" fmla="*/ 0 w 638831"/>
                                                      <a:gd name="connsiteY9" fmla="*/ 192984 h 215643"/>
                                                      <a:gd name="connsiteX10" fmla="*/ 45243 w 638831"/>
                                                      <a:gd name="connsiteY10" fmla="*/ 138215 h 215643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  <a:cxn ang="0">
                                                        <a:pos x="connsiteX9" y="connsiteY9"/>
                                                      </a:cxn>
                                                      <a:cxn ang="0">
                                                        <a:pos x="connsiteX10" y="connsiteY10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638831" h="215643">
                                                        <a:moveTo>
                                                          <a:pt x="45243" y="138215"/>
                                                        </a:moveTo>
                                                        <a:cubicBezTo>
                                                          <a:pt x="75405" y="114403"/>
                                                          <a:pt x="121444" y="73128"/>
                                                          <a:pt x="180975" y="50109"/>
                                                        </a:cubicBezTo>
                                                        <a:cubicBezTo>
                                                          <a:pt x="240506" y="27090"/>
                                                          <a:pt x="328612" y="2087"/>
                                                          <a:pt x="402431" y="103"/>
                                                        </a:cubicBezTo>
                                                        <a:cubicBezTo>
                                                          <a:pt x="476250" y="-1881"/>
                                                          <a:pt x="589359" y="25106"/>
                                                          <a:pt x="623887" y="38203"/>
                                                        </a:cubicBezTo>
                                                        <a:cubicBezTo>
                                                          <a:pt x="658415" y="51300"/>
                                                          <a:pt x="624284" y="77096"/>
                                                          <a:pt x="609600" y="78684"/>
                                                        </a:cubicBezTo>
                                                        <a:cubicBezTo>
                                                          <a:pt x="594916" y="80271"/>
                                                          <a:pt x="576262" y="53681"/>
                                                          <a:pt x="535781" y="47728"/>
                                                        </a:cubicBezTo>
                                                        <a:cubicBezTo>
                                                          <a:pt x="495300" y="41775"/>
                                                          <a:pt x="427434" y="35821"/>
                                                          <a:pt x="366712" y="42965"/>
                                                        </a:cubicBezTo>
                                                        <a:cubicBezTo>
                                                          <a:pt x="305990" y="50109"/>
                                                          <a:pt x="227806" y="62809"/>
                                                          <a:pt x="171450" y="90590"/>
                                                        </a:cubicBezTo>
                                                        <a:cubicBezTo>
                                                          <a:pt x="115094" y="118371"/>
                                                          <a:pt x="57150" y="192587"/>
                                                          <a:pt x="28575" y="209653"/>
                                                        </a:cubicBezTo>
                                                        <a:cubicBezTo>
                                                          <a:pt x="0" y="226719"/>
                                                          <a:pt x="0" y="202906"/>
                                                          <a:pt x="0" y="192984"/>
                                                        </a:cubicBezTo>
                                                        <a:cubicBezTo>
                                                          <a:pt x="0" y="183062"/>
                                                          <a:pt x="15081" y="162027"/>
                                                          <a:pt x="45243" y="138215"/>
                                                        </a:cubicBezTo>
                                                        <a:close/>
                                                      </a:path>
                                                    </a:pathLst>
                                                  </a:custGeom>
                                                  <a:solidFill>
                                                    <a:schemeClr val="tx1">
                                                      <a:lumMod val="95000"/>
                                                      <a:lumOff val="5000"/>
                                                    </a:schemeClr>
                                                  </a:solidFill>
                                                  <a:ln>
                                                    <a:noFill/>
                                                  </a:ln>
                                                </p:spPr>
                                                <p:style>
                                                  <a:lnRef idx="2">
                                                    <a:schemeClr val="accent1">
                                                      <a:shade val="50000"/>
                                                    </a:schemeClr>
                                                  </a:lnRef>
                                                  <a:fillRef idx="1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lt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algn="ctr"/>
                                                    <a:endParaRPr lang="en-AU"/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84" name="Freeform 183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6844729" y="3007314"/>
                                                    <a:ext cx="245663" cy="73679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18034 w 245663"/>
                                                      <a:gd name="connsiteY0" fmla="*/ 205 h 73679"/>
                                                      <a:gd name="connsiteX1" fmla="*/ 103759 w 245663"/>
                                                      <a:gd name="connsiteY1" fmla="*/ 38305 h 73679"/>
                                                      <a:gd name="connsiteX2" fmla="*/ 234727 w 245663"/>
                                                      <a:gd name="connsiteY2" fmla="*/ 40686 h 73679"/>
                                                      <a:gd name="connsiteX3" fmla="*/ 220440 w 245663"/>
                                                      <a:gd name="connsiteY3" fmla="*/ 71642 h 73679"/>
                                                      <a:gd name="connsiteX4" fmla="*/ 77565 w 245663"/>
                                                      <a:gd name="connsiteY4" fmla="*/ 69261 h 73679"/>
                                                      <a:gd name="connsiteX5" fmla="*/ 8509 w 245663"/>
                                                      <a:gd name="connsiteY5" fmla="*/ 57355 h 73679"/>
                                                      <a:gd name="connsiteX6" fmla="*/ 18034 w 245663"/>
                                                      <a:gd name="connsiteY6" fmla="*/ 205 h 73679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245663" h="73679">
                                                        <a:moveTo>
                                                          <a:pt x="18034" y="205"/>
                                                        </a:moveTo>
                                                        <a:cubicBezTo>
                                                          <a:pt x="33909" y="-2970"/>
                                                          <a:pt x="67644" y="31558"/>
                                                          <a:pt x="103759" y="38305"/>
                                                        </a:cubicBezTo>
                                                        <a:cubicBezTo>
                                                          <a:pt x="139874" y="45052"/>
                                                          <a:pt x="215280" y="35130"/>
                                                          <a:pt x="234727" y="40686"/>
                                                        </a:cubicBezTo>
                                                        <a:cubicBezTo>
                                                          <a:pt x="254174" y="46242"/>
                                                          <a:pt x="246634" y="66880"/>
                                                          <a:pt x="220440" y="71642"/>
                                                        </a:cubicBezTo>
                                                        <a:cubicBezTo>
                                                          <a:pt x="194246" y="76404"/>
                                                          <a:pt x="112887" y="71642"/>
                                                          <a:pt x="77565" y="69261"/>
                                                        </a:cubicBezTo>
                                                        <a:cubicBezTo>
                                                          <a:pt x="42243" y="66880"/>
                                                          <a:pt x="25178" y="66483"/>
                                                          <a:pt x="8509" y="57355"/>
                                                        </a:cubicBezTo>
                                                        <a:cubicBezTo>
                                                          <a:pt x="-8160" y="48227"/>
                                                          <a:pt x="2159" y="3380"/>
                                                          <a:pt x="18034" y="205"/>
                                                        </a:cubicBezTo>
                                                        <a:close/>
                                                      </a:path>
                                                    </a:pathLst>
                                                  </a:custGeom>
                                                  <a:solidFill>
                                                    <a:schemeClr val="tx1">
                                                      <a:lumMod val="95000"/>
                                                      <a:lumOff val="5000"/>
                                                    </a:schemeClr>
                                                  </a:solidFill>
                                                  <a:ln>
                                                    <a:noFill/>
                                                  </a:ln>
                                                </p:spPr>
                                                <p:style>
                                                  <a:lnRef idx="2">
                                                    <a:schemeClr val="accent1">
                                                      <a:shade val="50000"/>
                                                    </a:schemeClr>
                                                  </a:lnRef>
                                                  <a:fillRef idx="1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lt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algn="ctr"/>
                                                    <a:endParaRPr lang="en-AU"/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85" name="Freeform 184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7080997" y="2720511"/>
                                                    <a:ext cx="149275" cy="372971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15128 w 149275"/>
                                                      <a:gd name="connsiteY0" fmla="*/ 51264 h 372971"/>
                                                      <a:gd name="connsiteX1" fmla="*/ 62753 w 149275"/>
                                                      <a:gd name="connsiteY1" fmla="*/ 139370 h 372971"/>
                                                      <a:gd name="connsiteX2" fmla="*/ 72278 w 149275"/>
                                                      <a:gd name="connsiteY2" fmla="*/ 310820 h 372971"/>
                                                      <a:gd name="connsiteX3" fmla="*/ 79422 w 149275"/>
                                                      <a:gd name="connsiteY3" fmla="*/ 367970 h 372971"/>
                                                      <a:gd name="connsiteX4" fmla="*/ 117522 w 149275"/>
                                                      <a:gd name="connsiteY4" fmla="*/ 358445 h 372971"/>
                                                      <a:gd name="connsiteX5" fmla="*/ 134191 w 149275"/>
                                                      <a:gd name="connsiteY5" fmla="*/ 370352 h 372971"/>
                                                      <a:gd name="connsiteX6" fmla="*/ 148478 w 149275"/>
                                                      <a:gd name="connsiteY6" fmla="*/ 298914 h 372971"/>
                                                      <a:gd name="connsiteX7" fmla="*/ 143716 w 149275"/>
                                                      <a:gd name="connsiteY7" fmla="*/ 201283 h 372971"/>
                                                      <a:gd name="connsiteX8" fmla="*/ 112759 w 149275"/>
                                                      <a:gd name="connsiteY8" fmla="*/ 144133 h 372971"/>
                                                      <a:gd name="connsiteX9" fmla="*/ 98472 w 149275"/>
                                                      <a:gd name="connsiteY9" fmla="*/ 160802 h 372971"/>
                                                      <a:gd name="connsiteX10" fmla="*/ 88947 w 149275"/>
                                                      <a:gd name="connsiteY10" fmla="*/ 98889 h 372971"/>
                                                      <a:gd name="connsiteX11" fmla="*/ 62753 w 149275"/>
                                                      <a:gd name="connsiteY11" fmla="*/ 20308 h 372971"/>
                                                      <a:gd name="connsiteX12" fmla="*/ 3222 w 149275"/>
                                                      <a:gd name="connsiteY12" fmla="*/ 1258 h 372971"/>
                                                      <a:gd name="connsiteX13" fmla="*/ 15128 w 149275"/>
                                                      <a:gd name="connsiteY13" fmla="*/ 51264 h 372971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  <a:cxn ang="0">
                                                        <a:pos x="connsiteX9" y="connsiteY9"/>
                                                      </a:cxn>
                                                      <a:cxn ang="0">
                                                        <a:pos x="connsiteX10" y="connsiteY10"/>
                                                      </a:cxn>
                                                      <a:cxn ang="0">
                                                        <a:pos x="connsiteX11" y="connsiteY11"/>
                                                      </a:cxn>
                                                      <a:cxn ang="0">
                                                        <a:pos x="connsiteX12" y="connsiteY12"/>
                                                      </a:cxn>
                                                      <a:cxn ang="0">
                                                        <a:pos x="connsiteX13" y="connsiteY13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149275" h="372971">
                                                        <a:moveTo>
                                                          <a:pt x="15128" y="51264"/>
                                                        </a:moveTo>
                                                        <a:cubicBezTo>
                                                          <a:pt x="25050" y="74283"/>
                                                          <a:pt x="53228" y="96111"/>
                                                          <a:pt x="62753" y="139370"/>
                                                        </a:cubicBezTo>
                                                        <a:cubicBezTo>
                                                          <a:pt x="72278" y="182629"/>
                                                          <a:pt x="69500" y="272720"/>
                                                          <a:pt x="72278" y="310820"/>
                                                        </a:cubicBezTo>
                                                        <a:cubicBezTo>
                                                          <a:pt x="75056" y="348920"/>
                                                          <a:pt x="71881" y="360033"/>
                                                          <a:pt x="79422" y="367970"/>
                                                        </a:cubicBezTo>
                                                        <a:cubicBezTo>
                                                          <a:pt x="86963" y="375907"/>
                                                          <a:pt x="108394" y="358048"/>
                                                          <a:pt x="117522" y="358445"/>
                                                        </a:cubicBezTo>
                                                        <a:cubicBezTo>
                                                          <a:pt x="126650" y="358842"/>
                                                          <a:pt x="129032" y="380274"/>
                                                          <a:pt x="134191" y="370352"/>
                                                        </a:cubicBezTo>
                                                        <a:cubicBezTo>
                                                          <a:pt x="139350" y="360430"/>
                                                          <a:pt x="146891" y="327092"/>
                                                          <a:pt x="148478" y="298914"/>
                                                        </a:cubicBezTo>
                                                        <a:cubicBezTo>
                                                          <a:pt x="150065" y="270736"/>
                                                          <a:pt x="149669" y="227080"/>
                                                          <a:pt x="143716" y="201283"/>
                                                        </a:cubicBezTo>
                                                        <a:cubicBezTo>
                                                          <a:pt x="137763" y="175486"/>
                                                          <a:pt x="120300" y="150880"/>
                                                          <a:pt x="112759" y="144133"/>
                                                        </a:cubicBezTo>
                                                        <a:cubicBezTo>
                                                          <a:pt x="105218" y="137386"/>
                                                          <a:pt x="102441" y="168343"/>
                                                          <a:pt x="98472" y="160802"/>
                                                        </a:cubicBezTo>
                                                        <a:cubicBezTo>
                                                          <a:pt x="94503" y="153261"/>
                                                          <a:pt x="94900" y="122305"/>
                                                          <a:pt x="88947" y="98889"/>
                                                        </a:cubicBezTo>
                                                        <a:cubicBezTo>
                                                          <a:pt x="82994" y="75473"/>
                                                          <a:pt x="77040" y="36580"/>
                                                          <a:pt x="62753" y="20308"/>
                                                        </a:cubicBezTo>
                                                        <a:cubicBezTo>
                                                          <a:pt x="48466" y="4036"/>
                                                          <a:pt x="11953" y="-3108"/>
                                                          <a:pt x="3222" y="1258"/>
                                                        </a:cubicBezTo>
                                                        <a:cubicBezTo>
                                                          <a:pt x="-5509" y="5624"/>
                                                          <a:pt x="5206" y="28245"/>
                                                          <a:pt x="15128" y="51264"/>
                                                        </a:cubicBezTo>
                                                        <a:close/>
                                                      </a:path>
                                                    </a:pathLst>
                                                  </a:custGeom>
                                                  <a:solidFill>
                                                    <a:schemeClr val="tx1">
                                                      <a:lumMod val="95000"/>
                                                      <a:lumOff val="5000"/>
                                                    </a:schemeClr>
                                                  </a:solidFill>
                                                  <a:ln>
                                                    <a:noFill/>
                                                  </a:ln>
                                                </p:spPr>
                                                <p:style>
                                                  <a:lnRef idx="2">
                                                    <a:schemeClr val="accent1">
                                                      <a:shade val="50000"/>
                                                    </a:schemeClr>
                                                  </a:lnRef>
                                                  <a:fillRef idx="1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lt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algn="ctr"/>
                                                    <a:endParaRPr lang="en-AU"/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86" name="Freeform 185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7545507" y="2760674"/>
                                                    <a:ext cx="214586" cy="492177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674 w 214586"/>
                                                      <a:gd name="connsiteY0" fmla="*/ 42057 h 492177"/>
                                                      <a:gd name="connsiteX1" fmla="*/ 62587 w 214586"/>
                                                      <a:gd name="connsiteY1" fmla="*/ 206364 h 492177"/>
                                                      <a:gd name="connsiteX2" fmla="*/ 36393 w 214586"/>
                                                      <a:gd name="connsiteY2" fmla="*/ 327807 h 492177"/>
                                                      <a:gd name="connsiteX3" fmla="*/ 10199 w 214586"/>
                                                      <a:gd name="connsiteY3" fmla="*/ 406389 h 492177"/>
                                                      <a:gd name="connsiteX4" fmla="*/ 50681 w 214586"/>
                                                      <a:gd name="connsiteY4" fmla="*/ 394482 h 492177"/>
                                                      <a:gd name="connsiteX5" fmla="*/ 86399 w 214586"/>
                                                      <a:gd name="connsiteY5" fmla="*/ 282564 h 492177"/>
                                                      <a:gd name="connsiteX6" fmla="*/ 74493 w 214586"/>
                                                      <a:gd name="connsiteY6" fmla="*/ 184932 h 492177"/>
                                                      <a:gd name="connsiteX7" fmla="*/ 95924 w 214586"/>
                                                      <a:gd name="connsiteY7" fmla="*/ 258751 h 492177"/>
                                                      <a:gd name="connsiteX8" fmla="*/ 98306 w 214586"/>
                                                      <a:gd name="connsiteY8" fmla="*/ 382576 h 492177"/>
                                                      <a:gd name="connsiteX9" fmla="*/ 98306 w 214586"/>
                                                      <a:gd name="connsiteY9" fmla="*/ 437345 h 492177"/>
                                                      <a:gd name="connsiteX10" fmla="*/ 131643 w 214586"/>
                                                      <a:gd name="connsiteY10" fmla="*/ 468301 h 492177"/>
                                                      <a:gd name="connsiteX11" fmla="*/ 191174 w 214586"/>
                                                      <a:gd name="connsiteY11" fmla="*/ 492114 h 492177"/>
                                                      <a:gd name="connsiteX12" fmla="*/ 212606 w 214586"/>
                                                      <a:gd name="connsiteY12" fmla="*/ 461157 h 492177"/>
                                                      <a:gd name="connsiteX13" fmla="*/ 145931 w 214586"/>
                                                      <a:gd name="connsiteY13" fmla="*/ 425439 h 492177"/>
                                                      <a:gd name="connsiteX14" fmla="*/ 124499 w 214586"/>
                                                      <a:gd name="connsiteY14" fmla="*/ 394482 h 492177"/>
                                                      <a:gd name="connsiteX15" fmla="*/ 131643 w 214586"/>
                                                      <a:gd name="connsiteY15" fmla="*/ 299232 h 492177"/>
                                                      <a:gd name="connsiteX16" fmla="*/ 110212 w 214586"/>
                                                      <a:gd name="connsiteY16" fmla="*/ 196839 h 492177"/>
                                                      <a:gd name="connsiteX17" fmla="*/ 72112 w 214586"/>
                                                      <a:gd name="connsiteY17" fmla="*/ 139689 h 492177"/>
                                                      <a:gd name="connsiteX18" fmla="*/ 50681 w 214586"/>
                                                      <a:gd name="connsiteY18" fmla="*/ 73014 h 492177"/>
                                                      <a:gd name="connsiteX19" fmla="*/ 31631 w 214586"/>
                                                      <a:gd name="connsiteY19" fmla="*/ 1576 h 492177"/>
                                                      <a:gd name="connsiteX20" fmla="*/ 674 w 214586"/>
                                                      <a:gd name="connsiteY20" fmla="*/ 42057 h 492177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  <a:cxn ang="0">
                                                        <a:pos x="connsiteX9" y="connsiteY9"/>
                                                      </a:cxn>
                                                      <a:cxn ang="0">
                                                        <a:pos x="connsiteX10" y="connsiteY10"/>
                                                      </a:cxn>
                                                      <a:cxn ang="0">
                                                        <a:pos x="connsiteX11" y="connsiteY11"/>
                                                      </a:cxn>
                                                      <a:cxn ang="0">
                                                        <a:pos x="connsiteX12" y="connsiteY12"/>
                                                      </a:cxn>
                                                      <a:cxn ang="0">
                                                        <a:pos x="connsiteX13" y="connsiteY13"/>
                                                      </a:cxn>
                                                      <a:cxn ang="0">
                                                        <a:pos x="connsiteX14" y="connsiteY14"/>
                                                      </a:cxn>
                                                      <a:cxn ang="0">
                                                        <a:pos x="connsiteX15" y="connsiteY15"/>
                                                      </a:cxn>
                                                      <a:cxn ang="0">
                                                        <a:pos x="connsiteX16" y="connsiteY16"/>
                                                      </a:cxn>
                                                      <a:cxn ang="0">
                                                        <a:pos x="connsiteX17" y="connsiteY17"/>
                                                      </a:cxn>
                                                      <a:cxn ang="0">
                                                        <a:pos x="connsiteX18" y="connsiteY18"/>
                                                      </a:cxn>
                                                      <a:cxn ang="0">
                                                        <a:pos x="connsiteX19" y="connsiteY19"/>
                                                      </a:cxn>
                                                      <a:cxn ang="0">
                                                        <a:pos x="connsiteX20" y="connsiteY20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214586" h="492177">
                                                        <a:moveTo>
                                                          <a:pt x="674" y="42057"/>
                                                        </a:moveTo>
                                                        <a:cubicBezTo>
                                                          <a:pt x="5833" y="76188"/>
                                                          <a:pt x="56634" y="158739"/>
                                                          <a:pt x="62587" y="206364"/>
                                                        </a:cubicBezTo>
                                                        <a:cubicBezTo>
                                                          <a:pt x="68540" y="253989"/>
                                                          <a:pt x="45124" y="294470"/>
                                                          <a:pt x="36393" y="327807"/>
                                                        </a:cubicBezTo>
                                                        <a:cubicBezTo>
                                                          <a:pt x="27662" y="361144"/>
                                                          <a:pt x="7818" y="395277"/>
                                                          <a:pt x="10199" y="406389"/>
                                                        </a:cubicBezTo>
                                                        <a:cubicBezTo>
                                                          <a:pt x="12580" y="417501"/>
                                                          <a:pt x="37981" y="415119"/>
                                                          <a:pt x="50681" y="394482"/>
                                                        </a:cubicBezTo>
                                                        <a:cubicBezTo>
                                                          <a:pt x="63381" y="373845"/>
                                                          <a:pt x="82430" y="317489"/>
                                                          <a:pt x="86399" y="282564"/>
                                                        </a:cubicBezTo>
                                                        <a:cubicBezTo>
                                                          <a:pt x="90368" y="247639"/>
                                                          <a:pt x="72906" y="188901"/>
                                                          <a:pt x="74493" y="184932"/>
                                                        </a:cubicBezTo>
                                                        <a:cubicBezTo>
                                                          <a:pt x="76081" y="180963"/>
                                                          <a:pt x="91955" y="225810"/>
                                                          <a:pt x="95924" y="258751"/>
                                                        </a:cubicBezTo>
                                                        <a:cubicBezTo>
                                                          <a:pt x="99893" y="291692"/>
                                                          <a:pt x="97909" y="352810"/>
                                                          <a:pt x="98306" y="382576"/>
                                                        </a:cubicBezTo>
                                                        <a:cubicBezTo>
                                                          <a:pt x="98703" y="412342"/>
                                                          <a:pt x="92750" y="423058"/>
                                                          <a:pt x="98306" y="437345"/>
                                                        </a:cubicBezTo>
                                                        <a:cubicBezTo>
                                                          <a:pt x="103862" y="451633"/>
                                                          <a:pt x="116165" y="459173"/>
                                                          <a:pt x="131643" y="468301"/>
                                                        </a:cubicBezTo>
                                                        <a:cubicBezTo>
                                                          <a:pt x="147121" y="477429"/>
                                                          <a:pt x="177680" y="493305"/>
                                                          <a:pt x="191174" y="492114"/>
                                                        </a:cubicBezTo>
                                                        <a:cubicBezTo>
                                                          <a:pt x="204668" y="490923"/>
                                                          <a:pt x="220146" y="472269"/>
                                                          <a:pt x="212606" y="461157"/>
                                                        </a:cubicBezTo>
                                                        <a:cubicBezTo>
                                                          <a:pt x="205066" y="450045"/>
                                                          <a:pt x="160615" y="436551"/>
                                                          <a:pt x="145931" y="425439"/>
                                                        </a:cubicBezTo>
                                                        <a:cubicBezTo>
                                                          <a:pt x="131247" y="414327"/>
                                                          <a:pt x="126880" y="415516"/>
                                                          <a:pt x="124499" y="394482"/>
                                                        </a:cubicBezTo>
                                                        <a:cubicBezTo>
                                                          <a:pt x="122118" y="373448"/>
                                                          <a:pt x="134024" y="332172"/>
                                                          <a:pt x="131643" y="299232"/>
                                                        </a:cubicBezTo>
                                                        <a:cubicBezTo>
                                                          <a:pt x="129262" y="266292"/>
                                                          <a:pt x="120134" y="223430"/>
                                                          <a:pt x="110212" y="196839"/>
                                                        </a:cubicBezTo>
                                                        <a:cubicBezTo>
                                                          <a:pt x="100290" y="170248"/>
                                                          <a:pt x="82034" y="160327"/>
                                                          <a:pt x="72112" y="139689"/>
                                                        </a:cubicBezTo>
                                                        <a:cubicBezTo>
                                                          <a:pt x="62190" y="119051"/>
                                                          <a:pt x="57428" y="96033"/>
                                                          <a:pt x="50681" y="73014"/>
                                                        </a:cubicBezTo>
                                                        <a:cubicBezTo>
                                                          <a:pt x="43934" y="49995"/>
                                                          <a:pt x="41950" y="7926"/>
                                                          <a:pt x="31631" y="1576"/>
                                                        </a:cubicBezTo>
                                                        <a:cubicBezTo>
                                                          <a:pt x="21312" y="-4774"/>
                                                          <a:pt x="-4485" y="7926"/>
                                                          <a:pt x="674" y="42057"/>
                                                        </a:cubicBezTo>
                                                        <a:close/>
                                                      </a:path>
                                                    </a:pathLst>
                                                  </a:custGeom>
                                                  <a:solidFill>
                                                    <a:schemeClr val="tx1">
                                                      <a:lumMod val="95000"/>
                                                      <a:lumOff val="5000"/>
                                                    </a:schemeClr>
                                                  </a:solidFill>
                                                  <a:ln>
                                                    <a:noFill/>
                                                  </a:ln>
                                                </p:spPr>
                                                <p:style>
                                                  <a:lnRef idx="2">
                                                    <a:schemeClr val="accent1">
                                                      <a:shade val="50000"/>
                                                    </a:schemeClr>
                                                  </a:lnRef>
                                                  <a:fillRef idx="1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lt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algn="ctr"/>
                                                    <a:endParaRPr lang="en-AU"/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87" name="Freeform 186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7239230" y="3054708"/>
                                                    <a:ext cx="273998" cy="65723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25964 w 273998"/>
                                                      <a:gd name="connsiteY0" fmla="*/ 238 h 79814"/>
                                                      <a:gd name="connsiteX1" fmla="*/ 145026 w 273998"/>
                                                      <a:gd name="connsiteY1" fmla="*/ 31195 h 79814"/>
                                                      <a:gd name="connsiteX2" fmla="*/ 273614 w 273998"/>
                                                      <a:gd name="connsiteY2" fmla="*/ 69295 h 79814"/>
                                                      <a:gd name="connsiteX3" fmla="*/ 180745 w 273998"/>
                                                      <a:gd name="connsiteY3" fmla="*/ 78820 h 79814"/>
                                                      <a:gd name="connsiteX4" fmla="*/ 68826 w 273998"/>
                                                      <a:gd name="connsiteY4" fmla="*/ 50245 h 79814"/>
                                                      <a:gd name="connsiteX5" fmla="*/ 4533 w 273998"/>
                                                      <a:gd name="connsiteY5" fmla="*/ 47863 h 79814"/>
                                                      <a:gd name="connsiteX6" fmla="*/ 25964 w 273998"/>
                                                      <a:gd name="connsiteY6" fmla="*/ 238 h 79814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273998" h="79814">
                                                        <a:moveTo>
                                                          <a:pt x="25964" y="238"/>
                                                        </a:moveTo>
                                                        <a:cubicBezTo>
                                                          <a:pt x="49380" y="-2540"/>
                                                          <a:pt x="103751" y="19686"/>
                                                          <a:pt x="145026" y="31195"/>
                                                        </a:cubicBezTo>
                                                        <a:cubicBezTo>
                                                          <a:pt x="186301" y="42705"/>
                                                          <a:pt x="267661" y="61358"/>
                                                          <a:pt x="273614" y="69295"/>
                                                        </a:cubicBezTo>
                                                        <a:cubicBezTo>
                                                          <a:pt x="279567" y="77232"/>
                                                          <a:pt x="214876" y="81995"/>
                                                          <a:pt x="180745" y="78820"/>
                                                        </a:cubicBezTo>
                                                        <a:cubicBezTo>
                                                          <a:pt x="146614" y="75645"/>
                                                          <a:pt x="98195" y="55404"/>
                                                          <a:pt x="68826" y="50245"/>
                                                        </a:cubicBezTo>
                                                        <a:cubicBezTo>
                                                          <a:pt x="39457" y="45086"/>
                                                          <a:pt x="15248" y="54213"/>
                                                          <a:pt x="4533" y="47863"/>
                                                        </a:cubicBezTo>
                                                        <a:cubicBezTo>
                                                          <a:pt x="-6182" y="41513"/>
                                                          <a:pt x="2548" y="3016"/>
                                                          <a:pt x="25964" y="238"/>
                                                        </a:cubicBezTo>
                                                        <a:close/>
                                                      </a:path>
                                                    </a:pathLst>
                                                  </a:custGeom>
                                                  <a:solidFill>
                                                    <a:schemeClr val="tx1">
                                                      <a:lumMod val="95000"/>
                                                      <a:lumOff val="5000"/>
                                                    </a:schemeClr>
                                                  </a:solidFill>
                                                  <a:ln>
                                                    <a:noFill/>
                                                  </a:ln>
                                                </p:spPr>
                                                <p:style>
                                                  <a:lnRef idx="2">
                                                    <a:schemeClr val="accent1">
                                                      <a:shade val="50000"/>
                                                    </a:schemeClr>
                                                  </a:lnRef>
                                                  <a:fillRef idx="1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lt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algn="ctr"/>
                                                    <a:endParaRPr lang="en-AU"/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88" name="Freeform 187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7849514" y="2816614"/>
                                                    <a:ext cx="143011" cy="462849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6230 w 143011"/>
                                                      <a:gd name="connsiteY0" fmla="*/ 50411 h 462849"/>
                                                      <a:gd name="connsiteX1" fmla="*/ 77667 w 143011"/>
                                                      <a:gd name="connsiteY1" fmla="*/ 169474 h 462849"/>
                                                      <a:gd name="connsiteX2" fmla="*/ 103861 w 143011"/>
                                                      <a:gd name="connsiteY2" fmla="*/ 267105 h 462849"/>
                                                      <a:gd name="connsiteX3" fmla="*/ 58617 w 143011"/>
                                                      <a:gd name="connsiteY3" fmla="*/ 386167 h 462849"/>
                                                      <a:gd name="connsiteX4" fmla="*/ 13374 w 143011"/>
                                                      <a:gd name="connsiteY4" fmla="*/ 440936 h 462849"/>
                                                      <a:gd name="connsiteX5" fmla="*/ 56236 w 143011"/>
                                                      <a:gd name="connsiteY5" fmla="*/ 459986 h 462849"/>
                                                      <a:gd name="connsiteX6" fmla="*/ 113386 w 143011"/>
                                                      <a:gd name="connsiteY6" fmla="*/ 383786 h 462849"/>
                                                      <a:gd name="connsiteX7" fmla="*/ 139580 w 143011"/>
                                                      <a:gd name="connsiteY7" fmla="*/ 283774 h 462849"/>
                                                      <a:gd name="connsiteX8" fmla="*/ 134817 w 143011"/>
                                                      <a:gd name="connsiteY8" fmla="*/ 183761 h 462849"/>
                                                      <a:gd name="connsiteX9" fmla="*/ 68142 w 143011"/>
                                                      <a:gd name="connsiteY9" fmla="*/ 64699 h 462849"/>
                                                      <a:gd name="connsiteX10" fmla="*/ 13374 w 143011"/>
                                                      <a:gd name="connsiteY10" fmla="*/ 405 h 462849"/>
                                                      <a:gd name="connsiteX11" fmla="*/ 6230 w 143011"/>
                                                      <a:gd name="connsiteY11" fmla="*/ 50411 h 462849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  <a:cxn ang="0">
                                                        <a:pos x="connsiteX9" y="connsiteY9"/>
                                                      </a:cxn>
                                                      <a:cxn ang="0">
                                                        <a:pos x="connsiteX10" y="connsiteY10"/>
                                                      </a:cxn>
                                                      <a:cxn ang="0">
                                                        <a:pos x="connsiteX11" y="connsiteY11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143011" h="462849">
                                                        <a:moveTo>
                                                          <a:pt x="6230" y="50411"/>
                                                        </a:moveTo>
                                                        <a:cubicBezTo>
                                                          <a:pt x="16946" y="78589"/>
                                                          <a:pt x="61395" y="133358"/>
                                                          <a:pt x="77667" y="169474"/>
                                                        </a:cubicBezTo>
                                                        <a:cubicBezTo>
                                                          <a:pt x="93939" y="205590"/>
                                                          <a:pt x="107036" y="230990"/>
                                                          <a:pt x="103861" y="267105"/>
                                                        </a:cubicBezTo>
                                                        <a:cubicBezTo>
                                                          <a:pt x="100686" y="303220"/>
                                                          <a:pt x="73698" y="357195"/>
                                                          <a:pt x="58617" y="386167"/>
                                                        </a:cubicBezTo>
                                                        <a:cubicBezTo>
                                                          <a:pt x="43536" y="415139"/>
                                                          <a:pt x="13771" y="428633"/>
                                                          <a:pt x="13374" y="440936"/>
                                                        </a:cubicBezTo>
                                                        <a:cubicBezTo>
                                                          <a:pt x="12977" y="453239"/>
                                                          <a:pt x="39567" y="469511"/>
                                                          <a:pt x="56236" y="459986"/>
                                                        </a:cubicBezTo>
                                                        <a:cubicBezTo>
                                                          <a:pt x="72905" y="450461"/>
                                                          <a:pt x="99495" y="413155"/>
                                                          <a:pt x="113386" y="383786"/>
                                                        </a:cubicBezTo>
                                                        <a:cubicBezTo>
                                                          <a:pt x="127277" y="354417"/>
                                                          <a:pt x="136008" y="317111"/>
                                                          <a:pt x="139580" y="283774"/>
                                                        </a:cubicBezTo>
                                                        <a:cubicBezTo>
                                                          <a:pt x="143152" y="250437"/>
                                                          <a:pt x="146723" y="220273"/>
                                                          <a:pt x="134817" y="183761"/>
                                                        </a:cubicBezTo>
                                                        <a:cubicBezTo>
                                                          <a:pt x="122911" y="147249"/>
                                                          <a:pt x="88383" y="95258"/>
                                                          <a:pt x="68142" y="64699"/>
                                                        </a:cubicBezTo>
                                                        <a:cubicBezTo>
                                                          <a:pt x="47902" y="34140"/>
                                                          <a:pt x="27661" y="4374"/>
                                                          <a:pt x="13374" y="405"/>
                                                        </a:cubicBezTo>
                                                        <a:cubicBezTo>
                                                          <a:pt x="-913" y="-3564"/>
                                                          <a:pt x="-4486" y="22233"/>
                                                          <a:pt x="6230" y="50411"/>
                                                        </a:cubicBezTo>
                                                        <a:close/>
                                                      </a:path>
                                                    </a:pathLst>
                                                  </a:custGeom>
                                                  <a:solidFill>
                                                    <a:schemeClr val="tx1">
                                                      <a:lumMod val="95000"/>
                                                      <a:lumOff val="5000"/>
                                                    </a:schemeClr>
                                                  </a:solidFill>
                                                  <a:ln>
                                                    <a:noFill/>
                                                  </a:ln>
                                                </p:spPr>
                                                <p:style>
                                                  <a:lnRef idx="2">
                                                    <a:schemeClr val="accent1">
                                                      <a:shade val="50000"/>
                                                    </a:schemeClr>
                                                  </a:lnRef>
                                                  <a:fillRef idx="1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lt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algn="ctr"/>
                                                    <a:endParaRPr lang="en-AU"/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89" name="Freeform 188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7511601" y="2167606"/>
                                                    <a:ext cx="849102" cy="1430050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449 w 849102"/>
                                                      <a:gd name="connsiteY0" fmla="*/ 51719 h 1430050"/>
                                                      <a:gd name="connsiteX1" fmla="*/ 181424 w 849102"/>
                                                      <a:gd name="connsiteY1" fmla="*/ 35844 h 1430050"/>
                                                      <a:gd name="connsiteX2" fmla="*/ 454474 w 849102"/>
                                                      <a:gd name="connsiteY2" fmla="*/ 112044 h 1430050"/>
                                                      <a:gd name="connsiteX3" fmla="*/ 664024 w 849102"/>
                                                      <a:gd name="connsiteY3" fmla="*/ 321594 h 1430050"/>
                                                      <a:gd name="connsiteX4" fmla="*/ 784674 w 849102"/>
                                                      <a:gd name="connsiteY4" fmla="*/ 626394 h 1430050"/>
                                                      <a:gd name="connsiteX5" fmla="*/ 791024 w 849102"/>
                                                      <a:gd name="connsiteY5" fmla="*/ 921669 h 1430050"/>
                                                      <a:gd name="connsiteX6" fmla="*/ 714824 w 849102"/>
                                                      <a:gd name="connsiteY6" fmla="*/ 1143919 h 1430050"/>
                                                      <a:gd name="connsiteX7" fmla="*/ 590999 w 849102"/>
                                                      <a:gd name="connsiteY7" fmla="*/ 1235994 h 1430050"/>
                                                      <a:gd name="connsiteX8" fmla="*/ 403674 w 849102"/>
                                                      <a:gd name="connsiteY8" fmla="*/ 1382044 h 1430050"/>
                                                      <a:gd name="connsiteX9" fmla="*/ 362399 w 849102"/>
                                                      <a:gd name="connsiteY9" fmla="*/ 1407444 h 1430050"/>
                                                      <a:gd name="connsiteX10" fmla="*/ 384624 w 849102"/>
                                                      <a:gd name="connsiteY10" fmla="*/ 1429669 h 1430050"/>
                                                      <a:gd name="connsiteX11" fmla="*/ 495749 w 849102"/>
                                                      <a:gd name="connsiteY11" fmla="*/ 1388394 h 1430050"/>
                                                      <a:gd name="connsiteX12" fmla="*/ 648149 w 849102"/>
                                                      <a:gd name="connsiteY12" fmla="*/ 1280444 h 1430050"/>
                                                      <a:gd name="connsiteX13" fmla="*/ 746574 w 849102"/>
                                                      <a:gd name="connsiteY13" fmla="*/ 1182019 h 1430050"/>
                                                      <a:gd name="connsiteX14" fmla="*/ 794199 w 849102"/>
                                                      <a:gd name="connsiteY14" fmla="*/ 1074069 h 1430050"/>
                                                      <a:gd name="connsiteX15" fmla="*/ 832299 w 849102"/>
                                                      <a:gd name="connsiteY15" fmla="*/ 959769 h 1430050"/>
                                                      <a:gd name="connsiteX16" fmla="*/ 848174 w 849102"/>
                                                      <a:gd name="connsiteY16" fmla="*/ 772444 h 1430050"/>
                                                      <a:gd name="connsiteX17" fmla="*/ 806899 w 849102"/>
                                                      <a:gd name="connsiteY17" fmla="*/ 572419 h 1430050"/>
                                                      <a:gd name="connsiteX18" fmla="*/ 749749 w 849102"/>
                                                      <a:gd name="connsiteY18" fmla="*/ 378744 h 1430050"/>
                                                      <a:gd name="connsiteX19" fmla="*/ 629099 w 849102"/>
                                                      <a:gd name="connsiteY19" fmla="*/ 204119 h 1430050"/>
                                                      <a:gd name="connsiteX20" fmla="*/ 492574 w 849102"/>
                                                      <a:gd name="connsiteY20" fmla="*/ 86644 h 1430050"/>
                                                      <a:gd name="connsiteX21" fmla="*/ 340174 w 849102"/>
                                                      <a:gd name="connsiteY21" fmla="*/ 13619 h 1430050"/>
                                                      <a:gd name="connsiteX22" fmla="*/ 136974 w 849102"/>
                                                      <a:gd name="connsiteY22" fmla="*/ 919 h 1430050"/>
                                                      <a:gd name="connsiteX23" fmla="*/ 449 w 849102"/>
                                                      <a:gd name="connsiteY23" fmla="*/ 51719 h 1430050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  <a:cxn ang="0">
                                                        <a:pos x="connsiteX9" y="connsiteY9"/>
                                                      </a:cxn>
                                                      <a:cxn ang="0">
                                                        <a:pos x="connsiteX10" y="connsiteY10"/>
                                                      </a:cxn>
                                                      <a:cxn ang="0">
                                                        <a:pos x="connsiteX11" y="connsiteY11"/>
                                                      </a:cxn>
                                                      <a:cxn ang="0">
                                                        <a:pos x="connsiteX12" y="connsiteY12"/>
                                                      </a:cxn>
                                                      <a:cxn ang="0">
                                                        <a:pos x="connsiteX13" y="connsiteY13"/>
                                                      </a:cxn>
                                                      <a:cxn ang="0">
                                                        <a:pos x="connsiteX14" y="connsiteY14"/>
                                                      </a:cxn>
                                                      <a:cxn ang="0">
                                                        <a:pos x="connsiteX15" y="connsiteY15"/>
                                                      </a:cxn>
                                                      <a:cxn ang="0">
                                                        <a:pos x="connsiteX16" y="connsiteY16"/>
                                                      </a:cxn>
                                                      <a:cxn ang="0">
                                                        <a:pos x="connsiteX17" y="connsiteY17"/>
                                                      </a:cxn>
                                                      <a:cxn ang="0">
                                                        <a:pos x="connsiteX18" y="connsiteY18"/>
                                                      </a:cxn>
                                                      <a:cxn ang="0">
                                                        <a:pos x="connsiteX19" y="connsiteY19"/>
                                                      </a:cxn>
                                                      <a:cxn ang="0">
                                                        <a:pos x="connsiteX20" y="connsiteY20"/>
                                                      </a:cxn>
                                                      <a:cxn ang="0">
                                                        <a:pos x="connsiteX21" y="connsiteY21"/>
                                                      </a:cxn>
                                                      <a:cxn ang="0">
                                                        <a:pos x="connsiteX22" y="connsiteY22"/>
                                                      </a:cxn>
                                                      <a:cxn ang="0">
                                                        <a:pos x="connsiteX23" y="connsiteY23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849102" h="1430050">
                                                        <a:moveTo>
                                                          <a:pt x="449" y="51719"/>
                                                        </a:moveTo>
                                                        <a:cubicBezTo>
                                                          <a:pt x="7857" y="57540"/>
                                                          <a:pt x="105753" y="25790"/>
                                                          <a:pt x="181424" y="35844"/>
                                                        </a:cubicBezTo>
                                                        <a:cubicBezTo>
                                                          <a:pt x="257095" y="45898"/>
                                                          <a:pt x="374041" y="64419"/>
                                                          <a:pt x="454474" y="112044"/>
                                                        </a:cubicBezTo>
                                                        <a:cubicBezTo>
                                                          <a:pt x="534907" y="159669"/>
                                                          <a:pt x="608991" y="235869"/>
                                                          <a:pt x="664024" y="321594"/>
                                                        </a:cubicBezTo>
                                                        <a:cubicBezTo>
                                                          <a:pt x="719057" y="407319"/>
                                                          <a:pt x="763507" y="526382"/>
                                                          <a:pt x="784674" y="626394"/>
                                                        </a:cubicBezTo>
                                                        <a:cubicBezTo>
                                                          <a:pt x="805841" y="726406"/>
                                                          <a:pt x="802666" y="835415"/>
                                                          <a:pt x="791024" y="921669"/>
                                                        </a:cubicBezTo>
                                                        <a:cubicBezTo>
                                                          <a:pt x="779382" y="1007923"/>
                                                          <a:pt x="748162" y="1091531"/>
                                                          <a:pt x="714824" y="1143919"/>
                                                        </a:cubicBezTo>
                                                        <a:cubicBezTo>
                                                          <a:pt x="681486" y="1196307"/>
                                                          <a:pt x="642857" y="1196307"/>
                                                          <a:pt x="590999" y="1235994"/>
                                                        </a:cubicBezTo>
                                                        <a:cubicBezTo>
                                                          <a:pt x="539141" y="1275681"/>
                                                          <a:pt x="441774" y="1353469"/>
                                                          <a:pt x="403674" y="1382044"/>
                                                        </a:cubicBezTo>
                                                        <a:cubicBezTo>
                                                          <a:pt x="365574" y="1410619"/>
                                                          <a:pt x="365574" y="1399506"/>
                                                          <a:pt x="362399" y="1407444"/>
                                                        </a:cubicBezTo>
                                                        <a:cubicBezTo>
                                                          <a:pt x="359224" y="1415382"/>
                                                          <a:pt x="362399" y="1432844"/>
                                                          <a:pt x="384624" y="1429669"/>
                                                        </a:cubicBezTo>
                                                        <a:cubicBezTo>
                                                          <a:pt x="406849" y="1426494"/>
                                                          <a:pt x="451828" y="1413265"/>
                                                          <a:pt x="495749" y="1388394"/>
                                                        </a:cubicBezTo>
                                                        <a:cubicBezTo>
                                                          <a:pt x="539670" y="1363523"/>
                                                          <a:pt x="606345" y="1314840"/>
                                                          <a:pt x="648149" y="1280444"/>
                                                        </a:cubicBezTo>
                                                        <a:cubicBezTo>
                                                          <a:pt x="689953" y="1246048"/>
                                                          <a:pt x="722232" y="1216415"/>
                                                          <a:pt x="746574" y="1182019"/>
                                                        </a:cubicBezTo>
                                                        <a:cubicBezTo>
                                                          <a:pt x="770916" y="1147623"/>
                                                          <a:pt x="779912" y="1111111"/>
                                                          <a:pt x="794199" y="1074069"/>
                                                        </a:cubicBezTo>
                                                        <a:cubicBezTo>
                                                          <a:pt x="808487" y="1037027"/>
                                                          <a:pt x="823303" y="1010040"/>
                                                          <a:pt x="832299" y="959769"/>
                                                        </a:cubicBezTo>
                                                        <a:cubicBezTo>
                                                          <a:pt x="841295" y="909498"/>
                                                          <a:pt x="852407" y="837002"/>
                                                          <a:pt x="848174" y="772444"/>
                                                        </a:cubicBezTo>
                                                        <a:cubicBezTo>
                                                          <a:pt x="843941" y="707886"/>
                                                          <a:pt x="823303" y="638036"/>
                                                          <a:pt x="806899" y="572419"/>
                                                        </a:cubicBezTo>
                                                        <a:cubicBezTo>
                                                          <a:pt x="790495" y="506802"/>
                                                          <a:pt x="779382" y="440127"/>
                                                          <a:pt x="749749" y="378744"/>
                                                        </a:cubicBezTo>
                                                        <a:cubicBezTo>
                                                          <a:pt x="720116" y="317361"/>
                                                          <a:pt x="671961" y="252802"/>
                                                          <a:pt x="629099" y="204119"/>
                                                        </a:cubicBezTo>
                                                        <a:cubicBezTo>
                                                          <a:pt x="586237" y="155436"/>
                                                          <a:pt x="540728" y="118394"/>
                                                          <a:pt x="492574" y="86644"/>
                                                        </a:cubicBezTo>
                                                        <a:cubicBezTo>
                                                          <a:pt x="444420" y="54894"/>
                                                          <a:pt x="399441" y="27906"/>
                                                          <a:pt x="340174" y="13619"/>
                                                        </a:cubicBezTo>
                                                        <a:cubicBezTo>
                                                          <a:pt x="280907" y="-668"/>
                                                          <a:pt x="195182" y="-1198"/>
                                                          <a:pt x="136974" y="919"/>
                                                        </a:cubicBezTo>
                                                        <a:cubicBezTo>
                                                          <a:pt x="78766" y="3036"/>
                                                          <a:pt x="-6959" y="45898"/>
                                                          <a:pt x="449" y="51719"/>
                                                        </a:cubicBezTo>
                                                        <a:close/>
                                                      </a:path>
                                                    </a:pathLst>
                                                  </a:custGeom>
                                                  <a:solidFill>
                                                    <a:schemeClr val="tx1">
                                                      <a:lumMod val="95000"/>
                                                      <a:lumOff val="5000"/>
                                                    </a:schemeClr>
                                                  </a:solidFill>
                                                  <a:ln>
                                                    <a:noFill/>
                                                  </a:ln>
                                                </p:spPr>
                                                <p:style>
                                                  <a:lnRef idx="2">
                                                    <a:schemeClr val="accent1">
                                                      <a:shade val="50000"/>
                                                    </a:schemeClr>
                                                  </a:lnRef>
                                                  <a:fillRef idx="1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lt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algn="ctr"/>
                                                    <a:endParaRPr lang="en-AU"/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90" name="Freeform 189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7655573" y="3576171"/>
                                                    <a:ext cx="144135" cy="79050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146 w 144135"/>
                                                      <a:gd name="connsiteY0" fmla="*/ 43329 h 79050"/>
                                                      <a:gd name="connsiteX1" fmla="*/ 69202 w 144135"/>
                                                      <a:gd name="connsiteY1" fmla="*/ 21898 h 79050"/>
                                                      <a:gd name="connsiteX2" fmla="*/ 133496 w 144135"/>
                                                      <a:gd name="connsiteY2" fmla="*/ 467 h 79050"/>
                                                      <a:gd name="connsiteX3" fmla="*/ 140640 w 144135"/>
                                                      <a:gd name="connsiteY3" fmla="*/ 43329 h 79050"/>
                                                      <a:gd name="connsiteX4" fmla="*/ 97777 w 144135"/>
                                                      <a:gd name="connsiteY4" fmla="*/ 76667 h 79050"/>
                                                      <a:gd name="connsiteX5" fmla="*/ 52533 w 144135"/>
                                                      <a:gd name="connsiteY5" fmla="*/ 76667 h 79050"/>
                                                      <a:gd name="connsiteX6" fmla="*/ 146 w 144135"/>
                                                      <a:gd name="connsiteY6" fmla="*/ 43329 h 79050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144135" h="79050">
                                                        <a:moveTo>
                                                          <a:pt x="146" y="43329"/>
                                                        </a:moveTo>
                                                        <a:cubicBezTo>
                                                          <a:pt x="2924" y="34201"/>
                                                          <a:pt x="46977" y="29042"/>
                                                          <a:pt x="69202" y="21898"/>
                                                        </a:cubicBezTo>
                                                        <a:cubicBezTo>
                                                          <a:pt x="91427" y="14754"/>
                                                          <a:pt x="121590" y="-3105"/>
                                                          <a:pt x="133496" y="467"/>
                                                        </a:cubicBezTo>
                                                        <a:cubicBezTo>
                                                          <a:pt x="145402" y="4039"/>
                                                          <a:pt x="146593" y="30629"/>
                                                          <a:pt x="140640" y="43329"/>
                                                        </a:cubicBezTo>
                                                        <a:cubicBezTo>
                                                          <a:pt x="134687" y="56029"/>
                                                          <a:pt x="112461" y="71111"/>
                                                          <a:pt x="97777" y="76667"/>
                                                        </a:cubicBezTo>
                                                        <a:cubicBezTo>
                                                          <a:pt x="83093" y="82223"/>
                                                          <a:pt x="70392" y="76270"/>
                                                          <a:pt x="52533" y="76667"/>
                                                        </a:cubicBezTo>
                                                        <a:cubicBezTo>
                                                          <a:pt x="34674" y="77064"/>
                                                          <a:pt x="-2632" y="52457"/>
                                                          <a:pt x="146" y="43329"/>
                                                        </a:cubicBezTo>
                                                        <a:close/>
                                                      </a:path>
                                                    </a:pathLst>
                                                  </a:custGeom>
                                                  <a:solidFill>
                                                    <a:schemeClr val="tx1">
                                                      <a:lumMod val="95000"/>
                                                      <a:lumOff val="5000"/>
                                                    </a:schemeClr>
                                                  </a:solidFill>
                                                  <a:ln>
                                                    <a:noFill/>
                                                  </a:ln>
                                                </p:spPr>
                                                <p:style>
                                                  <a:lnRef idx="2">
                                                    <a:schemeClr val="accent1">
                                                      <a:shade val="50000"/>
                                                    </a:schemeClr>
                                                  </a:lnRef>
                                                  <a:fillRef idx="1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lt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algn="ctr"/>
                                                    <a:endParaRPr lang="en-AU"/>
                                                  </a:p>
                                                </p:txBody>
                                              </p:sp>
                                              <p:sp>
                                                <p:nvSpPr>
                                                  <p:cNvPr id="191" name="Freeform 190"/>
                                                  <p:cNvSpPr/>
                                                  <p:nvPr/>
                                                </p:nvSpPr>
                                                <p:spPr>
                                                  <a:xfrm>
                                                    <a:off x="7784967" y="3581184"/>
                                                    <a:ext cx="361295" cy="286566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connsiteX0" fmla="*/ 13627 w 361295"/>
                                                      <a:gd name="connsiteY0" fmla="*/ 159760 h 286566"/>
                                                      <a:gd name="connsiteX1" fmla="*/ 94589 w 361295"/>
                                                      <a:gd name="connsiteY1" fmla="*/ 250247 h 286566"/>
                                                      <a:gd name="connsiteX2" fmla="*/ 206508 w 361295"/>
                                                      <a:gd name="connsiteY2" fmla="*/ 247866 h 286566"/>
                                                      <a:gd name="connsiteX3" fmla="*/ 299377 w 361295"/>
                                                      <a:gd name="connsiteY3" fmla="*/ 245485 h 286566"/>
                                                      <a:gd name="connsiteX4" fmla="*/ 323189 w 361295"/>
                                                      <a:gd name="connsiteY4" fmla="*/ 285966 h 286566"/>
                                                      <a:gd name="connsiteX5" fmla="*/ 361289 w 361295"/>
                                                      <a:gd name="connsiteY5" fmla="*/ 209766 h 286566"/>
                                                      <a:gd name="connsiteX6" fmla="*/ 325571 w 361295"/>
                                                      <a:gd name="connsiteY6" fmla="*/ 100229 h 286566"/>
                                                      <a:gd name="connsiteX7" fmla="*/ 251752 w 361295"/>
                                                      <a:gd name="connsiteY7" fmla="*/ 7360 h 286566"/>
                                                      <a:gd name="connsiteX8" fmla="*/ 166027 w 361295"/>
                                                      <a:gd name="connsiteY8" fmla="*/ 12122 h 286566"/>
                                                      <a:gd name="connsiteX9" fmla="*/ 206508 w 361295"/>
                                                      <a:gd name="connsiteY9" fmla="*/ 62129 h 286566"/>
                                                      <a:gd name="connsiteX10" fmla="*/ 275564 w 361295"/>
                                                      <a:gd name="connsiteY10" fmla="*/ 102610 h 286566"/>
                                                      <a:gd name="connsiteX11" fmla="*/ 304139 w 361295"/>
                                                      <a:gd name="connsiteY11" fmla="*/ 171666 h 286566"/>
                                                      <a:gd name="connsiteX12" fmla="*/ 313664 w 361295"/>
                                                      <a:gd name="connsiteY12" fmla="*/ 197860 h 286566"/>
                                                      <a:gd name="connsiteX13" fmla="*/ 232702 w 361295"/>
                                                      <a:gd name="connsiteY13" fmla="*/ 205004 h 286566"/>
                                                      <a:gd name="connsiteX14" fmla="*/ 156502 w 361295"/>
                                                      <a:gd name="connsiteY14" fmla="*/ 219291 h 286566"/>
                                                      <a:gd name="connsiteX15" fmla="*/ 80302 w 361295"/>
                                                      <a:gd name="connsiteY15" fmla="*/ 181191 h 286566"/>
                                                      <a:gd name="connsiteX16" fmla="*/ 23152 w 361295"/>
                                                      <a:gd name="connsiteY16" fmla="*/ 100229 h 286566"/>
                                                      <a:gd name="connsiteX17" fmla="*/ 42202 w 361295"/>
                                                      <a:gd name="connsiteY17" fmla="*/ 38316 h 286566"/>
                                                      <a:gd name="connsiteX18" fmla="*/ 4102 w 361295"/>
                                                      <a:gd name="connsiteY18" fmla="*/ 50222 h 286566"/>
                                                      <a:gd name="connsiteX19" fmla="*/ 13627 w 361295"/>
                                                      <a:gd name="connsiteY19" fmla="*/ 159760 h 286566"/>
                                                    </a:gdLst>
                                                    <a:ahLst/>
                                                    <a:cxnLst>
                                                      <a:cxn ang="0">
                                                        <a:pos x="connsiteX0" y="connsiteY0"/>
                                                      </a:cxn>
                                                      <a:cxn ang="0">
                                                        <a:pos x="connsiteX1" y="connsiteY1"/>
                                                      </a:cxn>
                                                      <a:cxn ang="0">
                                                        <a:pos x="connsiteX2" y="connsiteY2"/>
                                                      </a:cxn>
                                                      <a:cxn ang="0">
                                                        <a:pos x="connsiteX3" y="connsiteY3"/>
                                                      </a:cxn>
                                                      <a:cxn ang="0">
                                                        <a:pos x="connsiteX4" y="connsiteY4"/>
                                                      </a:cxn>
                                                      <a:cxn ang="0">
                                                        <a:pos x="connsiteX5" y="connsiteY5"/>
                                                      </a:cxn>
                                                      <a:cxn ang="0">
                                                        <a:pos x="connsiteX6" y="connsiteY6"/>
                                                      </a:cxn>
                                                      <a:cxn ang="0">
                                                        <a:pos x="connsiteX7" y="connsiteY7"/>
                                                      </a:cxn>
                                                      <a:cxn ang="0">
                                                        <a:pos x="connsiteX8" y="connsiteY8"/>
                                                      </a:cxn>
                                                      <a:cxn ang="0">
                                                        <a:pos x="connsiteX9" y="connsiteY9"/>
                                                      </a:cxn>
                                                      <a:cxn ang="0">
                                                        <a:pos x="connsiteX10" y="connsiteY10"/>
                                                      </a:cxn>
                                                      <a:cxn ang="0">
                                                        <a:pos x="connsiteX11" y="connsiteY11"/>
                                                      </a:cxn>
                                                      <a:cxn ang="0">
                                                        <a:pos x="connsiteX12" y="connsiteY12"/>
                                                      </a:cxn>
                                                      <a:cxn ang="0">
                                                        <a:pos x="connsiteX13" y="connsiteY13"/>
                                                      </a:cxn>
                                                      <a:cxn ang="0">
                                                        <a:pos x="connsiteX14" y="connsiteY14"/>
                                                      </a:cxn>
                                                      <a:cxn ang="0">
                                                        <a:pos x="connsiteX15" y="connsiteY15"/>
                                                      </a:cxn>
                                                      <a:cxn ang="0">
                                                        <a:pos x="connsiteX16" y="connsiteY16"/>
                                                      </a:cxn>
                                                      <a:cxn ang="0">
                                                        <a:pos x="connsiteX17" y="connsiteY17"/>
                                                      </a:cxn>
                                                      <a:cxn ang="0">
                                                        <a:pos x="connsiteX18" y="connsiteY18"/>
                                                      </a:cxn>
                                                      <a:cxn ang="0">
                                                        <a:pos x="connsiteX19" y="connsiteY19"/>
                                                      </a:cxn>
                                                    </a:cxnLst>
                                                    <a:rect l="l" t="t" r="r" b="b"/>
                                                    <a:pathLst>
                                                      <a:path w="361295" h="286566">
                                                        <a:moveTo>
                                                          <a:pt x="13627" y="159760"/>
                                                        </a:moveTo>
                                                        <a:cubicBezTo>
                                                          <a:pt x="28708" y="193097"/>
                                                          <a:pt x="62442" y="235563"/>
                                                          <a:pt x="94589" y="250247"/>
                                                        </a:cubicBezTo>
                                                        <a:cubicBezTo>
                                                          <a:pt x="126736" y="264931"/>
                                                          <a:pt x="206508" y="247866"/>
                                                          <a:pt x="206508" y="247866"/>
                                                        </a:cubicBezTo>
                                                        <a:cubicBezTo>
                                                          <a:pt x="240639" y="247072"/>
                                                          <a:pt x="279930" y="239135"/>
                                                          <a:pt x="299377" y="245485"/>
                                                        </a:cubicBezTo>
                                                        <a:cubicBezTo>
                                                          <a:pt x="318824" y="251835"/>
                                                          <a:pt x="312870" y="291919"/>
                                                          <a:pt x="323189" y="285966"/>
                                                        </a:cubicBezTo>
                                                        <a:cubicBezTo>
                                                          <a:pt x="333508" y="280013"/>
                                                          <a:pt x="360892" y="240722"/>
                                                          <a:pt x="361289" y="209766"/>
                                                        </a:cubicBezTo>
                                                        <a:cubicBezTo>
                                                          <a:pt x="361686" y="178810"/>
                                                          <a:pt x="343827" y="133963"/>
                                                          <a:pt x="325571" y="100229"/>
                                                        </a:cubicBezTo>
                                                        <a:cubicBezTo>
                                                          <a:pt x="307315" y="66495"/>
                                                          <a:pt x="278343" y="22044"/>
                                                          <a:pt x="251752" y="7360"/>
                                                        </a:cubicBezTo>
                                                        <a:cubicBezTo>
                                                          <a:pt x="225161" y="-7324"/>
                                                          <a:pt x="173568" y="2994"/>
                                                          <a:pt x="166027" y="12122"/>
                                                        </a:cubicBezTo>
                                                        <a:cubicBezTo>
                                                          <a:pt x="158486" y="21250"/>
                                                          <a:pt x="188252" y="47048"/>
                                                          <a:pt x="206508" y="62129"/>
                                                        </a:cubicBezTo>
                                                        <a:cubicBezTo>
                                                          <a:pt x="224764" y="77210"/>
                                                          <a:pt x="259292" y="84354"/>
                                                          <a:pt x="275564" y="102610"/>
                                                        </a:cubicBezTo>
                                                        <a:cubicBezTo>
                                                          <a:pt x="291836" y="120866"/>
                                                          <a:pt x="297789" y="155791"/>
                                                          <a:pt x="304139" y="171666"/>
                                                        </a:cubicBezTo>
                                                        <a:cubicBezTo>
                                                          <a:pt x="310489" y="187541"/>
                                                          <a:pt x="325570" y="192304"/>
                                                          <a:pt x="313664" y="197860"/>
                                                        </a:cubicBezTo>
                                                        <a:cubicBezTo>
                                                          <a:pt x="301758" y="203416"/>
                                                          <a:pt x="258896" y="201432"/>
                                                          <a:pt x="232702" y="205004"/>
                                                        </a:cubicBezTo>
                                                        <a:cubicBezTo>
                                                          <a:pt x="206508" y="208576"/>
                                                          <a:pt x="181902" y="223260"/>
                                                          <a:pt x="156502" y="219291"/>
                                                        </a:cubicBezTo>
                                                        <a:cubicBezTo>
                                                          <a:pt x="131102" y="215322"/>
                                                          <a:pt x="102527" y="201035"/>
                                                          <a:pt x="80302" y="181191"/>
                                                        </a:cubicBezTo>
                                                        <a:cubicBezTo>
                                                          <a:pt x="58077" y="161347"/>
                                                          <a:pt x="29502" y="124041"/>
                                                          <a:pt x="23152" y="100229"/>
                                                        </a:cubicBezTo>
                                                        <a:cubicBezTo>
                                                          <a:pt x="16802" y="76417"/>
                                                          <a:pt x="45377" y="46650"/>
                                                          <a:pt x="42202" y="38316"/>
                                                        </a:cubicBezTo>
                                                        <a:cubicBezTo>
                                                          <a:pt x="39027" y="29982"/>
                                                          <a:pt x="11246" y="35538"/>
                                                          <a:pt x="4102" y="50222"/>
                                                        </a:cubicBezTo>
                                                        <a:cubicBezTo>
                                                          <a:pt x="-3042" y="64906"/>
                                                          <a:pt x="-1454" y="126423"/>
                                                          <a:pt x="13627" y="159760"/>
                                                        </a:cubicBezTo>
                                                        <a:close/>
                                                      </a:path>
                                                    </a:pathLst>
                                                  </a:custGeom>
                                                  <a:solidFill>
                                                    <a:schemeClr val="tx1">
                                                      <a:lumMod val="95000"/>
                                                      <a:lumOff val="5000"/>
                                                    </a:schemeClr>
                                                  </a:solidFill>
                                                  <a:ln>
                                                    <a:noFill/>
                                                  </a:ln>
                                                </p:spPr>
                                                <p:style>
                                                  <a:lnRef idx="2">
                                                    <a:schemeClr val="accent1">
                                                      <a:shade val="50000"/>
                                                    </a:schemeClr>
                                                  </a:lnRef>
                                                  <a:fillRef idx="1">
                                                    <a:schemeClr val="accent1"/>
                                                  </a:fillRef>
                                                  <a:effectRef idx="0">
                                                    <a:schemeClr val="accent1"/>
                                                  </a:effectRef>
                                                  <a:fontRef idx="minor">
                                                    <a:schemeClr val="lt1"/>
                                                  </a:fontRef>
                                                </p:style>
                                                <p:txBody>
                                                  <a:bodyPr rtlCol="0" anchor="ctr"/>
                                                  <a:lstStyle/>
                                                  <a:p>
                                                    <a:pPr algn="ctr"/>
                                                    <a:endParaRPr lang="en-AU"/>
                                                  </a:p>
                                                </p:txBody>
                                              </p:sp>
                                            </p:grpSp>
                                            <p:sp>
                                              <p:nvSpPr>
                                                <p:cNvPr id="175" name="Freeform 174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7623808" y="3248816"/>
                                                  <a:ext cx="270901" cy="308779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86680 w 270901"/>
                                                    <a:gd name="connsiteY0" fmla="*/ 18259 h 308779"/>
                                                    <a:gd name="connsiteX1" fmla="*/ 184311 w 270901"/>
                                                    <a:gd name="connsiteY1" fmla="*/ 1590 h 308779"/>
                                                    <a:gd name="connsiteX2" fmla="*/ 253367 w 270901"/>
                                                    <a:gd name="connsiteY2" fmla="*/ 53978 h 308779"/>
                                                    <a:gd name="connsiteX3" fmla="*/ 270036 w 270901"/>
                                                    <a:gd name="connsiteY3" fmla="*/ 132559 h 308779"/>
                                                    <a:gd name="connsiteX4" fmla="*/ 234317 w 270901"/>
                                                    <a:gd name="connsiteY4" fmla="*/ 225428 h 308779"/>
                                                    <a:gd name="connsiteX5" fmla="*/ 148592 w 270901"/>
                                                    <a:gd name="connsiteY5" fmla="*/ 280197 h 308779"/>
                                                    <a:gd name="connsiteX6" fmla="*/ 36673 w 270901"/>
                                                    <a:gd name="connsiteY6" fmla="*/ 308772 h 308779"/>
                                                    <a:gd name="connsiteX7" fmla="*/ 955 w 270901"/>
                                                    <a:gd name="connsiteY7" fmla="*/ 277815 h 308779"/>
                                                    <a:gd name="connsiteX8" fmla="*/ 67630 w 270901"/>
                                                    <a:gd name="connsiteY8" fmla="*/ 254003 h 308779"/>
                                                    <a:gd name="connsiteX9" fmla="*/ 167642 w 270901"/>
                                                    <a:gd name="connsiteY9" fmla="*/ 211140 h 308779"/>
                                                    <a:gd name="connsiteX10" fmla="*/ 217648 w 270901"/>
                                                    <a:gd name="connsiteY10" fmla="*/ 170659 h 308779"/>
                                                    <a:gd name="connsiteX11" fmla="*/ 227173 w 270901"/>
                                                    <a:gd name="connsiteY11" fmla="*/ 96840 h 308779"/>
                                                    <a:gd name="connsiteX12" fmla="*/ 174786 w 270901"/>
                                                    <a:gd name="connsiteY12" fmla="*/ 42072 h 308779"/>
                                                    <a:gd name="connsiteX13" fmla="*/ 141448 w 270901"/>
                                                    <a:gd name="connsiteY13" fmla="*/ 37309 h 308779"/>
                                                    <a:gd name="connsiteX14" fmla="*/ 60486 w 270901"/>
                                                    <a:gd name="connsiteY14" fmla="*/ 87315 h 308779"/>
                                                    <a:gd name="connsiteX15" fmla="*/ 43817 w 270901"/>
                                                    <a:gd name="connsiteY15" fmla="*/ 65884 h 308779"/>
                                                    <a:gd name="connsiteX16" fmla="*/ 86680 w 270901"/>
                                                    <a:gd name="connsiteY16" fmla="*/ 18259 h 308779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  <a:cxn ang="0">
                                                      <a:pos x="connsiteX12" y="connsiteY12"/>
                                                    </a:cxn>
                                                    <a:cxn ang="0">
                                                      <a:pos x="connsiteX13" y="connsiteY13"/>
                                                    </a:cxn>
                                                    <a:cxn ang="0">
                                                      <a:pos x="connsiteX14" y="connsiteY14"/>
                                                    </a:cxn>
                                                    <a:cxn ang="0">
                                                      <a:pos x="connsiteX15" y="connsiteY15"/>
                                                    </a:cxn>
                                                    <a:cxn ang="0">
                                                      <a:pos x="connsiteX16" y="connsiteY16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270901" h="308779">
                                                      <a:moveTo>
                                                        <a:pt x="86680" y="18259"/>
                                                      </a:moveTo>
                                                      <a:cubicBezTo>
                                                        <a:pt x="110096" y="7543"/>
                                                        <a:pt x="156530" y="-4363"/>
                                                        <a:pt x="184311" y="1590"/>
                                                      </a:cubicBezTo>
                                                      <a:cubicBezTo>
                                                        <a:pt x="212092" y="7543"/>
                                                        <a:pt x="239080" y="32150"/>
                                                        <a:pt x="253367" y="53978"/>
                                                      </a:cubicBezTo>
                                                      <a:cubicBezTo>
                                                        <a:pt x="267655" y="75806"/>
                                                        <a:pt x="273211" y="103984"/>
                                                        <a:pt x="270036" y="132559"/>
                                                      </a:cubicBezTo>
                                                      <a:cubicBezTo>
                                                        <a:pt x="266861" y="161134"/>
                                                        <a:pt x="254558" y="200822"/>
                                                        <a:pt x="234317" y="225428"/>
                                                      </a:cubicBezTo>
                                                      <a:cubicBezTo>
                                                        <a:pt x="214076" y="250034"/>
                                                        <a:pt x="181533" y="266306"/>
                                                        <a:pt x="148592" y="280197"/>
                                                      </a:cubicBezTo>
                                                      <a:cubicBezTo>
                                                        <a:pt x="115651" y="294088"/>
                                                        <a:pt x="61279" y="309169"/>
                                                        <a:pt x="36673" y="308772"/>
                                                      </a:cubicBezTo>
                                                      <a:cubicBezTo>
                                                        <a:pt x="12067" y="308375"/>
                                                        <a:pt x="-4205" y="286943"/>
                                                        <a:pt x="955" y="277815"/>
                                                      </a:cubicBezTo>
                                                      <a:cubicBezTo>
                                                        <a:pt x="6114" y="268687"/>
                                                        <a:pt x="39849" y="265115"/>
                                                        <a:pt x="67630" y="254003"/>
                                                      </a:cubicBezTo>
                                                      <a:cubicBezTo>
                                                        <a:pt x="95411" y="242891"/>
                                                        <a:pt x="142639" y="225031"/>
                                                        <a:pt x="167642" y="211140"/>
                                                      </a:cubicBezTo>
                                                      <a:cubicBezTo>
                                                        <a:pt x="192645" y="197249"/>
                                                        <a:pt x="207726" y="189709"/>
                                                        <a:pt x="217648" y="170659"/>
                                                      </a:cubicBezTo>
                                                      <a:cubicBezTo>
                                                        <a:pt x="227570" y="151609"/>
                                                        <a:pt x="234317" y="118271"/>
                                                        <a:pt x="227173" y="96840"/>
                                                      </a:cubicBezTo>
                                                      <a:cubicBezTo>
                                                        <a:pt x="220029" y="75409"/>
                                                        <a:pt x="189074" y="51994"/>
                                                        <a:pt x="174786" y="42072"/>
                                                      </a:cubicBezTo>
                                                      <a:cubicBezTo>
                                                        <a:pt x="160499" y="32150"/>
                                                        <a:pt x="160498" y="29769"/>
                                                        <a:pt x="141448" y="37309"/>
                                                      </a:cubicBezTo>
                                                      <a:cubicBezTo>
                                                        <a:pt x="122398" y="44849"/>
                                                        <a:pt x="76758" y="82553"/>
                                                        <a:pt x="60486" y="87315"/>
                                                      </a:cubicBezTo>
                                                      <a:cubicBezTo>
                                                        <a:pt x="44214" y="92077"/>
                                                        <a:pt x="42626" y="74218"/>
                                                        <a:pt x="43817" y="65884"/>
                                                      </a:cubicBezTo>
                                                      <a:cubicBezTo>
                                                        <a:pt x="45008" y="57550"/>
                                                        <a:pt x="63264" y="28975"/>
                                                        <a:pt x="86680" y="18259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chemeClr val="tx1">
                                                    <a:lumMod val="95000"/>
                                                    <a:lumOff val="5000"/>
                                                  </a:schemeClr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76" name="Freeform 175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7136594" y="3083729"/>
                                                  <a:ext cx="418925" cy="159591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69069 w 418925"/>
                                                    <a:gd name="connsiteY0" fmla="*/ 85715 h 159591"/>
                                                    <a:gd name="connsiteX1" fmla="*/ 211944 w 418925"/>
                                                    <a:gd name="connsiteY1" fmla="*/ 57140 h 159591"/>
                                                    <a:gd name="connsiteX2" fmla="*/ 331006 w 418925"/>
                                                    <a:gd name="connsiteY2" fmla="*/ 102384 h 159591"/>
                                                    <a:gd name="connsiteX3" fmla="*/ 395300 w 418925"/>
                                                    <a:gd name="connsiteY3" fmla="*/ 159534 h 159591"/>
                                                    <a:gd name="connsiteX4" fmla="*/ 416731 w 418925"/>
                                                    <a:gd name="connsiteY4" fmla="*/ 111909 h 159591"/>
                                                    <a:gd name="connsiteX5" fmla="*/ 347675 w 418925"/>
                                                    <a:gd name="connsiteY5" fmla="*/ 54759 h 159591"/>
                                                    <a:gd name="connsiteX6" fmla="*/ 211944 w 418925"/>
                                                    <a:gd name="connsiteY6" fmla="*/ 2371 h 159591"/>
                                                    <a:gd name="connsiteX7" fmla="*/ 92881 w 418925"/>
                                                    <a:gd name="connsiteY7" fmla="*/ 11896 h 159591"/>
                                                    <a:gd name="connsiteX8" fmla="*/ 23825 w 418925"/>
                                                    <a:gd name="connsiteY8" fmla="*/ 38090 h 159591"/>
                                                    <a:gd name="connsiteX9" fmla="*/ 12 w 418925"/>
                                                    <a:gd name="connsiteY9" fmla="*/ 71427 h 159591"/>
                                                    <a:gd name="connsiteX10" fmla="*/ 69069 w 418925"/>
                                                    <a:gd name="connsiteY10" fmla="*/ 85715 h 159591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418925" h="159591">
                                                      <a:moveTo>
                                                        <a:pt x="69069" y="85715"/>
                                                      </a:moveTo>
                                                      <a:cubicBezTo>
                                                        <a:pt x="104391" y="83334"/>
                                                        <a:pt x="168288" y="54362"/>
                                                        <a:pt x="211944" y="57140"/>
                                                      </a:cubicBezTo>
                                                      <a:cubicBezTo>
                                                        <a:pt x="255600" y="59918"/>
                                                        <a:pt x="300447" y="85318"/>
                                                        <a:pt x="331006" y="102384"/>
                                                      </a:cubicBezTo>
                                                      <a:cubicBezTo>
                                                        <a:pt x="361565" y="119450"/>
                                                        <a:pt x="381013" y="157947"/>
                                                        <a:pt x="395300" y="159534"/>
                                                      </a:cubicBezTo>
                                                      <a:cubicBezTo>
                                                        <a:pt x="409587" y="161121"/>
                                                        <a:pt x="424668" y="129371"/>
                                                        <a:pt x="416731" y="111909"/>
                                                      </a:cubicBezTo>
                                                      <a:cubicBezTo>
                                                        <a:pt x="408794" y="94447"/>
                                                        <a:pt x="381806" y="73015"/>
                                                        <a:pt x="347675" y="54759"/>
                                                      </a:cubicBezTo>
                                                      <a:cubicBezTo>
                                                        <a:pt x="313544" y="36503"/>
                                                        <a:pt x="254410" y="9515"/>
                                                        <a:pt x="211944" y="2371"/>
                                                      </a:cubicBezTo>
                                                      <a:cubicBezTo>
                                                        <a:pt x="169478" y="-4773"/>
                                                        <a:pt x="124234" y="5943"/>
                                                        <a:pt x="92881" y="11896"/>
                                                      </a:cubicBezTo>
                                                      <a:cubicBezTo>
                                                        <a:pt x="61528" y="17849"/>
                                                        <a:pt x="39303" y="28168"/>
                                                        <a:pt x="23825" y="38090"/>
                                                      </a:cubicBezTo>
                                                      <a:cubicBezTo>
                                                        <a:pt x="8347" y="48012"/>
                                                        <a:pt x="-385" y="61108"/>
                                                        <a:pt x="12" y="71427"/>
                                                      </a:cubicBezTo>
                                                      <a:cubicBezTo>
                                                        <a:pt x="409" y="81746"/>
                                                        <a:pt x="33747" y="88096"/>
                                                        <a:pt x="69069" y="85715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chemeClr val="tx1">
                                                    <a:lumMod val="95000"/>
                                                    <a:lumOff val="5000"/>
                                                  </a:schemeClr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77" name="Freeform 176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6662101" y="3038475"/>
                                                  <a:ext cx="219417" cy="83344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5399 w 219417"/>
                                                    <a:gd name="connsiteY0" fmla="*/ 28575 h 83344"/>
                                                    <a:gd name="connsiteX1" fmla="*/ 103030 w 219417"/>
                                                    <a:gd name="connsiteY1" fmla="*/ 0 h 83344"/>
                                                    <a:gd name="connsiteX2" fmla="*/ 186374 w 219417"/>
                                                    <a:gd name="connsiteY2" fmla="*/ 28575 h 83344"/>
                                                    <a:gd name="connsiteX3" fmla="*/ 214949 w 219417"/>
                                                    <a:gd name="connsiteY3" fmla="*/ 52388 h 83344"/>
                                                    <a:gd name="connsiteX4" fmla="*/ 210187 w 219417"/>
                                                    <a:gd name="connsiteY4" fmla="*/ 76200 h 83344"/>
                                                    <a:gd name="connsiteX5" fmla="*/ 129224 w 219417"/>
                                                    <a:gd name="connsiteY5" fmla="*/ 47625 h 83344"/>
                                                    <a:gd name="connsiteX6" fmla="*/ 62549 w 219417"/>
                                                    <a:gd name="connsiteY6" fmla="*/ 52388 h 83344"/>
                                                    <a:gd name="connsiteX7" fmla="*/ 19687 w 219417"/>
                                                    <a:gd name="connsiteY7" fmla="*/ 83344 h 83344"/>
                                                    <a:gd name="connsiteX8" fmla="*/ 5399 w 219417"/>
                                                    <a:gd name="connsiteY8" fmla="*/ 28575 h 83344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219417" h="83344">
                                                      <a:moveTo>
                                                        <a:pt x="5399" y="28575"/>
                                                      </a:moveTo>
                                                      <a:cubicBezTo>
                                                        <a:pt x="19289" y="14684"/>
                                                        <a:pt x="72868" y="0"/>
                                                        <a:pt x="103030" y="0"/>
                                                      </a:cubicBezTo>
                                                      <a:cubicBezTo>
                                                        <a:pt x="133192" y="0"/>
                                                        <a:pt x="167721" y="19844"/>
                                                        <a:pt x="186374" y="28575"/>
                                                      </a:cubicBezTo>
                                                      <a:cubicBezTo>
                                                        <a:pt x="205027" y="37306"/>
                                                        <a:pt x="210980" y="44451"/>
                                                        <a:pt x="214949" y="52388"/>
                                                      </a:cubicBezTo>
                                                      <a:cubicBezTo>
                                                        <a:pt x="218918" y="60326"/>
                                                        <a:pt x="224474" y="76994"/>
                                                        <a:pt x="210187" y="76200"/>
                                                      </a:cubicBezTo>
                                                      <a:cubicBezTo>
                                                        <a:pt x="195900" y="75406"/>
                                                        <a:pt x="153830" y="51594"/>
                                                        <a:pt x="129224" y="47625"/>
                                                      </a:cubicBezTo>
                                                      <a:cubicBezTo>
                                                        <a:pt x="104618" y="43656"/>
                                                        <a:pt x="80805" y="46435"/>
                                                        <a:pt x="62549" y="52388"/>
                                                      </a:cubicBezTo>
                                                      <a:cubicBezTo>
                                                        <a:pt x="44293" y="58341"/>
                                                        <a:pt x="31990" y="83344"/>
                                                        <a:pt x="19687" y="83344"/>
                                                      </a:cubicBezTo>
                                                      <a:cubicBezTo>
                                                        <a:pt x="7384" y="83344"/>
                                                        <a:pt x="-8491" y="42466"/>
                                                        <a:pt x="5399" y="28575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chemeClr val="tx1">
                                                    <a:lumMod val="95000"/>
                                                    <a:lumOff val="5000"/>
                                                  </a:schemeClr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78" name="Freeform 177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6660335" y="3055591"/>
                                                  <a:ext cx="216940" cy="306097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57171 w 216940"/>
                                                    <a:gd name="connsiteY0" fmla="*/ 28128 h 306097"/>
                                                    <a:gd name="connsiteX1" fmla="*/ 21453 w 216940"/>
                                                    <a:gd name="connsiteY1" fmla="*/ 132903 h 306097"/>
                                                    <a:gd name="connsiteX2" fmla="*/ 21 w 216940"/>
                                                    <a:gd name="connsiteY2" fmla="*/ 211484 h 306097"/>
                                                    <a:gd name="connsiteX3" fmla="*/ 19071 w 216940"/>
                                                    <a:gd name="connsiteY3" fmla="*/ 271015 h 306097"/>
                                                    <a:gd name="connsiteX4" fmla="*/ 85746 w 216940"/>
                                                    <a:gd name="connsiteY4" fmla="*/ 304353 h 306097"/>
                                                    <a:gd name="connsiteX5" fmla="*/ 173853 w 216940"/>
                                                    <a:gd name="connsiteY5" fmla="*/ 297209 h 306097"/>
                                                    <a:gd name="connsiteX6" fmla="*/ 207190 w 216940"/>
                                                    <a:gd name="connsiteY6" fmla="*/ 261490 h 306097"/>
                                                    <a:gd name="connsiteX7" fmla="*/ 216715 w 216940"/>
                                                    <a:gd name="connsiteY7" fmla="*/ 178147 h 306097"/>
                                                    <a:gd name="connsiteX8" fmla="*/ 200046 w 216940"/>
                                                    <a:gd name="connsiteY8" fmla="*/ 104328 h 306097"/>
                                                    <a:gd name="connsiteX9" fmla="*/ 188140 w 216940"/>
                                                    <a:gd name="connsiteY9" fmla="*/ 30509 h 306097"/>
                                                    <a:gd name="connsiteX10" fmla="*/ 159565 w 216940"/>
                                                    <a:gd name="connsiteY10" fmla="*/ 25747 h 306097"/>
                                                    <a:gd name="connsiteX11" fmla="*/ 169090 w 216940"/>
                                                    <a:gd name="connsiteY11" fmla="*/ 109090 h 306097"/>
                                                    <a:gd name="connsiteX12" fmla="*/ 176234 w 216940"/>
                                                    <a:gd name="connsiteY12" fmla="*/ 180528 h 306097"/>
                                                    <a:gd name="connsiteX13" fmla="*/ 159565 w 216940"/>
                                                    <a:gd name="connsiteY13" fmla="*/ 249584 h 306097"/>
                                                    <a:gd name="connsiteX14" fmla="*/ 121465 w 216940"/>
                                                    <a:gd name="connsiteY14" fmla="*/ 266253 h 306097"/>
                                                    <a:gd name="connsiteX15" fmla="*/ 57171 w 216940"/>
                                                    <a:gd name="connsiteY15" fmla="*/ 259109 h 306097"/>
                                                    <a:gd name="connsiteX16" fmla="*/ 21453 w 216940"/>
                                                    <a:gd name="connsiteY16" fmla="*/ 218628 h 306097"/>
                                                    <a:gd name="connsiteX17" fmla="*/ 38121 w 216940"/>
                                                    <a:gd name="connsiteY17" fmla="*/ 166240 h 306097"/>
                                                    <a:gd name="connsiteX18" fmla="*/ 61934 w 216940"/>
                                                    <a:gd name="connsiteY18" fmla="*/ 111472 h 306097"/>
                                                    <a:gd name="connsiteX19" fmla="*/ 80984 w 216940"/>
                                                    <a:gd name="connsiteY19" fmla="*/ 73372 h 306097"/>
                                                    <a:gd name="connsiteX20" fmla="*/ 104796 w 216940"/>
                                                    <a:gd name="connsiteY20" fmla="*/ 4315 h 306097"/>
                                                    <a:gd name="connsiteX21" fmla="*/ 57171 w 216940"/>
                                                    <a:gd name="connsiteY21" fmla="*/ 28128 h 306097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  <a:cxn ang="0">
                                                      <a:pos x="connsiteX12" y="connsiteY12"/>
                                                    </a:cxn>
                                                    <a:cxn ang="0">
                                                      <a:pos x="connsiteX13" y="connsiteY13"/>
                                                    </a:cxn>
                                                    <a:cxn ang="0">
                                                      <a:pos x="connsiteX14" y="connsiteY14"/>
                                                    </a:cxn>
                                                    <a:cxn ang="0">
                                                      <a:pos x="connsiteX15" y="connsiteY15"/>
                                                    </a:cxn>
                                                    <a:cxn ang="0">
                                                      <a:pos x="connsiteX16" y="connsiteY16"/>
                                                    </a:cxn>
                                                    <a:cxn ang="0">
                                                      <a:pos x="connsiteX17" y="connsiteY17"/>
                                                    </a:cxn>
                                                    <a:cxn ang="0">
                                                      <a:pos x="connsiteX18" y="connsiteY18"/>
                                                    </a:cxn>
                                                    <a:cxn ang="0">
                                                      <a:pos x="connsiteX19" y="connsiteY19"/>
                                                    </a:cxn>
                                                    <a:cxn ang="0">
                                                      <a:pos x="connsiteX20" y="connsiteY20"/>
                                                    </a:cxn>
                                                    <a:cxn ang="0">
                                                      <a:pos x="connsiteX21" y="connsiteY21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216940" h="306097">
                                                      <a:moveTo>
                                                        <a:pt x="57171" y="28128"/>
                                                      </a:moveTo>
                                                      <a:cubicBezTo>
                                                        <a:pt x="43281" y="49559"/>
                                                        <a:pt x="30978" y="102344"/>
                                                        <a:pt x="21453" y="132903"/>
                                                      </a:cubicBezTo>
                                                      <a:cubicBezTo>
                                                        <a:pt x="11928" y="163462"/>
                                                        <a:pt x="418" y="188465"/>
                                                        <a:pt x="21" y="211484"/>
                                                      </a:cubicBezTo>
                                                      <a:cubicBezTo>
                                                        <a:pt x="-376" y="234503"/>
                                                        <a:pt x="4784" y="255537"/>
                                                        <a:pt x="19071" y="271015"/>
                                                      </a:cubicBezTo>
                                                      <a:cubicBezTo>
                                                        <a:pt x="33358" y="286493"/>
                                                        <a:pt x="59949" y="299987"/>
                                                        <a:pt x="85746" y="304353"/>
                                                      </a:cubicBezTo>
                                                      <a:cubicBezTo>
                                                        <a:pt x="111543" y="308719"/>
                                                        <a:pt x="153612" y="304353"/>
                                                        <a:pt x="173853" y="297209"/>
                                                      </a:cubicBezTo>
                                                      <a:cubicBezTo>
                                                        <a:pt x="194094" y="290065"/>
                                                        <a:pt x="200046" y="281334"/>
                                                        <a:pt x="207190" y="261490"/>
                                                      </a:cubicBezTo>
                                                      <a:cubicBezTo>
                                                        <a:pt x="214334" y="241646"/>
                                                        <a:pt x="217906" y="204341"/>
                                                        <a:pt x="216715" y="178147"/>
                                                      </a:cubicBezTo>
                                                      <a:cubicBezTo>
                                                        <a:pt x="215524" y="151953"/>
                                                        <a:pt x="204808" y="128934"/>
                                                        <a:pt x="200046" y="104328"/>
                                                      </a:cubicBezTo>
                                                      <a:cubicBezTo>
                                                        <a:pt x="195284" y="79722"/>
                                                        <a:pt x="194887" y="43606"/>
                                                        <a:pt x="188140" y="30509"/>
                                                      </a:cubicBezTo>
                                                      <a:cubicBezTo>
                                                        <a:pt x="181393" y="17412"/>
                                                        <a:pt x="162740" y="12650"/>
                                                        <a:pt x="159565" y="25747"/>
                                                      </a:cubicBezTo>
                                                      <a:cubicBezTo>
                                                        <a:pt x="156390" y="38844"/>
                                                        <a:pt x="166312" y="83293"/>
                                                        <a:pt x="169090" y="109090"/>
                                                      </a:cubicBezTo>
                                                      <a:cubicBezTo>
                                                        <a:pt x="171868" y="134887"/>
                                                        <a:pt x="177822" y="157112"/>
                                                        <a:pt x="176234" y="180528"/>
                                                      </a:cubicBezTo>
                                                      <a:cubicBezTo>
                                                        <a:pt x="174647" y="203944"/>
                                                        <a:pt x="168693" y="235297"/>
                                                        <a:pt x="159565" y="249584"/>
                                                      </a:cubicBezTo>
                                                      <a:cubicBezTo>
                                                        <a:pt x="150437" y="263871"/>
                                                        <a:pt x="138531" y="264666"/>
                                                        <a:pt x="121465" y="266253"/>
                                                      </a:cubicBezTo>
                                                      <a:cubicBezTo>
                                                        <a:pt x="104399" y="267840"/>
                                                        <a:pt x="73840" y="267046"/>
                                                        <a:pt x="57171" y="259109"/>
                                                      </a:cubicBezTo>
                                                      <a:cubicBezTo>
                                                        <a:pt x="40502" y="251172"/>
                                                        <a:pt x="24628" y="234106"/>
                                                        <a:pt x="21453" y="218628"/>
                                                      </a:cubicBezTo>
                                                      <a:cubicBezTo>
                                                        <a:pt x="18278" y="203150"/>
                                                        <a:pt x="31374" y="184099"/>
                                                        <a:pt x="38121" y="166240"/>
                                                      </a:cubicBezTo>
                                                      <a:cubicBezTo>
                                                        <a:pt x="44868" y="148381"/>
                                                        <a:pt x="54790" y="126950"/>
                                                        <a:pt x="61934" y="111472"/>
                                                      </a:cubicBezTo>
                                                      <a:cubicBezTo>
                                                        <a:pt x="69078" y="95994"/>
                                                        <a:pt x="73840" y="91231"/>
                                                        <a:pt x="80984" y="73372"/>
                                                      </a:cubicBezTo>
                                                      <a:cubicBezTo>
                                                        <a:pt x="88128" y="55513"/>
                                                        <a:pt x="105193" y="16221"/>
                                                        <a:pt x="104796" y="4315"/>
                                                      </a:cubicBezTo>
                                                      <a:cubicBezTo>
                                                        <a:pt x="104399" y="-7591"/>
                                                        <a:pt x="71061" y="6697"/>
                                                        <a:pt x="57171" y="28128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chemeClr val="tx1">
                                                    <a:lumMod val="95000"/>
                                                    <a:lumOff val="5000"/>
                                                  </a:schemeClr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  <p:sp>
                                              <p:nvSpPr>
                                                <p:cNvPr id="179" name="Freeform 178"/>
                                                <p:cNvSpPr/>
                                                <p:nvPr/>
                                              </p:nvSpPr>
                                              <p:spPr>
                                                <a:xfrm>
                                                  <a:off x="7152085" y="3112274"/>
                                                  <a:ext cx="352167" cy="383478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connsiteX0" fmla="*/ 96440 w 352167"/>
                                                    <a:gd name="connsiteY0" fmla="*/ 14307 h 383478"/>
                                                    <a:gd name="connsiteX1" fmla="*/ 10715 w 352167"/>
                                                    <a:gd name="connsiteY1" fmla="*/ 152420 h 383478"/>
                                                    <a:gd name="connsiteX2" fmla="*/ 10715 w 352167"/>
                                                    <a:gd name="connsiteY2" fmla="*/ 266720 h 383478"/>
                                                    <a:gd name="connsiteX3" fmla="*/ 96440 w 352167"/>
                                                    <a:gd name="connsiteY3" fmla="*/ 352445 h 383478"/>
                                                    <a:gd name="connsiteX4" fmla="*/ 239315 w 352167"/>
                                                    <a:gd name="connsiteY4" fmla="*/ 383401 h 383478"/>
                                                    <a:gd name="connsiteX5" fmla="*/ 329803 w 352167"/>
                                                    <a:gd name="connsiteY5" fmla="*/ 345301 h 383478"/>
                                                    <a:gd name="connsiteX6" fmla="*/ 351234 w 352167"/>
                                                    <a:gd name="connsiteY6" fmla="*/ 290532 h 383478"/>
                                                    <a:gd name="connsiteX7" fmla="*/ 346471 w 352167"/>
                                                    <a:gd name="connsiteY7" fmla="*/ 166707 h 383478"/>
                                                    <a:gd name="connsiteX8" fmla="*/ 329803 w 352167"/>
                                                    <a:gd name="connsiteY8" fmla="*/ 54789 h 383478"/>
                                                    <a:gd name="connsiteX9" fmla="*/ 301228 w 352167"/>
                                                    <a:gd name="connsiteY9" fmla="*/ 42882 h 383478"/>
                                                    <a:gd name="connsiteX10" fmla="*/ 313134 w 352167"/>
                                                    <a:gd name="connsiteY10" fmla="*/ 140514 h 383478"/>
                                                    <a:gd name="connsiteX11" fmla="*/ 317896 w 352167"/>
                                                    <a:gd name="connsiteY11" fmla="*/ 250051 h 383478"/>
                                                    <a:gd name="connsiteX12" fmla="*/ 294084 w 352167"/>
                                                    <a:gd name="connsiteY12" fmla="*/ 316726 h 383478"/>
                                                    <a:gd name="connsiteX13" fmla="*/ 225028 w 352167"/>
                                                    <a:gd name="connsiteY13" fmla="*/ 331014 h 383478"/>
                                                    <a:gd name="connsiteX14" fmla="*/ 120253 w 352167"/>
                                                    <a:gd name="connsiteY14" fmla="*/ 321489 h 383478"/>
                                                    <a:gd name="connsiteX15" fmla="*/ 53578 w 352167"/>
                                                    <a:gd name="connsiteY15" fmla="*/ 266720 h 383478"/>
                                                    <a:gd name="connsiteX16" fmla="*/ 44053 w 352167"/>
                                                    <a:gd name="connsiteY16" fmla="*/ 197664 h 383478"/>
                                                    <a:gd name="connsiteX17" fmla="*/ 65484 w 352167"/>
                                                    <a:gd name="connsiteY17" fmla="*/ 135751 h 383478"/>
                                                    <a:gd name="connsiteX18" fmla="*/ 89296 w 352167"/>
                                                    <a:gd name="connsiteY18" fmla="*/ 88126 h 383478"/>
                                                    <a:gd name="connsiteX19" fmla="*/ 148828 w 352167"/>
                                                    <a:gd name="connsiteY19" fmla="*/ 14307 h 383478"/>
                                                    <a:gd name="connsiteX20" fmla="*/ 96440 w 352167"/>
                                                    <a:gd name="connsiteY20" fmla="*/ 14307 h 383478"/>
                                                  </a:gdLst>
                                                  <a:ahLst/>
                                                  <a:cxnLst>
                                                    <a:cxn ang="0">
                                                      <a:pos x="connsiteX0" y="connsiteY0"/>
                                                    </a:cxn>
                                                    <a:cxn ang="0">
                                                      <a:pos x="connsiteX1" y="connsiteY1"/>
                                                    </a:cxn>
                                                    <a:cxn ang="0">
                                                      <a:pos x="connsiteX2" y="connsiteY2"/>
                                                    </a:cxn>
                                                    <a:cxn ang="0">
                                                      <a:pos x="connsiteX3" y="connsiteY3"/>
                                                    </a:cxn>
                                                    <a:cxn ang="0">
                                                      <a:pos x="connsiteX4" y="connsiteY4"/>
                                                    </a:cxn>
                                                    <a:cxn ang="0">
                                                      <a:pos x="connsiteX5" y="connsiteY5"/>
                                                    </a:cxn>
                                                    <a:cxn ang="0">
                                                      <a:pos x="connsiteX6" y="connsiteY6"/>
                                                    </a:cxn>
                                                    <a:cxn ang="0">
                                                      <a:pos x="connsiteX7" y="connsiteY7"/>
                                                    </a:cxn>
                                                    <a:cxn ang="0">
                                                      <a:pos x="connsiteX8" y="connsiteY8"/>
                                                    </a:cxn>
                                                    <a:cxn ang="0">
                                                      <a:pos x="connsiteX9" y="connsiteY9"/>
                                                    </a:cxn>
                                                    <a:cxn ang="0">
                                                      <a:pos x="connsiteX10" y="connsiteY10"/>
                                                    </a:cxn>
                                                    <a:cxn ang="0">
                                                      <a:pos x="connsiteX11" y="connsiteY11"/>
                                                    </a:cxn>
                                                    <a:cxn ang="0">
                                                      <a:pos x="connsiteX12" y="connsiteY12"/>
                                                    </a:cxn>
                                                    <a:cxn ang="0">
                                                      <a:pos x="connsiteX13" y="connsiteY13"/>
                                                    </a:cxn>
                                                    <a:cxn ang="0">
                                                      <a:pos x="connsiteX14" y="connsiteY14"/>
                                                    </a:cxn>
                                                    <a:cxn ang="0">
                                                      <a:pos x="connsiteX15" y="connsiteY15"/>
                                                    </a:cxn>
                                                    <a:cxn ang="0">
                                                      <a:pos x="connsiteX16" y="connsiteY16"/>
                                                    </a:cxn>
                                                    <a:cxn ang="0">
                                                      <a:pos x="connsiteX17" y="connsiteY17"/>
                                                    </a:cxn>
                                                    <a:cxn ang="0">
                                                      <a:pos x="connsiteX18" y="connsiteY18"/>
                                                    </a:cxn>
                                                    <a:cxn ang="0">
                                                      <a:pos x="connsiteX19" y="connsiteY19"/>
                                                    </a:cxn>
                                                    <a:cxn ang="0">
                                                      <a:pos x="connsiteX20" y="connsiteY20"/>
                                                    </a:cxn>
                                                  </a:cxnLst>
                                                  <a:rect l="l" t="t" r="r" b="b"/>
                                                  <a:pathLst>
                                                    <a:path w="352167" h="383478">
                                                      <a:moveTo>
                                                        <a:pt x="96440" y="14307"/>
                                                      </a:moveTo>
                                                      <a:cubicBezTo>
                                                        <a:pt x="73421" y="37326"/>
                                                        <a:pt x="25002" y="110351"/>
                                                        <a:pt x="10715" y="152420"/>
                                                      </a:cubicBezTo>
                                                      <a:cubicBezTo>
                                                        <a:pt x="-3572" y="194489"/>
                                                        <a:pt x="-3572" y="233383"/>
                                                        <a:pt x="10715" y="266720"/>
                                                      </a:cubicBezTo>
                                                      <a:cubicBezTo>
                                                        <a:pt x="25002" y="300057"/>
                                                        <a:pt x="58340" y="332998"/>
                                                        <a:pt x="96440" y="352445"/>
                                                      </a:cubicBezTo>
                                                      <a:cubicBezTo>
                                                        <a:pt x="134540" y="371892"/>
                                                        <a:pt x="200421" y="384592"/>
                                                        <a:pt x="239315" y="383401"/>
                                                      </a:cubicBezTo>
                                                      <a:cubicBezTo>
                                                        <a:pt x="278209" y="382210"/>
                                                        <a:pt x="311150" y="360779"/>
                                                        <a:pt x="329803" y="345301"/>
                                                      </a:cubicBezTo>
                                                      <a:cubicBezTo>
                                                        <a:pt x="348456" y="329823"/>
                                                        <a:pt x="348456" y="320298"/>
                                                        <a:pt x="351234" y="290532"/>
                                                      </a:cubicBezTo>
                                                      <a:cubicBezTo>
                                                        <a:pt x="354012" y="260766"/>
                                                        <a:pt x="350043" y="205998"/>
                                                        <a:pt x="346471" y="166707"/>
                                                      </a:cubicBezTo>
                                                      <a:cubicBezTo>
                                                        <a:pt x="342899" y="127417"/>
                                                        <a:pt x="337344" y="75427"/>
                                                        <a:pt x="329803" y="54789"/>
                                                      </a:cubicBezTo>
                                                      <a:cubicBezTo>
                                                        <a:pt x="322263" y="34152"/>
                                                        <a:pt x="304006" y="28595"/>
                                                        <a:pt x="301228" y="42882"/>
                                                      </a:cubicBezTo>
                                                      <a:cubicBezTo>
                                                        <a:pt x="298450" y="57170"/>
                                                        <a:pt x="310356" y="105986"/>
                                                        <a:pt x="313134" y="140514"/>
                                                      </a:cubicBezTo>
                                                      <a:cubicBezTo>
                                                        <a:pt x="315912" y="175042"/>
                                                        <a:pt x="321071" y="220682"/>
                                                        <a:pt x="317896" y="250051"/>
                                                      </a:cubicBezTo>
                                                      <a:cubicBezTo>
                                                        <a:pt x="314721" y="279420"/>
                                                        <a:pt x="309562" y="303232"/>
                                                        <a:pt x="294084" y="316726"/>
                                                      </a:cubicBezTo>
                                                      <a:cubicBezTo>
                                                        <a:pt x="278606" y="330220"/>
                                                        <a:pt x="254000" y="330220"/>
                                                        <a:pt x="225028" y="331014"/>
                                                      </a:cubicBezTo>
                                                      <a:cubicBezTo>
                                                        <a:pt x="196056" y="331808"/>
                                                        <a:pt x="148828" y="332205"/>
                                                        <a:pt x="120253" y="321489"/>
                                                      </a:cubicBezTo>
                                                      <a:cubicBezTo>
                                                        <a:pt x="91678" y="310773"/>
                                                        <a:pt x="66278" y="287357"/>
                                                        <a:pt x="53578" y="266720"/>
                                                      </a:cubicBezTo>
                                                      <a:cubicBezTo>
                                                        <a:pt x="40878" y="246083"/>
                                                        <a:pt x="42069" y="219492"/>
                                                        <a:pt x="44053" y="197664"/>
                                                      </a:cubicBezTo>
                                                      <a:cubicBezTo>
                                                        <a:pt x="46037" y="175836"/>
                                                        <a:pt x="57944" y="154007"/>
                                                        <a:pt x="65484" y="135751"/>
                                                      </a:cubicBezTo>
                                                      <a:cubicBezTo>
                                                        <a:pt x="73024" y="117495"/>
                                                        <a:pt x="75405" y="108367"/>
                                                        <a:pt x="89296" y="88126"/>
                                                      </a:cubicBezTo>
                                                      <a:cubicBezTo>
                                                        <a:pt x="103187" y="67885"/>
                                                        <a:pt x="140494" y="28991"/>
                                                        <a:pt x="148828" y="14307"/>
                                                      </a:cubicBezTo>
                                                      <a:cubicBezTo>
                                                        <a:pt x="157162" y="-377"/>
                                                        <a:pt x="119459" y="-8712"/>
                                                        <a:pt x="96440" y="14307"/>
                                                      </a:cubicBezTo>
                                                      <a:close/>
                                                    </a:path>
                                                  </a:pathLst>
                                                </a:custGeom>
                                                <a:solidFill>
                                                  <a:schemeClr val="tx1">
                                                    <a:lumMod val="95000"/>
                                                    <a:lumOff val="5000"/>
                                                  </a:schemeClr>
                                                </a:solidFill>
                                                <a:ln>
                                                  <a:noFill/>
                                                </a:ln>
                                              </p:spPr>
                                              <p:style>
                                                <a:lnRef idx="2">
                                                  <a:schemeClr val="accent1">
                                                    <a:shade val="50000"/>
                                                  </a:schemeClr>
                                                </a:lnRef>
                                                <a:fillRef idx="1">
                                                  <a:schemeClr val="accent1"/>
                                                </a:fillRef>
                                                <a:effectRef idx="0">
                                                  <a:schemeClr val="accent1"/>
                                                </a:effectRef>
                                                <a:fontRef idx="minor">
                                                  <a:schemeClr val="lt1"/>
                                                </a:fontRef>
                                              </p:style>
                                              <p:txBody>
                                                <a:bodyPr rtlCol="0" anchor="ctr"/>
                                                <a:lstStyle/>
                                                <a:p>
                                                  <a:pPr algn="ctr"/>
                                                  <a:endParaRPr lang="en-AU"/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168" name="Freeform 167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6456094" y="3302065"/>
                                                <a:ext cx="192604" cy="98360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118537 w 192604"/>
                                                  <a:gd name="connsiteY0" fmla="*/ 10254 h 98360"/>
                                                  <a:gd name="connsiteX1" fmla="*/ 182831 w 192604"/>
                                                  <a:gd name="connsiteY1" fmla="*/ 29304 h 98360"/>
                                                  <a:gd name="connsiteX2" fmla="*/ 189975 w 192604"/>
                                                  <a:gd name="connsiteY2" fmla="*/ 76929 h 98360"/>
                                                  <a:gd name="connsiteX3" fmla="*/ 159019 w 192604"/>
                                                  <a:gd name="connsiteY3" fmla="*/ 98360 h 98360"/>
                                                  <a:gd name="connsiteX4" fmla="*/ 75675 w 192604"/>
                                                  <a:gd name="connsiteY4" fmla="*/ 76929 h 98360"/>
                                                  <a:gd name="connsiteX5" fmla="*/ 16144 w 192604"/>
                                                  <a:gd name="connsiteY5" fmla="*/ 55498 h 98360"/>
                                                  <a:gd name="connsiteX6" fmla="*/ 1856 w 192604"/>
                                                  <a:gd name="connsiteY6" fmla="*/ 24541 h 98360"/>
                                                  <a:gd name="connsiteX7" fmla="*/ 49481 w 192604"/>
                                                  <a:gd name="connsiteY7" fmla="*/ 729 h 98360"/>
                                                  <a:gd name="connsiteX8" fmla="*/ 118537 w 192604"/>
                                                  <a:gd name="connsiteY8" fmla="*/ 10254 h 98360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  <a:cxn ang="0">
                                                    <a:pos x="connsiteX7" y="connsiteY7"/>
                                                  </a:cxn>
                                                  <a:cxn ang="0">
                                                    <a:pos x="connsiteX8" y="connsiteY8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192604" h="98360">
                                                    <a:moveTo>
                                                      <a:pt x="118537" y="10254"/>
                                                    </a:moveTo>
                                                    <a:cubicBezTo>
                                                      <a:pt x="140762" y="15017"/>
                                                      <a:pt x="170925" y="18192"/>
                                                      <a:pt x="182831" y="29304"/>
                                                    </a:cubicBezTo>
                                                    <a:cubicBezTo>
                                                      <a:pt x="194737" y="40416"/>
                                                      <a:pt x="193944" y="65420"/>
                                                      <a:pt x="189975" y="76929"/>
                                                    </a:cubicBezTo>
                                                    <a:cubicBezTo>
                                                      <a:pt x="186006" y="88438"/>
                                                      <a:pt x="178069" y="98360"/>
                                                      <a:pt x="159019" y="98360"/>
                                                    </a:cubicBezTo>
                                                    <a:cubicBezTo>
                                                      <a:pt x="139969" y="98360"/>
                                                      <a:pt x="99487" y="84073"/>
                                                      <a:pt x="75675" y="76929"/>
                                                    </a:cubicBezTo>
                                                    <a:cubicBezTo>
                                                      <a:pt x="51863" y="69785"/>
                                                      <a:pt x="28447" y="64229"/>
                                                      <a:pt x="16144" y="55498"/>
                                                    </a:cubicBezTo>
                                                    <a:cubicBezTo>
                                                      <a:pt x="3841" y="46767"/>
                                                      <a:pt x="-3700" y="33669"/>
                                                      <a:pt x="1856" y="24541"/>
                                                    </a:cubicBezTo>
                                                    <a:cubicBezTo>
                                                      <a:pt x="7412" y="15413"/>
                                                      <a:pt x="31225" y="3904"/>
                                                      <a:pt x="49481" y="729"/>
                                                    </a:cubicBezTo>
                                                    <a:cubicBezTo>
                                                      <a:pt x="67737" y="-2446"/>
                                                      <a:pt x="96312" y="5491"/>
                                                      <a:pt x="118537" y="10254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69" name="Freeform 168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 rot="21126130">
                                                <a:off x="7426744" y="3493037"/>
                                                <a:ext cx="221235" cy="108030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2756 w 221235"/>
                                                  <a:gd name="connsiteY0" fmla="*/ 33594 h 108030"/>
                                                  <a:gd name="connsiteX1" fmla="*/ 128963 w 221235"/>
                                                  <a:gd name="connsiteY1" fmla="*/ 257 h 108030"/>
                                                  <a:gd name="connsiteX2" fmla="*/ 214688 w 221235"/>
                                                  <a:gd name="connsiteY2" fmla="*/ 50263 h 108030"/>
                                                  <a:gd name="connsiteX3" fmla="*/ 207544 w 221235"/>
                                                  <a:gd name="connsiteY3" fmla="*/ 100269 h 108030"/>
                                                  <a:gd name="connsiteX4" fmla="*/ 145631 w 221235"/>
                                                  <a:gd name="connsiteY4" fmla="*/ 107413 h 108030"/>
                                                  <a:gd name="connsiteX5" fmla="*/ 50381 w 221235"/>
                                                  <a:gd name="connsiteY5" fmla="*/ 95507 h 108030"/>
                                                  <a:gd name="connsiteX6" fmla="*/ 2756 w 221235"/>
                                                  <a:gd name="connsiteY6" fmla="*/ 33594 h 108030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221235" h="108030">
                                                    <a:moveTo>
                                                      <a:pt x="2756" y="33594"/>
                                                    </a:moveTo>
                                                    <a:cubicBezTo>
                                                      <a:pt x="15853" y="17719"/>
                                                      <a:pt x="93641" y="-2521"/>
                                                      <a:pt x="128963" y="257"/>
                                                    </a:cubicBezTo>
                                                    <a:cubicBezTo>
                                                      <a:pt x="164285" y="3035"/>
                                                      <a:pt x="201591" y="33594"/>
                                                      <a:pt x="214688" y="50263"/>
                                                    </a:cubicBezTo>
                                                    <a:cubicBezTo>
                                                      <a:pt x="227785" y="66932"/>
                                                      <a:pt x="219054" y="90744"/>
                                                      <a:pt x="207544" y="100269"/>
                                                    </a:cubicBezTo>
                                                    <a:cubicBezTo>
                                                      <a:pt x="196034" y="109794"/>
                                                      <a:pt x="171825" y="108207"/>
                                                      <a:pt x="145631" y="107413"/>
                                                    </a:cubicBezTo>
                                                    <a:cubicBezTo>
                                                      <a:pt x="119437" y="106619"/>
                                                      <a:pt x="74590" y="100269"/>
                                                      <a:pt x="50381" y="95507"/>
                                                    </a:cubicBezTo>
                                                    <a:cubicBezTo>
                                                      <a:pt x="26172" y="90745"/>
                                                      <a:pt x="-10341" y="49469"/>
                                                      <a:pt x="2756" y="33594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70" name="Freeform 169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6532623" y="3102742"/>
                                                <a:ext cx="823068" cy="653067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11052 w 823068"/>
                                                  <a:gd name="connsiteY0" fmla="*/ 223864 h 653067"/>
                                                  <a:gd name="connsiteX1" fmla="*/ 49152 w 823068"/>
                                                  <a:gd name="connsiteY1" fmla="*/ 150046 h 653067"/>
                                                  <a:gd name="connsiteX2" fmla="*/ 77727 w 823068"/>
                                                  <a:gd name="connsiteY2" fmla="*/ 92896 h 653067"/>
                                                  <a:gd name="connsiteX3" fmla="*/ 87252 w 823068"/>
                                                  <a:gd name="connsiteY3" fmla="*/ 30983 h 653067"/>
                                                  <a:gd name="connsiteX4" fmla="*/ 103921 w 823068"/>
                                                  <a:gd name="connsiteY4" fmla="*/ 27 h 653067"/>
                                                  <a:gd name="connsiteX5" fmla="*/ 122971 w 823068"/>
                                                  <a:gd name="connsiteY5" fmla="*/ 35746 h 653067"/>
                                                  <a:gd name="connsiteX6" fmla="*/ 122971 w 823068"/>
                                                  <a:gd name="connsiteY6" fmla="*/ 92896 h 653067"/>
                                                  <a:gd name="connsiteX7" fmla="*/ 87252 w 823068"/>
                                                  <a:gd name="connsiteY7" fmla="*/ 169096 h 653067"/>
                                                  <a:gd name="connsiteX8" fmla="*/ 68202 w 823068"/>
                                                  <a:gd name="connsiteY8" fmla="*/ 204814 h 653067"/>
                                                  <a:gd name="connsiteX9" fmla="*/ 32483 w 823068"/>
                                                  <a:gd name="connsiteY9" fmla="*/ 283396 h 653067"/>
                                                  <a:gd name="connsiteX10" fmla="*/ 72965 w 823068"/>
                                                  <a:gd name="connsiteY10" fmla="*/ 335783 h 653067"/>
                                                  <a:gd name="connsiteX11" fmla="*/ 230127 w 823068"/>
                                                  <a:gd name="connsiteY11" fmla="*/ 414364 h 653067"/>
                                                  <a:gd name="connsiteX12" fmla="*/ 432533 w 823068"/>
                                                  <a:gd name="connsiteY12" fmla="*/ 504852 h 653067"/>
                                                  <a:gd name="connsiteX13" fmla="*/ 651608 w 823068"/>
                                                  <a:gd name="connsiteY13" fmla="*/ 533427 h 653067"/>
                                                  <a:gd name="connsiteX14" fmla="*/ 751621 w 823068"/>
                                                  <a:gd name="connsiteY14" fmla="*/ 538189 h 653067"/>
                                                  <a:gd name="connsiteX15" fmla="*/ 792102 w 823068"/>
                                                  <a:gd name="connsiteY15" fmla="*/ 519139 h 653067"/>
                                                  <a:gd name="connsiteX16" fmla="*/ 808771 w 823068"/>
                                                  <a:gd name="connsiteY16" fmla="*/ 526283 h 653067"/>
                                                  <a:gd name="connsiteX17" fmla="*/ 782577 w 823068"/>
                                                  <a:gd name="connsiteY17" fmla="*/ 552477 h 653067"/>
                                                  <a:gd name="connsiteX18" fmla="*/ 773052 w 823068"/>
                                                  <a:gd name="connsiteY18" fmla="*/ 595339 h 653067"/>
                                                  <a:gd name="connsiteX19" fmla="*/ 775433 w 823068"/>
                                                  <a:gd name="connsiteY19" fmla="*/ 619152 h 653067"/>
                                                  <a:gd name="connsiteX20" fmla="*/ 799246 w 823068"/>
                                                  <a:gd name="connsiteY20" fmla="*/ 607246 h 653067"/>
                                                  <a:gd name="connsiteX21" fmla="*/ 808771 w 823068"/>
                                                  <a:gd name="connsiteY21" fmla="*/ 569146 h 653067"/>
                                                  <a:gd name="connsiteX22" fmla="*/ 823058 w 823068"/>
                                                  <a:gd name="connsiteY22" fmla="*/ 583433 h 653067"/>
                                                  <a:gd name="connsiteX23" fmla="*/ 806390 w 823068"/>
                                                  <a:gd name="connsiteY23" fmla="*/ 650108 h 653067"/>
                                                  <a:gd name="connsiteX24" fmla="*/ 792102 w 823068"/>
                                                  <a:gd name="connsiteY24" fmla="*/ 640583 h 653067"/>
                                                  <a:gd name="connsiteX25" fmla="*/ 770671 w 823068"/>
                                                  <a:gd name="connsiteY25" fmla="*/ 633439 h 653067"/>
                                                  <a:gd name="connsiteX26" fmla="*/ 751621 w 823068"/>
                                                  <a:gd name="connsiteY26" fmla="*/ 609627 h 653067"/>
                                                  <a:gd name="connsiteX27" fmla="*/ 763527 w 823068"/>
                                                  <a:gd name="connsiteY27" fmla="*/ 576289 h 653067"/>
                                                  <a:gd name="connsiteX28" fmla="*/ 737333 w 823068"/>
                                                  <a:gd name="connsiteY28" fmla="*/ 576289 h 653067"/>
                                                  <a:gd name="connsiteX29" fmla="*/ 627796 w 823068"/>
                                                  <a:gd name="connsiteY29" fmla="*/ 564383 h 653067"/>
                                                  <a:gd name="connsiteX30" fmla="*/ 430152 w 823068"/>
                                                  <a:gd name="connsiteY30" fmla="*/ 523902 h 653067"/>
                                                  <a:gd name="connsiteX31" fmla="*/ 263465 w 823068"/>
                                                  <a:gd name="connsiteY31" fmla="*/ 466752 h 653067"/>
                                                  <a:gd name="connsiteX32" fmla="*/ 144402 w 823068"/>
                                                  <a:gd name="connsiteY32" fmla="*/ 400077 h 653067"/>
                                                  <a:gd name="connsiteX33" fmla="*/ 56296 w 823068"/>
                                                  <a:gd name="connsiteY33" fmla="*/ 347689 h 653067"/>
                                                  <a:gd name="connsiteX34" fmla="*/ 3908 w 823068"/>
                                                  <a:gd name="connsiteY34" fmla="*/ 292921 h 653067"/>
                                                  <a:gd name="connsiteX35" fmla="*/ 11052 w 823068"/>
                                                  <a:gd name="connsiteY35" fmla="*/ 223864 h 653067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  <a:cxn ang="0">
                                                    <a:pos x="connsiteX7" y="connsiteY7"/>
                                                  </a:cxn>
                                                  <a:cxn ang="0">
                                                    <a:pos x="connsiteX8" y="connsiteY8"/>
                                                  </a:cxn>
                                                  <a:cxn ang="0">
                                                    <a:pos x="connsiteX9" y="connsiteY9"/>
                                                  </a:cxn>
                                                  <a:cxn ang="0">
                                                    <a:pos x="connsiteX10" y="connsiteY10"/>
                                                  </a:cxn>
                                                  <a:cxn ang="0">
                                                    <a:pos x="connsiteX11" y="connsiteY11"/>
                                                  </a:cxn>
                                                  <a:cxn ang="0">
                                                    <a:pos x="connsiteX12" y="connsiteY12"/>
                                                  </a:cxn>
                                                  <a:cxn ang="0">
                                                    <a:pos x="connsiteX13" y="connsiteY13"/>
                                                  </a:cxn>
                                                  <a:cxn ang="0">
                                                    <a:pos x="connsiteX14" y="connsiteY14"/>
                                                  </a:cxn>
                                                  <a:cxn ang="0">
                                                    <a:pos x="connsiteX15" y="connsiteY15"/>
                                                  </a:cxn>
                                                  <a:cxn ang="0">
                                                    <a:pos x="connsiteX16" y="connsiteY16"/>
                                                  </a:cxn>
                                                  <a:cxn ang="0">
                                                    <a:pos x="connsiteX17" y="connsiteY17"/>
                                                  </a:cxn>
                                                  <a:cxn ang="0">
                                                    <a:pos x="connsiteX18" y="connsiteY18"/>
                                                  </a:cxn>
                                                  <a:cxn ang="0">
                                                    <a:pos x="connsiteX19" y="connsiteY19"/>
                                                  </a:cxn>
                                                  <a:cxn ang="0">
                                                    <a:pos x="connsiteX20" y="connsiteY20"/>
                                                  </a:cxn>
                                                  <a:cxn ang="0">
                                                    <a:pos x="connsiteX21" y="connsiteY21"/>
                                                  </a:cxn>
                                                  <a:cxn ang="0">
                                                    <a:pos x="connsiteX22" y="connsiteY22"/>
                                                  </a:cxn>
                                                  <a:cxn ang="0">
                                                    <a:pos x="connsiteX23" y="connsiteY23"/>
                                                  </a:cxn>
                                                  <a:cxn ang="0">
                                                    <a:pos x="connsiteX24" y="connsiteY24"/>
                                                  </a:cxn>
                                                  <a:cxn ang="0">
                                                    <a:pos x="connsiteX25" y="connsiteY25"/>
                                                  </a:cxn>
                                                  <a:cxn ang="0">
                                                    <a:pos x="connsiteX26" y="connsiteY26"/>
                                                  </a:cxn>
                                                  <a:cxn ang="0">
                                                    <a:pos x="connsiteX27" y="connsiteY27"/>
                                                  </a:cxn>
                                                  <a:cxn ang="0">
                                                    <a:pos x="connsiteX28" y="connsiteY28"/>
                                                  </a:cxn>
                                                  <a:cxn ang="0">
                                                    <a:pos x="connsiteX29" y="connsiteY29"/>
                                                  </a:cxn>
                                                  <a:cxn ang="0">
                                                    <a:pos x="connsiteX30" y="connsiteY30"/>
                                                  </a:cxn>
                                                  <a:cxn ang="0">
                                                    <a:pos x="connsiteX31" y="connsiteY31"/>
                                                  </a:cxn>
                                                  <a:cxn ang="0">
                                                    <a:pos x="connsiteX32" y="connsiteY32"/>
                                                  </a:cxn>
                                                  <a:cxn ang="0">
                                                    <a:pos x="connsiteX33" y="connsiteY33"/>
                                                  </a:cxn>
                                                  <a:cxn ang="0">
                                                    <a:pos x="connsiteX34" y="connsiteY34"/>
                                                  </a:cxn>
                                                  <a:cxn ang="0">
                                                    <a:pos x="connsiteX35" y="connsiteY35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823068" h="653067">
                                                    <a:moveTo>
                                                      <a:pt x="11052" y="223864"/>
                                                    </a:moveTo>
                                                    <a:cubicBezTo>
                                                      <a:pt x="18593" y="200052"/>
                                                      <a:pt x="38040" y="171874"/>
                                                      <a:pt x="49152" y="150046"/>
                                                    </a:cubicBezTo>
                                                    <a:cubicBezTo>
                                                      <a:pt x="60265" y="128218"/>
                                                      <a:pt x="71377" y="112740"/>
                                                      <a:pt x="77727" y="92896"/>
                                                    </a:cubicBezTo>
                                                    <a:cubicBezTo>
                                                      <a:pt x="84077" y="73052"/>
                                                      <a:pt x="82886" y="46461"/>
                                                      <a:pt x="87252" y="30983"/>
                                                    </a:cubicBezTo>
                                                    <a:cubicBezTo>
                                                      <a:pt x="91618" y="15505"/>
                                                      <a:pt x="97968" y="-767"/>
                                                      <a:pt x="103921" y="27"/>
                                                    </a:cubicBezTo>
                                                    <a:cubicBezTo>
                                                      <a:pt x="109874" y="821"/>
                                                      <a:pt x="119796" y="20268"/>
                                                      <a:pt x="122971" y="35746"/>
                                                    </a:cubicBezTo>
                                                    <a:cubicBezTo>
                                                      <a:pt x="126146" y="51224"/>
                                                      <a:pt x="128924" y="70671"/>
                                                      <a:pt x="122971" y="92896"/>
                                                    </a:cubicBezTo>
                                                    <a:cubicBezTo>
                                                      <a:pt x="117018" y="115121"/>
                                                      <a:pt x="96380" y="150443"/>
                                                      <a:pt x="87252" y="169096"/>
                                                    </a:cubicBezTo>
                                                    <a:cubicBezTo>
                                                      <a:pt x="78124" y="187749"/>
                                                      <a:pt x="77330" y="185764"/>
                                                      <a:pt x="68202" y="204814"/>
                                                    </a:cubicBezTo>
                                                    <a:cubicBezTo>
                                                      <a:pt x="59074" y="223864"/>
                                                      <a:pt x="31689" y="261568"/>
                                                      <a:pt x="32483" y="283396"/>
                                                    </a:cubicBezTo>
                                                    <a:cubicBezTo>
                                                      <a:pt x="33277" y="305224"/>
                                                      <a:pt x="40024" y="313955"/>
                                                      <a:pt x="72965" y="335783"/>
                                                    </a:cubicBezTo>
                                                    <a:cubicBezTo>
                                                      <a:pt x="105906" y="357611"/>
                                                      <a:pt x="170199" y="386186"/>
                                                      <a:pt x="230127" y="414364"/>
                                                    </a:cubicBezTo>
                                                    <a:cubicBezTo>
                                                      <a:pt x="290055" y="442542"/>
                                                      <a:pt x="362286" y="485008"/>
                                                      <a:pt x="432533" y="504852"/>
                                                    </a:cubicBezTo>
                                                    <a:cubicBezTo>
                                                      <a:pt x="502780" y="524696"/>
                                                      <a:pt x="598427" y="527871"/>
                                                      <a:pt x="651608" y="533427"/>
                                                    </a:cubicBezTo>
                                                    <a:cubicBezTo>
                                                      <a:pt x="704789" y="538983"/>
                                                      <a:pt x="728205" y="540570"/>
                                                      <a:pt x="751621" y="538189"/>
                                                    </a:cubicBezTo>
                                                    <a:cubicBezTo>
                                                      <a:pt x="775037" y="535808"/>
                                                      <a:pt x="782577" y="521123"/>
                                                      <a:pt x="792102" y="519139"/>
                                                    </a:cubicBezTo>
                                                    <a:cubicBezTo>
                                                      <a:pt x="801627" y="517155"/>
                                                      <a:pt x="810358" y="520727"/>
                                                      <a:pt x="808771" y="526283"/>
                                                    </a:cubicBezTo>
                                                    <a:cubicBezTo>
                                                      <a:pt x="807184" y="531839"/>
                                                      <a:pt x="788530" y="540968"/>
                                                      <a:pt x="782577" y="552477"/>
                                                    </a:cubicBezTo>
                                                    <a:cubicBezTo>
                                                      <a:pt x="776624" y="563986"/>
                                                      <a:pt x="774243" y="584227"/>
                                                      <a:pt x="773052" y="595339"/>
                                                    </a:cubicBezTo>
                                                    <a:cubicBezTo>
                                                      <a:pt x="771861" y="606452"/>
                                                      <a:pt x="771067" y="617168"/>
                                                      <a:pt x="775433" y="619152"/>
                                                    </a:cubicBezTo>
                                                    <a:cubicBezTo>
                                                      <a:pt x="779799" y="621136"/>
                                                      <a:pt x="793690" y="615580"/>
                                                      <a:pt x="799246" y="607246"/>
                                                    </a:cubicBezTo>
                                                    <a:cubicBezTo>
                                                      <a:pt x="804802" y="598912"/>
                                                      <a:pt x="804802" y="573115"/>
                                                      <a:pt x="808771" y="569146"/>
                                                    </a:cubicBezTo>
                                                    <a:cubicBezTo>
                                                      <a:pt x="812740" y="565177"/>
                                                      <a:pt x="823455" y="569939"/>
                                                      <a:pt x="823058" y="583433"/>
                                                    </a:cubicBezTo>
                                                    <a:cubicBezTo>
                                                      <a:pt x="822661" y="596927"/>
                                                      <a:pt x="811549" y="640583"/>
                                                      <a:pt x="806390" y="650108"/>
                                                    </a:cubicBezTo>
                                                    <a:cubicBezTo>
                                                      <a:pt x="801231" y="659633"/>
                                                      <a:pt x="798055" y="643361"/>
                                                      <a:pt x="792102" y="640583"/>
                                                    </a:cubicBezTo>
                                                    <a:cubicBezTo>
                                                      <a:pt x="786149" y="637805"/>
                                                      <a:pt x="777418" y="638598"/>
                                                      <a:pt x="770671" y="633439"/>
                                                    </a:cubicBezTo>
                                                    <a:cubicBezTo>
                                                      <a:pt x="763924" y="628280"/>
                                                      <a:pt x="752812" y="619152"/>
                                                      <a:pt x="751621" y="609627"/>
                                                    </a:cubicBezTo>
                                                    <a:cubicBezTo>
                                                      <a:pt x="750430" y="600102"/>
                                                      <a:pt x="765908" y="581845"/>
                                                      <a:pt x="763527" y="576289"/>
                                                    </a:cubicBezTo>
                                                    <a:cubicBezTo>
                                                      <a:pt x="761146" y="570733"/>
                                                      <a:pt x="759955" y="578273"/>
                                                      <a:pt x="737333" y="576289"/>
                                                    </a:cubicBezTo>
                                                    <a:cubicBezTo>
                                                      <a:pt x="714711" y="574305"/>
                                                      <a:pt x="678993" y="573114"/>
                                                      <a:pt x="627796" y="564383"/>
                                                    </a:cubicBezTo>
                                                    <a:cubicBezTo>
                                                      <a:pt x="576599" y="555652"/>
                                                      <a:pt x="490874" y="540174"/>
                                                      <a:pt x="430152" y="523902"/>
                                                    </a:cubicBezTo>
                                                    <a:cubicBezTo>
                                                      <a:pt x="369430" y="507630"/>
                                                      <a:pt x="311090" y="487390"/>
                                                      <a:pt x="263465" y="466752"/>
                                                    </a:cubicBezTo>
                                                    <a:cubicBezTo>
                                                      <a:pt x="215840" y="446115"/>
                                                      <a:pt x="178930" y="419921"/>
                                                      <a:pt x="144402" y="400077"/>
                                                    </a:cubicBezTo>
                                                    <a:cubicBezTo>
                                                      <a:pt x="109874" y="380233"/>
                                                      <a:pt x="79712" y="365548"/>
                                                      <a:pt x="56296" y="347689"/>
                                                    </a:cubicBezTo>
                                                    <a:cubicBezTo>
                                                      <a:pt x="32880" y="329830"/>
                                                      <a:pt x="13036" y="309193"/>
                                                      <a:pt x="3908" y="292921"/>
                                                    </a:cubicBezTo>
                                                    <a:cubicBezTo>
                                                      <a:pt x="-5220" y="276649"/>
                                                      <a:pt x="3511" y="247676"/>
                                                      <a:pt x="11052" y="223864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71" name="Freeform 170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6902672" y="3509037"/>
                                                <a:ext cx="249413" cy="72410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147159 w 273534"/>
                                                  <a:gd name="connsiteY0" fmla="*/ 36414 h 79413"/>
                                                  <a:gd name="connsiteX1" fmla="*/ 90009 w 273534"/>
                                                  <a:gd name="connsiteY1" fmla="*/ 26889 h 79413"/>
                                                  <a:gd name="connsiteX2" fmla="*/ 44766 w 273534"/>
                                                  <a:gd name="connsiteY2" fmla="*/ 12602 h 79413"/>
                                                  <a:gd name="connsiteX3" fmla="*/ 6666 w 273534"/>
                                                  <a:gd name="connsiteY3" fmla="*/ 696 h 79413"/>
                                                  <a:gd name="connsiteX4" fmla="*/ 6666 w 273534"/>
                                                  <a:gd name="connsiteY4" fmla="*/ 34033 h 79413"/>
                                                  <a:gd name="connsiteX5" fmla="*/ 73341 w 273534"/>
                                                  <a:gd name="connsiteY5" fmla="*/ 53083 h 79413"/>
                                                  <a:gd name="connsiteX6" fmla="*/ 190022 w 273534"/>
                                                  <a:gd name="connsiteY6" fmla="*/ 79277 h 79413"/>
                                                  <a:gd name="connsiteX7" fmla="*/ 244791 w 273534"/>
                                                  <a:gd name="connsiteY7" fmla="*/ 62608 h 79413"/>
                                                  <a:gd name="connsiteX8" fmla="*/ 273366 w 273534"/>
                                                  <a:gd name="connsiteY8" fmla="*/ 45939 h 79413"/>
                                                  <a:gd name="connsiteX9" fmla="*/ 254316 w 273534"/>
                                                  <a:gd name="connsiteY9" fmla="*/ 22127 h 79413"/>
                                                  <a:gd name="connsiteX10" fmla="*/ 209072 w 273534"/>
                                                  <a:gd name="connsiteY10" fmla="*/ 38796 h 79413"/>
                                                  <a:gd name="connsiteX11" fmla="*/ 147159 w 273534"/>
                                                  <a:gd name="connsiteY11" fmla="*/ 36414 h 79413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  <a:cxn ang="0">
                                                    <a:pos x="connsiteX7" y="connsiteY7"/>
                                                  </a:cxn>
                                                  <a:cxn ang="0">
                                                    <a:pos x="connsiteX8" y="connsiteY8"/>
                                                  </a:cxn>
                                                  <a:cxn ang="0">
                                                    <a:pos x="connsiteX9" y="connsiteY9"/>
                                                  </a:cxn>
                                                  <a:cxn ang="0">
                                                    <a:pos x="connsiteX10" y="connsiteY10"/>
                                                  </a:cxn>
                                                  <a:cxn ang="0">
                                                    <a:pos x="connsiteX11" y="connsiteY11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273534" h="79413">
                                                    <a:moveTo>
                                                      <a:pt x="147159" y="36414"/>
                                                    </a:moveTo>
                                                    <a:cubicBezTo>
                                                      <a:pt x="127315" y="34430"/>
                                                      <a:pt x="107074" y="30858"/>
                                                      <a:pt x="90009" y="26889"/>
                                                    </a:cubicBezTo>
                                                    <a:cubicBezTo>
                                                      <a:pt x="72943" y="22920"/>
                                                      <a:pt x="44766" y="12602"/>
                                                      <a:pt x="44766" y="12602"/>
                                                    </a:cubicBezTo>
                                                    <a:cubicBezTo>
                                                      <a:pt x="30875" y="8236"/>
                                                      <a:pt x="13016" y="-2876"/>
                                                      <a:pt x="6666" y="696"/>
                                                    </a:cubicBezTo>
                                                    <a:cubicBezTo>
                                                      <a:pt x="316" y="4268"/>
                                                      <a:pt x="-4447" y="25302"/>
                                                      <a:pt x="6666" y="34033"/>
                                                    </a:cubicBezTo>
                                                    <a:cubicBezTo>
                                                      <a:pt x="17779" y="42764"/>
                                                      <a:pt x="42782" y="45542"/>
                                                      <a:pt x="73341" y="53083"/>
                                                    </a:cubicBezTo>
                                                    <a:cubicBezTo>
                                                      <a:pt x="103900" y="60624"/>
                                                      <a:pt x="161447" y="77690"/>
                                                      <a:pt x="190022" y="79277"/>
                                                    </a:cubicBezTo>
                                                    <a:cubicBezTo>
                                                      <a:pt x="218597" y="80865"/>
                                                      <a:pt x="230900" y="68164"/>
                                                      <a:pt x="244791" y="62608"/>
                                                    </a:cubicBezTo>
                                                    <a:cubicBezTo>
                                                      <a:pt x="258682" y="57052"/>
                                                      <a:pt x="271779" y="52686"/>
                                                      <a:pt x="273366" y="45939"/>
                                                    </a:cubicBezTo>
                                                    <a:cubicBezTo>
                                                      <a:pt x="274954" y="39192"/>
                                                      <a:pt x="265032" y="23317"/>
                                                      <a:pt x="254316" y="22127"/>
                                                    </a:cubicBezTo>
                                                    <a:cubicBezTo>
                                                      <a:pt x="243600" y="20937"/>
                                                      <a:pt x="222963" y="36415"/>
                                                      <a:pt x="209072" y="38796"/>
                                                    </a:cubicBezTo>
                                                    <a:cubicBezTo>
                                                      <a:pt x="195181" y="41177"/>
                                                      <a:pt x="167003" y="38398"/>
                                                      <a:pt x="147159" y="36414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chemeClr val="tx1">
                                                  <a:lumMod val="95000"/>
                                                  <a:lumOff val="5000"/>
                                                </a:schemeClr>
                                              </a:solidFill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72" name="Freeform 171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>
                                                <a:off x="6487912" y="3324887"/>
                                                <a:ext cx="129542" cy="54040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118537 w 192604"/>
                                                  <a:gd name="connsiteY0" fmla="*/ 10254 h 98360"/>
                                                  <a:gd name="connsiteX1" fmla="*/ 182831 w 192604"/>
                                                  <a:gd name="connsiteY1" fmla="*/ 29304 h 98360"/>
                                                  <a:gd name="connsiteX2" fmla="*/ 189975 w 192604"/>
                                                  <a:gd name="connsiteY2" fmla="*/ 76929 h 98360"/>
                                                  <a:gd name="connsiteX3" fmla="*/ 159019 w 192604"/>
                                                  <a:gd name="connsiteY3" fmla="*/ 98360 h 98360"/>
                                                  <a:gd name="connsiteX4" fmla="*/ 75675 w 192604"/>
                                                  <a:gd name="connsiteY4" fmla="*/ 76929 h 98360"/>
                                                  <a:gd name="connsiteX5" fmla="*/ 16144 w 192604"/>
                                                  <a:gd name="connsiteY5" fmla="*/ 55498 h 98360"/>
                                                  <a:gd name="connsiteX6" fmla="*/ 1856 w 192604"/>
                                                  <a:gd name="connsiteY6" fmla="*/ 24541 h 98360"/>
                                                  <a:gd name="connsiteX7" fmla="*/ 49481 w 192604"/>
                                                  <a:gd name="connsiteY7" fmla="*/ 729 h 98360"/>
                                                  <a:gd name="connsiteX8" fmla="*/ 118537 w 192604"/>
                                                  <a:gd name="connsiteY8" fmla="*/ 10254 h 98360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  <a:cxn ang="0">
                                                    <a:pos x="connsiteX7" y="connsiteY7"/>
                                                  </a:cxn>
                                                  <a:cxn ang="0">
                                                    <a:pos x="connsiteX8" y="connsiteY8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192604" h="98360">
                                                    <a:moveTo>
                                                      <a:pt x="118537" y="10254"/>
                                                    </a:moveTo>
                                                    <a:cubicBezTo>
                                                      <a:pt x="140762" y="15017"/>
                                                      <a:pt x="170925" y="18192"/>
                                                      <a:pt x="182831" y="29304"/>
                                                    </a:cubicBezTo>
                                                    <a:cubicBezTo>
                                                      <a:pt x="194737" y="40416"/>
                                                      <a:pt x="193944" y="65420"/>
                                                      <a:pt x="189975" y="76929"/>
                                                    </a:cubicBezTo>
                                                    <a:cubicBezTo>
                                                      <a:pt x="186006" y="88438"/>
                                                      <a:pt x="178069" y="98360"/>
                                                      <a:pt x="159019" y="98360"/>
                                                    </a:cubicBezTo>
                                                    <a:cubicBezTo>
                                                      <a:pt x="139969" y="98360"/>
                                                      <a:pt x="99487" y="84073"/>
                                                      <a:pt x="75675" y="76929"/>
                                                    </a:cubicBezTo>
                                                    <a:cubicBezTo>
                                                      <a:pt x="51863" y="69785"/>
                                                      <a:pt x="28447" y="64229"/>
                                                      <a:pt x="16144" y="55498"/>
                                                    </a:cubicBezTo>
                                                    <a:cubicBezTo>
                                                      <a:pt x="3841" y="46767"/>
                                                      <a:pt x="-3700" y="33669"/>
                                                      <a:pt x="1856" y="24541"/>
                                                    </a:cubicBezTo>
                                                    <a:cubicBezTo>
                                                      <a:pt x="7412" y="15413"/>
                                                      <a:pt x="31225" y="3904"/>
                                                      <a:pt x="49481" y="729"/>
                                                    </a:cubicBezTo>
                                                    <a:cubicBezTo>
                                                      <a:pt x="67737" y="-2446"/>
                                                      <a:pt x="96312" y="5491"/>
                                                      <a:pt x="118537" y="10254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rgbClr val="FF5757"/>
                                              </a:solidFill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73" name="Freeform 172"/>
                                              <p:cNvSpPr/>
                                              <p:nvPr/>
                                            </p:nvSpPr>
                                            <p:spPr>
                                              <a:xfrm rot="21126130">
                                                <a:off x="7463351" y="3520389"/>
                                                <a:ext cx="149682" cy="56516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connsiteX0" fmla="*/ 2756 w 221235"/>
                                                  <a:gd name="connsiteY0" fmla="*/ 33594 h 108030"/>
                                                  <a:gd name="connsiteX1" fmla="*/ 128963 w 221235"/>
                                                  <a:gd name="connsiteY1" fmla="*/ 257 h 108030"/>
                                                  <a:gd name="connsiteX2" fmla="*/ 214688 w 221235"/>
                                                  <a:gd name="connsiteY2" fmla="*/ 50263 h 108030"/>
                                                  <a:gd name="connsiteX3" fmla="*/ 207544 w 221235"/>
                                                  <a:gd name="connsiteY3" fmla="*/ 100269 h 108030"/>
                                                  <a:gd name="connsiteX4" fmla="*/ 145631 w 221235"/>
                                                  <a:gd name="connsiteY4" fmla="*/ 107413 h 108030"/>
                                                  <a:gd name="connsiteX5" fmla="*/ 50381 w 221235"/>
                                                  <a:gd name="connsiteY5" fmla="*/ 95507 h 108030"/>
                                                  <a:gd name="connsiteX6" fmla="*/ 2756 w 221235"/>
                                                  <a:gd name="connsiteY6" fmla="*/ 33594 h 108030"/>
                                                </a:gdLst>
                                                <a:ahLst/>
                                                <a:cxnLst>
                                                  <a:cxn ang="0">
                                                    <a:pos x="connsiteX0" y="connsiteY0"/>
                                                  </a:cxn>
                                                  <a:cxn ang="0">
                                                    <a:pos x="connsiteX1" y="connsiteY1"/>
                                                  </a:cxn>
                                                  <a:cxn ang="0">
                                                    <a:pos x="connsiteX2" y="connsiteY2"/>
                                                  </a:cxn>
                                                  <a:cxn ang="0">
                                                    <a:pos x="connsiteX3" y="connsiteY3"/>
                                                  </a:cxn>
                                                  <a:cxn ang="0">
                                                    <a:pos x="connsiteX4" y="connsiteY4"/>
                                                  </a:cxn>
                                                  <a:cxn ang="0">
                                                    <a:pos x="connsiteX5" y="connsiteY5"/>
                                                  </a:cxn>
                                                  <a:cxn ang="0">
                                                    <a:pos x="connsiteX6" y="connsiteY6"/>
                                                  </a:cxn>
                                                </a:cxnLst>
                                                <a:rect l="l" t="t" r="r" b="b"/>
                                                <a:pathLst>
                                                  <a:path w="221235" h="108030">
                                                    <a:moveTo>
                                                      <a:pt x="2756" y="33594"/>
                                                    </a:moveTo>
                                                    <a:cubicBezTo>
                                                      <a:pt x="15853" y="17719"/>
                                                      <a:pt x="93641" y="-2521"/>
                                                      <a:pt x="128963" y="257"/>
                                                    </a:cubicBezTo>
                                                    <a:cubicBezTo>
                                                      <a:pt x="164285" y="3035"/>
                                                      <a:pt x="201591" y="33594"/>
                                                      <a:pt x="214688" y="50263"/>
                                                    </a:cubicBezTo>
                                                    <a:cubicBezTo>
                                                      <a:pt x="227785" y="66932"/>
                                                      <a:pt x="219054" y="90744"/>
                                                      <a:pt x="207544" y="100269"/>
                                                    </a:cubicBezTo>
                                                    <a:cubicBezTo>
                                                      <a:pt x="196034" y="109794"/>
                                                      <a:pt x="171825" y="108207"/>
                                                      <a:pt x="145631" y="107413"/>
                                                    </a:cubicBezTo>
                                                    <a:cubicBezTo>
                                                      <a:pt x="119437" y="106619"/>
                                                      <a:pt x="74590" y="100269"/>
                                                      <a:pt x="50381" y="95507"/>
                                                    </a:cubicBezTo>
                                                    <a:cubicBezTo>
                                                      <a:pt x="26172" y="90745"/>
                                                      <a:pt x="-10341" y="49469"/>
                                                      <a:pt x="2756" y="33594"/>
                                                    </a:cubicBezTo>
                                                    <a:close/>
                                                  </a:path>
                                                </a:pathLst>
                                              </a:custGeom>
                                              <a:solidFill>
                                                <a:srgbClr val="FF5757"/>
                                              </a:solidFill>
                                              <a:ln>
                                                <a:noFill/>
                                              </a:ln>
                                            </p:spPr>
                                            <p:style>
                                              <a:lnRef idx="2">
                                                <a:schemeClr val="accent1">
                                                  <a:shade val="50000"/>
                                                </a:schemeClr>
                                              </a:lnRef>
                                              <a:fillRef idx="1">
                                                <a:schemeClr val="accent1"/>
                                              </a:fillRef>
                                              <a:effectRef idx="0">
                                                <a:schemeClr val="accent1"/>
                                              </a:effectRef>
                                              <a:fontRef idx="minor">
                                                <a:schemeClr val="lt1"/>
                                              </a:fontRef>
                                            </p:style>
                                            <p:txBody>
                                              <a:bodyPr rtlCol="0" anchor="ctr"/>
                                              <a:lstStyle/>
                                              <a:p>
                                                <a:pPr algn="ctr"/>
                                                <a:endParaRPr lang="en-AU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157" name="Freeform 156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6919226" y="3605213"/>
                                              <a:ext cx="263103" cy="143142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55455 w 263103"/>
                                                <a:gd name="connsiteY0" fmla="*/ 11906 h 143142"/>
                                                <a:gd name="connsiteX1" fmla="*/ 55455 w 263103"/>
                                                <a:gd name="connsiteY1" fmla="*/ 64293 h 143142"/>
                                                <a:gd name="connsiteX2" fmla="*/ 119749 w 263103"/>
                                                <a:gd name="connsiteY2" fmla="*/ 104775 h 143142"/>
                                                <a:gd name="connsiteX3" fmla="*/ 181662 w 263103"/>
                                                <a:gd name="connsiteY3" fmla="*/ 92868 h 143142"/>
                                                <a:gd name="connsiteX4" fmla="*/ 219762 w 263103"/>
                                                <a:gd name="connsiteY4" fmla="*/ 54768 h 143142"/>
                                                <a:gd name="connsiteX5" fmla="*/ 253099 w 263103"/>
                                                <a:gd name="connsiteY5" fmla="*/ 52387 h 143142"/>
                                                <a:gd name="connsiteX6" fmla="*/ 262624 w 263103"/>
                                                <a:gd name="connsiteY6" fmla="*/ 71437 h 143142"/>
                                                <a:gd name="connsiteX7" fmla="*/ 241193 w 263103"/>
                                                <a:gd name="connsiteY7" fmla="*/ 107156 h 143142"/>
                                                <a:gd name="connsiteX8" fmla="*/ 205474 w 263103"/>
                                                <a:gd name="connsiteY8" fmla="*/ 138112 h 143142"/>
                                                <a:gd name="connsiteX9" fmla="*/ 107843 w 263103"/>
                                                <a:gd name="connsiteY9" fmla="*/ 140493 h 143142"/>
                                                <a:gd name="connsiteX10" fmla="*/ 45930 w 263103"/>
                                                <a:gd name="connsiteY10" fmla="*/ 111918 h 143142"/>
                                                <a:gd name="connsiteX11" fmla="*/ 7830 w 263103"/>
                                                <a:gd name="connsiteY11" fmla="*/ 69056 h 143142"/>
                                                <a:gd name="connsiteX12" fmla="*/ 687 w 263103"/>
                                                <a:gd name="connsiteY12" fmla="*/ 26193 h 143142"/>
                                                <a:gd name="connsiteX13" fmla="*/ 687 w 263103"/>
                                                <a:gd name="connsiteY13" fmla="*/ 0 h 143142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  <a:cxn ang="0">
                                                  <a:pos x="connsiteX7" y="connsiteY7"/>
                                                </a:cxn>
                                                <a:cxn ang="0">
                                                  <a:pos x="connsiteX8" y="connsiteY8"/>
                                                </a:cxn>
                                                <a:cxn ang="0">
                                                  <a:pos x="connsiteX9" y="connsiteY9"/>
                                                </a:cxn>
                                                <a:cxn ang="0">
                                                  <a:pos x="connsiteX10" y="connsiteY10"/>
                                                </a:cxn>
                                                <a:cxn ang="0">
                                                  <a:pos x="connsiteX11" y="connsiteY11"/>
                                                </a:cxn>
                                                <a:cxn ang="0">
                                                  <a:pos x="connsiteX12" y="connsiteY12"/>
                                                </a:cxn>
                                                <a:cxn ang="0">
                                                  <a:pos x="connsiteX13" y="connsiteY13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263103" h="143142">
                                                  <a:moveTo>
                                                    <a:pt x="55455" y="11906"/>
                                                  </a:moveTo>
                                                  <a:cubicBezTo>
                                                    <a:pt x="50097" y="30360"/>
                                                    <a:pt x="44739" y="48815"/>
                                                    <a:pt x="55455" y="64293"/>
                                                  </a:cubicBezTo>
                                                  <a:cubicBezTo>
                                                    <a:pt x="66171" y="79771"/>
                                                    <a:pt x="98715" y="100013"/>
                                                    <a:pt x="119749" y="104775"/>
                                                  </a:cubicBezTo>
                                                  <a:cubicBezTo>
                                                    <a:pt x="140783" y="109537"/>
                                                    <a:pt x="164993" y="101203"/>
                                                    <a:pt x="181662" y="92868"/>
                                                  </a:cubicBezTo>
                                                  <a:cubicBezTo>
                                                    <a:pt x="198331" y="84534"/>
                                                    <a:pt x="207856" y="61515"/>
                                                    <a:pt x="219762" y="54768"/>
                                                  </a:cubicBezTo>
                                                  <a:cubicBezTo>
                                                    <a:pt x="231668" y="48021"/>
                                                    <a:pt x="245956" y="49609"/>
                                                    <a:pt x="253099" y="52387"/>
                                                  </a:cubicBezTo>
                                                  <a:cubicBezTo>
                                                    <a:pt x="260242" y="55165"/>
                                                    <a:pt x="264608" y="62309"/>
                                                    <a:pt x="262624" y="71437"/>
                                                  </a:cubicBezTo>
                                                  <a:cubicBezTo>
                                                    <a:pt x="260640" y="80565"/>
                                                    <a:pt x="250718" y="96044"/>
                                                    <a:pt x="241193" y="107156"/>
                                                  </a:cubicBezTo>
                                                  <a:cubicBezTo>
                                                    <a:pt x="231668" y="118269"/>
                                                    <a:pt x="227699" y="132556"/>
                                                    <a:pt x="205474" y="138112"/>
                                                  </a:cubicBezTo>
                                                  <a:cubicBezTo>
                                                    <a:pt x="183249" y="143668"/>
                                                    <a:pt x="134434" y="144859"/>
                                                    <a:pt x="107843" y="140493"/>
                                                  </a:cubicBezTo>
                                                  <a:cubicBezTo>
                                                    <a:pt x="81252" y="136127"/>
                                                    <a:pt x="62599" y="123824"/>
                                                    <a:pt x="45930" y="111918"/>
                                                  </a:cubicBezTo>
                                                  <a:cubicBezTo>
                                                    <a:pt x="29261" y="100012"/>
                                                    <a:pt x="15370" y="83343"/>
                                                    <a:pt x="7830" y="69056"/>
                                                  </a:cubicBezTo>
                                                  <a:cubicBezTo>
                                                    <a:pt x="290" y="54769"/>
                                                    <a:pt x="1877" y="37702"/>
                                                    <a:pt x="687" y="26193"/>
                                                  </a:cubicBezTo>
                                                  <a:cubicBezTo>
                                                    <a:pt x="-503" y="14684"/>
                                                    <a:pt x="92" y="7342"/>
                                                    <a:pt x="687" y="0"/>
                                                  </a:cubicBezTo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58" name="Freeform 157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7274030" y="3595355"/>
                                              <a:ext cx="291201" cy="221483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84033 w 291201"/>
                                                <a:gd name="connsiteY0" fmla="*/ 36051 h 221483"/>
                                                <a:gd name="connsiteX1" fmla="*/ 145945 w 291201"/>
                                                <a:gd name="connsiteY1" fmla="*/ 24145 h 221483"/>
                                                <a:gd name="connsiteX2" fmla="*/ 172139 w 291201"/>
                                                <a:gd name="connsiteY2" fmla="*/ 5095 h 221483"/>
                                                <a:gd name="connsiteX3" fmla="*/ 205476 w 291201"/>
                                                <a:gd name="connsiteY3" fmla="*/ 9858 h 221483"/>
                                                <a:gd name="connsiteX4" fmla="*/ 241195 w 291201"/>
                                                <a:gd name="connsiteY4" fmla="*/ 333 h 221483"/>
                                                <a:gd name="connsiteX5" fmla="*/ 276914 w 291201"/>
                                                <a:gd name="connsiteY5" fmla="*/ 24145 h 221483"/>
                                                <a:gd name="connsiteX6" fmla="*/ 291201 w 291201"/>
                                                <a:gd name="connsiteY6" fmla="*/ 97964 h 221483"/>
                                                <a:gd name="connsiteX7" fmla="*/ 276914 w 291201"/>
                                                <a:gd name="connsiteY7" fmla="*/ 143208 h 221483"/>
                                                <a:gd name="connsiteX8" fmla="*/ 229289 w 291201"/>
                                                <a:gd name="connsiteY8" fmla="*/ 183689 h 221483"/>
                                                <a:gd name="connsiteX9" fmla="*/ 134039 w 291201"/>
                                                <a:gd name="connsiteY9" fmla="*/ 219408 h 221483"/>
                                                <a:gd name="connsiteX10" fmla="*/ 88795 w 291201"/>
                                                <a:gd name="connsiteY10" fmla="*/ 214645 h 221483"/>
                                                <a:gd name="connsiteX11" fmla="*/ 43551 w 291201"/>
                                                <a:gd name="connsiteY11" fmla="*/ 193214 h 221483"/>
                                                <a:gd name="connsiteX12" fmla="*/ 689 w 291201"/>
                                                <a:gd name="connsiteY12" fmla="*/ 143208 h 221483"/>
                                                <a:gd name="connsiteX13" fmla="*/ 79270 w 291201"/>
                                                <a:gd name="connsiteY13" fmla="*/ 195595 h 221483"/>
                                                <a:gd name="connsiteX14" fmla="*/ 160233 w 291201"/>
                                                <a:gd name="connsiteY14" fmla="*/ 188451 h 221483"/>
                                                <a:gd name="connsiteX15" fmla="*/ 229289 w 291201"/>
                                                <a:gd name="connsiteY15" fmla="*/ 155114 h 221483"/>
                                                <a:gd name="connsiteX16" fmla="*/ 265008 w 291201"/>
                                                <a:gd name="connsiteY16" fmla="*/ 121776 h 221483"/>
                                                <a:gd name="connsiteX17" fmla="*/ 265008 w 291201"/>
                                                <a:gd name="connsiteY17" fmla="*/ 67008 h 221483"/>
                                                <a:gd name="connsiteX18" fmla="*/ 253101 w 291201"/>
                                                <a:gd name="connsiteY18" fmla="*/ 28908 h 221483"/>
                                                <a:gd name="connsiteX19" fmla="*/ 224526 w 291201"/>
                                                <a:gd name="connsiteY19" fmla="*/ 43195 h 221483"/>
                                                <a:gd name="connsiteX20" fmla="*/ 195951 w 291201"/>
                                                <a:gd name="connsiteY20" fmla="*/ 33670 h 221483"/>
                                                <a:gd name="connsiteX21" fmla="*/ 164995 w 291201"/>
                                                <a:gd name="connsiteY21" fmla="*/ 47958 h 221483"/>
                                                <a:gd name="connsiteX22" fmla="*/ 141183 w 291201"/>
                                                <a:gd name="connsiteY22" fmla="*/ 36051 h 221483"/>
                                                <a:gd name="connsiteX23" fmla="*/ 84033 w 291201"/>
                                                <a:gd name="connsiteY23" fmla="*/ 36051 h 221483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  <a:cxn ang="0">
                                                  <a:pos x="connsiteX7" y="connsiteY7"/>
                                                </a:cxn>
                                                <a:cxn ang="0">
                                                  <a:pos x="connsiteX8" y="connsiteY8"/>
                                                </a:cxn>
                                                <a:cxn ang="0">
                                                  <a:pos x="connsiteX9" y="connsiteY9"/>
                                                </a:cxn>
                                                <a:cxn ang="0">
                                                  <a:pos x="connsiteX10" y="connsiteY10"/>
                                                </a:cxn>
                                                <a:cxn ang="0">
                                                  <a:pos x="connsiteX11" y="connsiteY11"/>
                                                </a:cxn>
                                                <a:cxn ang="0">
                                                  <a:pos x="connsiteX12" y="connsiteY12"/>
                                                </a:cxn>
                                                <a:cxn ang="0">
                                                  <a:pos x="connsiteX13" y="connsiteY13"/>
                                                </a:cxn>
                                                <a:cxn ang="0">
                                                  <a:pos x="connsiteX14" y="connsiteY14"/>
                                                </a:cxn>
                                                <a:cxn ang="0">
                                                  <a:pos x="connsiteX15" y="connsiteY15"/>
                                                </a:cxn>
                                                <a:cxn ang="0">
                                                  <a:pos x="connsiteX16" y="connsiteY16"/>
                                                </a:cxn>
                                                <a:cxn ang="0">
                                                  <a:pos x="connsiteX17" y="connsiteY17"/>
                                                </a:cxn>
                                                <a:cxn ang="0">
                                                  <a:pos x="connsiteX18" y="connsiteY18"/>
                                                </a:cxn>
                                                <a:cxn ang="0">
                                                  <a:pos x="connsiteX19" y="connsiteY19"/>
                                                </a:cxn>
                                                <a:cxn ang="0">
                                                  <a:pos x="connsiteX20" y="connsiteY20"/>
                                                </a:cxn>
                                                <a:cxn ang="0">
                                                  <a:pos x="connsiteX21" y="connsiteY21"/>
                                                </a:cxn>
                                                <a:cxn ang="0">
                                                  <a:pos x="connsiteX22" y="connsiteY22"/>
                                                </a:cxn>
                                                <a:cxn ang="0">
                                                  <a:pos x="connsiteX23" y="connsiteY23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291201" h="221483">
                                                  <a:moveTo>
                                                    <a:pt x="84033" y="36051"/>
                                                  </a:moveTo>
                                                  <a:cubicBezTo>
                                                    <a:pt x="84827" y="34067"/>
                                                    <a:pt x="131261" y="29304"/>
                                                    <a:pt x="145945" y="24145"/>
                                                  </a:cubicBezTo>
                                                  <a:cubicBezTo>
                                                    <a:pt x="160629" y="18986"/>
                                                    <a:pt x="162217" y="7476"/>
                                                    <a:pt x="172139" y="5095"/>
                                                  </a:cubicBezTo>
                                                  <a:cubicBezTo>
                                                    <a:pt x="182061" y="2714"/>
                                                    <a:pt x="193967" y="10652"/>
                                                    <a:pt x="205476" y="9858"/>
                                                  </a:cubicBezTo>
                                                  <a:cubicBezTo>
                                                    <a:pt x="216985" y="9064"/>
                                                    <a:pt x="229289" y="-2048"/>
                                                    <a:pt x="241195" y="333"/>
                                                  </a:cubicBezTo>
                                                  <a:cubicBezTo>
                                                    <a:pt x="253101" y="2714"/>
                                                    <a:pt x="268580" y="7873"/>
                                                    <a:pt x="276914" y="24145"/>
                                                  </a:cubicBezTo>
                                                  <a:cubicBezTo>
                                                    <a:pt x="285248" y="40417"/>
                                                    <a:pt x="291201" y="78120"/>
                                                    <a:pt x="291201" y="97964"/>
                                                  </a:cubicBezTo>
                                                  <a:cubicBezTo>
                                                    <a:pt x="291201" y="117808"/>
                                                    <a:pt x="287233" y="128921"/>
                                                    <a:pt x="276914" y="143208"/>
                                                  </a:cubicBezTo>
                                                  <a:cubicBezTo>
                                                    <a:pt x="266595" y="157495"/>
                                                    <a:pt x="253102" y="170989"/>
                                                    <a:pt x="229289" y="183689"/>
                                                  </a:cubicBezTo>
                                                  <a:cubicBezTo>
                                                    <a:pt x="205477" y="196389"/>
                                                    <a:pt x="157455" y="214249"/>
                                                    <a:pt x="134039" y="219408"/>
                                                  </a:cubicBezTo>
                                                  <a:cubicBezTo>
                                                    <a:pt x="110623" y="224567"/>
                                                    <a:pt x="103876" y="219011"/>
                                                    <a:pt x="88795" y="214645"/>
                                                  </a:cubicBezTo>
                                                  <a:cubicBezTo>
                                                    <a:pt x="73714" y="210279"/>
                                                    <a:pt x="58235" y="205120"/>
                                                    <a:pt x="43551" y="193214"/>
                                                  </a:cubicBezTo>
                                                  <a:cubicBezTo>
                                                    <a:pt x="28867" y="181308"/>
                                                    <a:pt x="-5264" y="142811"/>
                                                    <a:pt x="689" y="143208"/>
                                                  </a:cubicBezTo>
                                                  <a:cubicBezTo>
                                                    <a:pt x="6642" y="143605"/>
                                                    <a:pt x="52679" y="188055"/>
                                                    <a:pt x="79270" y="195595"/>
                                                  </a:cubicBezTo>
                                                  <a:cubicBezTo>
                                                    <a:pt x="105861" y="203135"/>
                                                    <a:pt x="135230" y="195198"/>
                                                    <a:pt x="160233" y="188451"/>
                                                  </a:cubicBezTo>
                                                  <a:cubicBezTo>
                                                    <a:pt x="185236" y="181704"/>
                                                    <a:pt x="211827" y="166226"/>
                                                    <a:pt x="229289" y="155114"/>
                                                  </a:cubicBezTo>
                                                  <a:cubicBezTo>
                                                    <a:pt x="246751" y="144002"/>
                                                    <a:pt x="259055" y="136460"/>
                                                    <a:pt x="265008" y="121776"/>
                                                  </a:cubicBezTo>
                                                  <a:cubicBezTo>
                                                    <a:pt x="270961" y="107092"/>
                                                    <a:pt x="266992" y="82486"/>
                                                    <a:pt x="265008" y="67008"/>
                                                  </a:cubicBezTo>
                                                  <a:cubicBezTo>
                                                    <a:pt x="263024" y="51530"/>
                                                    <a:pt x="259848" y="32877"/>
                                                    <a:pt x="253101" y="28908"/>
                                                  </a:cubicBezTo>
                                                  <a:cubicBezTo>
                                                    <a:pt x="246354" y="24939"/>
                                                    <a:pt x="234051" y="42401"/>
                                                    <a:pt x="224526" y="43195"/>
                                                  </a:cubicBezTo>
                                                  <a:cubicBezTo>
                                                    <a:pt x="215001" y="43989"/>
                                                    <a:pt x="205873" y="32876"/>
                                                    <a:pt x="195951" y="33670"/>
                                                  </a:cubicBezTo>
                                                  <a:cubicBezTo>
                                                    <a:pt x="186029" y="34464"/>
                                                    <a:pt x="174123" y="47561"/>
                                                    <a:pt x="164995" y="47958"/>
                                                  </a:cubicBezTo>
                                                  <a:cubicBezTo>
                                                    <a:pt x="155867" y="48355"/>
                                                    <a:pt x="152295" y="36051"/>
                                                    <a:pt x="141183" y="36051"/>
                                                  </a:cubicBezTo>
                                                  <a:cubicBezTo>
                                                    <a:pt x="130071" y="36051"/>
                                                    <a:pt x="83239" y="38035"/>
                                                    <a:pt x="84033" y="36051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59" name="Freeform 158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6800401" y="3612803"/>
                                              <a:ext cx="107462" cy="362337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69505 w 107462"/>
                                                <a:gd name="connsiteY0" fmla="*/ 92422 h 362337"/>
                                                <a:gd name="connsiteX1" fmla="*/ 40930 w 107462"/>
                                                <a:gd name="connsiteY1" fmla="*/ 194816 h 362337"/>
                                                <a:gd name="connsiteX2" fmla="*/ 12355 w 107462"/>
                                                <a:gd name="connsiteY2" fmla="*/ 290066 h 362337"/>
                                                <a:gd name="connsiteX3" fmla="*/ 449 w 107462"/>
                                                <a:gd name="connsiteY3" fmla="*/ 344835 h 362337"/>
                                                <a:gd name="connsiteX4" fmla="*/ 26643 w 107462"/>
                                                <a:gd name="connsiteY4" fmla="*/ 361503 h 362337"/>
                                                <a:gd name="connsiteX5" fmla="*/ 36168 w 107462"/>
                                                <a:gd name="connsiteY5" fmla="*/ 323403 h 362337"/>
                                                <a:gd name="connsiteX6" fmla="*/ 57599 w 107462"/>
                                                <a:gd name="connsiteY6" fmla="*/ 242441 h 362337"/>
                                                <a:gd name="connsiteX7" fmla="*/ 105224 w 107462"/>
                                                <a:gd name="connsiteY7" fmla="*/ 44797 h 362337"/>
                                                <a:gd name="connsiteX8" fmla="*/ 98080 w 107462"/>
                                                <a:gd name="connsiteY8" fmla="*/ 1935 h 362337"/>
                                                <a:gd name="connsiteX9" fmla="*/ 83793 w 107462"/>
                                                <a:gd name="connsiteY9" fmla="*/ 13841 h 362337"/>
                                                <a:gd name="connsiteX10" fmla="*/ 69505 w 107462"/>
                                                <a:gd name="connsiteY10" fmla="*/ 92422 h 362337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  <a:cxn ang="0">
                                                  <a:pos x="connsiteX7" y="connsiteY7"/>
                                                </a:cxn>
                                                <a:cxn ang="0">
                                                  <a:pos x="connsiteX8" y="connsiteY8"/>
                                                </a:cxn>
                                                <a:cxn ang="0">
                                                  <a:pos x="connsiteX9" y="connsiteY9"/>
                                                </a:cxn>
                                                <a:cxn ang="0">
                                                  <a:pos x="connsiteX10" y="connsiteY10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107462" h="362337">
                                                  <a:moveTo>
                                                    <a:pt x="69505" y="92422"/>
                                                  </a:moveTo>
                                                  <a:cubicBezTo>
                                                    <a:pt x="62361" y="122584"/>
                                                    <a:pt x="50455" y="161875"/>
                                                    <a:pt x="40930" y="194816"/>
                                                  </a:cubicBezTo>
                                                  <a:cubicBezTo>
                                                    <a:pt x="31405" y="227757"/>
                                                    <a:pt x="19102" y="265063"/>
                                                    <a:pt x="12355" y="290066"/>
                                                  </a:cubicBezTo>
                                                  <a:cubicBezTo>
                                                    <a:pt x="5608" y="315069"/>
                                                    <a:pt x="-1932" y="332929"/>
                                                    <a:pt x="449" y="344835"/>
                                                  </a:cubicBezTo>
                                                  <a:cubicBezTo>
                                                    <a:pt x="2830" y="356741"/>
                                                    <a:pt x="20690" y="365075"/>
                                                    <a:pt x="26643" y="361503"/>
                                                  </a:cubicBezTo>
                                                  <a:cubicBezTo>
                                                    <a:pt x="32596" y="357931"/>
                                                    <a:pt x="31009" y="343247"/>
                                                    <a:pt x="36168" y="323403"/>
                                                  </a:cubicBezTo>
                                                  <a:cubicBezTo>
                                                    <a:pt x="41327" y="303559"/>
                                                    <a:pt x="46090" y="288875"/>
                                                    <a:pt x="57599" y="242441"/>
                                                  </a:cubicBezTo>
                                                  <a:cubicBezTo>
                                                    <a:pt x="69108" y="196007"/>
                                                    <a:pt x="98477" y="84881"/>
                                                    <a:pt x="105224" y="44797"/>
                                                  </a:cubicBezTo>
                                                  <a:cubicBezTo>
                                                    <a:pt x="111971" y="4713"/>
                                                    <a:pt x="101652" y="7094"/>
                                                    <a:pt x="98080" y="1935"/>
                                                  </a:cubicBezTo>
                                                  <a:cubicBezTo>
                                                    <a:pt x="94508" y="-3224"/>
                                                    <a:pt x="87365" y="2332"/>
                                                    <a:pt x="83793" y="13841"/>
                                                  </a:cubicBezTo>
                                                  <a:cubicBezTo>
                                                    <a:pt x="80221" y="25350"/>
                                                    <a:pt x="76649" y="62260"/>
                                                    <a:pt x="69505" y="92422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60" name="Freeform 159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6522194" y="3437957"/>
                                              <a:ext cx="140885" cy="71910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50 w 140885"/>
                                                <a:gd name="connsiteY0" fmla="*/ 14856 h 71910"/>
                                                <a:gd name="connsiteX1" fmla="*/ 31006 w 140885"/>
                                                <a:gd name="connsiteY1" fmla="*/ 67243 h 71910"/>
                                                <a:gd name="connsiteX2" fmla="*/ 71487 w 140885"/>
                                                <a:gd name="connsiteY2" fmla="*/ 69624 h 71910"/>
                                                <a:gd name="connsiteX3" fmla="*/ 107206 w 140885"/>
                                                <a:gd name="connsiteY3" fmla="*/ 69624 h 71910"/>
                                                <a:gd name="connsiteX4" fmla="*/ 140544 w 140885"/>
                                                <a:gd name="connsiteY4" fmla="*/ 45812 h 71910"/>
                                                <a:gd name="connsiteX5" fmla="*/ 85775 w 140885"/>
                                                <a:gd name="connsiteY5" fmla="*/ 45812 h 71910"/>
                                                <a:gd name="connsiteX6" fmla="*/ 69106 w 140885"/>
                                                <a:gd name="connsiteY6" fmla="*/ 21999 h 71910"/>
                                                <a:gd name="connsiteX7" fmla="*/ 59581 w 140885"/>
                                                <a:gd name="connsiteY7" fmla="*/ 568 h 71910"/>
                                                <a:gd name="connsiteX8" fmla="*/ 61962 w 140885"/>
                                                <a:gd name="connsiteY8" fmla="*/ 45812 h 71910"/>
                                                <a:gd name="connsiteX9" fmla="*/ 38150 w 140885"/>
                                                <a:gd name="connsiteY9" fmla="*/ 48193 h 71910"/>
                                                <a:gd name="connsiteX10" fmla="*/ 50 w 140885"/>
                                                <a:gd name="connsiteY10" fmla="*/ 14856 h 71910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  <a:cxn ang="0">
                                                  <a:pos x="connsiteX7" y="connsiteY7"/>
                                                </a:cxn>
                                                <a:cxn ang="0">
                                                  <a:pos x="connsiteX8" y="connsiteY8"/>
                                                </a:cxn>
                                                <a:cxn ang="0">
                                                  <a:pos x="connsiteX9" y="connsiteY9"/>
                                                </a:cxn>
                                                <a:cxn ang="0">
                                                  <a:pos x="connsiteX10" y="connsiteY10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140885" h="71910">
                                                  <a:moveTo>
                                                    <a:pt x="50" y="14856"/>
                                                  </a:moveTo>
                                                  <a:cubicBezTo>
                                                    <a:pt x="-1141" y="18031"/>
                                                    <a:pt x="19100" y="58115"/>
                                                    <a:pt x="31006" y="67243"/>
                                                  </a:cubicBezTo>
                                                  <a:cubicBezTo>
                                                    <a:pt x="42912" y="76371"/>
                                                    <a:pt x="58787" y="69227"/>
                                                    <a:pt x="71487" y="69624"/>
                                                  </a:cubicBezTo>
                                                  <a:cubicBezTo>
                                                    <a:pt x="84187" y="70021"/>
                                                    <a:pt x="95697" y="73593"/>
                                                    <a:pt x="107206" y="69624"/>
                                                  </a:cubicBezTo>
                                                  <a:cubicBezTo>
                                                    <a:pt x="118715" y="65655"/>
                                                    <a:pt x="144116" y="49781"/>
                                                    <a:pt x="140544" y="45812"/>
                                                  </a:cubicBezTo>
                                                  <a:cubicBezTo>
                                                    <a:pt x="136972" y="41843"/>
                                                    <a:pt x="97681" y="49781"/>
                                                    <a:pt x="85775" y="45812"/>
                                                  </a:cubicBezTo>
                                                  <a:cubicBezTo>
                                                    <a:pt x="73869" y="41843"/>
                                                    <a:pt x="73472" y="29540"/>
                                                    <a:pt x="69106" y="21999"/>
                                                  </a:cubicBezTo>
                                                  <a:cubicBezTo>
                                                    <a:pt x="64740" y="14458"/>
                                                    <a:pt x="60772" y="-3401"/>
                                                    <a:pt x="59581" y="568"/>
                                                  </a:cubicBezTo>
                                                  <a:cubicBezTo>
                                                    <a:pt x="58390" y="4537"/>
                                                    <a:pt x="65534" y="37875"/>
                                                    <a:pt x="61962" y="45812"/>
                                                  </a:cubicBezTo>
                                                  <a:cubicBezTo>
                                                    <a:pt x="58390" y="53749"/>
                                                    <a:pt x="48469" y="55337"/>
                                                    <a:pt x="38150" y="48193"/>
                                                  </a:cubicBezTo>
                                                  <a:cubicBezTo>
                                                    <a:pt x="27831" y="41049"/>
                                                    <a:pt x="1241" y="11681"/>
                                                    <a:pt x="50" y="14856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61" name="Freeform 160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6468322" y="3374185"/>
                                              <a:ext cx="173227" cy="501503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75353 w 173227"/>
                                                <a:gd name="connsiteY0" fmla="*/ 46 h 501503"/>
                                                <a:gd name="connsiteX1" fmla="*/ 3916 w 173227"/>
                                                <a:gd name="connsiteY1" fmla="*/ 38146 h 501503"/>
                                                <a:gd name="connsiteX2" fmla="*/ 11059 w 173227"/>
                                                <a:gd name="connsiteY2" fmla="*/ 104821 h 501503"/>
                                                <a:gd name="connsiteX3" fmla="*/ 25347 w 173227"/>
                                                <a:gd name="connsiteY3" fmla="*/ 166734 h 501503"/>
                                                <a:gd name="connsiteX4" fmla="*/ 103928 w 173227"/>
                                                <a:gd name="connsiteY4" fmla="*/ 216740 h 501503"/>
                                                <a:gd name="connsiteX5" fmla="*/ 132503 w 173227"/>
                                                <a:gd name="connsiteY5" fmla="*/ 276271 h 501503"/>
                                                <a:gd name="connsiteX6" fmla="*/ 122978 w 173227"/>
                                                <a:gd name="connsiteY6" fmla="*/ 381046 h 501503"/>
                                                <a:gd name="connsiteX7" fmla="*/ 127741 w 173227"/>
                                                <a:gd name="connsiteY7" fmla="*/ 469153 h 501503"/>
                                                <a:gd name="connsiteX8" fmla="*/ 139647 w 173227"/>
                                                <a:gd name="connsiteY8" fmla="*/ 497728 h 501503"/>
                                                <a:gd name="connsiteX9" fmla="*/ 156316 w 173227"/>
                                                <a:gd name="connsiteY9" fmla="*/ 392953 h 501503"/>
                                                <a:gd name="connsiteX10" fmla="*/ 172984 w 173227"/>
                                                <a:gd name="connsiteY10" fmla="*/ 300084 h 501503"/>
                                                <a:gd name="connsiteX11" fmla="*/ 163459 w 173227"/>
                                                <a:gd name="connsiteY11" fmla="*/ 221503 h 501503"/>
                                                <a:gd name="connsiteX12" fmla="*/ 127741 w 173227"/>
                                                <a:gd name="connsiteY12" fmla="*/ 185784 h 501503"/>
                                                <a:gd name="connsiteX13" fmla="*/ 68209 w 173227"/>
                                                <a:gd name="connsiteY13" fmla="*/ 157209 h 501503"/>
                                                <a:gd name="connsiteX14" fmla="*/ 27728 w 173227"/>
                                                <a:gd name="connsiteY14" fmla="*/ 133396 h 501503"/>
                                                <a:gd name="connsiteX15" fmla="*/ 27728 w 173227"/>
                                                <a:gd name="connsiteY15" fmla="*/ 45290 h 501503"/>
                                                <a:gd name="connsiteX16" fmla="*/ 75353 w 173227"/>
                                                <a:gd name="connsiteY16" fmla="*/ 46 h 501503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  <a:cxn ang="0">
                                                  <a:pos x="connsiteX7" y="connsiteY7"/>
                                                </a:cxn>
                                                <a:cxn ang="0">
                                                  <a:pos x="connsiteX8" y="connsiteY8"/>
                                                </a:cxn>
                                                <a:cxn ang="0">
                                                  <a:pos x="connsiteX9" y="connsiteY9"/>
                                                </a:cxn>
                                                <a:cxn ang="0">
                                                  <a:pos x="connsiteX10" y="connsiteY10"/>
                                                </a:cxn>
                                                <a:cxn ang="0">
                                                  <a:pos x="connsiteX11" y="connsiteY11"/>
                                                </a:cxn>
                                                <a:cxn ang="0">
                                                  <a:pos x="connsiteX12" y="connsiteY12"/>
                                                </a:cxn>
                                                <a:cxn ang="0">
                                                  <a:pos x="connsiteX13" y="connsiteY13"/>
                                                </a:cxn>
                                                <a:cxn ang="0">
                                                  <a:pos x="connsiteX14" y="connsiteY14"/>
                                                </a:cxn>
                                                <a:cxn ang="0">
                                                  <a:pos x="connsiteX15" y="connsiteY15"/>
                                                </a:cxn>
                                                <a:cxn ang="0">
                                                  <a:pos x="connsiteX16" y="connsiteY16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173227" h="501503">
                                                  <a:moveTo>
                                                    <a:pt x="75353" y="46"/>
                                                  </a:moveTo>
                                                  <a:cubicBezTo>
                                                    <a:pt x="71384" y="-1145"/>
                                                    <a:pt x="14632" y="20684"/>
                                                    <a:pt x="3916" y="38146"/>
                                                  </a:cubicBezTo>
                                                  <a:cubicBezTo>
                                                    <a:pt x="-6800" y="55608"/>
                                                    <a:pt x="7487" y="83390"/>
                                                    <a:pt x="11059" y="104821"/>
                                                  </a:cubicBezTo>
                                                  <a:cubicBezTo>
                                                    <a:pt x="14631" y="126252"/>
                                                    <a:pt x="9869" y="148081"/>
                                                    <a:pt x="25347" y="166734"/>
                                                  </a:cubicBezTo>
                                                  <a:cubicBezTo>
                                                    <a:pt x="40825" y="185387"/>
                                                    <a:pt x="86069" y="198484"/>
                                                    <a:pt x="103928" y="216740"/>
                                                  </a:cubicBezTo>
                                                  <a:cubicBezTo>
                                                    <a:pt x="121787" y="234996"/>
                                                    <a:pt x="129328" y="248887"/>
                                                    <a:pt x="132503" y="276271"/>
                                                  </a:cubicBezTo>
                                                  <a:cubicBezTo>
                                                    <a:pt x="135678" y="303655"/>
                                                    <a:pt x="123772" y="348899"/>
                                                    <a:pt x="122978" y="381046"/>
                                                  </a:cubicBezTo>
                                                  <a:cubicBezTo>
                                                    <a:pt x="122184" y="413193"/>
                                                    <a:pt x="124963" y="449706"/>
                                                    <a:pt x="127741" y="469153"/>
                                                  </a:cubicBezTo>
                                                  <a:cubicBezTo>
                                                    <a:pt x="130519" y="488600"/>
                                                    <a:pt x="134884" y="510428"/>
                                                    <a:pt x="139647" y="497728"/>
                                                  </a:cubicBezTo>
                                                  <a:cubicBezTo>
                                                    <a:pt x="144410" y="485028"/>
                                                    <a:pt x="150760" y="425894"/>
                                                    <a:pt x="156316" y="392953"/>
                                                  </a:cubicBezTo>
                                                  <a:cubicBezTo>
                                                    <a:pt x="161872" y="360012"/>
                                                    <a:pt x="171794" y="328659"/>
                                                    <a:pt x="172984" y="300084"/>
                                                  </a:cubicBezTo>
                                                  <a:cubicBezTo>
                                                    <a:pt x="174174" y="271509"/>
                                                    <a:pt x="170999" y="240553"/>
                                                    <a:pt x="163459" y="221503"/>
                                                  </a:cubicBezTo>
                                                  <a:cubicBezTo>
                                                    <a:pt x="155919" y="202453"/>
                                                    <a:pt x="143616" y="196500"/>
                                                    <a:pt x="127741" y="185784"/>
                                                  </a:cubicBezTo>
                                                  <a:cubicBezTo>
                                                    <a:pt x="111866" y="175068"/>
                                                    <a:pt x="84878" y="165940"/>
                                                    <a:pt x="68209" y="157209"/>
                                                  </a:cubicBezTo>
                                                  <a:cubicBezTo>
                                                    <a:pt x="51540" y="148478"/>
                                                    <a:pt x="34475" y="152049"/>
                                                    <a:pt x="27728" y="133396"/>
                                                  </a:cubicBezTo>
                                                  <a:cubicBezTo>
                                                    <a:pt x="20981" y="114743"/>
                                                    <a:pt x="23759" y="60371"/>
                                                    <a:pt x="27728" y="45290"/>
                                                  </a:cubicBezTo>
                                                  <a:cubicBezTo>
                                                    <a:pt x="31697" y="30209"/>
                                                    <a:pt x="79322" y="1237"/>
                                                    <a:pt x="75353" y="46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62" name="Freeform 161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6725293" y="3518229"/>
                                              <a:ext cx="55479" cy="293849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144 w 74286"/>
                                                <a:gd name="connsiteY0" fmla="*/ 3326 h 293849"/>
                                                <a:gd name="connsiteX1" fmla="*/ 35863 w 74286"/>
                                                <a:gd name="connsiteY1" fmla="*/ 200970 h 293849"/>
                                                <a:gd name="connsiteX2" fmla="*/ 62057 w 74286"/>
                                                <a:gd name="connsiteY2" fmla="*/ 293839 h 293849"/>
                                                <a:gd name="connsiteX3" fmla="*/ 73963 w 74286"/>
                                                <a:gd name="connsiteY3" fmla="*/ 196208 h 293849"/>
                                                <a:gd name="connsiteX4" fmla="*/ 50151 w 74286"/>
                                                <a:gd name="connsiteY4" fmla="*/ 86670 h 293849"/>
                                                <a:gd name="connsiteX5" fmla="*/ 144 w 74286"/>
                                                <a:gd name="connsiteY5" fmla="*/ 3326 h 293849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74286" h="293849">
                                                  <a:moveTo>
                                                    <a:pt x="144" y="3326"/>
                                                  </a:moveTo>
                                                  <a:cubicBezTo>
                                                    <a:pt x="-2237" y="22376"/>
                                                    <a:pt x="25544" y="152551"/>
                                                    <a:pt x="35863" y="200970"/>
                                                  </a:cubicBezTo>
                                                  <a:cubicBezTo>
                                                    <a:pt x="46182" y="249389"/>
                                                    <a:pt x="55707" y="294633"/>
                                                    <a:pt x="62057" y="293839"/>
                                                  </a:cubicBezTo>
                                                  <a:cubicBezTo>
                                                    <a:pt x="68407" y="293045"/>
                                                    <a:pt x="75947" y="230736"/>
                                                    <a:pt x="73963" y="196208"/>
                                                  </a:cubicBezTo>
                                                  <a:cubicBezTo>
                                                    <a:pt x="71979" y="161680"/>
                                                    <a:pt x="62851" y="121595"/>
                                                    <a:pt x="50151" y="86670"/>
                                                  </a:cubicBezTo>
                                                  <a:cubicBezTo>
                                                    <a:pt x="37451" y="51745"/>
                                                    <a:pt x="2525" y="-15724"/>
                                                    <a:pt x="144" y="3326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63" name="Freeform 162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6764596" y="3619434"/>
                                              <a:ext cx="102075" cy="130058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2917 w 102075"/>
                                                <a:gd name="connsiteY0" fmla="*/ 69122 h 130058"/>
                                                <a:gd name="connsiteX1" fmla="*/ 43398 w 102075"/>
                                                <a:gd name="connsiteY1" fmla="*/ 28641 h 130058"/>
                                                <a:gd name="connsiteX2" fmla="*/ 91023 w 102075"/>
                                                <a:gd name="connsiteY2" fmla="*/ 66 h 130058"/>
                                                <a:gd name="connsiteX3" fmla="*/ 100548 w 102075"/>
                                                <a:gd name="connsiteY3" fmla="*/ 21497 h 130058"/>
                                                <a:gd name="connsiteX4" fmla="*/ 67210 w 102075"/>
                                                <a:gd name="connsiteY4" fmla="*/ 45310 h 130058"/>
                                                <a:gd name="connsiteX5" fmla="*/ 10060 w 102075"/>
                                                <a:gd name="connsiteY5" fmla="*/ 128654 h 130058"/>
                                                <a:gd name="connsiteX6" fmla="*/ 2917 w 102075"/>
                                                <a:gd name="connsiteY6" fmla="*/ 69122 h 130058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102075" h="130058">
                                                  <a:moveTo>
                                                    <a:pt x="2917" y="69122"/>
                                                  </a:moveTo>
                                                  <a:cubicBezTo>
                                                    <a:pt x="8473" y="52453"/>
                                                    <a:pt x="28714" y="40150"/>
                                                    <a:pt x="43398" y="28641"/>
                                                  </a:cubicBezTo>
                                                  <a:cubicBezTo>
                                                    <a:pt x="58082" y="17132"/>
                                                    <a:pt x="81498" y="1257"/>
                                                    <a:pt x="91023" y="66"/>
                                                  </a:cubicBezTo>
                                                  <a:cubicBezTo>
                                                    <a:pt x="100548" y="-1125"/>
                                                    <a:pt x="104517" y="13956"/>
                                                    <a:pt x="100548" y="21497"/>
                                                  </a:cubicBezTo>
                                                  <a:cubicBezTo>
                                                    <a:pt x="96579" y="29038"/>
                                                    <a:pt x="82291" y="27451"/>
                                                    <a:pt x="67210" y="45310"/>
                                                  </a:cubicBezTo>
                                                  <a:cubicBezTo>
                                                    <a:pt x="52129" y="63169"/>
                                                    <a:pt x="20379" y="117938"/>
                                                    <a:pt x="10060" y="128654"/>
                                                  </a:cubicBezTo>
                                                  <a:cubicBezTo>
                                                    <a:pt x="-259" y="139370"/>
                                                    <a:pt x="-2639" y="85791"/>
                                                    <a:pt x="2917" y="69122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64" name="Freeform 163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6548034" y="3821161"/>
                                              <a:ext cx="253088" cy="203152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190904 w 253088"/>
                                                <a:gd name="connsiteY0" fmla="*/ 50752 h 203152"/>
                                                <a:gd name="connsiteX1" fmla="*/ 143279 w 253088"/>
                                                <a:gd name="connsiteY1" fmla="*/ 98377 h 203152"/>
                                                <a:gd name="connsiteX2" fmla="*/ 78985 w 253088"/>
                                                <a:gd name="connsiteY2" fmla="*/ 112664 h 203152"/>
                                                <a:gd name="connsiteX3" fmla="*/ 43266 w 253088"/>
                                                <a:gd name="connsiteY3" fmla="*/ 84089 h 203152"/>
                                                <a:gd name="connsiteX4" fmla="*/ 36122 w 253088"/>
                                                <a:gd name="connsiteY4" fmla="*/ 43608 h 203152"/>
                                                <a:gd name="connsiteX5" fmla="*/ 2785 w 253088"/>
                                                <a:gd name="connsiteY5" fmla="*/ 57895 h 203152"/>
                                                <a:gd name="connsiteX6" fmla="*/ 7547 w 253088"/>
                                                <a:gd name="connsiteY6" fmla="*/ 136477 h 203152"/>
                                                <a:gd name="connsiteX7" fmla="*/ 52791 w 253088"/>
                                                <a:gd name="connsiteY7" fmla="*/ 179339 h 203152"/>
                                                <a:gd name="connsiteX8" fmla="*/ 145660 w 253088"/>
                                                <a:gd name="connsiteY8" fmla="*/ 203152 h 203152"/>
                                                <a:gd name="connsiteX9" fmla="*/ 214716 w 253088"/>
                                                <a:gd name="connsiteY9" fmla="*/ 179339 h 203152"/>
                                                <a:gd name="connsiteX10" fmla="*/ 250435 w 253088"/>
                                                <a:gd name="connsiteY10" fmla="*/ 150764 h 203152"/>
                                                <a:gd name="connsiteX11" fmla="*/ 245672 w 253088"/>
                                                <a:gd name="connsiteY11" fmla="*/ 117427 h 203152"/>
                                                <a:gd name="connsiteX12" fmla="*/ 207572 w 253088"/>
                                                <a:gd name="connsiteY12" fmla="*/ 134095 h 203152"/>
                                                <a:gd name="connsiteX13" fmla="*/ 176616 w 253088"/>
                                                <a:gd name="connsiteY13" fmla="*/ 155527 h 203152"/>
                                                <a:gd name="connsiteX14" fmla="*/ 145660 w 253088"/>
                                                <a:gd name="connsiteY14" fmla="*/ 165052 h 203152"/>
                                                <a:gd name="connsiteX15" fmla="*/ 105179 w 253088"/>
                                                <a:gd name="connsiteY15" fmla="*/ 157908 h 203152"/>
                                                <a:gd name="connsiteX16" fmla="*/ 159947 w 253088"/>
                                                <a:gd name="connsiteY16" fmla="*/ 138858 h 203152"/>
                                                <a:gd name="connsiteX17" fmla="*/ 205191 w 253088"/>
                                                <a:gd name="connsiteY17" fmla="*/ 115045 h 203152"/>
                                                <a:gd name="connsiteX18" fmla="*/ 231385 w 253088"/>
                                                <a:gd name="connsiteY18" fmla="*/ 81708 h 203152"/>
                                                <a:gd name="connsiteX19" fmla="*/ 245672 w 253088"/>
                                                <a:gd name="connsiteY19" fmla="*/ 29320 h 203152"/>
                                                <a:gd name="connsiteX20" fmla="*/ 243291 w 253088"/>
                                                <a:gd name="connsiteY20" fmla="*/ 3127 h 203152"/>
                                                <a:gd name="connsiteX21" fmla="*/ 224241 w 253088"/>
                                                <a:gd name="connsiteY21" fmla="*/ 3127 h 203152"/>
                                                <a:gd name="connsiteX22" fmla="*/ 190904 w 253088"/>
                                                <a:gd name="connsiteY22" fmla="*/ 50752 h 203152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  <a:cxn ang="0">
                                                  <a:pos x="connsiteX7" y="connsiteY7"/>
                                                </a:cxn>
                                                <a:cxn ang="0">
                                                  <a:pos x="connsiteX8" y="connsiteY8"/>
                                                </a:cxn>
                                                <a:cxn ang="0">
                                                  <a:pos x="connsiteX9" y="connsiteY9"/>
                                                </a:cxn>
                                                <a:cxn ang="0">
                                                  <a:pos x="connsiteX10" y="connsiteY10"/>
                                                </a:cxn>
                                                <a:cxn ang="0">
                                                  <a:pos x="connsiteX11" y="connsiteY11"/>
                                                </a:cxn>
                                                <a:cxn ang="0">
                                                  <a:pos x="connsiteX12" y="connsiteY12"/>
                                                </a:cxn>
                                                <a:cxn ang="0">
                                                  <a:pos x="connsiteX13" y="connsiteY13"/>
                                                </a:cxn>
                                                <a:cxn ang="0">
                                                  <a:pos x="connsiteX14" y="connsiteY14"/>
                                                </a:cxn>
                                                <a:cxn ang="0">
                                                  <a:pos x="connsiteX15" y="connsiteY15"/>
                                                </a:cxn>
                                                <a:cxn ang="0">
                                                  <a:pos x="connsiteX16" y="connsiteY16"/>
                                                </a:cxn>
                                                <a:cxn ang="0">
                                                  <a:pos x="connsiteX17" y="connsiteY17"/>
                                                </a:cxn>
                                                <a:cxn ang="0">
                                                  <a:pos x="connsiteX18" y="connsiteY18"/>
                                                </a:cxn>
                                                <a:cxn ang="0">
                                                  <a:pos x="connsiteX19" y="connsiteY19"/>
                                                </a:cxn>
                                                <a:cxn ang="0">
                                                  <a:pos x="connsiteX20" y="connsiteY20"/>
                                                </a:cxn>
                                                <a:cxn ang="0">
                                                  <a:pos x="connsiteX21" y="connsiteY21"/>
                                                </a:cxn>
                                                <a:cxn ang="0">
                                                  <a:pos x="connsiteX22" y="connsiteY22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253088" h="203152">
                                                  <a:moveTo>
                                                    <a:pt x="190904" y="50752"/>
                                                  </a:moveTo>
                                                  <a:cubicBezTo>
                                                    <a:pt x="177410" y="66627"/>
                                                    <a:pt x="161932" y="88058"/>
                                                    <a:pt x="143279" y="98377"/>
                                                  </a:cubicBezTo>
                                                  <a:cubicBezTo>
                                                    <a:pt x="124626" y="108696"/>
                                                    <a:pt x="95654" y="115045"/>
                                                    <a:pt x="78985" y="112664"/>
                                                  </a:cubicBezTo>
                                                  <a:cubicBezTo>
                                                    <a:pt x="62316" y="110283"/>
                                                    <a:pt x="50410" y="95598"/>
                                                    <a:pt x="43266" y="84089"/>
                                                  </a:cubicBezTo>
                                                  <a:cubicBezTo>
                                                    <a:pt x="36122" y="72580"/>
                                                    <a:pt x="42869" y="47974"/>
                                                    <a:pt x="36122" y="43608"/>
                                                  </a:cubicBezTo>
                                                  <a:cubicBezTo>
                                                    <a:pt x="29375" y="39242"/>
                                                    <a:pt x="7547" y="42417"/>
                                                    <a:pt x="2785" y="57895"/>
                                                  </a:cubicBezTo>
                                                  <a:cubicBezTo>
                                                    <a:pt x="-1977" y="73373"/>
                                                    <a:pt x="-787" y="116236"/>
                                                    <a:pt x="7547" y="136477"/>
                                                  </a:cubicBezTo>
                                                  <a:cubicBezTo>
                                                    <a:pt x="15881" y="156718"/>
                                                    <a:pt x="29772" y="168227"/>
                                                    <a:pt x="52791" y="179339"/>
                                                  </a:cubicBezTo>
                                                  <a:cubicBezTo>
                                                    <a:pt x="75810" y="190451"/>
                                                    <a:pt x="118673" y="203152"/>
                                                    <a:pt x="145660" y="203152"/>
                                                  </a:cubicBezTo>
                                                  <a:cubicBezTo>
                                                    <a:pt x="172647" y="203152"/>
                                                    <a:pt x="197254" y="188070"/>
                                                    <a:pt x="214716" y="179339"/>
                                                  </a:cubicBezTo>
                                                  <a:cubicBezTo>
                                                    <a:pt x="232178" y="170608"/>
                                                    <a:pt x="245276" y="161083"/>
                                                    <a:pt x="250435" y="150764"/>
                                                  </a:cubicBezTo>
                                                  <a:cubicBezTo>
                                                    <a:pt x="255594" y="140445"/>
                                                    <a:pt x="252816" y="120205"/>
                                                    <a:pt x="245672" y="117427"/>
                                                  </a:cubicBezTo>
                                                  <a:cubicBezTo>
                                                    <a:pt x="238528" y="114649"/>
                                                    <a:pt x="219081" y="127745"/>
                                                    <a:pt x="207572" y="134095"/>
                                                  </a:cubicBezTo>
                                                  <a:cubicBezTo>
                                                    <a:pt x="196063" y="140445"/>
                                                    <a:pt x="186935" y="150368"/>
                                                    <a:pt x="176616" y="155527"/>
                                                  </a:cubicBezTo>
                                                  <a:cubicBezTo>
                                                    <a:pt x="166297" y="160686"/>
                                                    <a:pt x="157566" y="164655"/>
                                                    <a:pt x="145660" y="165052"/>
                                                  </a:cubicBezTo>
                                                  <a:cubicBezTo>
                                                    <a:pt x="133754" y="165449"/>
                                                    <a:pt x="102798" y="162274"/>
                                                    <a:pt x="105179" y="157908"/>
                                                  </a:cubicBezTo>
                                                  <a:cubicBezTo>
                                                    <a:pt x="107560" y="153542"/>
                                                    <a:pt x="143278" y="146002"/>
                                                    <a:pt x="159947" y="138858"/>
                                                  </a:cubicBezTo>
                                                  <a:cubicBezTo>
                                                    <a:pt x="176616" y="131714"/>
                                                    <a:pt x="193285" y="124570"/>
                                                    <a:pt x="205191" y="115045"/>
                                                  </a:cubicBezTo>
                                                  <a:cubicBezTo>
                                                    <a:pt x="217097" y="105520"/>
                                                    <a:pt x="224638" y="95995"/>
                                                    <a:pt x="231385" y="81708"/>
                                                  </a:cubicBezTo>
                                                  <a:cubicBezTo>
                                                    <a:pt x="238132" y="67421"/>
                                                    <a:pt x="243688" y="42417"/>
                                                    <a:pt x="245672" y="29320"/>
                                                  </a:cubicBezTo>
                                                  <a:cubicBezTo>
                                                    <a:pt x="247656" y="16223"/>
                                                    <a:pt x="246863" y="7492"/>
                                                    <a:pt x="243291" y="3127"/>
                                                  </a:cubicBezTo>
                                                  <a:cubicBezTo>
                                                    <a:pt x="239719" y="-1238"/>
                                                    <a:pt x="230194" y="-842"/>
                                                    <a:pt x="224241" y="3127"/>
                                                  </a:cubicBezTo>
                                                  <a:cubicBezTo>
                                                    <a:pt x="218288" y="7096"/>
                                                    <a:pt x="204398" y="34877"/>
                                                    <a:pt x="190904" y="50752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65" name="Freeform 164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7193301" y="3646249"/>
                                              <a:ext cx="474986" cy="473680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455 w 474986"/>
                                                <a:gd name="connsiteY0" fmla="*/ 1826 h 473680"/>
                                                <a:gd name="connsiteX1" fmla="*/ 31412 w 474986"/>
                                                <a:gd name="connsiteY1" fmla="*/ 73264 h 473680"/>
                                                <a:gd name="connsiteX2" fmla="*/ 9980 w 474986"/>
                                                <a:gd name="connsiteY2" fmla="*/ 216139 h 473680"/>
                                                <a:gd name="connsiteX3" fmla="*/ 5218 w 474986"/>
                                                <a:gd name="connsiteY3" fmla="*/ 349489 h 473680"/>
                                                <a:gd name="connsiteX4" fmla="*/ 17124 w 474986"/>
                                                <a:gd name="connsiteY4" fmla="*/ 423307 h 473680"/>
                                                <a:gd name="connsiteX5" fmla="*/ 88562 w 474986"/>
                                                <a:gd name="connsiteY5" fmla="*/ 468551 h 473680"/>
                                                <a:gd name="connsiteX6" fmla="*/ 195718 w 474986"/>
                                                <a:gd name="connsiteY6" fmla="*/ 461407 h 473680"/>
                                                <a:gd name="connsiteX7" fmla="*/ 260012 w 474986"/>
                                                <a:gd name="connsiteY7" fmla="*/ 473314 h 473680"/>
                                                <a:gd name="connsiteX8" fmla="*/ 329068 w 474986"/>
                                                <a:gd name="connsiteY8" fmla="*/ 444739 h 473680"/>
                                                <a:gd name="connsiteX9" fmla="*/ 357643 w 474986"/>
                                                <a:gd name="connsiteY9" fmla="*/ 368539 h 473680"/>
                                                <a:gd name="connsiteX10" fmla="*/ 371930 w 474986"/>
                                                <a:gd name="connsiteY10" fmla="*/ 318532 h 473680"/>
                                                <a:gd name="connsiteX11" fmla="*/ 407649 w 474986"/>
                                                <a:gd name="connsiteY11" fmla="*/ 394732 h 473680"/>
                                                <a:gd name="connsiteX12" fmla="*/ 455274 w 474986"/>
                                                <a:gd name="connsiteY12" fmla="*/ 420926 h 473680"/>
                                                <a:gd name="connsiteX13" fmla="*/ 474324 w 474986"/>
                                                <a:gd name="connsiteY13" fmla="*/ 409020 h 473680"/>
                                                <a:gd name="connsiteX14" fmla="*/ 433843 w 474986"/>
                                                <a:gd name="connsiteY14" fmla="*/ 351870 h 473680"/>
                                                <a:gd name="connsiteX15" fmla="*/ 381455 w 474986"/>
                                                <a:gd name="connsiteY15" fmla="*/ 268526 h 473680"/>
                                                <a:gd name="connsiteX16" fmla="*/ 355262 w 474986"/>
                                                <a:gd name="connsiteY16" fmla="*/ 232807 h 473680"/>
                                                <a:gd name="connsiteX17" fmla="*/ 345737 w 474986"/>
                                                <a:gd name="connsiteY17" fmla="*/ 158989 h 473680"/>
                                                <a:gd name="connsiteX18" fmla="*/ 321924 w 474986"/>
                                                <a:gd name="connsiteY18" fmla="*/ 132795 h 473680"/>
                                                <a:gd name="connsiteX19" fmla="*/ 307637 w 474986"/>
                                                <a:gd name="connsiteY19" fmla="*/ 151845 h 473680"/>
                                                <a:gd name="connsiteX20" fmla="*/ 321924 w 474986"/>
                                                <a:gd name="connsiteY20" fmla="*/ 237570 h 473680"/>
                                                <a:gd name="connsiteX21" fmla="*/ 321924 w 474986"/>
                                                <a:gd name="connsiteY21" fmla="*/ 323295 h 473680"/>
                                                <a:gd name="connsiteX22" fmla="*/ 314780 w 474986"/>
                                                <a:gd name="connsiteY22" fmla="*/ 370920 h 473680"/>
                                                <a:gd name="connsiteX23" fmla="*/ 283824 w 474986"/>
                                                <a:gd name="connsiteY23" fmla="*/ 406639 h 473680"/>
                                                <a:gd name="connsiteX24" fmla="*/ 262393 w 474986"/>
                                                <a:gd name="connsiteY24" fmla="*/ 425689 h 473680"/>
                                                <a:gd name="connsiteX25" fmla="*/ 229055 w 474986"/>
                                                <a:gd name="connsiteY25" fmla="*/ 432832 h 473680"/>
                                                <a:gd name="connsiteX26" fmla="*/ 260012 w 474986"/>
                                                <a:gd name="connsiteY26" fmla="*/ 397114 h 473680"/>
                                                <a:gd name="connsiteX27" fmla="*/ 252868 w 474986"/>
                                                <a:gd name="connsiteY27" fmla="*/ 325676 h 473680"/>
                                                <a:gd name="connsiteX28" fmla="*/ 243343 w 474986"/>
                                                <a:gd name="connsiteY28" fmla="*/ 263764 h 473680"/>
                                                <a:gd name="connsiteX29" fmla="*/ 238580 w 474986"/>
                                                <a:gd name="connsiteY29" fmla="*/ 194707 h 473680"/>
                                                <a:gd name="connsiteX30" fmla="*/ 221912 w 474986"/>
                                                <a:gd name="connsiteY30" fmla="*/ 149464 h 473680"/>
                                                <a:gd name="connsiteX31" fmla="*/ 221912 w 474986"/>
                                                <a:gd name="connsiteY31" fmla="*/ 242332 h 473680"/>
                                                <a:gd name="connsiteX32" fmla="*/ 229055 w 474986"/>
                                                <a:gd name="connsiteY32" fmla="*/ 332820 h 473680"/>
                                                <a:gd name="connsiteX33" fmla="*/ 224293 w 474986"/>
                                                <a:gd name="connsiteY33" fmla="*/ 397114 h 473680"/>
                                                <a:gd name="connsiteX34" fmla="*/ 195718 w 474986"/>
                                                <a:gd name="connsiteY34" fmla="*/ 435214 h 473680"/>
                                                <a:gd name="connsiteX35" fmla="*/ 143330 w 474986"/>
                                                <a:gd name="connsiteY35" fmla="*/ 442357 h 473680"/>
                                                <a:gd name="connsiteX36" fmla="*/ 71893 w 474986"/>
                                                <a:gd name="connsiteY36" fmla="*/ 428070 h 473680"/>
                                                <a:gd name="connsiteX37" fmla="*/ 29030 w 474986"/>
                                                <a:gd name="connsiteY37" fmla="*/ 392351 h 473680"/>
                                                <a:gd name="connsiteX38" fmla="*/ 33793 w 474986"/>
                                                <a:gd name="connsiteY38" fmla="*/ 309007 h 473680"/>
                                                <a:gd name="connsiteX39" fmla="*/ 50462 w 474986"/>
                                                <a:gd name="connsiteY39" fmla="*/ 192326 h 473680"/>
                                                <a:gd name="connsiteX40" fmla="*/ 59987 w 474986"/>
                                                <a:gd name="connsiteY40" fmla="*/ 87551 h 473680"/>
                                                <a:gd name="connsiteX41" fmla="*/ 67130 w 474986"/>
                                                <a:gd name="connsiteY41" fmla="*/ 56595 h 473680"/>
                                                <a:gd name="connsiteX42" fmla="*/ 109993 w 474986"/>
                                                <a:gd name="connsiteY42" fmla="*/ 4207 h 473680"/>
                                                <a:gd name="connsiteX43" fmla="*/ 59987 w 474986"/>
                                                <a:gd name="connsiteY43" fmla="*/ 18495 h 473680"/>
                                                <a:gd name="connsiteX44" fmla="*/ 455 w 474986"/>
                                                <a:gd name="connsiteY44" fmla="*/ 1826 h 473680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  <a:cxn ang="0">
                                                  <a:pos x="connsiteX7" y="connsiteY7"/>
                                                </a:cxn>
                                                <a:cxn ang="0">
                                                  <a:pos x="connsiteX8" y="connsiteY8"/>
                                                </a:cxn>
                                                <a:cxn ang="0">
                                                  <a:pos x="connsiteX9" y="connsiteY9"/>
                                                </a:cxn>
                                                <a:cxn ang="0">
                                                  <a:pos x="connsiteX10" y="connsiteY10"/>
                                                </a:cxn>
                                                <a:cxn ang="0">
                                                  <a:pos x="connsiteX11" y="connsiteY11"/>
                                                </a:cxn>
                                                <a:cxn ang="0">
                                                  <a:pos x="connsiteX12" y="connsiteY12"/>
                                                </a:cxn>
                                                <a:cxn ang="0">
                                                  <a:pos x="connsiteX13" y="connsiteY13"/>
                                                </a:cxn>
                                                <a:cxn ang="0">
                                                  <a:pos x="connsiteX14" y="connsiteY14"/>
                                                </a:cxn>
                                                <a:cxn ang="0">
                                                  <a:pos x="connsiteX15" y="connsiteY15"/>
                                                </a:cxn>
                                                <a:cxn ang="0">
                                                  <a:pos x="connsiteX16" y="connsiteY16"/>
                                                </a:cxn>
                                                <a:cxn ang="0">
                                                  <a:pos x="connsiteX17" y="connsiteY17"/>
                                                </a:cxn>
                                                <a:cxn ang="0">
                                                  <a:pos x="connsiteX18" y="connsiteY18"/>
                                                </a:cxn>
                                                <a:cxn ang="0">
                                                  <a:pos x="connsiteX19" y="connsiteY19"/>
                                                </a:cxn>
                                                <a:cxn ang="0">
                                                  <a:pos x="connsiteX20" y="connsiteY20"/>
                                                </a:cxn>
                                                <a:cxn ang="0">
                                                  <a:pos x="connsiteX21" y="connsiteY21"/>
                                                </a:cxn>
                                                <a:cxn ang="0">
                                                  <a:pos x="connsiteX22" y="connsiteY22"/>
                                                </a:cxn>
                                                <a:cxn ang="0">
                                                  <a:pos x="connsiteX23" y="connsiteY23"/>
                                                </a:cxn>
                                                <a:cxn ang="0">
                                                  <a:pos x="connsiteX24" y="connsiteY24"/>
                                                </a:cxn>
                                                <a:cxn ang="0">
                                                  <a:pos x="connsiteX25" y="connsiteY25"/>
                                                </a:cxn>
                                                <a:cxn ang="0">
                                                  <a:pos x="connsiteX26" y="connsiteY26"/>
                                                </a:cxn>
                                                <a:cxn ang="0">
                                                  <a:pos x="connsiteX27" y="connsiteY27"/>
                                                </a:cxn>
                                                <a:cxn ang="0">
                                                  <a:pos x="connsiteX28" y="connsiteY28"/>
                                                </a:cxn>
                                                <a:cxn ang="0">
                                                  <a:pos x="connsiteX29" y="connsiteY29"/>
                                                </a:cxn>
                                                <a:cxn ang="0">
                                                  <a:pos x="connsiteX30" y="connsiteY30"/>
                                                </a:cxn>
                                                <a:cxn ang="0">
                                                  <a:pos x="connsiteX31" y="connsiteY31"/>
                                                </a:cxn>
                                                <a:cxn ang="0">
                                                  <a:pos x="connsiteX32" y="connsiteY32"/>
                                                </a:cxn>
                                                <a:cxn ang="0">
                                                  <a:pos x="connsiteX33" y="connsiteY33"/>
                                                </a:cxn>
                                                <a:cxn ang="0">
                                                  <a:pos x="connsiteX34" y="connsiteY34"/>
                                                </a:cxn>
                                                <a:cxn ang="0">
                                                  <a:pos x="connsiteX35" y="connsiteY35"/>
                                                </a:cxn>
                                                <a:cxn ang="0">
                                                  <a:pos x="connsiteX36" y="connsiteY36"/>
                                                </a:cxn>
                                                <a:cxn ang="0">
                                                  <a:pos x="connsiteX37" y="connsiteY37"/>
                                                </a:cxn>
                                                <a:cxn ang="0">
                                                  <a:pos x="connsiteX38" y="connsiteY38"/>
                                                </a:cxn>
                                                <a:cxn ang="0">
                                                  <a:pos x="connsiteX39" y="connsiteY39"/>
                                                </a:cxn>
                                                <a:cxn ang="0">
                                                  <a:pos x="connsiteX40" y="connsiteY40"/>
                                                </a:cxn>
                                                <a:cxn ang="0">
                                                  <a:pos x="connsiteX41" y="connsiteY41"/>
                                                </a:cxn>
                                                <a:cxn ang="0">
                                                  <a:pos x="connsiteX42" y="connsiteY42"/>
                                                </a:cxn>
                                                <a:cxn ang="0">
                                                  <a:pos x="connsiteX43" y="connsiteY43"/>
                                                </a:cxn>
                                                <a:cxn ang="0">
                                                  <a:pos x="connsiteX44" y="connsiteY44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474986" h="473680">
                                                  <a:moveTo>
                                                    <a:pt x="455" y="1826"/>
                                                  </a:moveTo>
                                                  <a:cubicBezTo>
                                                    <a:pt x="-4307" y="10954"/>
                                                    <a:pt x="29825" y="37545"/>
                                                    <a:pt x="31412" y="73264"/>
                                                  </a:cubicBezTo>
                                                  <a:cubicBezTo>
                                                    <a:pt x="32999" y="108983"/>
                                                    <a:pt x="14346" y="170102"/>
                                                    <a:pt x="9980" y="216139"/>
                                                  </a:cubicBezTo>
                                                  <a:cubicBezTo>
                                                    <a:pt x="5614" y="262177"/>
                                                    <a:pt x="4027" y="314961"/>
                                                    <a:pt x="5218" y="349489"/>
                                                  </a:cubicBezTo>
                                                  <a:cubicBezTo>
                                                    <a:pt x="6409" y="384017"/>
                                                    <a:pt x="3233" y="403463"/>
                                                    <a:pt x="17124" y="423307"/>
                                                  </a:cubicBezTo>
                                                  <a:cubicBezTo>
                                                    <a:pt x="31015" y="443151"/>
                                                    <a:pt x="58796" y="462201"/>
                                                    <a:pt x="88562" y="468551"/>
                                                  </a:cubicBezTo>
                                                  <a:cubicBezTo>
                                                    <a:pt x="118328" y="474901"/>
                                                    <a:pt x="167143" y="460613"/>
                                                    <a:pt x="195718" y="461407"/>
                                                  </a:cubicBezTo>
                                                  <a:cubicBezTo>
                                                    <a:pt x="224293" y="462201"/>
                                                    <a:pt x="237787" y="476092"/>
                                                    <a:pt x="260012" y="473314"/>
                                                  </a:cubicBezTo>
                                                  <a:cubicBezTo>
                                                    <a:pt x="282237" y="470536"/>
                                                    <a:pt x="312796" y="462201"/>
                                                    <a:pt x="329068" y="444739"/>
                                                  </a:cubicBezTo>
                                                  <a:cubicBezTo>
                                                    <a:pt x="345340" y="427277"/>
                                                    <a:pt x="350499" y="389573"/>
                                                    <a:pt x="357643" y="368539"/>
                                                  </a:cubicBezTo>
                                                  <a:cubicBezTo>
                                                    <a:pt x="364787" y="347505"/>
                                                    <a:pt x="363596" y="314166"/>
                                                    <a:pt x="371930" y="318532"/>
                                                  </a:cubicBezTo>
                                                  <a:cubicBezTo>
                                                    <a:pt x="380264" y="322898"/>
                                                    <a:pt x="393758" y="377666"/>
                                                    <a:pt x="407649" y="394732"/>
                                                  </a:cubicBezTo>
                                                  <a:cubicBezTo>
                                                    <a:pt x="421540" y="411798"/>
                                                    <a:pt x="444162" y="418545"/>
                                                    <a:pt x="455274" y="420926"/>
                                                  </a:cubicBezTo>
                                                  <a:cubicBezTo>
                                                    <a:pt x="466386" y="423307"/>
                                                    <a:pt x="477896" y="420529"/>
                                                    <a:pt x="474324" y="409020"/>
                                                  </a:cubicBezTo>
                                                  <a:cubicBezTo>
                                                    <a:pt x="470752" y="397511"/>
                                                    <a:pt x="449321" y="375286"/>
                                                    <a:pt x="433843" y="351870"/>
                                                  </a:cubicBezTo>
                                                  <a:cubicBezTo>
                                                    <a:pt x="418365" y="328454"/>
                                                    <a:pt x="394552" y="288370"/>
                                                    <a:pt x="381455" y="268526"/>
                                                  </a:cubicBezTo>
                                                  <a:cubicBezTo>
                                                    <a:pt x="368358" y="248682"/>
                                                    <a:pt x="361215" y="251063"/>
                                                    <a:pt x="355262" y="232807"/>
                                                  </a:cubicBezTo>
                                                  <a:cubicBezTo>
                                                    <a:pt x="349309" y="214551"/>
                                                    <a:pt x="351293" y="175658"/>
                                                    <a:pt x="345737" y="158989"/>
                                                  </a:cubicBezTo>
                                                  <a:cubicBezTo>
                                                    <a:pt x="340181" y="142320"/>
                                                    <a:pt x="328274" y="133986"/>
                                                    <a:pt x="321924" y="132795"/>
                                                  </a:cubicBezTo>
                                                  <a:cubicBezTo>
                                                    <a:pt x="315574" y="131604"/>
                                                    <a:pt x="307637" y="134383"/>
                                                    <a:pt x="307637" y="151845"/>
                                                  </a:cubicBezTo>
                                                  <a:cubicBezTo>
                                                    <a:pt x="307637" y="169307"/>
                                                    <a:pt x="319543" y="208995"/>
                                                    <a:pt x="321924" y="237570"/>
                                                  </a:cubicBezTo>
                                                  <a:cubicBezTo>
                                                    <a:pt x="324305" y="266145"/>
                                                    <a:pt x="323115" y="301070"/>
                                                    <a:pt x="321924" y="323295"/>
                                                  </a:cubicBezTo>
                                                  <a:cubicBezTo>
                                                    <a:pt x="320733" y="345520"/>
                                                    <a:pt x="321130" y="357029"/>
                                                    <a:pt x="314780" y="370920"/>
                                                  </a:cubicBezTo>
                                                  <a:cubicBezTo>
                                                    <a:pt x="308430" y="384811"/>
                                                    <a:pt x="292555" y="397511"/>
                                                    <a:pt x="283824" y="406639"/>
                                                  </a:cubicBezTo>
                                                  <a:cubicBezTo>
                                                    <a:pt x="275093" y="415767"/>
                                                    <a:pt x="271521" y="421324"/>
                                                    <a:pt x="262393" y="425689"/>
                                                  </a:cubicBezTo>
                                                  <a:cubicBezTo>
                                                    <a:pt x="253265" y="430054"/>
                                                    <a:pt x="229452" y="437594"/>
                                                    <a:pt x="229055" y="432832"/>
                                                  </a:cubicBezTo>
                                                  <a:cubicBezTo>
                                                    <a:pt x="228658" y="428070"/>
                                                    <a:pt x="256043" y="414973"/>
                                                    <a:pt x="260012" y="397114"/>
                                                  </a:cubicBezTo>
                                                  <a:cubicBezTo>
                                                    <a:pt x="263981" y="379255"/>
                                                    <a:pt x="255646" y="347901"/>
                                                    <a:pt x="252868" y="325676"/>
                                                  </a:cubicBezTo>
                                                  <a:cubicBezTo>
                                                    <a:pt x="250090" y="303451"/>
                                                    <a:pt x="245724" y="285592"/>
                                                    <a:pt x="243343" y="263764"/>
                                                  </a:cubicBezTo>
                                                  <a:cubicBezTo>
                                                    <a:pt x="240962" y="241936"/>
                                                    <a:pt x="242152" y="213757"/>
                                                    <a:pt x="238580" y="194707"/>
                                                  </a:cubicBezTo>
                                                  <a:cubicBezTo>
                                                    <a:pt x="235008" y="175657"/>
                                                    <a:pt x="224690" y="141527"/>
                                                    <a:pt x="221912" y="149464"/>
                                                  </a:cubicBezTo>
                                                  <a:cubicBezTo>
                                                    <a:pt x="219134" y="157401"/>
                                                    <a:pt x="220722" y="211773"/>
                                                    <a:pt x="221912" y="242332"/>
                                                  </a:cubicBezTo>
                                                  <a:cubicBezTo>
                                                    <a:pt x="223102" y="272891"/>
                                                    <a:pt x="228658" y="307023"/>
                                                    <a:pt x="229055" y="332820"/>
                                                  </a:cubicBezTo>
                                                  <a:cubicBezTo>
                                                    <a:pt x="229452" y="358617"/>
                                                    <a:pt x="229849" y="380048"/>
                                                    <a:pt x="224293" y="397114"/>
                                                  </a:cubicBezTo>
                                                  <a:cubicBezTo>
                                                    <a:pt x="218737" y="414180"/>
                                                    <a:pt x="209212" y="427674"/>
                                                    <a:pt x="195718" y="435214"/>
                                                  </a:cubicBezTo>
                                                  <a:cubicBezTo>
                                                    <a:pt x="182224" y="442754"/>
                                                    <a:pt x="163967" y="443548"/>
                                                    <a:pt x="143330" y="442357"/>
                                                  </a:cubicBezTo>
                                                  <a:cubicBezTo>
                                                    <a:pt x="122693" y="441166"/>
                                                    <a:pt x="90943" y="436404"/>
                                                    <a:pt x="71893" y="428070"/>
                                                  </a:cubicBezTo>
                                                  <a:cubicBezTo>
                                                    <a:pt x="52843" y="419736"/>
                                                    <a:pt x="35380" y="412195"/>
                                                    <a:pt x="29030" y="392351"/>
                                                  </a:cubicBezTo>
                                                  <a:cubicBezTo>
                                                    <a:pt x="22680" y="372507"/>
                                                    <a:pt x="30221" y="342344"/>
                                                    <a:pt x="33793" y="309007"/>
                                                  </a:cubicBezTo>
                                                  <a:cubicBezTo>
                                                    <a:pt x="37365" y="275670"/>
                                                    <a:pt x="46096" y="229235"/>
                                                    <a:pt x="50462" y="192326"/>
                                                  </a:cubicBezTo>
                                                  <a:cubicBezTo>
                                                    <a:pt x="54828" y="155417"/>
                                                    <a:pt x="57209" y="110173"/>
                                                    <a:pt x="59987" y="87551"/>
                                                  </a:cubicBezTo>
                                                  <a:cubicBezTo>
                                                    <a:pt x="62765" y="64929"/>
                                                    <a:pt x="58796" y="70486"/>
                                                    <a:pt x="67130" y="56595"/>
                                                  </a:cubicBezTo>
                                                  <a:cubicBezTo>
                                                    <a:pt x="75464" y="42704"/>
                                                    <a:pt x="111183" y="10557"/>
                                                    <a:pt x="109993" y="4207"/>
                                                  </a:cubicBezTo>
                                                  <a:cubicBezTo>
                                                    <a:pt x="108803" y="-2143"/>
                                                    <a:pt x="75465" y="16114"/>
                                                    <a:pt x="59987" y="18495"/>
                                                  </a:cubicBezTo>
                                                  <a:cubicBezTo>
                                                    <a:pt x="44509" y="20876"/>
                                                    <a:pt x="5217" y="-7302"/>
                                                    <a:pt x="455" y="1826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  <p:sp>
                                          <p:nvSpPr>
                                            <p:cNvPr id="166" name="Freeform 165"/>
                                            <p:cNvSpPr/>
                                            <p:nvPr/>
                                          </p:nvSpPr>
                                          <p:spPr>
                                            <a:xfrm>
                                              <a:off x="7140104" y="3868879"/>
                                              <a:ext cx="79867" cy="186993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connsiteX0" fmla="*/ 72702 w 79867"/>
                                                <a:gd name="connsiteY0" fmla="*/ 652 h 186993"/>
                                                <a:gd name="connsiteX1" fmla="*/ 15552 w 79867"/>
                                                <a:gd name="connsiteY1" fmla="*/ 64946 h 186993"/>
                                                <a:gd name="connsiteX2" fmla="*/ 3646 w 79867"/>
                                                <a:gd name="connsiteY2" fmla="*/ 143527 h 186993"/>
                                                <a:gd name="connsiteX3" fmla="*/ 70321 w 79867"/>
                                                <a:gd name="connsiteY3" fmla="*/ 186390 h 186993"/>
                                                <a:gd name="connsiteX4" fmla="*/ 77465 w 79867"/>
                                                <a:gd name="connsiteY4" fmla="*/ 167340 h 186993"/>
                                                <a:gd name="connsiteX5" fmla="*/ 51271 w 79867"/>
                                                <a:gd name="connsiteY5" fmla="*/ 148290 h 186993"/>
                                                <a:gd name="connsiteX6" fmla="*/ 44127 w 79867"/>
                                                <a:gd name="connsiteY6" fmla="*/ 105427 h 186993"/>
                                                <a:gd name="connsiteX7" fmla="*/ 72702 w 79867"/>
                                                <a:gd name="connsiteY7" fmla="*/ 652 h 186993"/>
                                              </a:gdLst>
                                              <a:ahLst/>
                                              <a:cxnLst>
                                                <a:cxn ang="0">
                                                  <a:pos x="connsiteX0" y="connsiteY0"/>
                                                </a:cxn>
                                                <a:cxn ang="0">
                                                  <a:pos x="connsiteX1" y="connsiteY1"/>
                                                </a:cxn>
                                                <a:cxn ang="0">
                                                  <a:pos x="connsiteX2" y="connsiteY2"/>
                                                </a:cxn>
                                                <a:cxn ang="0">
                                                  <a:pos x="connsiteX3" y="connsiteY3"/>
                                                </a:cxn>
                                                <a:cxn ang="0">
                                                  <a:pos x="connsiteX4" y="connsiteY4"/>
                                                </a:cxn>
                                                <a:cxn ang="0">
                                                  <a:pos x="connsiteX5" y="connsiteY5"/>
                                                </a:cxn>
                                                <a:cxn ang="0">
                                                  <a:pos x="connsiteX6" y="connsiteY6"/>
                                                </a:cxn>
                                                <a:cxn ang="0">
                                                  <a:pos x="connsiteX7" y="connsiteY7"/>
                                                </a:cxn>
                                              </a:cxnLst>
                                              <a:rect l="l" t="t" r="r" b="b"/>
                                              <a:pathLst>
                                                <a:path w="79867" h="186993">
                                                  <a:moveTo>
                                                    <a:pt x="72702" y="652"/>
                                                  </a:moveTo>
                                                  <a:cubicBezTo>
                                                    <a:pt x="67940" y="-6095"/>
                                                    <a:pt x="27061" y="41134"/>
                                                    <a:pt x="15552" y="64946"/>
                                                  </a:cubicBezTo>
                                                  <a:cubicBezTo>
                                                    <a:pt x="4043" y="88758"/>
                                                    <a:pt x="-5482" y="123286"/>
                                                    <a:pt x="3646" y="143527"/>
                                                  </a:cubicBezTo>
                                                  <a:cubicBezTo>
                                                    <a:pt x="12774" y="163768"/>
                                                    <a:pt x="58018" y="182421"/>
                                                    <a:pt x="70321" y="186390"/>
                                                  </a:cubicBezTo>
                                                  <a:cubicBezTo>
                                                    <a:pt x="82624" y="190359"/>
                                                    <a:pt x="80640" y="173690"/>
                                                    <a:pt x="77465" y="167340"/>
                                                  </a:cubicBezTo>
                                                  <a:cubicBezTo>
                                                    <a:pt x="74290" y="160990"/>
                                                    <a:pt x="56827" y="158609"/>
                                                    <a:pt x="51271" y="148290"/>
                                                  </a:cubicBezTo>
                                                  <a:cubicBezTo>
                                                    <a:pt x="45715" y="137971"/>
                                                    <a:pt x="40952" y="122493"/>
                                                    <a:pt x="44127" y="105427"/>
                                                  </a:cubicBezTo>
                                                  <a:cubicBezTo>
                                                    <a:pt x="47302" y="88361"/>
                                                    <a:pt x="77464" y="7399"/>
                                                    <a:pt x="72702" y="652"/>
                                                  </a:cubicBezTo>
                                                  <a:close/>
                                                </a:path>
                                              </a:pathLst>
                                            </a:custGeom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n>
                                              <a:noFill/>
                                            </a:ln>
                                          </p:spPr>
                                          <p:style>
                                            <a:lnRef idx="2">
                                              <a:schemeClr val="accent1">
                                                <a:shade val="50000"/>
                                              </a:schemeClr>
                                            </a:lnRef>
                                            <a:fillRef idx="1">
                                              <a:schemeClr val="accent1"/>
                                            </a:fillRef>
                                            <a:effectRef idx="0">
                                              <a:schemeClr val="accent1"/>
                                            </a:effectRef>
                                            <a:fontRef idx="minor">
                                              <a:schemeClr val="lt1"/>
                                            </a:fontRef>
                                          </p:style>
                                          <p:txBody>
                                            <a:bodyPr rtlCol="0" anchor="ctr"/>
                                            <a:lstStyle/>
                                            <a:p>
                                              <a:pPr algn="ctr"/>
                                              <a:endParaRPr lang="en-AU"/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154" name="Oval 153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944157" y="3755809"/>
                                            <a:ext cx="106620" cy="106620"/>
                                          </a:xfrm>
                                          <a:prstGeom prst="ellipse">
                                            <a:avLst/>
                                          </a:prstGeom>
                                          <a:solidFill>
                                            <a:schemeClr val="tx1">
                                              <a:lumMod val="95000"/>
                                              <a:lumOff val="5000"/>
                                            </a:schemeClr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155" name="Oval 154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6968630" y="3782320"/>
                                            <a:ext cx="54833" cy="54833"/>
                                          </a:xfrm>
                                          <a:prstGeom prst="ellipse">
                                            <a:avLst/>
                                          </a:prstGeom>
                                          <a:solidFill>
                                            <a:schemeClr val="bg1"/>
                                          </a:solidFill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150" name="Freeform 149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6812372" y="3952858"/>
                                          <a:ext cx="374958" cy="85757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384 w 374958"/>
                                            <a:gd name="connsiteY0" fmla="*/ 17 h 85757"/>
                                            <a:gd name="connsiteX1" fmla="*/ 248034 w 374958"/>
                                            <a:gd name="connsiteY1" fmla="*/ 40498 h 85757"/>
                                            <a:gd name="connsiteX2" fmla="*/ 374241 w 374958"/>
                                            <a:gd name="connsiteY2" fmla="*/ 85742 h 85757"/>
                                            <a:gd name="connsiteX3" fmla="*/ 195647 w 374958"/>
                                            <a:gd name="connsiteY3" fmla="*/ 45261 h 85757"/>
                                            <a:gd name="connsiteX4" fmla="*/ 384 w 374958"/>
                                            <a:gd name="connsiteY4" fmla="*/ 17 h 85757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374958" h="85757">
                                              <a:moveTo>
                                                <a:pt x="384" y="17"/>
                                              </a:moveTo>
                                              <a:cubicBezTo>
                                                <a:pt x="9115" y="-777"/>
                                                <a:pt x="185725" y="26211"/>
                                                <a:pt x="248034" y="40498"/>
                                              </a:cubicBezTo>
                                              <a:cubicBezTo>
                                                <a:pt x="310344" y="54786"/>
                                                <a:pt x="382972" y="84948"/>
                                                <a:pt x="374241" y="85742"/>
                                              </a:cubicBezTo>
                                              <a:cubicBezTo>
                                                <a:pt x="365510" y="86536"/>
                                                <a:pt x="257560" y="57564"/>
                                                <a:pt x="195647" y="45261"/>
                                              </a:cubicBezTo>
                                              <a:cubicBezTo>
                                                <a:pt x="133735" y="32958"/>
                                                <a:pt x="-8347" y="811"/>
                                                <a:pt x="384" y="17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151" name="Freeform 150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7504271" y="4100513"/>
                                          <a:ext cx="662608" cy="171037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0 w 662608"/>
                                            <a:gd name="connsiteY0" fmla="*/ 0 h 171037"/>
                                            <a:gd name="connsiteX1" fmla="*/ 219075 w 662608"/>
                                            <a:gd name="connsiteY1" fmla="*/ 59531 h 171037"/>
                                            <a:gd name="connsiteX2" fmla="*/ 504825 w 662608"/>
                                            <a:gd name="connsiteY2" fmla="*/ 133350 h 171037"/>
                                            <a:gd name="connsiteX3" fmla="*/ 652463 w 662608"/>
                                            <a:gd name="connsiteY3" fmla="*/ 166687 h 171037"/>
                                            <a:gd name="connsiteX4" fmla="*/ 228600 w 662608"/>
                                            <a:gd name="connsiteY4" fmla="*/ 38100 h 171037"/>
                                            <a:gd name="connsiteX5" fmla="*/ 95250 w 662608"/>
                                            <a:gd name="connsiteY5" fmla="*/ 7143 h 171037"/>
                                            <a:gd name="connsiteX6" fmla="*/ 0 w 662608"/>
                                            <a:gd name="connsiteY6" fmla="*/ 0 h 171037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662608" h="171037">
                                              <a:moveTo>
                                                <a:pt x="0" y="0"/>
                                              </a:moveTo>
                                              <a:lnTo>
                                                <a:pt x="219075" y="59531"/>
                                              </a:lnTo>
                                              <a:lnTo>
                                                <a:pt x="504825" y="133350"/>
                                              </a:lnTo>
                                              <a:cubicBezTo>
                                                <a:pt x="577056" y="151209"/>
                                                <a:pt x="698501" y="182562"/>
                                                <a:pt x="652463" y="166687"/>
                                              </a:cubicBezTo>
                                              <a:cubicBezTo>
                                                <a:pt x="606426" y="150812"/>
                                                <a:pt x="321469" y="64691"/>
                                                <a:pt x="228600" y="38100"/>
                                              </a:cubicBezTo>
                                              <a:cubicBezTo>
                                                <a:pt x="135731" y="11509"/>
                                                <a:pt x="134937" y="13493"/>
                                                <a:pt x="95250" y="7143"/>
                                              </a:cubicBezTo>
                                              <a:cubicBezTo>
                                                <a:pt x="55563" y="793"/>
                                                <a:pt x="23019" y="396"/>
                                                <a:pt x="0" y="0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152" name="Freeform 151"/>
                                        <p:cNvSpPr/>
                                        <p:nvPr/>
                                      </p:nvSpPr>
                                      <p:spPr>
                                        <a:xfrm rot="354650">
                                          <a:off x="6244994" y="3829099"/>
                                          <a:ext cx="333343" cy="58057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216131 w 333343"/>
                                            <a:gd name="connsiteY0" fmla="*/ 41243 h 108080"/>
                                            <a:gd name="connsiteX1" fmla="*/ 113737 w 333343"/>
                                            <a:gd name="connsiteY1" fmla="*/ 19812 h 108080"/>
                                            <a:gd name="connsiteX2" fmla="*/ 4200 w 333343"/>
                                            <a:gd name="connsiteY2" fmla="*/ 3143 h 108080"/>
                                            <a:gd name="connsiteX3" fmla="*/ 268519 w 333343"/>
                                            <a:gd name="connsiteY3" fmla="*/ 86487 h 108080"/>
                                            <a:gd name="connsiteX4" fmla="*/ 332812 w 333343"/>
                                            <a:gd name="connsiteY4" fmla="*/ 107918 h 108080"/>
                                            <a:gd name="connsiteX5" fmla="*/ 294712 w 333343"/>
                                            <a:gd name="connsiteY5" fmla="*/ 79343 h 108080"/>
                                            <a:gd name="connsiteX6" fmla="*/ 216131 w 333343"/>
                                            <a:gd name="connsiteY6" fmla="*/ 41243 h 108080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333343" h="108080">
                                              <a:moveTo>
                                                <a:pt x="216131" y="41243"/>
                                              </a:moveTo>
                                              <a:cubicBezTo>
                                                <a:pt x="185969" y="31321"/>
                                                <a:pt x="149059" y="26162"/>
                                                <a:pt x="113737" y="19812"/>
                                              </a:cubicBezTo>
                                              <a:cubicBezTo>
                                                <a:pt x="78415" y="13462"/>
                                                <a:pt x="-21597" y="-7969"/>
                                                <a:pt x="4200" y="3143"/>
                                              </a:cubicBezTo>
                                              <a:cubicBezTo>
                                                <a:pt x="29997" y="14255"/>
                                                <a:pt x="213750" y="69025"/>
                                                <a:pt x="268519" y="86487"/>
                                              </a:cubicBezTo>
                                              <a:cubicBezTo>
                                                <a:pt x="323288" y="103949"/>
                                                <a:pt x="328447" y="109109"/>
                                                <a:pt x="332812" y="107918"/>
                                              </a:cubicBezTo>
                                              <a:cubicBezTo>
                                                <a:pt x="337177" y="106727"/>
                                                <a:pt x="313762" y="88074"/>
                                                <a:pt x="294712" y="79343"/>
                                              </a:cubicBezTo>
                                              <a:cubicBezTo>
                                                <a:pt x="275662" y="70612"/>
                                                <a:pt x="246293" y="51165"/>
                                                <a:pt x="216131" y="41243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</p:grp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  <p:sp>
                      <p:nvSpPr>
                        <p:cNvPr id="132" name="Freeform 131"/>
                        <p:cNvSpPr/>
                        <p:nvPr/>
                      </p:nvSpPr>
                      <p:spPr>
                        <a:xfrm>
                          <a:off x="6344338" y="2638310"/>
                          <a:ext cx="1674000" cy="840840"/>
                        </a:xfrm>
                        <a:custGeom>
                          <a:avLst/>
                          <a:gdLst>
                            <a:gd name="connsiteX0" fmla="*/ 301731 w 1674000"/>
                            <a:gd name="connsiteY0" fmla="*/ 2496 h 840840"/>
                            <a:gd name="connsiteX1" fmla="*/ 218387 w 1674000"/>
                            <a:gd name="connsiteY1" fmla="*/ 197759 h 840840"/>
                            <a:gd name="connsiteX2" fmla="*/ 182668 w 1674000"/>
                            <a:gd name="connsiteY2" fmla="*/ 343015 h 840840"/>
                            <a:gd name="connsiteX3" fmla="*/ 108850 w 1674000"/>
                            <a:gd name="connsiteY3" fmla="*/ 369209 h 840840"/>
                            <a:gd name="connsiteX4" fmla="*/ 4075 w 1674000"/>
                            <a:gd name="connsiteY4" fmla="*/ 395403 h 840840"/>
                            <a:gd name="connsiteX5" fmla="*/ 35031 w 1674000"/>
                            <a:gd name="connsiteY5" fmla="*/ 459696 h 840840"/>
                            <a:gd name="connsiteX6" fmla="*/ 161237 w 1674000"/>
                            <a:gd name="connsiteY6" fmla="*/ 464459 h 840840"/>
                            <a:gd name="connsiteX7" fmla="*/ 270775 w 1674000"/>
                            <a:gd name="connsiteY7" fmla="*/ 471603 h 840840"/>
                            <a:gd name="connsiteX8" fmla="*/ 385075 w 1674000"/>
                            <a:gd name="connsiteY8" fmla="*/ 440646 h 840840"/>
                            <a:gd name="connsiteX9" fmla="*/ 492231 w 1674000"/>
                            <a:gd name="connsiteY9" fmla="*/ 443028 h 840840"/>
                            <a:gd name="connsiteX10" fmla="*/ 587481 w 1674000"/>
                            <a:gd name="connsiteY10" fmla="*/ 490653 h 840840"/>
                            <a:gd name="connsiteX11" fmla="*/ 849418 w 1674000"/>
                            <a:gd name="connsiteY11" fmla="*/ 502559 h 840840"/>
                            <a:gd name="connsiteX12" fmla="*/ 1011343 w 1674000"/>
                            <a:gd name="connsiteY12" fmla="*/ 473984 h 840840"/>
                            <a:gd name="connsiteX13" fmla="*/ 1170887 w 1674000"/>
                            <a:gd name="connsiteY13" fmla="*/ 543040 h 840840"/>
                            <a:gd name="connsiteX14" fmla="*/ 1287568 w 1674000"/>
                            <a:gd name="connsiteY14" fmla="*/ 597809 h 840840"/>
                            <a:gd name="connsiteX15" fmla="*/ 1301856 w 1674000"/>
                            <a:gd name="connsiteY15" fmla="*/ 685915 h 840840"/>
                            <a:gd name="connsiteX16" fmla="*/ 1361387 w 1674000"/>
                            <a:gd name="connsiteY16" fmla="*/ 645434 h 840840"/>
                            <a:gd name="connsiteX17" fmla="*/ 1463781 w 1674000"/>
                            <a:gd name="connsiteY17" fmla="*/ 647815 h 840840"/>
                            <a:gd name="connsiteX18" fmla="*/ 1528075 w 1674000"/>
                            <a:gd name="connsiteY18" fmla="*/ 716871 h 840840"/>
                            <a:gd name="connsiteX19" fmla="*/ 1501881 w 1674000"/>
                            <a:gd name="connsiteY19" fmla="*/ 840696 h 840840"/>
                            <a:gd name="connsiteX20" fmla="*/ 1601893 w 1674000"/>
                            <a:gd name="connsiteY20" fmla="*/ 690678 h 840840"/>
                            <a:gd name="connsiteX21" fmla="*/ 1670950 w 1674000"/>
                            <a:gd name="connsiteY21" fmla="*/ 545421 h 840840"/>
                            <a:gd name="connsiteX22" fmla="*/ 1651900 w 1674000"/>
                            <a:gd name="connsiteY22" fmla="*/ 343015 h 840840"/>
                            <a:gd name="connsiteX23" fmla="*/ 1563793 w 1674000"/>
                            <a:gd name="connsiteY23" fmla="*/ 247765 h 840840"/>
                            <a:gd name="connsiteX24" fmla="*/ 1628087 w 1674000"/>
                            <a:gd name="connsiteY24" fmla="*/ 404928 h 840840"/>
                            <a:gd name="connsiteX25" fmla="*/ 1573318 w 1674000"/>
                            <a:gd name="connsiteY25" fmla="*/ 564471 h 840840"/>
                            <a:gd name="connsiteX26" fmla="*/ 1568556 w 1674000"/>
                            <a:gd name="connsiteY26" fmla="*/ 578759 h 840840"/>
                            <a:gd name="connsiteX27" fmla="*/ 1587606 w 1674000"/>
                            <a:gd name="connsiteY27" fmla="*/ 447790 h 840840"/>
                            <a:gd name="connsiteX28" fmla="*/ 1535218 w 1674000"/>
                            <a:gd name="connsiteY28" fmla="*/ 343015 h 840840"/>
                            <a:gd name="connsiteX29" fmla="*/ 1520931 w 1674000"/>
                            <a:gd name="connsiteY29" fmla="*/ 476365 h 840840"/>
                            <a:gd name="connsiteX30" fmla="*/ 1432825 w 1674000"/>
                            <a:gd name="connsiteY30" fmla="*/ 507321 h 840840"/>
                            <a:gd name="connsiteX31" fmla="*/ 1378056 w 1674000"/>
                            <a:gd name="connsiteY31" fmla="*/ 431121 h 840840"/>
                            <a:gd name="connsiteX32" fmla="*/ 1332812 w 1674000"/>
                            <a:gd name="connsiteY32" fmla="*/ 295390 h 840840"/>
                            <a:gd name="connsiteX33" fmla="*/ 1273281 w 1674000"/>
                            <a:gd name="connsiteY33" fmla="*/ 157278 h 840840"/>
                            <a:gd name="connsiteX34" fmla="*/ 1258993 w 1674000"/>
                            <a:gd name="connsiteY34" fmla="*/ 228715 h 840840"/>
                            <a:gd name="connsiteX35" fmla="*/ 1213750 w 1674000"/>
                            <a:gd name="connsiteY35" fmla="*/ 157278 h 840840"/>
                            <a:gd name="connsiteX36" fmla="*/ 1197081 w 1674000"/>
                            <a:gd name="connsiteY36" fmla="*/ 190615 h 840840"/>
                            <a:gd name="connsiteX37" fmla="*/ 1220893 w 1674000"/>
                            <a:gd name="connsiteY37" fmla="*/ 376353 h 840840"/>
                            <a:gd name="connsiteX38" fmla="*/ 1154218 w 1674000"/>
                            <a:gd name="connsiteY38" fmla="*/ 400165 h 840840"/>
                            <a:gd name="connsiteX39" fmla="*/ 1054206 w 1674000"/>
                            <a:gd name="connsiteY39" fmla="*/ 354921 h 840840"/>
                            <a:gd name="connsiteX40" fmla="*/ 932762 w 1674000"/>
                            <a:gd name="connsiteY40" fmla="*/ 364446 h 840840"/>
                            <a:gd name="connsiteX41" fmla="*/ 911331 w 1674000"/>
                            <a:gd name="connsiteY41" fmla="*/ 302534 h 840840"/>
                            <a:gd name="connsiteX42" fmla="*/ 889900 w 1674000"/>
                            <a:gd name="connsiteY42" fmla="*/ 219190 h 840840"/>
                            <a:gd name="connsiteX43" fmla="*/ 868468 w 1674000"/>
                            <a:gd name="connsiteY43" fmla="*/ 121559 h 840840"/>
                            <a:gd name="connsiteX44" fmla="*/ 837512 w 1674000"/>
                            <a:gd name="connsiteY44" fmla="*/ 183471 h 840840"/>
                            <a:gd name="connsiteX45" fmla="*/ 747025 w 1674000"/>
                            <a:gd name="connsiteY45" fmla="*/ 109653 h 840840"/>
                            <a:gd name="connsiteX46" fmla="*/ 761312 w 1674000"/>
                            <a:gd name="connsiteY46" fmla="*/ 231096 h 840840"/>
                            <a:gd name="connsiteX47" fmla="*/ 723212 w 1674000"/>
                            <a:gd name="connsiteY47" fmla="*/ 350159 h 840840"/>
                            <a:gd name="connsiteX48" fmla="*/ 566050 w 1674000"/>
                            <a:gd name="connsiteY48" fmla="*/ 338253 h 840840"/>
                            <a:gd name="connsiteX49" fmla="*/ 470800 w 1674000"/>
                            <a:gd name="connsiteY49" fmla="*/ 309678 h 840840"/>
                            <a:gd name="connsiteX50" fmla="*/ 394600 w 1674000"/>
                            <a:gd name="connsiteY50" fmla="*/ 221571 h 840840"/>
                            <a:gd name="connsiteX51" fmla="*/ 411268 w 1674000"/>
                            <a:gd name="connsiteY51" fmla="*/ 50121 h 840840"/>
                            <a:gd name="connsiteX52" fmla="*/ 337450 w 1674000"/>
                            <a:gd name="connsiteY52" fmla="*/ 114415 h 840840"/>
                            <a:gd name="connsiteX53" fmla="*/ 339831 w 1674000"/>
                            <a:gd name="connsiteY53" fmla="*/ 88221 h 840840"/>
                            <a:gd name="connsiteX54" fmla="*/ 301731 w 1674000"/>
                            <a:gd name="connsiteY54" fmla="*/ 2496 h 84084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  <a:cxn ang="0">
                              <a:pos x="connsiteX46" y="connsiteY46"/>
                            </a:cxn>
                            <a:cxn ang="0">
                              <a:pos x="connsiteX47" y="connsiteY47"/>
                            </a:cxn>
                            <a:cxn ang="0">
                              <a:pos x="connsiteX48" y="connsiteY48"/>
                            </a:cxn>
                            <a:cxn ang="0">
                              <a:pos x="connsiteX49" y="connsiteY49"/>
                            </a:cxn>
                            <a:cxn ang="0">
                              <a:pos x="connsiteX50" y="connsiteY50"/>
                            </a:cxn>
                            <a:cxn ang="0">
                              <a:pos x="connsiteX51" y="connsiteY51"/>
                            </a:cxn>
                            <a:cxn ang="0">
                              <a:pos x="connsiteX52" y="connsiteY52"/>
                            </a:cxn>
                            <a:cxn ang="0">
                              <a:pos x="connsiteX53" y="connsiteY53"/>
                            </a:cxn>
                            <a:cxn ang="0">
                              <a:pos x="connsiteX54" y="connsiteY54"/>
                            </a:cxn>
                          </a:cxnLst>
                          <a:rect l="l" t="t" r="r" b="b"/>
                          <a:pathLst>
                            <a:path w="1674000" h="840840">
                              <a:moveTo>
                                <a:pt x="301731" y="2496"/>
                              </a:moveTo>
                              <a:cubicBezTo>
                                <a:pt x="281490" y="20752"/>
                                <a:pt x="238231" y="141006"/>
                                <a:pt x="218387" y="197759"/>
                              </a:cubicBezTo>
                              <a:cubicBezTo>
                                <a:pt x="198543" y="254512"/>
                                <a:pt x="200924" y="314440"/>
                                <a:pt x="182668" y="343015"/>
                              </a:cubicBezTo>
                              <a:cubicBezTo>
                                <a:pt x="164412" y="371590"/>
                                <a:pt x="138616" y="360478"/>
                                <a:pt x="108850" y="369209"/>
                              </a:cubicBezTo>
                              <a:cubicBezTo>
                                <a:pt x="79084" y="377940"/>
                                <a:pt x="16378" y="380322"/>
                                <a:pt x="4075" y="395403"/>
                              </a:cubicBezTo>
                              <a:cubicBezTo>
                                <a:pt x="-8228" y="410484"/>
                                <a:pt x="8837" y="448187"/>
                                <a:pt x="35031" y="459696"/>
                              </a:cubicBezTo>
                              <a:cubicBezTo>
                                <a:pt x="61225" y="471205"/>
                                <a:pt x="121946" y="462475"/>
                                <a:pt x="161237" y="464459"/>
                              </a:cubicBezTo>
                              <a:cubicBezTo>
                                <a:pt x="200528" y="466444"/>
                                <a:pt x="233469" y="475572"/>
                                <a:pt x="270775" y="471603"/>
                              </a:cubicBezTo>
                              <a:cubicBezTo>
                                <a:pt x="308081" y="467634"/>
                                <a:pt x="348166" y="445409"/>
                                <a:pt x="385075" y="440646"/>
                              </a:cubicBezTo>
                              <a:cubicBezTo>
                                <a:pt x="421984" y="435884"/>
                                <a:pt x="458497" y="434694"/>
                                <a:pt x="492231" y="443028"/>
                              </a:cubicBezTo>
                              <a:cubicBezTo>
                                <a:pt x="525965" y="451362"/>
                                <a:pt x="527950" y="480731"/>
                                <a:pt x="587481" y="490653"/>
                              </a:cubicBezTo>
                              <a:cubicBezTo>
                                <a:pt x="647012" y="500575"/>
                                <a:pt x="778774" y="505337"/>
                                <a:pt x="849418" y="502559"/>
                              </a:cubicBezTo>
                              <a:cubicBezTo>
                                <a:pt x="920062" y="499781"/>
                                <a:pt x="957765" y="467237"/>
                                <a:pt x="1011343" y="473984"/>
                              </a:cubicBezTo>
                              <a:cubicBezTo>
                                <a:pt x="1064921" y="480731"/>
                                <a:pt x="1124850" y="522403"/>
                                <a:pt x="1170887" y="543040"/>
                              </a:cubicBezTo>
                              <a:cubicBezTo>
                                <a:pt x="1216925" y="563678"/>
                                <a:pt x="1265740" y="573997"/>
                                <a:pt x="1287568" y="597809"/>
                              </a:cubicBezTo>
                              <a:cubicBezTo>
                                <a:pt x="1309396" y="621621"/>
                                <a:pt x="1289553" y="677978"/>
                                <a:pt x="1301856" y="685915"/>
                              </a:cubicBezTo>
                              <a:cubicBezTo>
                                <a:pt x="1314159" y="693852"/>
                                <a:pt x="1334400" y="651784"/>
                                <a:pt x="1361387" y="645434"/>
                              </a:cubicBezTo>
                              <a:cubicBezTo>
                                <a:pt x="1388374" y="639084"/>
                                <a:pt x="1436000" y="635909"/>
                                <a:pt x="1463781" y="647815"/>
                              </a:cubicBezTo>
                              <a:cubicBezTo>
                                <a:pt x="1491562" y="659721"/>
                                <a:pt x="1521725" y="684724"/>
                                <a:pt x="1528075" y="716871"/>
                              </a:cubicBezTo>
                              <a:cubicBezTo>
                                <a:pt x="1534425" y="749018"/>
                                <a:pt x="1489578" y="845062"/>
                                <a:pt x="1501881" y="840696"/>
                              </a:cubicBezTo>
                              <a:cubicBezTo>
                                <a:pt x="1514184" y="836331"/>
                                <a:pt x="1573715" y="739890"/>
                                <a:pt x="1601893" y="690678"/>
                              </a:cubicBezTo>
                              <a:cubicBezTo>
                                <a:pt x="1630071" y="641466"/>
                                <a:pt x="1662616" y="603365"/>
                                <a:pt x="1670950" y="545421"/>
                              </a:cubicBezTo>
                              <a:cubicBezTo>
                                <a:pt x="1679284" y="487477"/>
                                <a:pt x="1669760" y="392624"/>
                                <a:pt x="1651900" y="343015"/>
                              </a:cubicBezTo>
                              <a:cubicBezTo>
                                <a:pt x="1634041" y="293406"/>
                                <a:pt x="1567762" y="237446"/>
                                <a:pt x="1563793" y="247765"/>
                              </a:cubicBezTo>
                              <a:cubicBezTo>
                                <a:pt x="1559824" y="258084"/>
                                <a:pt x="1626500" y="352144"/>
                                <a:pt x="1628087" y="404928"/>
                              </a:cubicBezTo>
                              <a:cubicBezTo>
                                <a:pt x="1629674" y="457712"/>
                                <a:pt x="1583240" y="535499"/>
                                <a:pt x="1573318" y="564471"/>
                              </a:cubicBezTo>
                              <a:cubicBezTo>
                                <a:pt x="1563396" y="593443"/>
                                <a:pt x="1566175" y="598206"/>
                                <a:pt x="1568556" y="578759"/>
                              </a:cubicBezTo>
                              <a:cubicBezTo>
                                <a:pt x="1570937" y="559312"/>
                                <a:pt x="1593162" y="487081"/>
                                <a:pt x="1587606" y="447790"/>
                              </a:cubicBezTo>
                              <a:cubicBezTo>
                                <a:pt x="1582050" y="408499"/>
                                <a:pt x="1546330" y="338253"/>
                                <a:pt x="1535218" y="343015"/>
                              </a:cubicBezTo>
                              <a:cubicBezTo>
                                <a:pt x="1524106" y="347777"/>
                                <a:pt x="1537996" y="448981"/>
                                <a:pt x="1520931" y="476365"/>
                              </a:cubicBezTo>
                              <a:cubicBezTo>
                                <a:pt x="1503866" y="503749"/>
                                <a:pt x="1456637" y="514862"/>
                                <a:pt x="1432825" y="507321"/>
                              </a:cubicBezTo>
                              <a:cubicBezTo>
                                <a:pt x="1409013" y="499780"/>
                                <a:pt x="1394725" y="466443"/>
                                <a:pt x="1378056" y="431121"/>
                              </a:cubicBezTo>
                              <a:cubicBezTo>
                                <a:pt x="1361387" y="395799"/>
                                <a:pt x="1350274" y="341030"/>
                                <a:pt x="1332812" y="295390"/>
                              </a:cubicBezTo>
                              <a:cubicBezTo>
                                <a:pt x="1315350" y="249750"/>
                                <a:pt x="1285584" y="168390"/>
                                <a:pt x="1273281" y="157278"/>
                              </a:cubicBezTo>
                              <a:cubicBezTo>
                                <a:pt x="1260978" y="146166"/>
                                <a:pt x="1268915" y="228715"/>
                                <a:pt x="1258993" y="228715"/>
                              </a:cubicBezTo>
                              <a:cubicBezTo>
                                <a:pt x="1249071" y="228715"/>
                                <a:pt x="1224069" y="163628"/>
                                <a:pt x="1213750" y="157278"/>
                              </a:cubicBezTo>
                              <a:cubicBezTo>
                                <a:pt x="1203431" y="150928"/>
                                <a:pt x="1195891" y="154103"/>
                                <a:pt x="1197081" y="190615"/>
                              </a:cubicBezTo>
                              <a:cubicBezTo>
                                <a:pt x="1198271" y="227127"/>
                                <a:pt x="1228037" y="341428"/>
                                <a:pt x="1220893" y="376353"/>
                              </a:cubicBezTo>
                              <a:cubicBezTo>
                                <a:pt x="1213749" y="411278"/>
                                <a:pt x="1181999" y="403737"/>
                                <a:pt x="1154218" y="400165"/>
                              </a:cubicBezTo>
                              <a:cubicBezTo>
                                <a:pt x="1126437" y="396593"/>
                                <a:pt x="1091115" y="360874"/>
                                <a:pt x="1054206" y="354921"/>
                              </a:cubicBezTo>
                              <a:cubicBezTo>
                                <a:pt x="1017297" y="348968"/>
                                <a:pt x="956574" y="373177"/>
                                <a:pt x="932762" y="364446"/>
                              </a:cubicBezTo>
                              <a:cubicBezTo>
                                <a:pt x="908950" y="355715"/>
                                <a:pt x="918475" y="326743"/>
                                <a:pt x="911331" y="302534"/>
                              </a:cubicBezTo>
                              <a:cubicBezTo>
                                <a:pt x="904187" y="278325"/>
                                <a:pt x="897044" y="249352"/>
                                <a:pt x="889900" y="219190"/>
                              </a:cubicBezTo>
                              <a:cubicBezTo>
                                <a:pt x="882756" y="189028"/>
                                <a:pt x="877199" y="127512"/>
                                <a:pt x="868468" y="121559"/>
                              </a:cubicBezTo>
                              <a:cubicBezTo>
                                <a:pt x="859737" y="115606"/>
                                <a:pt x="857753" y="185455"/>
                                <a:pt x="837512" y="183471"/>
                              </a:cubicBezTo>
                              <a:cubicBezTo>
                                <a:pt x="817271" y="181487"/>
                                <a:pt x="759725" y="101716"/>
                                <a:pt x="747025" y="109653"/>
                              </a:cubicBezTo>
                              <a:cubicBezTo>
                                <a:pt x="734325" y="117590"/>
                                <a:pt x="765281" y="191012"/>
                                <a:pt x="761312" y="231096"/>
                              </a:cubicBezTo>
                              <a:cubicBezTo>
                                <a:pt x="757343" y="271180"/>
                                <a:pt x="755756" y="332300"/>
                                <a:pt x="723212" y="350159"/>
                              </a:cubicBezTo>
                              <a:cubicBezTo>
                                <a:pt x="690668" y="368018"/>
                                <a:pt x="608119" y="345000"/>
                                <a:pt x="566050" y="338253"/>
                              </a:cubicBezTo>
                              <a:cubicBezTo>
                                <a:pt x="523981" y="331506"/>
                                <a:pt x="499375" y="329125"/>
                                <a:pt x="470800" y="309678"/>
                              </a:cubicBezTo>
                              <a:cubicBezTo>
                                <a:pt x="442225" y="290231"/>
                                <a:pt x="404522" y="264830"/>
                                <a:pt x="394600" y="221571"/>
                              </a:cubicBezTo>
                              <a:cubicBezTo>
                                <a:pt x="384678" y="178312"/>
                                <a:pt x="420793" y="67980"/>
                                <a:pt x="411268" y="50121"/>
                              </a:cubicBezTo>
                              <a:cubicBezTo>
                                <a:pt x="401743" y="32262"/>
                                <a:pt x="349356" y="108065"/>
                                <a:pt x="337450" y="114415"/>
                              </a:cubicBezTo>
                              <a:cubicBezTo>
                                <a:pt x="325544" y="120765"/>
                                <a:pt x="345387" y="104890"/>
                                <a:pt x="339831" y="88221"/>
                              </a:cubicBezTo>
                              <a:cubicBezTo>
                                <a:pt x="334275" y="71552"/>
                                <a:pt x="321972" y="-15760"/>
                                <a:pt x="301731" y="2496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000000">
                            <a:alpha val="10196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</p:grpSp>
                  <p:sp>
                    <p:nvSpPr>
                      <p:cNvPr id="119" name="Freeform 118"/>
                      <p:cNvSpPr/>
                      <p:nvPr/>
                    </p:nvSpPr>
                    <p:spPr>
                      <a:xfrm>
                        <a:off x="7510101" y="2721509"/>
                        <a:ext cx="815661" cy="913801"/>
                      </a:xfrm>
                      <a:custGeom>
                        <a:avLst/>
                        <a:gdLst>
                          <a:gd name="connsiteX0" fmla="*/ 145618 w 815661"/>
                          <a:gd name="connsiteY0" fmla="*/ 817029 h 913801"/>
                          <a:gd name="connsiteX1" fmla="*/ 47987 w 815661"/>
                          <a:gd name="connsiteY1" fmla="*/ 867035 h 913801"/>
                          <a:gd name="connsiteX2" fmla="*/ 5124 w 815661"/>
                          <a:gd name="connsiteY2" fmla="*/ 864654 h 913801"/>
                          <a:gd name="connsiteX3" fmla="*/ 162287 w 815661"/>
                          <a:gd name="connsiteY3" fmla="*/ 912279 h 913801"/>
                          <a:gd name="connsiteX4" fmla="*/ 214674 w 815661"/>
                          <a:gd name="connsiteY4" fmla="*/ 900372 h 913801"/>
                          <a:gd name="connsiteX5" fmla="*/ 326593 w 815661"/>
                          <a:gd name="connsiteY5" fmla="*/ 883704 h 913801"/>
                          <a:gd name="connsiteX6" fmla="*/ 483755 w 815661"/>
                          <a:gd name="connsiteY6" fmla="*/ 821791 h 913801"/>
                          <a:gd name="connsiteX7" fmla="*/ 669493 w 815661"/>
                          <a:gd name="connsiteY7" fmla="*/ 671772 h 913801"/>
                          <a:gd name="connsiteX8" fmla="*/ 783793 w 815661"/>
                          <a:gd name="connsiteY8" fmla="*/ 516991 h 913801"/>
                          <a:gd name="connsiteX9" fmla="*/ 809987 w 815661"/>
                          <a:gd name="connsiteY9" fmla="*/ 290772 h 913801"/>
                          <a:gd name="connsiteX10" fmla="*/ 812368 w 815661"/>
                          <a:gd name="connsiteY10" fmla="*/ 90747 h 913801"/>
                          <a:gd name="connsiteX11" fmla="*/ 771887 w 815661"/>
                          <a:gd name="connsiteY11" fmla="*/ 2641 h 913801"/>
                          <a:gd name="connsiteX12" fmla="*/ 738549 w 815661"/>
                          <a:gd name="connsiteY12" fmla="*/ 183616 h 913801"/>
                          <a:gd name="connsiteX13" fmla="*/ 557574 w 815661"/>
                          <a:gd name="connsiteY13" fmla="*/ 547947 h 913801"/>
                          <a:gd name="connsiteX14" fmla="*/ 483755 w 815661"/>
                          <a:gd name="connsiteY14" fmla="*/ 686060 h 913801"/>
                          <a:gd name="connsiteX15" fmla="*/ 274205 w 815661"/>
                          <a:gd name="connsiteY15" fmla="*/ 793216 h 913801"/>
                          <a:gd name="connsiteX16" fmla="*/ 145618 w 815661"/>
                          <a:gd name="connsiteY16" fmla="*/ 817029 h 91380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815661" h="913801">
                            <a:moveTo>
                              <a:pt x="145618" y="817029"/>
                            </a:moveTo>
                            <a:cubicBezTo>
                              <a:pt x="107915" y="829332"/>
                              <a:pt x="71403" y="859098"/>
                              <a:pt x="47987" y="867035"/>
                            </a:cubicBezTo>
                            <a:cubicBezTo>
                              <a:pt x="24571" y="874972"/>
                              <a:pt x="-13926" y="857113"/>
                              <a:pt x="5124" y="864654"/>
                            </a:cubicBezTo>
                            <a:cubicBezTo>
                              <a:pt x="24174" y="872195"/>
                              <a:pt x="127362" y="906326"/>
                              <a:pt x="162287" y="912279"/>
                            </a:cubicBezTo>
                            <a:cubicBezTo>
                              <a:pt x="197212" y="918232"/>
                              <a:pt x="187290" y="905135"/>
                              <a:pt x="214674" y="900372"/>
                            </a:cubicBezTo>
                            <a:cubicBezTo>
                              <a:pt x="242058" y="895609"/>
                              <a:pt x="281746" y="896801"/>
                              <a:pt x="326593" y="883704"/>
                            </a:cubicBezTo>
                            <a:cubicBezTo>
                              <a:pt x="371440" y="870607"/>
                              <a:pt x="426605" y="857113"/>
                              <a:pt x="483755" y="821791"/>
                            </a:cubicBezTo>
                            <a:cubicBezTo>
                              <a:pt x="540905" y="786469"/>
                              <a:pt x="619487" y="722572"/>
                              <a:pt x="669493" y="671772"/>
                            </a:cubicBezTo>
                            <a:cubicBezTo>
                              <a:pt x="719499" y="620972"/>
                              <a:pt x="760377" y="580491"/>
                              <a:pt x="783793" y="516991"/>
                            </a:cubicBezTo>
                            <a:cubicBezTo>
                              <a:pt x="807209" y="453491"/>
                              <a:pt x="805225" y="361813"/>
                              <a:pt x="809987" y="290772"/>
                            </a:cubicBezTo>
                            <a:cubicBezTo>
                              <a:pt x="814750" y="219731"/>
                              <a:pt x="818718" y="138769"/>
                              <a:pt x="812368" y="90747"/>
                            </a:cubicBezTo>
                            <a:cubicBezTo>
                              <a:pt x="806018" y="42725"/>
                              <a:pt x="784190" y="-12837"/>
                              <a:pt x="771887" y="2641"/>
                            </a:cubicBezTo>
                            <a:cubicBezTo>
                              <a:pt x="759584" y="18119"/>
                              <a:pt x="774268" y="92732"/>
                              <a:pt x="738549" y="183616"/>
                            </a:cubicBezTo>
                            <a:cubicBezTo>
                              <a:pt x="702830" y="274500"/>
                              <a:pt x="600040" y="464206"/>
                              <a:pt x="557574" y="547947"/>
                            </a:cubicBezTo>
                            <a:cubicBezTo>
                              <a:pt x="515108" y="631688"/>
                              <a:pt x="530983" y="645182"/>
                              <a:pt x="483755" y="686060"/>
                            </a:cubicBezTo>
                            <a:cubicBezTo>
                              <a:pt x="436527" y="726938"/>
                              <a:pt x="327386" y="771388"/>
                              <a:pt x="274205" y="793216"/>
                            </a:cubicBezTo>
                            <a:cubicBezTo>
                              <a:pt x="221024" y="815044"/>
                              <a:pt x="183321" y="804726"/>
                              <a:pt x="145618" y="817029"/>
                            </a:cubicBezTo>
                            <a:close/>
                          </a:path>
                        </a:pathLst>
                      </a:custGeom>
                      <a:solidFill>
                        <a:srgbClr val="000000">
                          <a:alpha val="10196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20" name="Freeform 119"/>
                      <p:cNvSpPr/>
                      <p:nvPr/>
                    </p:nvSpPr>
                    <p:spPr>
                      <a:xfrm>
                        <a:off x="7797935" y="3626629"/>
                        <a:ext cx="326491" cy="193289"/>
                      </a:xfrm>
                      <a:custGeom>
                        <a:avLst/>
                        <a:gdLst>
                          <a:gd name="connsiteX0" fmla="*/ 12565 w 326491"/>
                          <a:gd name="connsiteY0" fmla="*/ 15 h 193289"/>
                          <a:gd name="connsiteX1" fmla="*/ 107815 w 326491"/>
                          <a:gd name="connsiteY1" fmla="*/ 80977 h 193289"/>
                          <a:gd name="connsiteX2" fmla="*/ 179253 w 326491"/>
                          <a:gd name="connsiteY2" fmla="*/ 85740 h 193289"/>
                          <a:gd name="connsiteX3" fmla="*/ 305459 w 326491"/>
                          <a:gd name="connsiteY3" fmla="*/ 130984 h 193289"/>
                          <a:gd name="connsiteX4" fmla="*/ 317365 w 326491"/>
                          <a:gd name="connsiteY4" fmla="*/ 173846 h 193289"/>
                          <a:gd name="connsiteX5" fmla="*/ 212590 w 326491"/>
                          <a:gd name="connsiteY5" fmla="*/ 171465 h 193289"/>
                          <a:gd name="connsiteX6" fmla="*/ 122103 w 326491"/>
                          <a:gd name="connsiteY6" fmla="*/ 192896 h 193289"/>
                          <a:gd name="connsiteX7" fmla="*/ 45903 w 326491"/>
                          <a:gd name="connsiteY7" fmla="*/ 150034 h 193289"/>
                          <a:gd name="connsiteX8" fmla="*/ 5421 w 326491"/>
                          <a:gd name="connsiteY8" fmla="*/ 88121 h 193289"/>
                          <a:gd name="connsiteX9" fmla="*/ 12565 w 326491"/>
                          <a:gd name="connsiteY9" fmla="*/ 15 h 19328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326491" h="193289">
                            <a:moveTo>
                              <a:pt x="12565" y="15"/>
                            </a:moveTo>
                            <a:cubicBezTo>
                              <a:pt x="29631" y="-1176"/>
                              <a:pt x="80034" y="66689"/>
                              <a:pt x="107815" y="80977"/>
                            </a:cubicBezTo>
                            <a:cubicBezTo>
                              <a:pt x="135596" y="95265"/>
                              <a:pt x="146312" y="77406"/>
                              <a:pt x="179253" y="85740"/>
                            </a:cubicBezTo>
                            <a:cubicBezTo>
                              <a:pt x="212194" y="94075"/>
                              <a:pt x="282440" y="116300"/>
                              <a:pt x="305459" y="130984"/>
                            </a:cubicBezTo>
                            <a:cubicBezTo>
                              <a:pt x="328478" y="145668"/>
                              <a:pt x="332843" y="167099"/>
                              <a:pt x="317365" y="173846"/>
                            </a:cubicBezTo>
                            <a:cubicBezTo>
                              <a:pt x="301887" y="180593"/>
                              <a:pt x="245134" y="168290"/>
                              <a:pt x="212590" y="171465"/>
                            </a:cubicBezTo>
                            <a:cubicBezTo>
                              <a:pt x="180046" y="174640"/>
                              <a:pt x="149884" y="196468"/>
                              <a:pt x="122103" y="192896"/>
                            </a:cubicBezTo>
                            <a:cubicBezTo>
                              <a:pt x="94322" y="189324"/>
                              <a:pt x="65350" y="167496"/>
                              <a:pt x="45903" y="150034"/>
                            </a:cubicBezTo>
                            <a:cubicBezTo>
                              <a:pt x="26456" y="132572"/>
                              <a:pt x="12168" y="108758"/>
                              <a:pt x="5421" y="88121"/>
                            </a:cubicBezTo>
                            <a:cubicBezTo>
                              <a:pt x="-1326" y="67484"/>
                              <a:pt x="-4501" y="1206"/>
                              <a:pt x="12565" y="15"/>
                            </a:cubicBezTo>
                            <a:close/>
                          </a:path>
                        </a:pathLst>
                      </a:custGeom>
                      <a:solidFill>
                        <a:schemeClr val="tx1">
                          <a:alpha val="10196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21" name="Freeform 120"/>
                      <p:cNvSpPr/>
                      <p:nvPr/>
                    </p:nvSpPr>
                    <p:spPr>
                      <a:xfrm>
                        <a:off x="6545887" y="2110165"/>
                        <a:ext cx="911290" cy="253238"/>
                      </a:xfrm>
                      <a:custGeom>
                        <a:avLst/>
                        <a:gdLst>
                          <a:gd name="connsiteX0" fmla="*/ 23982 w 911290"/>
                          <a:gd name="connsiteY0" fmla="*/ 28198 h 253238"/>
                          <a:gd name="connsiteX1" fmla="*/ 169 w 911290"/>
                          <a:gd name="connsiteY1" fmla="*/ 171073 h 253238"/>
                          <a:gd name="connsiteX2" fmla="*/ 35888 w 911290"/>
                          <a:gd name="connsiteY2" fmla="*/ 244891 h 253238"/>
                          <a:gd name="connsiteX3" fmla="*/ 114469 w 911290"/>
                          <a:gd name="connsiteY3" fmla="*/ 247273 h 253238"/>
                          <a:gd name="connsiteX4" fmla="*/ 204957 w 911290"/>
                          <a:gd name="connsiteY4" fmla="*/ 206791 h 253238"/>
                          <a:gd name="connsiteX5" fmla="*/ 359738 w 911290"/>
                          <a:gd name="connsiteY5" fmla="*/ 92491 h 253238"/>
                          <a:gd name="connsiteX6" fmla="*/ 578813 w 911290"/>
                          <a:gd name="connsiteY6" fmla="*/ 59154 h 253238"/>
                          <a:gd name="connsiteX7" fmla="*/ 800269 w 911290"/>
                          <a:gd name="connsiteY7" fmla="*/ 99635 h 253238"/>
                          <a:gd name="connsiteX8" fmla="*/ 909807 w 911290"/>
                          <a:gd name="connsiteY8" fmla="*/ 104398 h 253238"/>
                          <a:gd name="connsiteX9" fmla="*/ 726451 w 911290"/>
                          <a:gd name="connsiteY9" fmla="*/ 28198 h 253238"/>
                          <a:gd name="connsiteX10" fmla="*/ 521663 w 911290"/>
                          <a:gd name="connsiteY10" fmla="*/ 2004 h 253238"/>
                          <a:gd name="connsiteX11" fmla="*/ 302588 w 911290"/>
                          <a:gd name="connsiteY11" fmla="*/ 75823 h 253238"/>
                          <a:gd name="connsiteX12" fmla="*/ 176382 w 911290"/>
                          <a:gd name="connsiteY12" fmla="*/ 163929 h 253238"/>
                          <a:gd name="connsiteX13" fmla="*/ 104944 w 911290"/>
                          <a:gd name="connsiteY13" fmla="*/ 182979 h 253238"/>
                          <a:gd name="connsiteX14" fmla="*/ 59701 w 911290"/>
                          <a:gd name="connsiteY14" fmla="*/ 135354 h 253238"/>
                          <a:gd name="connsiteX15" fmla="*/ 23982 w 911290"/>
                          <a:gd name="connsiteY15" fmla="*/ 28198 h 2532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911290" h="253238">
                            <a:moveTo>
                              <a:pt x="23982" y="28198"/>
                            </a:moveTo>
                            <a:cubicBezTo>
                              <a:pt x="14060" y="34151"/>
                              <a:pt x="-1815" y="134958"/>
                              <a:pt x="169" y="171073"/>
                            </a:cubicBezTo>
                            <a:cubicBezTo>
                              <a:pt x="2153" y="207188"/>
                              <a:pt x="16838" y="232191"/>
                              <a:pt x="35888" y="244891"/>
                            </a:cubicBezTo>
                            <a:cubicBezTo>
                              <a:pt x="54938" y="257591"/>
                              <a:pt x="86291" y="253623"/>
                              <a:pt x="114469" y="247273"/>
                            </a:cubicBezTo>
                            <a:cubicBezTo>
                              <a:pt x="142647" y="240923"/>
                              <a:pt x="164079" y="232588"/>
                              <a:pt x="204957" y="206791"/>
                            </a:cubicBezTo>
                            <a:cubicBezTo>
                              <a:pt x="245835" y="180994"/>
                              <a:pt x="297429" y="117097"/>
                              <a:pt x="359738" y="92491"/>
                            </a:cubicBezTo>
                            <a:cubicBezTo>
                              <a:pt x="422047" y="67885"/>
                              <a:pt x="505391" y="57963"/>
                              <a:pt x="578813" y="59154"/>
                            </a:cubicBezTo>
                            <a:cubicBezTo>
                              <a:pt x="652235" y="60345"/>
                              <a:pt x="745103" y="92094"/>
                              <a:pt x="800269" y="99635"/>
                            </a:cubicBezTo>
                            <a:cubicBezTo>
                              <a:pt x="855435" y="107176"/>
                              <a:pt x="922110" y="116304"/>
                              <a:pt x="909807" y="104398"/>
                            </a:cubicBezTo>
                            <a:cubicBezTo>
                              <a:pt x="897504" y="92492"/>
                              <a:pt x="791142" y="45264"/>
                              <a:pt x="726451" y="28198"/>
                            </a:cubicBezTo>
                            <a:cubicBezTo>
                              <a:pt x="661760" y="11132"/>
                              <a:pt x="592307" y="-5934"/>
                              <a:pt x="521663" y="2004"/>
                            </a:cubicBezTo>
                            <a:cubicBezTo>
                              <a:pt x="451019" y="9942"/>
                              <a:pt x="360135" y="48836"/>
                              <a:pt x="302588" y="75823"/>
                            </a:cubicBezTo>
                            <a:cubicBezTo>
                              <a:pt x="245041" y="102810"/>
                              <a:pt x="209323" y="146070"/>
                              <a:pt x="176382" y="163929"/>
                            </a:cubicBezTo>
                            <a:cubicBezTo>
                              <a:pt x="143441" y="181788"/>
                              <a:pt x="124391" y="187741"/>
                              <a:pt x="104944" y="182979"/>
                            </a:cubicBezTo>
                            <a:cubicBezTo>
                              <a:pt x="85497" y="178217"/>
                              <a:pt x="68035" y="163532"/>
                              <a:pt x="59701" y="135354"/>
                            </a:cubicBezTo>
                            <a:cubicBezTo>
                              <a:pt x="51367" y="107176"/>
                              <a:pt x="33904" y="22245"/>
                              <a:pt x="23982" y="28198"/>
                            </a:cubicBezTo>
                            <a:close/>
                          </a:path>
                        </a:pathLst>
                      </a:custGeom>
                      <a:solidFill>
                        <a:srgbClr val="000000">
                          <a:alpha val="10196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22" name="Freeform 121"/>
                      <p:cNvSpPr/>
                      <p:nvPr/>
                    </p:nvSpPr>
                    <p:spPr>
                      <a:xfrm>
                        <a:off x="7588859" y="2224464"/>
                        <a:ext cx="636736" cy="402940"/>
                      </a:xfrm>
                      <a:custGeom>
                        <a:avLst/>
                        <a:gdLst>
                          <a:gd name="connsiteX0" fmla="*/ 185 w 636736"/>
                          <a:gd name="connsiteY0" fmla="*/ 6767 h 402940"/>
                          <a:gd name="connsiteX1" fmla="*/ 193066 w 636736"/>
                          <a:gd name="connsiteY1" fmla="*/ 6767 h 402940"/>
                          <a:gd name="connsiteX2" fmla="*/ 397854 w 636736"/>
                          <a:gd name="connsiteY2" fmla="*/ 87730 h 402940"/>
                          <a:gd name="connsiteX3" fmla="*/ 535966 w 636736"/>
                          <a:gd name="connsiteY3" fmla="*/ 218699 h 402940"/>
                          <a:gd name="connsiteX4" fmla="*/ 631216 w 636736"/>
                          <a:gd name="connsiteY4" fmla="*/ 402055 h 402940"/>
                          <a:gd name="connsiteX5" fmla="*/ 369279 w 636736"/>
                          <a:gd name="connsiteY5" fmla="*/ 137736 h 402940"/>
                          <a:gd name="connsiteX6" fmla="*/ 162110 w 636736"/>
                          <a:gd name="connsiteY6" fmla="*/ 25817 h 402940"/>
                          <a:gd name="connsiteX7" fmla="*/ 185 w 636736"/>
                          <a:gd name="connsiteY7" fmla="*/ 6767 h 40294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636736" h="402940">
                            <a:moveTo>
                              <a:pt x="185" y="6767"/>
                            </a:moveTo>
                            <a:cubicBezTo>
                              <a:pt x="5344" y="3592"/>
                              <a:pt x="126788" y="-6727"/>
                              <a:pt x="193066" y="6767"/>
                            </a:cubicBezTo>
                            <a:cubicBezTo>
                              <a:pt x="259344" y="20261"/>
                              <a:pt x="340704" y="52408"/>
                              <a:pt x="397854" y="87730"/>
                            </a:cubicBezTo>
                            <a:cubicBezTo>
                              <a:pt x="455004" y="123052"/>
                              <a:pt x="497072" y="166312"/>
                              <a:pt x="535966" y="218699"/>
                            </a:cubicBezTo>
                            <a:cubicBezTo>
                              <a:pt x="574860" y="271087"/>
                              <a:pt x="658997" y="415549"/>
                              <a:pt x="631216" y="402055"/>
                            </a:cubicBezTo>
                            <a:cubicBezTo>
                              <a:pt x="603435" y="388561"/>
                              <a:pt x="447463" y="200442"/>
                              <a:pt x="369279" y="137736"/>
                            </a:cubicBezTo>
                            <a:cubicBezTo>
                              <a:pt x="291095" y="75030"/>
                              <a:pt x="225610" y="47248"/>
                              <a:pt x="162110" y="25817"/>
                            </a:cubicBezTo>
                            <a:cubicBezTo>
                              <a:pt x="98610" y="4386"/>
                              <a:pt x="-4974" y="9942"/>
                              <a:pt x="185" y="6767"/>
                            </a:cubicBezTo>
                            <a:close/>
                          </a:path>
                        </a:pathLst>
                      </a:custGeom>
                      <a:solidFill>
                        <a:srgbClr val="000000">
                          <a:alpha val="10196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23" name="Freeform 122"/>
                      <p:cNvSpPr/>
                      <p:nvPr/>
                    </p:nvSpPr>
                    <p:spPr>
                      <a:xfrm>
                        <a:off x="6643051" y="2219240"/>
                        <a:ext cx="1210497" cy="540494"/>
                      </a:xfrm>
                      <a:custGeom>
                        <a:avLst/>
                        <a:gdLst>
                          <a:gd name="connsiteX0" fmla="*/ 637 w 1210497"/>
                          <a:gd name="connsiteY0" fmla="*/ 214398 h 540494"/>
                          <a:gd name="connsiteX1" fmla="*/ 150655 w 1210497"/>
                          <a:gd name="connsiteY1" fmla="*/ 95335 h 540494"/>
                          <a:gd name="connsiteX2" fmla="*/ 410212 w 1210497"/>
                          <a:gd name="connsiteY2" fmla="*/ 54854 h 540494"/>
                          <a:gd name="connsiteX3" fmla="*/ 679293 w 1210497"/>
                          <a:gd name="connsiteY3" fmla="*/ 123910 h 540494"/>
                          <a:gd name="connsiteX4" fmla="*/ 936468 w 1210497"/>
                          <a:gd name="connsiteY4" fmla="*/ 242973 h 540494"/>
                          <a:gd name="connsiteX5" fmla="*/ 1117443 w 1210497"/>
                          <a:gd name="connsiteY5" fmla="*/ 431091 h 540494"/>
                          <a:gd name="connsiteX6" fmla="*/ 1207930 w 1210497"/>
                          <a:gd name="connsiteY6" fmla="*/ 533485 h 540494"/>
                          <a:gd name="connsiteX7" fmla="*/ 1022193 w 1210497"/>
                          <a:gd name="connsiteY7" fmla="*/ 238210 h 540494"/>
                          <a:gd name="connsiteX8" fmla="*/ 729299 w 1210497"/>
                          <a:gd name="connsiteY8" fmla="*/ 64379 h 540494"/>
                          <a:gd name="connsiteX9" fmla="*/ 426880 w 1210497"/>
                          <a:gd name="connsiteY9" fmla="*/ 85 h 540494"/>
                          <a:gd name="connsiteX10" fmla="*/ 205424 w 1210497"/>
                          <a:gd name="connsiteY10" fmla="*/ 54854 h 540494"/>
                          <a:gd name="connsiteX11" fmla="*/ 637 w 1210497"/>
                          <a:gd name="connsiteY11" fmla="*/ 214398 h 54049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</a:cxnLst>
                        <a:rect l="l" t="t" r="r" b="b"/>
                        <a:pathLst>
                          <a:path w="1210497" h="540494">
                            <a:moveTo>
                              <a:pt x="637" y="214398"/>
                            </a:moveTo>
                            <a:cubicBezTo>
                              <a:pt x="-8491" y="221145"/>
                              <a:pt x="82393" y="121926"/>
                              <a:pt x="150655" y="95335"/>
                            </a:cubicBezTo>
                            <a:cubicBezTo>
                              <a:pt x="218918" y="68744"/>
                              <a:pt x="322106" y="50092"/>
                              <a:pt x="410212" y="54854"/>
                            </a:cubicBezTo>
                            <a:cubicBezTo>
                              <a:pt x="498318" y="59616"/>
                              <a:pt x="591584" y="92557"/>
                              <a:pt x="679293" y="123910"/>
                            </a:cubicBezTo>
                            <a:cubicBezTo>
                              <a:pt x="767002" y="155263"/>
                              <a:pt x="863443" y="191776"/>
                              <a:pt x="936468" y="242973"/>
                            </a:cubicBezTo>
                            <a:cubicBezTo>
                              <a:pt x="1009493" y="294170"/>
                              <a:pt x="1072199" y="382672"/>
                              <a:pt x="1117443" y="431091"/>
                            </a:cubicBezTo>
                            <a:cubicBezTo>
                              <a:pt x="1162687" y="479510"/>
                              <a:pt x="1223805" y="565632"/>
                              <a:pt x="1207930" y="533485"/>
                            </a:cubicBezTo>
                            <a:cubicBezTo>
                              <a:pt x="1192055" y="501338"/>
                              <a:pt x="1101965" y="316394"/>
                              <a:pt x="1022193" y="238210"/>
                            </a:cubicBezTo>
                            <a:cubicBezTo>
                              <a:pt x="942421" y="160026"/>
                              <a:pt x="828518" y="104066"/>
                              <a:pt x="729299" y="64379"/>
                            </a:cubicBezTo>
                            <a:cubicBezTo>
                              <a:pt x="630080" y="24692"/>
                              <a:pt x="514192" y="1672"/>
                              <a:pt x="426880" y="85"/>
                            </a:cubicBezTo>
                            <a:cubicBezTo>
                              <a:pt x="339568" y="-1502"/>
                              <a:pt x="278846" y="19135"/>
                              <a:pt x="205424" y="54854"/>
                            </a:cubicBezTo>
                            <a:cubicBezTo>
                              <a:pt x="132002" y="90573"/>
                              <a:pt x="9765" y="207651"/>
                              <a:pt x="637" y="214398"/>
                            </a:cubicBezTo>
                            <a:close/>
                          </a:path>
                        </a:pathLst>
                      </a:custGeom>
                      <a:solidFill>
                        <a:srgbClr val="000000">
                          <a:alpha val="10196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24" name="Freeform 123"/>
                      <p:cNvSpPr/>
                      <p:nvPr/>
                    </p:nvSpPr>
                    <p:spPr>
                      <a:xfrm>
                        <a:off x="7345677" y="2242960"/>
                        <a:ext cx="521980" cy="462042"/>
                      </a:xfrm>
                      <a:custGeom>
                        <a:avLst/>
                        <a:gdLst>
                          <a:gd name="connsiteX0" fmla="*/ 479 w 521980"/>
                          <a:gd name="connsiteY0" fmla="*/ 4940 h 462042"/>
                          <a:gd name="connsiteX1" fmla="*/ 269561 w 521980"/>
                          <a:gd name="connsiteY1" fmla="*/ 128765 h 462042"/>
                          <a:gd name="connsiteX2" fmla="*/ 419579 w 521980"/>
                          <a:gd name="connsiteY2" fmla="*/ 285928 h 462042"/>
                          <a:gd name="connsiteX3" fmla="*/ 521973 w 521980"/>
                          <a:gd name="connsiteY3" fmla="*/ 459759 h 462042"/>
                          <a:gd name="connsiteX4" fmla="*/ 414817 w 521980"/>
                          <a:gd name="connsiteY4" fmla="*/ 154959 h 462042"/>
                          <a:gd name="connsiteX5" fmla="*/ 210029 w 521980"/>
                          <a:gd name="connsiteY5" fmla="*/ 38278 h 462042"/>
                          <a:gd name="connsiteX6" fmla="*/ 479 w 521980"/>
                          <a:gd name="connsiteY6" fmla="*/ 4940 h 46204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521980" h="462042">
                            <a:moveTo>
                              <a:pt x="479" y="4940"/>
                            </a:moveTo>
                            <a:cubicBezTo>
                              <a:pt x="10401" y="20021"/>
                              <a:pt x="199711" y="81934"/>
                              <a:pt x="269561" y="128765"/>
                            </a:cubicBezTo>
                            <a:cubicBezTo>
                              <a:pt x="339411" y="175596"/>
                              <a:pt x="377510" y="230762"/>
                              <a:pt x="419579" y="285928"/>
                            </a:cubicBezTo>
                            <a:cubicBezTo>
                              <a:pt x="461648" y="341094"/>
                              <a:pt x="522767" y="481587"/>
                              <a:pt x="521973" y="459759"/>
                            </a:cubicBezTo>
                            <a:cubicBezTo>
                              <a:pt x="521179" y="437931"/>
                              <a:pt x="466808" y="225206"/>
                              <a:pt x="414817" y="154959"/>
                            </a:cubicBezTo>
                            <a:cubicBezTo>
                              <a:pt x="362826" y="84712"/>
                              <a:pt x="283054" y="64869"/>
                              <a:pt x="210029" y="38278"/>
                            </a:cubicBezTo>
                            <a:cubicBezTo>
                              <a:pt x="137004" y="11687"/>
                              <a:pt x="-9443" y="-10141"/>
                              <a:pt x="479" y="494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4706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25" name="Freeform 124"/>
                      <p:cNvSpPr/>
                      <p:nvPr/>
                    </p:nvSpPr>
                    <p:spPr>
                      <a:xfrm>
                        <a:off x="6429277" y="2316942"/>
                        <a:ext cx="471392" cy="601219"/>
                      </a:xfrm>
                      <a:custGeom>
                        <a:avLst/>
                        <a:gdLst>
                          <a:gd name="connsiteX0" fmla="*/ 98 w 471392"/>
                          <a:gd name="connsiteY0" fmla="*/ 600089 h 601219"/>
                          <a:gd name="connsiteX1" fmla="*/ 109636 w 471392"/>
                          <a:gd name="connsiteY1" fmla="*/ 361964 h 601219"/>
                          <a:gd name="connsiteX2" fmla="*/ 231079 w 471392"/>
                          <a:gd name="connsiteY2" fmla="*/ 204802 h 601219"/>
                          <a:gd name="connsiteX3" fmla="*/ 333473 w 471392"/>
                          <a:gd name="connsiteY3" fmla="*/ 107171 h 601219"/>
                          <a:gd name="connsiteX4" fmla="*/ 469204 w 471392"/>
                          <a:gd name="connsiteY4" fmla="*/ 14 h 601219"/>
                          <a:gd name="connsiteX5" fmla="*/ 216792 w 471392"/>
                          <a:gd name="connsiteY5" fmla="*/ 114314 h 601219"/>
                          <a:gd name="connsiteX6" fmla="*/ 128686 w 471392"/>
                          <a:gd name="connsiteY6" fmla="*/ 257189 h 601219"/>
                          <a:gd name="connsiteX7" fmla="*/ 98 w 471392"/>
                          <a:gd name="connsiteY7" fmla="*/ 600089 h 60121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471392" h="601219">
                            <a:moveTo>
                              <a:pt x="98" y="600089"/>
                            </a:moveTo>
                            <a:cubicBezTo>
                              <a:pt x="-3077" y="617552"/>
                              <a:pt x="71139" y="427845"/>
                              <a:pt x="109636" y="361964"/>
                            </a:cubicBezTo>
                            <a:cubicBezTo>
                              <a:pt x="148133" y="296083"/>
                              <a:pt x="193773" y="247267"/>
                              <a:pt x="231079" y="204802"/>
                            </a:cubicBezTo>
                            <a:cubicBezTo>
                              <a:pt x="268385" y="162337"/>
                              <a:pt x="293786" y="141302"/>
                              <a:pt x="333473" y="107171"/>
                            </a:cubicBezTo>
                            <a:cubicBezTo>
                              <a:pt x="373160" y="73040"/>
                              <a:pt x="488651" y="-1176"/>
                              <a:pt x="469204" y="14"/>
                            </a:cubicBezTo>
                            <a:cubicBezTo>
                              <a:pt x="449757" y="1204"/>
                              <a:pt x="273545" y="71452"/>
                              <a:pt x="216792" y="114314"/>
                            </a:cubicBezTo>
                            <a:cubicBezTo>
                              <a:pt x="160039" y="157176"/>
                              <a:pt x="165199" y="177417"/>
                              <a:pt x="128686" y="257189"/>
                            </a:cubicBezTo>
                            <a:cubicBezTo>
                              <a:pt x="92174" y="336961"/>
                              <a:pt x="3273" y="582626"/>
                              <a:pt x="98" y="600089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098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26" name="Freeform 125"/>
                      <p:cNvSpPr/>
                      <p:nvPr/>
                    </p:nvSpPr>
                    <p:spPr>
                      <a:xfrm>
                        <a:off x="7695411" y="2264215"/>
                        <a:ext cx="431588" cy="787333"/>
                      </a:xfrm>
                      <a:custGeom>
                        <a:avLst/>
                        <a:gdLst>
                          <a:gd name="connsiteX0" fmla="*/ 789 w 431588"/>
                          <a:gd name="connsiteY0" fmla="*/ 354 h 787333"/>
                          <a:gd name="connsiteX1" fmla="*/ 248439 w 431588"/>
                          <a:gd name="connsiteY1" fmla="*/ 138466 h 787333"/>
                          <a:gd name="connsiteX2" fmla="*/ 403220 w 431588"/>
                          <a:gd name="connsiteY2" fmla="*/ 386116 h 787333"/>
                          <a:gd name="connsiteX3" fmla="*/ 429414 w 431588"/>
                          <a:gd name="connsiteY3" fmla="*/ 638529 h 787333"/>
                          <a:gd name="connsiteX4" fmla="*/ 374645 w 431588"/>
                          <a:gd name="connsiteY4" fmla="*/ 786166 h 787333"/>
                          <a:gd name="connsiteX5" fmla="*/ 357977 w 431588"/>
                          <a:gd name="connsiteY5" fmla="*/ 562329 h 787333"/>
                          <a:gd name="connsiteX6" fmla="*/ 177002 w 431588"/>
                          <a:gd name="connsiteY6" fmla="*/ 176566 h 787333"/>
                          <a:gd name="connsiteX7" fmla="*/ 789 w 431588"/>
                          <a:gd name="connsiteY7" fmla="*/ 354 h 78733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431588" h="787333">
                            <a:moveTo>
                              <a:pt x="789" y="354"/>
                            </a:moveTo>
                            <a:cubicBezTo>
                              <a:pt x="12695" y="-5996"/>
                              <a:pt x="181367" y="74172"/>
                              <a:pt x="248439" y="138466"/>
                            </a:cubicBezTo>
                            <a:cubicBezTo>
                              <a:pt x="315511" y="202760"/>
                              <a:pt x="373058" y="302772"/>
                              <a:pt x="403220" y="386116"/>
                            </a:cubicBezTo>
                            <a:cubicBezTo>
                              <a:pt x="433383" y="469460"/>
                              <a:pt x="434177" y="571854"/>
                              <a:pt x="429414" y="638529"/>
                            </a:cubicBezTo>
                            <a:cubicBezTo>
                              <a:pt x="424652" y="705204"/>
                              <a:pt x="386551" y="798866"/>
                              <a:pt x="374645" y="786166"/>
                            </a:cubicBezTo>
                            <a:cubicBezTo>
                              <a:pt x="362739" y="773466"/>
                              <a:pt x="390918" y="663929"/>
                              <a:pt x="357977" y="562329"/>
                            </a:cubicBezTo>
                            <a:cubicBezTo>
                              <a:pt x="325037" y="460729"/>
                              <a:pt x="239311" y="268244"/>
                              <a:pt x="177002" y="176566"/>
                            </a:cubicBezTo>
                            <a:cubicBezTo>
                              <a:pt x="114693" y="84888"/>
                              <a:pt x="-11117" y="6704"/>
                              <a:pt x="789" y="354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098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27" name="Freeform 126"/>
                      <p:cNvSpPr/>
                      <p:nvPr/>
                    </p:nvSpPr>
                    <p:spPr>
                      <a:xfrm>
                        <a:off x="7646193" y="2564197"/>
                        <a:ext cx="224457" cy="471167"/>
                      </a:xfrm>
                      <a:custGeom>
                        <a:avLst/>
                        <a:gdLst>
                          <a:gd name="connsiteX0" fmla="*/ 1 w 224457"/>
                          <a:gd name="connsiteY0" fmla="*/ 411 h 471167"/>
                          <a:gd name="connsiteX1" fmla="*/ 126207 w 224457"/>
                          <a:gd name="connsiteY1" fmla="*/ 179005 h 471167"/>
                          <a:gd name="connsiteX2" fmla="*/ 192882 w 224457"/>
                          <a:gd name="connsiteY2" fmla="*/ 329024 h 471167"/>
                          <a:gd name="connsiteX3" fmla="*/ 221457 w 224457"/>
                          <a:gd name="connsiteY3" fmla="*/ 469518 h 471167"/>
                          <a:gd name="connsiteX4" fmla="*/ 123826 w 224457"/>
                          <a:gd name="connsiteY4" fmla="*/ 231393 h 471167"/>
                          <a:gd name="connsiteX5" fmla="*/ 1 w 224457"/>
                          <a:gd name="connsiteY5" fmla="*/ 411 h 47116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24457" h="471167">
                            <a:moveTo>
                              <a:pt x="1" y="411"/>
                            </a:moveTo>
                            <a:cubicBezTo>
                              <a:pt x="398" y="-8320"/>
                              <a:pt x="94060" y="124236"/>
                              <a:pt x="126207" y="179005"/>
                            </a:cubicBezTo>
                            <a:cubicBezTo>
                              <a:pt x="158354" y="233774"/>
                              <a:pt x="177007" y="280605"/>
                              <a:pt x="192882" y="329024"/>
                            </a:cubicBezTo>
                            <a:cubicBezTo>
                              <a:pt x="208757" y="377443"/>
                              <a:pt x="232966" y="485790"/>
                              <a:pt x="221457" y="469518"/>
                            </a:cubicBezTo>
                            <a:cubicBezTo>
                              <a:pt x="209948" y="453246"/>
                              <a:pt x="161926" y="308387"/>
                              <a:pt x="123826" y="231393"/>
                            </a:cubicBezTo>
                            <a:cubicBezTo>
                              <a:pt x="85726" y="154399"/>
                              <a:pt x="-396" y="9142"/>
                              <a:pt x="1" y="411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098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28" name="Freeform 127"/>
                      <p:cNvSpPr/>
                      <p:nvPr/>
                    </p:nvSpPr>
                    <p:spPr>
                      <a:xfrm>
                        <a:off x="6755409" y="2447585"/>
                        <a:ext cx="115347" cy="455391"/>
                      </a:xfrm>
                      <a:custGeom>
                        <a:avLst/>
                        <a:gdLst>
                          <a:gd name="connsiteX0" fmla="*/ 115291 w 115347"/>
                          <a:gd name="connsiteY0" fmla="*/ 413090 h 455391"/>
                          <a:gd name="connsiteX1" fmla="*/ 61316 w 115347"/>
                          <a:gd name="connsiteY1" fmla="*/ 228940 h 455391"/>
                          <a:gd name="connsiteX2" fmla="*/ 86716 w 115347"/>
                          <a:gd name="connsiteY2" fmla="*/ 340 h 455391"/>
                          <a:gd name="connsiteX3" fmla="*/ 10516 w 115347"/>
                          <a:gd name="connsiteY3" fmla="*/ 181315 h 455391"/>
                          <a:gd name="connsiteX4" fmla="*/ 991 w 115347"/>
                          <a:gd name="connsiteY4" fmla="*/ 336890 h 455391"/>
                          <a:gd name="connsiteX5" fmla="*/ 13691 w 115347"/>
                          <a:gd name="connsiteY5" fmla="*/ 406740 h 455391"/>
                          <a:gd name="connsiteX6" fmla="*/ 70841 w 115347"/>
                          <a:gd name="connsiteY6" fmla="*/ 454365 h 455391"/>
                          <a:gd name="connsiteX7" fmla="*/ 115291 w 115347"/>
                          <a:gd name="connsiteY7" fmla="*/ 413090 h 45539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15347" h="455391">
                            <a:moveTo>
                              <a:pt x="115291" y="413090"/>
                            </a:moveTo>
                            <a:cubicBezTo>
                              <a:pt x="113704" y="375519"/>
                              <a:pt x="66078" y="297732"/>
                              <a:pt x="61316" y="228940"/>
                            </a:cubicBezTo>
                            <a:cubicBezTo>
                              <a:pt x="56554" y="160148"/>
                              <a:pt x="95183" y="8277"/>
                              <a:pt x="86716" y="340"/>
                            </a:cubicBezTo>
                            <a:cubicBezTo>
                              <a:pt x="78249" y="-7598"/>
                              <a:pt x="24804" y="125223"/>
                              <a:pt x="10516" y="181315"/>
                            </a:cubicBezTo>
                            <a:cubicBezTo>
                              <a:pt x="-3772" y="237407"/>
                              <a:pt x="462" y="299319"/>
                              <a:pt x="991" y="336890"/>
                            </a:cubicBezTo>
                            <a:cubicBezTo>
                              <a:pt x="1520" y="374461"/>
                              <a:pt x="2049" y="387161"/>
                              <a:pt x="13691" y="406740"/>
                            </a:cubicBezTo>
                            <a:cubicBezTo>
                              <a:pt x="25333" y="426319"/>
                              <a:pt x="57083" y="450132"/>
                              <a:pt x="70841" y="454365"/>
                            </a:cubicBezTo>
                            <a:cubicBezTo>
                              <a:pt x="84599" y="458598"/>
                              <a:pt x="116878" y="450661"/>
                              <a:pt x="115291" y="413090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098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29" name="Freeform 128"/>
                      <p:cNvSpPr/>
                      <p:nvPr/>
                    </p:nvSpPr>
                    <p:spPr>
                      <a:xfrm>
                        <a:off x="7263633" y="2492330"/>
                        <a:ext cx="251492" cy="384259"/>
                      </a:xfrm>
                      <a:custGeom>
                        <a:avLst/>
                        <a:gdLst>
                          <a:gd name="connsiteX0" fmla="*/ 767 w 251492"/>
                          <a:gd name="connsiteY0" fmla="*/ 45 h 384259"/>
                          <a:gd name="connsiteX1" fmla="*/ 200792 w 251492"/>
                          <a:gd name="connsiteY1" fmla="*/ 174670 h 384259"/>
                          <a:gd name="connsiteX2" fmla="*/ 248417 w 251492"/>
                          <a:gd name="connsiteY2" fmla="*/ 384220 h 384259"/>
                          <a:gd name="connsiteX3" fmla="*/ 137292 w 251492"/>
                          <a:gd name="connsiteY3" fmla="*/ 190545 h 384259"/>
                          <a:gd name="connsiteX4" fmla="*/ 767 w 251492"/>
                          <a:gd name="connsiteY4" fmla="*/ 45 h 3842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51492" h="384259">
                            <a:moveTo>
                              <a:pt x="767" y="45"/>
                            </a:moveTo>
                            <a:cubicBezTo>
                              <a:pt x="11350" y="-2601"/>
                              <a:pt x="159517" y="110641"/>
                              <a:pt x="200792" y="174670"/>
                            </a:cubicBezTo>
                            <a:cubicBezTo>
                              <a:pt x="242067" y="238699"/>
                              <a:pt x="259000" y="381574"/>
                              <a:pt x="248417" y="384220"/>
                            </a:cubicBezTo>
                            <a:cubicBezTo>
                              <a:pt x="237834" y="386866"/>
                              <a:pt x="182800" y="257220"/>
                              <a:pt x="137292" y="190545"/>
                            </a:cubicBezTo>
                            <a:cubicBezTo>
                              <a:pt x="91784" y="123870"/>
                              <a:pt x="-9816" y="2691"/>
                              <a:pt x="767" y="45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098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30" name="Freeform 129"/>
                      <p:cNvSpPr/>
                      <p:nvPr/>
                    </p:nvSpPr>
                    <p:spPr>
                      <a:xfrm>
                        <a:off x="7023091" y="2416109"/>
                        <a:ext cx="82690" cy="305003"/>
                      </a:xfrm>
                      <a:custGeom>
                        <a:avLst/>
                        <a:gdLst>
                          <a:gd name="connsiteX0" fmla="*/ 28584 w 82690"/>
                          <a:gd name="connsiteY0" fmla="*/ 304866 h 305003"/>
                          <a:gd name="connsiteX1" fmla="*/ 38109 w 82690"/>
                          <a:gd name="connsiteY1" fmla="*/ 174691 h 305003"/>
                          <a:gd name="connsiteX2" fmla="*/ 82559 w 82690"/>
                          <a:gd name="connsiteY2" fmla="*/ 219141 h 305003"/>
                          <a:gd name="connsiteX3" fmla="*/ 22234 w 82690"/>
                          <a:gd name="connsiteY3" fmla="*/ 60391 h 305003"/>
                          <a:gd name="connsiteX4" fmla="*/ 12709 w 82690"/>
                          <a:gd name="connsiteY4" fmla="*/ 3241 h 305003"/>
                          <a:gd name="connsiteX5" fmla="*/ 9 w 82690"/>
                          <a:gd name="connsiteY5" fmla="*/ 146116 h 305003"/>
                          <a:gd name="connsiteX6" fmla="*/ 28584 w 82690"/>
                          <a:gd name="connsiteY6" fmla="*/ 304866 h 3050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82690" h="305003">
                            <a:moveTo>
                              <a:pt x="28584" y="304866"/>
                            </a:moveTo>
                            <a:cubicBezTo>
                              <a:pt x="34934" y="309628"/>
                              <a:pt x="29113" y="188978"/>
                              <a:pt x="38109" y="174691"/>
                            </a:cubicBezTo>
                            <a:cubicBezTo>
                              <a:pt x="47105" y="160404"/>
                              <a:pt x="85205" y="238191"/>
                              <a:pt x="82559" y="219141"/>
                            </a:cubicBezTo>
                            <a:cubicBezTo>
                              <a:pt x="79913" y="200091"/>
                              <a:pt x="33876" y="96374"/>
                              <a:pt x="22234" y="60391"/>
                            </a:cubicBezTo>
                            <a:cubicBezTo>
                              <a:pt x="10592" y="24408"/>
                              <a:pt x="16413" y="-11046"/>
                              <a:pt x="12709" y="3241"/>
                            </a:cubicBezTo>
                            <a:cubicBezTo>
                              <a:pt x="9005" y="17528"/>
                              <a:pt x="538" y="96904"/>
                              <a:pt x="9" y="146116"/>
                            </a:cubicBezTo>
                            <a:cubicBezTo>
                              <a:pt x="-520" y="195328"/>
                              <a:pt x="22234" y="300104"/>
                              <a:pt x="28584" y="304866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5098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</p:grpSp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218599" y="3200325"/>
                      <a:ext cx="229708" cy="231171"/>
                    </a:xfrm>
                    <a:custGeom>
                      <a:avLst/>
                      <a:gdLst>
                        <a:gd name="connsiteX0" fmla="*/ 191851 w 229708"/>
                        <a:gd name="connsiteY0" fmla="*/ 75 h 231171"/>
                        <a:gd name="connsiteX1" fmla="*/ 196614 w 229708"/>
                        <a:gd name="connsiteY1" fmla="*/ 97706 h 231171"/>
                        <a:gd name="connsiteX2" fmla="*/ 165657 w 229708"/>
                        <a:gd name="connsiteY2" fmla="*/ 157238 h 231171"/>
                        <a:gd name="connsiteX3" fmla="*/ 94220 w 229708"/>
                        <a:gd name="connsiteY3" fmla="*/ 171525 h 231171"/>
                        <a:gd name="connsiteX4" fmla="*/ 1351 w 229708"/>
                        <a:gd name="connsiteY4" fmla="*/ 169144 h 231171"/>
                        <a:gd name="connsiteX5" fmla="*/ 46595 w 229708"/>
                        <a:gd name="connsiteY5" fmla="*/ 207244 h 231171"/>
                        <a:gd name="connsiteX6" fmla="*/ 148989 w 229708"/>
                        <a:gd name="connsiteY6" fmla="*/ 231056 h 231171"/>
                        <a:gd name="connsiteX7" fmla="*/ 222807 w 229708"/>
                        <a:gd name="connsiteY7" fmla="*/ 197719 h 231171"/>
                        <a:gd name="connsiteX8" fmla="*/ 225189 w 229708"/>
                        <a:gd name="connsiteY8" fmla="*/ 114375 h 231171"/>
                        <a:gd name="connsiteX9" fmla="*/ 191851 w 229708"/>
                        <a:gd name="connsiteY9" fmla="*/ 75 h 2311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229708" h="231171">
                          <a:moveTo>
                            <a:pt x="191851" y="75"/>
                          </a:moveTo>
                          <a:cubicBezTo>
                            <a:pt x="187088" y="-2703"/>
                            <a:pt x="200980" y="71512"/>
                            <a:pt x="196614" y="97706"/>
                          </a:cubicBezTo>
                          <a:cubicBezTo>
                            <a:pt x="192248" y="123900"/>
                            <a:pt x="182723" y="144935"/>
                            <a:pt x="165657" y="157238"/>
                          </a:cubicBezTo>
                          <a:cubicBezTo>
                            <a:pt x="148591" y="169541"/>
                            <a:pt x="121604" y="169541"/>
                            <a:pt x="94220" y="171525"/>
                          </a:cubicBezTo>
                          <a:cubicBezTo>
                            <a:pt x="66836" y="173509"/>
                            <a:pt x="9288" y="163191"/>
                            <a:pt x="1351" y="169144"/>
                          </a:cubicBezTo>
                          <a:cubicBezTo>
                            <a:pt x="-6586" y="175097"/>
                            <a:pt x="21989" y="196925"/>
                            <a:pt x="46595" y="207244"/>
                          </a:cubicBezTo>
                          <a:cubicBezTo>
                            <a:pt x="71201" y="217563"/>
                            <a:pt x="119620" y="232643"/>
                            <a:pt x="148989" y="231056"/>
                          </a:cubicBezTo>
                          <a:cubicBezTo>
                            <a:pt x="178358" y="229469"/>
                            <a:pt x="210107" y="217166"/>
                            <a:pt x="222807" y="197719"/>
                          </a:cubicBezTo>
                          <a:cubicBezTo>
                            <a:pt x="235507" y="178272"/>
                            <a:pt x="227173" y="145331"/>
                            <a:pt x="225189" y="114375"/>
                          </a:cubicBezTo>
                          <a:cubicBezTo>
                            <a:pt x="223205" y="83419"/>
                            <a:pt x="196614" y="2853"/>
                            <a:pt x="191851" y="75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15" name="Freeform 114"/>
                    <p:cNvSpPr/>
                    <p:nvPr/>
                  </p:nvSpPr>
                  <p:spPr>
                    <a:xfrm>
                      <a:off x="6698177" y="3140869"/>
                      <a:ext cx="126819" cy="169144"/>
                    </a:xfrm>
                    <a:custGeom>
                      <a:avLst/>
                      <a:gdLst>
                        <a:gd name="connsiteX0" fmla="*/ 88386 w 126819"/>
                        <a:gd name="connsiteY0" fmla="*/ 0 h 169144"/>
                        <a:gd name="connsiteX1" fmla="*/ 86004 w 126819"/>
                        <a:gd name="connsiteY1" fmla="*/ 97631 h 169144"/>
                        <a:gd name="connsiteX2" fmla="*/ 35998 w 126819"/>
                        <a:gd name="connsiteY2" fmla="*/ 126206 h 169144"/>
                        <a:gd name="connsiteX3" fmla="*/ 279 w 126819"/>
                        <a:gd name="connsiteY3" fmla="*/ 138112 h 169144"/>
                        <a:gd name="connsiteX4" fmla="*/ 55048 w 126819"/>
                        <a:gd name="connsiteY4" fmla="*/ 169069 h 169144"/>
                        <a:gd name="connsiteX5" fmla="*/ 112198 w 126819"/>
                        <a:gd name="connsiteY5" fmla="*/ 145256 h 169144"/>
                        <a:gd name="connsiteX6" fmla="*/ 126486 w 126819"/>
                        <a:gd name="connsiteY6" fmla="*/ 97631 h 169144"/>
                        <a:gd name="connsiteX7" fmla="*/ 88386 w 126819"/>
                        <a:gd name="connsiteY7" fmla="*/ 0 h 16914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26819" h="169144">
                          <a:moveTo>
                            <a:pt x="88386" y="0"/>
                          </a:moveTo>
                          <a:cubicBezTo>
                            <a:pt x="81639" y="0"/>
                            <a:pt x="94735" y="76597"/>
                            <a:pt x="86004" y="97631"/>
                          </a:cubicBezTo>
                          <a:cubicBezTo>
                            <a:pt x="77273" y="118665"/>
                            <a:pt x="50285" y="119459"/>
                            <a:pt x="35998" y="126206"/>
                          </a:cubicBezTo>
                          <a:cubicBezTo>
                            <a:pt x="21711" y="132953"/>
                            <a:pt x="-2896" y="130968"/>
                            <a:pt x="279" y="138112"/>
                          </a:cubicBezTo>
                          <a:cubicBezTo>
                            <a:pt x="3454" y="145256"/>
                            <a:pt x="36395" y="167878"/>
                            <a:pt x="55048" y="169069"/>
                          </a:cubicBezTo>
                          <a:cubicBezTo>
                            <a:pt x="73701" y="170260"/>
                            <a:pt x="100292" y="157162"/>
                            <a:pt x="112198" y="145256"/>
                          </a:cubicBezTo>
                          <a:cubicBezTo>
                            <a:pt x="124104" y="133350"/>
                            <a:pt x="128074" y="119062"/>
                            <a:pt x="126486" y="97631"/>
                          </a:cubicBezTo>
                          <a:cubicBezTo>
                            <a:pt x="124898" y="76200"/>
                            <a:pt x="95133" y="0"/>
                            <a:pt x="88386" y="0"/>
                          </a:cubicBezTo>
                          <a:close/>
                        </a:path>
                      </a:pathLst>
                    </a:custGeom>
                    <a:solidFill>
                      <a:schemeClr val="tx1">
                        <a:lumMod val="95000"/>
                        <a:lumOff val="5000"/>
                        <a:alpha val="2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16" name="Freeform 115"/>
                    <p:cNvSpPr/>
                    <p:nvPr/>
                  </p:nvSpPr>
                  <p:spPr>
                    <a:xfrm>
                      <a:off x="7233793" y="3170047"/>
                      <a:ext cx="81796" cy="117596"/>
                    </a:xfrm>
                    <a:custGeom>
                      <a:avLst/>
                      <a:gdLst>
                        <a:gd name="connsiteX0" fmla="*/ 81407 w 81796"/>
                        <a:gd name="connsiteY0" fmla="*/ 1778 h 117596"/>
                        <a:gd name="connsiteX1" fmla="*/ 29020 w 81796"/>
                        <a:gd name="connsiteY1" fmla="*/ 35116 h 117596"/>
                        <a:gd name="connsiteX2" fmla="*/ 445 w 81796"/>
                        <a:gd name="connsiteY2" fmla="*/ 116078 h 117596"/>
                        <a:gd name="connsiteX3" fmla="*/ 50451 w 81796"/>
                        <a:gd name="connsiteY3" fmla="*/ 85122 h 117596"/>
                        <a:gd name="connsiteX4" fmla="*/ 81407 w 81796"/>
                        <a:gd name="connsiteY4" fmla="*/ 1778 h 1175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81796" h="117596">
                          <a:moveTo>
                            <a:pt x="81407" y="1778"/>
                          </a:moveTo>
                          <a:cubicBezTo>
                            <a:pt x="77835" y="-6556"/>
                            <a:pt x="42514" y="16066"/>
                            <a:pt x="29020" y="35116"/>
                          </a:cubicBezTo>
                          <a:cubicBezTo>
                            <a:pt x="15526" y="54166"/>
                            <a:pt x="-3127" y="107744"/>
                            <a:pt x="445" y="116078"/>
                          </a:cubicBezTo>
                          <a:cubicBezTo>
                            <a:pt x="4017" y="124412"/>
                            <a:pt x="37751" y="96234"/>
                            <a:pt x="50451" y="85122"/>
                          </a:cubicBezTo>
                          <a:cubicBezTo>
                            <a:pt x="63151" y="74010"/>
                            <a:pt x="84979" y="10112"/>
                            <a:pt x="81407" y="1778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098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17" name="Freeform 116"/>
                    <p:cNvSpPr/>
                    <p:nvPr/>
                  </p:nvSpPr>
                  <p:spPr>
                    <a:xfrm>
                      <a:off x="6723997" y="3111527"/>
                      <a:ext cx="50831" cy="106027"/>
                    </a:xfrm>
                    <a:custGeom>
                      <a:avLst/>
                      <a:gdLst>
                        <a:gd name="connsiteX0" fmla="*/ 653 w 50831"/>
                        <a:gd name="connsiteY0" fmla="*/ 105542 h 106027"/>
                        <a:gd name="connsiteX1" fmla="*/ 19703 w 50831"/>
                        <a:gd name="connsiteY1" fmla="*/ 31723 h 106027"/>
                        <a:gd name="connsiteX2" fmla="*/ 48278 w 50831"/>
                        <a:gd name="connsiteY2" fmla="*/ 767 h 106027"/>
                        <a:gd name="connsiteX3" fmla="*/ 43516 w 50831"/>
                        <a:gd name="connsiteY3" fmla="*/ 60298 h 106027"/>
                        <a:gd name="connsiteX4" fmla="*/ 653 w 50831"/>
                        <a:gd name="connsiteY4" fmla="*/ 105542 h 1060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50831" h="106027">
                          <a:moveTo>
                            <a:pt x="653" y="105542"/>
                          </a:moveTo>
                          <a:cubicBezTo>
                            <a:pt x="-3316" y="100780"/>
                            <a:pt x="11766" y="49185"/>
                            <a:pt x="19703" y="31723"/>
                          </a:cubicBezTo>
                          <a:cubicBezTo>
                            <a:pt x="27640" y="14261"/>
                            <a:pt x="44309" y="-3995"/>
                            <a:pt x="48278" y="767"/>
                          </a:cubicBezTo>
                          <a:cubicBezTo>
                            <a:pt x="52247" y="5529"/>
                            <a:pt x="52247" y="41645"/>
                            <a:pt x="43516" y="60298"/>
                          </a:cubicBezTo>
                          <a:cubicBezTo>
                            <a:pt x="34785" y="78951"/>
                            <a:pt x="4622" y="110304"/>
                            <a:pt x="653" y="105542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5098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</p:grpSp>
              <p:sp>
                <p:nvSpPr>
                  <p:cNvPr id="112" name="Freeform 111"/>
                  <p:cNvSpPr/>
                  <p:nvPr/>
                </p:nvSpPr>
                <p:spPr>
                  <a:xfrm>
                    <a:off x="6559682" y="3299898"/>
                    <a:ext cx="1307682" cy="362473"/>
                  </a:xfrm>
                  <a:custGeom>
                    <a:avLst/>
                    <a:gdLst>
                      <a:gd name="connsiteX0" fmla="*/ 5424 w 1307682"/>
                      <a:gd name="connsiteY0" fmla="*/ 91002 h 362473"/>
                      <a:gd name="connsiteX1" fmla="*/ 219737 w 1307682"/>
                      <a:gd name="connsiteY1" fmla="*/ 214827 h 362473"/>
                      <a:gd name="connsiteX2" fmla="*/ 455481 w 1307682"/>
                      <a:gd name="connsiteY2" fmla="*/ 300552 h 362473"/>
                      <a:gd name="connsiteX3" fmla="*/ 674556 w 1307682"/>
                      <a:gd name="connsiteY3" fmla="*/ 314840 h 362473"/>
                      <a:gd name="connsiteX4" fmla="*/ 843624 w 1307682"/>
                      <a:gd name="connsiteY4" fmla="*/ 271977 h 362473"/>
                      <a:gd name="connsiteX5" fmla="*/ 872199 w 1307682"/>
                      <a:gd name="connsiteY5" fmla="*/ 264833 h 362473"/>
                      <a:gd name="connsiteX6" fmla="*/ 907918 w 1307682"/>
                      <a:gd name="connsiteY6" fmla="*/ 283883 h 362473"/>
                      <a:gd name="connsiteX7" fmla="*/ 984118 w 1307682"/>
                      <a:gd name="connsiteY7" fmla="*/ 286265 h 362473"/>
                      <a:gd name="connsiteX8" fmla="*/ 1076987 w 1307682"/>
                      <a:gd name="connsiteY8" fmla="*/ 250546 h 362473"/>
                      <a:gd name="connsiteX9" fmla="*/ 1053174 w 1307682"/>
                      <a:gd name="connsiteY9" fmla="*/ 229115 h 362473"/>
                      <a:gd name="connsiteX10" fmla="*/ 1038887 w 1307682"/>
                      <a:gd name="connsiteY10" fmla="*/ 214827 h 362473"/>
                      <a:gd name="connsiteX11" fmla="*/ 1098418 w 1307682"/>
                      <a:gd name="connsiteY11" fmla="*/ 186252 h 362473"/>
                      <a:gd name="connsiteX12" fmla="*/ 1191287 w 1307682"/>
                      <a:gd name="connsiteY12" fmla="*/ 129102 h 362473"/>
                      <a:gd name="connsiteX13" fmla="*/ 1267487 w 1307682"/>
                      <a:gd name="connsiteY13" fmla="*/ 69571 h 362473"/>
                      <a:gd name="connsiteX14" fmla="*/ 1293681 w 1307682"/>
                      <a:gd name="connsiteY14" fmla="*/ 515 h 362473"/>
                      <a:gd name="connsiteX15" fmla="*/ 1300824 w 1307682"/>
                      <a:gd name="connsiteY15" fmla="*/ 107671 h 362473"/>
                      <a:gd name="connsiteX16" fmla="*/ 1193668 w 1307682"/>
                      <a:gd name="connsiteY16" fmla="*/ 224352 h 362473"/>
                      <a:gd name="connsiteX17" fmla="*/ 1086512 w 1307682"/>
                      <a:gd name="connsiteY17" fmla="*/ 264833 h 362473"/>
                      <a:gd name="connsiteX18" fmla="*/ 998406 w 1307682"/>
                      <a:gd name="connsiteY18" fmla="*/ 319602 h 362473"/>
                      <a:gd name="connsiteX19" fmla="*/ 962687 w 1307682"/>
                      <a:gd name="connsiteY19" fmla="*/ 307696 h 362473"/>
                      <a:gd name="connsiteX20" fmla="*/ 907918 w 1307682"/>
                      <a:gd name="connsiteY20" fmla="*/ 324365 h 362473"/>
                      <a:gd name="connsiteX21" fmla="*/ 853149 w 1307682"/>
                      <a:gd name="connsiteY21" fmla="*/ 326746 h 362473"/>
                      <a:gd name="connsiteX22" fmla="*/ 767424 w 1307682"/>
                      <a:gd name="connsiteY22" fmla="*/ 333890 h 362473"/>
                      <a:gd name="connsiteX23" fmla="*/ 715037 w 1307682"/>
                      <a:gd name="connsiteY23" fmla="*/ 362465 h 362473"/>
                      <a:gd name="connsiteX24" fmla="*/ 465006 w 1307682"/>
                      <a:gd name="connsiteY24" fmla="*/ 336271 h 362473"/>
                      <a:gd name="connsiteX25" fmla="*/ 310224 w 1307682"/>
                      <a:gd name="connsiteY25" fmla="*/ 286265 h 362473"/>
                      <a:gd name="connsiteX26" fmla="*/ 84006 w 1307682"/>
                      <a:gd name="connsiteY26" fmla="*/ 181490 h 362473"/>
                      <a:gd name="connsiteX27" fmla="*/ 5424 w 1307682"/>
                      <a:gd name="connsiteY27" fmla="*/ 91002 h 36247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</a:cxnLst>
                    <a:rect l="l" t="t" r="r" b="b"/>
                    <a:pathLst>
                      <a:path w="1307682" h="362473">
                        <a:moveTo>
                          <a:pt x="5424" y="91002"/>
                        </a:moveTo>
                        <a:cubicBezTo>
                          <a:pt x="28046" y="96558"/>
                          <a:pt x="144728" y="179902"/>
                          <a:pt x="219737" y="214827"/>
                        </a:cubicBezTo>
                        <a:cubicBezTo>
                          <a:pt x="294746" y="249752"/>
                          <a:pt x="379678" y="283883"/>
                          <a:pt x="455481" y="300552"/>
                        </a:cubicBezTo>
                        <a:cubicBezTo>
                          <a:pt x="531284" y="317221"/>
                          <a:pt x="609866" y="319603"/>
                          <a:pt x="674556" y="314840"/>
                        </a:cubicBezTo>
                        <a:cubicBezTo>
                          <a:pt x="739247" y="310078"/>
                          <a:pt x="843624" y="271977"/>
                          <a:pt x="843624" y="271977"/>
                        </a:cubicBezTo>
                        <a:cubicBezTo>
                          <a:pt x="876565" y="263643"/>
                          <a:pt x="861483" y="262849"/>
                          <a:pt x="872199" y="264833"/>
                        </a:cubicBezTo>
                        <a:cubicBezTo>
                          <a:pt x="882915" y="266817"/>
                          <a:pt x="889265" y="280311"/>
                          <a:pt x="907918" y="283883"/>
                        </a:cubicBezTo>
                        <a:cubicBezTo>
                          <a:pt x="926571" y="287455"/>
                          <a:pt x="955940" y="291821"/>
                          <a:pt x="984118" y="286265"/>
                        </a:cubicBezTo>
                        <a:cubicBezTo>
                          <a:pt x="1012296" y="280709"/>
                          <a:pt x="1065478" y="260071"/>
                          <a:pt x="1076987" y="250546"/>
                        </a:cubicBezTo>
                        <a:cubicBezTo>
                          <a:pt x="1088496" y="241021"/>
                          <a:pt x="1059524" y="235068"/>
                          <a:pt x="1053174" y="229115"/>
                        </a:cubicBezTo>
                        <a:cubicBezTo>
                          <a:pt x="1046824" y="223162"/>
                          <a:pt x="1031346" y="221971"/>
                          <a:pt x="1038887" y="214827"/>
                        </a:cubicBezTo>
                        <a:cubicBezTo>
                          <a:pt x="1046428" y="207683"/>
                          <a:pt x="1073018" y="200539"/>
                          <a:pt x="1098418" y="186252"/>
                        </a:cubicBezTo>
                        <a:cubicBezTo>
                          <a:pt x="1123818" y="171965"/>
                          <a:pt x="1163109" y="148549"/>
                          <a:pt x="1191287" y="129102"/>
                        </a:cubicBezTo>
                        <a:cubicBezTo>
                          <a:pt x="1219465" y="109655"/>
                          <a:pt x="1250421" y="91002"/>
                          <a:pt x="1267487" y="69571"/>
                        </a:cubicBezTo>
                        <a:cubicBezTo>
                          <a:pt x="1284553" y="48140"/>
                          <a:pt x="1288125" y="-5835"/>
                          <a:pt x="1293681" y="515"/>
                        </a:cubicBezTo>
                        <a:cubicBezTo>
                          <a:pt x="1299237" y="6865"/>
                          <a:pt x="1317493" y="70365"/>
                          <a:pt x="1300824" y="107671"/>
                        </a:cubicBezTo>
                        <a:cubicBezTo>
                          <a:pt x="1284155" y="144977"/>
                          <a:pt x="1229387" y="198158"/>
                          <a:pt x="1193668" y="224352"/>
                        </a:cubicBezTo>
                        <a:cubicBezTo>
                          <a:pt x="1157949" y="250546"/>
                          <a:pt x="1119056" y="248958"/>
                          <a:pt x="1086512" y="264833"/>
                        </a:cubicBezTo>
                        <a:cubicBezTo>
                          <a:pt x="1053968" y="280708"/>
                          <a:pt x="1019043" y="312458"/>
                          <a:pt x="998406" y="319602"/>
                        </a:cubicBezTo>
                        <a:cubicBezTo>
                          <a:pt x="977769" y="326746"/>
                          <a:pt x="977768" y="306902"/>
                          <a:pt x="962687" y="307696"/>
                        </a:cubicBezTo>
                        <a:cubicBezTo>
                          <a:pt x="947606" y="308490"/>
                          <a:pt x="926174" y="321190"/>
                          <a:pt x="907918" y="324365"/>
                        </a:cubicBezTo>
                        <a:cubicBezTo>
                          <a:pt x="889662" y="327540"/>
                          <a:pt x="876565" y="325159"/>
                          <a:pt x="853149" y="326746"/>
                        </a:cubicBezTo>
                        <a:cubicBezTo>
                          <a:pt x="829733" y="328334"/>
                          <a:pt x="790443" y="327937"/>
                          <a:pt x="767424" y="333890"/>
                        </a:cubicBezTo>
                        <a:cubicBezTo>
                          <a:pt x="744405" y="339843"/>
                          <a:pt x="765440" y="362068"/>
                          <a:pt x="715037" y="362465"/>
                        </a:cubicBezTo>
                        <a:cubicBezTo>
                          <a:pt x="664634" y="362862"/>
                          <a:pt x="532475" y="348971"/>
                          <a:pt x="465006" y="336271"/>
                        </a:cubicBezTo>
                        <a:cubicBezTo>
                          <a:pt x="397537" y="323571"/>
                          <a:pt x="373724" y="312062"/>
                          <a:pt x="310224" y="286265"/>
                        </a:cubicBezTo>
                        <a:cubicBezTo>
                          <a:pt x="246724" y="260468"/>
                          <a:pt x="132821" y="206890"/>
                          <a:pt x="84006" y="181490"/>
                        </a:cubicBezTo>
                        <a:cubicBezTo>
                          <a:pt x="35191" y="156090"/>
                          <a:pt x="-17198" y="85446"/>
                          <a:pt x="5424" y="91002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</p:grpSp>
            <p:sp>
              <p:nvSpPr>
                <p:cNvPr id="105" name="Freeform 104"/>
                <p:cNvSpPr/>
                <p:nvPr/>
              </p:nvSpPr>
              <p:spPr>
                <a:xfrm>
                  <a:off x="6979442" y="3622271"/>
                  <a:ext cx="179623" cy="73330"/>
                </a:xfrm>
                <a:custGeom>
                  <a:avLst/>
                  <a:gdLst>
                    <a:gd name="connsiteX0" fmla="*/ 2 w 179623"/>
                    <a:gd name="connsiteY0" fmla="*/ 1992 h 73330"/>
                    <a:gd name="connsiteX1" fmla="*/ 80964 w 179623"/>
                    <a:gd name="connsiteY1" fmla="*/ 71048 h 73330"/>
                    <a:gd name="connsiteX2" fmla="*/ 159546 w 179623"/>
                    <a:gd name="connsiteY2" fmla="*/ 54379 h 73330"/>
                    <a:gd name="connsiteX3" fmla="*/ 173833 w 179623"/>
                    <a:gd name="connsiteY3" fmla="*/ 30567 h 73330"/>
                    <a:gd name="connsiteX4" fmla="*/ 78583 w 179623"/>
                    <a:gd name="connsiteY4" fmla="*/ 18660 h 73330"/>
                    <a:gd name="connsiteX5" fmla="*/ 2 w 179623"/>
                    <a:gd name="connsiteY5" fmla="*/ 1992 h 73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79623" h="73330">
                      <a:moveTo>
                        <a:pt x="2" y="1992"/>
                      </a:moveTo>
                      <a:cubicBezTo>
                        <a:pt x="399" y="10723"/>
                        <a:pt x="54373" y="62317"/>
                        <a:pt x="80964" y="71048"/>
                      </a:cubicBezTo>
                      <a:cubicBezTo>
                        <a:pt x="107555" y="79779"/>
                        <a:pt x="144068" y="61126"/>
                        <a:pt x="159546" y="54379"/>
                      </a:cubicBezTo>
                      <a:cubicBezTo>
                        <a:pt x="175024" y="47632"/>
                        <a:pt x="187327" y="36520"/>
                        <a:pt x="173833" y="30567"/>
                      </a:cubicBezTo>
                      <a:cubicBezTo>
                        <a:pt x="160339" y="24614"/>
                        <a:pt x="105967" y="21438"/>
                        <a:pt x="78583" y="18660"/>
                      </a:cubicBezTo>
                      <a:cubicBezTo>
                        <a:pt x="51199" y="15882"/>
                        <a:pt x="-395" y="-6739"/>
                        <a:pt x="2" y="1992"/>
                      </a:cubicBezTo>
                      <a:close/>
                    </a:path>
                  </a:pathLst>
                </a:custGeom>
                <a:solidFill>
                  <a:srgbClr val="000000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06" name="Freeform 105"/>
                <p:cNvSpPr/>
                <p:nvPr/>
              </p:nvSpPr>
              <p:spPr>
                <a:xfrm>
                  <a:off x="6545260" y="3381535"/>
                  <a:ext cx="230370" cy="450467"/>
                </a:xfrm>
                <a:custGeom>
                  <a:avLst/>
                  <a:gdLst>
                    <a:gd name="connsiteX0" fmla="*/ 796 w 230370"/>
                    <a:gd name="connsiteY0" fmla="*/ 106996 h 450467"/>
                    <a:gd name="connsiteX1" fmla="*/ 79378 w 230370"/>
                    <a:gd name="connsiteY1" fmla="*/ 166528 h 450467"/>
                    <a:gd name="connsiteX2" fmla="*/ 150815 w 230370"/>
                    <a:gd name="connsiteY2" fmla="*/ 245109 h 450467"/>
                    <a:gd name="connsiteX3" fmla="*/ 188915 w 230370"/>
                    <a:gd name="connsiteY3" fmla="*/ 387984 h 450467"/>
                    <a:gd name="connsiteX4" fmla="*/ 224634 w 230370"/>
                    <a:gd name="connsiteY4" fmla="*/ 437990 h 450467"/>
                    <a:gd name="connsiteX5" fmla="*/ 229396 w 230370"/>
                    <a:gd name="connsiteY5" fmla="*/ 440371 h 450467"/>
                    <a:gd name="connsiteX6" fmla="*/ 215109 w 230370"/>
                    <a:gd name="connsiteY6" fmla="*/ 321309 h 450467"/>
                    <a:gd name="connsiteX7" fmla="*/ 200821 w 230370"/>
                    <a:gd name="connsiteY7" fmla="*/ 187959 h 450467"/>
                    <a:gd name="connsiteX8" fmla="*/ 172246 w 230370"/>
                    <a:gd name="connsiteY8" fmla="*/ 128428 h 450467"/>
                    <a:gd name="connsiteX9" fmla="*/ 115096 w 230370"/>
                    <a:gd name="connsiteY9" fmla="*/ 102234 h 450467"/>
                    <a:gd name="connsiteX10" fmla="*/ 43659 w 230370"/>
                    <a:gd name="connsiteY10" fmla="*/ 64134 h 450467"/>
                    <a:gd name="connsiteX11" fmla="*/ 19846 w 230370"/>
                    <a:gd name="connsiteY11" fmla="*/ 21271 h 450467"/>
                    <a:gd name="connsiteX12" fmla="*/ 10321 w 230370"/>
                    <a:gd name="connsiteY12" fmla="*/ 2221 h 450467"/>
                    <a:gd name="connsiteX13" fmla="*/ 36515 w 230370"/>
                    <a:gd name="connsiteY13" fmla="*/ 71278 h 450467"/>
                    <a:gd name="connsiteX14" fmla="*/ 796 w 230370"/>
                    <a:gd name="connsiteY14" fmla="*/ 106996 h 450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230370" h="450467">
                      <a:moveTo>
                        <a:pt x="796" y="106996"/>
                      </a:moveTo>
                      <a:cubicBezTo>
                        <a:pt x="7940" y="122871"/>
                        <a:pt x="54375" y="143509"/>
                        <a:pt x="79378" y="166528"/>
                      </a:cubicBezTo>
                      <a:cubicBezTo>
                        <a:pt x="104381" y="189547"/>
                        <a:pt x="132559" y="208200"/>
                        <a:pt x="150815" y="245109"/>
                      </a:cubicBezTo>
                      <a:cubicBezTo>
                        <a:pt x="169071" y="282018"/>
                        <a:pt x="176612" y="355837"/>
                        <a:pt x="188915" y="387984"/>
                      </a:cubicBezTo>
                      <a:cubicBezTo>
                        <a:pt x="201218" y="420131"/>
                        <a:pt x="217887" y="429259"/>
                        <a:pt x="224634" y="437990"/>
                      </a:cubicBezTo>
                      <a:cubicBezTo>
                        <a:pt x="231381" y="446721"/>
                        <a:pt x="230983" y="459818"/>
                        <a:pt x="229396" y="440371"/>
                      </a:cubicBezTo>
                      <a:cubicBezTo>
                        <a:pt x="227809" y="420924"/>
                        <a:pt x="219871" y="363378"/>
                        <a:pt x="215109" y="321309"/>
                      </a:cubicBezTo>
                      <a:cubicBezTo>
                        <a:pt x="210347" y="279240"/>
                        <a:pt x="207965" y="220106"/>
                        <a:pt x="200821" y="187959"/>
                      </a:cubicBezTo>
                      <a:cubicBezTo>
                        <a:pt x="193677" y="155812"/>
                        <a:pt x="186533" y="142715"/>
                        <a:pt x="172246" y="128428"/>
                      </a:cubicBezTo>
                      <a:cubicBezTo>
                        <a:pt x="157959" y="114141"/>
                        <a:pt x="136527" y="112950"/>
                        <a:pt x="115096" y="102234"/>
                      </a:cubicBezTo>
                      <a:cubicBezTo>
                        <a:pt x="93665" y="91518"/>
                        <a:pt x="59534" y="77628"/>
                        <a:pt x="43659" y="64134"/>
                      </a:cubicBezTo>
                      <a:cubicBezTo>
                        <a:pt x="27784" y="50640"/>
                        <a:pt x="25402" y="31590"/>
                        <a:pt x="19846" y="21271"/>
                      </a:cubicBezTo>
                      <a:cubicBezTo>
                        <a:pt x="14290" y="10952"/>
                        <a:pt x="7543" y="-6114"/>
                        <a:pt x="10321" y="2221"/>
                      </a:cubicBezTo>
                      <a:cubicBezTo>
                        <a:pt x="13099" y="10555"/>
                        <a:pt x="36118" y="55403"/>
                        <a:pt x="36515" y="71278"/>
                      </a:cubicBezTo>
                      <a:cubicBezTo>
                        <a:pt x="36912" y="87153"/>
                        <a:pt x="-6348" y="91121"/>
                        <a:pt x="796" y="106996"/>
                      </a:cubicBezTo>
                      <a:close/>
                    </a:path>
                  </a:pathLst>
                </a:custGeom>
                <a:solidFill>
                  <a:srgbClr val="000000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07" name="Freeform 106"/>
                <p:cNvSpPr/>
                <p:nvPr/>
              </p:nvSpPr>
              <p:spPr>
                <a:xfrm>
                  <a:off x="7285757" y="3623959"/>
                  <a:ext cx="267585" cy="473089"/>
                </a:xfrm>
                <a:custGeom>
                  <a:avLst/>
                  <a:gdLst>
                    <a:gd name="connsiteX0" fmla="*/ 868 w 267585"/>
                    <a:gd name="connsiteY0" fmla="*/ 131272 h 473089"/>
                    <a:gd name="connsiteX1" fmla="*/ 62781 w 267585"/>
                    <a:gd name="connsiteY1" fmla="*/ 252716 h 473089"/>
                    <a:gd name="connsiteX2" fmla="*/ 98499 w 267585"/>
                    <a:gd name="connsiteY2" fmla="*/ 333679 h 473089"/>
                    <a:gd name="connsiteX3" fmla="*/ 122312 w 267585"/>
                    <a:gd name="connsiteY3" fmla="*/ 383685 h 473089"/>
                    <a:gd name="connsiteX4" fmla="*/ 81831 w 267585"/>
                    <a:gd name="connsiteY4" fmla="*/ 431310 h 473089"/>
                    <a:gd name="connsiteX5" fmla="*/ 15156 w 267585"/>
                    <a:gd name="connsiteY5" fmla="*/ 452741 h 473089"/>
                    <a:gd name="connsiteX6" fmla="*/ 86593 w 267585"/>
                    <a:gd name="connsiteY6" fmla="*/ 471791 h 473089"/>
                    <a:gd name="connsiteX7" fmla="*/ 155649 w 267585"/>
                    <a:gd name="connsiteY7" fmla="*/ 414641 h 473089"/>
                    <a:gd name="connsiteX8" fmla="*/ 165174 w 267585"/>
                    <a:gd name="connsiteY8" fmla="*/ 386066 h 473089"/>
                    <a:gd name="connsiteX9" fmla="*/ 172318 w 267585"/>
                    <a:gd name="connsiteY9" fmla="*/ 286054 h 473089"/>
                    <a:gd name="connsiteX10" fmla="*/ 148506 w 267585"/>
                    <a:gd name="connsiteY10" fmla="*/ 207472 h 473089"/>
                    <a:gd name="connsiteX11" fmla="*/ 160412 w 267585"/>
                    <a:gd name="connsiteY11" fmla="*/ 181279 h 473089"/>
                    <a:gd name="connsiteX12" fmla="*/ 203274 w 267585"/>
                    <a:gd name="connsiteY12" fmla="*/ 147941 h 473089"/>
                    <a:gd name="connsiteX13" fmla="*/ 250899 w 267585"/>
                    <a:gd name="connsiteY13" fmla="*/ 116985 h 473089"/>
                    <a:gd name="connsiteX14" fmla="*/ 267568 w 267585"/>
                    <a:gd name="connsiteY14" fmla="*/ 76504 h 473089"/>
                    <a:gd name="connsiteX15" fmla="*/ 248518 w 267585"/>
                    <a:gd name="connsiteY15" fmla="*/ 304 h 473089"/>
                    <a:gd name="connsiteX16" fmla="*/ 217562 w 267585"/>
                    <a:gd name="connsiteY16" fmla="*/ 107460 h 473089"/>
                    <a:gd name="connsiteX17" fmla="*/ 112787 w 267585"/>
                    <a:gd name="connsiteY17" fmla="*/ 145560 h 473089"/>
                    <a:gd name="connsiteX18" fmla="*/ 868 w 267585"/>
                    <a:gd name="connsiteY18" fmla="*/ 131272 h 4730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267585" h="473089">
                      <a:moveTo>
                        <a:pt x="868" y="131272"/>
                      </a:moveTo>
                      <a:cubicBezTo>
                        <a:pt x="-7466" y="149131"/>
                        <a:pt x="46509" y="218982"/>
                        <a:pt x="62781" y="252716"/>
                      </a:cubicBezTo>
                      <a:cubicBezTo>
                        <a:pt x="79053" y="286450"/>
                        <a:pt x="88577" y="311851"/>
                        <a:pt x="98499" y="333679"/>
                      </a:cubicBezTo>
                      <a:cubicBezTo>
                        <a:pt x="108421" y="355507"/>
                        <a:pt x="125090" y="367413"/>
                        <a:pt x="122312" y="383685"/>
                      </a:cubicBezTo>
                      <a:cubicBezTo>
                        <a:pt x="119534" y="399957"/>
                        <a:pt x="99690" y="419801"/>
                        <a:pt x="81831" y="431310"/>
                      </a:cubicBezTo>
                      <a:cubicBezTo>
                        <a:pt x="63972" y="442819"/>
                        <a:pt x="14362" y="445994"/>
                        <a:pt x="15156" y="452741"/>
                      </a:cubicBezTo>
                      <a:cubicBezTo>
                        <a:pt x="15950" y="459488"/>
                        <a:pt x="63178" y="478141"/>
                        <a:pt x="86593" y="471791"/>
                      </a:cubicBezTo>
                      <a:cubicBezTo>
                        <a:pt x="110008" y="465441"/>
                        <a:pt x="142552" y="428928"/>
                        <a:pt x="155649" y="414641"/>
                      </a:cubicBezTo>
                      <a:cubicBezTo>
                        <a:pt x="168746" y="400354"/>
                        <a:pt x="162396" y="407497"/>
                        <a:pt x="165174" y="386066"/>
                      </a:cubicBezTo>
                      <a:cubicBezTo>
                        <a:pt x="167952" y="364635"/>
                        <a:pt x="175096" y="315820"/>
                        <a:pt x="172318" y="286054"/>
                      </a:cubicBezTo>
                      <a:cubicBezTo>
                        <a:pt x="169540" y="256288"/>
                        <a:pt x="150490" y="224935"/>
                        <a:pt x="148506" y="207472"/>
                      </a:cubicBezTo>
                      <a:cubicBezTo>
                        <a:pt x="146522" y="190010"/>
                        <a:pt x="151284" y="191201"/>
                        <a:pt x="160412" y="181279"/>
                      </a:cubicBezTo>
                      <a:cubicBezTo>
                        <a:pt x="169540" y="171357"/>
                        <a:pt x="188193" y="158657"/>
                        <a:pt x="203274" y="147941"/>
                      </a:cubicBezTo>
                      <a:cubicBezTo>
                        <a:pt x="218355" y="137225"/>
                        <a:pt x="240183" y="128891"/>
                        <a:pt x="250899" y="116985"/>
                      </a:cubicBezTo>
                      <a:cubicBezTo>
                        <a:pt x="261615" y="105079"/>
                        <a:pt x="267965" y="95951"/>
                        <a:pt x="267568" y="76504"/>
                      </a:cubicBezTo>
                      <a:cubicBezTo>
                        <a:pt x="267171" y="57057"/>
                        <a:pt x="256852" y="-4855"/>
                        <a:pt x="248518" y="304"/>
                      </a:cubicBezTo>
                      <a:cubicBezTo>
                        <a:pt x="240184" y="5463"/>
                        <a:pt x="240184" y="83251"/>
                        <a:pt x="217562" y="107460"/>
                      </a:cubicBezTo>
                      <a:cubicBezTo>
                        <a:pt x="194940" y="131669"/>
                        <a:pt x="146521" y="140401"/>
                        <a:pt x="112787" y="145560"/>
                      </a:cubicBezTo>
                      <a:cubicBezTo>
                        <a:pt x="79053" y="150719"/>
                        <a:pt x="9202" y="113413"/>
                        <a:pt x="868" y="131272"/>
                      </a:cubicBezTo>
                      <a:close/>
                    </a:path>
                  </a:pathLst>
                </a:custGeom>
                <a:solidFill>
                  <a:srgbClr val="000000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08" name="Freeform 107"/>
                <p:cNvSpPr/>
                <p:nvPr/>
              </p:nvSpPr>
              <p:spPr>
                <a:xfrm>
                  <a:off x="6719258" y="3606913"/>
                  <a:ext cx="174953" cy="379940"/>
                </a:xfrm>
                <a:custGeom>
                  <a:avLst/>
                  <a:gdLst>
                    <a:gd name="connsiteX0" fmla="*/ 69686 w 174953"/>
                    <a:gd name="connsiteY0" fmla="*/ 79262 h 379940"/>
                    <a:gd name="connsiteX1" fmla="*/ 129217 w 174953"/>
                    <a:gd name="connsiteY1" fmla="*/ 26875 h 379940"/>
                    <a:gd name="connsiteX2" fmla="*/ 174461 w 174953"/>
                    <a:gd name="connsiteY2" fmla="*/ 5443 h 379940"/>
                    <a:gd name="connsiteX3" fmla="*/ 150648 w 174953"/>
                    <a:gd name="connsiteY3" fmla="*/ 126887 h 379940"/>
                    <a:gd name="connsiteX4" fmla="*/ 110167 w 174953"/>
                    <a:gd name="connsiteY4" fmla="*/ 226900 h 379940"/>
                    <a:gd name="connsiteX5" fmla="*/ 112548 w 174953"/>
                    <a:gd name="connsiteY5" fmla="*/ 317387 h 379940"/>
                    <a:gd name="connsiteX6" fmla="*/ 72067 w 174953"/>
                    <a:gd name="connsiteY6" fmla="*/ 350725 h 379940"/>
                    <a:gd name="connsiteX7" fmla="*/ 630 w 174953"/>
                    <a:gd name="connsiteY7" fmla="*/ 379300 h 379940"/>
                    <a:gd name="connsiteX8" fmla="*/ 36348 w 174953"/>
                    <a:gd name="connsiteY8" fmla="*/ 322150 h 379940"/>
                    <a:gd name="connsiteX9" fmla="*/ 22061 w 174953"/>
                    <a:gd name="connsiteY9" fmla="*/ 281668 h 379940"/>
                    <a:gd name="connsiteX10" fmla="*/ 83973 w 174953"/>
                    <a:gd name="connsiteY10" fmla="*/ 200706 h 379940"/>
                    <a:gd name="connsiteX11" fmla="*/ 122073 w 174953"/>
                    <a:gd name="connsiteY11" fmla="*/ 122125 h 379940"/>
                    <a:gd name="connsiteX12" fmla="*/ 69686 w 174953"/>
                    <a:gd name="connsiteY12" fmla="*/ 79262 h 3799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174953" h="379940">
                      <a:moveTo>
                        <a:pt x="69686" y="79262"/>
                      </a:moveTo>
                      <a:cubicBezTo>
                        <a:pt x="70877" y="63387"/>
                        <a:pt x="111754" y="39178"/>
                        <a:pt x="129217" y="26875"/>
                      </a:cubicBezTo>
                      <a:cubicBezTo>
                        <a:pt x="146680" y="14572"/>
                        <a:pt x="170889" y="-11226"/>
                        <a:pt x="174461" y="5443"/>
                      </a:cubicBezTo>
                      <a:cubicBezTo>
                        <a:pt x="178033" y="22112"/>
                        <a:pt x="161364" y="89978"/>
                        <a:pt x="150648" y="126887"/>
                      </a:cubicBezTo>
                      <a:cubicBezTo>
                        <a:pt x="139932" y="163796"/>
                        <a:pt x="116517" y="195150"/>
                        <a:pt x="110167" y="226900"/>
                      </a:cubicBezTo>
                      <a:cubicBezTo>
                        <a:pt x="103817" y="258650"/>
                        <a:pt x="118898" y="296750"/>
                        <a:pt x="112548" y="317387"/>
                      </a:cubicBezTo>
                      <a:cubicBezTo>
                        <a:pt x="106198" y="338024"/>
                        <a:pt x="90720" y="340406"/>
                        <a:pt x="72067" y="350725"/>
                      </a:cubicBezTo>
                      <a:cubicBezTo>
                        <a:pt x="53414" y="361044"/>
                        <a:pt x="6583" y="384062"/>
                        <a:pt x="630" y="379300"/>
                      </a:cubicBezTo>
                      <a:cubicBezTo>
                        <a:pt x="-5323" y="374538"/>
                        <a:pt x="32776" y="338422"/>
                        <a:pt x="36348" y="322150"/>
                      </a:cubicBezTo>
                      <a:cubicBezTo>
                        <a:pt x="39920" y="305878"/>
                        <a:pt x="14124" y="301909"/>
                        <a:pt x="22061" y="281668"/>
                      </a:cubicBezTo>
                      <a:cubicBezTo>
                        <a:pt x="29998" y="261427"/>
                        <a:pt x="67304" y="227296"/>
                        <a:pt x="83973" y="200706"/>
                      </a:cubicBezTo>
                      <a:cubicBezTo>
                        <a:pt x="100642" y="174116"/>
                        <a:pt x="120089" y="143556"/>
                        <a:pt x="122073" y="122125"/>
                      </a:cubicBezTo>
                      <a:cubicBezTo>
                        <a:pt x="124057" y="100694"/>
                        <a:pt x="68495" y="95137"/>
                        <a:pt x="69686" y="79262"/>
                      </a:cubicBezTo>
                      <a:close/>
                    </a:path>
                  </a:pathLst>
                </a:custGeom>
                <a:solidFill>
                  <a:srgbClr val="000000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09" name="Freeform 108"/>
                <p:cNvSpPr/>
                <p:nvPr/>
              </p:nvSpPr>
              <p:spPr>
                <a:xfrm>
                  <a:off x="6807117" y="3650685"/>
                  <a:ext cx="436848" cy="377665"/>
                </a:xfrm>
                <a:custGeom>
                  <a:avLst/>
                  <a:gdLst>
                    <a:gd name="connsiteX0" fmla="*/ 153277 w 436848"/>
                    <a:gd name="connsiteY0" fmla="*/ 37871 h 377665"/>
                    <a:gd name="connsiteX1" fmla="*/ 274721 w 436848"/>
                    <a:gd name="connsiteY1" fmla="*/ 116453 h 377665"/>
                    <a:gd name="connsiteX2" fmla="*/ 379496 w 436848"/>
                    <a:gd name="connsiteY2" fmla="*/ 111690 h 377665"/>
                    <a:gd name="connsiteX3" fmla="*/ 324727 w 436848"/>
                    <a:gd name="connsiteY3" fmla="*/ 225990 h 377665"/>
                    <a:gd name="connsiteX4" fmla="*/ 208046 w 436848"/>
                    <a:gd name="connsiteY4" fmla="*/ 292665 h 377665"/>
                    <a:gd name="connsiteX5" fmla="*/ 72314 w 436848"/>
                    <a:gd name="connsiteY5" fmla="*/ 285521 h 377665"/>
                    <a:gd name="connsiteX6" fmla="*/ 24689 w 436848"/>
                    <a:gd name="connsiteY6" fmla="*/ 273615 h 377665"/>
                    <a:gd name="connsiteX7" fmla="*/ 12783 w 436848"/>
                    <a:gd name="connsiteY7" fmla="*/ 295046 h 377665"/>
                    <a:gd name="connsiteX8" fmla="*/ 208046 w 436848"/>
                    <a:gd name="connsiteY8" fmla="*/ 337909 h 377665"/>
                    <a:gd name="connsiteX9" fmla="*/ 367589 w 436848"/>
                    <a:gd name="connsiteY9" fmla="*/ 376009 h 377665"/>
                    <a:gd name="connsiteX10" fmla="*/ 400927 w 436848"/>
                    <a:gd name="connsiteY10" fmla="*/ 364103 h 377665"/>
                    <a:gd name="connsiteX11" fmla="*/ 405689 w 436848"/>
                    <a:gd name="connsiteY11" fmla="*/ 304571 h 377665"/>
                    <a:gd name="connsiteX12" fmla="*/ 403308 w 436848"/>
                    <a:gd name="connsiteY12" fmla="*/ 256946 h 377665"/>
                    <a:gd name="connsiteX13" fmla="*/ 419977 w 436848"/>
                    <a:gd name="connsiteY13" fmla="*/ 173603 h 377665"/>
                    <a:gd name="connsiteX14" fmla="*/ 436646 w 436848"/>
                    <a:gd name="connsiteY14" fmla="*/ 54540 h 377665"/>
                    <a:gd name="connsiteX15" fmla="*/ 408071 w 436848"/>
                    <a:gd name="connsiteY15" fmla="*/ 4534 h 377665"/>
                    <a:gd name="connsiteX16" fmla="*/ 360446 w 436848"/>
                    <a:gd name="connsiteY16" fmla="*/ 6915 h 377665"/>
                    <a:gd name="connsiteX17" fmla="*/ 329489 w 436848"/>
                    <a:gd name="connsiteY17" fmla="*/ 45015 h 377665"/>
                    <a:gd name="connsiteX18" fmla="*/ 289008 w 436848"/>
                    <a:gd name="connsiteY18" fmla="*/ 75971 h 377665"/>
                    <a:gd name="connsiteX19" fmla="*/ 239002 w 436848"/>
                    <a:gd name="connsiteY19" fmla="*/ 75971 h 377665"/>
                    <a:gd name="connsiteX20" fmla="*/ 153277 w 436848"/>
                    <a:gd name="connsiteY20" fmla="*/ 37871 h 3776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36848" h="377665">
                      <a:moveTo>
                        <a:pt x="153277" y="37871"/>
                      </a:moveTo>
                      <a:cubicBezTo>
                        <a:pt x="159230" y="44618"/>
                        <a:pt x="237018" y="104150"/>
                        <a:pt x="274721" y="116453"/>
                      </a:cubicBezTo>
                      <a:cubicBezTo>
                        <a:pt x="312424" y="128756"/>
                        <a:pt x="371162" y="93434"/>
                        <a:pt x="379496" y="111690"/>
                      </a:cubicBezTo>
                      <a:cubicBezTo>
                        <a:pt x="387830" y="129946"/>
                        <a:pt x="353302" y="195828"/>
                        <a:pt x="324727" y="225990"/>
                      </a:cubicBezTo>
                      <a:cubicBezTo>
                        <a:pt x="296152" y="256152"/>
                        <a:pt x="250115" y="282743"/>
                        <a:pt x="208046" y="292665"/>
                      </a:cubicBezTo>
                      <a:cubicBezTo>
                        <a:pt x="165977" y="302587"/>
                        <a:pt x="102873" y="288696"/>
                        <a:pt x="72314" y="285521"/>
                      </a:cubicBezTo>
                      <a:cubicBezTo>
                        <a:pt x="41755" y="282346"/>
                        <a:pt x="34611" y="272027"/>
                        <a:pt x="24689" y="273615"/>
                      </a:cubicBezTo>
                      <a:cubicBezTo>
                        <a:pt x="14767" y="275203"/>
                        <a:pt x="-17776" y="284330"/>
                        <a:pt x="12783" y="295046"/>
                      </a:cubicBezTo>
                      <a:cubicBezTo>
                        <a:pt x="43342" y="305762"/>
                        <a:pt x="148912" y="324415"/>
                        <a:pt x="208046" y="337909"/>
                      </a:cubicBezTo>
                      <a:cubicBezTo>
                        <a:pt x="267180" y="351403"/>
                        <a:pt x="335442" y="371643"/>
                        <a:pt x="367589" y="376009"/>
                      </a:cubicBezTo>
                      <a:cubicBezTo>
                        <a:pt x="399736" y="380375"/>
                        <a:pt x="394577" y="376009"/>
                        <a:pt x="400927" y="364103"/>
                      </a:cubicBezTo>
                      <a:cubicBezTo>
                        <a:pt x="407277" y="352197"/>
                        <a:pt x="405292" y="322430"/>
                        <a:pt x="405689" y="304571"/>
                      </a:cubicBezTo>
                      <a:cubicBezTo>
                        <a:pt x="406086" y="286712"/>
                        <a:pt x="400927" y="278774"/>
                        <a:pt x="403308" y="256946"/>
                      </a:cubicBezTo>
                      <a:cubicBezTo>
                        <a:pt x="405689" y="235118"/>
                        <a:pt x="414421" y="207337"/>
                        <a:pt x="419977" y="173603"/>
                      </a:cubicBezTo>
                      <a:cubicBezTo>
                        <a:pt x="425533" y="139869"/>
                        <a:pt x="438630" y="82718"/>
                        <a:pt x="436646" y="54540"/>
                      </a:cubicBezTo>
                      <a:cubicBezTo>
                        <a:pt x="434662" y="26362"/>
                        <a:pt x="420771" y="12471"/>
                        <a:pt x="408071" y="4534"/>
                      </a:cubicBezTo>
                      <a:cubicBezTo>
                        <a:pt x="395371" y="-3403"/>
                        <a:pt x="373543" y="168"/>
                        <a:pt x="360446" y="6915"/>
                      </a:cubicBezTo>
                      <a:cubicBezTo>
                        <a:pt x="347349" y="13662"/>
                        <a:pt x="341395" y="33506"/>
                        <a:pt x="329489" y="45015"/>
                      </a:cubicBezTo>
                      <a:cubicBezTo>
                        <a:pt x="317583" y="56524"/>
                        <a:pt x="304089" y="70812"/>
                        <a:pt x="289008" y="75971"/>
                      </a:cubicBezTo>
                      <a:cubicBezTo>
                        <a:pt x="273927" y="81130"/>
                        <a:pt x="256861" y="80733"/>
                        <a:pt x="239002" y="75971"/>
                      </a:cubicBezTo>
                      <a:cubicBezTo>
                        <a:pt x="221143" y="71209"/>
                        <a:pt x="147324" y="31124"/>
                        <a:pt x="153277" y="37871"/>
                      </a:cubicBezTo>
                      <a:close/>
                    </a:path>
                  </a:pathLst>
                </a:custGeom>
                <a:solidFill>
                  <a:srgbClr val="000000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10" name="Freeform 109"/>
                <p:cNvSpPr/>
                <p:nvPr/>
              </p:nvSpPr>
              <p:spPr>
                <a:xfrm>
                  <a:off x="7485734" y="3919316"/>
                  <a:ext cx="207826" cy="226894"/>
                </a:xfrm>
                <a:custGeom>
                  <a:avLst/>
                  <a:gdLst>
                    <a:gd name="connsiteX0" fmla="*/ 69972 w 207826"/>
                    <a:gd name="connsiteY0" fmla="*/ 222 h 226894"/>
                    <a:gd name="connsiteX1" fmla="*/ 131885 w 207826"/>
                    <a:gd name="connsiteY1" fmla="*/ 95472 h 226894"/>
                    <a:gd name="connsiteX2" fmla="*/ 181891 w 207826"/>
                    <a:gd name="connsiteY2" fmla="*/ 190722 h 226894"/>
                    <a:gd name="connsiteX3" fmla="*/ 205704 w 207826"/>
                    <a:gd name="connsiteY3" fmla="*/ 226440 h 226894"/>
                    <a:gd name="connsiteX4" fmla="*/ 129504 w 207826"/>
                    <a:gd name="connsiteY4" fmla="*/ 209772 h 226894"/>
                    <a:gd name="connsiteX5" fmla="*/ 65210 w 207826"/>
                    <a:gd name="connsiteY5" fmla="*/ 193103 h 226894"/>
                    <a:gd name="connsiteX6" fmla="*/ 916 w 207826"/>
                    <a:gd name="connsiteY6" fmla="*/ 169290 h 226894"/>
                    <a:gd name="connsiteX7" fmla="*/ 29491 w 207826"/>
                    <a:gd name="connsiteY7" fmla="*/ 143097 h 226894"/>
                    <a:gd name="connsiteX8" fmla="*/ 60447 w 207826"/>
                    <a:gd name="connsiteY8" fmla="*/ 71659 h 226894"/>
                    <a:gd name="connsiteX9" fmla="*/ 69972 w 207826"/>
                    <a:gd name="connsiteY9" fmla="*/ 222 h 2268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7826" h="226894">
                      <a:moveTo>
                        <a:pt x="69972" y="222"/>
                      </a:moveTo>
                      <a:cubicBezTo>
                        <a:pt x="81878" y="4191"/>
                        <a:pt x="113232" y="63722"/>
                        <a:pt x="131885" y="95472"/>
                      </a:cubicBezTo>
                      <a:cubicBezTo>
                        <a:pt x="150538" y="127222"/>
                        <a:pt x="169588" y="168894"/>
                        <a:pt x="181891" y="190722"/>
                      </a:cubicBezTo>
                      <a:cubicBezTo>
                        <a:pt x="194194" y="212550"/>
                        <a:pt x="214435" y="223265"/>
                        <a:pt x="205704" y="226440"/>
                      </a:cubicBezTo>
                      <a:cubicBezTo>
                        <a:pt x="196973" y="229615"/>
                        <a:pt x="152920" y="215328"/>
                        <a:pt x="129504" y="209772"/>
                      </a:cubicBezTo>
                      <a:cubicBezTo>
                        <a:pt x="106088" y="204216"/>
                        <a:pt x="86641" y="199850"/>
                        <a:pt x="65210" y="193103"/>
                      </a:cubicBezTo>
                      <a:cubicBezTo>
                        <a:pt x="43779" y="186356"/>
                        <a:pt x="6869" y="177624"/>
                        <a:pt x="916" y="169290"/>
                      </a:cubicBezTo>
                      <a:cubicBezTo>
                        <a:pt x="-5037" y="160956"/>
                        <a:pt x="19569" y="159369"/>
                        <a:pt x="29491" y="143097"/>
                      </a:cubicBezTo>
                      <a:cubicBezTo>
                        <a:pt x="39413" y="126825"/>
                        <a:pt x="52113" y="97059"/>
                        <a:pt x="60447" y="71659"/>
                      </a:cubicBezTo>
                      <a:cubicBezTo>
                        <a:pt x="68781" y="46259"/>
                        <a:pt x="58066" y="-3747"/>
                        <a:pt x="69972" y="222"/>
                      </a:cubicBezTo>
                      <a:close/>
                    </a:path>
                  </a:pathLst>
                </a:custGeom>
                <a:solidFill>
                  <a:srgbClr val="000000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21" name="Freeform 20"/>
              <p:cNvSpPr/>
              <p:nvPr/>
            </p:nvSpPr>
            <p:spPr>
              <a:xfrm>
                <a:off x="5204956" y="4831113"/>
                <a:ext cx="1321958" cy="325706"/>
              </a:xfrm>
              <a:custGeom>
                <a:avLst/>
                <a:gdLst>
                  <a:gd name="connsiteX0" fmla="*/ 129044 w 1321958"/>
                  <a:gd name="connsiteY0" fmla="*/ 39337 h 325706"/>
                  <a:gd name="connsiteX1" fmla="*/ 2044 w 1321958"/>
                  <a:gd name="connsiteY1" fmla="*/ 109187 h 325706"/>
                  <a:gd name="connsiteX2" fmla="*/ 211594 w 1321958"/>
                  <a:gd name="connsiteY2" fmla="*/ 242537 h 325706"/>
                  <a:gd name="connsiteX3" fmla="*/ 637044 w 1321958"/>
                  <a:gd name="connsiteY3" fmla="*/ 325087 h 325706"/>
                  <a:gd name="connsiteX4" fmla="*/ 1189494 w 1321958"/>
                  <a:gd name="connsiteY4" fmla="*/ 274287 h 325706"/>
                  <a:gd name="connsiteX5" fmla="*/ 1316494 w 1321958"/>
                  <a:gd name="connsiteY5" fmla="*/ 166337 h 325706"/>
                  <a:gd name="connsiteX6" fmla="*/ 1068844 w 1321958"/>
                  <a:gd name="connsiteY6" fmla="*/ 71087 h 325706"/>
                  <a:gd name="connsiteX7" fmla="*/ 503694 w 1321958"/>
                  <a:gd name="connsiteY7" fmla="*/ 1237 h 325706"/>
                  <a:gd name="connsiteX8" fmla="*/ 129044 w 1321958"/>
                  <a:gd name="connsiteY8" fmla="*/ 39337 h 325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1958" h="325706">
                    <a:moveTo>
                      <a:pt x="129044" y="39337"/>
                    </a:moveTo>
                    <a:cubicBezTo>
                      <a:pt x="45436" y="57329"/>
                      <a:pt x="-11714" y="75320"/>
                      <a:pt x="2044" y="109187"/>
                    </a:cubicBezTo>
                    <a:cubicBezTo>
                      <a:pt x="15802" y="143054"/>
                      <a:pt x="105761" y="206554"/>
                      <a:pt x="211594" y="242537"/>
                    </a:cubicBezTo>
                    <a:cubicBezTo>
                      <a:pt x="317427" y="278520"/>
                      <a:pt x="474061" y="319795"/>
                      <a:pt x="637044" y="325087"/>
                    </a:cubicBezTo>
                    <a:cubicBezTo>
                      <a:pt x="800027" y="330379"/>
                      <a:pt x="1076252" y="300745"/>
                      <a:pt x="1189494" y="274287"/>
                    </a:cubicBezTo>
                    <a:cubicBezTo>
                      <a:pt x="1302736" y="247829"/>
                      <a:pt x="1336602" y="200204"/>
                      <a:pt x="1316494" y="166337"/>
                    </a:cubicBezTo>
                    <a:cubicBezTo>
                      <a:pt x="1296386" y="132470"/>
                      <a:pt x="1204311" y="98604"/>
                      <a:pt x="1068844" y="71087"/>
                    </a:cubicBezTo>
                    <a:cubicBezTo>
                      <a:pt x="933377" y="43570"/>
                      <a:pt x="661386" y="8645"/>
                      <a:pt x="503694" y="1237"/>
                    </a:cubicBezTo>
                    <a:cubicBezTo>
                      <a:pt x="346002" y="-6171"/>
                      <a:pt x="212652" y="21345"/>
                      <a:pt x="129044" y="3933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5090114" y="3008205"/>
                <a:ext cx="1306848" cy="2110834"/>
                <a:chOff x="5090114" y="3008205"/>
                <a:chExt cx="1306848" cy="2110834"/>
              </a:xfrm>
            </p:grpSpPr>
            <p:grpSp>
              <p:nvGrpSpPr>
                <p:cNvPr id="37" name="Group 36"/>
                <p:cNvGrpSpPr/>
                <p:nvPr/>
              </p:nvGrpSpPr>
              <p:grpSpPr>
                <a:xfrm>
                  <a:off x="5090114" y="3008205"/>
                  <a:ext cx="1306848" cy="2110834"/>
                  <a:chOff x="5090114" y="3008205"/>
                  <a:chExt cx="1306848" cy="2110834"/>
                </a:xfrm>
              </p:grpSpPr>
              <p:sp>
                <p:nvSpPr>
                  <p:cNvPr id="39" name="Freeform 38"/>
                  <p:cNvSpPr/>
                  <p:nvPr/>
                </p:nvSpPr>
                <p:spPr>
                  <a:xfrm>
                    <a:off x="5787640" y="3933773"/>
                    <a:ext cx="198885" cy="182600"/>
                  </a:xfrm>
                  <a:custGeom>
                    <a:avLst/>
                    <a:gdLst>
                      <a:gd name="connsiteX0" fmla="*/ 3560 w 198885"/>
                      <a:gd name="connsiteY0" fmla="*/ 128640 h 182600"/>
                      <a:gd name="connsiteX1" fmla="*/ 91666 w 198885"/>
                      <a:gd name="connsiteY1" fmla="*/ 54821 h 182600"/>
                      <a:gd name="connsiteX2" fmla="*/ 198823 w 198885"/>
                      <a:gd name="connsiteY2" fmla="*/ 52 h 182600"/>
                      <a:gd name="connsiteX3" fmla="*/ 105954 w 198885"/>
                      <a:gd name="connsiteY3" fmla="*/ 64346 h 182600"/>
                      <a:gd name="connsiteX4" fmla="*/ 24991 w 198885"/>
                      <a:gd name="connsiteY4" fmla="*/ 178646 h 182600"/>
                      <a:gd name="connsiteX5" fmla="*/ 3560 w 198885"/>
                      <a:gd name="connsiteY5" fmla="*/ 128640 h 182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98885" h="182600">
                        <a:moveTo>
                          <a:pt x="3560" y="128640"/>
                        </a:moveTo>
                        <a:cubicBezTo>
                          <a:pt x="14672" y="108003"/>
                          <a:pt x="59122" y="76252"/>
                          <a:pt x="91666" y="54821"/>
                        </a:cubicBezTo>
                        <a:cubicBezTo>
                          <a:pt x="124210" y="33390"/>
                          <a:pt x="196442" y="-1535"/>
                          <a:pt x="198823" y="52"/>
                        </a:cubicBezTo>
                        <a:cubicBezTo>
                          <a:pt x="201204" y="1639"/>
                          <a:pt x="134926" y="34580"/>
                          <a:pt x="105954" y="64346"/>
                        </a:cubicBezTo>
                        <a:cubicBezTo>
                          <a:pt x="76982" y="94112"/>
                          <a:pt x="40469" y="160787"/>
                          <a:pt x="24991" y="178646"/>
                        </a:cubicBezTo>
                        <a:cubicBezTo>
                          <a:pt x="9513" y="196505"/>
                          <a:pt x="-7552" y="149277"/>
                          <a:pt x="3560" y="12864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40" name="Freeform 39"/>
                  <p:cNvSpPr/>
                  <p:nvPr/>
                </p:nvSpPr>
                <p:spPr>
                  <a:xfrm rot="21197282">
                    <a:off x="5957859" y="3873597"/>
                    <a:ext cx="141444" cy="239969"/>
                  </a:xfrm>
                  <a:custGeom>
                    <a:avLst/>
                    <a:gdLst>
                      <a:gd name="connsiteX0" fmla="*/ 9554 w 141444"/>
                      <a:gd name="connsiteY0" fmla="*/ 60228 h 239969"/>
                      <a:gd name="connsiteX1" fmla="*/ 2410 w 141444"/>
                      <a:gd name="connsiteY1" fmla="*/ 697 h 239969"/>
                      <a:gd name="connsiteX2" fmla="*/ 47654 w 141444"/>
                      <a:gd name="connsiteY2" fmla="*/ 26891 h 239969"/>
                      <a:gd name="connsiteX3" fmla="*/ 100041 w 141444"/>
                      <a:gd name="connsiteY3" fmla="*/ 14984 h 239969"/>
                      <a:gd name="connsiteX4" fmla="*/ 116710 w 141444"/>
                      <a:gd name="connsiteY4" fmla="*/ 43559 h 239969"/>
                      <a:gd name="connsiteX5" fmla="*/ 90516 w 141444"/>
                      <a:gd name="connsiteY5" fmla="*/ 57847 h 239969"/>
                      <a:gd name="connsiteX6" fmla="*/ 59560 w 141444"/>
                      <a:gd name="connsiteY6" fmla="*/ 55466 h 239969"/>
                      <a:gd name="connsiteX7" fmla="*/ 133379 w 141444"/>
                      <a:gd name="connsiteY7" fmla="*/ 143572 h 239969"/>
                      <a:gd name="connsiteX8" fmla="*/ 135760 w 141444"/>
                      <a:gd name="connsiteY8" fmla="*/ 236441 h 239969"/>
                      <a:gd name="connsiteX9" fmla="*/ 100041 w 141444"/>
                      <a:gd name="connsiteY9" fmla="*/ 215009 h 239969"/>
                      <a:gd name="connsiteX10" fmla="*/ 85754 w 141444"/>
                      <a:gd name="connsiteY10" fmla="*/ 162622 h 239969"/>
                      <a:gd name="connsiteX11" fmla="*/ 52416 w 141444"/>
                      <a:gd name="connsiteY11" fmla="*/ 195959 h 239969"/>
                      <a:gd name="connsiteX12" fmla="*/ 30985 w 141444"/>
                      <a:gd name="connsiteY12" fmla="*/ 174528 h 239969"/>
                      <a:gd name="connsiteX13" fmla="*/ 38129 w 141444"/>
                      <a:gd name="connsiteY13" fmla="*/ 103091 h 239969"/>
                      <a:gd name="connsiteX14" fmla="*/ 9554 w 141444"/>
                      <a:gd name="connsiteY14" fmla="*/ 60228 h 2399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41444" h="239969">
                        <a:moveTo>
                          <a:pt x="9554" y="60228"/>
                        </a:moveTo>
                        <a:cubicBezTo>
                          <a:pt x="3601" y="43162"/>
                          <a:pt x="-3940" y="6253"/>
                          <a:pt x="2410" y="697"/>
                        </a:cubicBezTo>
                        <a:cubicBezTo>
                          <a:pt x="8760" y="-4859"/>
                          <a:pt x="31382" y="24510"/>
                          <a:pt x="47654" y="26891"/>
                        </a:cubicBezTo>
                        <a:cubicBezTo>
                          <a:pt x="63926" y="29272"/>
                          <a:pt x="88532" y="12206"/>
                          <a:pt x="100041" y="14984"/>
                        </a:cubicBezTo>
                        <a:cubicBezTo>
                          <a:pt x="111550" y="17762"/>
                          <a:pt x="118298" y="36415"/>
                          <a:pt x="116710" y="43559"/>
                        </a:cubicBezTo>
                        <a:cubicBezTo>
                          <a:pt x="115123" y="50703"/>
                          <a:pt x="100041" y="55862"/>
                          <a:pt x="90516" y="57847"/>
                        </a:cubicBezTo>
                        <a:cubicBezTo>
                          <a:pt x="80991" y="59831"/>
                          <a:pt x="52416" y="41178"/>
                          <a:pt x="59560" y="55466"/>
                        </a:cubicBezTo>
                        <a:cubicBezTo>
                          <a:pt x="66704" y="69754"/>
                          <a:pt x="120679" y="113410"/>
                          <a:pt x="133379" y="143572"/>
                        </a:cubicBezTo>
                        <a:cubicBezTo>
                          <a:pt x="146079" y="173735"/>
                          <a:pt x="141316" y="224535"/>
                          <a:pt x="135760" y="236441"/>
                        </a:cubicBezTo>
                        <a:cubicBezTo>
                          <a:pt x="130204" y="248347"/>
                          <a:pt x="108375" y="227312"/>
                          <a:pt x="100041" y="215009"/>
                        </a:cubicBezTo>
                        <a:cubicBezTo>
                          <a:pt x="91707" y="202706"/>
                          <a:pt x="93692" y="165797"/>
                          <a:pt x="85754" y="162622"/>
                        </a:cubicBezTo>
                        <a:cubicBezTo>
                          <a:pt x="77816" y="159447"/>
                          <a:pt x="61544" y="193975"/>
                          <a:pt x="52416" y="195959"/>
                        </a:cubicBezTo>
                        <a:cubicBezTo>
                          <a:pt x="43288" y="197943"/>
                          <a:pt x="33366" y="190006"/>
                          <a:pt x="30985" y="174528"/>
                        </a:cubicBezTo>
                        <a:cubicBezTo>
                          <a:pt x="28604" y="159050"/>
                          <a:pt x="39717" y="118569"/>
                          <a:pt x="38129" y="103091"/>
                        </a:cubicBezTo>
                        <a:cubicBezTo>
                          <a:pt x="36542" y="87613"/>
                          <a:pt x="15507" y="77294"/>
                          <a:pt x="9554" y="60228"/>
                        </a:cubicBezTo>
                        <a:close/>
                      </a:path>
                    </a:pathLst>
                  </a:custGeom>
                  <a:solidFill>
                    <a:srgbClr val="FF9F9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grpSp>
                <p:nvGrpSpPr>
                  <p:cNvPr id="41" name="Group 40"/>
                  <p:cNvGrpSpPr/>
                  <p:nvPr/>
                </p:nvGrpSpPr>
                <p:grpSpPr>
                  <a:xfrm>
                    <a:off x="5090114" y="3008205"/>
                    <a:ext cx="1306848" cy="2110834"/>
                    <a:chOff x="5090114" y="3008205"/>
                    <a:chExt cx="1306848" cy="2110834"/>
                  </a:xfrm>
                </p:grpSpPr>
                <p:grpSp>
                  <p:nvGrpSpPr>
                    <p:cNvPr id="46" name="Group 45"/>
                    <p:cNvGrpSpPr/>
                    <p:nvPr/>
                  </p:nvGrpSpPr>
                  <p:grpSpPr>
                    <a:xfrm>
                      <a:off x="5090114" y="3008205"/>
                      <a:ext cx="1306848" cy="2110834"/>
                      <a:chOff x="3916248" y="3035364"/>
                      <a:chExt cx="1306848" cy="2110834"/>
                    </a:xfrm>
                  </p:grpSpPr>
                  <p:sp>
                    <p:nvSpPr>
                      <p:cNvPr id="50" name="Freeform 49"/>
                      <p:cNvSpPr/>
                      <p:nvPr/>
                    </p:nvSpPr>
                    <p:spPr>
                      <a:xfrm>
                        <a:off x="4050005" y="4114989"/>
                        <a:ext cx="1173091" cy="1031209"/>
                      </a:xfrm>
                      <a:custGeom>
                        <a:avLst/>
                        <a:gdLst>
                          <a:gd name="connsiteX0" fmla="*/ 171122 w 1173091"/>
                          <a:gd name="connsiteY0" fmla="*/ 149147 h 1031209"/>
                          <a:gd name="connsiteX1" fmla="*/ 228272 w 1173091"/>
                          <a:gd name="connsiteY1" fmla="*/ 249160 h 1031209"/>
                          <a:gd name="connsiteX2" fmla="*/ 109210 w 1173091"/>
                          <a:gd name="connsiteY2" fmla="*/ 372985 h 1031209"/>
                          <a:gd name="connsiteX3" fmla="*/ 18722 w 1173091"/>
                          <a:gd name="connsiteY3" fmla="*/ 506335 h 1031209"/>
                          <a:gd name="connsiteX4" fmla="*/ 33010 w 1173091"/>
                          <a:gd name="connsiteY4" fmla="*/ 801610 h 1031209"/>
                          <a:gd name="connsiteX5" fmla="*/ 352097 w 1173091"/>
                          <a:gd name="connsiteY5" fmla="*/ 973060 h 1031209"/>
                          <a:gd name="connsiteX6" fmla="*/ 604510 w 1173091"/>
                          <a:gd name="connsiteY6" fmla="*/ 1025447 h 1031209"/>
                          <a:gd name="connsiteX7" fmla="*/ 809297 w 1173091"/>
                          <a:gd name="connsiteY7" fmla="*/ 1015922 h 1031209"/>
                          <a:gd name="connsiteX8" fmla="*/ 1061710 w 1173091"/>
                          <a:gd name="connsiteY8" fmla="*/ 901622 h 1031209"/>
                          <a:gd name="connsiteX9" fmla="*/ 1161722 w 1173091"/>
                          <a:gd name="connsiteY9" fmla="*/ 715885 h 1031209"/>
                          <a:gd name="connsiteX10" fmla="*/ 1156960 w 1173091"/>
                          <a:gd name="connsiteY10" fmla="*/ 530147 h 1031209"/>
                          <a:gd name="connsiteX11" fmla="*/ 1037897 w 1173091"/>
                          <a:gd name="connsiteY11" fmla="*/ 363460 h 1031209"/>
                          <a:gd name="connsiteX12" fmla="*/ 952172 w 1173091"/>
                          <a:gd name="connsiteY12" fmla="*/ 268210 h 1031209"/>
                          <a:gd name="connsiteX13" fmla="*/ 990272 w 1173091"/>
                          <a:gd name="connsiteY13" fmla="*/ 177722 h 1031209"/>
                          <a:gd name="connsiteX14" fmla="*/ 1004560 w 1173091"/>
                          <a:gd name="connsiteY14" fmla="*/ 130097 h 1031209"/>
                          <a:gd name="connsiteX15" fmla="*/ 947410 w 1173091"/>
                          <a:gd name="connsiteY15" fmla="*/ 63422 h 1031209"/>
                          <a:gd name="connsiteX16" fmla="*/ 756910 w 1173091"/>
                          <a:gd name="connsiteY16" fmla="*/ 20560 h 1031209"/>
                          <a:gd name="connsiteX17" fmla="*/ 504497 w 1173091"/>
                          <a:gd name="connsiteY17" fmla="*/ 1510 h 1031209"/>
                          <a:gd name="connsiteX18" fmla="*/ 313997 w 1173091"/>
                          <a:gd name="connsiteY18" fmla="*/ 58660 h 1031209"/>
                          <a:gd name="connsiteX19" fmla="*/ 171122 w 1173091"/>
                          <a:gd name="connsiteY19" fmla="*/ 149147 h 103120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</a:cxnLst>
                        <a:rect l="l" t="t" r="r" b="b"/>
                        <a:pathLst>
                          <a:path w="1173091" h="1031209">
                            <a:moveTo>
                              <a:pt x="171122" y="149147"/>
                            </a:moveTo>
                            <a:cubicBezTo>
                              <a:pt x="156834" y="180897"/>
                              <a:pt x="238591" y="211854"/>
                              <a:pt x="228272" y="249160"/>
                            </a:cubicBezTo>
                            <a:cubicBezTo>
                              <a:pt x="217953" y="286466"/>
                              <a:pt x="144135" y="330123"/>
                              <a:pt x="109210" y="372985"/>
                            </a:cubicBezTo>
                            <a:cubicBezTo>
                              <a:pt x="74285" y="415847"/>
                              <a:pt x="31422" y="434898"/>
                              <a:pt x="18722" y="506335"/>
                            </a:cubicBezTo>
                            <a:cubicBezTo>
                              <a:pt x="6022" y="577772"/>
                              <a:pt x="-22553" y="723823"/>
                              <a:pt x="33010" y="801610"/>
                            </a:cubicBezTo>
                            <a:cubicBezTo>
                              <a:pt x="88572" y="879398"/>
                              <a:pt x="256847" y="935754"/>
                              <a:pt x="352097" y="973060"/>
                            </a:cubicBezTo>
                            <a:cubicBezTo>
                              <a:pt x="447347" y="1010366"/>
                              <a:pt x="528310" y="1018303"/>
                              <a:pt x="604510" y="1025447"/>
                            </a:cubicBezTo>
                            <a:cubicBezTo>
                              <a:pt x="680710" y="1032591"/>
                              <a:pt x="733097" y="1036560"/>
                              <a:pt x="809297" y="1015922"/>
                            </a:cubicBezTo>
                            <a:cubicBezTo>
                              <a:pt x="885497" y="995285"/>
                              <a:pt x="1002973" y="951628"/>
                              <a:pt x="1061710" y="901622"/>
                            </a:cubicBezTo>
                            <a:cubicBezTo>
                              <a:pt x="1120447" y="851616"/>
                              <a:pt x="1145847" y="777798"/>
                              <a:pt x="1161722" y="715885"/>
                            </a:cubicBezTo>
                            <a:cubicBezTo>
                              <a:pt x="1177597" y="653973"/>
                              <a:pt x="1177597" y="588884"/>
                              <a:pt x="1156960" y="530147"/>
                            </a:cubicBezTo>
                            <a:cubicBezTo>
                              <a:pt x="1136323" y="471410"/>
                              <a:pt x="1072028" y="407116"/>
                              <a:pt x="1037897" y="363460"/>
                            </a:cubicBezTo>
                            <a:cubicBezTo>
                              <a:pt x="1003766" y="319804"/>
                              <a:pt x="960109" y="299166"/>
                              <a:pt x="952172" y="268210"/>
                            </a:cubicBezTo>
                            <a:cubicBezTo>
                              <a:pt x="944235" y="237254"/>
                              <a:pt x="981541" y="200741"/>
                              <a:pt x="990272" y="177722"/>
                            </a:cubicBezTo>
                            <a:cubicBezTo>
                              <a:pt x="999003" y="154703"/>
                              <a:pt x="1011704" y="149147"/>
                              <a:pt x="1004560" y="130097"/>
                            </a:cubicBezTo>
                            <a:cubicBezTo>
                              <a:pt x="997416" y="111047"/>
                              <a:pt x="988685" y="81678"/>
                              <a:pt x="947410" y="63422"/>
                            </a:cubicBezTo>
                            <a:cubicBezTo>
                              <a:pt x="906135" y="45166"/>
                              <a:pt x="830729" y="30879"/>
                              <a:pt x="756910" y="20560"/>
                            </a:cubicBezTo>
                            <a:cubicBezTo>
                              <a:pt x="683091" y="10241"/>
                              <a:pt x="578316" y="-4840"/>
                              <a:pt x="504497" y="1510"/>
                            </a:cubicBezTo>
                            <a:cubicBezTo>
                              <a:pt x="430678" y="7860"/>
                              <a:pt x="368766" y="38816"/>
                              <a:pt x="313997" y="58660"/>
                            </a:cubicBezTo>
                            <a:cubicBezTo>
                              <a:pt x="259228" y="78504"/>
                              <a:pt x="185410" y="117397"/>
                              <a:pt x="171122" y="149147"/>
                            </a:cubicBezTo>
                            <a:close/>
                          </a:path>
                        </a:pathLst>
                      </a:custGeom>
                      <a:solidFill>
                        <a:schemeClr val="bg1">
                          <a:lumMod val="8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51" name="Freeform 50"/>
                      <p:cNvSpPr/>
                      <p:nvPr/>
                    </p:nvSpPr>
                    <p:spPr>
                      <a:xfrm>
                        <a:off x="4302919" y="4155227"/>
                        <a:ext cx="696576" cy="191130"/>
                      </a:xfrm>
                      <a:custGeom>
                        <a:avLst/>
                        <a:gdLst>
                          <a:gd name="connsiteX0" fmla="*/ 0 w 696576"/>
                          <a:gd name="connsiteY0" fmla="*/ 119117 h 191130"/>
                          <a:gd name="connsiteX1" fmla="*/ 50006 w 696576"/>
                          <a:gd name="connsiteY1" fmla="*/ 73873 h 191130"/>
                          <a:gd name="connsiteX2" fmla="*/ 128587 w 696576"/>
                          <a:gd name="connsiteY2" fmla="*/ 73873 h 191130"/>
                          <a:gd name="connsiteX3" fmla="*/ 176212 w 696576"/>
                          <a:gd name="connsiteY3" fmla="*/ 42917 h 191130"/>
                          <a:gd name="connsiteX4" fmla="*/ 257175 w 696576"/>
                          <a:gd name="connsiteY4" fmla="*/ 28629 h 191130"/>
                          <a:gd name="connsiteX5" fmla="*/ 292894 w 696576"/>
                          <a:gd name="connsiteY5" fmla="*/ 54 h 191130"/>
                          <a:gd name="connsiteX6" fmla="*/ 378619 w 696576"/>
                          <a:gd name="connsiteY6" fmla="*/ 21486 h 191130"/>
                          <a:gd name="connsiteX7" fmla="*/ 442912 w 696576"/>
                          <a:gd name="connsiteY7" fmla="*/ 23867 h 191130"/>
                          <a:gd name="connsiteX8" fmla="*/ 566737 w 696576"/>
                          <a:gd name="connsiteY8" fmla="*/ 50061 h 191130"/>
                          <a:gd name="connsiteX9" fmla="*/ 681037 w 696576"/>
                          <a:gd name="connsiteY9" fmla="*/ 76254 h 191130"/>
                          <a:gd name="connsiteX10" fmla="*/ 685800 w 696576"/>
                          <a:gd name="connsiteY10" fmla="*/ 119117 h 191130"/>
                          <a:gd name="connsiteX11" fmla="*/ 590550 w 696576"/>
                          <a:gd name="connsiteY11" fmla="*/ 164361 h 191130"/>
                          <a:gd name="connsiteX12" fmla="*/ 400050 w 696576"/>
                          <a:gd name="connsiteY12" fmla="*/ 190554 h 191130"/>
                          <a:gd name="connsiteX13" fmla="*/ 190500 w 696576"/>
                          <a:gd name="connsiteY13" fmla="*/ 181029 h 191130"/>
                          <a:gd name="connsiteX14" fmla="*/ 109537 w 696576"/>
                          <a:gd name="connsiteY14" fmla="*/ 164361 h 191130"/>
                          <a:gd name="connsiteX15" fmla="*/ 50006 w 696576"/>
                          <a:gd name="connsiteY15" fmla="*/ 150073 h 191130"/>
                          <a:gd name="connsiteX16" fmla="*/ 0 w 696576"/>
                          <a:gd name="connsiteY16" fmla="*/ 119117 h 19113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696576" h="191130">
                            <a:moveTo>
                              <a:pt x="0" y="119117"/>
                            </a:moveTo>
                            <a:cubicBezTo>
                              <a:pt x="0" y="106417"/>
                              <a:pt x="28575" y="81414"/>
                              <a:pt x="50006" y="73873"/>
                            </a:cubicBezTo>
                            <a:cubicBezTo>
                              <a:pt x="71437" y="66332"/>
                              <a:pt x="107553" y="79032"/>
                              <a:pt x="128587" y="73873"/>
                            </a:cubicBezTo>
                            <a:cubicBezTo>
                              <a:pt x="149621" y="68714"/>
                              <a:pt x="154781" y="50458"/>
                              <a:pt x="176212" y="42917"/>
                            </a:cubicBezTo>
                            <a:cubicBezTo>
                              <a:pt x="197643" y="35376"/>
                              <a:pt x="237728" y="35773"/>
                              <a:pt x="257175" y="28629"/>
                            </a:cubicBezTo>
                            <a:cubicBezTo>
                              <a:pt x="276622" y="21485"/>
                              <a:pt x="272653" y="1244"/>
                              <a:pt x="292894" y="54"/>
                            </a:cubicBezTo>
                            <a:cubicBezTo>
                              <a:pt x="313135" y="-1136"/>
                              <a:pt x="353616" y="17517"/>
                              <a:pt x="378619" y="21486"/>
                            </a:cubicBezTo>
                            <a:cubicBezTo>
                              <a:pt x="403622" y="25455"/>
                              <a:pt x="411559" y="19105"/>
                              <a:pt x="442912" y="23867"/>
                            </a:cubicBezTo>
                            <a:cubicBezTo>
                              <a:pt x="474265" y="28629"/>
                              <a:pt x="566737" y="50061"/>
                              <a:pt x="566737" y="50061"/>
                            </a:cubicBezTo>
                            <a:cubicBezTo>
                              <a:pt x="606425" y="58792"/>
                              <a:pt x="661193" y="64745"/>
                              <a:pt x="681037" y="76254"/>
                            </a:cubicBezTo>
                            <a:cubicBezTo>
                              <a:pt x="700881" y="87763"/>
                              <a:pt x="700881" y="104433"/>
                              <a:pt x="685800" y="119117"/>
                            </a:cubicBezTo>
                            <a:cubicBezTo>
                              <a:pt x="670719" y="133801"/>
                              <a:pt x="638175" y="152455"/>
                              <a:pt x="590550" y="164361"/>
                            </a:cubicBezTo>
                            <a:cubicBezTo>
                              <a:pt x="542925" y="176267"/>
                              <a:pt x="466725" y="187776"/>
                              <a:pt x="400050" y="190554"/>
                            </a:cubicBezTo>
                            <a:cubicBezTo>
                              <a:pt x="333375" y="193332"/>
                              <a:pt x="238919" y="185395"/>
                              <a:pt x="190500" y="181029"/>
                            </a:cubicBezTo>
                            <a:cubicBezTo>
                              <a:pt x="142081" y="176664"/>
                              <a:pt x="132953" y="169520"/>
                              <a:pt x="109537" y="164361"/>
                            </a:cubicBezTo>
                            <a:cubicBezTo>
                              <a:pt x="86121" y="159202"/>
                              <a:pt x="61912" y="154439"/>
                              <a:pt x="50006" y="150073"/>
                            </a:cubicBezTo>
                            <a:cubicBezTo>
                              <a:pt x="38100" y="145707"/>
                              <a:pt x="0" y="131817"/>
                              <a:pt x="0" y="119117"/>
                            </a:cubicBezTo>
                            <a:close/>
                          </a:path>
                        </a:pathLst>
                      </a:custGeom>
                      <a:solidFill>
                        <a:srgbClr val="843C0C">
                          <a:alpha val="50196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grpSp>
                    <p:nvGrpSpPr>
                      <p:cNvPr id="52" name="Group 51"/>
                      <p:cNvGrpSpPr/>
                      <p:nvPr/>
                    </p:nvGrpSpPr>
                    <p:grpSpPr>
                      <a:xfrm>
                        <a:off x="3916248" y="3035364"/>
                        <a:ext cx="1083086" cy="1225661"/>
                        <a:chOff x="5076746" y="3019378"/>
                        <a:chExt cx="1083086" cy="1225661"/>
                      </a:xfrm>
                    </p:grpSpPr>
                    <p:sp>
                      <p:nvSpPr>
                        <p:cNvPr id="54" name="Freeform 53"/>
                        <p:cNvSpPr/>
                        <p:nvPr/>
                      </p:nvSpPr>
                      <p:spPr>
                        <a:xfrm rot="642039">
                          <a:off x="5510186" y="3116316"/>
                          <a:ext cx="135995" cy="303275"/>
                        </a:xfrm>
                        <a:custGeom>
                          <a:avLst/>
                          <a:gdLst>
                            <a:gd name="connsiteX0" fmla="*/ 27 w 135995"/>
                            <a:gd name="connsiteY0" fmla="*/ 740 h 303275"/>
                            <a:gd name="connsiteX1" fmla="*/ 66702 w 135995"/>
                            <a:gd name="connsiteY1" fmla="*/ 150759 h 303275"/>
                            <a:gd name="connsiteX2" fmla="*/ 116708 w 135995"/>
                            <a:gd name="connsiteY2" fmla="*/ 262678 h 303275"/>
                            <a:gd name="connsiteX3" fmla="*/ 135758 w 135995"/>
                            <a:gd name="connsiteY3" fmla="*/ 300778 h 303275"/>
                            <a:gd name="connsiteX4" fmla="*/ 123852 w 135995"/>
                            <a:gd name="connsiteY4" fmla="*/ 200765 h 303275"/>
                            <a:gd name="connsiteX5" fmla="*/ 76227 w 135995"/>
                            <a:gd name="connsiteY5" fmla="*/ 98372 h 303275"/>
                            <a:gd name="connsiteX6" fmla="*/ 27 w 135995"/>
                            <a:gd name="connsiteY6" fmla="*/ 740 h 30327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35995" h="303275">
                              <a:moveTo>
                                <a:pt x="27" y="740"/>
                              </a:moveTo>
                              <a:cubicBezTo>
                                <a:pt x="-1561" y="9471"/>
                                <a:pt x="66702" y="150759"/>
                                <a:pt x="66702" y="150759"/>
                              </a:cubicBezTo>
                              <a:cubicBezTo>
                                <a:pt x="86149" y="194415"/>
                                <a:pt x="105199" y="237675"/>
                                <a:pt x="116708" y="262678"/>
                              </a:cubicBezTo>
                              <a:cubicBezTo>
                                <a:pt x="128217" y="287681"/>
                                <a:pt x="134567" y="311097"/>
                                <a:pt x="135758" y="300778"/>
                              </a:cubicBezTo>
                              <a:cubicBezTo>
                                <a:pt x="136949" y="290459"/>
                                <a:pt x="133774" y="234499"/>
                                <a:pt x="123852" y="200765"/>
                              </a:cubicBezTo>
                              <a:cubicBezTo>
                                <a:pt x="113930" y="167031"/>
                                <a:pt x="93690" y="134091"/>
                                <a:pt x="76227" y="98372"/>
                              </a:cubicBezTo>
                              <a:cubicBezTo>
                                <a:pt x="58765" y="62653"/>
                                <a:pt x="1615" y="-7991"/>
                                <a:pt x="27" y="740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55" name="Freeform 54"/>
                        <p:cNvSpPr/>
                        <p:nvPr/>
                      </p:nvSpPr>
                      <p:spPr>
                        <a:xfrm>
                          <a:off x="5309801" y="3375299"/>
                          <a:ext cx="451986" cy="203622"/>
                        </a:xfrm>
                        <a:custGeom>
                          <a:avLst/>
                          <a:gdLst>
                            <a:gd name="connsiteX0" fmla="*/ 387 w 451986"/>
                            <a:gd name="connsiteY0" fmla="*/ 1314 h 203622"/>
                            <a:gd name="connsiteX1" fmla="*/ 159930 w 451986"/>
                            <a:gd name="connsiteY1" fmla="*/ 17982 h 203622"/>
                            <a:gd name="connsiteX2" fmla="*/ 319474 w 451986"/>
                            <a:gd name="connsiteY2" fmla="*/ 87039 h 203622"/>
                            <a:gd name="connsiteX3" fmla="*/ 445680 w 451986"/>
                            <a:gd name="connsiteY3" fmla="*/ 189432 h 203622"/>
                            <a:gd name="connsiteX4" fmla="*/ 414724 w 451986"/>
                            <a:gd name="connsiteY4" fmla="*/ 191814 h 203622"/>
                            <a:gd name="connsiteX5" fmla="*/ 257562 w 451986"/>
                            <a:gd name="connsiteY5" fmla="*/ 87039 h 203622"/>
                            <a:gd name="connsiteX6" fmla="*/ 119449 w 451986"/>
                            <a:gd name="connsiteY6" fmla="*/ 44176 h 203622"/>
                            <a:gd name="connsiteX7" fmla="*/ 387 w 451986"/>
                            <a:gd name="connsiteY7" fmla="*/ 1314 h 20362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451986" h="203622">
                              <a:moveTo>
                                <a:pt x="387" y="1314"/>
                              </a:moveTo>
                              <a:cubicBezTo>
                                <a:pt x="7134" y="-3052"/>
                                <a:pt x="106749" y="3695"/>
                                <a:pt x="159930" y="17982"/>
                              </a:cubicBezTo>
                              <a:cubicBezTo>
                                <a:pt x="213111" y="32269"/>
                                <a:pt x="271849" y="58464"/>
                                <a:pt x="319474" y="87039"/>
                              </a:cubicBezTo>
                              <a:cubicBezTo>
                                <a:pt x="367099" y="115614"/>
                                <a:pt x="429805" y="171970"/>
                                <a:pt x="445680" y="189432"/>
                              </a:cubicBezTo>
                              <a:cubicBezTo>
                                <a:pt x="461555" y="206894"/>
                                <a:pt x="446077" y="208879"/>
                                <a:pt x="414724" y="191814"/>
                              </a:cubicBezTo>
                              <a:cubicBezTo>
                                <a:pt x="383371" y="174749"/>
                                <a:pt x="306774" y="111645"/>
                                <a:pt x="257562" y="87039"/>
                              </a:cubicBezTo>
                              <a:cubicBezTo>
                                <a:pt x="208350" y="62433"/>
                                <a:pt x="162312" y="56876"/>
                                <a:pt x="119449" y="44176"/>
                              </a:cubicBezTo>
                              <a:cubicBezTo>
                                <a:pt x="76587" y="31476"/>
                                <a:pt x="-6360" y="5680"/>
                                <a:pt x="387" y="1314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56" name="Freeform 55"/>
                        <p:cNvSpPr/>
                        <p:nvPr/>
                      </p:nvSpPr>
                      <p:spPr>
                        <a:xfrm>
                          <a:off x="5703574" y="3331054"/>
                          <a:ext cx="131591" cy="913985"/>
                        </a:xfrm>
                        <a:custGeom>
                          <a:avLst/>
                          <a:gdLst>
                            <a:gd name="connsiteX0" fmla="*/ 75720 w 131591"/>
                            <a:gd name="connsiteY0" fmla="*/ 315 h 913985"/>
                            <a:gd name="connsiteX1" fmla="*/ 1901 w 131591"/>
                            <a:gd name="connsiteY1" fmla="*/ 143190 h 913985"/>
                            <a:gd name="connsiteX2" fmla="*/ 23332 w 131591"/>
                            <a:gd name="connsiteY2" fmla="*/ 278921 h 913985"/>
                            <a:gd name="connsiteX3" fmla="*/ 40001 w 131591"/>
                            <a:gd name="connsiteY3" fmla="*/ 447990 h 913985"/>
                            <a:gd name="connsiteX4" fmla="*/ 61432 w 131591"/>
                            <a:gd name="connsiteY4" fmla="*/ 590865 h 913985"/>
                            <a:gd name="connsiteX5" fmla="*/ 63814 w 131591"/>
                            <a:gd name="connsiteY5" fmla="*/ 781365 h 913985"/>
                            <a:gd name="connsiteX6" fmla="*/ 61432 w 131591"/>
                            <a:gd name="connsiteY6" fmla="*/ 888521 h 913985"/>
                            <a:gd name="connsiteX7" fmla="*/ 128107 w 131591"/>
                            <a:gd name="connsiteY7" fmla="*/ 909952 h 913985"/>
                            <a:gd name="connsiteX8" fmla="*/ 118582 w 131591"/>
                            <a:gd name="connsiteY8" fmla="*/ 826609 h 913985"/>
                            <a:gd name="connsiteX9" fmla="*/ 87626 w 131591"/>
                            <a:gd name="connsiteY9" fmla="*/ 619440 h 913985"/>
                            <a:gd name="connsiteX10" fmla="*/ 94770 w 131591"/>
                            <a:gd name="connsiteY10" fmla="*/ 483709 h 913985"/>
                            <a:gd name="connsiteX11" fmla="*/ 51907 w 131591"/>
                            <a:gd name="connsiteY11" fmla="*/ 259871 h 913985"/>
                            <a:gd name="connsiteX12" fmla="*/ 51907 w 131591"/>
                            <a:gd name="connsiteY12" fmla="*/ 109852 h 913985"/>
                            <a:gd name="connsiteX13" fmla="*/ 75720 w 131591"/>
                            <a:gd name="connsiteY13" fmla="*/ 315 h 91398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</a:cxnLst>
                          <a:rect l="l" t="t" r="r" b="b"/>
                          <a:pathLst>
                            <a:path w="131591" h="913985">
                              <a:moveTo>
                                <a:pt x="75720" y="315"/>
                              </a:moveTo>
                              <a:cubicBezTo>
                                <a:pt x="67386" y="5871"/>
                                <a:pt x="10632" y="96756"/>
                                <a:pt x="1901" y="143190"/>
                              </a:cubicBezTo>
                              <a:cubicBezTo>
                                <a:pt x="-6830" y="189624"/>
                                <a:pt x="16982" y="228121"/>
                                <a:pt x="23332" y="278921"/>
                              </a:cubicBezTo>
                              <a:cubicBezTo>
                                <a:pt x="29682" y="329721"/>
                                <a:pt x="33651" y="395999"/>
                                <a:pt x="40001" y="447990"/>
                              </a:cubicBezTo>
                              <a:cubicBezTo>
                                <a:pt x="46351" y="499981"/>
                                <a:pt x="57463" y="535302"/>
                                <a:pt x="61432" y="590865"/>
                              </a:cubicBezTo>
                              <a:cubicBezTo>
                                <a:pt x="65401" y="646428"/>
                                <a:pt x="63814" y="731756"/>
                                <a:pt x="63814" y="781365"/>
                              </a:cubicBezTo>
                              <a:cubicBezTo>
                                <a:pt x="63814" y="830974"/>
                                <a:pt x="50717" y="867090"/>
                                <a:pt x="61432" y="888521"/>
                              </a:cubicBezTo>
                              <a:cubicBezTo>
                                <a:pt x="72147" y="909952"/>
                                <a:pt x="118582" y="920271"/>
                                <a:pt x="128107" y="909952"/>
                              </a:cubicBezTo>
                              <a:cubicBezTo>
                                <a:pt x="137632" y="899633"/>
                                <a:pt x="125329" y="875028"/>
                                <a:pt x="118582" y="826609"/>
                              </a:cubicBezTo>
                              <a:cubicBezTo>
                                <a:pt x="111835" y="778190"/>
                                <a:pt x="91595" y="676590"/>
                                <a:pt x="87626" y="619440"/>
                              </a:cubicBezTo>
                              <a:cubicBezTo>
                                <a:pt x="83657" y="562290"/>
                                <a:pt x="100723" y="543637"/>
                                <a:pt x="94770" y="483709"/>
                              </a:cubicBezTo>
                              <a:cubicBezTo>
                                <a:pt x="88817" y="423781"/>
                                <a:pt x="59051" y="322180"/>
                                <a:pt x="51907" y="259871"/>
                              </a:cubicBezTo>
                              <a:cubicBezTo>
                                <a:pt x="44763" y="197562"/>
                                <a:pt x="46351" y="155890"/>
                                <a:pt x="51907" y="109852"/>
                              </a:cubicBezTo>
                              <a:cubicBezTo>
                                <a:pt x="57463" y="63815"/>
                                <a:pt x="84054" y="-5241"/>
                                <a:pt x="75720" y="315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57" name="Freeform 56"/>
                        <p:cNvSpPr/>
                        <p:nvPr/>
                      </p:nvSpPr>
                      <p:spPr>
                        <a:xfrm>
                          <a:off x="5502049" y="3528784"/>
                          <a:ext cx="241020" cy="200704"/>
                        </a:xfrm>
                        <a:custGeom>
                          <a:avLst/>
                          <a:gdLst>
                            <a:gd name="connsiteX0" fmla="*/ 239145 w 241020"/>
                            <a:gd name="connsiteY0" fmla="*/ 33566 h 200704"/>
                            <a:gd name="connsiteX1" fmla="*/ 129607 w 241020"/>
                            <a:gd name="connsiteY1" fmla="*/ 83572 h 200704"/>
                            <a:gd name="connsiteX2" fmla="*/ 12926 w 241020"/>
                            <a:gd name="connsiteY2" fmla="*/ 200254 h 200704"/>
                            <a:gd name="connsiteX3" fmla="*/ 22451 w 241020"/>
                            <a:gd name="connsiteY3" fmla="*/ 119291 h 200704"/>
                            <a:gd name="connsiteX4" fmla="*/ 186757 w 241020"/>
                            <a:gd name="connsiteY4" fmla="*/ 4991 h 200704"/>
                            <a:gd name="connsiteX5" fmla="*/ 239145 w 241020"/>
                            <a:gd name="connsiteY5" fmla="*/ 33566 h 20070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241020" h="200704">
                              <a:moveTo>
                                <a:pt x="239145" y="33566"/>
                              </a:moveTo>
                              <a:cubicBezTo>
                                <a:pt x="229620" y="46663"/>
                                <a:pt x="167310" y="55791"/>
                                <a:pt x="129607" y="83572"/>
                              </a:cubicBezTo>
                              <a:cubicBezTo>
                                <a:pt x="91904" y="111353"/>
                                <a:pt x="30785" y="194301"/>
                                <a:pt x="12926" y="200254"/>
                              </a:cubicBezTo>
                              <a:cubicBezTo>
                                <a:pt x="-4933" y="206207"/>
                                <a:pt x="-6521" y="151835"/>
                                <a:pt x="22451" y="119291"/>
                              </a:cubicBezTo>
                              <a:cubicBezTo>
                                <a:pt x="51423" y="86747"/>
                                <a:pt x="153023" y="22453"/>
                                <a:pt x="186757" y="4991"/>
                              </a:cubicBezTo>
                              <a:cubicBezTo>
                                <a:pt x="220491" y="-12472"/>
                                <a:pt x="248670" y="20469"/>
                                <a:pt x="239145" y="33566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58" name="Freeform 57"/>
                        <p:cNvSpPr/>
                        <p:nvPr/>
                      </p:nvSpPr>
                      <p:spPr>
                        <a:xfrm>
                          <a:off x="5608191" y="3605158"/>
                          <a:ext cx="133917" cy="202533"/>
                        </a:xfrm>
                        <a:custGeom>
                          <a:avLst/>
                          <a:gdLst>
                            <a:gd name="connsiteX0" fmla="*/ 133003 w 133917"/>
                            <a:gd name="connsiteY0" fmla="*/ 55 h 202533"/>
                            <a:gd name="connsiteX1" fmla="*/ 30609 w 133917"/>
                            <a:gd name="connsiteY1" fmla="*/ 114355 h 202533"/>
                            <a:gd name="connsiteX2" fmla="*/ 2034 w 133917"/>
                            <a:gd name="connsiteY2" fmla="*/ 202461 h 202533"/>
                            <a:gd name="connsiteX3" fmla="*/ 75853 w 133917"/>
                            <a:gd name="connsiteY3" fmla="*/ 100067 h 202533"/>
                            <a:gd name="connsiteX4" fmla="*/ 133003 w 133917"/>
                            <a:gd name="connsiteY4" fmla="*/ 55 h 20253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133917" h="202533">
                              <a:moveTo>
                                <a:pt x="133003" y="55"/>
                              </a:moveTo>
                              <a:cubicBezTo>
                                <a:pt x="125462" y="2436"/>
                                <a:pt x="52437" y="80621"/>
                                <a:pt x="30609" y="114355"/>
                              </a:cubicBezTo>
                              <a:cubicBezTo>
                                <a:pt x="8781" y="148089"/>
                                <a:pt x="-5507" y="204842"/>
                                <a:pt x="2034" y="202461"/>
                              </a:cubicBezTo>
                              <a:cubicBezTo>
                                <a:pt x="9575" y="200080"/>
                                <a:pt x="52041" y="127054"/>
                                <a:pt x="75853" y="100067"/>
                              </a:cubicBezTo>
                              <a:cubicBezTo>
                                <a:pt x="99665" y="73080"/>
                                <a:pt x="140544" y="-2326"/>
                                <a:pt x="133003" y="55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grpSp>
                      <p:nvGrpSpPr>
                        <p:cNvPr id="59" name="Group 58"/>
                        <p:cNvGrpSpPr/>
                        <p:nvPr/>
                      </p:nvGrpSpPr>
                      <p:grpSpPr>
                        <a:xfrm>
                          <a:off x="5076746" y="3019378"/>
                          <a:ext cx="1083086" cy="1046728"/>
                          <a:chOff x="5076746" y="3019378"/>
                          <a:chExt cx="1083086" cy="1046728"/>
                        </a:xfrm>
                      </p:grpSpPr>
                      <p:sp>
                        <p:nvSpPr>
                          <p:cNvPr id="60" name="Freeform 59"/>
                          <p:cNvSpPr/>
                          <p:nvPr/>
                        </p:nvSpPr>
                        <p:spPr>
                          <a:xfrm>
                            <a:off x="5902279" y="3116498"/>
                            <a:ext cx="184525" cy="262000"/>
                          </a:xfrm>
                          <a:custGeom>
                            <a:avLst/>
                            <a:gdLst>
                              <a:gd name="connsiteX0" fmla="*/ 96090 w 184525"/>
                              <a:gd name="connsiteY0" fmla="*/ 52946 h 262000"/>
                              <a:gd name="connsiteX1" fmla="*/ 38940 w 184525"/>
                              <a:gd name="connsiteY1" fmla="*/ 7702 h 262000"/>
                              <a:gd name="connsiteX2" fmla="*/ 19890 w 184525"/>
                              <a:gd name="connsiteY2" fmla="*/ 50565 h 262000"/>
                              <a:gd name="connsiteX3" fmla="*/ 129427 w 184525"/>
                              <a:gd name="connsiteY3" fmla="*/ 119621 h 262000"/>
                              <a:gd name="connsiteX4" fmla="*/ 62752 w 184525"/>
                              <a:gd name="connsiteY4" fmla="*/ 122002 h 262000"/>
                              <a:gd name="connsiteX5" fmla="*/ 840 w 184525"/>
                              <a:gd name="connsiteY5" fmla="*/ 193440 h 262000"/>
                              <a:gd name="connsiteX6" fmla="*/ 29415 w 184525"/>
                              <a:gd name="connsiteY6" fmla="*/ 229158 h 262000"/>
                              <a:gd name="connsiteX7" fmla="*/ 65134 w 184525"/>
                              <a:gd name="connsiteY7" fmla="*/ 164865 h 262000"/>
                              <a:gd name="connsiteX8" fmla="*/ 107996 w 184525"/>
                              <a:gd name="connsiteY8" fmla="*/ 141052 h 262000"/>
                              <a:gd name="connsiteX9" fmla="*/ 79421 w 184525"/>
                              <a:gd name="connsiteY9" fmla="*/ 236302 h 262000"/>
                              <a:gd name="connsiteX10" fmla="*/ 117521 w 184525"/>
                              <a:gd name="connsiteY10" fmla="*/ 241065 h 262000"/>
                              <a:gd name="connsiteX11" fmla="*/ 127046 w 184525"/>
                              <a:gd name="connsiteY11" fmla="*/ 172008 h 262000"/>
                              <a:gd name="connsiteX12" fmla="*/ 136571 w 184525"/>
                              <a:gd name="connsiteY12" fmla="*/ 257733 h 262000"/>
                              <a:gd name="connsiteX13" fmla="*/ 184196 w 184525"/>
                              <a:gd name="connsiteY13" fmla="*/ 236302 h 262000"/>
                              <a:gd name="connsiteX14" fmla="*/ 158002 w 184525"/>
                              <a:gd name="connsiteY14" fmla="*/ 126765 h 262000"/>
                              <a:gd name="connsiteX15" fmla="*/ 165146 w 184525"/>
                              <a:gd name="connsiteY15" fmla="*/ 29133 h 262000"/>
                              <a:gd name="connsiteX16" fmla="*/ 124665 w 184525"/>
                              <a:gd name="connsiteY16" fmla="*/ 5321 h 262000"/>
                              <a:gd name="connsiteX17" fmla="*/ 129427 w 184525"/>
                              <a:gd name="connsiteY17" fmla="*/ 117240 h 262000"/>
                              <a:gd name="connsiteX18" fmla="*/ 96090 w 184525"/>
                              <a:gd name="connsiteY18" fmla="*/ 52946 h 26200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</a:cxnLst>
                            <a:rect l="l" t="t" r="r" b="b"/>
                            <a:pathLst>
                              <a:path w="184525" h="262000">
                                <a:moveTo>
                                  <a:pt x="96090" y="52946"/>
                                </a:moveTo>
                                <a:cubicBezTo>
                                  <a:pt x="81009" y="34690"/>
                                  <a:pt x="51640" y="8099"/>
                                  <a:pt x="38940" y="7702"/>
                                </a:cubicBezTo>
                                <a:cubicBezTo>
                                  <a:pt x="26240" y="7305"/>
                                  <a:pt x="4809" y="31912"/>
                                  <a:pt x="19890" y="50565"/>
                                </a:cubicBezTo>
                                <a:cubicBezTo>
                                  <a:pt x="34971" y="69218"/>
                                  <a:pt x="122283" y="107715"/>
                                  <a:pt x="129427" y="119621"/>
                                </a:cubicBezTo>
                                <a:cubicBezTo>
                                  <a:pt x="136571" y="131527"/>
                                  <a:pt x="84183" y="109699"/>
                                  <a:pt x="62752" y="122002"/>
                                </a:cubicBezTo>
                                <a:cubicBezTo>
                                  <a:pt x="41321" y="134305"/>
                                  <a:pt x="6396" y="175581"/>
                                  <a:pt x="840" y="193440"/>
                                </a:cubicBezTo>
                                <a:cubicBezTo>
                                  <a:pt x="-4716" y="211299"/>
                                  <a:pt x="18699" y="233920"/>
                                  <a:pt x="29415" y="229158"/>
                                </a:cubicBezTo>
                                <a:cubicBezTo>
                                  <a:pt x="40131" y="224396"/>
                                  <a:pt x="52037" y="179549"/>
                                  <a:pt x="65134" y="164865"/>
                                </a:cubicBezTo>
                                <a:cubicBezTo>
                                  <a:pt x="78231" y="150181"/>
                                  <a:pt x="105615" y="129146"/>
                                  <a:pt x="107996" y="141052"/>
                                </a:cubicBezTo>
                                <a:cubicBezTo>
                                  <a:pt x="110377" y="152958"/>
                                  <a:pt x="77834" y="219633"/>
                                  <a:pt x="79421" y="236302"/>
                                </a:cubicBezTo>
                                <a:cubicBezTo>
                                  <a:pt x="81008" y="252971"/>
                                  <a:pt x="109584" y="251781"/>
                                  <a:pt x="117521" y="241065"/>
                                </a:cubicBezTo>
                                <a:cubicBezTo>
                                  <a:pt x="125458" y="230349"/>
                                  <a:pt x="123871" y="169230"/>
                                  <a:pt x="127046" y="172008"/>
                                </a:cubicBezTo>
                                <a:cubicBezTo>
                                  <a:pt x="130221" y="174786"/>
                                  <a:pt x="127046" y="247017"/>
                                  <a:pt x="136571" y="257733"/>
                                </a:cubicBezTo>
                                <a:cubicBezTo>
                                  <a:pt x="146096" y="268449"/>
                                  <a:pt x="180624" y="258130"/>
                                  <a:pt x="184196" y="236302"/>
                                </a:cubicBezTo>
                                <a:cubicBezTo>
                                  <a:pt x="187768" y="214474"/>
                                  <a:pt x="161177" y="161293"/>
                                  <a:pt x="158002" y="126765"/>
                                </a:cubicBezTo>
                                <a:cubicBezTo>
                                  <a:pt x="154827" y="92237"/>
                                  <a:pt x="170702" y="49374"/>
                                  <a:pt x="165146" y="29133"/>
                                </a:cubicBezTo>
                                <a:cubicBezTo>
                                  <a:pt x="159590" y="8892"/>
                                  <a:pt x="130618" y="-9363"/>
                                  <a:pt x="124665" y="5321"/>
                                </a:cubicBezTo>
                                <a:cubicBezTo>
                                  <a:pt x="118712" y="20005"/>
                                  <a:pt x="130618" y="102953"/>
                                  <a:pt x="129427" y="117240"/>
                                </a:cubicBezTo>
                                <a:cubicBezTo>
                                  <a:pt x="128236" y="131527"/>
                                  <a:pt x="111171" y="71202"/>
                                  <a:pt x="96090" y="52946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AC75D5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61" name="Oval 60"/>
                          <p:cNvSpPr/>
                          <p:nvPr/>
                        </p:nvSpPr>
                        <p:spPr>
                          <a:xfrm rot="18997772">
                            <a:off x="6007114" y="3208599"/>
                            <a:ext cx="45719" cy="64803"/>
                          </a:xfrm>
                          <a:prstGeom prst="ellipse">
                            <a:avLst/>
                          </a:prstGeom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grpSp>
                        <p:nvGrpSpPr>
                          <p:cNvPr id="62" name="Group 61"/>
                          <p:cNvGrpSpPr/>
                          <p:nvPr/>
                        </p:nvGrpSpPr>
                        <p:grpSpPr>
                          <a:xfrm>
                            <a:off x="5076746" y="3019378"/>
                            <a:ext cx="1083086" cy="1046728"/>
                            <a:chOff x="5076746" y="3019378"/>
                            <a:chExt cx="1083086" cy="1046728"/>
                          </a:xfrm>
                        </p:grpSpPr>
                        <p:grpSp>
                          <p:nvGrpSpPr>
                            <p:cNvPr id="63" name="Group 62"/>
                            <p:cNvGrpSpPr/>
                            <p:nvPr/>
                          </p:nvGrpSpPr>
                          <p:grpSpPr>
                            <a:xfrm>
                              <a:off x="5786119" y="3470890"/>
                              <a:ext cx="373713" cy="408286"/>
                              <a:chOff x="5786119" y="3470890"/>
                              <a:chExt cx="373713" cy="408286"/>
                            </a:xfrm>
                          </p:grpSpPr>
                          <p:grpSp>
                            <p:nvGrpSpPr>
                              <p:cNvPr id="99" name="Group 98"/>
                              <p:cNvGrpSpPr/>
                              <p:nvPr/>
                            </p:nvGrpSpPr>
                            <p:grpSpPr>
                              <a:xfrm>
                                <a:off x="5786119" y="3470890"/>
                                <a:ext cx="373713" cy="408286"/>
                                <a:chOff x="5786119" y="3470890"/>
                                <a:chExt cx="373713" cy="408286"/>
                              </a:xfrm>
                            </p:grpSpPr>
                            <p:sp>
                              <p:nvSpPr>
                                <p:cNvPr id="101" name="Freeform 100"/>
                                <p:cNvSpPr/>
                                <p:nvPr/>
                              </p:nvSpPr>
                              <p:spPr>
                                <a:xfrm>
                                  <a:off x="5786119" y="3595061"/>
                                  <a:ext cx="154834" cy="211322"/>
                                </a:xfrm>
                                <a:custGeom>
                                  <a:avLst/>
                                  <a:gdLst>
                                    <a:gd name="connsiteX0" fmla="*/ 57469 w 154834"/>
                                    <a:gd name="connsiteY0" fmla="*/ 7770 h 211322"/>
                                    <a:gd name="connsiteX1" fmla="*/ 33656 w 154834"/>
                                    <a:gd name="connsiteY1" fmla="*/ 117308 h 211322"/>
                                    <a:gd name="connsiteX2" fmla="*/ 319 w 154834"/>
                                    <a:gd name="connsiteY2" fmla="*/ 176839 h 211322"/>
                                    <a:gd name="connsiteX3" fmla="*/ 55087 w 154834"/>
                                    <a:gd name="connsiteY3" fmla="*/ 210177 h 211322"/>
                                    <a:gd name="connsiteX4" fmla="*/ 138431 w 154834"/>
                                    <a:gd name="connsiteY4" fmla="*/ 136358 h 211322"/>
                                    <a:gd name="connsiteX5" fmla="*/ 150337 w 154834"/>
                                    <a:gd name="connsiteY5" fmla="*/ 26820 h 211322"/>
                                    <a:gd name="connsiteX6" fmla="*/ 57469 w 154834"/>
                                    <a:gd name="connsiteY6" fmla="*/ 7770 h 211322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</a:cxnLst>
                                  <a:rect l="l" t="t" r="r" b="b"/>
                                  <a:pathLst>
                                    <a:path w="154834" h="211322">
                                      <a:moveTo>
                                        <a:pt x="57469" y="7770"/>
                                      </a:moveTo>
                                      <a:cubicBezTo>
                                        <a:pt x="38022" y="22851"/>
                                        <a:pt x="43181" y="89130"/>
                                        <a:pt x="33656" y="117308"/>
                                      </a:cubicBezTo>
                                      <a:cubicBezTo>
                                        <a:pt x="24131" y="145486"/>
                                        <a:pt x="-3253" y="161361"/>
                                        <a:pt x="319" y="176839"/>
                                      </a:cubicBezTo>
                                      <a:cubicBezTo>
                                        <a:pt x="3891" y="192317"/>
                                        <a:pt x="32068" y="216924"/>
                                        <a:pt x="55087" y="210177"/>
                                      </a:cubicBezTo>
                                      <a:cubicBezTo>
                                        <a:pt x="78106" y="203430"/>
                                        <a:pt x="122556" y="166917"/>
                                        <a:pt x="138431" y="136358"/>
                                      </a:cubicBezTo>
                                      <a:cubicBezTo>
                                        <a:pt x="154306" y="105799"/>
                                        <a:pt x="159465" y="53808"/>
                                        <a:pt x="150337" y="26820"/>
                                      </a:cubicBezTo>
                                      <a:cubicBezTo>
                                        <a:pt x="141209" y="-168"/>
                                        <a:pt x="76916" y="-7311"/>
                                        <a:pt x="57469" y="7770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102" name="Freeform 101"/>
                                <p:cNvSpPr/>
                                <p:nvPr/>
                              </p:nvSpPr>
                              <p:spPr>
                                <a:xfrm>
                                  <a:off x="5903533" y="3581048"/>
                                  <a:ext cx="133455" cy="298128"/>
                                </a:xfrm>
                                <a:custGeom>
                                  <a:avLst/>
                                  <a:gdLst>
                                    <a:gd name="connsiteX0" fmla="*/ 23398 w 133455"/>
                                    <a:gd name="connsiteY0" fmla="*/ 45596 h 298128"/>
                                    <a:gd name="connsiteX1" fmla="*/ 4348 w 133455"/>
                                    <a:gd name="connsiteY1" fmla="*/ 195615 h 298128"/>
                                    <a:gd name="connsiteX2" fmla="*/ 11492 w 133455"/>
                                    <a:gd name="connsiteY2" fmla="*/ 295627 h 298128"/>
                                    <a:gd name="connsiteX3" fmla="*/ 118648 w 133455"/>
                                    <a:gd name="connsiteY3" fmla="*/ 262290 h 298128"/>
                                    <a:gd name="connsiteX4" fmla="*/ 130555 w 133455"/>
                                    <a:gd name="connsiteY4" fmla="*/ 200377 h 298128"/>
                                    <a:gd name="connsiteX5" fmla="*/ 99598 w 133455"/>
                                    <a:gd name="connsiteY5" fmla="*/ 105127 h 298128"/>
                                    <a:gd name="connsiteX6" fmla="*/ 73405 w 133455"/>
                                    <a:gd name="connsiteY6" fmla="*/ 5115 h 298128"/>
                                    <a:gd name="connsiteX7" fmla="*/ 23398 w 133455"/>
                                    <a:gd name="connsiteY7" fmla="*/ 45596 h 298128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</a:cxnLst>
                                  <a:rect l="l" t="t" r="r" b="b"/>
                                  <a:pathLst>
                                    <a:path w="133455" h="298128">
                                      <a:moveTo>
                                        <a:pt x="23398" y="45596"/>
                                      </a:moveTo>
                                      <a:cubicBezTo>
                                        <a:pt x="11888" y="77346"/>
                                        <a:pt x="6332" y="153943"/>
                                        <a:pt x="4348" y="195615"/>
                                      </a:cubicBezTo>
                                      <a:cubicBezTo>
                                        <a:pt x="2364" y="237287"/>
                                        <a:pt x="-7558" y="284515"/>
                                        <a:pt x="11492" y="295627"/>
                                      </a:cubicBezTo>
                                      <a:cubicBezTo>
                                        <a:pt x="30542" y="306739"/>
                                        <a:pt x="98804" y="278165"/>
                                        <a:pt x="118648" y="262290"/>
                                      </a:cubicBezTo>
                                      <a:cubicBezTo>
                                        <a:pt x="138492" y="246415"/>
                                        <a:pt x="133730" y="226571"/>
                                        <a:pt x="130555" y="200377"/>
                                      </a:cubicBezTo>
                                      <a:cubicBezTo>
                                        <a:pt x="127380" y="174183"/>
                                        <a:pt x="109123" y="137671"/>
                                        <a:pt x="99598" y="105127"/>
                                      </a:cubicBezTo>
                                      <a:cubicBezTo>
                                        <a:pt x="90073" y="72583"/>
                                        <a:pt x="90867" y="21387"/>
                                        <a:pt x="73405" y="5115"/>
                                      </a:cubicBezTo>
                                      <a:cubicBezTo>
                                        <a:pt x="55943" y="-11157"/>
                                        <a:pt x="34908" y="13846"/>
                                        <a:pt x="23398" y="45596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103" name="Freeform 102"/>
                                <p:cNvSpPr/>
                                <p:nvPr/>
                              </p:nvSpPr>
                              <p:spPr>
                                <a:xfrm>
                                  <a:off x="5837240" y="3470890"/>
                                  <a:ext cx="322592" cy="208405"/>
                                </a:xfrm>
                                <a:custGeom>
                                  <a:avLst/>
                                  <a:gdLst>
                                    <a:gd name="connsiteX0" fmla="*/ 3966 w 322592"/>
                                    <a:gd name="connsiteY0" fmla="*/ 81935 h 208405"/>
                                    <a:gd name="connsiteX1" fmla="*/ 108741 w 322592"/>
                                    <a:gd name="connsiteY1" fmla="*/ 973 h 208405"/>
                                    <a:gd name="connsiteX2" fmla="*/ 139698 w 322592"/>
                                    <a:gd name="connsiteY2" fmla="*/ 39073 h 208405"/>
                                    <a:gd name="connsiteX3" fmla="*/ 139698 w 322592"/>
                                    <a:gd name="connsiteY3" fmla="*/ 67648 h 208405"/>
                                    <a:gd name="connsiteX4" fmla="*/ 227804 w 322592"/>
                                    <a:gd name="connsiteY4" fmla="*/ 98604 h 208405"/>
                                    <a:gd name="connsiteX5" fmla="*/ 318291 w 322592"/>
                                    <a:gd name="connsiteY5" fmla="*/ 165279 h 208405"/>
                                    <a:gd name="connsiteX6" fmla="*/ 296860 w 322592"/>
                                    <a:gd name="connsiteY6" fmla="*/ 208141 h 208405"/>
                                    <a:gd name="connsiteX7" fmla="*/ 199229 w 322592"/>
                                    <a:gd name="connsiteY7" fmla="*/ 181948 h 208405"/>
                                    <a:gd name="connsiteX8" fmla="*/ 127791 w 322592"/>
                                    <a:gd name="connsiteY8" fmla="*/ 153373 h 208405"/>
                                    <a:gd name="connsiteX9" fmla="*/ 65879 w 322592"/>
                                    <a:gd name="connsiteY9" fmla="*/ 170041 h 208405"/>
                                    <a:gd name="connsiteX10" fmla="*/ 27779 w 322592"/>
                                    <a:gd name="connsiteY10" fmla="*/ 143848 h 208405"/>
                                    <a:gd name="connsiteX11" fmla="*/ 3966 w 322592"/>
                                    <a:gd name="connsiteY11" fmla="*/ 81935 h 208405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  <a:cxn ang="0">
                                      <a:pos x="connsiteX8" y="connsiteY8"/>
                                    </a:cxn>
                                    <a:cxn ang="0">
                                      <a:pos x="connsiteX9" y="connsiteY9"/>
                                    </a:cxn>
                                    <a:cxn ang="0">
                                      <a:pos x="connsiteX10" y="connsiteY10"/>
                                    </a:cxn>
                                    <a:cxn ang="0">
                                      <a:pos x="connsiteX11" y="connsiteY11"/>
                                    </a:cxn>
                                  </a:cxnLst>
                                  <a:rect l="l" t="t" r="r" b="b"/>
                                  <a:pathLst>
                                    <a:path w="322592" h="208405">
                                      <a:moveTo>
                                        <a:pt x="3966" y="81935"/>
                                      </a:moveTo>
                                      <a:cubicBezTo>
                                        <a:pt x="17460" y="58122"/>
                                        <a:pt x="86119" y="8117"/>
                                        <a:pt x="108741" y="973"/>
                                      </a:cubicBezTo>
                                      <a:cubicBezTo>
                                        <a:pt x="131363" y="-6171"/>
                                        <a:pt x="134539" y="27961"/>
                                        <a:pt x="139698" y="39073"/>
                                      </a:cubicBezTo>
                                      <a:cubicBezTo>
                                        <a:pt x="144857" y="50185"/>
                                        <a:pt x="125014" y="57726"/>
                                        <a:pt x="139698" y="67648"/>
                                      </a:cubicBezTo>
                                      <a:cubicBezTo>
                                        <a:pt x="154382" y="77570"/>
                                        <a:pt x="198038" y="82332"/>
                                        <a:pt x="227804" y="98604"/>
                                      </a:cubicBezTo>
                                      <a:cubicBezTo>
                                        <a:pt x="257570" y="114876"/>
                                        <a:pt x="306782" y="147023"/>
                                        <a:pt x="318291" y="165279"/>
                                      </a:cubicBezTo>
                                      <a:cubicBezTo>
                                        <a:pt x="329800" y="183535"/>
                                        <a:pt x="316704" y="205363"/>
                                        <a:pt x="296860" y="208141"/>
                                      </a:cubicBezTo>
                                      <a:cubicBezTo>
                                        <a:pt x="277016" y="210919"/>
                                        <a:pt x="227407" y="191076"/>
                                        <a:pt x="199229" y="181948"/>
                                      </a:cubicBezTo>
                                      <a:cubicBezTo>
                                        <a:pt x="171051" y="172820"/>
                                        <a:pt x="150016" y="155357"/>
                                        <a:pt x="127791" y="153373"/>
                                      </a:cubicBezTo>
                                      <a:cubicBezTo>
                                        <a:pt x="105566" y="151389"/>
                                        <a:pt x="82548" y="171628"/>
                                        <a:pt x="65879" y="170041"/>
                                      </a:cubicBezTo>
                                      <a:cubicBezTo>
                                        <a:pt x="49210" y="168454"/>
                                        <a:pt x="40876" y="150992"/>
                                        <a:pt x="27779" y="143848"/>
                                      </a:cubicBezTo>
                                      <a:cubicBezTo>
                                        <a:pt x="14682" y="136704"/>
                                        <a:pt x="-9528" y="105748"/>
                                        <a:pt x="3966" y="81935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chemeClr val="accent4">
                                    <a:lumMod val="60000"/>
                                    <a:lumOff val="40000"/>
                                  </a:scheme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</p:grpSp>
                          <p:sp>
                            <p:nvSpPr>
                              <p:cNvPr id="100" name="Oval 99"/>
                              <p:cNvSpPr/>
                              <p:nvPr/>
                            </p:nvSpPr>
                            <p:spPr>
                              <a:xfrm>
                                <a:off x="5867887" y="3554631"/>
                                <a:ext cx="64803" cy="64803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accent4">
                                  <a:lumMod val="20000"/>
                                  <a:lumOff val="80000"/>
                                </a:schemeClr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</p:grpSp>
                        <p:grpSp>
                          <p:nvGrpSpPr>
                            <p:cNvPr id="64" name="Group 63"/>
                            <p:cNvGrpSpPr/>
                            <p:nvPr/>
                          </p:nvGrpSpPr>
                          <p:grpSpPr>
                            <a:xfrm>
                              <a:off x="5076746" y="3082063"/>
                              <a:ext cx="981568" cy="984043"/>
                              <a:chOff x="5076746" y="3082063"/>
                              <a:chExt cx="981568" cy="984043"/>
                            </a:xfrm>
                          </p:grpSpPr>
                          <p:grpSp>
                            <p:nvGrpSpPr>
                              <p:cNvPr id="67" name="Group 66"/>
                              <p:cNvGrpSpPr/>
                              <p:nvPr/>
                            </p:nvGrpSpPr>
                            <p:grpSpPr>
                              <a:xfrm>
                                <a:off x="5279490" y="3082063"/>
                                <a:ext cx="778824" cy="984043"/>
                                <a:chOff x="5279490" y="3082063"/>
                                <a:chExt cx="778824" cy="984043"/>
                              </a:xfrm>
                            </p:grpSpPr>
                            <p:grpSp>
                              <p:nvGrpSpPr>
                                <p:cNvPr id="75" name="Group 74"/>
                                <p:cNvGrpSpPr/>
                                <p:nvPr/>
                              </p:nvGrpSpPr>
                              <p:grpSpPr>
                                <a:xfrm>
                                  <a:off x="5279490" y="3569377"/>
                                  <a:ext cx="364096" cy="487981"/>
                                  <a:chOff x="5279490" y="3569377"/>
                                  <a:chExt cx="364096" cy="487981"/>
                                </a:xfrm>
                              </p:grpSpPr>
                              <p:grpSp>
                                <p:nvGrpSpPr>
                                  <p:cNvPr id="91" name="Group 90"/>
                                  <p:cNvGrpSpPr/>
                                  <p:nvPr/>
                                </p:nvGrpSpPr>
                                <p:grpSpPr>
                                  <a:xfrm>
                                    <a:off x="5279490" y="3569377"/>
                                    <a:ext cx="364096" cy="487981"/>
                                    <a:chOff x="5279490" y="3569377"/>
                                    <a:chExt cx="364096" cy="487981"/>
                                  </a:xfrm>
                                </p:grpSpPr>
                                <p:sp>
                                  <p:nvSpPr>
                                    <p:cNvPr id="93" name="Freeform 92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5409969" y="3569377"/>
                                      <a:ext cx="70221" cy="107287"/>
                                    </a:xfrm>
                                    <a:custGeom>
                                      <a:avLst/>
                                      <a:gdLst>
                                        <a:gd name="connsiteX0" fmla="*/ 64525 w 70221"/>
                                        <a:gd name="connsiteY0" fmla="*/ 107273 h 107287"/>
                                        <a:gd name="connsiteX1" fmla="*/ 59762 w 70221"/>
                                        <a:gd name="connsiteY1" fmla="*/ 9642 h 107287"/>
                                        <a:gd name="connsiteX2" fmla="*/ 231 w 70221"/>
                                        <a:gd name="connsiteY2" fmla="*/ 16786 h 107287"/>
                                        <a:gd name="connsiteX3" fmla="*/ 64525 w 70221"/>
                                        <a:gd name="connsiteY3" fmla="*/ 107273 h 107287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</a:cxnLst>
                                      <a:rect l="l" t="t" r="r" b="b"/>
                                      <a:pathLst>
                                        <a:path w="70221" h="107287">
                                          <a:moveTo>
                                            <a:pt x="64525" y="107273"/>
                                          </a:moveTo>
                                          <a:cubicBezTo>
                                            <a:pt x="74447" y="106082"/>
                                            <a:pt x="70478" y="24723"/>
                                            <a:pt x="59762" y="9642"/>
                                          </a:cubicBezTo>
                                          <a:cubicBezTo>
                                            <a:pt x="49046" y="-5439"/>
                                            <a:pt x="4596" y="-2661"/>
                                            <a:pt x="231" y="16786"/>
                                          </a:cubicBezTo>
                                          <a:cubicBezTo>
                                            <a:pt x="-4134" y="36233"/>
                                            <a:pt x="54603" y="108464"/>
                                            <a:pt x="64525" y="107273"/>
                                          </a:cubicBez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AC75D5"/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AU"/>
                                    </a:p>
                                  </p:txBody>
                                </p:sp>
                                <p:sp>
                                  <p:nvSpPr>
                                    <p:cNvPr id="94" name="Freeform 93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5279490" y="3670861"/>
                                      <a:ext cx="162610" cy="189176"/>
                                    </a:xfrm>
                                    <a:custGeom>
                                      <a:avLst/>
                                      <a:gdLst>
                                        <a:gd name="connsiteX0" fmla="*/ 161666 w 162610"/>
                                        <a:gd name="connsiteY0" fmla="*/ 1027 h 189176"/>
                                        <a:gd name="connsiteX1" fmla="*/ 59273 w 162610"/>
                                        <a:gd name="connsiteY1" fmla="*/ 51033 h 189176"/>
                                        <a:gd name="connsiteX2" fmla="*/ 2123 w 162610"/>
                                        <a:gd name="connsiteY2" fmla="*/ 108183 h 189176"/>
                                        <a:gd name="connsiteX3" fmla="*/ 21173 w 162610"/>
                                        <a:gd name="connsiteY3" fmla="*/ 189145 h 189176"/>
                                        <a:gd name="connsiteX4" fmla="*/ 104516 w 162610"/>
                                        <a:gd name="connsiteY4" fmla="*/ 98658 h 189176"/>
                                        <a:gd name="connsiteX5" fmla="*/ 161666 w 162610"/>
                                        <a:gd name="connsiteY5" fmla="*/ 1027 h 189176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  <a:cxn ang="0">
                                          <a:pos x="connsiteX5" y="connsiteY5"/>
                                        </a:cxn>
                                      </a:cxnLst>
                                      <a:rect l="l" t="t" r="r" b="b"/>
                                      <a:pathLst>
                                        <a:path w="162610" h="189176">
                                          <a:moveTo>
                                            <a:pt x="161666" y="1027"/>
                                          </a:moveTo>
                                          <a:cubicBezTo>
                                            <a:pt x="154126" y="-6910"/>
                                            <a:pt x="85863" y="33174"/>
                                            <a:pt x="59273" y="51033"/>
                                          </a:cubicBezTo>
                                          <a:cubicBezTo>
                                            <a:pt x="32683" y="68892"/>
                                            <a:pt x="8473" y="85164"/>
                                            <a:pt x="2123" y="108183"/>
                                          </a:cubicBezTo>
                                          <a:cubicBezTo>
                                            <a:pt x="-4227" y="131202"/>
                                            <a:pt x="4108" y="190732"/>
                                            <a:pt x="21173" y="189145"/>
                                          </a:cubicBezTo>
                                          <a:cubicBezTo>
                                            <a:pt x="38238" y="187558"/>
                                            <a:pt x="79116" y="127233"/>
                                            <a:pt x="104516" y="98658"/>
                                          </a:cubicBezTo>
                                          <a:cubicBezTo>
                                            <a:pt x="129916" y="70083"/>
                                            <a:pt x="169206" y="8964"/>
                                            <a:pt x="161666" y="1027"/>
                                          </a:cubicBez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AC75D5"/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AU"/>
                                    </a:p>
                                  </p:txBody>
                                </p:sp>
                                <p:sp>
                                  <p:nvSpPr>
                                    <p:cNvPr id="95" name="Freeform 94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5288235" y="3674170"/>
                                      <a:ext cx="169493" cy="383188"/>
                                    </a:xfrm>
                                    <a:custGeom>
                                      <a:avLst/>
                                      <a:gdLst>
                                        <a:gd name="connsiteX0" fmla="*/ 167209 w 169493"/>
                                        <a:gd name="connsiteY0" fmla="*/ 99 h 383188"/>
                                        <a:gd name="connsiteX1" fmla="*/ 69578 w 169493"/>
                                        <a:gd name="connsiteY1" fmla="*/ 121543 h 383188"/>
                                        <a:gd name="connsiteX2" fmla="*/ 521 w 169493"/>
                                        <a:gd name="connsiteY2" fmla="*/ 259655 h 383188"/>
                                        <a:gd name="connsiteX3" fmla="*/ 43384 w 169493"/>
                                        <a:gd name="connsiteY3" fmla="*/ 357286 h 383188"/>
                                        <a:gd name="connsiteX4" fmla="*/ 141015 w 169493"/>
                                        <a:gd name="connsiteY4" fmla="*/ 378718 h 383188"/>
                                        <a:gd name="connsiteX5" fmla="*/ 126728 w 169493"/>
                                        <a:gd name="connsiteY5" fmla="*/ 285849 h 383188"/>
                                        <a:gd name="connsiteX6" fmla="*/ 121965 w 169493"/>
                                        <a:gd name="connsiteY6" fmla="*/ 197743 h 383188"/>
                                        <a:gd name="connsiteX7" fmla="*/ 136253 w 169493"/>
                                        <a:gd name="connsiteY7" fmla="*/ 102493 h 383188"/>
                                        <a:gd name="connsiteX8" fmla="*/ 167209 w 169493"/>
                                        <a:gd name="connsiteY8" fmla="*/ 99 h 383188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  <a:cxn ang="0">
                                          <a:pos x="connsiteX5" y="connsiteY5"/>
                                        </a:cxn>
                                        <a:cxn ang="0">
                                          <a:pos x="connsiteX6" y="connsiteY6"/>
                                        </a:cxn>
                                        <a:cxn ang="0">
                                          <a:pos x="connsiteX7" y="connsiteY7"/>
                                        </a:cxn>
                                        <a:cxn ang="0">
                                          <a:pos x="connsiteX8" y="connsiteY8"/>
                                        </a:cxn>
                                      </a:cxnLst>
                                      <a:rect l="l" t="t" r="r" b="b"/>
                                      <a:pathLst>
                                        <a:path w="169493" h="383188">
                                          <a:moveTo>
                                            <a:pt x="167209" y="99"/>
                                          </a:moveTo>
                                          <a:cubicBezTo>
                                            <a:pt x="156096" y="3274"/>
                                            <a:pt x="97359" y="78284"/>
                                            <a:pt x="69578" y="121543"/>
                                          </a:cubicBezTo>
                                          <a:cubicBezTo>
                                            <a:pt x="41797" y="164802"/>
                                            <a:pt x="4887" y="220365"/>
                                            <a:pt x="521" y="259655"/>
                                          </a:cubicBezTo>
                                          <a:cubicBezTo>
                                            <a:pt x="-3845" y="298945"/>
                                            <a:pt x="19968" y="337442"/>
                                            <a:pt x="43384" y="357286"/>
                                          </a:cubicBezTo>
                                          <a:cubicBezTo>
                                            <a:pt x="66800" y="377130"/>
                                            <a:pt x="127124" y="390624"/>
                                            <a:pt x="141015" y="378718"/>
                                          </a:cubicBezTo>
                                          <a:cubicBezTo>
                                            <a:pt x="154906" y="366812"/>
                                            <a:pt x="129903" y="316012"/>
                                            <a:pt x="126728" y="285849"/>
                                          </a:cubicBezTo>
                                          <a:cubicBezTo>
                                            <a:pt x="123553" y="255686"/>
                                            <a:pt x="120378" y="228302"/>
                                            <a:pt x="121965" y="197743"/>
                                          </a:cubicBezTo>
                                          <a:cubicBezTo>
                                            <a:pt x="123552" y="167184"/>
                                            <a:pt x="126728" y="134640"/>
                                            <a:pt x="136253" y="102493"/>
                                          </a:cubicBezTo>
                                          <a:cubicBezTo>
                                            <a:pt x="145778" y="70346"/>
                                            <a:pt x="178322" y="-3076"/>
                                            <a:pt x="167209" y="99"/>
                                          </a:cubicBez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AC75D5"/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AU"/>
                                    </a:p>
                                  </p:txBody>
                                </p:sp>
                                <p:sp>
                                  <p:nvSpPr>
                                    <p:cNvPr id="96" name="Freeform 95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5448453" y="3692025"/>
                                      <a:ext cx="110115" cy="129194"/>
                                    </a:xfrm>
                                    <a:custGeom>
                                      <a:avLst/>
                                      <a:gdLst>
                                        <a:gd name="connsiteX0" fmla="*/ 2228 w 110115"/>
                                        <a:gd name="connsiteY0" fmla="*/ 1294 h 129194"/>
                                        <a:gd name="connsiteX1" fmla="*/ 33185 w 110115"/>
                                        <a:gd name="connsiteY1" fmla="*/ 113213 h 129194"/>
                                        <a:gd name="connsiteX2" fmla="*/ 107003 w 110115"/>
                                        <a:gd name="connsiteY2" fmla="*/ 122738 h 129194"/>
                                        <a:gd name="connsiteX3" fmla="*/ 90335 w 110115"/>
                                        <a:gd name="connsiteY3" fmla="*/ 58444 h 129194"/>
                                        <a:gd name="connsiteX4" fmla="*/ 2228 w 110115"/>
                                        <a:gd name="connsiteY4" fmla="*/ 1294 h 129194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</a:cxnLst>
                                      <a:rect l="l" t="t" r="r" b="b"/>
                                      <a:pathLst>
                                        <a:path w="110115" h="129194">
                                          <a:moveTo>
                                            <a:pt x="2228" y="1294"/>
                                          </a:moveTo>
                                          <a:cubicBezTo>
                                            <a:pt x="-7297" y="10422"/>
                                            <a:pt x="15723" y="92972"/>
                                            <a:pt x="33185" y="113213"/>
                                          </a:cubicBezTo>
                                          <a:cubicBezTo>
                                            <a:pt x="50647" y="133454"/>
                                            <a:pt x="97478" y="131866"/>
                                            <a:pt x="107003" y="122738"/>
                                          </a:cubicBezTo>
                                          <a:cubicBezTo>
                                            <a:pt x="116528" y="113610"/>
                                            <a:pt x="102241" y="83447"/>
                                            <a:pt x="90335" y="58444"/>
                                          </a:cubicBezTo>
                                          <a:cubicBezTo>
                                            <a:pt x="78429" y="33441"/>
                                            <a:pt x="11753" y="-7834"/>
                                            <a:pt x="2228" y="1294"/>
                                          </a:cubicBez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AC75D5"/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AU"/>
                                    </a:p>
                                  </p:txBody>
                                </p:sp>
                                <p:sp>
                                  <p:nvSpPr>
                                    <p:cNvPr id="97" name="Freeform 96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5433927" y="3598025"/>
                                      <a:ext cx="174929" cy="85910"/>
                                    </a:xfrm>
                                    <a:custGeom>
                                      <a:avLst/>
                                      <a:gdLst>
                                        <a:gd name="connsiteX0" fmla="*/ 86 w 174929"/>
                                        <a:gd name="connsiteY0" fmla="*/ 73863 h 85910"/>
                                        <a:gd name="connsiteX1" fmla="*/ 85811 w 174929"/>
                                        <a:gd name="connsiteY1" fmla="*/ 21475 h 85910"/>
                                        <a:gd name="connsiteX2" fmla="*/ 140579 w 174929"/>
                                        <a:gd name="connsiteY2" fmla="*/ 44 h 85910"/>
                                        <a:gd name="connsiteX3" fmla="*/ 173917 w 174929"/>
                                        <a:gd name="connsiteY3" fmla="*/ 26238 h 85910"/>
                                        <a:gd name="connsiteX4" fmla="*/ 102479 w 174929"/>
                                        <a:gd name="connsiteY4" fmla="*/ 78625 h 85910"/>
                                        <a:gd name="connsiteX5" fmla="*/ 86 w 174929"/>
                                        <a:gd name="connsiteY5" fmla="*/ 73863 h 85910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  <a:cxn ang="0">
                                          <a:pos x="connsiteX5" y="connsiteY5"/>
                                        </a:cxn>
                                      </a:cxnLst>
                                      <a:rect l="l" t="t" r="r" b="b"/>
                                      <a:pathLst>
                                        <a:path w="174929" h="85910">
                                          <a:moveTo>
                                            <a:pt x="86" y="73863"/>
                                          </a:moveTo>
                                          <a:cubicBezTo>
                                            <a:pt x="-2692" y="64338"/>
                                            <a:pt x="62396" y="33778"/>
                                            <a:pt x="85811" y="21475"/>
                                          </a:cubicBezTo>
                                          <a:cubicBezTo>
                                            <a:pt x="109226" y="9172"/>
                                            <a:pt x="125895" y="-750"/>
                                            <a:pt x="140579" y="44"/>
                                          </a:cubicBezTo>
                                          <a:cubicBezTo>
                                            <a:pt x="155263" y="838"/>
                                            <a:pt x="180267" y="13141"/>
                                            <a:pt x="173917" y="26238"/>
                                          </a:cubicBezTo>
                                          <a:cubicBezTo>
                                            <a:pt x="167567" y="39335"/>
                                            <a:pt x="133832" y="64338"/>
                                            <a:pt x="102479" y="78625"/>
                                          </a:cubicBezTo>
                                          <a:cubicBezTo>
                                            <a:pt x="71126" y="92912"/>
                                            <a:pt x="2864" y="83388"/>
                                            <a:pt x="86" y="73863"/>
                                          </a:cubicBez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AC75D5"/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AU"/>
                                    </a:p>
                                  </p:txBody>
                                </p:sp>
                                <p:sp>
                                  <p:nvSpPr>
                                    <p:cNvPr id="98" name="Freeform 97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5415279" y="3671793"/>
                                      <a:ext cx="228307" cy="102541"/>
                                    </a:xfrm>
                                    <a:custGeom>
                                      <a:avLst/>
                                      <a:gdLst>
                                        <a:gd name="connsiteX0" fmla="*/ 52071 w 228307"/>
                                        <a:gd name="connsiteY0" fmla="*/ 95 h 102541"/>
                                        <a:gd name="connsiteX1" fmla="*/ 183040 w 228307"/>
                                        <a:gd name="connsiteY1" fmla="*/ 38195 h 102541"/>
                                        <a:gd name="connsiteX2" fmla="*/ 228284 w 228307"/>
                                        <a:gd name="connsiteY2" fmla="*/ 73913 h 102541"/>
                                        <a:gd name="connsiteX3" fmla="*/ 187802 w 228307"/>
                                        <a:gd name="connsiteY3" fmla="*/ 102488 h 102541"/>
                                        <a:gd name="connsiteX4" fmla="*/ 94934 w 228307"/>
                                        <a:gd name="connsiteY4" fmla="*/ 66770 h 102541"/>
                                        <a:gd name="connsiteX5" fmla="*/ 2065 w 228307"/>
                                        <a:gd name="connsiteY5" fmla="*/ 28670 h 102541"/>
                                        <a:gd name="connsiteX6" fmla="*/ 52071 w 228307"/>
                                        <a:gd name="connsiteY6" fmla="*/ 95 h 102541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  <a:cxn ang="0">
                                          <a:pos x="connsiteX5" y="connsiteY5"/>
                                        </a:cxn>
                                        <a:cxn ang="0">
                                          <a:pos x="connsiteX6" y="connsiteY6"/>
                                        </a:cxn>
                                      </a:cxnLst>
                                      <a:rect l="l" t="t" r="r" b="b"/>
                                      <a:pathLst>
                                        <a:path w="228307" h="102541">
                                          <a:moveTo>
                                            <a:pt x="52071" y="95"/>
                                          </a:moveTo>
                                          <a:cubicBezTo>
                                            <a:pt x="82233" y="1682"/>
                                            <a:pt x="153671" y="25892"/>
                                            <a:pt x="183040" y="38195"/>
                                          </a:cubicBezTo>
                                          <a:cubicBezTo>
                                            <a:pt x="212409" y="50498"/>
                                            <a:pt x="227490" y="63198"/>
                                            <a:pt x="228284" y="73913"/>
                                          </a:cubicBezTo>
                                          <a:cubicBezTo>
                                            <a:pt x="229078" y="84628"/>
                                            <a:pt x="210027" y="103678"/>
                                            <a:pt x="187802" y="102488"/>
                                          </a:cubicBezTo>
                                          <a:cubicBezTo>
                                            <a:pt x="165577" y="101298"/>
                                            <a:pt x="125890" y="79073"/>
                                            <a:pt x="94934" y="66770"/>
                                          </a:cubicBezTo>
                                          <a:cubicBezTo>
                                            <a:pt x="63978" y="54467"/>
                                            <a:pt x="12384" y="40179"/>
                                            <a:pt x="2065" y="28670"/>
                                          </a:cubicBezTo>
                                          <a:cubicBezTo>
                                            <a:pt x="-8254" y="17161"/>
                                            <a:pt x="21909" y="-1492"/>
                                            <a:pt x="52071" y="95"/>
                                          </a:cubicBez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AC75D5"/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AU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92" name="Oval 91"/>
                                  <p:cNvSpPr/>
                                  <p:nvPr/>
                                </p:nvSpPr>
                                <p:spPr>
                                  <a:xfrm>
                                    <a:off x="5441406" y="3653759"/>
                                    <a:ext cx="48751" cy="48751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accent4">
                                      <a:lumMod val="40000"/>
                                      <a:lumOff val="60000"/>
                                    </a:schemeClr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76" name="Group 75"/>
                                <p:cNvGrpSpPr/>
                                <p:nvPr/>
                              </p:nvGrpSpPr>
                              <p:grpSpPr>
                                <a:xfrm>
                                  <a:off x="5408338" y="3082063"/>
                                  <a:ext cx="649976" cy="984043"/>
                                  <a:chOff x="5408338" y="3082063"/>
                                  <a:chExt cx="649976" cy="984043"/>
                                </a:xfrm>
                              </p:grpSpPr>
                              <p:grpSp>
                                <p:nvGrpSpPr>
                                  <p:cNvPr id="77" name="Group 76"/>
                                  <p:cNvGrpSpPr/>
                                  <p:nvPr/>
                                </p:nvGrpSpPr>
                                <p:grpSpPr>
                                  <a:xfrm>
                                    <a:off x="5453839" y="3082063"/>
                                    <a:ext cx="604475" cy="570121"/>
                                    <a:chOff x="5453839" y="3082063"/>
                                    <a:chExt cx="604475" cy="570121"/>
                                  </a:xfrm>
                                </p:grpSpPr>
                                <p:sp>
                                  <p:nvSpPr>
                                    <p:cNvPr id="84" name="Freeform 83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5484671" y="3278979"/>
                                      <a:ext cx="249444" cy="323097"/>
                                    </a:xfrm>
                                    <a:custGeom>
                                      <a:avLst/>
                                      <a:gdLst>
                                        <a:gd name="connsiteX0" fmla="*/ 244617 w 249444"/>
                                        <a:gd name="connsiteY0" fmla="*/ 2 h 323097"/>
                                        <a:gd name="connsiteX1" fmla="*/ 120792 w 249444"/>
                                        <a:gd name="connsiteY1" fmla="*/ 80965 h 323097"/>
                                        <a:gd name="connsiteX2" fmla="*/ 8873 w 249444"/>
                                        <a:gd name="connsiteY2" fmla="*/ 221459 h 323097"/>
                                        <a:gd name="connsiteX3" fmla="*/ 16017 w 249444"/>
                                        <a:gd name="connsiteY3" fmla="*/ 283371 h 323097"/>
                                        <a:gd name="connsiteX4" fmla="*/ 87454 w 249444"/>
                                        <a:gd name="connsiteY4" fmla="*/ 319090 h 323097"/>
                                        <a:gd name="connsiteX5" fmla="*/ 182704 w 249444"/>
                                        <a:gd name="connsiteY5" fmla="*/ 188121 h 323097"/>
                                        <a:gd name="connsiteX6" fmla="*/ 218423 w 249444"/>
                                        <a:gd name="connsiteY6" fmla="*/ 83346 h 323097"/>
                                        <a:gd name="connsiteX7" fmla="*/ 244617 w 249444"/>
                                        <a:gd name="connsiteY7" fmla="*/ 2 h 323097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  <a:cxn ang="0">
                                          <a:pos x="connsiteX5" y="connsiteY5"/>
                                        </a:cxn>
                                        <a:cxn ang="0">
                                          <a:pos x="connsiteX6" y="connsiteY6"/>
                                        </a:cxn>
                                        <a:cxn ang="0">
                                          <a:pos x="connsiteX7" y="connsiteY7"/>
                                        </a:cxn>
                                      </a:cxnLst>
                                      <a:rect l="l" t="t" r="r" b="b"/>
                                      <a:pathLst>
                                        <a:path w="249444" h="323097">
                                          <a:moveTo>
                                            <a:pt x="244617" y="2"/>
                                          </a:moveTo>
                                          <a:cubicBezTo>
                                            <a:pt x="228345" y="-395"/>
                                            <a:pt x="160083" y="44056"/>
                                            <a:pt x="120792" y="80965"/>
                                          </a:cubicBezTo>
                                          <a:cubicBezTo>
                                            <a:pt x="81501" y="117874"/>
                                            <a:pt x="26335" y="187725"/>
                                            <a:pt x="8873" y="221459"/>
                                          </a:cubicBezTo>
                                          <a:cubicBezTo>
                                            <a:pt x="-8590" y="255193"/>
                                            <a:pt x="2920" y="267099"/>
                                            <a:pt x="16017" y="283371"/>
                                          </a:cubicBezTo>
                                          <a:cubicBezTo>
                                            <a:pt x="29114" y="299643"/>
                                            <a:pt x="59673" y="334965"/>
                                            <a:pt x="87454" y="319090"/>
                                          </a:cubicBezTo>
                                          <a:cubicBezTo>
                                            <a:pt x="115235" y="303215"/>
                                            <a:pt x="160876" y="227412"/>
                                            <a:pt x="182704" y="188121"/>
                                          </a:cubicBezTo>
                                          <a:cubicBezTo>
                                            <a:pt x="204532" y="148830"/>
                                            <a:pt x="204929" y="113509"/>
                                            <a:pt x="218423" y="83346"/>
                                          </a:cubicBezTo>
                                          <a:cubicBezTo>
                                            <a:pt x="231917" y="53184"/>
                                            <a:pt x="260889" y="399"/>
                                            <a:pt x="244617" y="2"/>
                                          </a:cubicBez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FF9F9F"/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AU"/>
                                    </a:p>
                                  </p:txBody>
                                </p:sp>
                                <p:sp>
                                  <p:nvSpPr>
                                    <p:cNvPr id="85" name="Freeform 84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5453839" y="3188494"/>
                                      <a:ext cx="283607" cy="105092"/>
                                    </a:xfrm>
                                    <a:custGeom>
                                      <a:avLst/>
                                      <a:gdLst>
                                        <a:gd name="connsiteX0" fmla="*/ 280211 w 283607"/>
                                        <a:gd name="connsiteY0" fmla="*/ 88106 h 105092"/>
                                        <a:gd name="connsiteX1" fmla="*/ 239730 w 283607"/>
                                        <a:gd name="connsiteY1" fmla="*/ 19050 h 105092"/>
                                        <a:gd name="connsiteX2" fmla="*/ 111142 w 283607"/>
                                        <a:gd name="connsiteY2" fmla="*/ 0 h 105092"/>
                                        <a:gd name="connsiteX3" fmla="*/ 8749 w 283607"/>
                                        <a:gd name="connsiteY3" fmla="*/ 19050 h 105092"/>
                                        <a:gd name="connsiteX4" fmla="*/ 23036 w 283607"/>
                                        <a:gd name="connsiteY4" fmla="*/ 92869 h 105092"/>
                                        <a:gd name="connsiteX5" fmla="*/ 163530 w 283607"/>
                                        <a:gd name="connsiteY5" fmla="*/ 104775 h 105092"/>
                                        <a:gd name="connsiteX6" fmla="*/ 280211 w 283607"/>
                                        <a:gd name="connsiteY6" fmla="*/ 88106 h 105092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  <a:cxn ang="0">
                                          <a:pos x="connsiteX5" y="connsiteY5"/>
                                        </a:cxn>
                                        <a:cxn ang="0">
                                          <a:pos x="connsiteX6" y="connsiteY6"/>
                                        </a:cxn>
                                      </a:cxnLst>
                                      <a:rect l="l" t="t" r="r" b="b"/>
                                      <a:pathLst>
                                        <a:path w="283607" h="105092">
                                          <a:moveTo>
                                            <a:pt x="280211" y="88106"/>
                                          </a:moveTo>
                                          <a:cubicBezTo>
                                            <a:pt x="292911" y="73818"/>
                                            <a:pt x="267908" y="33734"/>
                                            <a:pt x="239730" y="19050"/>
                                          </a:cubicBezTo>
                                          <a:cubicBezTo>
                                            <a:pt x="211552" y="4366"/>
                                            <a:pt x="149639" y="0"/>
                                            <a:pt x="111142" y="0"/>
                                          </a:cubicBezTo>
                                          <a:cubicBezTo>
                                            <a:pt x="72645" y="0"/>
                                            <a:pt x="23433" y="3572"/>
                                            <a:pt x="8749" y="19050"/>
                                          </a:cubicBezTo>
                                          <a:cubicBezTo>
                                            <a:pt x="-5935" y="34528"/>
                                            <a:pt x="-2761" y="78582"/>
                                            <a:pt x="23036" y="92869"/>
                                          </a:cubicBezTo>
                                          <a:cubicBezTo>
                                            <a:pt x="48833" y="107156"/>
                                            <a:pt x="127018" y="105172"/>
                                            <a:pt x="163530" y="104775"/>
                                          </a:cubicBezTo>
                                          <a:cubicBezTo>
                                            <a:pt x="200042" y="104378"/>
                                            <a:pt x="267511" y="102394"/>
                                            <a:pt x="280211" y="88106"/>
                                          </a:cubicBez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FF9F9F"/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AU"/>
                                    </a:p>
                                  </p:txBody>
                                </p:sp>
                                <p:sp>
                                  <p:nvSpPr>
                                    <p:cNvPr id="86" name="Freeform 85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5717116" y="3082063"/>
                                      <a:ext cx="81802" cy="193220"/>
                                    </a:xfrm>
                                    <a:custGeom>
                                      <a:avLst/>
                                      <a:gdLst>
                                        <a:gd name="connsiteX0" fmla="*/ 9790 w 81802"/>
                                        <a:gd name="connsiteY0" fmla="*/ 192156 h 193220"/>
                                        <a:gd name="connsiteX1" fmla="*/ 2647 w 81802"/>
                                        <a:gd name="connsiteY1" fmla="*/ 80237 h 193220"/>
                                        <a:gd name="connsiteX2" fmla="*/ 40747 w 81802"/>
                                        <a:gd name="connsiteY2" fmla="*/ 1656 h 193220"/>
                                        <a:gd name="connsiteX3" fmla="*/ 81228 w 81802"/>
                                        <a:gd name="connsiteY3" fmla="*/ 34993 h 193220"/>
                                        <a:gd name="connsiteX4" fmla="*/ 62178 w 81802"/>
                                        <a:gd name="connsiteY4" fmla="*/ 130243 h 193220"/>
                                        <a:gd name="connsiteX5" fmla="*/ 9790 w 81802"/>
                                        <a:gd name="connsiteY5" fmla="*/ 192156 h 193220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  <a:cxn ang="0">
                                          <a:pos x="connsiteX5" y="connsiteY5"/>
                                        </a:cxn>
                                      </a:cxnLst>
                                      <a:rect l="l" t="t" r="r" b="b"/>
                                      <a:pathLst>
                                        <a:path w="81802" h="193220">
                                          <a:moveTo>
                                            <a:pt x="9790" y="192156"/>
                                          </a:moveTo>
                                          <a:cubicBezTo>
                                            <a:pt x="-132" y="183822"/>
                                            <a:pt x="-2512" y="111987"/>
                                            <a:pt x="2647" y="80237"/>
                                          </a:cubicBezTo>
                                          <a:cubicBezTo>
                                            <a:pt x="7806" y="48487"/>
                                            <a:pt x="27650" y="9197"/>
                                            <a:pt x="40747" y="1656"/>
                                          </a:cubicBezTo>
                                          <a:cubicBezTo>
                                            <a:pt x="53844" y="-5885"/>
                                            <a:pt x="77656" y="13562"/>
                                            <a:pt x="81228" y="34993"/>
                                          </a:cubicBezTo>
                                          <a:cubicBezTo>
                                            <a:pt x="84800" y="56424"/>
                                            <a:pt x="70909" y="102462"/>
                                            <a:pt x="62178" y="130243"/>
                                          </a:cubicBezTo>
                                          <a:cubicBezTo>
                                            <a:pt x="53447" y="158024"/>
                                            <a:pt x="19712" y="200490"/>
                                            <a:pt x="9790" y="192156"/>
                                          </a:cubicBez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FF9F9F"/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AU"/>
                                    </a:p>
                                  </p:txBody>
                                </p:sp>
                                <p:sp>
                                  <p:nvSpPr>
                                    <p:cNvPr id="87" name="Freeform 86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5724487" y="3175529"/>
                                      <a:ext cx="195166" cy="104049"/>
                                    </a:xfrm>
                                    <a:custGeom>
                                      <a:avLst/>
                                      <a:gdLst>
                                        <a:gd name="connsiteX0" fmla="*/ 38 w 195166"/>
                                        <a:gd name="connsiteY0" fmla="*/ 93927 h 104049"/>
                                        <a:gd name="connsiteX1" fmla="*/ 116719 w 195166"/>
                                        <a:gd name="connsiteY1" fmla="*/ 10584 h 104049"/>
                                        <a:gd name="connsiteX2" fmla="*/ 185776 w 195166"/>
                                        <a:gd name="connsiteY2" fmla="*/ 5821 h 104049"/>
                                        <a:gd name="connsiteX3" fmla="*/ 185776 w 195166"/>
                                        <a:gd name="connsiteY3" fmla="*/ 53446 h 104049"/>
                                        <a:gd name="connsiteX4" fmla="*/ 104813 w 195166"/>
                                        <a:gd name="connsiteY4" fmla="*/ 93927 h 104049"/>
                                        <a:gd name="connsiteX5" fmla="*/ 38 w 195166"/>
                                        <a:gd name="connsiteY5" fmla="*/ 93927 h 104049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  <a:cxn ang="0">
                                          <a:pos x="connsiteX5" y="connsiteY5"/>
                                        </a:cxn>
                                      </a:cxnLst>
                                      <a:rect l="l" t="t" r="r" b="b"/>
                                      <a:pathLst>
                                        <a:path w="195166" h="104049">
                                          <a:moveTo>
                                            <a:pt x="38" y="93927"/>
                                          </a:moveTo>
                                          <a:cubicBezTo>
                                            <a:pt x="2022" y="80036"/>
                                            <a:pt x="85763" y="25268"/>
                                            <a:pt x="116719" y="10584"/>
                                          </a:cubicBezTo>
                                          <a:cubicBezTo>
                                            <a:pt x="147675" y="-4100"/>
                                            <a:pt x="174267" y="-1323"/>
                                            <a:pt x="185776" y="5821"/>
                                          </a:cubicBezTo>
                                          <a:cubicBezTo>
                                            <a:pt x="197285" y="12965"/>
                                            <a:pt x="199270" y="38762"/>
                                            <a:pt x="185776" y="53446"/>
                                          </a:cubicBezTo>
                                          <a:cubicBezTo>
                                            <a:pt x="172282" y="68130"/>
                                            <a:pt x="136563" y="80830"/>
                                            <a:pt x="104813" y="93927"/>
                                          </a:cubicBezTo>
                                          <a:cubicBezTo>
                                            <a:pt x="73063" y="107024"/>
                                            <a:pt x="-1946" y="107818"/>
                                            <a:pt x="38" y="93927"/>
                                          </a:cubicBez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FF9F9F"/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AU"/>
                                    </a:p>
                                  </p:txBody>
                                </p:sp>
                                <p:sp>
                                  <p:nvSpPr>
                                    <p:cNvPr id="88" name="Freeform 87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5697069" y="3285394"/>
                                      <a:ext cx="185040" cy="366790"/>
                                    </a:xfrm>
                                    <a:custGeom>
                                      <a:avLst/>
                                      <a:gdLst>
                                        <a:gd name="connsiteX0" fmla="*/ 25075 w 185040"/>
                                        <a:gd name="connsiteY0" fmla="*/ 731 h 366790"/>
                                        <a:gd name="connsiteX1" fmla="*/ 67937 w 185040"/>
                                        <a:gd name="connsiteY1" fmla="*/ 103125 h 366790"/>
                                        <a:gd name="connsiteX2" fmla="*/ 17931 w 185040"/>
                                        <a:gd name="connsiteY2" fmla="*/ 222187 h 366790"/>
                                        <a:gd name="connsiteX3" fmla="*/ 8406 w 185040"/>
                                        <a:gd name="connsiteY3" fmla="*/ 353156 h 366790"/>
                                        <a:gd name="connsiteX4" fmla="*/ 134612 w 185040"/>
                                        <a:gd name="connsiteY4" fmla="*/ 343631 h 366790"/>
                                        <a:gd name="connsiteX5" fmla="*/ 184619 w 185040"/>
                                        <a:gd name="connsiteY5" fmla="*/ 184087 h 366790"/>
                                        <a:gd name="connsiteX6" fmla="*/ 110800 w 185040"/>
                                        <a:gd name="connsiteY6" fmla="*/ 65025 h 366790"/>
                                        <a:gd name="connsiteX7" fmla="*/ 25075 w 185040"/>
                                        <a:gd name="connsiteY7" fmla="*/ 731 h 366790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  <a:cxn ang="0">
                                          <a:pos x="connsiteX5" y="connsiteY5"/>
                                        </a:cxn>
                                        <a:cxn ang="0">
                                          <a:pos x="connsiteX6" y="connsiteY6"/>
                                        </a:cxn>
                                        <a:cxn ang="0">
                                          <a:pos x="connsiteX7" y="connsiteY7"/>
                                        </a:cxn>
                                      </a:cxnLst>
                                      <a:rect l="l" t="t" r="r" b="b"/>
                                      <a:pathLst>
                                        <a:path w="185040" h="366790">
                                          <a:moveTo>
                                            <a:pt x="25075" y="731"/>
                                          </a:moveTo>
                                          <a:cubicBezTo>
                                            <a:pt x="17931" y="7081"/>
                                            <a:pt x="69128" y="66216"/>
                                            <a:pt x="67937" y="103125"/>
                                          </a:cubicBezTo>
                                          <a:cubicBezTo>
                                            <a:pt x="66746" y="140034"/>
                                            <a:pt x="27853" y="180515"/>
                                            <a:pt x="17931" y="222187"/>
                                          </a:cubicBezTo>
                                          <a:cubicBezTo>
                                            <a:pt x="8009" y="263859"/>
                                            <a:pt x="-11041" y="332915"/>
                                            <a:pt x="8406" y="353156"/>
                                          </a:cubicBezTo>
                                          <a:cubicBezTo>
                                            <a:pt x="27853" y="373397"/>
                                            <a:pt x="105243" y="371809"/>
                                            <a:pt x="134612" y="343631"/>
                                          </a:cubicBezTo>
                                          <a:cubicBezTo>
                                            <a:pt x="163981" y="315453"/>
                                            <a:pt x="188588" y="230521"/>
                                            <a:pt x="184619" y="184087"/>
                                          </a:cubicBezTo>
                                          <a:cubicBezTo>
                                            <a:pt x="180650" y="137653"/>
                                            <a:pt x="133025" y="99553"/>
                                            <a:pt x="110800" y="65025"/>
                                          </a:cubicBezTo>
                                          <a:cubicBezTo>
                                            <a:pt x="88575" y="30497"/>
                                            <a:pt x="32219" y="-5619"/>
                                            <a:pt x="25075" y="731"/>
                                          </a:cubicBez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FF9F9F"/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AU"/>
                                    </a:p>
                                  </p:txBody>
                                </p:sp>
                                <p:sp>
                                  <p:nvSpPr>
                                    <p:cNvPr id="89" name="Freeform 88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5699970" y="3260489"/>
                                      <a:ext cx="358344" cy="255247"/>
                                    </a:xfrm>
                                    <a:custGeom>
                                      <a:avLst/>
                                      <a:gdLst>
                                        <a:gd name="connsiteX0" fmla="*/ 3124 w 358344"/>
                                        <a:gd name="connsiteY0" fmla="*/ 1824 h 255247"/>
                                        <a:gd name="connsiteX1" fmla="*/ 143618 w 358344"/>
                                        <a:gd name="connsiteY1" fmla="*/ 13730 h 255247"/>
                                        <a:gd name="connsiteX2" fmla="*/ 317449 w 358344"/>
                                        <a:gd name="connsiteY2" fmla="*/ 66117 h 255247"/>
                                        <a:gd name="connsiteX3" fmla="*/ 357930 w 358344"/>
                                        <a:gd name="connsiteY3" fmla="*/ 154224 h 255247"/>
                                        <a:gd name="connsiteX4" fmla="*/ 303161 w 358344"/>
                                        <a:gd name="connsiteY4" fmla="*/ 251855 h 255247"/>
                                        <a:gd name="connsiteX5" fmla="*/ 231724 w 358344"/>
                                        <a:gd name="connsiteY5" fmla="*/ 223280 h 255247"/>
                                        <a:gd name="connsiteX6" fmla="*/ 153143 w 358344"/>
                                        <a:gd name="connsiteY6" fmla="*/ 130411 h 255247"/>
                                        <a:gd name="connsiteX7" fmla="*/ 53130 w 358344"/>
                                        <a:gd name="connsiteY7" fmla="*/ 44686 h 255247"/>
                                        <a:gd name="connsiteX8" fmla="*/ 3124 w 358344"/>
                                        <a:gd name="connsiteY8" fmla="*/ 1824 h 255247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  <a:cxn ang="0">
                                          <a:pos x="connsiteX5" y="connsiteY5"/>
                                        </a:cxn>
                                        <a:cxn ang="0">
                                          <a:pos x="connsiteX6" y="connsiteY6"/>
                                        </a:cxn>
                                        <a:cxn ang="0">
                                          <a:pos x="connsiteX7" y="connsiteY7"/>
                                        </a:cxn>
                                        <a:cxn ang="0">
                                          <a:pos x="connsiteX8" y="connsiteY8"/>
                                        </a:cxn>
                                      </a:cxnLst>
                                      <a:rect l="l" t="t" r="r" b="b"/>
                                      <a:pathLst>
                                        <a:path w="358344" h="255247">
                                          <a:moveTo>
                                            <a:pt x="3124" y="1824"/>
                                          </a:moveTo>
                                          <a:cubicBezTo>
                                            <a:pt x="18205" y="-3335"/>
                                            <a:pt x="91231" y="3015"/>
                                            <a:pt x="143618" y="13730"/>
                                          </a:cubicBezTo>
                                          <a:cubicBezTo>
                                            <a:pt x="196005" y="24445"/>
                                            <a:pt x="281730" y="42701"/>
                                            <a:pt x="317449" y="66117"/>
                                          </a:cubicBezTo>
                                          <a:cubicBezTo>
                                            <a:pt x="353168" y="89533"/>
                                            <a:pt x="360311" y="123268"/>
                                            <a:pt x="357930" y="154224"/>
                                          </a:cubicBezTo>
                                          <a:cubicBezTo>
                                            <a:pt x="355549" y="185180"/>
                                            <a:pt x="324195" y="240346"/>
                                            <a:pt x="303161" y="251855"/>
                                          </a:cubicBezTo>
                                          <a:cubicBezTo>
                                            <a:pt x="282127" y="263364"/>
                                            <a:pt x="256727" y="243521"/>
                                            <a:pt x="231724" y="223280"/>
                                          </a:cubicBezTo>
                                          <a:cubicBezTo>
                                            <a:pt x="206721" y="203039"/>
                                            <a:pt x="182909" y="160177"/>
                                            <a:pt x="153143" y="130411"/>
                                          </a:cubicBezTo>
                                          <a:cubicBezTo>
                                            <a:pt x="123377" y="100645"/>
                                            <a:pt x="74958" y="65720"/>
                                            <a:pt x="53130" y="44686"/>
                                          </a:cubicBezTo>
                                          <a:cubicBezTo>
                                            <a:pt x="31302" y="23652"/>
                                            <a:pt x="-11957" y="6983"/>
                                            <a:pt x="3124" y="1824"/>
                                          </a:cubicBezTo>
                                          <a:close/>
                                        </a:path>
                                      </a:pathLst>
                                    </a:custGeom>
                                    <a:solidFill>
                                      <a:srgbClr val="FF9F9F"/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AU"/>
                                    </a:p>
                                  </p:txBody>
                                </p:sp>
                                <p:sp>
                                  <p:nvSpPr>
                                    <p:cNvPr id="90" name="Oval 89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5720238" y="3235738"/>
                                      <a:ext cx="64803" cy="64803"/>
                                    </a:xfrm>
                                    <a:prstGeom prst="ellipse">
                                      <a:avLst/>
                                    </a:prstGeom>
                                    <a:solidFill>
                                      <a:schemeClr val="accent4">
                                        <a:lumMod val="40000"/>
                                        <a:lumOff val="60000"/>
                                      </a:schemeClr>
                                    </a:solidFill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AU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78" name="Freeform 77"/>
                                  <p:cNvSpPr/>
                                  <p:nvPr/>
                                </p:nvSpPr>
                                <p:spPr>
                                  <a:xfrm>
                                    <a:off x="5490157" y="3781170"/>
                                    <a:ext cx="146916" cy="284936"/>
                                  </a:xfrm>
                                  <a:custGeom>
                                    <a:avLst/>
                                    <a:gdLst>
                                      <a:gd name="connsiteX0" fmla="*/ 134356 w 146916"/>
                                      <a:gd name="connsiteY0" fmla="*/ 255 h 284936"/>
                                      <a:gd name="connsiteX1" fmla="*/ 8149 w 146916"/>
                                      <a:gd name="connsiteY1" fmla="*/ 150274 h 284936"/>
                                      <a:gd name="connsiteX2" fmla="*/ 22437 w 146916"/>
                                      <a:gd name="connsiteY2" fmla="*/ 255049 h 284936"/>
                                      <a:gd name="connsiteX3" fmla="*/ 103399 w 146916"/>
                                      <a:gd name="connsiteY3" fmla="*/ 281243 h 284936"/>
                                      <a:gd name="connsiteX4" fmla="*/ 136737 w 146916"/>
                                      <a:gd name="connsiteY4" fmla="*/ 188374 h 284936"/>
                                      <a:gd name="connsiteX5" fmla="*/ 134356 w 146916"/>
                                      <a:gd name="connsiteY5" fmla="*/ 255 h 284936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</a:cxnLst>
                                    <a:rect l="l" t="t" r="r" b="b"/>
                                    <a:pathLst>
                                      <a:path w="146916" h="284936">
                                        <a:moveTo>
                                          <a:pt x="134356" y="255"/>
                                        </a:moveTo>
                                        <a:cubicBezTo>
                                          <a:pt x="112925" y="-6095"/>
                                          <a:pt x="26802" y="107808"/>
                                          <a:pt x="8149" y="150274"/>
                                        </a:cubicBezTo>
                                        <a:cubicBezTo>
                                          <a:pt x="-10504" y="192740"/>
                                          <a:pt x="6562" y="233221"/>
                                          <a:pt x="22437" y="255049"/>
                                        </a:cubicBezTo>
                                        <a:cubicBezTo>
                                          <a:pt x="38312" y="276877"/>
                                          <a:pt x="84349" y="292355"/>
                                          <a:pt x="103399" y="281243"/>
                                        </a:cubicBezTo>
                                        <a:cubicBezTo>
                                          <a:pt x="122449" y="270131"/>
                                          <a:pt x="128403" y="236396"/>
                                          <a:pt x="136737" y="188374"/>
                                        </a:cubicBezTo>
                                        <a:cubicBezTo>
                                          <a:pt x="145071" y="140352"/>
                                          <a:pt x="155787" y="6605"/>
                                          <a:pt x="134356" y="255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79" name="Freeform 78"/>
                                  <p:cNvSpPr/>
                                  <p:nvPr/>
                                </p:nvSpPr>
                                <p:spPr>
                                  <a:xfrm>
                                    <a:off x="5408338" y="3753148"/>
                                    <a:ext cx="216881" cy="152125"/>
                                  </a:xfrm>
                                  <a:custGeom>
                                    <a:avLst/>
                                    <a:gdLst>
                                      <a:gd name="connsiteX0" fmla="*/ 213793 w 216881"/>
                                      <a:gd name="connsiteY0" fmla="*/ 2083 h 152125"/>
                                      <a:gd name="connsiteX1" fmla="*/ 78062 w 216881"/>
                                      <a:gd name="connsiteY1" fmla="*/ 28277 h 152125"/>
                                      <a:gd name="connsiteX2" fmla="*/ 1862 w 216881"/>
                                      <a:gd name="connsiteY2" fmla="*/ 87808 h 152125"/>
                                      <a:gd name="connsiteX3" fmla="*/ 35200 w 216881"/>
                                      <a:gd name="connsiteY3" fmla="*/ 152102 h 152125"/>
                                      <a:gd name="connsiteX4" fmla="*/ 161406 w 216881"/>
                                      <a:gd name="connsiteY4" fmla="*/ 80665 h 152125"/>
                                      <a:gd name="connsiteX5" fmla="*/ 213793 w 216881"/>
                                      <a:gd name="connsiteY5" fmla="*/ 2083 h 152125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</a:cxnLst>
                                    <a:rect l="l" t="t" r="r" b="b"/>
                                    <a:pathLst>
                                      <a:path w="216881" h="152125">
                                        <a:moveTo>
                                          <a:pt x="213793" y="2083"/>
                                        </a:moveTo>
                                        <a:cubicBezTo>
                                          <a:pt x="199902" y="-6648"/>
                                          <a:pt x="113384" y="13990"/>
                                          <a:pt x="78062" y="28277"/>
                                        </a:cubicBezTo>
                                        <a:cubicBezTo>
                                          <a:pt x="42740" y="42564"/>
                                          <a:pt x="9006" y="67171"/>
                                          <a:pt x="1862" y="87808"/>
                                        </a:cubicBezTo>
                                        <a:cubicBezTo>
                                          <a:pt x="-5282" y="108445"/>
                                          <a:pt x="8609" y="153292"/>
                                          <a:pt x="35200" y="152102"/>
                                        </a:cubicBezTo>
                                        <a:cubicBezTo>
                                          <a:pt x="61791" y="150912"/>
                                          <a:pt x="130847" y="99715"/>
                                          <a:pt x="161406" y="80665"/>
                                        </a:cubicBezTo>
                                        <a:cubicBezTo>
                                          <a:pt x="191965" y="61615"/>
                                          <a:pt x="227684" y="10814"/>
                                          <a:pt x="213793" y="2083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80" name="Freeform 79"/>
                                  <p:cNvSpPr/>
                                  <p:nvPr/>
                                </p:nvSpPr>
                                <p:spPr>
                                  <a:xfrm>
                                    <a:off x="5594620" y="3644451"/>
                                    <a:ext cx="77662" cy="137441"/>
                                  </a:xfrm>
                                  <a:custGeom>
                                    <a:avLst/>
                                    <a:gdLst>
                                      <a:gd name="connsiteX0" fmla="*/ 17986 w 77662"/>
                                      <a:gd name="connsiteY0" fmla="*/ 136974 h 137441"/>
                                      <a:gd name="connsiteX1" fmla="*/ 1318 w 77662"/>
                                      <a:gd name="connsiteY1" fmla="*/ 15530 h 137441"/>
                                      <a:gd name="connsiteX2" fmla="*/ 46561 w 77662"/>
                                      <a:gd name="connsiteY2" fmla="*/ 6005 h 137441"/>
                                      <a:gd name="connsiteX3" fmla="*/ 77518 w 77662"/>
                                      <a:gd name="connsiteY3" fmla="*/ 56012 h 137441"/>
                                      <a:gd name="connsiteX4" fmla="*/ 17986 w 77662"/>
                                      <a:gd name="connsiteY4" fmla="*/ 136974 h 137441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</a:cxnLst>
                                    <a:rect l="l" t="t" r="r" b="b"/>
                                    <a:pathLst>
                                      <a:path w="77662" h="137441">
                                        <a:moveTo>
                                          <a:pt x="17986" y="136974"/>
                                        </a:moveTo>
                                        <a:cubicBezTo>
                                          <a:pt x="5286" y="130227"/>
                                          <a:pt x="-3444" y="37358"/>
                                          <a:pt x="1318" y="15530"/>
                                        </a:cubicBezTo>
                                        <a:cubicBezTo>
                                          <a:pt x="6080" y="-6298"/>
                                          <a:pt x="33861" y="-742"/>
                                          <a:pt x="46561" y="6005"/>
                                        </a:cubicBezTo>
                                        <a:cubicBezTo>
                                          <a:pt x="59261" y="12752"/>
                                          <a:pt x="74343" y="36565"/>
                                          <a:pt x="77518" y="56012"/>
                                        </a:cubicBezTo>
                                        <a:cubicBezTo>
                                          <a:pt x="80693" y="75459"/>
                                          <a:pt x="30686" y="143721"/>
                                          <a:pt x="17986" y="136974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81" name="Freeform 80"/>
                                  <p:cNvSpPr/>
                                  <p:nvPr/>
                                </p:nvSpPr>
                                <p:spPr>
                                  <a:xfrm>
                                    <a:off x="5602803" y="3707603"/>
                                    <a:ext cx="167329" cy="100196"/>
                                  </a:xfrm>
                                  <a:custGeom>
                                    <a:avLst/>
                                    <a:gdLst>
                                      <a:gd name="connsiteX0" fmla="*/ 19328 w 167329"/>
                                      <a:gd name="connsiteY0" fmla="*/ 47628 h 100196"/>
                                      <a:gd name="connsiteX1" fmla="*/ 145535 w 167329"/>
                                      <a:gd name="connsiteY1" fmla="*/ 3 h 100196"/>
                                      <a:gd name="connsiteX2" fmla="*/ 164585 w 167329"/>
                                      <a:gd name="connsiteY2" fmla="*/ 45247 h 100196"/>
                                      <a:gd name="connsiteX3" fmla="*/ 114578 w 167329"/>
                                      <a:gd name="connsiteY3" fmla="*/ 83347 h 100196"/>
                                      <a:gd name="connsiteX4" fmla="*/ 12185 w 167329"/>
                                      <a:gd name="connsiteY4" fmla="*/ 100016 h 100196"/>
                                      <a:gd name="connsiteX5" fmla="*/ 19328 w 167329"/>
                                      <a:gd name="connsiteY5" fmla="*/ 47628 h 100196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</a:cxnLst>
                                    <a:rect l="l" t="t" r="r" b="b"/>
                                    <a:pathLst>
                                      <a:path w="167329" h="100196">
                                        <a:moveTo>
                                          <a:pt x="19328" y="47628"/>
                                        </a:moveTo>
                                        <a:cubicBezTo>
                                          <a:pt x="41553" y="30959"/>
                                          <a:pt x="121326" y="400"/>
                                          <a:pt x="145535" y="3"/>
                                        </a:cubicBezTo>
                                        <a:cubicBezTo>
                                          <a:pt x="169744" y="-394"/>
                                          <a:pt x="169744" y="31356"/>
                                          <a:pt x="164585" y="45247"/>
                                        </a:cubicBezTo>
                                        <a:cubicBezTo>
                                          <a:pt x="159426" y="59138"/>
                                          <a:pt x="139978" y="74219"/>
                                          <a:pt x="114578" y="83347"/>
                                        </a:cubicBezTo>
                                        <a:cubicBezTo>
                                          <a:pt x="89178" y="92475"/>
                                          <a:pt x="31235" y="101603"/>
                                          <a:pt x="12185" y="100016"/>
                                        </a:cubicBezTo>
                                        <a:cubicBezTo>
                                          <a:pt x="-6865" y="98429"/>
                                          <a:pt x="-2897" y="64297"/>
                                          <a:pt x="19328" y="47628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82" name="Freeform 81"/>
                                  <p:cNvSpPr/>
                                  <p:nvPr/>
                                </p:nvSpPr>
                                <p:spPr>
                                  <a:xfrm>
                                    <a:off x="5633066" y="3792547"/>
                                    <a:ext cx="201181" cy="205441"/>
                                  </a:xfrm>
                                  <a:custGeom>
                                    <a:avLst/>
                                    <a:gdLst>
                                      <a:gd name="connsiteX0" fmla="*/ 8116 w 201181"/>
                                      <a:gd name="connsiteY0" fmla="*/ 785 h 205441"/>
                                      <a:gd name="connsiteX1" fmla="*/ 146228 w 201181"/>
                                      <a:gd name="connsiteY1" fmla="*/ 67460 h 205441"/>
                                      <a:gd name="connsiteX2" fmla="*/ 200997 w 201181"/>
                                      <a:gd name="connsiteY2" fmla="*/ 122228 h 205441"/>
                                      <a:gd name="connsiteX3" fmla="*/ 160516 w 201181"/>
                                      <a:gd name="connsiteY3" fmla="*/ 203191 h 205441"/>
                                      <a:gd name="connsiteX4" fmla="*/ 70028 w 201181"/>
                                      <a:gd name="connsiteY4" fmla="*/ 176997 h 205441"/>
                                      <a:gd name="connsiteX5" fmla="*/ 24784 w 201181"/>
                                      <a:gd name="connsiteY5" fmla="*/ 115085 h 205441"/>
                                      <a:gd name="connsiteX6" fmla="*/ 8116 w 201181"/>
                                      <a:gd name="connsiteY6" fmla="*/ 785 h 205441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</a:cxnLst>
                                    <a:rect l="l" t="t" r="r" b="b"/>
                                    <a:pathLst>
                                      <a:path w="201181" h="205441">
                                        <a:moveTo>
                                          <a:pt x="8116" y="785"/>
                                        </a:moveTo>
                                        <a:cubicBezTo>
                                          <a:pt x="28357" y="-7152"/>
                                          <a:pt x="114081" y="47220"/>
                                          <a:pt x="146228" y="67460"/>
                                        </a:cubicBezTo>
                                        <a:cubicBezTo>
                                          <a:pt x="178375" y="87700"/>
                                          <a:pt x="198616" y="99606"/>
                                          <a:pt x="200997" y="122228"/>
                                        </a:cubicBezTo>
                                        <a:cubicBezTo>
                                          <a:pt x="203378" y="144850"/>
                                          <a:pt x="182344" y="194063"/>
                                          <a:pt x="160516" y="203191"/>
                                        </a:cubicBezTo>
                                        <a:cubicBezTo>
                                          <a:pt x="138688" y="212319"/>
                                          <a:pt x="92650" y="191681"/>
                                          <a:pt x="70028" y="176997"/>
                                        </a:cubicBezTo>
                                        <a:cubicBezTo>
                                          <a:pt x="47406" y="162313"/>
                                          <a:pt x="39468" y="145644"/>
                                          <a:pt x="24784" y="115085"/>
                                        </a:cubicBezTo>
                                        <a:cubicBezTo>
                                          <a:pt x="10100" y="84526"/>
                                          <a:pt x="-12125" y="8722"/>
                                          <a:pt x="8116" y="785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accent5">
                                      <a:lumMod val="40000"/>
                                      <a:lumOff val="60000"/>
                                    </a:schemeClr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83" name="Oval 82"/>
                                  <p:cNvSpPr/>
                                  <p:nvPr/>
                                </p:nvSpPr>
                                <p:spPr>
                                  <a:xfrm>
                                    <a:off x="5589741" y="3759645"/>
                                    <a:ext cx="64803" cy="64803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chemeClr val="accent4">
                                      <a:lumMod val="20000"/>
                                      <a:lumOff val="80000"/>
                                    </a:schemeClr>
                                  </a:solidFill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68" name="Group 67"/>
                              <p:cNvGrpSpPr/>
                              <p:nvPr/>
                            </p:nvGrpSpPr>
                            <p:grpSpPr>
                              <a:xfrm>
                                <a:off x="5076746" y="3259855"/>
                                <a:ext cx="384601" cy="445388"/>
                                <a:chOff x="5076746" y="3259855"/>
                                <a:chExt cx="384601" cy="445388"/>
                              </a:xfrm>
                            </p:grpSpPr>
                            <p:sp>
                              <p:nvSpPr>
                                <p:cNvPr id="70" name="Freeform 69"/>
                                <p:cNvSpPr/>
                                <p:nvPr/>
                              </p:nvSpPr>
                              <p:spPr>
                                <a:xfrm>
                                  <a:off x="5275631" y="3259855"/>
                                  <a:ext cx="67969" cy="145396"/>
                                </a:xfrm>
                                <a:custGeom>
                                  <a:avLst/>
                                  <a:gdLst>
                                    <a:gd name="connsiteX0" fmla="*/ 13125 w 67969"/>
                                    <a:gd name="connsiteY0" fmla="*/ 145333 h 145396"/>
                                    <a:gd name="connsiteX1" fmla="*/ 1219 w 67969"/>
                                    <a:gd name="connsiteY1" fmla="*/ 59608 h 145396"/>
                                    <a:gd name="connsiteX2" fmla="*/ 34557 w 67969"/>
                                    <a:gd name="connsiteY2" fmla="*/ 76 h 145396"/>
                                    <a:gd name="connsiteX3" fmla="*/ 67894 w 67969"/>
                                    <a:gd name="connsiteY3" fmla="*/ 71514 h 145396"/>
                                    <a:gd name="connsiteX4" fmla="*/ 13125 w 67969"/>
                                    <a:gd name="connsiteY4" fmla="*/ 145333 h 145396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</a:cxnLst>
                                  <a:rect l="l" t="t" r="r" b="b"/>
                                  <a:pathLst>
                                    <a:path w="67969" h="145396">
                                      <a:moveTo>
                                        <a:pt x="13125" y="145333"/>
                                      </a:moveTo>
                                      <a:cubicBezTo>
                                        <a:pt x="2012" y="143349"/>
                                        <a:pt x="-2353" y="83817"/>
                                        <a:pt x="1219" y="59608"/>
                                      </a:cubicBezTo>
                                      <a:cubicBezTo>
                                        <a:pt x="4791" y="35399"/>
                                        <a:pt x="23445" y="-1908"/>
                                        <a:pt x="34557" y="76"/>
                                      </a:cubicBezTo>
                                      <a:cubicBezTo>
                                        <a:pt x="45670" y="2060"/>
                                        <a:pt x="69481" y="40955"/>
                                        <a:pt x="67894" y="71514"/>
                                      </a:cubicBezTo>
                                      <a:cubicBezTo>
                                        <a:pt x="66307" y="102073"/>
                                        <a:pt x="24238" y="147317"/>
                                        <a:pt x="13125" y="145333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71" name="Freeform 70"/>
                                <p:cNvSpPr/>
                                <p:nvPr/>
                              </p:nvSpPr>
                              <p:spPr>
                                <a:xfrm>
                                  <a:off x="5076746" y="3348913"/>
                                  <a:ext cx="216904" cy="118495"/>
                                </a:xfrm>
                                <a:custGeom>
                                  <a:avLst/>
                                  <a:gdLst>
                                    <a:gd name="connsiteX0" fmla="*/ 216773 w 216904"/>
                                    <a:gd name="connsiteY0" fmla="*/ 49131 h 118495"/>
                                    <a:gd name="connsiteX1" fmla="*/ 119142 w 216904"/>
                                    <a:gd name="connsiteY1" fmla="*/ 3887 h 118495"/>
                                    <a:gd name="connsiteX2" fmla="*/ 31035 w 216904"/>
                                    <a:gd name="connsiteY2" fmla="*/ 11031 h 118495"/>
                                    <a:gd name="connsiteX3" fmla="*/ 79 w 216904"/>
                                    <a:gd name="connsiteY3" fmla="*/ 80087 h 118495"/>
                                    <a:gd name="connsiteX4" fmla="*/ 38179 w 216904"/>
                                    <a:gd name="connsiteY4" fmla="*/ 118187 h 118495"/>
                                    <a:gd name="connsiteX5" fmla="*/ 97710 w 216904"/>
                                    <a:gd name="connsiteY5" fmla="*/ 96756 h 118495"/>
                                    <a:gd name="connsiteX6" fmla="*/ 216773 w 216904"/>
                                    <a:gd name="connsiteY6" fmla="*/ 49131 h 118495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</a:cxnLst>
                                  <a:rect l="l" t="t" r="r" b="b"/>
                                  <a:pathLst>
                                    <a:path w="216904" h="118495">
                                      <a:moveTo>
                                        <a:pt x="216773" y="49131"/>
                                      </a:moveTo>
                                      <a:cubicBezTo>
                                        <a:pt x="220345" y="33653"/>
                                        <a:pt x="150098" y="10237"/>
                                        <a:pt x="119142" y="3887"/>
                                      </a:cubicBezTo>
                                      <a:cubicBezTo>
                                        <a:pt x="88186" y="-2463"/>
                                        <a:pt x="50879" y="-1669"/>
                                        <a:pt x="31035" y="11031"/>
                                      </a:cubicBezTo>
                                      <a:cubicBezTo>
                                        <a:pt x="11191" y="23731"/>
                                        <a:pt x="-1112" y="62228"/>
                                        <a:pt x="79" y="80087"/>
                                      </a:cubicBezTo>
                                      <a:cubicBezTo>
                                        <a:pt x="1270" y="97946"/>
                                        <a:pt x="21907" y="115409"/>
                                        <a:pt x="38179" y="118187"/>
                                      </a:cubicBezTo>
                                      <a:cubicBezTo>
                                        <a:pt x="54451" y="120965"/>
                                        <a:pt x="61594" y="104297"/>
                                        <a:pt x="97710" y="96756"/>
                                      </a:cubicBezTo>
                                      <a:cubicBezTo>
                                        <a:pt x="133826" y="89215"/>
                                        <a:pt x="213201" y="64609"/>
                                        <a:pt x="216773" y="49131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72" name="Freeform 71"/>
                                <p:cNvSpPr/>
                                <p:nvPr/>
                              </p:nvSpPr>
                              <p:spPr>
                                <a:xfrm>
                                  <a:off x="5178323" y="3381316"/>
                                  <a:ext cx="153305" cy="323927"/>
                                </a:xfrm>
                                <a:custGeom>
                                  <a:avLst/>
                                  <a:gdLst>
                                    <a:gd name="connsiteX0" fmla="*/ 81858 w 153305"/>
                                    <a:gd name="connsiteY0" fmla="*/ 19109 h 323927"/>
                                    <a:gd name="connsiteX1" fmla="*/ 22327 w 153305"/>
                                    <a:gd name="connsiteY1" fmla="*/ 142934 h 323927"/>
                                    <a:gd name="connsiteX2" fmla="*/ 896 w 153305"/>
                                    <a:gd name="connsiteY2" fmla="*/ 269140 h 323927"/>
                                    <a:gd name="connsiteX3" fmla="*/ 48521 w 153305"/>
                                    <a:gd name="connsiteY3" fmla="*/ 323909 h 323927"/>
                                    <a:gd name="connsiteX4" fmla="*/ 100908 w 153305"/>
                                    <a:gd name="connsiteY4" fmla="*/ 273903 h 323927"/>
                                    <a:gd name="connsiteX5" fmla="*/ 108052 w 153305"/>
                                    <a:gd name="connsiteY5" fmla="*/ 166747 h 323927"/>
                                    <a:gd name="connsiteX6" fmla="*/ 122340 w 153305"/>
                                    <a:gd name="connsiteY6" fmla="*/ 92928 h 323927"/>
                                    <a:gd name="connsiteX7" fmla="*/ 153296 w 153305"/>
                                    <a:gd name="connsiteY7" fmla="*/ 9584 h 323927"/>
                                    <a:gd name="connsiteX8" fmla="*/ 81858 w 153305"/>
                                    <a:gd name="connsiteY8" fmla="*/ 19109 h 323927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  <a:cxn ang="0">
                                      <a:pos x="connsiteX8" y="connsiteY8"/>
                                    </a:cxn>
                                  </a:cxnLst>
                                  <a:rect l="l" t="t" r="r" b="b"/>
                                  <a:pathLst>
                                    <a:path w="153305" h="323927">
                                      <a:moveTo>
                                        <a:pt x="81858" y="19109"/>
                                      </a:moveTo>
                                      <a:cubicBezTo>
                                        <a:pt x="60030" y="41334"/>
                                        <a:pt x="35821" y="101262"/>
                                        <a:pt x="22327" y="142934"/>
                                      </a:cubicBezTo>
                                      <a:cubicBezTo>
                                        <a:pt x="8833" y="184606"/>
                                        <a:pt x="-3470" y="238978"/>
                                        <a:pt x="896" y="269140"/>
                                      </a:cubicBezTo>
                                      <a:cubicBezTo>
                                        <a:pt x="5262" y="299302"/>
                                        <a:pt x="31852" y="323115"/>
                                        <a:pt x="48521" y="323909"/>
                                      </a:cubicBezTo>
                                      <a:cubicBezTo>
                                        <a:pt x="65190" y="324703"/>
                                        <a:pt x="90986" y="300097"/>
                                        <a:pt x="100908" y="273903"/>
                                      </a:cubicBezTo>
                                      <a:cubicBezTo>
                                        <a:pt x="110830" y="247709"/>
                                        <a:pt x="104480" y="196909"/>
                                        <a:pt x="108052" y="166747"/>
                                      </a:cubicBezTo>
                                      <a:cubicBezTo>
                                        <a:pt x="111624" y="136585"/>
                                        <a:pt x="114799" y="119122"/>
                                        <a:pt x="122340" y="92928"/>
                                      </a:cubicBezTo>
                                      <a:cubicBezTo>
                                        <a:pt x="129881" y="66734"/>
                                        <a:pt x="152502" y="24665"/>
                                        <a:pt x="153296" y="9584"/>
                                      </a:cubicBezTo>
                                      <a:cubicBezTo>
                                        <a:pt x="154090" y="-5497"/>
                                        <a:pt x="103686" y="-3116"/>
                                        <a:pt x="81858" y="19109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73" name="Freeform 72"/>
                                <p:cNvSpPr/>
                                <p:nvPr/>
                              </p:nvSpPr>
                              <p:spPr>
                                <a:xfrm>
                                  <a:off x="5290865" y="3319142"/>
                                  <a:ext cx="170482" cy="74335"/>
                                </a:xfrm>
                                <a:custGeom>
                                  <a:avLst/>
                                  <a:gdLst>
                                    <a:gd name="connsiteX0" fmla="*/ 273 w 170482"/>
                                    <a:gd name="connsiteY0" fmla="*/ 66996 h 74335"/>
                                    <a:gd name="connsiteX1" fmla="*/ 114573 w 170482"/>
                                    <a:gd name="connsiteY1" fmla="*/ 2702 h 74335"/>
                                    <a:gd name="connsiteX2" fmla="*/ 164579 w 170482"/>
                                    <a:gd name="connsiteY2" fmla="*/ 16989 h 74335"/>
                                    <a:gd name="connsiteX3" fmla="*/ 150291 w 170482"/>
                                    <a:gd name="connsiteY3" fmla="*/ 62233 h 74335"/>
                                    <a:gd name="connsiteX4" fmla="*/ 273 w 170482"/>
                                    <a:gd name="connsiteY4" fmla="*/ 66996 h 74335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</a:cxnLst>
                                  <a:rect l="l" t="t" r="r" b="b"/>
                                  <a:pathLst>
                                    <a:path w="170482" h="74335">
                                      <a:moveTo>
                                        <a:pt x="273" y="66996"/>
                                      </a:moveTo>
                                      <a:cubicBezTo>
                                        <a:pt x="-5680" y="57074"/>
                                        <a:pt x="87189" y="11036"/>
                                        <a:pt x="114573" y="2702"/>
                                      </a:cubicBezTo>
                                      <a:cubicBezTo>
                                        <a:pt x="141957" y="-5632"/>
                                        <a:pt x="158626" y="7067"/>
                                        <a:pt x="164579" y="16989"/>
                                      </a:cubicBezTo>
                                      <a:cubicBezTo>
                                        <a:pt x="170532" y="26911"/>
                                        <a:pt x="178866" y="46358"/>
                                        <a:pt x="150291" y="62233"/>
                                      </a:cubicBezTo>
                                      <a:cubicBezTo>
                                        <a:pt x="121716" y="78108"/>
                                        <a:pt x="6226" y="76918"/>
                                        <a:pt x="273" y="66996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74" name="Freeform 73"/>
                                <p:cNvSpPr/>
                                <p:nvPr/>
                              </p:nvSpPr>
                              <p:spPr>
                                <a:xfrm>
                                  <a:off x="5274018" y="3384811"/>
                                  <a:ext cx="186261" cy="168210"/>
                                </a:xfrm>
                                <a:custGeom>
                                  <a:avLst/>
                                  <a:gdLst>
                                    <a:gd name="connsiteX0" fmla="*/ 124 w 186261"/>
                                    <a:gd name="connsiteY0" fmla="*/ 16661 h 168210"/>
                                    <a:gd name="connsiteX1" fmla="*/ 78705 w 186261"/>
                                    <a:gd name="connsiteY1" fmla="*/ 107149 h 168210"/>
                                    <a:gd name="connsiteX2" fmla="*/ 126330 w 186261"/>
                                    <a:gd name="connsiteY2" fmla="*/ 161918 h 168210"/>
                                    <a:gd name="connsiteX3" fmla="*/ 185862 w 186261"/>
                                    <a:gd name="connsiteY3" fmla="*/ 157155 h 168210"/>
                                    <a:gd name="connsiteX4" fmla="*/ 147762 w 186261"/>
                                    <a:gd name="connsiteY4" fmla="*/ 73811 h 168210"/>
                                    <a:gd name="connsiteX5" fmla="*/ 62037 w 186261"/>
                                    <a:gd name="connsiteY5" fmla="*/ 7136 h 168210"/>
                                    <a:gd name="connsiteX6" fmla="*/ 124 w 186261"/>
                                    <a:gd name="connsiteY6" fmla="*/ 16661 h 168210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</a:cxnLst>
                                  <a:rect l="l" t="t" r="r" b="b"/>
                                  <a:pathLst>
                                    <a:path w="186261" h="168210">
                                      <a:moveTo>
                                        <a:pt x="124" y="16661"/>
                                      </a:moveTo>
                                      <a:cubicBezTo>
                                        <a:pt x="2902" y="33330"/>
                                        <a:pt x="78705" y="107149"/>
                                        <a:pt x="78705" y="107149"/>
                                      </a:cubicBezTo>
                                      <a:cubicBezTo>
                                        <a:pt x="99739" y="131358"/>
                                        <a:pt x="108470" y="153584"/>
                                        <a:pt x="126330" y="161918"/>
                                      </a:cubicBezTo>
                                      <a:cubicBezTo>
                                        <a:pt x="144190" y="170252"/>
                                        <a:pt x="182290" y="171840"/>
                                        <a:pt x="185862" y="157155"/>
                                      </a:cubicBezTo>
                                      <a:cubicBezTo>
                                        <a:pt x="189434" y="142470"/>
                                        <a:pt x="168400" y="98814"/>
                                        <a:pt x="147762" y="73811"/>
                                      </a:cubicBezTo>
                                      <a:cubicBezTo>
                                        <a:pt x="127125" y="48808"/>
                                        <a:pt x="82278" y="20233"/>
                                        <a:pt x="62037" y="7136"/>
                                      </a:cubicBezTo>
                                      <a:cubicBezTo>
                                        <a:pt x="41796" y="-5961"/>
                                        <a:pt x="-2654" y="-8"/>
                                        <a:pt x="124" y="16661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solidFill>
                                  <a:schemeClr val="bg1">
                                    <a:lumMod val="85000"/>
                                  </a:schemeClr>
                                </a:solidFill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</p:grpSp>
                          <p:sp>
                            <p:nvSpPr>
                              <p:cNvPr id="69" name="Oval 68"/>
                              <p:cNvSpPr/>
                              <p:nvPr/>
                            </p:nvSpPr>
                            <p:spPr>
                              <a:xfrm>
                                <a:off x="5280178" y="3377650"/>
                                <a:ext cx="48230" cy="48230"/>
                              </a:xfrm>
                              <a:prstGeom prst="ellipse">
                                <a:avLst/>
                              </a:prstGeom>
                              <a:solidFill>
                                <a:schemeClr val="bg1"/>
                              </a:solidFill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</p:grpSp>
                        <p:sp>
                          <p:nvSpPr>
                            <p:cNvPr id="65" name="Freeform 64"/>
                            <p:cNvSpPr/>
                            <p:nvPr/>
                          </p:nvSpPr>
                          <p:spPr>
                            <a:xfrm>
                              <a:off x="5353129" y="3019378"/>
                              <a:ext cx="310046" cy="229083"/>
                            </a:xfrm>
                            <a:custGeom>
                              <a:avLst/>
                              <a:gdLst>
                                <a:gd name="connsiteX0" fmla="*/ 97552 w 310046"/>
                                <a:gd name="connsiteY0" fmla="*/ 83391 h 229083"/>
                                <a:gd name="connsiteX1" fmla="*/ 9446 w 310046"/>
                                <a:gd name="connsiteY1" fmla="*/ 147685 h 229083"/>
                                <a:gd name="connsiteX2" fmla="*/ 9446 w 310046"/>
                                <a:gd name="connsiteY2" fmla="*/ 228647 h 229083"/>
                                <a:gd name="connsiteX3" fmla="*/ 71359 w 310046"/>
                                <a:gd name="connsiteY3" fmla="*/ 176260 h 229083"/>
                                <a:gd name="connsiteX4" fmla="*/ 157084 w 310046"/>
                                <a:gd name="connsiteY4" fmla="*/ 97678 h 229083"/>
                                <a:gd name="connsiteX5" fmla="*/ 135652 w 310046"/>
                                <a:gd name="connsiteY5" fmla="*/ 150066 h 229083"/>
                                <a:gd name="connsiteX6" fmla="*/ 164227 w 310046"/>
                                <a:gd name="connsiteY6" fmla="*/ 161972 h 229083"/>
                                <a:gd name="connsiteX7" fmla="*/ 190421 w 310046"/>
                                <a:gd name="connsiteY7" fmla="*/ 104822 h 229083"/>
                                <a:gd name="connsiteX8" fmla="*/ 257096 w 310046"/>
                                <a:gd name="connsiteY8" fmla="*/ 133397 h 229083"/>
                                <a:gd name="connsiteX9" fmla="*/ 309484 w 310046"/>
                                <a:gd name="connsiteY9" fmla="*/ 126253 h 229083"/>
                                <a:gd name="connsiteX10" fmla="*/ 283290 w 310046"/>
                                <a:gd name="connsiteY10" fmla="*/ 76247 h 229083"/>
                                <a:gd name="connsiteX11" fmla="*/ 259477 w 310046"/>
                                <a:gd name="connsiteY11" fmla="*/ 50053 h 229083"/>
                                <a:gd name="connsiteX12" fmla="*/ 295196 w 310046"/>
                                <a:gd name="connsiteY12" fmla="*/ 35766 h 229083"/>
                                <a:gd name="connsiteX13" fmla="*/ 285671 w 310046"/>
                                <a:gd name="connsiteY13" fmla="*/ 47 h 229083"/>
                                <a:gd name="connsiteX14" fmla="*/ 216615 w 310046"/>
                                <a:gd name="connsiteY14" fmla="*/ 28622 h 229083"/>
                                <a:gd name="connsiteX15" fmla="*/ 180896 w 310046"/>
                                <a:gd name="connsiteY15" fmla="*/ 50053 h 229083"/>
                                <a:gd name="connsiteX16" fmla="*/ 164227 w 310046"/>
                                <a:gd name="connsiteY16" fmla="*/ 16716 h 229083"/>
                                <a:gd name="connsiteX17" fmla="*/ 123746 w 310046"/>
                                <a:gd name="connsiteY17" fmla="*/ 35766 h 229083"/>
                                <a:gd name="connsiteX18" fmla="*/ 97552 w 310046"/>
                                <a:gd name="connsiteY18" fmla="*/ 83391 h 229083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</a:cxnLst>
                              <a:rect l="l" t="t" r="r" b="b"/>
                              <a:pathLst>
                                <a:path w="310046" h="229083">
                                  <a:moveTo>
                                    <a:pt x="97552" y="83391"/>
                                  </a:moveTo>
                                  <a:cubicBezTo>
                                    <a:pt x="78502" y="102044"/>
                                    <a:pt x="24130" y="123476"/>
                                    <a:pt x="9446" y="147685"/>
                                  </a:cubicBezTo>
                                  <a:cubicBezTo>
                                    <a:pt x="-5238" y="171894"/>
                                    <a:pt x="-873" y="223885"/>
                                    <a:pt x="9446" y="228647"/>
                                  </a:cubicBezTo>
                                  <a:cubicBezTo>
                                    <a:pt x="19765" y="233409"/>
                                    <a:pt x="46753" y="198088"/>
                                    <a:pt x="71359" y="176260"/>
                                  </a:cubicBezTo>
                                  <a:cubicBezTo>
                                    <a:pt x="95965" y="154432"/>
                                    <a:pt x="146369" y="102044"/>
                                    <a:pt x="157084" y="97678"/>
                                  </a:cubicBezTo>
                                  <a:cubicBezTo>
                                    <a:pt x="167799" y="93312"/>
                                    <a:pt x="134462" y="139350"/>
                                    <a:pt x="135652" y="150066"/>
                                  </a:cubicBezTo>
                                  <a:cubicBezTo>
                                    <a:pt x="136842" y="160782"/>
                                    <a:pt x="155099" y="169513"/>
                                    <a:pt x="164227" y="161972"/>
                                  </a:cubicBezTo>
                                  <a:cubicBezTo>
                                    <a:pt x="173355" y="154431"/>
                                    <a:pt x="174943" y="109584"/>
                                    <a:pt x="190421" y="104822"/>
                                  </a:cubicBezTo>
                                  <a:cubicBezTo>
                                    <a:pt x="205899" y="100060"/>
                                    <a:pt x="237252" y="129825"/>
                                    <a:pt x="257096" y="133397"/>
                                  </a:cubicBezTo>
                                  <a:cubicBezTo>
                                    <a:pt x="276940" y="136969"/>
                                    <a:pt x="305118" y="135778"/>
                                    <a:pt x="309484" y="126253"/>
                                  </a:cubicBezTo>
                                  <a:cubicBezTo>
                                    <a:pt x="313850" y="116728"/>
                                    <a:pt x="291624" y="88947"/>
                                    <a:pt x="283290" y="76247"/>
                                  </a:cubicBezTo>
                                  <a:cubicBezTo>
                                    <a:pt x="274956" y="63547"/>
                                    <a:pt x="257493" y="56800"/>
                                    <a:pt x="259477" y="50053"/>
                                  </a:cubicBezTo>
                                  <a:cubicBezTo>
                                    <a:pt x="261461" y="43306"/>
                                    <a:pt x="290830" y="44100"/>
                                    <a:pt x="295196" y="35766"/>
                                  </a:cubicBezTo>
                                  <a:cubicBezTo>
                                    <a:pt x="299562" y="27432"/>
                                    <a:pt x="298768" y="1238"/>
                                    <a:pt x="285671" y="47"/>
                                  </a:cubicBezTo>
                                  <a:cubicBezTo>
                                    <a:pt x="272574" y="-1144"/>
                                    <a:pt x="234077" y="20288"/>
                                    <a:pt x="216615" y="28622"/>
                                  </a:cubicBezTo>
                                  <a:cubicBezTo>
                                    <a:pt x="199153" y="36956"/>
                                    <a:pt x="189627" y="52037"/>
                                    <a:pt x="180896" y="50053"/>
                                  </a:cubicBezTo>
                                  <a:cubicBezTo>
                                    <a:pt x="172165" y="48069"/>
                                    <a:pt x="173752" y="19097"/>
                                    <a:pt x="164227" y="16716"/>
                                  </a:cubicBezTo>
                                  <a:cubicBezTo>
                                    <a:pt x="154702" y="14335"/>
                                    <a:pt x="131286" y="26638"/>
                                    <a:pt x="123746" y="35766"/>
                                  </a:cubicBezTo>
                                  <a:cubicBezTo>
                                    <a:pt x="116206" y="44894"/>
                                    <a:pt x="116602" y="64738"/>
                                    <a:pt x="97552" y="8339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accent1">
                                <a:lumMod val="20000"/>
                                <a:lumOff val="8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66" name="Oval 65"/>
                            <p:cNvSpPr/>
                            <p:nvPr/>
                          </p:nvSpPr>
                          <p:spPr>
                            <a:xfrm rot="20968180">
                              <a:off x="5487847" y="3058954"/>
                              <a:ext cx="64803" cy="45719"/>
                            </a:xfrm>
                            <a:prstGeom prst="ellipse">
                              <a:avLst/>
                            </a:prstGeom>
                            <a:solidFill>
                              <a:schemeClr val="accent4">
                                <a:lumMod val="40000"/>
                                <a:lumOff val="60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</p:grpSp>
                    </p:grpSp>
                  </p:grpSp>
                  <p:sp>
                    <p:nvSpPr>
                      <p:cNvPr id="53" name="Freeform 52"/>
                      <p:cNvSpPr/>
                      <p:nvPr/>
                    </p:nvSpPr>
                    <p:spPr>
                      <a:xfrm>
                        <a:off x="4297175" y="4276522"/>
                        <a:ext cx="705131" cy="91966"/>
                      </a:xfrm>
                      <a:custGeom>
                        <a:avLst/>
                        <a:gdLst>
                          <a:gd name="connsiteX0" fmla="*/ 278 w 705131"/>
                          <a:gd name="connsiteY0" fmla="*/ 19280 h 91966"/>
                          <a:gd name="connsiteX1" fmla="*/ 257453 w 705131"/>
                          <a:gd name="connsiteY1" fmla="*/ 47855 h 91966"/>
                          <a:gd name="connsiteX2" fmla="*/ 495578 w 705131"/>
                          <a:gd name="connsiteY2" fmla="*/ 52618 h 91966"/>
                          <a:gd name="connsiteX3" fmla="*/ 705128 w 705131"/>
                          <a:gd name="connsiteY3" fmla="*/ 230 h 91966"/>
                          <a:gd name="connsiteX4" fmla="*/ 500341 w 705131"/>
                          <a:gd name="connsiteY4" fmla="*/ 76430 h 91966"/>
                          <a:gd name="connsiteX5" fmla="*/ 214591 w 705131"/>
                          <a:gd name="connsiteY5" fmla="*/ 85955 h 91966"/>
                          <a:gd name="connsiteX6" fmla="*/ 278 w 705131"/>
                          <a:gd name="connsiteY6" fmla="*/ 19280 h 9196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705131" h="91966">
                            <a:moveTo>
                              <a:pt x="278" y="19280"/>
                            </a:moveTo>
                            <a:cubicBezTo>
                              <a:pt x="7422" y="12930"/>
                              <a:pt x="174903" y="42299"/>
                              <a:pt x="257453" y="47855"/>
                            </a:cubicBezTo>
                            <a:cubicBezTo>
                              <a:pt x="340003" y="53411"/>
                              <a:pt x="420966" y="60555"/>
                              <a:pt x="495578" y="52618"/>
                            </a:cubicBezTo>
                            <a:cubicBezTo>
                              <a:pt x="570190" y="44681"/>
                              <a:pt x="704334" y="-3739"/>
                              <a:pt x="705128" y="230"/>
                            </a:cubicBezTo>
                            <a:cubicBezTo>
                              <a:pt x="705922" y="4199"/>
                              <a:pt x="582097" y="62143"/>
                              <a:pt x="500341" y="76430"/>
                            </a:cubicBezTo>
                            <a:cubicBezTo>
                              <a:pt x="418585" y="90718"/>
                              <a:pt x="304285" y="97861"/>
                              <a:pt x="214591" y="85955"/>
                            </a:cubicBezTo>
                            <a:cubicBezTo>
                              <a:pt x="124897" y="74049"/>
                              <a:pt x="-6866" y="25630"/>
                              <a:pt x="278" y="19280"/>
                            </a:cubicBezTo>
                            <a:close/>
                          </a:path>
                        </a:pathLst>
                      </a:custGeom>
                      <a:solidFill>
                        <a:schemeClr val="bg1">
                          <a:lumMod val="75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</p:grpSp>
                <p:sp>
                  <p:nvSpPr>
                    <p:cNvPr id="47" name="Freeform 46"/>
                    <p:cNvSpPr/>
                    <p:nvPr/>
                  </p:nvSpPr>
                  <p:spPr>
                    <a:xfrm>
                      <a:off x="5462724" y="4411646"/>
                      <a:ext cx="573019" cy="123194"/>
                    </a:xfrm>
                    <a:custGeom>
                      <a:avLst/>
                      <a:gdLst>
                        <a:gd name="connsiteX0" fmla="*/ 141151 w 573019"/>
                        <a:gd name="connsiteY0" fmla="*/ 23829 h 123194"/>
                        <a:gd name="connsiteX1" fmla="*/ 45901 w 573019"/>
                        <a:gd name="connsiteY1" fmla="*/ 1604 h 123194"/>
                        <a:gd name="connsiteX2" fmla="*/ 4626 w 573019"/>
                        <a:gd name="connsiteY2" fmla="*/ 68279 h 123194"/>
                        <a:gd name="connsiteX3" fmla="*/ 150676 w 573019"/>
                        <a:gd name="connsiteY3" fmla="*/ 115904 h 123194"/>
                        <a:gd name="connsiteX4" fmla="*/ 280851 w 573019"/>
                        <a:gd name="connsiteY4" fmla="*/ 115904 h 123194"/>
                        <a:gd name="connsiteX5" fmla="*/ 452301 w 573019"/>
                        <a:gd name="connsiteY5" fmla="*/ 115904 h 123194"/>
                        <a:gd name="connsiteX6" fmla="*/ 572951 w 573019"/>
                        <a:gd name="connsiteY6" fmla="*/ 17479 h 123194"/>
                        <a:gd name="connsiteX7" fmla="*/ 436426 w 573019"/>
                        <a:gd name="connsiteY7" fmla="*/ 61929 h 123194"/>
                        <a:gd name="connsiteX8" fmla="*/ 284026 w 573019"/>
                        <a:gd name="connsiteY8" fmla="*/ 58754 h 123194"/>
                        <a:gd name="connsiteX9" fmla="*/ 141151 w 573019"/>
                        <a:gd name="connsiteY9" fmla="*/ 23829 h 1231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573019" h="123194">
                          <a:moveTo>
                            <a:pt x="141151" y="23829"/>
                          </a:moveTo>
                          <a:cubicBezTo>
                            <a:pt x="101463" y="14304"/>
                            <a:pt x="68655" y="-5804"/>
                            <a:pt x="45901" y="1604"/>
                          </a:cubicBezTo>
                          <a:cubicBezTo>
                            <a:pt x="23147" y="9012"/>
                            <a:pt x="-12836" y="49229"/>
                            <a:pt x="4626" y="68279"/>
                          </a:cubicBezTo>
                          <a:cubicBezTo>
                            <a:pt x="22088" y="87329"/>
                            <a:pt x="104639" y="107967"/>
                            <a:pt x="150676" y="115904"/>
                          </a:cubicBezTo>
                          <a:cubicBezTo>
                            <a:pt x="196713" y="123841"/>
                            <a:pt x="280851" y="115904"/>
                            <a:pt x="280851" y="115904"/>
                          </a:cubicBezTo>
                          <a:cubicBezTo>
                            <a:pt x="331122" y="115904"/>
                            <a:pt x="403618" y="132308"/>
                            <a:pt x="452301" y="115904"/>
                          </a:cubicBezTo>
                          <a:cubicBezTo>
                            <a:pt x="500984" y="99500"/>
                            <a:pt x="575597" y="26475"/>
                            <a:pt x="572951" y="17479"/>
                          </a:cubicBezTo>
                          <a:cubicBezTo>
                            <a:pt x="570305" y="8483"/>
                            <a:pt x="484580" y="55050"/>
                            <a:pt x="436426" y="61929"/>
                          </a:cubicBezTo>
                          <a:cubicBezTo>
                            <a:pt x="388272" y="68808"/>
                            <a:pt x="331122" y="62458"/>
                            <a:pt x="284026" y="58754"/>
                          </a:cubicBezTo>
                          <a:cubicBezTo>
                            <a:pt x="236930" y="55050"/>
                            <a:pt x="180839" y="33354"/>
                            <a:pt x="141151" y="23829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0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48" name="Freeform 47"/>
                    <p:cNvSpPr/>
                    <p:nvPr/>
                  </p:nvSpPr>
                  <p:spPr>
                    <a:xfrm>
                      <a:off x="5319693" y="4558488"/>
                      <a:ext cx="119322" cy="319811"/>
                    </a:xfrm>
                    <a:custGeom>
                      <a:avLst/>
                      <a:gdLst>
                        <a:gd name="connsiteX0" fmla="*/ 7957 w 119322"/>
                        <a:gd name="connsiteY0" fmla="*/ 73837 h 319811"/>
                        <a:gd name="connsiteX1" fmla="*/ 7957 w 119322"/>
                        <a:gd name="connsiteY1" fmla="*/ 213537 h 319811"/>
                        <a:gd name="connsiteX2" fmla="*/ 65107 w 119322"/>
                        <a:gd name="connsiteY2" fmla="*/ 318312 h 319811"/>
                        <a:gd name="connsiteX3" fmla="*/ 119082 w 119322"/>
                        <a:gd name="connsiteY3" fmla="*/ 267512 h 319811"/>
                        <a:gd name="connsiteX4" fmla="*/ 84157 w 119322"/>
                        <a:gd name="connsiteY4" fmla="*/ 159562 h 319811"/>
                        <a:gd name="connsiteX5" fmla="*/ 65107 w 119322"/>
                        <a:gd name="connsiteY5" fmla="*/ 92887 h 319811"/>
                        <a:gd name="connsiteX6" fmla="*/ 103207 w 119322"/>
                        <a:gd name="connsiteY6" fmla="*/ 32562 h 319811"/>
                        <a:gd name="connsiteX7" fmla="*/ 77807 w 119322"/>
                        <a:gd name="connsiteY7" fmla="*/ 812 h 319811"/>
                        <a:gd name="connsiteX8" fmla="*/ 7957 w 119322"/>
                        <a:gd name="connsiteY8" fmla="*/ 73837 h 31981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119322" h="319811">
                          <a:moveTo>
                            <a:pt x="7957" y="73837"/>
                          </a:moveTo>
                          <a:cubicBezTo>
                            <a:pt x="-3685" y="109291"/>
                            <a:pt x="-1568" y="172791"/>
                            <a:pt x="7957" y="213537"/>
                          </a:cubicBezTo>
                          <a:cubicBezTo>
                            <a:pt x="17482" y="254283"/>
                            <a:pt x="46586" y="309316"/>
                            <a:pt x="65107" y="318312"/>
                          </a:cubicBezTo>
                          <a:cubicBezTo>
                            <a:pt x="83628" y="327308"/>
                            <a:pt x="115907" y="293970"/>
                            <a:pt x="119082" y="267512"/>
                          </a:cubicBezTo>
                          <a:cubicBezTo>
                            <a:pt x="122257" y="241054"/>
                            <a:pt x="93153" y="188666"/>
                            <a:pt x="84157" y="159562"/>
                          </a:cubicBezTo>
                          <a:cubicBezTo>
                            <a:pt x="75161" y="130458"/>
                            <a:pt x="61932" y="114054"/>
                            <a:pt x="65107" y="92887"/>
                          </a:cubicBezTo>
                          <a:cubicBezTo>
                            <a:pt x="68282" y="71720"/>
                            <a:pt x="101090" y="47908"/>
                            <a:pt x="103207" y="32562"/>
                          </a:cubicBezTo>
                          <a:cubicBezTo>
                            <a:pt x="105324" y="17216"/>
                            <a:pt x="92624" y="-4480"/>
                            <a:pt x="77807" y="812"/>
                          </a:cubicBezTo>
                          <a:cubicBezTo>
                            <a:pt x="62990" y="6104"/>
                            <a:pt x="19599" y="38383"/>
                            <a:pt x="7957" y="73837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0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49" name="Freeform 48"/>
                    <p:cNvSpPr/>
                    <p:nvPr/>
                  </p:nvSpPr>
                  <p:spPr>
                    <a:xfrm>
                      <a:off x="5581325" y="4908479"/>
                      <a:ext cx="619470" cy="94126"/>
                    </a:xfrm>
                    <a:custGeom>
                      <a:avLst/>
                      <a:gdLst>
                        <a:gd name="connsiteX0" fmla="*/ 171775 w 619470"/>
                        <a:gd name="connsiteY0" fmla="*/ 15946 h 94126"/>
                        <a:gd name="connsiteX1" fmla="*/ 371800 w 619470"/>
                        <a:gd name="connsiteY1" fmla="*/ 38171 h 94126"/>
                        <a:gd name="connsiteX2" fmla="*/ 619450 w 619470"/>
                        <a:gd name="connsiteY2" fmla="*/ 6421 h 94126"/>
                        <a:gd name="connsiteX3" fmla="*/ 384500 w 619470"/>
                        <a:gd name="connsiteY3" fmla="*/ 88971 h 94126"/>
                        <a:gd name="connsiteX4" fmla="*/ 152725 w 619470"/>
                        <a:gd name="connsiteY4" fmla="*/ 85796 h 94126"/>
                        <a:gd name="connsiteX5" fmla="*/ 44775 w 619470"/>
                        <a:gd name="connsiteY5" fmla="*/ 85796 h 94126"/>
                        <a:gd name="connsiteX6" fmla="*/ 325 w 619470"/>
                        <a:gd name="connsiteY6" fmla="*/ 15946 h 94126"/>
                        <a:gd name="connsiteX7" fmla="*/ 32075 w 619470"/>
                        <a:gd name="connsiteY7" fmla="*/ 71 h 94126"/>
                        <a:gd name="connsiteX8" fmla="*/ 171775 w 619470"/>
                        <a:gd name="connsiteY8" fmla="*/ 15946 h 9412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619470" h="94126">
                          <a:moveTo>
                            <a:pt x="171775" y="15946"/>
                          </a:moveTo>
                          <a:cubicBezTo>
                            <a:pt x="228396" y="22296"/>
                            <a:pt x="297188" y="39758"/>
                            <a:pt x="371800" y="38171"/>
                          </a:cubicBezTo>
                          <a:cubicBezTo>
                            <a:pt x="446412" y="36584"/>
                            <a:pt x="617333" y="-2046"/>
                            <a:pt x="619450" y="6421"/>
                          </a:cubicBezTo>
                          <a:cubicBezTo>
                            <a:pt x="621567" y="14888"/>
                            <a:pt x="462287" y="75742"/>
                            <a:pt x="384500" y="88971"/>
                          </a:cubicBezTo>
                          <a:cubicBezTo>
                            <a:pt x="306713" y="102200"/>
                            <a:pt x="152725" y="85796"/>
                            <a:pt x="152725" y="85796"/>
                          </a:cubicBezTo>
                          <a:cubicBezTo>
                            <a:pt x="96104" y="85267"/>
                            <a:pt x="70175" y="97438"/>
                            <a:pt x="44775" y="85796"/>
                          </a:cubicBezTo>
                          <a:cubicBezTo>
                            <a:pt x="19375" y="74154"/>
                            <a:pt x="2442" y="30234"/>
                            <a:pt x="325" y="15946"/>
                          </a:cubicBezTo>
                          <a:cubicBezTo>
                            <a:pt x="-1792" y="1658"/>
                            <a:pt x="6146" y="-458"/>
                            <a:pt x="32075" y="71"/>
                          </a:cubicBezTo>
                          <a:cubicBezTo>
                            <a:pt x="58004" y="600"/>
                            <a:pt x="115154" y="9596"/>
                            <a:pt x="171775" y="15946"/>
                          </a:cubicBezTo>
                          <a:close/>
                        </a:path>
                      </a:pathLst>
                    </a:custGeom>
                    <a:solidFill>
                      <a:srgbClr val="FFFFFF">
                        <a:alpha val="40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</p:grpSp>
              <p:sp>
                <p:nvSpPr>
                  <p:cNvPr id="42" name="Freeform 41"/>
                  <p:cNvSpPr/>
                  <p:nvPr/>
                </p:nvSpPr>
                <p:spPr>
                  <a:xfrm>
                    <a:off x="5488607" y="4259238"/>
                    <a:ext cx="893765" cy="843209"/>
                  </a:xfrm>
                  <a:custGeom>
                    <a:avLst/>
                    <a:gdLst>
                      <a:gd name="connsiteX0" fmla="*/ 705024 w 893765"/>
                      <a:gd name="connsiteY0" fmla="*/ 818 h 843209"/>
                      <a:gd name="connsiteX1" fmla="*/ 600249 w 893765"/>
                      <a:gd name="connsiteY1" fmla="*/ 107975 h 843209"/>
                      <a:gd name="connsiteX2" fmla="*/ 714549 w 893765"/>
                      <a:gd name="connsiteY2" fmla="*/ 203225 h 843209"/>
                      <a:gd name="connsiteX3" fmla="*/ 835993 w 893765"/>
                      <a:gd name="connsiteY3" fmla="*/ 415156 h 843209"/>
                      <a:gd name="connsiteX4" fmla="*/ 805037 w 893765"/>
                      <a:gd name="connsiteY4" fmla="*/ 617562 h 843209"/>
                      <a:gd name="connsiteX5" fmla="*/ 674068 w 893765"/>
                      <a:gd name="connsiteY5" fmla="*/ 717575 h 843209"/>
                      <a:gd name="connsiteX6" fmla="*/ 366887 w 893765"/>
                      <a:gd name="connsiteY6" fmla="*/ 803300 h 843209"/>
                      <a:gd name="connsiteX7" fmla="*/ 135906 w 893765"/>
                      <a:gd name="connsiteY7" fmla="*/ 786631 h 843209"/>
                      <a:gd name="connsiteX8" fmla="*/ 2556 w 893765"/>
                      <a:gd name="connsiteY8" fmla="*/ 755675 h 843209"/>
                      <a:gd name="connsiteX9" fmla="*/ 250206 w 893765"/>
                      <a:gd name="connsiteY9" fmla="*/ 829493 h 843209"/>
                      <a:gd name="connsiteX10" fmla="*/ 512143 w 893765"/>
                      <a:gd name="connsiteY10" fmla="*/ 834256 h 843209"/>
                      <a:gd name="connsiteX11" fmla="*/ 762174 w 893765"/>
                      <a:gd name="connsiteY11" fmla="*/ 734243 h 843209"/>
                      <a:gd name="connsiteX12" fmla="*/ 859806 w 893765"/>
                      <a:gd name="connsiteY12" fmla="*/ 605656 h 843209"/>
                      <a:gd name="connsiteX13" fmla="*/ 893143 w 893765"/>
                      <a:gd name="connsiteY13" fmla="*/ 431825 h 843209"/>
                      <a:gd name="connsiteX14" fmla="*/ 835993 w 893765"/>
                      <a:gd name="connsiteY14" fmla="*/ 277043 h 843209"/>
                      <a:gd name="connsiteX15" fmla="*/ 681212 w 893765"/>
                      <a:gd name="connsiteY15" fmla="*/ 119881 h 843209"/>
                      <a:gd name="connsiteX16" fmla="*/ 676449 w 893765"/>
                      <a:gd name="connsiteY16" fmla="*/ 62731 h 843209"/>
                      <a:gd name="connsiteX17" fmla="*/ 705024 w 893765"/>
                      <a:gd name="connsiteY17" fmla="*/ 818 h 8432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893765" h="843209">
                        <a:moveTo>
                          <a:pt x="705024" y="818"/>
                        </a:moveTo>
                        <a:cubicBezTo>
                          <a:pt x="692324" y="8359"/>
                          <a:pt x="598662" y="74241"/>
                          <a:pt x="600249" y="107975"/>
                        </a:cubicBezTo>
                        <a:cubicBezTo>
                          <a:pt x="601836" y="141709"/>
                          <a:pt x="675258" y="152028"/>
                          <a:pt x="714549" y="203225"/>
                        </a:cubicBezTo>
                        <a:cubicBezTo>
                          <a:pt x="753840" y="254422"/>
                          <a:pt x="820912" y="346100"/>
                          <a:pt x="835993" y="415156"/>
                        </a:cubicBezTo>
                        <a:cubicBezTo>
                          <a:pt x="851074" y="484212"/>
                          <a:pt x="832024" y="567159"/>
                          <a:pt x="805037" y="617562"/>
                        </a:cubicBezTo>
                        <a:cubicBezTo>
                          <a:pt x="778050" y="667965"/>
                          <a:pt x="747093" y="686619"/>
                          <a:pt x="674068" y="717575"/>
                        </a:cubicBezTo>
                        <a:cubicBezTo>
                          <a:pt x="601043" y="748531"/>
                          <a:pt x="456581" y="791791"/>
                          <a:pt x="366887" y="803300"/>
                        </a:cubicBezTo>
                        <a:cubicBezTo>
                          <a:pt x="277193" y="814809"/>
                          <a:pt x="196628" y="794568"/>
                          <a:pt x="135906" y="786631"/>
                        </a:cubicBezTo>
                        <a:cubicBezTo>
                          <a:pt x="75184" y="778694"/>
                          <a:pt x="-16494" y="748531"/>
                          <a:pt x="2556" y="755675"/>
                        </a:cubicBezTo>
                        <a:cubicBezTo>
                          <a:pt x="21606" y="762819"/>
                          <a:pt x="165275" y="816396"/>
                          <a:pt x="250206" y="829493"/>
                        </a:cubicBezTo>
                        <a:cubicBezTo>
                          <a:pt x="335137" y="842590"/>
                          <a:pt x="426815" y="850131"/>
                          <a:pt x="512143" y="834256"/>
                        </a:cubicBezTo>
                        <a:cubicBezTo>
                          <a:pt x="597471" y="818381"/>
                          <a:pt x="704230" y="772343"/>
                          <a:pt x="762174" y="734243"/>
                        </a:cubicBezTo>
                        <a:cubicBezTo>
                          <a:pt x="820118" y="696143"/>
                          <a:pt x="837978" y="656059"/>
                          <a:pt x="859806" y="605656"/>
                        </a:cubicBezTo>
                        <a:cubicBezTo>
                          <a:pt x="881634" y="555253"/>
                          <a:pt x="897112" y="486594"/>
                          <a:pt x="893143" y="431825"/>
                        </a:cubicBezTo>
                        <a:cubicBezTo>
                          <a:pt x="889174" y="377056"/>
                          <a:pt x="871315" y="329034"/>
                          <a:pt x="835993" y="277043"/>
                        </a:cubicBezTo>
                        <a:cubicBezTo>
                          <a:pt x="800671" y="225052"/>
                          <a:pt x="707803" y="155600"/>
                          <a:pt x="681212" y="119881"/>
                        </a:cubicBezTo>
                        <a:cubicBezTo>
                          <a:pt x="654621" y="84162"/>
                          <a:pt x="670099" y="85750"/>
                          <a:pt x="676449" y="62731"/>
                        </a:cubicBezTo>
                        <a:cubicBezTo>
                          <a:pt x="682799" y="39712"/>
                          <a:pt x="717724" y="-6723"/>
                          <a:pt x="705024" y="818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43" name="Freeform 42"/>
                  <p:cNvSpPr/>
                  <p:nvPr/>
                </p:nvSpPr>
                <p:spPr>
                  <a:xfrm>
                    <a:off x="5441029" y="4100488"/>
                    <a:ext cx="294435" cy="140602"/>
                  </a:xfrm>
                  <a:custGeom>
                    <a:avLst/>
                    <a:gdLst>
                      <a:gd name="connsiteX0" fmla="*/ 293021 w 294435"/>
                      <a:gd name="connsiteY0" fmla="*/ 25 h 140602"/>
                      <a:gd name="connsiteX1" fmla="*/ 183484 w 294435"/>
                      <a:gd name="connsiteY1" fmla="*/ 30981 h 140602"/>
                      <a:gd name="connsiteX2" fmla="*/ 50134 w 294435"/>
                      <a:gd name="connsiteY2" fmla="*/ 83368 h 140602"/>
                      <a:gd name="connsiteX3" fmla="*/ 127 w 294435"/>
                      <a:gd name="connsiteY3" fmla="*/ 140518 h 140602"/>
                      <a:gd name="connsiteX4" fmla="*/ 62040 w 294435"/>
                      <a:gd name="connsiteY4" fmla="*/ 95275 h 140602"/>
                      <a:gd name="connsiteX5" fmla="*/ 169196 w 294435"/>
                      <a:gd name="connsiteY5" fmla="*/ 57175 h 140602"/>
                      <a:gd name="connsiteX6" fmla="*/ 243015 w 294435"/>
                      <a:gd name="connsiteY6" fmla="*/ 35743 h 140602"/>
                      <a:gd name="connsiteX7" fmla="*/ 245396 w 294435"/>
                      <a:gd name="connsiteY7" fmla="*/ 35743 h 140602"/>
                      <a:gd name="connsiteX8" fmla="*/ 293021 w 294435"/>
                      <a:gd name="connsiteY8" fmla="*/ 25 h 1406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294435" h="140602">
                        <a:moveTo>
                          <a:pt x="293021" y="25"/>
                        </a:moveTo>
                        <a:cubicBezTo>
                          <a:pt x="282702" y="-769"/>
                          <a:pt x="223965" y="17091"/>
                          <a:pt x="183484" y="30981"/>
                        </a:cubicBezTo>
                        <a:cubicBezTo>
                          <a:pt x="143003" y="44871"/>
                          <a:pt x="80693" y="65112"/>
                          <a:pt x="50134" y="83368"/>
                        </a:cubicBezTo>
                        <a:cubicBezTo>
                          <a:pt x="19574" y="101624"/>
                          <a:pt x="-1857" y="138534"/>
                          <a:pt x="127" y="140518"/>
                        </a:cubicBezTo>
                        <a:cubicBezTo>
                          <a:pt x="2111" y="142503"/>
                          <a:pt x="33862" y="109165"/>
                          <a:pt x="62040" y="95275"/>
                        </a:cubicBezTo>
                        <a:cubicBezTo>
                          <a:pt x="90218" y="81385"/>
                          <a:pt x="139034" y="67097"/>
                          <a:pt x="169196" y="57175"/>
                        </a:cubicBezTo>
                        <a:cubicBezTo>
                          <a:pt x="199358" y="47253"/>
                          <a:pt x="230315" y="39315"/>
                          <a:pt x="243015" y="35743"/>
                        </a:cubicBezTo>
                        <a:cubicBezTo>
                          <a:pt x="255715" y="32171"/>
                          <a:pt x="236665" y="40108"/>
                          <a:pt x="245396" y="35743"/>
                        </a:cubicBezTo>
                        <a:cubicBezTo>
                          <a:pt x="254127" y="31378"/>
                          <a:pt x="303340" y="819"/>
                          <a:pt x="293021" y="25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44" name="Freeform 43"/>
                  <p:cNvSpPr/>
                  <p:nvPr/>
                </p:nvSpPr>
                <p:spPr>
                  <a:xfrm>
                    <a:off x="5914721" y="4109941"/>
                    <a:ext cx="283841" cy="109765"/>
                  </a:xfrm>
                  <a:custGeom>
                    <a:avLst/>
                    <a:gdLst>
                      <a:gd name="connsiteX0" fmla="*/ 304 w 283841"/>
                      <a:gd name="connsiteY0" fmla="*/ 97 h 109765"/>
                      <a:gd name="connsiteX1" fmla="*/ 140798 w 283841"/>
                      <a:gd name="connsiteY1" fmla="*/ 35815 h 109765"/>
                      <a:gd name="connsiteX2" fmla="*/ 240810 w 283841"/>
                      <a:gd name="connsiteY2" fmla="*/ 69153 h 109765"/>
                      <a:gd name="connsiteX3" fmla="*/ 283673 w 283841"/>
                      <a:gd name="connsiteY3" fmla="*/ 109634 h 109765"/>
                      <a:gd name="connsiteX4" fmla="*/ 252717 w 283841"/>
                      <a:gd name="connsiteY4" fmla="*/ 54865 h 109765"/>
                      <a:gd name="connsiteX5" fmla="*/ 181279 w 283841"/>
                      <a:gd name="connsiteY5" fmla="*/ 26290 h 109765"/>
                      <a:gd name="connsiteX6" fmla="*/ 304 w 283841"/>
                      <a:gd name="connsiteY6" fmla="*/ 97 h 109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83841" h="109765">
                        <a:moveTo>
                          <a:pt x="304" y="97"/>
                        </a:moveTo>
                        <a:cubicBezTo>
                          <a:pt x="-6443" y="1685"/>
                          <a:pt x="100714" y="24306"/>
                          <a:pt x="140798" y="35815"/>
                        </a:cubicBezTo>
                        <a:cubicBezTo>
                          <a:pt x="180882" y="47324"/>
                          <a:pt x="216998" y="56850"/>
                          <a:pt x="240810" y="69153"/>
                        </a:cubicBezTo>
                        <a:cubicBezTo>
                          <a:pt x="264622" y="81456"/>
                          <a:pt x="281689" y="112015"/>
                          <a:pt x="283673" y="109634"/>
                        </a:cubicBezTo>
                        <a:cubicBezTo>
                          <a:pt x="285657" y="107253"/>
                          <a:pt x="269783" y="68756"/>
                          <a:pt x="252717" y="54865"/>
                        </a:cubicBezTo>
                        <a:cubicBezTo>
                          <a:pt x="235651" y="40974"/>
                          <a:pt x="224539" y="35815"/>
                          <a:pt x="181279" y="26290"/>
                        </a:cubicBezTo>
                        <a:cubicBezTo>
                          <a:pt x="138019" y="16765"/>
                          <a:pt x="7051" y="-1491"/>
                          <a:pt x="304" y="97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45" name="Freeform 44"/>
                  <p:cNvSpPr/>
                  <p:nvPr/>
                </p:nvSpPr>
                <p:spPr>
                  <a:xfrm>
                    <a:off x="5244041" y="4410062"/>
                    <a:ext cx="183052" cy="519816"/>
                  </a:xfrm>
                  <a:custGeom>
                    <a:avLst/>
                    <a:gdLst>
                      <a:gd name="connsiteX0" fmla="*/ 182828 w 183052"/>
                      <a:gd name="connsiteY0" fmla="*/ 13 h 519816"/>
                      <a:gd name="connsiteX1" fmla="*/ 51859 w 183052"/>
                      <a:gd name="connsiteY1" fmla="*/ 107169 h 519816"/>
                      <a:gd name="connsiteX2" fmla="*/ 20903 w 183052"/>
                      <a:gd name="connsiteY2" fmla="*/ 178607 h 519816"/>
                      <a:gd name="connsiteX3" fmla="*/ 1853 w 183052"/>
                      <a:gd name="connsiteY3" fmla="*/ 288144 h 519816"/>
                      <a:gd name="connsiteX4" fmla="*/ 4234 w 183052"/>
                      <a:gd name="connsiteY4" fmla="*/ 378632 h 519816"/>
                      <a:gd name="connsiteX5" fmla="*/ 32809 w 183052"/>
                      <a:gd name="connsiteY5" fmla="*/ 469119 h 519816"/>
                      <a:gd name="connsiteX6" fmla="*/ 89959 w 183052"/>
                      <a:gd name="connsiteY6" fmla="*/ 516744 h 519816"/>
                      <a:gd name="connsiteX7" fmla="*/ 42334 w 183052"/>
                      <a:gd name="connsiteY7" fmla="*/ 383394 h 519816"/>
                      <a:gd name="connsiteX8" fmla="*/ 47097 w 183052"/>
                      <a:gd name="connsiteY8" fmla="*/ 192894 h 519816"/>
                      <a:gd name="connsiteX9" fmla="*/ 82815 w 183052"/>
                      <a:gd name="connsiteY9" fmla="*/ 114313 h 519816"/>
                      <a:gd name="connsiteX10" fmla="*/ 182828 w 183052"/>
                      <a:gd name="connsiteY10" fmla="*/ 13 h 5198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83052" h="519816">
                        <a:moveTo>
                          <a:pt x="182828" y="13"/>
                        </a:moveTo>
                        <a:cubicBezTo>
                          <a:pt x="177669" y="-1178"/>
                          <a:pt x="78846" y="77403"/>
                          <a:pt x="51859" y="107169"/>
                        </a:cubicBezTo>
                        <a:cubicBezTo>
                          <a:pt x="24871" y="136935"/>
                          <a:pt x="29237" y="148445"/>
                          <a:pt x="20903" y="178607"/>
                        </a:cubicBezTo>
                        <a:cubicBezTo>
                          <a:pt x="12569" y="208770"/>
                          <a:pt x="4631" y="254807"/>
                          <a:pt x="1853" y="288144"/>
                        </a:cubicBezTo>
                        <a:cubicBezTo>
                          <a:pt x="-925" y="321482"/>
                          <a:pt x="-925" y="348470"/>
                          <a:pt x="4234" y="378632"/>
                        </a:cubicBezTo>
                        <a:cubicBezTo>
                          <a:pt x="9393" y="408794"/>
                          <a:pt x="18521" y="446100"/>
                          <a:pt x="32809" y="469119"/>
                        </a:cubicBezTo>
                        <a:cubicBezTo>
                          <a:pt x="47096" y="492138"/>
                          <a:pt x="88372" y="531031"/>
                          <a:pt x="89959" y="516744"/>
                        </a:cubicBezTo>
                        <a:cubicBezTo>
                          <a:pt x="91546" y="502457"/>
                          <a:pt x="49478" y="437369"/>
                          <a:pt x="42334" y="383394"/>
                        </a:cubicBezTo>
                        <a:cubicBezTo>
                          <a:pt x="35190" y="329419"/>
                          <a:pt x="40350" y="237741"/>
                          <a:pt x="47097" y="192894"/>
                        </a:cubicBezTo>
                        <a:cubicBezTo>
                          <a:pt x="53844" y="148047"/>
                          <a:pt x="62971" y="144475"/>
                          <a:pt x="82815" y="114313"/>
                        </a:cubicBezTo>
                        <a:cubicBezTo>
                          <a:pt x="102659" y="84151"/>
                          <a:pt x="187987" y="1204"/>
                          <a:pt x="182828" y="13"/>
                        </a:cubicBezTo>
                        <a:close/>
                      </a:path>
                    </a:pathLst>
                  </a:custGeom>
                  <a:solidFill>
                    <a:srgbClr val="00000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</p:grpSp>
            <p:sp>
              <p:nvSpPr>
                <p:cNvPr id="38" name="Freeform 37"/>
                <p:cNvSpPr/>
                <p:nvPr/>
              </p:nvSpPr>
              <p:spPr>
                <a:xfrm>
                  <a:off x="5547852" y="4366667"/>
                  <a:ext cx="445499" cy="57741"/>
                </a:xfrm>
                <a:custGeom>
                  <a:avLst/>
                  <a:gdLst>
                    <a:gd name="connsiteX0" fmla="*/ 461 w 445499"/>
                    <a:gd name="connsiteY0" fmla="*/ 546 h 57741"/>
                    <a:gd name="connsiteX1" fmla="*/ 162386 w 445499"/>
                    <a:gd name="connsiteY1" fmla="*/ 29121 h 57741"/>
                    <a:gd name="connsiteX2" fmla="*/ 319548 w 445499"/>
                    <a:gd name="connsiteY2" fmla="*/ 33883 h 57741"/>
                    <a:gd name="connsiteX3" fmla="*/ 443373 w 445499"/>
                    <a:gd name="connsiteY3" fmla="*/ 14833 h 57741"/>
                    <a:gd name="connsiteX4" fmla="*/ 214773 w 445499"/>
                    <a:gd name="connsiteY4" fmla="*/ 57696 h 57741"/>
                    <a:gd name="connsiteX5" fmla="*/ 461 w 445499"/>
                    <a:gd name="connsiteY5" fmla="*/ 546 h 577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45499" h="57741">
                      <a:moveTo>
                        <a:pt x="461" y="546"/>
                      </a:moveTo>
                      <a:cubicBezTo>
                        <a:pt x="-8270" y="-4216"/>
                        <a:pt x="109205" y="23565"/>
                        <a:pt x="162386" y="29121"/>
                      </a:cubicBezTo>
                      <a:cubicBezTo>
                        <a:pt x="215567" y="34677"/>
                        <a:pt x="272717" y="36264"/>
                        <a:pt x="319548" y="33883"/>
                      </a:cubicBezTo>
                      <a:cubicBezTo>
                        <a:pt x="366379" y="31502"/>
                        <a:pt x="460836" y="10864"/>
                        <a:pt x="443373" y="14833"/>
                      </a:cubicBezTo>
                      <a:cubicBezTo>
                        <a:pt x="425911" y="18802"/>
                        <a:pt x="292560" y="59283"/>
                        <a:pt x="214773" y="57696"/>
                      </a:cubicBezTo>
                      <a:cubicBezTo>
                        <a:pt x="136986" y="56109"/>
                        <a:pt x="9192" y="5308"/>
                        <a:pt x="461" y="546"/>
                      </a:cubicBezTo>
                      <a:close/>
                    </a:path>
                  </a:pathLst>
                </a:custGeom>
                <a:solidFill>
                  <a:srgbClr val="000000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23" name="Freeform 22"/>
              <p:cNvSpPr/>
              <p:nvPr/>
            </p:nvSpPr>
            <p:spPr>
              <a:xfrm rot="21230650">
                <a:off x="4730232" y="4850023"/>
                <a:ext cx="418314" cy="127200"/>
              </a:xfrm>
              <a:custGeom>
                <a:avLst/>
                <a:gdLst>
                  <a:gd name="connsiteX0" fmla="*/ 108468 w 418314"/>
                  <a:gd name="connsiteY0" fmla="*/ 1377 h 127200"/>
                  <a:gd name="connsiteX1" fmla="*/ 518 w 418314"/>
                  <a:gd name="connsiteY1" fmla="*/ 20427 h 127200"/>
                  <a:gd name="connsiteX2" fmla="*/ 83068 w 418314"/>
                  <a:gd name="connsiteY2" fmla="*/ 109327 h 127200"/>
                  <a:gd name="connsiteX3" fmla="*/ 394218 w 418314"/>
                  <a:gd name="connsiteY3" fmla="*/ 122027 h 127200"/>
                  <a:gd name="connsiteX4" fmla="*/ 368818 w 418314"/>
                  <a:gd name="connsiteY4" fmla="*/ 45827 h 127200"/>
                  <a:gd name="connsiteX5" fmla="*/ 108468 w 418314"/>
                  <a:gd name="connsiteY5" fmla="*/ 1377 h 12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8314" h="127200">
                    <a:moveTo>
                      <a:pt x="108468" y="1377"/>
                    </a:moveTo>
                    <a:cubicBezTo>
                      <a:pt x="47085" y="-2856"/>
                      <a:pt x="4751" y="2435"/>
                      <a:pt x="518" y="20427"/>
                    </a:cubicBezTo>
                    <a:cubicBezTo>
                      <a:pt x="-3715" y="38419"/>
                      <a:pt x="17451" y="92394"/>
                      <a:pt x="83068" y="109327"/>
                    </a:cubicBezTo>
                    <a:cubicBezTo>
                      <a:pt x="148685" y="126260"/>
                      <a:pt x="346593" y="132610"/>
                      <a:pt x="394218" y="122027"/>
                    </a:cubicBezTo>
                    <a:cubicBezTo>
                      <a:pt x="441843" y="111444"/>
                      <a:pt x="411151" y="66994"/>
                      <a:pt x="368818" y="45827"/>
                    </a:cubicBezTo>
                    <a:cubicBezTo>
                      <a:pt x="326485" y="24660"/>
                      <a:pt x="169851" y="5610"/>
                      <a:pt x="108468" y="1377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24" name="Group 23"/>
              <p:cNvGrpSpPr/>
              <p:nvPr/>
            </p:nvGrpSpPr>
            <p:grpSpPr>
              <a:xfrm>
                <a:off x="4459782" y="4341329"/>
                <a:ext cx="697609" cy="609050"/>
                <a:chOff x="3825337" y="4271550"/>
                <a:chExt cx="697609" cy="609050"/>
              </a:xfrm>
            </p:grpSpPr>
            <p:grpSp>
              <p:nvGrpSpPr>
                <p:cNvPr id="25" name="Group 24"/>
                <p:cNvGrpSpPr/>
                <p:nvPr/>
              </p:nvGrpSpPr>
              <p:grpSpPr>
                <a:xfrm>
                  <a:off x="3825337" y="4271550"/>
                  <a:ext cx="697609" cy="609050"/>
                  <a:chOff x="3825337" y="4271550"/>
                  <a:chExt cx="697609" cy="609050"/>
                </a:xfrm>
              </p:grpSpPr>
              <p:grpSp>
                <p:nvGrpSpPr>
                  <p:cNvPr id="27" name="Group 26"/>
                  <p:cNvGrpSpPr/>
                  <p:nvPr/>
                </p:nvGrpSpPr>
                <p:grpSpPr>
                  <a:xfrm>
                    <a:off x="3825337" y="4271550"/>
                    <a:ext cx="697609" cy="609050"/>
                    <a:chOff x="4460715" y="4343101"/>
                    <a:chExt cx="697609" cy="609050"/>
                  </a:xfrm>
                </p:grpSpPr>
                <p:sp>
                  <p:nvSpPr>
                    <p:cNvPr id="33" name="Freeform 32"/>
                    <p:cNvSpPr/>
                    <p:nvPr/>
                  </p:nvSpPr>
                  <p:spPr>
                    <a:xfrm>
                      <a:off x="4721017" y="4565543"/>
                      <a:ext cx="437307" cy="386608"/>
                    </a:xfrm>
                    <a:custGeom>
                      <a:avLst/>
                      <a:gdLst>
                        <a:gd name="connsiteX0" fmla="*/ 1387 w 437307"/>
                        <a:gd name="connsiteY0" fmla="*/ 86137 h 386608"/>
                        <a:gd name="connsiteX1" fmla="*/ 42662 w 437307"/>
                        <a:gd name="connsiteY1" fmla="*/ 187737 h 386608"/>
                        <a:gd name="connsiteX2" fmla="*/ 52187 w 437307"/>
                        <a:gd name="connsiteY2" fmla="*/ 330612 h 386608"/>
                        <a:gd name="connsiteX3" fmla="*/ 137912 w 437307"/>
                        <a:gd name="connsiteY3" fmla="*/ 384587 h 386608"/>
                        <a:gd name="connsiteX4" fmla="*/ 280787 w 437307"/>
                        <a:gd name="connsiteY4" fmla="*/ 368712 h 386608"/>
                        <a:gd name="connsiteX5" fmla="*/ 325237 w 437307"/>
                        <a:gd name="connsiteY5" fmla="*/ 308387 h 386608"/>
                        <a:gd name="connsiteX6" fmla="*/ 366512 w 437307"/>
                        <a:gd name="connsiteY6" fmla="*/ 222662 h 386608"/>
                        <a:gd name="connsiteX7" fmla="*/ 436362 w 437307"/>
                        <a:gd name="connsiteY7" fmla="*/ 114712 h 386608"/>
                        <a:gd name="connsiteX8" fmla="*/ 401437 w 437307"/>
                        <a:gd name="connsiteY8" fmla="*/ 57562 h 386608"/>
                        <a:gd name="connsiteX9" fmla="*/ 325237 w 437307"/>
                        <a:gd name="connsiteY9" fmla="*/ 22637 h 386608"/>
                        <a:gd name="connsiteX10" fmla="*/ 223637 w 437307"/>
                        <a:gd name="connsiteY10" fmla="*/ 412 h 386608"/>
                        <a:gd name="connsiteX11" fmla="*/ 99812 w 437307"/>
                        <a:gd name="connsiteY11" fmla="*/ 41687 h 386608"/>
                        <a:gd name="connsiteX12" fmla="*/ 1387 w 437307"/>
                        <a:gd name="connsiteY12" fmla="*/ 86137 h 3866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437307" h="386608">
                          <a:moveTo>
                            <a:pt x="1387" y="86137"/>
                          </a:moveTo>
                          <a:cubicBezTo>
                            <a:pt x="-8138" y="110479"/>
                            <a:pt x="34195" y="146991"/>
                            <a:pt x="42662" y="187737"/>
                          </a:cubicBezTo>
                          <a:cubicBezTo>
                            <a:pt x="51129" y="228483"/>
                            <a:pt x="36312" y="297804"/>
                            <a:pt x="52187" y="330612"/>
                          </a:cubicBezTo>
                          <a:cubicBezTo>
                            <a:pt x="68062" y="363420"/>
                            <a:pt x="99812" y="378237"/>
                            <a:pt x="137912" y="384587"/>
                          </a:cubicBezTo>
                          <a:cubicBezTo>
                            <a:pt x="176012" y="390937"/>
                            <a:pt x="249566" y="381412"/>
                            <a:pt x="280787" y="368712"/>
                          </a:cubicBezTo>
                          <a:cubicBezTo>
                            <a:pt x="312008" y="356012"/>
                            <a:pt x="310950" y="332729"/>
                            <a:pt x="325237" y="308387"/>
                          </a:cubicBezTo>
                          <a:cubicBezTo>
                            <a:pt x="339524" y="284045"/>
                            <a:pt x="347991" y="254941"/>
                            <a:pt x="366512" y="222662"/>
                          </a:cubicBezTo>
                          <a:cubicBezTo>
                            <a:pt x="385033" y="190383"/>
                            <a:pt x="430541" y="142229"/>
                            <a:pt x="436362" y="114712"/>
                          </a:cubicBezTo>
                          <a:cubicBezTo>
                            <a:pt x="442183" y="87195"/>
                            <a:pt x="419958" y="72908"/>
                            <a:pt x="401437" y="57562"/>
                          </a:cubicBezTo>
                          <a:cubicBezTo>
                            <a:pt x="382916" y="42216"/>
                            <a:pt x="354870" y="32162"/>
                            <a:pt x="325237" y="22637"/>
                          </a:cubicBezTo>
                          <a:cubicBezTo>
                            <a:pt x="295604" y="13112"/>
                            <a:pt x="261208" y="-2763"/>
                            <a:pt x="223637" y="412"/>
                          </a:cubicBezTo>
                          <a:cubicBezTo>
                            <a:pt x="186066" y="3587"/>
                            <a:pt x="135795" y="28458"/>
                            <a:pt x="99812" y="41687"/>
                          </a:cubicBezTo>
                          <a:cubicBezTo>
                            <a:pt x="63829" y="54916"/>
                            <a:pt x="10912" y="61795"/>
                            <a:pt x="1387" y="86137"/>
                          </a:cubicBez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grpSp>
                  <p:nvGrpSpPr>
                    <p:cNvPr id="34" name="Group 33"/>
                    <p:cNvGrpSpPr/>
                    <p:nvPr/>
                  </p:nvGrpSpPr>
                  <p:grpSpPr>
                    <a:xfrm>
                      <a:off x="4460715" y="4343101"/>
                      <a:ext cx="510159" cy="510092"/>
                      <a:chOff x="4460715" y="4343101"/>
                      <a:chExt cx="510159" cy="510092"/>
                    </a:xfrm>
                  </p:grpSpPr>
                  <p:sp>
                    <p:nvSpPr>
                      <p:cNvPr id="35" name="Freeform 34"/>
                      <p:cNvSpPr/>
                      <p:nvPr/>
                    </p:nvSpPr>
                    <p:spPr>
                      <a:xfrm>
                        <a:off x="4460715" y="4343101"/>
                        <a:ext cx="305039" cy="264307"/>
                      </a:xfrm>
                      <a:custGeom>
                        <a:avLst/>
                        <a:gdLst>
                          <a:gd name="connsiteX0" fmla="*/ 304960 w 305039"/>
                          <a:gd name="connsiteY0" fmla="*/ 66974 h 264307"/>
                          <a:gd name="connsiteX1" fmla="*/ 263685 w 305039"/>
                          <a:gd name="connsiteY1" fmla="*/ 168574 h 264307"/>
                          <a:gd name="connsiteX2" fmla="*/ 158910 w 305039"/>
                          <a:gd name="connsiteY2" fmla="*/ 203499 h 264307"/>
                          <a:gd name="connsiteX3" fmla="*/ 73185 w 305039"/>
                          <a:gd name="connsiteY3" fmla="*/ 219374 h 264307"/>
                          <a:gd name="connsiteX4" fmla="*/ 160 w 305039"/>
                          <a:gd name="connsiteY4" fmla="*/ 263824 h 264307"/>
                          <a:gd name="connsiteX5" fmla="*/ 54135 w 305039"/>
                          <a:gd name="connsiteY5" fmla="*/ 187624 h 264307"/>
                          <a:gd name="connsiteX6" fmla="*/ 73185 w 305039"/>
                          <a:gd name="connsiteY6" fmla="*/ 86024 h 264307"/>
                          <a:gd name="connsiteX7" fmla="*/ 158910 w 305039"/>
                          <a:gd name="connsiteY7" fmla="*/ 28874 h 264307"/>
                          <a:gd name="connsiteX8" fmla="*/ 238285 w 305039"/>
                          <a:gd name="connsiteY8" fmla="*/ 299 h 264307"/>
                          <a:gd name="connsiteX9" fmla="*/ 273210 w 305039"/>
                          <a:gd name="connsiteY9" fmla="*/ 16174 h 264307"/>
                          <a:gd name="connsiteX10" fmla="*/ 304960 w 305039"/>
                          <a:gd name="connsiteY10" fmla="*/ 66974 h 2643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305039" h="264307">
                            <a:moveTo>
                              <a:pt x="304960" y="66974"/>
                            </a:moveTo>
                            <a:cubicBezTo>
                              <a:pt x="303372" y="92374"/>
                              <a:pt x="288027" y="145820"/>
                              <a:pt x="263685" y="168574"/>
                            </a:cubicBezTo>
                            <a:cubicBezTo>
                              <a:pt x="239343" y="191328"/>
                              <a:pt x="190660" y="195032"/>
                              <a:pt x="158910" y="203499"/>
                            </a:cubicBezTo>
                            <a:cubicBezTo>
                              <a:pt x="127160" y="211966"/>
                              <a:pt x="99643" y="209320"/>
                              <a:pt x="73185" y="219374"/>
                            </a:cubicBezTo>
                            <a:cubicBezTo>
                              <a:pt x="46727" y="229428"/>
                              <a:pt x="3335" y="269116"/>
                              <a:pt x="160" y="263824"/>
                            </a:cubicBezTo>
                            <a:cubicBezTo>
                              <a:pt x="-3015" y="258532"/>
                              <a:pt x="41964" y="217257"/>
                              <a:pt x="54135" y="187624"/>
                            </a:cubicBezTo>
                            <a:cubicBezTo>
                              <a:pt x="66306" y="157991"/>
                              <a:pt x="55722" y="112482"/>
                              <a:pt x="73185" y="86024"/>
                            </a:cubicBezTo>
                            <a:cubicBezTo>
                              <a:pt x="90648" y="59566"/>
                              <a:pt x="131393" y="43161"/>
                              <a:pt x="158910" y="28874"/>
                            </a:cubicBezTo>
                            <a:cubicBezTo>
                              <a:pt x="186427" y="14586"/>
                              <a:pt x="219235" y="2416"/>
                              <a:pt x="238285" y="299"/>
                            </a:cubicBezTo>
                            <a:cubicBezTo>
                              <a:pt x="257335" y="-1818"/>
                              <a:pt x="262627" y="7707"/>
                              <a:pt x="273210" y="16174"/>
                            </a:cubicBezTo>
                            <a:cubicBezTo>
                              <a:pt x="283793" y="24641"/>
                              <a:pt x="306548" y="41574"/>
                              <a:pt x="304960" y="66974"/>
                            </a:cubicBezTo>
                            <a:close/>
                          </a:path>
                        </a:pathLst>
                      </a:custGeom>
                      <a:solidFill>
                        <a:srgbClr val="8BC167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36" name="Freeform 35"/>
                      <p:cNvSpPr/>
                      <p:nvPr/>
                    </p:nvSpPr>
                    <p:spPr>
                      <a:xfrm>
                        <a:off x="4587687" y="4391685"/>
                        <a:ext cx="383187" cy="461508"/>
                      </a:xfrm>
                      <a:custGeom>
                        <a:avLst/>
                        <a:gdLst>
                          <a:gd name="connsiteX0" fmla="*/ 276413 w 383187"/>
                          <a:gd name="connsiteY0" fmla="*/ 440665 h 461508"/>
                          <a:gd name="connsiteX1" fmla="*/ 333563 w 383187"/>
                          <a:gd name="connsiteY1" fmla="*/ 335890 h 461508"/>
                          <a:gd name="connsiteX2" fmla="*/ 320863 w 383187"/>
                          <a:gd name="connsiteY2" fmla="*/ 167615 h 461508"/>
                          <a:gd name="connsiteX3" fmla="*/ 263713 w 383187"/>
                          <a:gd name="connsiteY3" fmla="*/ 72365 h 461508"/>
                          <a:gd name="connsiteX4" fmla="*/ 174813 w 383187"/>
                          <a:gd name="connsiteY4" fmla="*/ 18390 h 461508"/>
                          <a:gd name="connsiteX5" fmla="*/ 63688 w 383187"/>
                          <a:gd name="connsiteY5" fmla="*/ 43790 h 461508"/>
                          <a:gd name="connsiteX6" fmla="*/ 188 w 383187"/>
                          <a:gd name="connsiteY6" fmla="*/ 62840 h 461508"/>
                          <a:gd name="connsiteX7" fmla="*/ 82738 w 383187"/>
                          <a:gd name="connsiteY7" fmla="*/ 2515 h 461508"/>
                          <a:gd name="connsiteX8" fmla="*/ 203388 w 383187"/>
                          <a:gd name="connsiteY8" fmla="*/ 18390 h 461508"/>
                          <a:gd name="connsiteX9" fmla="*/ 308163 w 383187"/>
                          <a:gd name="connsiteY9" fmla="*/ 81890 h 461508"/>
                          <a:gd name="connsiteX10" fmla="*/ 378013 w 383187"/>
                          <a:gd name="connsiteY10" fmla="*/ 170790 h 461508"/>
                          <a:gd name="connsiteX11" fmla="*/ 378013 w 383187"/>
                          <a:gd name="connsiteY11" fmla="*/ 313665 h 461508"/>
                          <a:gd name="connsiteX12" fmla="*/ 378013 w 383187"/>
                          <a:gd name="connsiteY12" fmla="*/ 386690 h 461508"/>
                          <a:gd name="connsiteX13" fmla="*/ 343088 w 383187"/>
                          <a:gd name="connsiteY13" fmla="*/ 453365 h 461508"/>
                          <a:gd name="connsiteX14" fmla="*/ 276413 w 383187"/>
                          <a:gd name="connsiteY14" fmla="*/ 440665 h 4615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383187" h="461508">
                            <a:moveTo>
                              <a:pt x="276413" y="440665"/>
                            </a:moveTo>
                            <a:cubicBezTo>
                              <a:pt x="274826" y="421086"/>
                              <a:pt x="326155" y="381398"/>
                              <a:pt x="333563" y="335890"/>
                            </a:cubicBezTo>
                            <a:cubicBezTo>
                              <a:pt x="340971" y="290382"/>
                              <a:pt x="332505" y="211536"/>
                              <a:pt x="320863" y="167615"/>
                            </a:cubicBezTo>
                            <a:cubicBezTo>
                              <a:pt x="309221" y="123694"/>
                              <a:pt x="288055" y="97236"/>
                              <a:pt x="263713" y="72365"/>
                            </a:cubicBezTo>
                            <a:cubicBezTo>
                              <a:pt x="239371" y="47494"/>
                              <a:pt x="208150" y="23152"/>
                              <a:pt x="174813" y="18390"/>
                            </a:cubicBezTo>
                            <a:cubicBezTo>
                              <a:pt x="141476" y="13628"/>
                              <a:pt x="92792" y="36382"/>
                              <a:pt x="63688" y="43790"/>
                            </a:cubicBezTo>
                            <a:cubicBezTo>
                              <a:pt x="34584" y="51198"/>
                              <a:pt x="-2987" y="69719"/>
                              <a:pt x="188" y="62840"/>
                            </a:cubicBezTo>
                            <a:cubicBezTo>
                              <a:pt x="3363" y="55961"/>
                              <a:pt x="48871" y="9923"/>
                              <a:pt x="82738" y="2515"/>
                            </a:cubicBezTo>
                            <a:cubicBezTo>
                              <a:pt x="116605" y="-4893"/>
                              <a:pt x="165817" y="5161"/>
                              <a:pt x="203388" y="18390"/>
                            </a:cubicBezTo>
                            <a:cubicBezTo>
                              <a:pt x="240959" y="31619"/>
                              <a:pt x="279059" y="56490"/>
                              <a:pt x="308163" y="81890"/>
                            </a:cubicBezTo>
                            <a:cubicBezTo>
                              <a:pt x="337267" y="107290"/>
                              <a:pt x="366371" y="132161"/>
                              <a:pt x="378013" y="170790"/>
                            </a:cubicBezTo>
                            <a:cubicBezTo>
                              <a:pt x="389655" y="209419"/>
                              <a:pt x="378013" y="313665"/>
                              <a:pt x="378013" y="313665"/>
                            </a:cubicBezTo>
                            <a:cubicBezTo>
                              <a:pt x="378013" y="349648"/>
                              <a:pt x="383834" y="363407"/>
                              <a:pt x="378013" y="386690"/>
                            </a:cubicBezTo>
                            <a:cubicBezTo>
                              <a:pt x="372192" y="409973"/>
                              <a:pt x="355788" y="437490"/>
                              <a:pt x="343088" y="453365"/>
                            </a:cubicBezTo>
                            <a:cubicBezTo>
                              <a:pt x="330388" y="469240"/>
                              <a:pt x="278000" y="460244"/>
                              <a:pt x="276413" y="440665"/>
                            </a:cubicBezTo>
                            <a:close/>
                          </a:path>
                        </a:pathLst>
                      </a:custGeom>
                      <a:solidFill>
                        <a:schemeClr val="accent6">
                          <a:lumMod val="60000"/>
                          <a:lumOff val="40000"/>
                        </a:scheme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</p:grpSp>
              </p:grpSp>
              <p:sp>
                <p:nvSpPr>
                  <p:cNvPr id="28" name="Freeform 27"/>
                  <p:cNvSpPr/>
                  <p:nvPr/>
                </p:nvSpPr>
                <p:spPr>
                  <a:xfrm>
                    <a:off x="4095628" y="4581273"/>
                    <a:ext cx="409698" cy="83952"/>
                  </a:xfrm>
                  <a:custGeom>
                    <a:avLst/>
                    <a:gdLst>
                      <a:gd name="connsiteX0" fmla="*/ 122 w 409698"/>
                      <a:gd name="connsiteY0" fmla="*/ 252 h 83952"/>
                      <a:gd name="connsiteX1" fmla="*/ 120772 w 409698"/>
                      <a:gd name="connsiteY1" fmla="*/ 44702 h 83952"/>
                      <a:gd name="connsiteX2" fmla="*/ 257297 w 409698"/>
                      <a:gd name="connsiteY2" fmla="*/ 60577 h 83952"/>
                      <a:gd name="connsiteX3" fmla="*/ 409697 w 409698"/>
                      <a:gd name="connsiteY3" fmla="*/ 41527 h 83952"/>
                      <a:gd name="connsiteX4" fmla="*/ 260472 w 409698"/>
                      <a:gd name="connsiteY4" fmla="*/ 82802 h 83952"/>
                      <a:gd name="connsiteX5" fmla="*/ 142997 w 409698"/>
                      <a:gd name="connsiteY5" fmla="*/ 66927 h 83952"/>
                      <a:gd name="connsiteX6" fmla="*/ 122 w 409698"/>
                      <a:gd name="connsiteY6" fmla="*/ 252 h 8395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409698" h="83952">
                        <a:moveTo>
                          <a:pt x="122" y="252"/>
                        </a:moveTo>
                        <a:cubicBezTo>
                          <a:pt x="-3582" y="-3452"/>
                          <a:pt x="77910" y="34648"/>
                          <a:pt x="120772" y="44702"/>
                        </a:cubicBezTo>
                        <a:cubicBezTo>
                          <a:pt x="163635" y="54756"/>
                          <a:pt x="209143" y="61106"/>
                          <a:pt x="257297" y="60577"/>
                        </a:cubicBezTo>
                        <a:cubicBezTo>
                          <a:pt x="305451" y="60048"/>
                          <a:pt x="409168" y="37823"/>
                          <a:pt x="409697" y="41527"/>
                        </a:cubicBezTo>
                        <a:cubicBezTo>
                          <a:pt x="410226" y="45231"/>
                          <a:pt x="304922" y="78569"/>
                          <a:pt x="260472" y="82802"/>
                        </a:cubicBezTo>
                        <a:cubicBezTo>
                          <a:pt x="216022" y="87035"/>
                          <a:pt x="184801" y="79098"/>
                          <a:pt x="142997" y="66927"/>
                        </a:cubicBezTo>
                        <a:cubicBezTo>
                          <a:pt x="101193" y="54756"/>
                          <a:pt x="3826" y="3956"/>
                          <a:pt x="122" y="252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29" name="Freeform 28"/>
                  <p:cNvSpPr/>
                  <p:nvPr/>
                </p:nvSpPr>
                <p:spPr>
                  <a:xfrm>
                    <a:off x="4164824" y="4682944"/>
                    <a:ext cx="271467" cy="52009"/>
                  </a:xfrm>
                  <a:custGeom>
                    <a:avLst/>
                    <a:gdLst>
                      <a:gd name="connsiteX0" fmla="*/ 776 w 271467"/>
                      <a:gd name="connsiteY0" fmla="*/ 22406 h 52009"/>
                      <a:gd name="connsiteX1" fmla="*/ 96026 w 271467"/>
                      <a:gd name="connsiteY1" fmla="*/ 44631 h 52009"/>
                      <a:gd name="connsiteX2" fmla="*/ 197626 w 271467"/>
                      <a:gd name="connsiteY2" fmla="*/ 50981 h 52009"/>
                      <a:gd name="connsiteX3" fmla="*/ 270651 w 271467"/>
                      <a:gd name="connsiteY3" fmla="*/ 25581 h 52009"/>
                      <a:gd name="connsiteX4" fmla="*/ 150001 w 271467"/>
                      <a:gd name="connsiteY4" fmla="*/ 181 h 52009"/>
                      <a:gd name="connsiteX5" fmla="*/ 776 w 271467"/>
                      <a:gd name="connsiteY5" fmla="*/ 22406 h 520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271467" h="52009">
                        <a:moveTo>
                          <a:pt x="776" y="22406"/>
                        </a:moveTo>
                        <a:cubicBezTo>
                          <a:pt x="-8220" y="29814"/>
                          <a:pt x="63218" y="39868"/>
                          <a:pt x="96026" y="44631"/>
                        </a:cubicBezTo>
                        <a:cubicBezTo>
                          <a:pt x="128834" y="49394"/>
                          <a:pt x="168522" y="54156"/>
                          <a:pt x="197626" y="50981"/>
                        </a:cubicBezTo>
                        <a:cubicBezTo>
                          <a:pt x="226730" y="47806"/>
                          <a:pt x="278589" y="34048"/>
                          <a:pt x="270651" y="25581"/>
                        </a:cubicBezTo>
                        <a:cubicBezTo>
                          <a:pt x="262714" y="17114"/>
                          <a:pt x="194980" y="2298"/>
                          <a:pt x="150001" y="181"/>
                        </a:cubicBezTo>
                        <a:cubicBezTo>
                          <a:pt x="105022" y="-1936"/>
                          <a:pt x="9772" y="14998"/>
                          <a:pt x="776" y="22406"/>
                        </a:cubicBezTo>
                        <a:close/>
                      </a:path>
                    </a:pathLst>
                  </a:custGeom>
                  <a:solidFill>
                    <a:srgbClr val="5B9BD5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30" name="Freeform 29"/>
                  <p:cNvSpPr/>
                  <p:nvPr/>
                </p:nvSpPr>
                <p:spPr>
                  <a:xfrm>
                    <a:off x="4152712" y="4688432"/>
                    <a:ext cx="276469" cy="159924"/>
                  </a:xfrm>
                  <a:custGeom>
                    <a:avLst/>
                    <a:gdLst>
                      <a:gd name="connsiteX0" fmla="*/ 3363 w 276469"/>
                      <a:gd name="connsiteY0" fmla="*/ 4218 h 159924"/>
                      <a:gd name="connsiteX1" fmla="*/ 22413 w 276469"/>
                      <a:gd name="connsiteY1" fmla="*/ 115343 h 159924"/>
                      <a:gd name="connsiteX2" fmla="*/ 70038 w 276469"/>
                      <a:gd name="connsiteY2" fmla="*/ 140743 h 159924"/>
                      <a:gd name="connsiteX3" fmla="*/ 149413 w 276469"/>
                      <a:gd name="connsiteY3" fmla="*/ 159793 h 159924"/>
                      <a:gd name="connsiteX4" fmla="*/ 212913 w 276469"/>
                      <a:gd name="connsiteY4" fmla="*/ 131218 h 159924"/>
                      <a:gd name="connsiteX5" fmla="*/ 235138 w 276469"/>
                      <a:gd name="connsiteY5" fmla="*/ 86768 h 159924"/>
                      <a:gd name="connsiteX6" fmla="*/ 276413 w 276469"/>
                      <a:gd name="connsiteY6" fmla="*/ 16918 h 159924"/>
                      <a:gd name="connsiteX7" fmla="*/ 225613 w 276469"/>
                      <a:gd name="connsiteY7" fmla="*/ 35968 h 159924"/>
                      <a:gd name="connsiteX8" fmla="*/ 155763 w 276469"/>
                      <a:gd name="connsiteY8" fmla="*/ 35968 h 159924"/>
                      <a:gd name="connsiteX9" fmla="*/ 89088 w 276469"/>
                      <a:gd name="connsiteY9" fmla="*/ 23268 h 159924"/>
                      <a:gd name="connsiteX10" fmla="*/ 3363 w 276469"/>
                      <a:gd name="connsiteY10" fmla="*/ 4218 h 1599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76469" h="159924">
                        <a:moveTo>
                          <a:pt x="3363" y="4218"/>
                        </a:moveTo>
                        <a:cubicBezTo>
                          <a:pt x="-7749" y="19564"/>
                          <a:pt x="11301" y="92589"/>
                          <a:pt x="22413" y="115343"/>
                        </a:cubicBezTo>
                        <a:cubicBezTo>
                          <a:pt x="33525" y="138097"/>
                          <a:pt x="48871" y="133335"/>
                          <a:pt x="70038" y="140743"/>
                        </a:cubicBezTo>
                        <a:cubicBezTo>
                          <a:pt x="91205" y="148151"/>
                          <a:pt x="125600" y="161381"/>
                          <a:pt x="149413" y="159793"/>
                        </a:cubicBezTo>
                        <a:cubicBezTo>
                          <a:pt x="173226" y="158205"/>
                          <a:pt x="198626" y="143389"/>
                          <a:pt x="212913" y="131218"/>
                        </a:cubicBezTo>
                        <a:cubicBezTo>
                          <a:pt x="227200" y="119047"/>
                          <a:pt x="224555" y="105818"/>
                          <a:pt x="235138" y="86768"/>
                        </a:cubicBezTo>
                        <a:cubicBezTo>
                          <a:pt x="245721" y="67718"/>
                          <a:pt x="278000" y="25385"/>
                          <a:pt x="276413" y="16918"/>
                        </a:cubicBezTo>
                        <a:cubicBezTo>
                          <a:pt x="274826" y="8451"/>
                          <a:pt x="245721" y="32793"/>
                          <a:pt x="225613" y="35968"/>
                        </a:cubicBezTo>
                        <a:cubicBezTo>
                          <a:pt x="205505" y="39143"/>
                          <a:pt x="178517" y="38085"/>
                          <a:pt x="155763" y="35968"/>
                        </a:cubicBezTo>
                        <a:cubicBezTo>
                          <a:pt x="133009" y="33851"/>
                          <a:pt x="110255" y="26443"/>
                          <a:pt x="89088" y="23268"/>
                        </a:cubicBezTo>
                        <a:cubicBezTo>
                          <a:pt x="67921" y="20093"/>
                          <a:pt x="14475" y="-11128"/>
                          <a:pt x="3363" y="4218"/>
                        </a:cubicBezTo>
                        <a:close/>
                      </a:path>
                    </a:pathLst>
                  </a:custGeom>
                  <a:solidFill>
                    <a:srgbClr val="5B9BD5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31" name="Freeform 30"/>
                  <p:cNvSpPr/>
                  <p:nvPr/>
                </p:nvSpPr>
                <p:spPr>
                  <a:xfrm>
                    <a:off x="4149666" y="4523690"/>
                    <a:ext cx="130360" cy="45792"/>
                  </a:xfrm>
                  <a:custGeom>
                    <a:avLst/>
                    <a:gdLst>
                      <a:gd name="connsiteX0" fmla="*/ 59 w 130360"/>
                      <a:gd name="connsiteY0" fmla="*/ 45135 h 45792"/>
                      <a:gd name="connsiteX1" fmla="*/ 85784 w 130360"/>
                      <a:gd name="connsiteY1" fmla="*/ 13385 h 45792"/>
                      <a:gd name="connsiteX2" fmla="*/ 130234 w 130360"/>
                      <a:gd name="connsiteY2" fmla="*/ 685 h 45792"/>
                      <a:gd name="connsiteX3" fmla="*/ 73084 w 130360"/>
                      <a:gd name="connsiteY3" fmla="*/ 32435 h 45792"/>
                      <a:gd name="connsiteX4" fmla="*/ 59 w 130360"/>
                      <a:gd name="connsiteY4" fmla="*/ 45135 h 457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0360" h="45792">
                        <a:moveTo>
                          <a:pt x="59" y="45135"/>
                        </a:moveTo>
                        <a:cubicBezTo>
                          <a:pt x="2176" y="41960"/>
                          <a:pt x="64088" y="20793"/>
                          <a:pt x="85784" y="13385"/>
                        </a:cubicBezTo>
                        <a:cubicBezTo>
                          <a:pt x="107480" y="5977"/>
                          <a:pt x="132351" y="-2490"/>
                          <a:pt x="130234" y="685"/>
                        </a:cubicBezTo>
                        <a:cubicBezTo>
                          <a:pt x="128117" y="3860"/>
                          <a:pt x="93721" y="25556"/>
                          <a:pt x="73084" y="32435"/>
                        </a:cubicBezTo>
                        <a:cubicBezTo>
                          <a:pt x="52447" y="39314"/>
                          <a:pt x="-2058" y="48310"/>
                          <a:pt x="59" y="4513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32" name="Freeform 31"/>
                  <p:cNvSpPr/>
                  <p:nvPr/>
                </p:nvSpPr>
                <p:spPr>
                  <a:xfrm>
                    <a:off x="4351869" y="4514815"/>
                    <a:ext cx="132482" cy="73094"/>
                  </a:xfrm>
                  <a:custGeom>
                    <a:avLst/>
                    <a:gdLst>
                      <a:gd name="connsiteX0" fmla="*/ 1056 w 132482"/>
                      <a:gd name="connsiteY0" fmla="*/ 35 h 73094"/>
                      <a:gd name="connsiteX1" fmla="*/ 89956 w 132482"/>
                      <a:gd name="connsiteY1" fmla="*/ 38135 h 73094"/>
                      <a:gd name="connsiteX2" fmla="*/ 131231 w 132482"/>
                      <a:gd name="connsiteY2" fmla="*/ 73060 h 73094"/>
                      <a:gd name="connsiteX3" fmla="*/ 45506 w 132482"/>
                      <a:gd name="connsiteY3" fmla="*/ 31785 h 73094"/>
                      <a:gd name="connsiteX4" fmla="*/ 1056 w 132482"/>
                      <a:gd name="connsiteY4" fmla="*/ 35 h 730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2482" h="73094">
                        <a:moveTo>
                          <a:pt x="1056" y="35"/>
                        </a:moveTo>
                        <a:cubicBezTo>
                          <a:pt x="8464" y="1093"/>
                          <a:pt x="68260" y="25964"/>
                          <a:pt x="89956" y="38135"/>
                        </a:cubicBezTo>
                        <a:cubicBezTo>
                          <a:pt x="111652" y="50306"/>
                          <a:pt x="138639" y="74118"/>
                          <a:pt x="131231" y="73060"/>
                        </a:cubicBezTo>
                        <a:cubicBezTo>
                          <a:pt x="123823" y="72002"/>
                          <a:pt x="64027" y="41839"/>
                          <a:pt x="45506" y="31785"/>
                        </a:cubicBezTo>
                        <a:cubicBezTo>
                          <a:pt x="26985" y="21731"/>
                          <a:pt x="-6352" y="-1023"/>
                          <a:pt x="1056" y="35"/>
                        </a:cubicBez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</p:grpSp>
            <p:sp>
              <p:nvSpPr>
                <p:cNvPr id="26" name="Freeform 25"/>
                <p:cNvSpPr/>
                <p:nvPr/>
              </p:nvSpPr>
              <p:spPr>
                <a:xfrm>
                  <a:off x="4175093" y="4517992"/>
                  <a:ext cx="343029" cy="352592"/>
                </a:xfrm>
                <a:custGeom>
                  <a:avLst/>
                  <a:gdLst>
                    <a:gd name="connsiteX0" fmla="*/ 155607 w 343029"/>
                    <a:gd name="connsiteY0" fmla="*/ 133383 h 352592"/>
                    <a:gd name="connsiteX1" fmla="*/ 238157 w 343029"/>
                    <a:gd name="connsiteY1" fmla="*/ 120683 h 352592"/>
                    <a:gd name="connsiteX2" fmla="*/ 244507 w 343029"/>
                    <a:gd name="connsiteY2" fmla="*/ 79408 h 352592"/>
                    <a:gd name="connsiteX3" fmla="*/ 196882 w 343029"/>
                    <a:gd name="connsiteY3" fmla="*/ 44483 h 352592"/>
                    <a:gd name="connsiteX4" fmla="*/ 171482 w 343029"/>
                    <a:gd name="connsiteY4" fmla="*/ 33 h 352592"/>
                    <a:gd name="connsiteX5" fmla="*/ 285782 w 343029"/>
                    <a:gd name="connsiteY5" fmla="*/ 38133 h 352592"/>
                    <a:gd name="connsiteX6" fmla="*/ 342932 w 343029"/>
                    <a:gd name="connsiteY6" fmla="*/ 88933 h 352592"/>
                    <a:gd name="connsiteX7" fmla="*/ 298482 w 343029"/>
                    <a:gd name="connsiteY7" fmla="*/ 152433 h 352592"/>
                    <a:gd name="connsiteX8" fmla="*/ 260382 w 343029"/>
                    <a:gd name="connsiteY8" fmla="*/ 231808 h 352592"/>
                    <a:gd name="connsiteX9" fmla="*/ 225457 w 343029"/>
                    <a:gd name="connsiteY9" fmla="*/ 301658 h 352592"/>
                    <a:gd name="connsiteX10" fmla="*/ 181007 w 343029"/>
                    <a:gd name="connsiteY10" fmla="*/ 339758 h 352592"/>
                    <a:gd name="connsiteX11" fmla="*/ 85757 w 343029"/>
                    <a:gd name="connsiteY11" fmla="*/ 352458 h 352592"/>
                    <a:gd name="connsiteX12" fmla="*/ 32 w 343029"/>
                    <a:gd name="connsiteY12" fmla="*/ 333408 h 352592"/>
                    <a:gd name="connsiteX13" fmla="*/ 95282 w 343029"/>
                    <a:gd name="connsiteY13" fmla="*/ 304833 h 352592"/>
                    <a:gd name="connsiteX14" fmla="*/ 152432 w 343029"/>
                    <a:gd name="connsiteY14" fmla="*/ 250858 h 352592"/>
                    <a:gd name="connsiteX15" fmla="*/ 196882 w 343029"/>
                    <a:gd name="connsiteY15" fmla="*/ 181008 h 352592"/>
                    <a:gd name="connsiteX16" fmla="*/ 155607 w 343029"/>
                    <a:gd name="connsiteY16" fmla="*/ 133383 h 3525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43029" h="352592">
                      <a:moveTo>
                        <a:pt x="155607" y="133383"/>
                      </a:moveTo>
                      <a:cubicBezTo>
                        <a:pt x="162486" y="123329"/>
                        <a:pt x="223340" y="129679"/>
                        <a:pt x="238157" y="120683"/>
                      </a:cubicBezTo>
                      <a:cubicBezTo>
                        <a:pt x="252974" y="111687"/>
                        <a:pt x="251386" y="92108"/>
                        <a:pt x="244507" y="79408"/>
                      </a:cubicBezTo>
                      <a:cubicBezTo>
                        <a:pt x="237628" y="66708"/>
                        <a:pt x="209053" y="57712"/>
                        <a:pt x="196882" y="44483"/>
                      </a:cubicBezTo>
                      <a:cubicBezTo>
                        <a:pt x="184711" y="31254"/>
                        <a:pt x="156665" y="1091"/>
                        <a:pt x="171482" y="33"/>
                      </a:cubicBezTo>
                      <a:cubicBezTo>
                        <a:pt x="186299" y="-1025"/>
                        <a:pt x="257207" y="23316"/>
                        <a:pt x="285782" y="38133"/>
                      </a:cubicBezTo>
                      <a:cubicBezTo>
                        <a:pt x="314357" y="52950"/>
                        <a:pt x="340815" y="69883"/>
                        <a:pt x="342932" y="88933"/>
                      </a:cubicBezTo>
                      <a:cubicBezTo>
                        <a:pt x="345049" y="107983"/>
                        <a:pt x="312240" y="128621"/>
                        <a:pt x="298482" y="152433"/>
                      </a:cubicBezTo>
                      <a:cubicBezTo>
                        <a:pt x="284724" y="176245"/>
                        <a:pt x="272553" y="206937"/>
                        <a:pt x="260382" y="231808"/>
                      </a:cubicBezTo>
                      <a:cubicBezTo>
                        <a:pt x="248211" y="256679"/>
                        <a:pt x="238686" y="283666"/>
                        <a:pt x="225457" y="301658"/>
                      </a:cubicBezTo>
                      <a:cubicBezTo>
                        <a:pt x="212228" y="319650"/>
                        <a:pt x="204290" y="331291"/>
                        <a:pt x="181007" y="339758"/>
                      </a:cubicBezTo>
                      <a:cubicBezTo>
                        <a:pt x="157724" y="348225"/>
                        <a:pt x="115919" y="353516"/>
                        <a:pt x="85757" y="352458"/>
                      </a:cubicBezTo>
                      <a:cubicBezTo>
                        <a:pt x="55595" y="351400"/>
                        <a:pt x="-1556" y="341346"/>
                        <a:pt x="32" y="333408"/>
                      </a:cubicBezTo>
                      <a:cubicBezTo>
                        <a:pt x="1620" y="325470"/>
                        <a:pt x="69882" y="318591"/>
                        <a:pt x="95282" y="304833"/>
                      </a:cubicBezTo>
                      <a:cubicBezTo>
                        <a:pt x="120682" y="291075"/>
                        <a:pt x="135499" y="271496"/>
                        <a:pt x="152432" y="250858"/>
                      </a:cubicBezTo>
                      <a:cubicBezTo>
                        <a:pt x="169365" y="230221"/>
                        <a:pt x="194236" y="196354"/>
                        <a:pt x="196882" y="181008"/>
                      </a:cubicBezTo>
                      <a:cubicBezTo>
                        <a:pt x="199528" y="165662"/>
                        <a:pt x="148728" y="143437"/>
                        <a:pt x="155607" y="133383"/>
                      </a:cubicBezTo>
                      <a:close/>
                    </a:path>
                  </a:pathLst>
                </a:custGeom>
                <a:solidFill>
                  <a:srgbClr val="000000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</p:grpSp>
        <p:sp>
          <p:nvSpPr>
            <p:cNvPr id="6" name="Freeform 5"/>
            <p:cNvSpPr/>
            <p:nvPr/>
          </p:nvSpPr>
          <p:spPr>
            <a:xfrm>
              <a:off x="4371975" y="1219200"/>
              <a:ext cx="33338" cy="266700"/>
            </a:xfrm>
            <a:custGeom>
              <a:avLst/>
              <a:gdLst>
                <a:gd name="connsiteX0" fmla="*/ 0 w 33338"/>
                <a:gd name="connsiteY0" fmla="*/ 266700 h 266700"/>
                <a:gd name="connsiteX1" fmla="*/ 33338 w 33338"/>
                <a:gd name="connsiteY1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3338" h="266700">
                  <a:moveTo>
                    <a:pt x="0" y="266700"/>
                  </a:moveTo>
                  <a:lnTo>
                    <a:pt x="33338" y="0"/>
                  </a:ln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Freeform 6"/>
            <p:cNvSpPr/>
            <p:nvPr/>
          </p:nvSpPr>
          <p:spPr>
            <a:xfrm>
              <a:off x="4485940" y="1333500"/>
              <a:ext cx="33756" cy="1666875"/>
            </a:xfrm>
            <a:custGeom>
              <a:avLst/>
              <a:gdLst>
                <a:gd name="connsiteX0" fmla="*/ 19385 w 33756"/>
                <a:gd name="connsiteY0" fmla="*/ 1666875 h 1666875"/>
                <a:gd name="connsiteX1" fmla="*/ 335 w 33756"/>
                <a:gd name="connsiteY1" fmla="*/ 1338263 h 1666875"/>
                <a:gd name="connsiteX2" fmla="*/ 33673 w 33756"/>
                <a:gd name="connsiteY2" fmla="*/ 933450 h 1666875"/>
                <a:gd name="connsiteX3" fmla="*/ 9860 w 33756"/>
                <a:gd name="connsiteY3" fmla="*/ 414338 h 1666875"/>
                <a:gd name="connsiteX4" fmla="*/ 9860 w 33756"/>
                <a:gd name="connsiteY4" fmla="*/ 0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56" h="1666875">
                  <a:moveTo>
                    <a:pt x="19385" y="1666875"/>
                  </a:moveTo>
                  <a:cubicBezTo>
                    <a:pt x="8669" y="1563687"/>
                    <a:pt x="-2046" y="1460500"/>
                    <a:pt x="335" y="1338263"/>
                  </a:cubicBezTo>
                  <a:cubicBezTo>
                    <a:pt x="2716" y="1216026"/>
                    <a:pt x="32086" y="1087437"/>
                    <a:pt x="33673" y="933450"/>
                  </a:cubicBezTo>
                  <a:cubicBezTo>
                    <a:pt x="35260" y="779463"/>
                    <a:pt x="13829" y="569913"/>
                    <a:pt x="9860" y="414338"/>
                  </a:cubicBezTo>
                  <a:cubicBezTo>
                    <a:pt x="5891" y="258763"/>
                    <a:pt x="7875" y="129381"/>
                    <a:pt x="9860" y="0"/>
                  </a:cubicBez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Freeform 7"/>
            <p:cNvSpPr/>
            <p:nvPr/>
          </p:nvSpPr>
          <p:spPr>
            <a:xfrm>
              <a:off x="4724106" y="1357313"/>
              <a:ext cx="28869" cy="919162"/>
            </a:xfrm>
            <a:custGeom>
              <a:avLst/>
              <a:gdLst>
                <a:gd name="connsiteX0" fmla="*/ 28869 w 28869"/>
                <a:gd name="connsiteY0" fmla="*/ 919162 h 919162"/>
                <a:gd name="connsiteX1" fmla="*/ 294 w 28869"/>
                <a:gd name="connsiteY1" fmla="*/ 676275 h 919162"/>
                <a:gd name="connsiteX2" fmla="*/ 14582 w 28869"/>
                <a:gd name="connsiteY2" fmla="*/ 285750 h 919162"/>
                <a:gd name="connsiteX3" fmla="*/ 24107 w 28869"/>
                <a:gd name="connsiteY3" fmla="*/ 0 h 919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869" h="919162">
                  <a:moveTo>
                    <a:pt x="28869" y="919162"/>
                  </a:moveTo>
                  <a:cubicBezTo>
                    <a:pt x="15772" y="850503"/>
                    <a:pt x="2675" y="781844"/>
                    <a:pt x="294" y="676275"/>
                  </a:cubicBezTo>
                  <a:cubicBezTo>
                    <a:pt x="-2087" y="570706"/>
                    <a:pt x="10613" y="398462"/>
                    <a:pt x="14582" y="285750"/>
                  </a:cubicBezTo>
                  <a:cubicBezTo>
                    <a:pt x="18551" y="173038"/>
                    <a:pt x="21329" y="86519"/>
                    <a:pt x="24107" y="0"/>
                  </a:cubicBez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Freeform 8"/>
            <p:cNvSpPr/>
            <p:nvPr/>
          </p:nvSpPr>
          <p:spPr>
            <a:xfrm>
              <a:off x="4876800" y="1247775"/>
              <a:ext cx="28575" cy="328613"/>
            </a:xfrm>
            <a:custGeom>
              <a:avLst/>
              <a:gdLst>
                <a:gd name="connsiteX0" fmla="*/ 0 w 28575"/>
                <a:gd name="connsiteY0" fmla="*/ 328613 h 328613"/>
                <a:gd name="connsiteX1" fmla="*/ 9525 w 28575"/>
                <a:gd name="connsiteY1" fmla="*/ 157163 h 328613"/>
                <a:gd name="connsiteX2" fmla="*/ 28575 w 28575"/>
                <a:gd name="connsiteY2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575" h="328613">
                  <a:moveTo>
                    <a:pt x="0" y="328613"/>
                  </a:moveTo>
                  <a:cubicBezTo>
                    <a:pt x="2381" y="270272"/>
                    <a:pt x="4763" y="211932"/>
                    <a:pt x="9525" y="157163"/>
                  </a:cubicBezTo>
                  <a:cubicBezTo>
                    <a:pt x="14287" y="102394"/>
                    <a:pt x="21431" y="51197"/>
                    <a:pt x="28575" y="0"/>
                  </a:cubicBez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624432" y="1243013"/>
              <a:ext cx="14368" cy="561975"/>
            </a:xfrm>
            <a:custGeom>
              <a:avLst/>
              <a:gdLst>
                <a:gd name="connsiteX0" fmla="*/ 9606 w 14368"/>
                <a:gd name="connsiteY0" fmla="*/ 561975 h 561975"/>
                <a:gd name="connsiteX1" fmla="*/ 81 w 14368"/>
                <a:gd name="connsiteY1" fmla="*/ 295275 h 561975"/>
                <a:gd name="connsiteX2" fmla="*/ 14368 w 14368"/>
                <a:gd name="connsiteY2" fmla="*/ 0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368" h="561975">
                  <a:moveTo>
                    <a:pt x="9606" y="561975"/>
                  </a:moveTo>
                  <a:cubicBezTo>
                    <a:pt x="4446" y="475456"/>
                    <a:pt x="-713" y="388937"/>
                    <a:pt x="81" y="295275"/>
                  </a:cubicBezTo>
                  <a:cubicBezTo>
                    <a:pt x="875" y="201613"/>
                    <a:pt x="7621" y="100806"/>
                    <a:pt x="14368" y="0"/>
                  </a:cubicBez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5813180" y="1228725"/>
              <a:ext cx="25645" cy="1157288"/>
            </a:xfrm>
            <a:custGeom>
              <a:avLst/>
              <a:gdLst>
                <a:gd name="connsiteX0" fmla="*/ 25645 w 25645"/>
                <a:gd name="connsiteY0" fmla="*/ 1157288 h 1157288"/>
                <a:gd name="connsiteX1" fmla="*/ 20883 w 25645"/>
                <a:gd name="connsiteY1" fmla="*/ 823913 h 1157288"/>
                <a:gd name="connsiteX2" fmla="*/ 1833 w 25645"/>
                <a:gd name="connsiteY2" fmla="*/ 442913 h 1157288"/>
                <a:gd name="connsiteX3" fmla="*/ 1833 w 25645"/>
                <a:gd name="connsiteY3" fmla="*/ 0 h 1157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645" h="1157288">
                  <a:moveTo>
                    <a:pt x="25645" y="1157288"/>
                  </a:moveTo>
                  <a:cubicBezTo>
                    <a:pt x="25248" y="1050131"/>
                    <a:pt x="24852" y="942975"/>
                    <a:pt x="20883" y="823913"/>
                  </a:cubicBezTo>
                  <a:cubicBezTo>
                    <a:pt x="16914" y="704851"/>
                    <a:pt x="5008" y="580232"/>
                    <a:pt x="1833" y="442913"/>
                  </a:cubicBezTo>
                  <a:cubicBezTo>
                    <a:pt x="-1342" y="305594"/>
                    <a:pt x="245" y="152797"/>
                    <a:pt x="1833" y="0"/>
                  </a:cubicBezTo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324213" y="1415776"/>
              <a:ext cx="1554384" cy="1699759"/>
              <a:chOff x="4324213" y="1415776"/>
              <a:chExt cx="1554384" cy="1699759"/>
            </a:xfrm>
          </p:grpSpPr>
          <p:sp>
            <p:nvSpPr>
              <p:cNvPr id="13" name="Freeform 12"/>
              <p:cNvSpPr/>
              <p:nvPr/>
            </p:nvSpPr>
            <p:spPr>
              <a:xfrm>
                <a:off x="4324213" y="1415776"/>
                <a:ext cx="86572" cy="170995"/>
              </a:xfrm>
              <a:custGeom>
                <a:avLst/>
                <a:gdLst>
                  <a:gd name="connsiteX0" fmla="*/ 63637 w 86572"/>
                  <a:gd name="connsiteY0" fmla="*/ 274 h 170995"/>
                  <a:gd name="connsiteX1" fmla="*/ 137 w 86572"/>
                  <a:gd name="connsiteY1" fmla="*/ 127274 h 170995"/>
                  <a:gd name="connsiteX2" fmla="*/ 82687 w 86572"/>
                  <a:gd name="connsiteY2" fmla="*/ 165374 h 170995"/>
                  <a:gd name="connsiteX3" fmla="*/ 63637 w 86572"/>
                  <a:gd name="connsiteY3" fmla="*/ 274 h 170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572" h="170995">
                    <a:moveTo>
                      <a:pt x="63637" y="274"/>
                    </a:moveTo>
                    <a:cubicBezTo>
                      <a:pt x="49879" y="-6076"/>
                      <a:pt x="-3038" y="99757"/>
                      <a:pt x="137" y="127274"/>
                    </a:cubicBezTo>
                    <a:cubicBezTo>
                      <a:pt x="3312" y="154791"/>
                      <a:pt x="71045" y="183366"/>
                      <a:pt x="82687" y="165374"/>
                    </a:cubicBezTo>
                    <a:cubicBezTo>
                      <a:pt x="94329" y="147382"/>
                      <a:pt x="77395" y="6624"/>
                      <a:pt x="63637" y="274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4" name="Freeform 13"/>
              <p:cNvSpPr/>
              <p:nvPr/>
            </p:nvSpPr>
            <p:spPr>
              <a:xfrm>
                <a:off x="4455198" y="2933674"/>
                <a:ext cx="111261" cy="181861"/>
              </a:xfrm>
              <a:custGeom>
                <a:avLst/>
                <a:gdLst>
                  <a:gd name="connsiteX0" fmla="*/ 40602 w 111261"/>
                  <a:gd name="connsiteY0" fmla="*/ 26 h 181861"/>
                  <a:gd name="connsiteX1" fmla="*/ 2502 w 111261"/>
                  <a:gd name="connsiteY1" fmla="*/ 152426 h 181861"/>
                  <a:gd name="connsiteX2" fmla="*/ 110452 w 111261"/>
                  <a:gd name="connsiteY2" fmla="*/ 165126 h 181861"/>
                  <a:gd name="connsiteX3" fmla="*/ 40602 w 111261"/>
                  <a:gd name="connsiteY3" fmla="*/ 26 h 181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1261" h="181861">
                    <a:moveTo>
                      <a:pt x="40602" y="26"/>
                    </a:moveTo>
                    <a:cubicBezTo>
                      <a:pt x="22610" y="-2091"/>
                      <a:pt x="-9140" y="124909"/>
                      <a:pt x="2502" y="152426"/>
                    </a:cubicBezTo>
                    <a:cubicBezTo>
                      <a:pt x="14144" y="179943"/>
                      <a:pt x="101985" y="195818"/>
                      <a:pt x="110452" y="165126"/>
                    </a:cubicBezTo>
                    <a:cubicBezTo>
                      <a:pt x="118919" y="134434"/>
                      <a:pt x="58594" y="2143"/>
                      <a:pt x="40602" y="26"/>
                    </a:cubicBezTo>
                    <a:close/>
                  </a:path>
                </a:pathLst>
              </a:cu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4854845" y="1515793"/>
                <a:ext cx="79123" cy="214481"/>
              </a:xfrm>
              <a:custGeom>
                <a:avLst/>
                <a:gdLst>
                  <a:gd name="connsiteX0" fmla="*/ 21955 w 79123"/>
                  <a:gd name="connsiteY0" fmla="*/ 1857 h 214481"/>
                  <a:gd name="connsiteX1" fmla="*/ 2905 w 79123"/>
                  <a:gd name="connsiteY1" fmla="*/ 211407 h 214481"/>
                  <a:gd name="connsiteX2" fmla="*/ 79105 w 79123"/>
                  <a:gd name="connsiteY2" fmla="*/ 116157 h 214481"/>
                  <a:gd name="connsiteX3" fmla="*/ 21955 w 79123"/>
                  <a:gd name="connsiteY3" fmla="*/ 1857 h 21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123" h="214481">
                    <a:moveTo>
                      <a:pt x="21955" y="1857"/>
                    </a:moveTo>
                    <a:cubicBezTo>
                      <a:pt x="9255" y="17732"/>
                      <a:pt x="-6620" y="192357"/>
                      <a:pt x="2905" y="211407"/>
                    </a:cubicBezTo>
                    <a:cubicBezTo>
                      <a:pt x="12430" y="230457"/>
                      <a:pt x="78047" y="156374"/>
                      <a:pt x="79105" y="116157"/>
                    </a:cubicBezTo>
                    <a:cubicBezTo>
                      <a:pt x="80163" y="75940"/>
                      <a:pt x="34655" y="-14018"/>
                      <a:pt x="21955" y="1857"/>
                    </a:cubicBezTo>
                    <a:close/>
                  </a:path>
                </a:pathLst>
              </a:custGeom>
              <a:solidFill>
                <a:srgbClr val="9ECB7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5585981" y="1657304"/>
                <a:ext cx="92078" cy="227194"/>
              </a:xfrm>
              <a:custGeom>
                <a:avLst/>
                <a:gdLst>
                  <a:gd name="connsiteX0" fmla="*/ 33769 w 92078"/>
                  <a:gd name="connsiteY0" fmla="*/ 46 h 227194"/>
                  <a:gd name="connsiteX1" fmla="*/ 2019 w 92078"/>
                  <a:gd name="connsiteY1" fmla="*/ 190546 h 227194"/>
                  <a:gd name="connsiteX2" fmla="*/ 90919 w 92078"/>
                  <a:gd name="connsiteY2" fmla="*/ 209596 h 227194"/>
                  <a:gd name="connsiteX3" fmla="*/ 33769 w 92078"/>
                  <a:gd name="connsiteY3" fmla="*/ 46 h 227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078" h="227194">
                    <a:moveTo>
                      <a:pt x="33769" y="46"/>
                    </a:moveTo>
                    <a:cubicBezTo>
                      <a:pt x="18952" y="-3129"/>
                      <a:pt x="-7506" y="155621"/>
                      <a:pt x="2019" y="190546"/>
                    </a:cubicBezTo>
                    <a:cubicBezTo>
                      <a:pt x="11544" y="225471"/>
                      <a:pt x="81394" y="242404"/>
                      <a:pt x="90919" y="209596"/>
                    </a:cubicBezTo>
                    <a:cubicBezTo>
                      <a:pt x="100444" y="176788"/>
                      <a:pt x="48586" y="3221"/>
                      <a:pt x="33769" y="46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5765613" y="2254250"/>
                <a:ext cx="112984" cy="236141"/>
              </a:xfrm>
              <a:custGeom>
                <a:avLst/>
                <a:gdLst>
                  <a:gd name="connsiteX0" fmla="*/ 82737 w 112984"/>
                  <a:gd name="connsiteY0" fmla="*/ 0 h 236141"/>
                  <a:gd name="connsiteX1" fmla="*/ 187 w 112984"/>
                  <a:gd name="connsiteY1" fmla="*/ 209550 h 236141"/>
                  <a:gd name="connsiteX2" fmla="*/ 108137 w 112984"/>
                  <a:gd name="connsiteY2" fmla="*/ 209550 h 236141"/>
                  <a:gd name="connsiteX3" fmla="*/ 82737 w 112984"/>
                  <a:gd name="connsiteY3" fmla="*/ 0 h 236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2984" h="236141">
                    <a:moveTo>
                      <a:pt x="82737" y="0"/>
                    </a:moveTo>
                    <a:cubicBezTo>
                      <a:pt x="64745" y="0"/>
                      <a:pt x="-4046" y="174625"/>
                      <a:pt x="187" y="209550"/>
                    </a:cubicBezTo>
                    <a:cubicBezTo>
                      <a:pt x="4420" y="244475"/>
                      <a:pt x="93320" y="245533"/>
                      <a:pt x="108137" y="209550"/>
                    </a:cubicBezTo>
                    <a:cubicBezTo>
                      <a:pt x="122954" y="173567"/>
                      <a:pt x="100729" y="0"/>
                      <a:pt x="82737" y="0"/>
                    </a:cubicBezTo>
                    <a:close/>
                  </a:path>
                </a:pathLst>
              </a:custGeom>
              <a:solidFill>
                <a:srgbClr val="AC75D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4602890" y="2127605"/>
                <a:ext cx="276530" cy="186970"/>
              </a:xfrm>
              <a:custGeom>
                <a:avLst/>
                <a:gdLst>
                  <a:gd name="connsiteX0" fmla="*/ 140560 w 276530"/>
                  <a:gd name="connsiteY0" fmla="*/ 186970 h 186970"/>
                  <a:gd name="connsiteX1" fmla="*/ 64360 w 276530"/>
                  <a:gd name="connsiteY1" fmla="*/ 146489 h 186970"/>
                  <a:gd name="connsiteX2" fmla="*/ 66 w 276530"/>
                  <a:gd name="connsiteY2" fmla="*/ 63145 h 186970"/>
                  <a:gd name="connsiteX3" fmla="*/ 76266 w 276530"/>
                  <a:gd name="connsiteY3" fmla="*/ 25045 h 186970"/>
                  <a:gd name="connsiteX4" fmla="*/ 135798 w 276530"/>
                  <a:gd name="connsiteY4" fmla="*/ 48858 h 186970"/>
                  <a:gd name="connsiteX5" fmla="*/ 176279 w 276530"/>
                  <a:gd name="connsiteY5" fmla="*/ 5995 h 186970"/>
                  <a:gd name="connsiteX6" fmla="*/ 238191 w 276530"/>
                  <a:gd name="connsiteY6" fmla="*/ 3614 h 186970"/>
                  <a:gd name="connsiteX7" fmla="*/ 276291 w 276530"/>
                  <a:gd name="connsiteY7" fmla="*/ 36951 h 186970"/>
                  <a:gd name="connsiteX8" fmla="*/ 252479 w 276530"/>
                  <a:gd name="connsiteY8" fmla="*/ 115533 h 186970"/>
                  <a:gd name="connsiteX9" fmla="*/ 214379 w 276530"/>
                  <a:gd name="connsiteY9" fmla="*/ 146489 h 186970"/>
                  <a:gd name="connsiteX10" fmla="*/ 140560 w 276530"/>
                  <a:gd name="connsiteY10" fmla="*/ 186970 h 1869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76530" h="186970">
                    <a:moveTo>
                      <a:pt x="140560" y="186970"/>
                    </a:moveTo>
                    <a:cubicBezTo>
                      <a:pt x="115557" y="186970"/>
                      <a:pt x="87776" y="167126"/>
                      <a:pt x="64360" y="146489"/>
                    </a:cubicBezTo>
                    <a:cubicBezTo>
                      <a:pt x="40944" y="125851"/>
                      <a:pt x="-1918" y="83386"/>
                      <a:pt x="66" y="63145"/>
                    </a:cubicBezTo>
                    <a:cubicBezTo>
                      <a:pt x="2050" y="42904"/>
                      <a:pt x="53644" y="27426"/>
                      <a:pt x="76266" y="25045"/>
                    </a:cubicBezTo>
                    <a:cubicBezTo>
                      <a:pt x="98888" y="22664"/>
                      <a:pt x="119129" y="52033"/>
                      <a:pt x="135798" y="48858"/>
                    </a:cubicBezTo>
                    <a:cubicBezTo>
                      <a:pt x="152467" y="45683"/>
                      <a:pt x="159214" y="13536"/>
                      <a:pt x="176279" y="5995"/>
                    </a:cubicBezTo>
                    <a:cubicBezTo>
                      <a:pt x="193345" y="-1546"/>
                      <a:pt x="221522" y="-1545"/>
                      <a:pt x="238191" y="3614"/>
                    </a:cubicBezTo>
                    <a:cubicBezTo>
                      <a:pt x="254860" y="8773"/>
                      <a:pt x="273910" y="18298"/>
                      <a:pt x="276291" y="36951"/>
                    </a:cubicBezTo>
                    <a:cubicBezTo>
                      <a:pt x="278672" y="55604"/>
                      <a:pt x="262798" y="97277"/>
                      <a:pt x="252479" y="115533"/>
                    </a:cubicBezTo>
                    <a:cubicBezTo>
                      <a:pt x="242160" y="133789"/>
                      <a:pt x="229063" y="130614"/>
                      <a:pt x="214379" y="146489"/>
                    </a:cubicBezTo>
                    <a:cubicBezTo>
                      <a:pt x="199695" y="162364"/>
                      <a:pt x="165563" y="186970"/>
                      <a:pt x="140560" y="186970"/>
                    </a:cubicBezTo>
                    <a:close/>
                  </a:path>
                </a:pathLst>
              </a:custGeom>
              <a:solidFill>
                <a:srgbClr val="FF9F9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3002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2" b="31296"/>
          <a:stretch/>
        </p:blipFill>
        <p:spPr>
          <a:xfrm>
            <a:off x="2525153" y="977900"/>
            <a:ext cx="7141694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656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roup 202"/>
          <p:cNvGrpSpPr/>
          <p:nvPr/>
        </p:nvGrpSpPr>
        <p:grpSpPr>
          <a:xfrm>
            <a:off x="3333054" y="1219164"/>
            <a:ext cx="4828878" cy="4536454"/>
            <a:chOff x="3333054" y="1219164"/>
            <a:chExt cx="4828878" cy="4536454"/>
          </a:xfrm>
        </p:grpSpPr>
        <p:grpSp>
          <p:nvGrpSpPr>
            <p:cNvPr id="204" name="Group 203"/>
            <p:cNvGrpSpPr/>
            <p:nvPr/>
          </p:nvGrpSpPr>
          <p:grpSpPr>
            <a:xfrm>
              <a:off x="3333054" y="1219164"/>
              <a:ext cx="4828878" cy="4536454"/>
              <a:chOff x="3333054" y="1219164"/>
              <a:chExt cx="4828878" cy="4536454"/>
            </a:xfrm>
          </p:grpSpPr>
          <p:grpSp>
            <p:nvGrpSpPr>
              <p:cNvPr id="415" name="Group 414"/>
              <p:cNvGrpSpPr/>
              <p:nvPr/>
            </p:nvGrpSpPr>
            <p:grpSpPr>
              <a:xfrm>
                <a:off x="3333054" y="1219164"/>
                <a:ext cx="4828878" cy="4536454"/>
                <a:chOff x="3333054" y="1219164"/>
                <a:chExt cx="4828878" cy="4536454"/>
              </a:xfrm>
            </p:grpSpPr>
            <p:grpSp>
              <p:nvGrpSpPr>
                <p:cNvPr id="438" name="Group 437"/>
                <p:cNvGrpSpPr/>
                <p:nvPr/>
              </p:nvGrpSpPr>
              <p:grpSpPr>
                <a:xfrm>
                  <a:off x="3333054" y="1219164"/>
                  <a:ext cx="4828878" cy="4536454"/>
                  <a:chOff x="3333054" y="1219164"/>
                  <a:chExt cx="4828878" cy="4536454"/>
                </a:xfrm>
              </p:grpSpPr>
              <p:grpSp>
                <p:nvGrpSpPr>
                  <p:cNvPr id="445" name="Group 444"/>
                  <p:cNvGrpSpPr/>
                  <p:nvPr/>
                </p:nvGrpSpPr>
                <p:grpSpPr>
                  <a:xfrm>
                    <a:off x="3333054" y="1219164"/>
                    <a:ext cx="4828878" cy="4536454"/>
                    <a:chOff x="3333054" y="1219164"/>
                    <a:chExt cx="4828878" cy="4536454"/>
                  </a:xfrm>
                </p:grpSpPr>
                <p:grpSp>
                  <p:nvGrpSpPr>
                    <p:cNvPr id="467" name="Group 466"/>
                    <p:cNvGrpSpPr/>
                    <p:nvPr/>
                  </p:nvGrpSpPr>
                  <p:grpSpPr>
                    <a:xfrm>
                      <a:off x="3333054" y="1219164"/>
                      <a:ext cx="4828878" cy="4536454"/>
                      <a:chOff x="3333054" y="1219164"/>
                      <a:chExt cx="4828878" cy="4536454"/>
                    </a:xfrm>
                  </p:grpSpPr>
                  <p:grpSp>
                    <p:nvGrpSpPr>
                      <p:cNvPr id="490" name="Group 489"/>
                      <p:cNvGrpSpPr/>
                      <p:nvPr/>
                    </p:nvGrpSpPr>
                    <p:grpSpPr>
                      <a:xfrm>
                        <a:off x="3333054" y="1219164"/>
                        <a:ext cx="4828878" cy="4536454"/>
                        <a:chOff x="3333054" y="1219164"/>
                        <a:chExt cx="4828878" cy="4536454"/>
                      </a:xfrm>
                    </p:grpSpPr>
                    <p:sp>
                      <p:nvSpPr>
                        <p:cNvPr id="492" name="Freeform 491"/>
                        <p:cNvSpPr/>
                        <p:nvPr/>
                      </p:nvSpPr>
                      <p:spPr>
                        <a:xfrm>
                          <a:off x="4884620" y="2079360"/>
                          <a:ext cx="1436814" cy="1064193"/>
                        </a:xfrm>
                        <a:custGeom>
                          <a:avLst/>
                          <a:gdLst>
                            <a:gd name="connsiteX0" fmla="*/ 309680 w 1436814"/>
                            <a:gd name="connsiteY0" fmla="*/ 265 h 1064193"/>
                            <a:gd name="connsiteX1" fmla="*/ 195380 w 1436814"/>
                            <a:gd name="connsiteY1" fmla="*/ 133615 h 1064193"/>
                            <a:gd name="connsiteX2" fmla="*/ 62030 w 1436814"/>
                            <a:gd name="connsiteY2" fmla="*/ 263790 h 1064193"/>
                            <a:gd name="connsiteX3" fmla="*/ 23930 w 1436814"/>
                            <a:gd name="connsiteY3" fmla="*/ 390790 h 1064193"/>
                            <a:gd name="connsiteX4" fmla="*/ 81080 w 1436814"/>
                            <a:gd name="connsiteY4" fmla="*/ 447940 h 1064193"/>
                            <a:gd name="connsiteX5" fmla="*/ 90605 w 1436814"/>
                            <a:gd name="connsiteY5" fmla="*/ 555890 h 1064193"/>
                            <a:gd name="connsiteX6" fmla="*/ 39805 w 1436814"/>
                            <a:gd name="connsiteY6" fmla="*/ 682890 h 1064193"/>
                            <a:gd name="connsiteX7" fmla="*/ 1705 w 1436814"/>
                            <a:gd name="connsiteY7" fmla="*/ 787665 h 1064193"/>
                            <a:gd name="connsiteX8" fmla="*/ 96955 w 1436814"/>
                            <a:gd name="connsiteY8" fmla="*/ 908315 h 1064193"/>
                            <a:gd name="connsiteX9" fmla="*/ 360480 w 1436814"/>
                            <a:gd name="connsiteY9" fmla="*/ 1025790 h 1064193"/>
                            <a:gd name="connsiteX10" fmla="*/ 731955 w 1436814"/>
                            <a:gd name="connsiteY10" fmla="*/ 1063890 h 1064193"/>
                            <a:gd name="connsiteX11" fmla="*/ 1122480 w 1436814"/>
                            <a:gd name="connsiteY11" fmla="*/ 1009915 h 1064193"/>
                            <a:gd name="connsiteX12" fmla="*/ 1211380 w 1436814"/>
                            <a:gd name="connsiteY12" fmla="*/ 962290 h 1064193"/>
                            <a:gd name="connsiteX13" fmla="*/ 1287580 w 1436814"/>
                            <a:gd name="connsiteY13" fmla="*/ 886090 h 1064193"/>
                            <a:gd name="connsiteX14" fmla="*/ 1322505 w 1436814"/>
                            <a:gd name="connsiteY14" fmla="*/ 851165 h 1064193"/>
                            <a:gd name="connsiteX15" fmla="*/ 1405055 w 1436814"/>
                            <a:gd name="connsiteY15" fmla="*/ 787665 h 1064193"/>
                            <a:gd name="connsiteX16" fmla="*/ 1436805 w 1436814"/>
                            <a:gd name="connsiteY16" fmla="*/ 711465 h 1064193"/>
                            <a:gd name="connsiteX17" fmla="*/ 1408230 w 1436814"/>
                            <a:gd name="connsiteY17" fmla="*/ 616215 h 1064193"/>
                            <a:gd name="connsiteX18" fmla="*/ 1386005 w 1436814"/>
                            <a:gd name="connsiteY18" fmla="*/ 581290 h 1064193"/>
                            <a:gd name="connsiteX19" fmla="*/ 1328855 w 1436814"/>
                            <a:gd name="connsiteY19" fmla="*/ 574940 h 1064193"/>
                            <a:gd name="connsiteX20" fmla="*/ 1278055 w 1436814"/>
                            <a:gd name="connsiteY20" fmla="*/ 584465 h 1064193"/>
                            <a:gd name="connsiteX21" fmla="*/ 1201855 w 1436814"/>
                            <a:gd name="connsiteY21" fmla="*/ 482865 h 1064193"/>
                            <a:gd name="connsiteX22" fmla="*/ 928805 w 1436814"/>
                            <a:gd name="connsiteY22" fmla="*/ 301890 h 1064193"/>
                            <a:gd name="connsiteX23" fmla="*/ 643055 w 1436814"/>
                            <a:gd name="connsiteY23" fmla="*/ 190765 h 1064193"/>
                            <a:gd name="connsiteX24" fmla="*/ 430330 w 1436814"/>
                            <a:gd name="connsiteY24" fmla="*/ 101865 h 1064193"/>
                            <a:gd name="connsiteX25" fmla="*/ 309680 w 1436814"/>
                            <a:gd name="connsiteY25" fmla="*/ 265 h 106419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</a:cxnLst>
                          <a:rect l="l" t="t" r="r" b="b"/>
                          <a:pathLst>
                            <a:path w="1436814" h="1064193">
                              <a:moveTo>
                                <a:pt x="309680" y="265"/>
                              </a:moveTo>
                              <a:cubicBezTo>
                                <a:pt x="270522" y="5557"/>
                                <a:pt x="236655" y="89694"/>
                                <a:pt x="195380" y="133615"/>
                              </a:cubicBezTo>
                              <a:cubicBezTo>
                                <a:pt x="154105" y="177536"/>
                                <a:pt x="90605" y="220928"/>
                                <a:pt x="62030" y="263790"/>
                              </a:cubicBezTo>
                              <a:cubicBezTo>
                                <a:pt x="33455" y="306652"/>
                                <a:pt x="20755" y="360098"/>
                                <a:pt x="23930" y="390790"/>
                              </a:cubicBezTo>
                              <a:cubicBezTo>
                                <a:pt x="27105" y="421482"/>
                                <a:pt x="69968" y="420423"/>
                                <a:pt x="81080" y="447940"/>
                              </a:cubicBezTo>
                              <a:cubicBezTo>
                                <a:pt x="92192" y="475457"/>
                                <a:pt x="97484" y="516732"/>
                                <a:pt x="90605" y="555890"/>
                              </a:cubicBezTo>
                              <a:cubicBezTo>
                                <a:pt x="83726" y="595048"/>
                                <a:pt x="54622" y="644261"/>
                                <a:pt x="39805" y="682890"/>
                              </a:cubicBezTo>
                              <a:cubicBezTo>
                                <a:pt x="24988" y="721519"/>
                                <a:pt x="-7820" y="750094"/>
                                <a:pt x="1705" y="787665"/>
                              </a:cubicBezTo>
                              <a:cubicBezTo>
                                <a:pt x="11230" y="825236"/>
                                <a:pt x="37159" y="868627"/>
                                <a:pt x="96955" y="908315"/>
                              </a:cubicBezTo>
                              <a:cubicBezTo>
                                <a:pt x="156751" y="948003"/>
                                <a:pt x="254647" y="999861"/>
                                <a:pt x="360480" y="1025790"/>
                              </a:cubicBezTo>
                              <a:cubicBezTo>
                                <a:pt x="466313" y="1051719"/>
                                <a:pt x="604955" y="1066536"/>
                                <a:pt x="731955" y="1063890"/>
                              </a:cubicBezTo>
                              <a:cubicBezTo>
                                <a:pt x="858955" y="1061244"/>
                                <a:pt x="1042576" y="1026848"/>
                                <a:pt x="1122480" y="1009915"/>
                              </a:cubicBezTo>
                              <a:cubicBezTo>
                                <a:pt x="1202384" y="992982"/>
                                <a:pt x="1183863" y="982927"/>
                                <a:pt x="1211380" y="962290"/>
                              </a:cubicBezTo>
                              <a:cubicBezTo>
                                <a:pt x="1238897" y="941653"/>
                                <a:pt x="1287580" y="886090"/>
                                <a:pt x="1287580" y="886090"/>
                              </a:cubicBezTo>
                              <a:cubicBezTo>
                                <a:pt x="1306101" y="867569"/>
                                <a:pt x="1302926" y="867569"/>
                                <a:pt x="1322505" y="851165"/>
                              </a:cubicBezTo>
                              <a:cubicBezTo>
                                <a:pt x="1342084" y="834761"/>
                                <a:pt x="1386005" y="810948"/>
                                <a:pt x="1405055" y="787665"/>
                              </a:cubicBezTo>
                              <a:cubicBezTo>
                                <a:pt x="1424105" y="764382"/>
                                <a:pt x="1436276" y="740040"/>
                                <a:pt x="1436805" y="711465"/>
                              </a:cubicBezTo>
                              <a:cubicBezTo>
                                <a:pt x="1437334" y="682890"/>
                                <a:pt x="1416697" y="637911"/>
                                <a:pt x="1408230" y="616215"/>
                              </a:cubicBezTo>
                              <a:cubicBezTo>
                                <a:pt x="1399763" y="594519"/>
                                <a:pt x="1399234" y="588169"/>
                                <a:pt x="1386005" y="581290"/>
                              </a:cubicBezTo>
                              <a:cubicBezTo>
                                <a:pt x="1372776" y="574411"/>
                                <a:pt x="1346847" y="574411"/>
                                <a:pt x="1328855" y="574940"/>
                              </a:cubicBezTo>
                              <a:cubicBezTo>
                                <a:pt x="1310863" y="575469"/>
                                <a:pt x="1299222" y="599811"/>
                                <a:pt x="1278055" y="584465"/>
                              </a:cubicBezTo>
                              <a:cubicBezTo>
                                <a:pt x="1256888" y="569119"/>
                                <a:pt x="1260063" y="529961"/>
                                <a:pt x="1201855" y="482865"/>
                              </a:cubicBezTo>
                              <a:cubicBezTo>
                                <a:pt x="1143647" y="435769"/>
                                <a:pt x="1021938" y="350573"/>
                                <a:pt x="928805" y="301890"/>
                              </a:cubicBezTo>
                              <a:cubicBezTo>
                                <a:pt x="835672" y="253207"/>
                                <a:pt x="726134" y="224103"/>
                                <a:pt x="643055" y="190765"/>
                              </a:cubicBezTo>
                              <a:cubicBezTo>
                                <a:pt x="559976" y="157428"/>
                                <a:pt x="481130" y="133615"/>
                                <a:pt x="430330" y="101865"/>
                              </a:cubicBezTo>
                              <a:cubicBezTo>
                                <a:pt x="379530" y="70115"/>
                                <a:pt x="348838" y="-5027"/>
                                <a:pt x="309680" y="265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493" name="Freeform 492"/>
                        <p:cNvSpPr/>
                        <p:nvPr/>
                      </p:nvSpPr>
                      <p:spPr>
                        <a:xfrm>
                          <a:off x="5216411" y="2175616"/>
                          <a:ext cx="1101891" cy="966255"/>
                        </a:xfrm>
                        <a:custGeom>
                          <a:avLst/>
                          <a:gdLst>
                            <a:gd name="connsiteX0" fmla="*/ 111239 w 1101891"/>
                            <a:gd name="connsiteY0" fmla="*/ 2434 h 966255"/>
                            <a:gd name="connsiteX1" fmla="*/ 428739 w 1101891"/>
                            <a:gd name="connsiteY1" fmla="*/ 196109 h 966255"/>
                            <a:gd name="connsiteX2" fmla="*/ 743064 w 1101891"/>
                            <a:gd name="connsiteY2" fmla="*/ 399309 h 966255"/>
                            <a:gd name="connsiteX3" fmla="*/ 803389 w 1101891"/>
                            <a:gd name="connsiteY3" fmla="*/ 573934 h 966255"/>
                            <a:gd name="connsiteX4" fmla="*/ 758939 w 1101891"/>
                            <a:gd name="connsiteY4" fmla="*/ 767609 h 966255"/>
                            <a:gd name="connsiteX5" fmla="*/ 552564 w 1101891"/>
                            <a:gd name="connsiteY5" fmla="*/ 888259 h 966255"/>
                            <a:gd name="connsiteX6" fmla="*/ 231889 w 1101891"/>
                            <a:gd name="connsiteY6" fmla="*/ 932709 h 966255"/>
                            <a:gd name="connsiteX7" fmla="*/ 114 w 1101891"/>
                            <a:gd name="connsiteY7" fmla="*/ 897784 h 966255"/>
                            <a:gd name="connsiteX8" fmla="*/ 260464 w 1101891"/>
                            <a:gd name="connsiteY8" fmla="*/ 958109 h 966255"/>
                            <a:gd name="connsiteX9" fmla="*/ 590664 w 1101891"/>
                            <a:gd name="connsiteY9" fmla="*/ 958109 h 966255"/>
                            <a:gd name="connsiteX10" fmla="*/ 822439 w 1101891"/>
                            <a:gd name="connsiteY10" fmla="*/ 888259 h 966255"/>
                            <a:gd name="connsiteX11" fmla="*/ 908164 w 1101891"/>
                            <a:gd name="connsiteY11" fmla="*/ 837459 h 966255"/>
                            <a:gd name="connsiteX12" fmla="*/ 952614 w 1101891"/>
                            <a:gd name="connsiteY12" fmla="*/ 780309 h 966255"/>
                            <a:gd name="connsiteX13" fmla="*/ 1016114 w 1101891"/>
                            <a:gd name="connsiteY13" fmla="*/ 726334 h 966255"/>
                            <a:gd name="connsiteX14" fmla="*/ 1101839 w 1101891"/>
                            <a:gd name="connsiteY14" fmla="*/ 615209 h 966255"/>
                            <a:gd name="connsiteX15" fmla="*/ 1003414 w 1101891"/>
                            <a:gd name="connsiteY15" fmla="*/ 697759 h 966255"/>
                            <a:gd name="connsiteX16" fmla="*/ 968489 w 1101891"/>
                            <a:gd name="connsiteY16" fmla="*/ 675534 h 966255"/>
                            <a:gd name="connsiteX17" fmla="*/ 949439 w 1101891"/>
                            <a:gd name="connsiteY17" fmla="*/ 618384 h 966255"/>
                            <a:gd name="connsiteX18" fmla="*/ 946264 w 1101891"/>
                            <a:gd name="connsiteY18" fmla="*/ 694584 h 966255"/>
                            <a:gd name="connsiteX19" fmla="*/ 946264 w 1101891"/>
                            <a:gd name="connsiteY19" fmla="*/ 548534 h 966255"/>
                            <a:gd name="connsiteX20" fmla="*/ 892289 w 1101891"/>
                            <a:gd name="connsiteY20" fmla="*/ 443759 h 966255"/>
                            <a:gd name="connsiteX21" fmla="*/ 714489 w 1101891"/>
                            <a:gd name="connsiteY21" fmla="*/ 272309 h 966255"/>
                            <a:gd name="connsiteX22" fmla="*/ 333489 w 1101891"/>
                            <a:gd name="connsiteY22" fmla="*/ 97684 h 966255"/>
                            <a:gd name="connsiteX23" fmla="*/ 111239 w 1101891"/>
                            <a:gd name="connsiteY23" fmla="*/ 2434 h 96625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</a:cxnLst>
                          <a:rect l="l" t="t" r="r" b="b"/>
                          <a:pathLst>
                            <a:path w="1101891" h="966255">
                              <a:moveTo>
                                <a:pt x="111239" y="2434"/>
                              </a:moveTo>
                              <a:cubicBezTo>
                                <a:pt x="127114" y="18838"/>
                                <a:pt x="323435" y="129963"/>
                                <a:pt x="428739" y="196109"/>
                              </a:cubicBezTo>
                              <a:cubicBezTo>
                                <a:pt x="534043" y="262255"/>
                                <a:pt x="680622" y="336338"/>
                                <a:pt x="743064" y="399309"/>
                              </a:cubicBezTo>
                              <a:cubicBezTo>
                                <a:pt x="805506" y="462280"/>
                                <a:pt x="800743" y="512551"/>
                                <a:pt x="803389" y="573934"/>
                              </a:cubicBezTo>
                              <a:cubicBezTo>
                                <a:pt x="806035" y="635317"/>
                                <a:pt x="800743" y="715222"/>
                                <a:pt x="758939" y="767609"/>
                              </a:cubicBezTo>
                              <a:cubicBezTo>
                                <a:pt x="717135" y="819997"/>
                                <a:pt x="640406" y="860742"/>
                                <a:pt x="552564" y="888259"/>
                              </a:cubicBezTo>
                              <a:cubicBezTo>
                                <a:pt x="464722" y="915776"/>
                                <a:pt x="323964" y="931122"/>
                                <a:pt x="231889" y="932709"/>
                              </a:cubicBezTo>
                              <a:cubicBezTo>
                                <a:pt x="139814" y="934297"/>
                                <a:pt x="-4648" y="893551"/>
                                <a:pt x="114" y="897784"/>
                              </a:cubicBezTo>
                              <a:cubicBezTo>
                                <a:pt x="4876" y="902017"/>
                                <a:pt x="162039" y="948055"/>
                                <a:pt x="260464" y="958109"/>
                              </a:cubicBezTo>
                              <a:cubicBezTo>
                                <a:pt x="358889" y="968163"/>
                                <a:pt x="497002" y="969751"/>
                                <a:pt x="590664" y="958109"/>
                              </a:cubicBezTo>
                              <a:cubicBezTo>
                                <a:pt x="684326" y="946467"/>
                                <a:pt x="769522" y="908367"/>
                                <a:pt x="822439" y="888259"/>
                              </a:cubicBezTo>
                              <a:cubicBezTo>
                                <a:pt x="875356" y="868151"/>
                                <a:pt x="886468" y="855451"/>
                                <a:pt x="908164" y="837459"/>
                              </a:cubicBezTo>
                              <a:cubicBezTo>
                                <a:pt x="929860" y="819467"/>
                                <a:pt x="934622" y="798830"/>
                                <a:pt x="952614" y="780309"/>
                              </a:cubicBezTo>
                              <a:cubicBezTo>
                                <a:pt x="970606" y="761788"/>
                                <a:pt x="991243" y="753851"/>
                                <a:pt x="1016114" y="726334"/>
                              </a:cubicBezTo>
                              <a:cubicBezTo>
                                <a:pt x="1040985" y="698817"/>
                                <a:pt x="1103956" y="619971"/>
                                <a:pt x="1101839" y="615209"/>
                              </a:cubicBezTo>
                              <a:cubicBezTo>
                                <a:pt x="1099722" y="610447"/>
                                <a:pt x="1025639" y="687705"/>
                                <a:pt x="1003414" y="697759"/>
                              </a:cubicBezTo>
                              <a:cubicBezTo>
                                <a:pt x="981189" y="707813"/>
                                <a:pt x="977485" y="688763"/>
                                <a:pt x="968489" y="675534"/>
                              </a:cubicBezTo>
                              <a:cubicBezTo>
                                <a:pt x="959493" y="662305"/>
                                <a:pt x="953143" y="615209"/>
                                <a:pt x="949439" y="618384"/>
                              </a:cubicBezTo>
                              <a:cubicBezTo>
                                <a:pt x="945735" y="621559"/>
                                <a:pt x="946793" y="706226"/>
                                <a:pt x="946264" y="694584"/>
                              </a:cubicBezTo>
                              <a:cubicBezTo>
                                <a:pt x="945735" y="682942"/>
                                <a:pt x="955260" y="590338"/>
                                <a:pt x="946264" y="548534"/>
                              </a:cubicBezTo>
                              <a:cubicBezTo>
                                <a:pt x="937268" y="506730"/>
                                <a:pt x="930918" y="489796"/>
                                <a:pt x="892289" y="443759"/>
                              </a:cubicBezTo>
                              <a:cubicBezTo>
                                <a:pt x="853660" y="397722"/>
                                <a:pt x="807622" y="329988"/>
                                <a:pt x="714489" y="272309"/>
                              </a:cubicBezTo>
                              <a:cubicBezTo>
                                <a:pt x="621356" y="214630"/>
                                <a:pt x="432443" y="138959"/>
                                <a:pt x="333489" y="97684"/>
                              </a:cubicBezTo>
                              <a:cubicBezTo>
                                <a:pt x="234535" y="56409"/>
                                <a:pt x="95364" y="-13970"/>
                                <a:pt x="111239" y="243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4B183">
                            <a:alpha val="50196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494" name="Freeform 493"/>
                        <p:cNvSpPr/>
                        <p:nvPr/>
                      </p:nvSpPr>
                      <p:spPr>
                        <a:xfrm>
                          <a:off x="4885670" y="2838284"/>
                          <a:ext cx="179199" cy="89449"/>
                        </a:xfrm>
                        <a:custGeom>
                          <a:avLst/>
                          <a:gdLst>
                            <a:gd name="connsiteX0" fmla="*/ 146705 w 179199"/>
                            <a:gd name="connsiteY0" fmla="*/ 28741 h 89449"/>
                            <a:gd name="connsiteX1" fmla="*/ 178455 w 179199"/>
                            <a:gd name="connsiteY1" fmla="*/ 73191 h 89449"/>
                            <a:gd name="connsiteX2" fmla="*/ 124480 w 179199"/>
                            <a:gd name="connsiteY2" fmla="*/ 89066 h 89449"/>
                            <a:gd name="connsiteX3" fmla="*/ 41930 w 179199"/>
                            <a:gd name="connsiteY3" fmla="*/ 79541 h 89449"/>
                            <a:gd name="connsiteX4" fmla="*/ 655 w 179199"/>
                            <a:gd name="connsiteY4" fmla="*/ 28741 h 89449"/>
                            <a:gd name="connsiteX5" fmla="*/ 26055 w 179199"/>
                            <a:gd name="connsiteY5" fmla="*/ 166 h 89449"/>
                            <a:gd name="connsiteX6" fmla="*/ 146705 w 179199"/>
                            <a:gd name="connsiteY6" fmla="*/ 28741 h 8944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79199" h="89449">
                              <a:moveTo>
                                <a:pt x="146705" y="28741"/>
                              </a:moveTo>
                              <a:cubicBezTo>
                                <a:pt x="172105" y="40912"/>
                                <a:pt x="182159" y="63137"/>
                                <a:pt x="178455" y="73191"/>
                              </a:cubicBezTo>
                              <a:cubicBezTo>
                                <a:pt x="174751" y="83245"/>
                                <a:pt x="147234" y="88008"/>
                                <a:pt x="124480" y="89066"/>
                              </a:cubicBezTo>
                              <a:cubicBezTo>
                                <a:pt x="101726" y="90124"/>
                                <a:pt x="62568" y="89595"/>
                                <a:pt x="41930" y="79541"/>
                              </a:cubicBezTo>
                              <a:cubicBezTo>
                                <a:pt x="21292" y="69487"/>
                                <a:pt x="3301" y="41970"/>
                                <a:pt x="655" y="28741"/>
                              </a:cubicBezTo>
                              <a:cubicBezTo>
                                <a:pt x="-1991" y="15512"/>
                                <a:pt x="2772" y="2283"/>
                                <a:pt x="26055" y="166"/>
                              </a:cubicBezTo>
                              <a:cubicBezTo>
                                <a:pt x="49338" y="-1951"/>
                                <a:pt x="121305" y="16570"/>
                                <a:pt x="146705" y="2874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5B5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495" name="Freeform 494"/>
                        <p:cNvSpPr/>
                        <p:nvPr/>
                      </p:nvSpPr>
                      <p:spPr>
                        <a:xfrm>
                          <a:off x="5848116" y="2975481"/>
                          <a:ext cx="265999" cy="92611"/>
                        </a:xfrm>
                        <a:custGeom>
                          <a:avLst/>
                          <a:gdLst>
                            <a:gd name="connsiteX0" fmla="*/ 79609 w 265999"/>
                            <a:gd name="connsiteY0" fmla="*/ 2669 h 92611"/>
                            <a:gd name="connsiteX1" fmla="*/ 3409 w 265999"/>
                            <a:gd name="connsiteY1" fmla="*/ 31244 h 92611"/>
                            <a:gd name="connsiteX2" fmla="*/ 28809 w 265999"/>
                            <a:gd name="connsiteY2" fmla="*/ 82044 h 92611"/>
                            <a:gd name="connsiteX3" fmla="*/ 165334 w 265999"/>
                            <a:gd name="connsiteY3" fmla="*/ 91569 h 92611"/>
                            <a:gd name="connsiteX4" fmla="*/ 254234 w 265999"/>
                            <a:gd name="connsiteY4" fmla="*/ 66169 h 92611"/>
                            <a:gd name="connsiteX5" fmla="*/ 260584 w 265999"/>
                            <a:gd name="connsiteY5" fmla="*/ 18544 h 92611"/>
                            <a:gd name="connsiteX6" fmla="*/ 212959 w 265999"/>
                            <a:gd name="connsiteY6" fmla="*/ 2669 h 92611"/>
                            <a:gd name="connsiteX7" fmla="*/ 79609 w 265999"/>
                            <a:gd name="connsiteY7" fmla="*/ 2669 h 9261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265999" h="92611">
                              <a:moveTo>
                                <a:pt x="79609" y="2669"/>
                              </a:moveTo>
                              <a:cubicBezTo>
                                <a:pt x="44684" y="7432"/>
                                <a:pt x="11876" y="18015"/>
                                <a:pt x="3409" y="31244"/>
                              </a:cubicBezTo>
                              <a:cubicBezTo>
                                <a:pt x="-5058" y="44473"/>
                                <a:pt x="1821" y="71990"/>
                                <a:pt x="28809" y="82044"/>
                              </a:cubicBezTo>
                              <a:cubicBezTo>
                                <a:pt x="55796" y="92098"/>
                                <a:pt x="127763" y="94215"/>
                                <a:pt x="165334" y="91569"/>
                              </a:cubicBezTo>
                              <a:cubicBezTo>
                                <a:pt x="202905" y="88923"/>
                                <a:pt x="238359" y="78340"/>
                                <a:pt x="254234" y="66169"/>
                              </a:cubicBezTo>
                              <a:cubicBezTo>
                                <a:pt x="270109" y="53998"/>
                                <a:pt x="267463" y="29127"/>
                                <a:pt x="260584" y="18544"/>
                              </a:cubicBezTo>
                              <a:cubicBezTo>
                                <a:pt x="253705" y="7961"/>
                                <a:pt x="238888" y="4786"/>
                                <a:pt x="212959" y="2669"/>
                              </a:cubicBezTo>
                              <a:cubicBezTo>
                                <a:pt x="187030" y="552"/>
                                <a:pt x="114534" y="-2094"/>
                                <a:pt x="79609" y="266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5B5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496" name="Freeform 495"/>
                        <p:cNvSpPr/>
                        <p:nvPr/>
                      </p:nvSpPr>
                      <p:spPr>
                        <a:xfrm>
                          <a:off x="4907207" y="2159774"/>
                          <a:ext cx="236580" cy="635848"/>
                        </a:xfrm>
                        <a:custGeom>
                          <a:avLst/>
                          <a:gdLst>
                            <a:gd name="connsiteX0" fmla="*/ 233912 w 236580"/>
                            <a:gd name="connsiteY0" fmla="*/ 20 h 635848"/>
                            <a:gd name="connsiteX1" fmla="*/ 148187 w 236580"/>
                            <a:gd name="connsiteY1" fmla="*/ 200045 h 635848"/>
                            <a:gd name="connsiteX2" fmla="*/ 114849 w 236580"/>
                            <a:gd name="connsiteY2" fmla="*/ 361970 h 635848"/>
                            <a:gd name="connsiteX3" fmla="*/ 112468 w 236580"/>
                            <a:gd name="connsiteY3" fmla="*/ 507226 h 635848"/>
                            <a:gd name="connsiteX4" fmla="*/ 549 w 236580"/>
                            <a:gd name="connsiteY4" fmla="*/ 635814 h 635848"/>
                            <a:gd name="connsiteX5" fmla="*/ 69606 w 236580"/>
                            <a:gd name="connsiteY5" fmla="*/ 495320 h 635848"/>
                            <a:gd name="connsiteX6" fmla="*/ 69606 w 236580"/>
                            <a:gd name="connsiteY6" fmla="*/ 402451 h 635848"/>
                            <a:gd name="connsiteX7" fmla="*/ 12456 w 236580"/>
                            <a:gd name="connsiteY7" fmla="*/ 307201 h 635848"/>
                            <a:gd name="connsiteX8" fmla="*/ 36268 w 236580"/>
                            <a:gd name="connsiteY8" fmla="*/ 211951 h 635848"/>
                            <a:gd name="connsiteX9" fmla="*/ 233912 w 236580"/>
                            <a:gd name="connsiteY9" fmla="*/ 20 h 63584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</a:cxnLst>
                          <a:rect l="l" t="t" r="r" b="b"/>
                          <a:pathLst>
                            <a:path w="236580" h="635848">
                              <a:moveTo>
                                <a:pt x="233912" y="20"/>
                              </a:moveTo>
                              <a:cubicBezTo>
                                <a:pt x="252565" y="-1964"/>
                                <a:pt x="168031" y="139720"/>
                                <a:pt x="148187" y="200045"/>
                              </a:cubicBezTo>
                              <a:cubicBezTo>
                                <a:pt x="128343" y="260370"/>
                                <a:pt x="120802" y="310773"/>
                                <a:pt x="114849" y="361970"/>
                              </a:cubicBezTo>
                              <a:cubicBezTo>
                                <a:pt x="108896" y="413167"/>
                                <a:pt x="131518" y="461585"/>
                                <a:pt x="112468" y="507226"/>
                              </a:cubicBezTo>
                              <a:cubicBezTo>
                                <a:pt x="93418" y="552867"/>
                                <a:pt x="7693" y="637798"/>
                                <a:pt x="549" y="635814"/>
                              </a:cubicBezTo>
                              <a:cubicBezTo>
                                <a:pt x="-6595" y="633830"/>
                                <a:pt x="58097" y="534214"/>
                                <a:pt x="69606" y="495320"/>
                              </a:cubicBezTo>
                              <a:cubicBezTo>
                                <a:pt x="81115" y="456426"/>
                                <a:pt x="79131" y="433804"/>
                                <a:pt x="69606" y="402451"/>
                              </a:cubicBezTo>
                              <a:cubicBezTo>
                                <a:pt x="60081" y="371098"/>
                                <a:pt x="18012" y="338951"/>
                                <a:pt x="12456" y="307201"/>
                              </a:cubicBezTo>
                              <a:cubicBezTo>
                                <a:pt x="6900" y="275451"/>
                                <a:pt x="-1038" y="262751"/>
                                <a:pt x="36268" y="211951"/>
                              </a:cubicBezTo>
                              <a:cubicBezTo>
                                <a:pt x="73574" y="161151"/>
                                <a:pt x="215259" y="2004"/>
                                <a:pt x="233912" y="2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4B183">
                            <a:alpha val="50196"/>
                          </a:srgb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497" name="Freeform 496"/>
                        <p:cNvSpPr/>
                        <p:nvPr/>
                      </p:nvSpPr>
                      <p:spPr>
                        <a:xfrm>
                          <a:off x="5038065" y="2503310"/>
                          <a:ext cx="243600" cy="356665"/>
                        </a:xfrm>
                        <a:custGeom>
                          <a:avLst/>
                          <a:gdLst>
                            <a:gd name="connsiteX0" fmla="*/ 109542 w 226276"/>
                            <a:gd name="connsiteY0" fmla="*/ 23196 h 356665"/>
                            <a:gd name="connsiteX1" fmla="*/ 38105 w 226276"/>
                            <a:gd name="connsiteY1" fmla="*/ 158928 h 356665"/>
                            <a:gd name="connsiteX2" fmla="*/ 5 w 226276"/>
                            <a:gd name="connsiteY2" fmla="*/ 273228 h 356665"/>
                            <a:gd name="connsiteX3" fmla="*/ 40486 w 226276"/>
                            <a:gd name="connsiteY3" fmla="*/ 330378 h 356665"/>
                            <a:gd name="connsiteX4" fmla="*/ 147642 w 226276"/>
                            <a:gd name="connsiteY4" fmla="*/ 356571 h 356665"/>
                            <a:gd name="connsiteX5" fmla="*/ 211936 w 226276"/>
                            <a:gd name="connsiteY5" fmla="*/ 335140 h 356665"/>
                            <a:gd name="connsiteX6" fmla="*/ 226224 w 226276"/>
                            <a:gd name="connsiteY6" fmla="*/ 247034 h 356665"/>
                            <a:gd name="connsiteX7" fmla="*/ 209555 w 226276"/>
                            <a:gd name="connsiteY7" fmla="*/ 118446 h 356665"/>
                            <a:gd name="connsiteX8" fmla="*/ 207174 w 226276"/>
                            <a:gd name="connsiteY8" fmla="*/ 37484 h 356665"/>
                            <a:gd name="connsiteX9" fmla="*/ 188124 w 226276"/>
                            <a:gd name="connsiteY9" fmla="*/ 4146 h 356665"/>
                            <a:gd name="connsiteX10" fmla="*/ 109542 w 226276"/>
                            <a:gd name="connsiteY10" fmla="*/ 23196 h 35666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226276" h="356665">
                              <a:moveTo>
                                <a:pt x="109542" y="23196"/>
                              </a:moveTo>
                              <a:cubicBezTo>
                                <a:pt x="84539" y="48993"/>
                                <a:pt x="56361" y="117256"/>
                                <a:pt x="38105" y="158928"/>
                              </a:cubicBezTo>
                              <a:cubicBezTo>
                                <a:pt x="19849" y="200600"/>
                                <a:pt x="-392" y="244653"/>
                                <a:pt x="5" y="273228"/>
                              </a:cubicBezTo>
                              <a:cubicBezTo>
                                <a:pt x="402" y="301803"/>
                                <a:pt x="15880" y="316488"/>
                                <a:pt x="40486" y="330378"/>
                              </a:cubicBezTo>
                              <a:cubicBezTo>
                                <a:pt x="65092" y="344268"/>
                                <a:pt x="119067" y="355777"/>
                                <a:pt x="147642" y="356571"/>
                              </a:cubicBezTo>
                              <a:cubicBezTo>
                                <a:pt x="176217" y="357365"/>
                                <a:pt x="198839" y="353396"/>
                                <a:pt x="211936" y="335140"/>
                              </a:cubicBezTo>
                              <a:cubicBezTo>
                                <a:pt x="225033" y="316884"/>
                                <a:pt x="226621" y="283150"/>
                                <a:pt x="226224" y="247034"/>
                              </a:cubicBezTo>
                              <a:cubicBezTo>
                                <a:pt x="225827" y="210918"/>
                                <a:pt x="212730" y="153371"/>
                                <a:pt x="209555" y="118446"/>
                              </a:cubicBezTo>
                              <a:cubicBezTo>
                                <a:pt x="206380" y="83521"/>
                                <a:pt x="210746" y="56534"/>
                                <a:pt x="207174" y="37484"/>
                              </a:cubicBezTo>
                              <a:cubicBezTo>
                                <a:pt x="203602" y="18434"/>
                                <a:pt x="198443" y="11687"/>
                                <a:pt x="188124" y="4146"/>
                              </a:cubicBezTo>
                              <a:cubicBezTo>
                                <a:pt x="177805" y="-3395"/>
                                <a:pt x="134545" y="-2601"/>
                                <a:pt x="109542" y="23196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498" name="Freeform 497"/>
                        <p:cNvSpPr/>
                        <p:nvPr/>
                      </p:nvSpPr>
                      <p:spPr>
                        <a:xfrm>
                          <a:off x="5574500" y="2537708"/>
                          <a:ext cx="327472" cy="411837"/>
                        </a:xfrm>
                        <a:custGeom>
                          <a:avLst/>
                          <a:gdLst>
                            <a:gd name="connsiteX0" fmla="*/ 90494 w 327472"/>
                            <a:gd name="connsiteY0" fmla="*/ 26898 h 411837"/>
                            <a:gd name="connsiteX1" fmla="*/ 38106 w 327472"/>
                            <a:gd name="connsiteY1" fmla="*/ 145961 h 411837"/>
                            <a:gd name="connsiteX2" fmla="*/ 6 w 327472"/>
                            <a:gd name="connsiteY2" fmla="*/ 284073 h 411837"/>
                            <a:gd name="connsiteX3" fmla="*/ 35725 w 327472"/>
                            <a:gd name="connsiteY3" fmla="*/ 362655 h 411837"/>
                            <a:gd name="connsiteX4" fmla="*/ 114306 w 327472"/>
                            <a:gd name="connsiteY4" fmla="*/ 405517 h 411837"/>
                            <a:gd name="connsiteX5" fmla="*/ 228606 w 327472"/>
                            <a:gd name="connsiteY5" fmla="*/ 407898 h 411837"/>
                            <a:gd name="connsiteX6" fmla="*/ 311950 w 327472"/>
                            <a:gd name="connsiteY6" fmla="*/ 369798 h 411837"/>
                            <a:gd name="connsiteX7" fmla="*/ 326238 w 327472"/>
                            <a:gd name="connsiteY7" fmla="*/ 255498 h 411837"/>
                            <a:gd name="connsiteX8" fmla="*/ 295281 w 327472"/>
                            <a:gd name="connsiteY8" fmla="*/ 115005 h 411837"/>
                            <a:gd name="connsiteX9" fmla="*/ 273850 w 327472"/>
                            <a:gd name="connsiteY9" fmla="*/ 17373 h 411837"/>
                            <a:gd name="connsiteX10" fmla="*/ 209556 w 327472"/>
                            <a:gd name="connsiteY10" fmla="*/ 705 h 411837"/>
                            <a:gd name="connsiteX11" fmla="*/ 90494 w 327472"/>
                            <a:gd name="connsiteY11" fmla="*/ 26898 h 41183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</a:cxnLst>
                          <a:rect l="l" t="t" r="r" b="b"/>
                          <a:pathLst>
                            <a:path w="327472" h="411837">
                              <a:moveTo>
                                <a:pt x="90494" y="26898"/>
                              </a:moveTo>
                              <a:cubicBezTo>
                                <a:pt x="61919" y="51107"/>
                                <a:pt x="53187" y="103099"/>
                                <a:pt x="38106" y="145961"/>
                              </a:cubicBezTo>
                              <a:cubicBezTo>
                                <a:pt x="23025" y="188823"/>
                                <a:pt x="403" y="247957"/>
                                <a:pt x="6" y="284073"/>
                              </a:cubicBezTo>
                              <a:cubicBezTo>
                                <a:pt x="-391" y="320189"/>
                                <a:pt x="16675" y="342414"/>
                                <a:pt x="35725" y="362655"/>
                              </a:cubicBezTo>
                              <a:cubicBezTo>
                                <a:pt x="54775" y="382896"/>
                                <a:pt x="82159" y="397977"/>
                                <a:pt x="114306" y="405517"/>
                              </a:cubicBezTo>
                              <a:cubicBezTo>
                                <a:pt x="146453" y="413058"/>
                                <a:pt x="195665" y="413851"/>
                                <a:pt x="228606" y="407898"/>
                              </a:cubicBezTo>
                              <a:cubicBezTo>
                                <a:pt x="261547" y="401945"/>
                                <a:pt x="295678" y="395198"/>
                                <a:pt x="311950" y="369798"/>
                              </a:cubicBezTo>
                              <a:cubicBezTo>
                                <a:pt x="328222" y="344398"/>
                                <a:pt x="329016" y="297963"/>
                                <a:pt x="326238" y="255498"/>
                              </a:cubicBezTo>
                              <a:cubicBezTo>
                                <a:pt x="323460" y="213033"/>
                                <a:pt x="304012" y="154693"/>
                                <a:pt x="295281" y="115005"/>
                              </a:cubicBezTo>
                              <a:cubicBezTo>
                                <a:pt x="286550" y="75318"/>
                                <a:pt x="288138" y="36423"/>
                                <a:pt x="273850" y="17373"/>
                              </a:cubicBezTo>
                              <a:cubicBezTo>
                                <a:pt x="259563" y="-1677"/>
                                <a:pt x="237337" y="3483"/>
                                <a:pt x="209556" y="705"/>
                              </a:cubicBezTo>
                              <a:cubicBezTo>
                                <a:pt x="181775" y="-2073"/>
                                <a:pt x="119069" y="2689"/>
                                <a:pt x="90494" y="26898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499" name="Freeform 498"/>
                        <p:cNvSpPr/>
                        <p:nvPr/>
                      </p:nvSpPr>
                      <p:spPr>
                        <a:xfrm>
                          <a:off x="4674979" y="1815992"/>
                          <a:ext cx="1751513" cy="1452731"/>
                        </a:xfrm>
                        <a:custGeom>
                          <a:avLst/>
                          <a:gdLst>
                            <a:gd name="connsiteX0" fmla="*/ 39896 w 1751513"/>
                            <a:gd name="connsiteY0" fmla="*/ 1352658 h 1452731"/>
                            <a:gd name="connsiteX1" fmla="*/ 243096 w 1751513"/>
                            <a:gd name="connsiteY1" fmla="*/ 1266933 h 1452731"/>
                            <a:gd name="connsiteX2" fmla="*/ 309771 w 1751513"/>
                            <a:gd name="connsiteY2" fmla="*/ 1200258 h 1452731"/>
                            <a:gd name="connsiteX3" fmla="*/ 243096 w 1751513"/>
                            <a:gd name="connsiteY3" fmla="*/ 1117708 h 1452731"/>
                            <a:gd name="connsiteX4" fmla="*/ 204996 w 1751513"/>
                            <a:gd name="connsiteY4" fmla="*/ 1025633 h 1452731"/>
                            <a:gd name="connsiteX5" fmla="*/ 255796 w 1751513"/>
                            <a:gd name="connsiteY5" fmla="*/ 933558 h 1452731"/>
                            <a:gd name="connsiteX6" fmla="*/ 306596 w 1751513"/>
                            <a:gd name="connsiteY6" fmla="*/ 816083 h 1452731"/>
                            <a:gd name="connsiteX7" fmla="*/ 303421 w 1751513"/>
                            <a:gd name="connsiteY7" fmla="*/ 739883 h 1452731"/>
                            <a:gd name="connsiteX8" fmla="*/ 258971 w 1751513"/>
                            <a:gd name="connsiteY8" fmla="*/ 682733 h 1452731"/>
                            <a:gd name="connsiteX9" fmla="*/ 230396 w 1751513"/>
                            <a:gd name="connsiteY9" fmla="*/ 619233 h 1452731"/>
                            <a:gd name="connsiteX10" fmla="*/ 306596 w 1751513"/>
                            <a:gd name="connsiteY10" fmla="*/ 489058 h 1452731"/>
                            <a:gd name="connsiteX11" fmla="*/ 449471 w 1751513"/>
                            <a:gd name="connsiteY11" fmla="*/ 343008 h 1452731"/>
                            <a:gd name="connsiteX12" fmla="*/ 506621 w 1751513"/>
                            <a:gd name="connsiteY12" fmla="*/ 269983 h 1452731"/>
                            <a:gd name="connsiteX13" fmla="*/ 522496 w 1751513"/>
                            <a:gd name="connsiteY13" fmla="*/ 247758 h 1452731"/>
                            <a:gd name="connsiteX14" fmla="*/ 585996 w 1751513"/>
                            <a:gd name="connsiteY14" fmla="*/ 339833 h 1452731"/>
                            <a:gd name="connsiteX15" fmla="*/ 887621 w 1751513"/>
                            <a:gd name="connsiteY15" fmla="*/ 457308 h 1452731"/>
                            <a:gd name="connsiteX16" fmla="*/ 1157496 w 1751513"/>
                            <a:gd name="connsiteY16" fmla="*/ 571608 h 1452731"/>
                            <a:gd name="connsiteX17" fmla="*/ 1398796 w 1751513"/>
                            <a:gd name="connsiteY17" fmla="*/ 755758 h 1452731"/>
                            <a:gd name="connsiteX18" fmla="*/ 1487696 w 1751513"/>
                            <a:gd name="connsiteY18" fmla="*/ 863708 h 1452731"/>
                            <a:gd name="connsiteX19" fmla="*/ 1494046 w 1751513"/>
                            <a:gd name="connsiteY19" fmla="*/ 847833 h 1452731"/>
                            <a:gd name="connsiteX20" fmla="*/ 1576596 w 1751513"/>
                            <a:gd name="connsiteY20" fmla="*/ 838308 h 1452731"/>
                            <a:gd name="connsiteX21" fmla="*/ 1640096 w 1751513"/>
                            <a:gd name="connsiteY21" fmla="*/ 924033 h 1452731"/>
                            <a:gd name="connsiteX22" fmla="*/ 1624221 w 1751513"/>
                            <a:gd name="connsiteY22" fmla="*/ 1035158 h 1452731"/>
                            <a:gd name="connsiteX23" fmla="*/ 1500396 w 1751513"/>
                            <a:gd name="connsiteY23" fmla="*/ 1146283 h 1452731"/>
                            <a:gd name="connsiteX24" fmla="*/ 1401971 w 1751513"/>
                            <a:gd name="connsiteY24" fmla="*/ 1254233 h 1452731"/>
                            <a:gd name="connsiteX25" fmla="*/ 1335296 w 1751513"/>
                            <a:gd name="connsiteY25" fmla="*/ 1362183 h 1452731"/>
                            <a:gd name="connsiteX26" fmla="*/ 1265446 w 1751513"/>
                            <a:gd name="connsiteY26" fmla="*/ 1444733 h 1452731"/>
                            <a:gd name="connsiteX27" fmla="*/ 1319421 w 1751513"/>
                            <a:gd name="connsiteY27" fmla="*/ 1438383 h 1452731"/>
                            <a:gd name="connsiteX28" fmla="*/ 1509921 w 1751513"/>
                            <a:gd name="connsiteY28" fmla="*/ 1346308 h 1452731"/>
                            <a:gd name="connsiteX29" fmla="*/ 1617871 w 1751513"/>
                            <a:gd name="connsiteY29" fmla="*/ 1247883 h 1452731"/>
                            <a:gd name="connsiteX30" fmla="*/ 1700421 w 1751513"/>
                            <a:gd name="connsiteY30" fmla="*/ 1120883 h 1452731"/>
                            <a:gd name="connsiteX31" fmla="*/ 1751221 w 1751513"/>
                            <a:gd name="connsiteY31" fmla="*/ 774808 h 1452731"/>
                            <a:gd name="connsiteX32" fmla="*/ 1678196 w 1751513"/>
                            <a:gd name="connsiteY32" fmla="*/ 406508 h 1452731"/>
                            <a:gd name="connsiteX33" fmla="*/ 1462296 w 1751513"/>
                            <a:gd name="connsiteY33" fmla="*/ 219183 h 1452731"/>
                            <a:gd name="connsiteX34" fmla="*/ 1116221 w 1751513"/>
                            <a:gd name="connsiteY34" fmla="*/ 50908 h 1452731"/>
                            <a:gd name="connsiteX35" fmla="*/ 735221 w 1751513"/>
                            <a:gd name="connsiteY35" fmla="*/ 108 h 1452731"/>
                            <a:gd name="connsiteX36" fmla="*/ 506621 w 1751513"/>
                            <a:gd name="connsiteY36" fmla="*/ 41383 h 1452731"/>
                            <a:gd name="connsiteX37" fmla="*/ 214521 w 1751513"/>
                            <a:gd name="connsiteY37" fmla="*/ 162033 h 1452731"/>
                            <a:gd name="connsiteX38" fmla="*/ 68471 w 1751513"/>
                            <a:gd name="connsiteY38" fmla="*/ 327133 h 1452731"/>
                            <a:gd name="connsiteX39" fmla="*/ 4971 w 1751513"/>
                            <a:gd name="connsiteY39" fmla="*/ 438258 h 1452731"/>
                            <a:gd name="connsiteX40" fmla="*/ 11321 w 1751513"/>
                            <a:gd name="connsiteY40" fmla="*/ 543033 h 1452731"/>
                            <a:gd name="connsiteX41" fmla="*/ 68471 w 1751513"/>
                            <a:gd name="connsiteY41" fmla="*/ 660508 h 1452731"/>
                            <a:gd name="connsiteX42" fmla="*/ 151021 w 1751513"/>
                            <a:gd name="connsiteY42" fmla="*/ 768458 h 1452731"/>
                            <a:gd name="connsiteX43" fmla="*/ 160546 w 1751513"/>
                            <a:gd name="connsiteY43" fmla="*/ 917683 h 1452731"/>
                            <a:gd name="connsiteX44" fmla="*/ 122446 w 1751513"/>
                            <a:gd name="connsiteY44" fmla="*/ 1158983 h 1452731"/>
                            <a:gd name="connsiteX45" fmla="*/ 39896 w 1751513"/>
                            <a:gd name="connsiteY45" fmla="*/ 1352658 h 145273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  <a:cxn ang="0">
                              <a:pos x="connsiteX41" y="connsiteY41"/>
                            </a:cxn>
                            <a:cxn ang="0">
                              <a:pos x="connsiteX42" y="connsiteY42"/>
                            </a:cxn>
                            <a:cxn ang="0">
                              <a:pos x="connsiteX43" y="connsiteY43"/>
                            </a:cxn>
                            <a:cxn ang="0">
                              <a:pos x="connsiteX44" y="connsiteY44"/>
                            </a:cxn>
                            <a:cxn ang="0">
                              <a:pos x="connsiteX45" y="connsiteY45"/>
                            </a:cxn>
                          </a:cxnLst>
                          <a:rect l="l" t="t" r="r" b="b"/>
                          <a:pathLst>
                            <a:path w="1751513" h="1452731">
                              <a:moveTo>
                                <a:pt x="39896" y="1352658"/>
                              </a:moveTo>
                              <a:cubicBezTo>
                                <a:pt x="60004" y="1370650"/>
                                <a:pt x="198117" y="1292333"/>
                                <a:pt x="243096" y="1266933"/>
                              </a:cubicBezTo>
                              <a:cubicBezTo>
                                <a:pt x="288075" y="1241533"/>
                                <a:pt x="309771" y="1225129"/>
                                <a:pt x="309771" y="1200258"/>
                              </a:cubicBezTo>
                              <a:cubicBezTo>
                                <a:pt x="309771" y="1175387"/>
                                <a:pt x="260559" y="1146812"/>
                                <a:pt x="243096" y="1117708"/>
                              </a:cubicBezTo>
                              <a:cubicBezTo>
                                <a:pt x="225633" y="1088604"/>
                                <a:pt x="202879" y="1056325"/>
                                <a:pt x="204996" y="1025633"/>
                              </a:cubicBezTo>
                              <a:cubicBezTo>
                                <a:pt x="207113" y="994941"/>
                                <a:pt x="238863" y="968483"/>
                                <a:pt x="255796" y="933558"/>
                              </a:cubicBezTo>
                              <a:cubicBezTo>
                                <a:pt x="272729" y="898633"/>
                                <a:pt x="298659" y="848362"/>
                                <a:pt x="306596" y="816083"/>
                              </a:cubicBezTo>
                              <a:cubicBezTo>
                                <a:pt x="314533" y="783804"/>
                                <a:pt x="311359" y="762108"/>
                                <a:pt x="303421" y="739883"/>
                              </a:cubicBezTo>
                              <a:cubicBezTo>
                                <a:pt x="295484" y="717658"/>
                                <a:pt x="271142" y="702841"/>
                                <a:pt x="258971" y="682733"/>
                              </a:cubicBezTo>
                              <a:cubicBezTo>
                                <a:pt x="246800" y="662625"/>
                                <a:pt x="222459" y="651512"/>
                                <a:pt x="230396" y="619233"/>
                              </a:cubicBezTo>
                              <a:cubicBezTo>
                                <a:pt x="238333" y="586954"/>
                                <a:pt x="270084" y="535095"/>
                                <a:pt x="306596" y="489058"/>
                              </a:cubicBezTo>
                              <a:cubicBezTo>
                                <a:pt x="343108" y="443021"/>
                                <a:pt x="416134" y="379520"/>
                                <a:pt x="449471" y="343008"/>
                              </a:cubicBezTo>
                              <a:cubicBezTo>
                                <a:pt x="482809" y="306495"/>
                                <a:pt x="494450" y="285858"/>
                                <a:pt x="506621" y="269983"/>
                              </a:cubicBezTo>
                              <a:cubicBezTo>
                                <a:pt x="518792" y="254108"/>
                                <a:pt x="509267" y="236116"/>
                                <a:pt x="522496" y="247758"/>
                              </a:cubicBezTo>
                              <a:cubicBezTo>
                                <a:pt x="535725" y="259400"/>
                                <a:pt x="525142" y="304908"/>
                                <a:pt x="585996" y="339833"/>
                              </a:cubicBezTo>
                              <a:cubicBezTo>
                                <a:pt x="646850" y="374758"/>
                                <a:pt x="792371" y="418679"/>
                                <a:pt x="887621" y="457308"/>
                              </a:cubicBezTo>
                              <a:cubicBezTo>
                                <a:pt x="982871" y="495937"/>
                                <a:pt x="1072300" y="521866"/>
                                <a:pt x="1157496" y="571608"/>
                              </a:cubicBezTo>
                              <a:cubicBezTo>
                                <a:pt x="1242692" y="621350"/>
                                <a:pt x="1343763" y="707075"/>
                                <a:pt x="1398796" y="755758"/>
                              </a:cubicBezTo>
                              <a:cubicBezTo>
                                <a:pt x="1453829" y="804441"/>
                                <a:pt x="1471821" y="848362"/>
                                <a:pt x="1487696" y="863708"/>
                              </a:cubicBezTo>
                              <a:cubicBezTo>
                                <a:pt x="1503571" y="879054"/>
                                <a:pt x="1479229" y="852066"/>
                                <a:pt x="1494046" y="847833"/>
                              </a:cubicBezTo>
                              <a:cubicBezTo>
                                <a:pt x="1508863" y="843600"/>
                                <a:pt x="1552254" y="825608"/>
                                <a:pt x="1576596" y="838308"/>
                              </a:cubicBezTo>
                              <a:cubicBezTo>
                                <a:pt x="1600938" y="851008"/>
                                <a:pt x="1632159" y="891225"/>
                                <a:pt x="1640096" y="924033"/>
                              </a:cubicBezTo>
                              <a:cubicBezTo>
                                <a:pt x="1648033" y="956841"/>
                                <a:pt x="1647504" y="998116"/>
                                <a:pt x="1624221" y="1035158"/>
                              </a:cubicBezTo>
                              <a:cubicBezTo>
                                <a:pt x="1600938" y="1072200"/>
                                <a:pt x="1537438" y="1109771"/>
                                <a:pt x="1500396" y="1146283"/>
                              </a:cubicBezTo>
                              <a:cubicBezTo>
                                <a:pt x="1463354" y="1182795"/>
                                <a:pt x="1429488" y="1218250"/>
                                <a:pt x="1401971" y="1254233"/>
                              </a:cubicBezTo>
                              <a:cubicBezTo>
                                <a:pt x="1374454" y="1290216"/>
                                <a:pt x="1358050" y="1330433"/>
                                <a:pt x="1335296" y="1362183"/>
                              </a:cubicBezTo>
                              <a:cubicBezTo>
                                <a:pt x="1312542" y="1393933"/>
                                <a:pt x="1268092" y="1432033"/>
                                <a:pt x="1265446" y="1444733"/>
                              </a:cubicBezTo>
                              <a:cubicBezTo>
                                <a:pt x="1262800" y="1457433"/>
                                <a:pt x="1278675" y="1454787"/>
                                <a:pt x="1319421" y="1438383"/>
                              </a:cubicBezTo>
                              <a:cubicBezTo>
                                <a:pt x="1360167" y="1421979"/>
                                <a:pt x="1460179" y="1378058"/>
                                <a:pt x="1509921" y="1346308"/>
                              </a:cubicBezTo>
                              <a:cubicBezTo>
                                <a:pt x="1559663" y="1314558"/>
                                <a:pt x="1586121" y="1285454"/>
                                <a:pt x="1617871" y="1247883"/>
                              </a:cubicBezTo>
                              <a:cubicBezTo>
                                <a:pt x="1649621" y="1210312"/>
                                <a:pt x="1678196" y="1199729"/>
                                <a:pt x="1700421" y="1120883"/>
                              </a:cubicBezTo>
                              <a:cubicBezTo>
                                <a:pt x="1722646" y="1042037"/>
                                <a:pt x="1754925" y="893870"/>
                                <a:pt x="1751221" y="774808"/>
                              </a:cubicBezTo>
                              <a:cubicBezTo>
                                <a:pt x="1747517" y="655746"/>
                                <a:pt x="1726350" y="499112"/>
                                <a:pt x="1678196" y="406508"/>
                              </a:cubicBezTo>
                              <a:cubicBezTo>
                                <a:pt x="1630042" y="313904"/>
                                <a:pt x="1555959" y="278450"/>
                                <a:pt x="1462296" y="219183"/>
                              </a:cubicBezTo>
                              <a:cubicBezTo>
                                <a:pt x="1368633" y="159916"/>
                                <a:pt x="1237400" y="87420"/>
                                <a:pt x="1116221" y="50908"/>
                              </a:cubicBezTo>
                              <a:cubicBezTo>
                                <a:pt x="995042" y="14396"/>
                                <a:pt x="836821" y="1695"/>
                                <a:pt x="735221" y="108"/>
                              </a:cubicBezTo>
                              <a:cubicBezTo>
                                <a:pt x="633621" y="-1480"/>
                                <a:pt x="593404" y="14396"/>
                                <a:pt x="506621" y="41383"/>
                              </a:cubicBezTo>
                              <a:cubicBezTo>
                                <a:pt x="419838" y="68370"/>
                                <a:pt x="287546" y="114408"/>
                                <a:pt x="214521" y="162033"/>
                              </a:cubicBezTo>
                              <a:cubicBezTo>
                                <a:pt x="141496" y="209658"/>
                                <a:pt x="103396" y="281096"/>
                                <a:pt x="68471" y="327133"/>
                              </a:cubicBezTo>
                              <a:cubicBezTo>
                                <a:pt x="33546" y="373170"/>
                                <a:pt x="14496" y="402275"/>
                                <a:pt x="4971" y="438258"/>
                              </a:cubicBezTo>
                              <a:cubicBezTo>
                                <a:pt x="-4554" y="474241"/>
                                <a:pt x="738" y="505991"/>
                                <a:pt x="11321" y="543033"/>
                              </a:cubicBezTo>
                              <a:cubicBezTo>
                                <a:pt x="21904" y="580075"/>
                                <a:pt x="45188" y="622937"/>
                                <a:pt x="68471" y="660508"/>
                              </a:cubicBezTo>
                              <a:cubicBezTo>
                                <a:pt x="91754" y="698079"/>
                                <a:pt x="135675" y="725595"/>
                                <a:pt x="151021" y="768458"/>
                              </a:cubicBezTo>
                              <a:cubicBezTo>
                                <a:pt x="166367" y="811321"/>
                                <a:pt x="165308" y="852596"/>
                                <a:pt x="160546" y="917683"/>
                              </a:cubicBezTo>
                              <a:cubicBezTo>
                                <a:pt x="155784" y="982770"/>
                                <a:pt x="146258" y="1085429"/>
                                <a:pt x="122446" y="1158983"/>
                              </a:cubicBezTo>
                              <a:cubicBezTo>
                                <a:pt x="98634" y="1232537"/>
                                <a:pt x="19788" y="1334666"/>
                                <a:pt x="39896" y="1352658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500" name="Freeform 499"/>
                        <p:cNvSpPr/>
                        <p:nvPr/>
                      </p:nvSpPr>
                      <p:spPr>
                        <a:xfrm>
                          <a:off x="4688619" y="2428256"/>
                          <a:ext cx="145542" cy="449097"/>
                        </a:xfrm>
                        <a:custGeom>
                          <a:avLst/>
                          <a:gdLst>
                            <a:gd name="connsiteX0" fmla="*/ 23081 w 145542"/>
                            <a:gd name="connsiteY0" fmla="*/ 619 h 449097"/>
                            <a:gd name="connsiteX1" fmla="*/ 105631 w 145542"/>
                            <a:gd name="connsiteY1" fmla="*/ 83169 h 449097"/>
                            <a:gd name="connsiteX2" fmla="*/ 134206 w 145542"/>
                            <a:gd name="connsiteY2" fmla="*/ 175244 h 449097"/>
                            <a:gd name="connsiteX3" fmla="*/ 134206 w 145542"/>
                            <a:gd name="connsiteY3" fmla="*/ 292719 h 449097"/>
                            <a:gd name="connsiteX4" fmla="*/ 143731 w 145542"/>
                            <a:gd name="connsiteY4" fmla="*/ 432419 h 449097"/>
                            <a:gd name="connsiteX5" fmla="*/ 92931 w 145542"/>
                            <a:gd name="connsiteY5" fmla="*/ 432419 h 449097"/>
                            <a:gd name="connsiteX6" fmla="*/ 32606 w 145542"/>
                            <a:gd name="connsiteY6" fmla="*/ 305419 h 449097"/>
                            <a:gd name="connsiteX7" fmla="*/ 856 w 145542"/>
                            <a:gd name="connsiteY7" fmla="*/ 127619 h 449097"/>
                            <a:gd name="connsiteX8" fmla="*/ 23081 w 145542"/>
                            <a:gd name="connsiteY8" fmla="*/ 619 h 44909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5542" h="449097">
                              <a:moveTo>
                                <a:pt x="23081" y="619"/>
                              </a:moveTo>
                              <a:cubicBezTo>
                                <a:pt x="40543" y="-6789"/>
                                <a:pt x="87110" y="54065"/>
                                <a:pt x="105631" y="83169"/>
                              </a:cubicBezTo>
                              <a:cubicBezTo>
                                <a:pt x="124152" y="112273"/>
                                <a:pt x="129444" y="140319"/>
                                <a:pt x="134206" y="175244"/>
                              </a:cubicBezTo>
                              <a:cubicBezTo>
                                <a:pt x="138969" y="210169"/>
                                <a:pt x="132619" y="249857"/>
                                <a:pt x="134206" y="292719"/>
                              </a:cubicBezTo>
                              <a:cubicBezTo>
                                <a:pt x="135793" y="335581"/>
                                <a:pt x="150610" y="409136"/>
                                <a:pt x="143731" y="432419"/>
                              </a:cubicBezTo>
                              <a:cubicBezTo>
                                <a:pt x="136852" y="455702"/>
                                <a:pt x="111452" y="453586"/>
                                <a:pt x="92931" y="432419"/>
                              </a:cubicBezTo>
                              <a:cubicBezTo>
                                <a:pt x="74410" y="411252"/>
                                <a:pt x="47952" y="356219"/>
                                <a:pt x="32606" y="305419"/>
                              </a:cubicBezTo>
                              <a:cubicBezTo>
                                <a:pt x="17260" y="254619"/>
                                <a:pt x="4560" y="175244"/>
                                <a:pt x="856" y="127619"/>
                              </a:cubicBezTo>
                              <a:cubicBezTo>
                                <a:pt x="-2848" y="79994"/>
                                <a:pt x="5619" y="8027"/>
                                <a:pt x="23081" y="619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bg2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501" name="Freeform 500"/>
                        <p:cNvSpPr/>
                        <p:nvPr/>
                      </p:nvSpPr>
                      <p:spPr>
                        <a:xfrm>
                          <a:off x="4672823" y="1304767"/>
                          <a:ext cx="2099653" cy="973544"/>
                        </a:xfrm>
                        <a:custGeom>
                          <a:avLst/>
                          <a:gdLst>
                            <a:gd name="connsiteX0" fmla="*/ 777 w 2099653"/>
                            <a:gd name="connsiteY0" fmla="*/ 968533 h 973544"/>
                            <a:gd name="connsiteX1" fmla="*/ 19827 w 2099653"/>
                            <a:gd name="connsiteY1" fmla="*/ 724058 h 973544"/>
                            <a:gd name="connsiteX2" fmla="*/ 76977 w 2099653"/>
                            <a:gd name="connsiteY2" fmla="*/ 514508 h 973544"/>
                            <a:gd name="connsiteX3" fmla="*/ 219852 w 2099653"/>
                            <a:gd name="connsiteY3" fmla="*/ 292258 h 973544"/>
                            <a:gd name="connsiteX4" fmla="*/ 438927 w 2099653"/>
                            <a:gd name="connsiteY4" fmla="*/ 117633 h 973544"/>
                            <a:gd name="connsiteX5" fmla="*/ 629427 w 2099653"/>
                            <a:gd name="connsiteY5" fmla="*/ 60483 h 973544"/>
                            <a:gd name="connsiteX6" fmla="*/ 807227 w 2099653"/>
                            <a:gd name="connsiteY6" fmla="*/ 19208 h 973544"/>
                            <a:gd name="connsiteX7" fmla="*/ 1070752 w 2099653"/>
                            <a:gd name="connsiteY7" fmla="*/ 158 h 973544"/>
                            <a:gd name="connsiteX8" fmla="*/ 1353327 w 2099653"/>
                            <a:gd name="connsiteY8" fmla="*/ 28733 h 973544"/>
                            <a:gd name="connsiteX9" fmla="*/ 1677177 w 2099653"/>
                            <a:gd name="connsiteY9" fmla="*/ 133508 h 973544"/>
                            <a:gd name="connsiteX10" fmla="*/ 1794652 w 2099653"/>
                            <a:gd name="connsiteY10" fmla="*/ 193833 h 973544"/>
                            <a:gd name="connsiteX11" fmla="*/ 1870852 w 2099653"/>
                            <a:gd name="connsiteY11" fmla="*/ 162083 h 973544"/>
                            <a:gd name="connsiteX12" fmla="*/ 2099452 w 2099653"/>
                            <a:gd name="connsiteY12" fmla="*/ 136683 h 973544"/>
                            <a:gd name="connsiteX13" fmla="*/ 1908952 w 2099653"/>
                            <a:gd name="connsiteY13" fmla="*/ 219233 h 973544"/>
                            <a:gd name="connsiteX14" fmla="*/ 1791477 w 2099653"/>
                            <a:gd name="connsiteY14" fmla="*/ 336708 h 973544"/>
                            <a:gd name="connsiteX15" fmla="*/ 1724802 w 2099653"/>
                            <a:gd name="connsiteY15" fmla="*/ 746283 h 973544"/>
                            <a:gd name="connsiteX16" fmla="*/ 1680352 w 2099653"/>
                            <a:gd name="connsiteY16" fmla="*/ 936783 h 973544"/>
                            <a:gd name="connsiteX17" fmla="*/ 1572402 w 2099653"/>
                            <a:gd name="connsiteY17" fmla="*/ 803433 h 973544"/>
                            <a:gd name="connsiteX18" fmla="*/ 1188227 w 2099653"/>
                            <a:gd name="connsiteY18" fmla="*/ 581183 h 973544"/>
                            <a:gd name="connsiteX19" fmla="*/ 858027 w 2099653"/>
                            <a:gd name="connsiteY19" fmla="*/ 520858 h 973544"/>
                            <a:gd name="connsiteX20" fmla="*/ 537352 w 2099653"/>
                            <a:gd name="connsiteY20" fmla="*/ 536733 h 973544"/>
                            <a:gd name="connsiteX21" fmla="*/ 235727 w 2099653"/>
                            <a:gd name="connsiteY21" fmla="*/ 660558 h 973544"/>
                            <a:gd name="connsiteX22" fmla="*/ 134127 w 2099653"/>
                            <a:gd name="connsiteY22" fmla="*/ 752633 h 973544"/>
                            <a:gd name="connsiteX23" fmla="*/ 42052 w 2099653"/>
                            <a:gd name="connsiteY23" fmla="*/ 879633 h 973544"/>
                            <a:gd name="connsiteX24" fmla="*/ 777 w 2099653"/>
                            <a:gd name="connsiteY24" fmla="*/ 968533 h 97354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</a:cxnLst>
                          <a:rect l="l" t="t" r="r" b="b"/>
                          <a:pathLst>
                            <a:path w="2099653" h="973544">
                              <a:moveTo>
                                <a:pt x="777" y="968533"/>
                              </a:moveTo>
                              <a:cubicBezTo>
                                <a:pt x="-2927" y="942604"/>
                                <a:pt x="7127" y="799729"/>
                                <a:pt x="19827" y="724058"/>
                              </a:cubicBezTo>
                              <a:cubicBezTo>
                                <a:pt x="32527" y="648387"/>
                                <a:pt x="43640" y="586475"/>
                                <a:pt x="76977" y="514508"/>
                              </a:cubicBezTo>
                              <a:cubicBezTo>
                                <a:pt x="110314" y="442541"/>
                                <a:pt x="159527" y="358404"/>
                                <a:pt x="219852" y="292258"/>
                              </a:cubicBezTo>
                              <a:cubicBezTo>
                                <a:pt x="280177" y="226112"/>
                                <a:pt x="370664" y="156262"/>
                                <a:pt x="438927" y="117633"/>
                              </a:cubicBezTo>
                              <a:cubicBezTo>
                                <a:pt x="507190" y="79004"/>
                                <a:pt x="568044" y="76887"/>
                                <a:pt x="629427" y="60483"/>
                              </a:cubicBezTo>
                              <a:cubicBezTo>
                                <a:pt x="690810" y="44079"/>
                                <a:pt x="733673" y="29262"/>
                                <a:pt x="807227" y="19208"/>
                              </a:cubicBezTo>
                              <a:cubicBezTo>
                                <a:pt x="880781" y="9154"/>
                                <a:pt x="979735" y="-1429"/>
                                <a:pt x="1070752" y="158"/>
                              </a:cubicBezTo>
                              <a:cubicBezTo>
                                <a:pt x="1161769" y="1745"/>
                                <a:pt x="1252256" y="6508"/>
                                <a:pt x="1353327" y="28733"/>
                              </a:cubicBezTo>
                              <a:cubicBezTo>
                                <a:pt x="1454398" y="50958"/>
                                <a:pt x="1603623" y="105991"/>
                                <a:pt x="1677177" y="133508"/>
                              </a:cubicBezTo>
                              <a:cubicBezTo>
                                <a:pt x="1750731" y="161025"/>
                                <a:pt x="1762373" y="189070"/>
                                <a:pt x="1794652" y="193833"/>
                              </a:cubicBezTo>
                              <a:cubicBezTo>
                                <a:pt x="1826931" y="198595"/>
                                <a:pt x="1820052" y="171608"/>
                                <a:pt x="1870852" y="162083"/>
                              </a:cubicBezTo>
                              <a:cubicBezTo>
                                <a:pt x="1921652" y="152558"/>
                                <a:pt x="2093102" y="127158"/>
                                <a:pt x="2099452" y="136683"/>
                              </a:cubicBezTo>
                              <a:cubicBezTo>
                                <a:pt x="2105802" y="146208"/>
                                <a:pt x="1960281" y="185895"/>
                                <a:pt x="1908952" y="219233"/>
                              </a:cubicBezTo>
                              <a:cubicBezTo>
                                <a:pt x="1857623" y="252571"/>
                                <a:pt x="1822169" y="248866"/>
                                <a:pt x="1791477" y="336708"/>
                              </a:cubicBezTo>
                              <a:cubicBezTo>
                                <a:pt x="1760785" y="424550"/>
                                <a:pt x="1743323" y="646271"/>
                                <a:pt x="1724802" y="746283"/>
                              </a:cubicBezTo>
                              <a:cubicBezTo>
                                <a:pt x="1706281" y="846295"/>
                                <a:pt x="1705752" y="927258"/>
                                <a:pt x="1680352" y="936783"/>
                              </a:cubicBezTo>
                              <a:cubicBezTo>
                                <a:pt x="1654952" y="946308"/>
                                <a:pt x="1654423" y="862700"/>
                                <a:pt x="1572402" y="803433"/>
                              </a:cubicBezTo>
                              <a:cubicBezTo>
                                <a:pt x="1490381" y="744166"/>
                                <a:pt x="1307289" y="628279"/>
                                <a:pt x="1188227" y="581183"/>
                              </a:cubicBezTo>
                              <a:cubicBezTo>
                                <a:pt x="1069165" y="534087"/>
                                <a:pt x="966506" y="528266"/>
                                <a:pt x="858027" y="520858"/>
                              </a:cubicBezTo>
                              <a:cubicBezTo>
                                <a:pt x="749548" y="513450"/>
                                <a:pt x="641069" y="513450"/>
                                <a:pt x="537352" y="536733"/>
                              </a:cubicBezTo>
                              <a:cubicBezTo>
                                <a:pt x="433635" y="560016"/>
                                <a:pt x="302931" y="624575"/>
                                <a:pt x="235727" y="660558"/>
                              </a:cubicBezTo>
                              <a:cubicBezTo>
                                <a:pt x="168523" y="696541"/>
                                <a:pt x="166406" y="716121"/>
                                <a:pt x="134127" y="752633"/>
                              </a:cubicBezTo>
                              <a:cubicBezTo>
                                <a:pt x="101848" y="789145"/>
                                <a:pt x="62690" y="846295"/>
                                <a:pt x="42052" y="879633"/>
                              </a:cubicBezTo>
                              <a:cubicBezTo>
                                <a:pt x="21415" y="912970"/>
                                <a:pt x="4481" y="994462"/>
                                <a:pt x="777" y="968533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bg2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502" name="Freeform 501"/>
                        <p:cNvSpPr/>
                        <p:nvPr/>
                      </p:nvSpPr>
                      <p:spPr>
                        <a:xfrm>
                          <a:off x="4613715" y="1237513"/>
                          <a:ext cx="738829" cy="706190"/>
                        </a:xfrm>
                        <a:custGeom>
                          <a:avLst/>
                          <a:gdLst>
                            <a:gd name="connsiteX0" fmla="*/ 97985 w 738829"/>
                            <a:gd name="connsiteY0" fmla="*/ 705587 h 706190"/>
                            <a:gd name="connsiteX1" fmla="*/ 9085 w 738829"/>
                            <a:gd name="connsiteY1" fmla="*/ 559537 h 706190"/>
                            <a:gd name="connsiteX2" fmla="*/ 12260 w 738829"/>
                            <a:gd name="connsiteY2" fmla="*/ 337287 h 706190"/>
                            <a:gd name="connsiteX3" fmla="*/ 91635 w 738829"/>
                            <a:gd name="connsiteY3" fmla="*/ 181712 h 706190"/>
                            <a:gd name="connsiteX4" fmla="*/ 250385 w 738829"/>
                            <a:gd name="connsiteY4" fmla="*/ 61062 h 706190"/>
                            <a:gd name="connsiteX5" fmla="*/ 485335 w 738829"/>
                            <a:gd name="connsiteY5" fmla="*/ 737 h 706190"/>
                            <a:gd name="connsiteX6" fmla="*/ 669485 w 738829"/>
                            <a:gd name="connsiteY6" fmla="*/ 35662 h 706190"/>
                            <a:gd name="connsiteX7" fmla="*/ 736160 w 738829"/>
                            <a:gd name="connsiteY7" fmla="*/ 149962 h 706190"/>
                            <a:gd name="connsiteX8" fmla="*/ 590110 w 738829"/>
                            <a:gd name="connsiteY8" fmla="*/ 337287 h 706190"/>
                            <a:gd name="connsiteX9" fmla="*/ 364685 w 738829"/>
                            <a:gd name="connsiteY9" fmla="*/ 505562 h 706190"/>
                            <a:gd name="connsiteX10" fmla="*/ 97985 w 738829"/>
                            <a:gd name="connsiteY10" fmla="*/ 705587 h 70619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</a:cxnLst>
                          <a:rect l="l" t="t" r="r" b="b"/>
                          <a:pathLst>
                            <a:path w="738829" h="706190">
                              <a:moveTo>
                                <a:pt x="97985" y="705587"/>
                              </a:moveTo>
                              <a:cubicBezTo>
                                <a:pt x="38718" y="714583"/>
                                <a:pt x="23372" y="620920"/>
                                <a:pt x="9085" y="559537"/>
                              </a:cubicBezTo>
                              <a:cubicBezTo>
                                <a:pt x="-5202" y="498154"/>
                                <a:pt x="-1498" y="400258"/>
                                <a:pt x="12260" y="337287"/>
                              </a:cubicBezTo>
                              <a:cubicBezTo>
                                <a:pt x="26018" y="274316"/>
                                <a:pt x="51948" y="227749"/>
                                <a:pt x="91635" y="181712"/>
                              </a:cubicBezTo>
                              <a:cubicBezTo>
                                <a:pt x="131322" y="135675"/>
                                <a:pt x="184768" y="91224"/>
                                <a:pt x="250385" y="61062"/>
                              </a:cubicBezTo>
                              <a:cubicBezTo>
                                <a:pt x="316002" y="30900"/>
                                <a:pt x="415485" y="4970"/>
                                <a:pt x="485335" y="737"/>
                              </a:cubicBezTo>
                              <a:cubicBezTo>
                                <a:pt x="555185" y="-3496"/>
                                <a:pt x="627681" y="10791"/>
                                <a:pt x="669485" y="35662"/>
                              </a:cubicBezTo>
                              <a:cubicBezTo>
                                <a:pt x="711289" y="60533"/>
                                <a:pt x="749389" y="99691"/>
                                <a:pt x="736160" y="149962"/>
                              </a:cubicBezTo>
                              <a:cubicBezTo>
                                <a:pt x="722931" y="200233"/>
                                <a:pt x="652022" y="278020"/>
                                <a:pt x="590110" y="337287"/>
                              </a:cubicBezTo>
                              <a:cubicBezTo>
                                <a:pt x="528198" y="396554"/>
                                <a:pt x="445118" y="442062"/>
                                <a:pt x="364685" y="505562"/>
                              </a:cubicBezTo>
                              <a:cubicBezTo>
                                <a:pt x="284252" y="569062"/>
                                <a:pt x="157252" y="696591"/>
                                <a:pt x="97985" y="705587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bg2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503" name="Freeform 502"/>
                        <p:cNvSpPr/>
                        <p:nvPr/>
                      </p:nvSpPr>
                      <p:spPr>
                        <a:xfrm>
                          <a:off x="4711700" y="1349127"/>
                          <a:ext cx="478317" cy="470294"/>
                        </a:xfrm>
                        <a:custGeom>
                          <a:avLst/>
                          <a:gdLst>
                            <a:gd name="connsiteX0" fmla="*/ 31750 w 478317"/>
                            <a:gd name="connsiteY0" fmla="*/ 470148 h 470294"/>
                            <a:gd name="connsiteX1" fmla="*/ 0 w 478317"/>
                            <a:gd name="connsiteY1" fmla="*/ 359023 h 470294"/>
                            <a:gd name="connsiteX2" fmla="*/ 31750 w 478317"/>
                            <a:gd name="connsiteY2" fmla="*/ 184398 h 470294"/>
                            <a:gd name="connsiteX3" fmla="*/ 158750 w 478317"/>
                            <a:gd name="connsiteY3" fmla="*/ 47873 h 470294"/>
                            <a:gd name="connsiteX4" fmla="*/ 292100 w 478317"/>
                            <a:gd name="connsiteY4" fmla="*/ 248 h 470294"/>
                            <a:gd name="connsiteX5" fmla="*/ 476250 w 478317"/>
                            <a:gd name="connsiteY5" fmla="*/ 31998 h 470294"/>
                            <a:gd name="connsiteX6" fmla="*/ 381000 w 478317"/>
                            <a:gd name="connsiteY6" fmla="*/ 92323 h 470294"/>
                            <a:gd name="connsiteX7" fmla="*/ 225425 w 478317"/>
                            <a:gd name="connsiteY7" fmla="*/ 197098 h 470294"/>
                            <a:gd name="connsiteX8" fmla="*/ 111125 w 478317"/>
                            <a:gd name="connsiteY8" fmla="*/ 336798 h 470294"/>
                            <a:gd name="connsiteX9" fmla="*/ 31750 w 478317"/>
                            <a:gd name="connsiteY9" fmla="*/ 470148 h 47029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</a:cxnLst>
                          <a:rect l="l" t="t" r="r" b="b"/>
                          <a:pathLst>
                            <a:path w="478317" h="470294">
                              <a:moveTo>
                                <a:pt x="31750" y="470148"/>
                              </a:moveTo>
                              <a:cubicBezTo>
                                <a:pt x="13229" y="473852"/>
                                <a:pt x="0" y="406648"/>
                                <a:pt x="0" y="359023"/>
                              </a:cubicBezTo>
                              <a:cubicBezTo>
                                <a:pt x="0" y="311398"/>
                                <a:pt x="5292" y="236256"/>
                                <a:pt x="31750" y="184398"/>
                              </a:cubicBezTo>
                              <a:cubicBezTo>
                                <a:pt x="58208" y="132540"/>
                                <a:pt x="115358" y="78565"/>
                                <a:pt x="158750" y="47873"/>
                              </a:cubicBezTo>
                              <a:cubicBezTo>
                                <a:pt x="202142" y="17181"/>
                                <a:pt x="239184" y="2894"/>
                                <a:pt x="292100" y="248"/>
                              </a:cubicBezTo>
                              <a:cubicBezTo>
                                <a:pt x="345016" y="-2398"/>
                                <a:pt x="461433" y="16652"/>
                                <a:pt x="476250" y="31998"/>
                              </a:cubicBezTo>
                              <a:cubicBezTo>
                                <a:pt x="491067" y="47344"/>
                                <a:pt x="422804" y="64806"/>
                                <a:pt x="381000" y="92323"/>
                              </a:cubicBezTo>
                              <a:cubicBezTo>
                                <a:pt x="339196" y="119840"/>
                                <a:pt x="270404" y="156352"/>
                                <a:pt x="225425" y="197098"/>
                              </a:cubicBezTo>
                              <a:cubicBezTo>
                                <a:pt x="180446" y="237844"/>
                                <a:pt x="143404" y="290231"/>
                                <a:pt x="111125" y="336798"/>
                              </a:cubicBezTo>
                              <a:cubicBezTo>
                                <a:pt x="78846" y="383365"/>
                                <a:pt x="50271" y="466444"/>
                                <a:pt x="31750" y="470148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504" name="Freeform 503"/>
                        <p:cNvSpPr/>
                        <p:nvPr/>
                      </p:nvSpPr>
                      <p:spPr>
                        <a:xfrm>
                          <a:off x="6321345" y="1429277"/>
                          <a:ext cx="941001" cy="1562066"/>
                        </a:xfrm>
                        <a:custGeom>
                          <a:avLst/>
                          <a:gdLst>
                            <a:gd name="connsiteX0" fmla="*/ 317580 w 941001"/>
                            <a:gd name="connsiteY0" fmla="*/ 5823 h 1562066"/>
                            <a:gd name="connsiteX1" fmla="*/ 511255 w 941001"/>
                            <a:gd name="connsiteY1" fmla="*/ 28048 h 1562066"/>
                            <a:gd name="connsiteX2" fmla="*/ 730330 w 941001"/>
                            <a:gd name="connsiteY2" fmla="*/ 142348 h 1562066"/>
                            <a:gd name="connsiteX3" fmla="*/ 904955 w 941001"/>
                            <a:gd name="connsiteY3" fmla="*/ 361423 h 1562066"/>
                            <a:gd name="connsiteX4" fmla="*/ 933530 w 941001"/>
                            <a:gd name="connsiteY4" fmla="*/ 618598 h 1562066"/>
                            <a:gd name="connsiteX5" fmla="*/ 924005 w 941001"/>
                            <a:gd name="connsiteY5" fmla="*/ 682098 h 1562066"/>
                            <a:gd name="connsiteX6" fmla="*/ 758905 w 941001"/>
                            <a:gd name="connsiteY6" fmla="*/ 888473 h 1562066"/>
                            <a:gd name="connsiteX7" fmla="*/ 587455 w 941001"/>
                            <a:gd name="connsiteY7" fmla="*/ 980548 h 1562066"/>
                            <a:gd name="connsiteX8" fmla="*/ 546180 w 941001"/>
                            <a:gd name="connsiteY8" fmla="*/ 1059923 h 1562066"/>
                            <a:gd name="connsiteX9" fmla="*/ 454105 w 941001"/>
                            <a:gd name="connsiteY9" fmla="*/ 1352023 h 1562066"/>
                            <a:gd name="connsiteX10" fmla="*/ 349330 w 941001"/>
                            <a:gd name="connsiteY10" fmla="*/ 1453623 h 1562066"/>
                            <a:gd name="connsiteX11" fmla="*/ 47705 w 941001"/>
                            <a:gd name="connsiteY11" fmla="*/ 1561573 h 1562066"/>
                            <a:gd name="connsiteX12" fmla="*/ 66755 w 941001"/>
                            <a:gd name="connsiteY12" fmla="*/ 1485373 h 1562066"/>
                            <a:gd name="connsiteX13" fmla="*/ 104855 w 941001"/>
                            <a:gd name="connsiteY13" fmla="*/ 1301223 h 1562066"/>
                            <a:gd name="connsiteX14" fmla="*/ 85805 w 941001"/>
                            <a:gd name="connsiteY14" fmla="*/ 1050398 h 1562066"/>
                            <a:gd name="connsiteX15" fmla="*/ 44530 w 941001"/>
                            <a:gd name="connsiteY15" fmla="*/ 853548 h 1562066"/>
                            <a:gd name="connsiteX16" fmla="*/ 80 w 941001"/>
                            <a:gd name="connsiteY16" fmla="*/ 685273 h 1562066"/>
                            <a:gd name="connsiteX17" fmla="*/ 35005 w 941001"/>
                            <a:gd name="connsiteY17" fmla="*/ 361423 h 1562066"/>
                            <a:gd name="connsiteX18" fmla="*/ 85805 w 941001"/>
                            <a:gd name="connsiteY18" fmla="*/ 113773 h 1562066"/>
                            <a:gd name="connsiteX19" fmla="*/ 317580 w 941001"/>
                            <a:gd name="connsiteY19" fmla="*/ 5823 h 156206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</a:cxnLst>
                          <a:rect l="l" t="t" r="r" b="b"/>
                          <a:pathLst>
                            <a:path w="941001" h="1562066">
                              <a:moveTo>
                                <a:pt x="317580" y="5823"/>
                              </a:moveTo>
                              <a:cubicBezTo>
                                <a:pt x="388488" y="-8465"/>
                                <a:pt x="442463" y="5294"/>
                                <a:pt x="511255" y="28048"/>
                              </a:cubicBezTo>
                              <a:cubicBezTo>
                                <a:pt x="580047" y="50802"/>
                                <a:pt x="664713" y="86786"/>
                                <a:pt x="730330" y="142348"/>
                              </a:cubicBezTo>
                              <a:cubicBezTo>
                                <a:pt x="795947" y="197911"/>
                                <a:pt x="871088" y="282048"/>
                                <a:pt x="904955" y="361423"/>
                              </a:cubicBezTo>
                              <a:cubicBezTo>
                                <a:pt x="938822" y="440798"/>
                                <a:pt x="930355" y="565152"/>
                                <a:pt x="933530" y="618598"/>
                              </a:cubicBezTo>
                              <a:cubicBezTo>
                                <a:pt x="936705" y="672044"/>
                                <a:pt x="953109" y="637119"/>
                                <a:pt x="924005" y="682098"/>
                              </a:cubicBezTo>
                              <a:cubicBezTo>
                                <a:pt x="894901" y="727077"/>
                                <a:pt x="814997" y="838731"/>
                                <a:pt x="758905" y="888473"/>
                              </a:cubicBezTo>
                              <a:cubicBezTo>
                                <a:pt x="702813" y="938215"/>
                                <a:pt x="622909" y="951973"/>
                                <a:pt x="587455" y="980548"/>
                              </a:cubicBezTo>
                              <a:cubicBezTo>
                                <a:pt x="552001" y="1009123"/>
                                <a:pt x="568405" y="998010"/>
                                <a:pt x="546180" y="1059923"/>
                              </a:cubicBezTo>
                              <a:cubicBezTo>
                                <a:pt x="523955" y="1121836"/>
                                <a:pt x="486913" y="1286406"/>
                                <a:pt x="454105" y="1352023"/>
                              </a:cubicBezTo>
                              <a:cubicBezTo>
                                <a:pt x="421297" y="1417640"/>
                                <a:pt x="417063" y="1418698"/>
                                <a:pt x="349330" y="1453623"/>
                              </a:cubicBezTo>
                              <a:cubicBezTo>
                                <a:pt x="281597" y="1488548"/>
                                <a:pt x="94801" y="1556281"/>
                                <a:pt x="47705" y="1561573"/>
                              </a:cubicBezTo>
                              <a:cubicBezTo>
                                <a:pt x="609" y="1566865"/>
                                <a:pt x="57230" y="1528765"/>
                                <a:pt x="66755" y="1485373"/>
                              </a:cubicBezTo>
                              <a:cubicBezTo>
                                <a:pt x="76280" y="1441981"/>
                                <a:pt x="101680" y="1373719"/>
                                <a:pt x="104855" y="1301223"/>
                              </a:cubicBezTo>
                              <a:cubicBezTo>
                                <a:pt x="108030" y="1228727"/>
                                <a:pt x="95859" y="1125011"/>
                                <a:pt x="85805" y="1050398"/>
                              </a:cubicBezTo>
                              <a:cubicBezTo>
                                <a:pt x="75751" y="975786"/>
                                <a:pt x="58817" y="914402"/>
                                <a:pt x="44530" y="853548"/>
                              </a:cubicBezTo>
                              <a:cubicBezTo>
                                <a:pt x="30243" y="792694"/>
                                <a:pt x="1667" y="767294"/>
                                <a:pt x="80" y="685273"/>
                              </a:cubicBezTo>
                              <a:cubicBezTo>
                                <a:pt x="-1507" y="603252"/>
                                <a:pt x="20717" y="456673"/>
                                <a:pt x="35005" y="361423"/>
                              </a:cubicBezTo>
                              <a:cubicBezTo>
                                <a:pt x="49292" y="266173"/>
                                <a:pt x="40297" y="171452"/>
                                <a:pt x="85805" y="113773"/>
                              </a:cubicBezTo>
                              <a:cubicBezTo>
                                <a:pt x="131313" y="56094"/>
                                <a:pt x="246672" y="20111"/>
                                <a:pt x="317580" y="5823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bg2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505" name="Freeform 504"/>
                        <p:cNvSpPr/>
                        <p:nvPr/>
                      </p:nvSpPr>
                      <p:spPr>
                        <a:xfrm>
                          <a:off x="6540986" y="1562579"/>
                          <a:ext cx="596465" cy="800681"/>
                        </a:xfrm>
                        <a:custGeom>
                          <a:avLst/>
                          <a:gdLst>
                            <a:gd name="connsiteX0" fmla="*/ 9039 w 596465"/>
                            <a:gd name="connsiteY0" fmla="*/ 37621 h 800681"/>
                            <a:gd name="connsiteX1" fmla="*/ 193189 w 596465"/>
                            <a:gd name="connsiteY1" fmla="*/ 2696 h 800681"/>
                            <a:gd name="connsiteX2" fmla="*/ 418614 w 596465"/>
                            <a:gd name="connsiteY2" fmla="*/ 85246 h 800681"/>
                            <a:gd name="connsiteX3" fmla="*/ 532914 w 596465"/>
                            <a:gd name="connsiteY3" fmla="*/ 170971 h 800681"/>
                            <a:gd name="connsiteX4" fmla="*/ 596414 w 596465"/>
                            <a:gd name="connsiteY4" fmla="*/ 402746 h 800681"/>
                            <a:gd name="connsiteX5" fmla="*/ 523389 w 596465"/>
                            <a:gd name="connsiteY5" fmla="*/ 599596 h 800681"/>
                            <a:gd name="connsiteX6" fmla="*/ 367814 w 596465"/>
                            <a:gd name="connsiteY6" fmla="*/ 723421 h 800681"/>
                            <a:gd name="connsiteX7" fmla="*/ 196364 w 596465"/>
                            <a:gd name="connsiteY7" fmla="*/ 786921 h 800681"/>
                            <a:gd name="connsiteX8" fmla="*/ 110639 w 596465"/>
                            <a:gd name="connsiteY8" fmla="*/ 796446 h 800681"/>
                            <a:gd name="connsiteX9" fmla="*/ 66189 w 596465"/>
                            <a:gd name="connsiteY9" fmla="*/ 732946 h 800681"/>
                            <a:gd name="connsiteX10" fmla="*/ 53489 w 596465"/>
                            <a:gd name="connsiteY10" fmla="*/ 469421 h 800681"/>
                            <a:gd name="connsiteX11" fmla="*/ 31264 w 596465"/>
                            <a:gd name="connsiteY11" fmla="*/ 205896 h 800681"/>
                            <a:gd name="connsiteX12" fmla="*/ 9039 w 596465"/>
                            <a:gd name="connsiteY12" fmla="*/ 37621 h 80068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</a:cxnLst>
                          <a:rect l="l" t="t" r="r" b="b"/>
                          <a:pathLst>
                            <a:path w="596465" h="800681">
                              <a:moveTo>
                                <a:pt x="9039" y="37621"/>
                              </a:moveTo>
                              <a:cubicBezTo>
                                <a:pt x="36026" y="3754"/>
                                <a:pt x="124927" y="-5242"/>
                                <a:pt x="193189" y="2696"/>
                              </a:cubicBezTo>
                              <a:cubicBezTo>
                                <a:pt x="261452" y="10633"/>
                                <a:pt x="361993" y="57200"/>
                                <a:pt x="418614" y="85246"/>
                              </a:cubicBezTo>
                              <a:cubicBezTo>
                                <a:pt x="475235" y="113292"/>
                                <a:pt x="503281" y="118054"/>
                                <a:pt x="532914" y="170971"/>
                              </a:cubicBezTo>
                              <a:cubicBezTo>
                                <a:pt x="562547" y="223888"/>
                                <a:pt x="598002" y="331309"/>
                                <a:pt x="596414" y="402746"/>
                              </a:cubicBezTo>
                              <a:cubicBezTo>
                                <a:pt x="594827" y="474184"/>
                                <a:pt x="561489" y="546150"/>
                                <a:pt x="523389" y="599596"/>
                              </a:cubicBezTo>
                              <a:cubicBezTo>
                                <a:pt x="485289" y="653042"/>
                                <a:pt x="422318" y="692200"/>
                                <a:pt x="367814" y="723421"/>
                              </a:cubicBezTo>
                              <a:cubicBezTo>
                                <a:pt x="313310" y="754642"/>
                                <a:pt x="239226" y="774750"/>
                                <a:pt x="196364" y="786921"/>
                              </a:cubicBezTo>
                              <a:cubicBezTo>
                                <a:pt x="153502" y="799092"/>
                                <a:pt x="132335" y="805442"/>
                                <a:pt x="110639" y="796446"/>
                              </a:cubicBezTo>
                              <a:cubicBezTo>
                                <a:pt x="88943" y="787450"/>
                                <a:pt x="75714" y="787450"/>
                                <a:pt x="66189" y="732946"/>
                              </a:cubicBezTo>
                              <a:cubicBezTo>
                                <a:pt x="56664" y="678442"/>
                                <a:pt x="59310" y="557263"/>
                                <a:pt x="53489" y="469421"/>
                              </a:cubicBezTo>
                              <a:cubicBezTo>
                                <a:pt x="47668" y="381579"/>
                                <a:pt x="39201" y="271513"/>
                                <a:pt x="31264" y="205896"/>
                              </a:cubicBezTo>
                              <a:cubicBezTo>
                                <a:pt x="23327" y="140279"/>
                                <a:pt x="-17948" y="71488"/>
                                <a:pt x="9039" y="3762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506" name="Freeform 505"/>
                        <p:cNvSpPr/>
                        <p:nvPr/>
                      </p:nvSpPr>
                      <p:spPr>
                        <a:xfrm>
                          <a:off x="5114527" y="2659041"/>
                          <a:ext cx="2449564" cy="1549181"/>
                        </a:xfrm>
                        <a:custGeom>
                          <a:avLst/>
                          <a:gdLst>
                            <a:gd name="connsiteX0" fmla="*/ 557611 w 2449564"/>
                            <a:gd name="connsiteY0" fmla="*/ 469922 h 1549181"/>
                            <a:gd name="connsiteX1" fmla="*/ 409973 w 2449564"/>
                            <a:gd name="connsiteY1" fmla="*/ 584222 h 1549181"/>
                            <a:gd name="connsiteX2" fmla="*/ 138511 w 2449564"/>
                            <a:gd name="connsiteY2" fmla="*/ 703284 h 1549181"/>
                            <a:gd name="connsiteX3" fmla="*/ 5161 w 2449564"/>
                            <a:gd name="connsiteY3" fmla="*/ 798534 h 1549181"/>
                            <a:gd name="connsiteX4" fmla="*/ 43261 w 2449564"/>
                            <a:gd name="connsiteY4" fmla="*/ 989034 h 1549181"/>
                            <a:gd name="connsiteX5" fmla="*/ 190898 w 2449564"/>
                            <a:gd name="connsiteY5" fmla="*/ 1050947 h 1549181"/>
                            <a:gd name="connsiteX6" fmla="*/ 638573 w 2449564"/>
                            <a:gd name="connsiteY6" fmla="*/ 1046184 h 1549181"/>
                            <a:gd name="connsiteX7" fmla="*/ 962423 w 2449564"/>
                            <a:gd name="connsiteY7" fmla="*/ 960459 h 1549181"/>
                            <a:gd name="connsiteX8" fmla="*/ 1129111 w 2449564"/>
                            <a:gd name="connsiteY8" fmla="*/ 917597 h 1549181"/>
                            <a:gd name="connsiteX9" fmla="*/ 1262461 w 2449564"/>
                            <a:gd name="connsiteY9" fmla="*/ 955697 h 1549181"/>
                            <a:gd name="connsiteX10" fmla="*/ 1195786 w 2449564"/>
                            <a:gd name="connsiteY10" fmla="*/ 993797 h 1549181"/>
                            <a:gd name="connsiteX11" fmla="*/ 1081486 w 2449564"/>
                            <a:gd name="connsiteY11" fmla="*/ 1127147 h 1549181"/>
                            <a:gd name="connsiteX12" fmla="*/ 1024336 w 2449564"/>
                            <a:gd name="connsiteY12" fmla="*/ 1312884 h 1549181"/>
                            <a:gd name="connsiteX13" fmla="*/ 1052911 w 2449564"/>
                            <a:gd name="connsiteY13" fmla="*/ 1455759 h 1549181"/>
                            <a:gd name="connsiteX14" fmla="*/ 1167211 w 2449564"/>
                            <a:gd name="connsiteY14" fmla="*/ 1522434 h 1549181"/>
                            <a:gd name="connsiteX15" fmla="*/ 1410098 w 2449564"/>
                            <a:gd name="connsiteY15" fmla="*/ 1546247 h 1549181"/>
                            <a:gd name="connsiteX16" fmla="*/ 1743473 w 2449564"/>
                            <a:gd name="connsiteY16" fmla="*/ 1460522 h 1549181"/>
                            <a:gd name="connsiteX17" fmla="*/ 2119711 w 2449564"/>
                            <a:gd name="connsiteY17" fmla="*/ 1289072 h 1549181"/>
                            <a:gd name="connsiteX18" fmla="*/ 2324498 w 2449564"/>
                            <a:gd name="connsiteY18" fmla="*/ 1127147 h 1549181"/>
                            <a:gd name="connsiteX19" fmla="*/ 2414986 w 2449564"/>
                            <a:gd name="connsiteY19" fmla="*/ 831872 h 1549181"/>
                            <a:gd name="connsiteX20" fmla="*/ 2448323 w 2449564"/>
                            <a:gd name="connsiteY20" fmla="*/ 527072 h 1549181"/>
                            <a:gd name="connsiteX21" fmla="*/ 2376886 w 2449564"/>
                            <a:gd name="connsiteY21" fmla="*/ 303234 h 1549181"/>
                            <a:gd name="connsiteX22" fmla="*/ 2214961 w 2449564"/>
                            <a:gd name="connsiteY22" fmla="*/ 131784 h 1549181"/>
                            <a:gd name="connsiteX23" fmla="*/ 1962548 w 2449564"/>
                            <a:gd name="connsiteY23" fmla="*/ 31772 h 1549181"/>
                            <a:gd name="connsiteX24" fmla="*/ 1795861 w 2449564"/>
                            <a:gd name="connsiteY24" fmla="*/ 12722 h 1549181"/>
                            <a:gd name="connsiteX25" fmla="*/ 1562498 w 2449564"/>
                            <a:gd name="connsiteY25" fmla="*/ 17484 h 1549181"/>
                            <a:gd name="connsiteX26" fmla="*/ 1300561 w 2449564"/>
                            <a:gd name="connsiteY26" fmla="*/ 222272 h 1549181"/>
                            <a:gd name="connsiteX27" fmla="*/ 1195786 w 2449564"/>
                            <a:gd name="connsiteY27" fmla="*/ 398484 h 1549181"/>
                            <a:gd name="connsiteX28" fmla="*/ 1076723 w 2449564"/>
                            <a:gd name="connsiteY28" fmla="*/ 508022 h 1549181"/>
                            <a:gd name="connsiteX29" fmla="*/ 852886 w 2449564"/>
                            <a:gd name="connsiteY29" fmla="*/ 584222 h 1549181"/>
                            <a:gd name="connsiteX30" fmla="*/ 900511 w 2449564"/>
                            <a:gd name="connsiteY30" fmla="*/ 512784 h 1549181"/>
                            <a:gd name="connsiteX31" fmla="*/ 967186 w 2449564"/>
                            <a:gd name="connsiteY31" fmla="*/ 384197 h 1549181"/>
                            <a:gd name="connsiteX32" fmla="*/ 886223 w 2449564"/>
                            <a:gd name="connsiteY32" fmla="*/ 427059 h 1549181"/>
                            <a:gd name="connsiteX33" fmla="*/ 657623 w 2449564"/>
                            <a:gd name="connsiteY33" fmla="*/ 479447 h 1549181"/>
                            <a:gd name="connsiteX34" fmla="*/ 557611 w 2449564"/>
                            <a:gd name="connsiteY34" fmla="*/ 469922 h 154918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</a:cxnLst>
                          <a:rect l="l" t="t" r="r" b="b"/>
                          <a:pathLst>
                            <a:path w="2449564" h="1549181">
                              <a:moveTo>
                                <a:pt x="557611" y="469922"/>
                              </a:moveTo>
                              <a:cubicBezTo>
                                <a:pt x="516336" y="487385"/>
                                <a:pt x="479823" y="545328"/>
                                <a:pt x="409973" y="584222"/>
                              </a:cubicBezTo>
                              <a:cubicBezTo>
                                <a:pt x="340123" y="623116"/>
                                <a:pt x="205980" y="667565"/>
                                <a:pt x="138511" y="703284"/>
                              </a:cubicBezTo>
                              <a:cubicBezTo>
                                <a:pt x="71042" y="739003"/>
                                <a:pt x="21036" y="750909"/>
                                <a:pt x="5161" y="798534"/>
                              </a:cubicBezTo>
                              <a:cubicBezTo>
                                <a:pt x="-10714" y="846159"/>
                                <a:pt x="12305" y="946965"/>
                                <a:pt x="43261" y="989034"/>
                              </a:cubicBezTo>
                              <a:cubicBezTo>
                                <a:pt x="74217" y="1031103"/>
                                <a:pt x="91679" y="1041422"/>
                                <a:pt x="190898" y="1050947"/>
                              </a:cubicBezTo>
                              <a:cubicBezTo>
                                <a:pt x="290117" y="1060472"/>
                                <a:pt x="509985" y="1061265"/>
                                <a:pt x="638573" y="1046184"/>
                              </a:cubicBezTo>
                              <a:cubicBezTo>
                                <a:pt x="767161" y="1031103"/>
                                <a:pt x="962423" y="960459"/>
                                <a:pt x="962423" y="960459"/>
                              </a:cubicBezTo>
                              <a:cubicBezTo>
                                <a:pt x="1044179" y="939028"/>
                                <a:pt x="1079105" y="918391"/>
                                <a:pt x="1129111" y="917597"/>
                              </a:cubicBezTo>
                              <a:cubicBezTo>
                                <a:pt x="1179117" y="916803"/>
                                <a:pt x="1251349" y="942997"/>
                                <a:pt x="1262461" y="955697"/>
                              </a:cubicBezTo>
                              <a:cubicBezTo>
                                <a:pt x="1273573" y="968397"/>
                                <a:pt x="1225948" y="965222"/>
                                <a:pt x="1195786" y="993797"/>
                              </a:cubicBezTo>
                              <a:cubicBezTo>
                                <a:pt x="1165624" y="1022372"/>
                                <a:pt x="1110061" y="1073966"/>
                                <a:pt x="1081486" y="1127147"/>
                              </a:cubicBezTo>
                              <a:cubicBezTo>
                                <a:pt x="1052911" y="1180328"/>
                                <a:pt x="1029098" y="1258115"/>
                                <a:pt x="1024336" y="1312884"/>
                              </a:cubicBezTo>
                              <a:cubicBezTo>
                                <a:pt x="1019574" y="1367653"/>
                                <a:pt x="1029099" y="1420834"/>
                                <a:pt x="1052911" y="1455759"/>
                              </a:cubicBezTo>
                              <a:cubicBezTo>
                                <a:pt x="1076723" y="1490684"/>
                                <a:pt x="1107680" y="1507353"/>
                                <a:pt x="1167211" y="1522434"/>
                              </a:cubicBezTo>
                              <a:cubicBezTo>
                                <a:pt x="1226742" y="1537515"/>
                                <a:pt x="1314054" y="1556566"/>
                                <a:pt x="1410098" y="1546247"/>
                              </a:cubicBezTo>
                              <a:cubicBezTo>
                                <a:pt x="1506142" y="1535928"/>
                                <a:pt x="1625204" y="1503385"/>
                                <a:pt x="1743473" y="1460522"/>
                              </a:cubicBezTo>
                              <a:cubicBezTo>
                                <a:pt x="1861742" y="1417660"/>
                                <a:pt x="2022874" y="1344634"/>
                                <a:pt x="2119711" y="1289072"/>
                              </a:cubicBezTo>
                              <a:cubicBezTo>
                                <a:pt x="2216548" y="1233510"/>
                                <a:pt x="2275286" y="1203347"/>
                                <a:pt x="2324498" y="1127147"/>
                              </a:cubicBezTo>
                              <a:cubicBezTo>
                                <a:pt x="2373710" y="1050947"/>
                                <a:pt x="2394349" y="931884"/>
                                <a:pt x="2414986" y="831872"/>
                              </a:cubicBezTo>
                              <a:cubicBezTo>
                                <a:pt x="2435623" y="731860"/>
                                <a:pt x="2454673" y="615178"/>
                                <a:pt x="2448323" y="527072"/>
                              </a:cubicBezTo>
                              <a:cubicBezTo>
                                <a:pt x="2441973" y="438966"/>
                                <a:pt x="2415780" y="369115"/>
                                <a:pt x="2376886" y="303234"/>
                              </a:cubicBezTo>
                              <a:cubicBezTo>
                                <a:pt x="2337992" y="237353"/>
                                <a:pt x="2284017" y="177028"/>
                                <a:pt x="2214961" y="131784"/>
                              </a:cubicBezTo>
                              <a:cubicBezTo>
                                <a:pt x="2145905" y="86540"/>
                                <a:pt x="2032398" y="51616"/>
                                <a:pt x="1962548" y="31772"/>
                              </a:cubicBezTo>
                              <a:cubicBezTo>
                                <a:pt x="1892698" y="11928"/>
                                <a:pt x="1862536" y="15103"/>
                                <a:pt x="1795861" y="12722"/>
                              </a:cubicBezTo>
                              <a:cubicBezTo>
                                <a:pt x="1729186" y="10341"/>
                                <a:pt x="1645048" y="-17441"/>
                                <a:pt x="1562498" y="17484"/>
                              </a:cubicBezTo>
                              <a:cubicBezTo>
                                <a:pt x="1479948" y="52409"/>
                                <a:pt x="1361680" y="158772"/>
                                <a:pt x="1300561" y="222272"/>
                              </a:cubicBezTo>
                              <a:cubicBezTo>
                                <a:pt x="1239442" y="285772"/>
                                <a:pt x="1233092" y="350859"/>
                                <a:pt x="1195786" y="398484"/>
                              </a:cubicBezTo>
                              <a:cubicBezTo>
                                <a:pt x="1158480" y="446109"/>
                                <a:pt x="1133873" y="477066"/>
                                <a:pt x="1076723" y="508022"/>
                              </a:cubicBezTo>
                              <a:cubicBezTo>
                                <a:pt x="1019573" y="538978"/>
                                <a:pt x="882255" y="583428"/>
                                <a:pt x="852886" y="584222"/>
                              </a:cubicBezTo>
                              <a:cubicBezTo>
                                <a:pt x="823517" y="585016"/>
                                <a:pt x="881461" y="546122"/>
                                <a:pt x="900511" y="512784"/>
                              </a:cubicBezTo>
                              <a:cubicBezTo>
                                <a:pt x="919561" y="479447"/>
                                <a:pt x="969567" y="398484"/>
                                <a:pt x="967186" y="384197"/>
                              </a:cubicBezTo>
                              <a:cubicBezTo>
                                <a:pt x="964805" y="369910"/>
                                <a:pt x="937817" y="411184"/>
                                <a:pt x="886223" y="427059"/>
                              </a:cubicBezTo>
                              <a:cubicBezTo>
                                <a:pt x="834629" y="442934"/>
                                <a:pt x="704454" y="470716"/>
                                <a:pt x="657623" y="479447"/>
                              </a:cubicBezTo>
                              <a:cubicBezTo>
                                <a:pt x="610792" y="488178"/>
                                <a:pt x="598886" y="452459"/>
                                <a:pt x="557611" y="469922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bg2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507" name="Freeform 506"/>
                        <p:cNvSpPr/>
                        <p:nvPr/>
                      </p:nvSpPr>
                      <p:spPr>
                        <a:xfrm>
                          <a:off x="4543419" y="3017657"/>
                          <a:ext cx="460402" cy="335193"/>
                        </a:xfrm>
                        <a:custGeom>
                          <a:avLst/>
                          <a:gdLst>
                            <a:gd name="connsiteX0" fmla="*/ 231781 w 460402"/>
                            <a:gd name="connsiteY0" fmla="*/ 1768 h 335193"/>
                            <a:gd name="connsiteX1" fmla="*/ 149231 w 460402"/>
                            <a:gd name="connsiteY1" fmla="*/ 23993 h 335193"/>
                            <a:gd name="connsiteX2" fmla="*/ 53981 w 460402"/>
                            <a:gd name="connsiteY2" fmla="*/ 39868 h 335193"/>
                            <a:gd name="connsiteX3" fmla="*/ 6 w 460402"/>
                            <a:gd name="connsiteY3" fmla="*/ 163693 h 335193"/>
                            <a:gd name="connsiteX4" fmla="*/ 57156 w 460402"/>
                            <a:gd name="connsiteY4" fmla="*/ 316093 h 335193"/>
                            <a:gd name="connsiteX5" fmla="*/ 225431 w 460402"/>
                            <a:gd name="connsiteY5" fmla="*/ 328793 h 335193"/>
                            <a:gd name="connsiteX6" fmla="*/ 406406 w 460402"/>
                            <a:gd name="connsiteY6" fmla="*/ 277993 h 335193"/>
                            <a:gd name="connsiteX7" fmla="*/ 457206 w 460402"/>
                            <a:gd name="connsiteY7" fmla="*/ 201793 h 335193"/>
                            <a:gd name="connsiteX8" fmla="*/ 450856 w 460402"/>
                            <a:gd name="connsiteY8" fmla="*/ 128768 h 335193"/>
                            <a:gd name="connsiteX9" fmla="*/ 415931 w 460402"/>
                            <a:gd name="connsiteY9" fmla="*/ 68443 h 335193"/>
                            <a:gd name="connsiteX10" fmla="*/ 400056 w 460402"/>
                            <a:gd name="connsiteY10" fmla="*/ 62093 h 335193"/>
                            <a:gd name="connsiteX11" fmla="*/ 346081 w 460402"/>
                            <a:gd name="connsiteY11" fmla="*/ 87493 h 335193"/>
                            <a:gd name="connsiteX12" fmla="*/ 190506 w 460402"/>
                            <a:gd name="connsiteY12" fmla="*/ 150993 h 335193"/>
                            <a:gd name="connsiteX13" fmla="*/ 155581 w 460402"/>
                            <a:gd name="connsiteY13" fmla="*/ 131943 h 335193"/>
                            <a:gd name="connsiteX14" fmla="*/ 203206 w 460402"/>
                            <a:gd name="connsiteY14" fmla="*/ 74793 h 335193"/>
                            <a:gd name="connsiteX15" fmla="*/ 231781 w 460402"/>
                            <a:gd name="connsiteY15" fmla="*/ 1768 h 33519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</a:cxnLst>
                          <a:rect l="l" t="t" r="r" b="b"/>
                          <a:pathLst>
                            <a:path w="460402" h="335193">
                              <a:moveTo>
                                <a:pt x="231781" y="1768"/>
                              </a:moveTo>
                              <a:cubicBezTo>
                                <a:pt x="222785" y="-6699"/>
                                <a:pt x="178864" y="17643"/>
                                <a:pt x="149231" y="23993"/>
                              </a:cubicBezTo>
                              <a:cubicBezTo>
                                <a:pt x="119598" y="30343"/>
                                <a:pt x="78852" y="16585"/>
                                <a:pt x="53981" y="39868"/>
                              </a:cubicBezTo>
                              <a:cubicBezTo>
                                <a:pt x="29110" y="63151"/>
                                <a:pt x="-523" y="117656"/>
                                <a:pt x="6" y="163693"/>
                              </a:cubicBezTo>
                              <a:cubicBezTo>
                                <a:pt x="535" y="209730"/>
                                <a:pt x="19585" y="288576"/>
                                <a:pt x="57156" y="316093"/>
                              </a:cubicBezTo>
                              <a:cubicBezTo>
                                <a:pt x="94727" y="343610"/>
                                <a:pt x="167223" y="335143"/>
                                <a:pt x="225431" y="328793"/>
                              </a:cubicBezTo>
                              <a:cubicBezTo>
                                <a:pt x="283639" y="322443"/>
                                <a:pt x="367777" y="299160"/>
                                <a:pt x="406406" y="277993"/>
                              </a:cubicBezTo>
                              <a:cubicBezTo>
                                <a:pt x="445035" y="256826"/>
                                <a:pt x="449798" y="226664"/>
                                <a:pt x="457206" y="201793"/>
                              </a:cubicBezTo>
                              <a:cubicBezTo>
                                <a:pt x="464614" y="176922"/>
                                <a:pt x="457735" y="150993"/>
                                <a:pt x="450856" y="128768"/>
                              </a:cubicBezTo>
                              <a:cubicBezTo>
                                <a:pt x="443977" y="106543"/>
                                <a:pt x="424398" y="79555"/>
                                <a:pt x="415931" y="68443"/>
                              </a:cubicBezTo>
                              <a:cubicBezTo>
                                <a:pt x="407464" y="57331"/>
                                <a:pt x="411698" y="58918"/>
                                <a:pt x="400056" y="62093"/>
                              </a:cubicBezTo>
                              <a:cubicBezTo>
                                <a:pt x="388414" y="65268"/>
                                <a:pt x="381006" y="72676"/>
                                <a:pt x="346081" y="87493"/>
                              </a:cubicBezTo>
                              <a:cubicBezTo>
                                <a:pt x="311156" y="102310"/>
                                <a:pt x="222256" y="143585"/>
                                <a:pt x="190506" y="150993"/>
                              </a:cubicBezTo>
                              <a:cubicBezTo>
                                <a:pt x="158756" y="158401"/>
                                <a:pt x="153464" y="144643"/>
                                <a:pt x="155581" y="131943"/>
                              </a:cubicBezTo>
                              <a:cubicBezTo>
                                <a:pt x="157698" y="119243"/>
                                <a:pt x="190506" y="93314"/>
                                <a:pt x="203206" y="74793"/>
                              </a:cubicBezTo>
                              <a:cubicBezTo>
                                <a:pt x="215906" y="56272"/>
                                <a:pt x="240777" y="10235"/>
                                <a:pt x="231781" y="1768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bg2">
                            <a:lumMod val="75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508" name="Freeform 507"/>
                        <p:cNvSpPr/>
                        <p:nvPr/>
                      </p:nvSpPr>
                      <p:spPr>
                        <a:xfrm>
                          <a:off x="3992629" y="3779720"/>
                          <a:ext cx="959031" cy="1190321"/>
                        </a:xfrm>
                        <a:custGeom>
                          <a:avLst/>
                          <a:gdLst>
                            <a:gd name="connsiteX0" fmla="*/ 45971 w 959031"/>
                            <a:gd name="connsiteY0" fmla="*/ 891340 h 1190321"/>
                            <a:gd name="connsiteX1" fmla="*/ 7871 w 959031"/>
                            <a:gd name="connsiteY1" fmla="*/ 624640 h 1190321"/>
                            <a:gd name="connsiteX2" fmla="*/ 7871 w 959031"/>
                            <a:gd name="connsiteY2" fmla="*/ 357940 h 1190321"/>
                            <a:gd name="connsiteX3" fmla="*/ 91691 w 959031"/>
                            <a:gd name="connsiteY3" fmla="*/ 152200 h 1190321"/>
                            <a:gd name="connsiteX4" fmla="*/ 297431 w 959031"/>
                            <a:gd name="connsiteY4" fmla="*/ 7420 h 1190321"/>
                            <a:gd name="connsiteX5" fmla="*/ 632711 w 959031"/>
                            <a:gd name="connsiteY5" fmla="*/ 37900 h 1190321"/>
                            <a:gd name="connsiteX6" fmla="*/ 792731 w 959031"/>
                            <a:gd name="connsiteY6" fmla="*/ 182680 h 1190321"/>
                            <a:gd name="connsiteX7" fmla="*/ 945131 w 959031"/>
                            <a:gd name="connsiteY7" fmla="*/ 449380 h 1190321"/>
                            <a:gd name="connsiteX8" fmla="*/ 945131 w 959031"/>
                            <a:gd name="connsiteY8" fmla="*/ 716080 h 1190321"/>
                            <a:gd name="connsiteX9" fmla="*/ 884171 w 959031"/>
                            <a:gd name="connsiteY9" fmla="*/ 952300 h 1190321"/>
                            <a:gd name="connsiteX10" fmla="*/ 769871 w 959031"/>
                            <a:gd name="connsiteY10" fmla="*/ 1089460 h 1190321"/>
                            <a:gd name="connsiteX11" fmla="*/ 457451 w 959031"/>
                            <a:gd name="connsiteY11" fmla="*/ 1188520 h 1190321"/>
                            <a:gd name="connsiteX12" fmla="*/ 228851 w 959031"/>
                            <a:gd name="connsiteY12" fmla="*/ 1142800 h 1190321"/>
                            <a:gd name="connsiteX13" fmla="*/ 99311 w 959031"/>
                            <a:gd name="connsiteY13" fmla="*/ 1013260 h 1190321"/>
                            <a:gd name="connsiteX14" fmla="*/ 45971 w 959031"/>
                            <a:gd name="connsiteY14" fmla="*/ 891340 h 119032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</a:cxnLst>
                          <a:rect l="l" t="t" r="r" b="b"/>
                          <a:pathLst>
                            <a:path w="959031" h="1190321">
                              <a:moveTo>
                                <a:pt x="45971" y="891340"/>
                              </a:moveTo>
                              <a:cubicBezTo>
                                <a:pt x="30731" y="826570"/>
                                <a:pt x="14221" y="713540"/>
                                <a:pt x="7871" y="624640"/>
                              </a:cubicBezTo>
                              <a:cubicBezTo>
                                <a:pt x="1521" y="535740"/>
                                <a:pt x="-6099" y="436680"/>
                                <a:pt x="7871" y="357940"/>
                              </a:cubicBezTo>
                              <a:cubicBezTo>
                                <a:pt x="21841" y="279200"/>
                                <a:pt x="43431" y="210620"/>
                                <a:pt x="91691" y="152200"/>
                              </a:cubicBezTo>
                              <a:cubicBezTo>
                                <a:pt x="139951" y="93780"/>
                                <a:pt x="207261" y="26470"/>
                                <a:pt x="297431" y="7420"/>
                              </a:cubicBezTo>
                              <a:cubicBezTo>
                                <a:pt x="387601" y="-11630"/>
                                <a:pt x="550161" y="8690"/>
                                <a:pt x="632711" y="37900"/>
                              </a:cubicBezTo>
                              <a:cubicBezTo>
                                <a:pt x="715261" y="67110"/>
                                <a:pt x="740661" y="114100"/>
                                <a:pt x="792731" y="182680"/>
                              </a:cubicBezTo>
                              <a:cubicBezTo>
                                <a:pt x="844801" y="251260"/>
                                <a:pt x="919731" y="360480"/>
                                <a:pt x="945131" y="449380"/>
                              </a:cubicBezTo>
                              <a:cubicBezTo>
                                <a:pt x="970531" y="538280"/>
                                <a:pt x="955291" y="632260"/>
                                <a:pt x="945131" y="716080"/>
                              </a:cubicBezTo>
                              <a:cubicBezTo>
                                <a:pt x="934971" y="799900"/>
                                <a:pt x="913381" y="890070"/>
                                <a:pt x="884171" y="952300"/>
                              </a:cubicBezTo>
                              <a:cubicBezTo>
                                <a:pt x="854961" y="1014530"/>
                                <a:pt x="840991" y="1050090"/>
                                <a:pt x="769871" y="1089460"/>
                              </a:cubicBezTo>
                              <a:cubicBezTo>
                                <a:pt x="698751" y="1128830"/>
                                <a:pt x="547621" y="1179630"/>
                                <a:pt x="457451" y="1188520"/>
                              </a:cubicBezTo>
                              <a:cubicBezTo>
                                <a:pt x="367281" y="1197410"/>
                                <a:pt x="288541" y="1172010"/>
                                <a:pt x="228851" y="1142800"/>
                              </a:cubicBezTo>
                              <a:cubicBezTo>
                                <a:pt x="169161" y="1113590"/>
                                <a:pt x="127251" y="1050090"/>
                                <a:pt x="99311" y="1013260"/>
                              </a:cubicBezTo>
                              <a:cubicBezTo>
                                <a:pt x="71371" y="976430"/>
                                <a:pt x="61211" y="956110"/>
                                <a:pt x="45971" y="89134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BF7F3F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509" name="Freeform 508"/>
                        <p:cNvSpPr/>
                        <p:nvPr/>
                      </p:nvSpPr>
                      <p:spPr>
                        <a:xfrm>
                          <a:off x="3716154" y="1647816"/>
                          <a:ext cx="728082" cy="676300"/>
                        </a:xfrm>
                        <a:custGeom>
                          <a:avLst/>
                          <a:gdLst>
                            <a:gd name="connsiteX0" fmla="*/ 3359 w 728082"/>
                            <a:gd name="connsiteY0" fmla="*/ 421490 h 676300"/>
                            <a:gd name="connsiteX1" fmla="*/ 46221 w 728082"/>
                            <a:gd name="connsiteY1" fmla="*/ 357197 h 676300"/>
                            <a:gd name="connsiteX2" fmla="*/ 53365 w 728082"/>
                            <a:gd name="connsiteY2" fmla="*/ 285759 h 676300"/>
                            <a:gd name="connsiteX3" fmla="*/ 93846 w 728082"/>
                            <a:gd name="connsiteY3" fmla="*/ 192890 h 676300"/>
                            <a:gd name="connsiteX4" fmla="*/ 179571 w 728082"/>
                            <a:gd name="connsiteY4" fmla="*/ 133359 h 676300"/>
                            <a:gd name="connsiteX5" fmla="*/ 274821 w 728082"/>
                            <a:gd name="connsiteY5" fmla="*/ 138122 h 676300"/>
                            <a:gd name="connsiteX6" fmla="*/ 289109 w 728082"/>
                            <a:gd name="connsiteY6" fmla="*/ 71447 h 676300"/>
                            <a:gd name="connsiteX7" fmla="*/ 365309 w 728082"/>
                            <a:gd name="connsiteY7" fmla="*/ 23822 h 676300"/>
                            <a:gd name="connsiteX8" fmla="*/ 427221 w 728082"/>
                            <a:gd name="connsiteY8" fmla="*/ 9 h 676300"/>
                            <a:gd name="connsiteX9" fmla="*/ 498659 w 728082"/>
                            <a:gd name="connsiteY9" fmla="*/ 26203 h 676300"/>
                            <a:gd name="connsiteX10" fmla="*/ 539140 w 728082"/>
                            <a:gd name="connsiteY10" fmla="*/ 57159 h 676300"/>
                            <a:gd name="connsiteX11" fmla="*/ 612959 w 728082"/>
                            <a:gd name="connsiteY11" fmla="*/ 61922 h 676300"/>
                            <a:gd name="connsiteX12" fmla="*/ 677252 w 728082"/>
                            <a:gd name="connsiteY12" fmla="*/ 92878 h 676300"/>
                            <a:gd name="connsiteX13" fmla="*/ 727259 w 728082"/>
                            <a:gd name="connsiteY13" fmla="*/ 250040 h 676300"/>
                            <a:gd name="connsiteX14" fmla="*/ 708209 w 728082"/>
                            <a:gd name="connsiteY14" fmla="*/ 345290 h 676300"/>
                            <a:gd name="connsiteX15" fmla="*/ 705827 w 728082"/>
                            <a:gd name="connsiteY15" fmla="*/ 414347 h 676300"/>
                            <a:gd name="connsiteX16" fmla="*/ 646296 w 728082"/>
                            <a:gd name="connsiteY16" fmla="*/ 478640 h 676300"/>
                            <a:gd name="connsiteX17" fmla="*/ 558190 w 728082"/>
                            <a:gd name="connsiteY17" fmla="*/ 516740 h 676300"/>
                            <a:gd name="connsiteX18" fmla="*/ 520090 w 728082"/>
                            <a:gd name="connsiteY18" fmla="*/ 528647 h 676300"/>
                            <a:gd name="connsiteX19" fmla="*/ 508184 w 728082"/>
                            <a:gd name="connsiteY19" fmla="*/ 578653 h 676300"/>
                            <a:gd name="connsiteX20" fmla="*/ 436746 w 728082"/>
                            <a:gd name="connsiteY20" fmla="*/ 631040 h 676300"/>
                            <a:gd name="connsiteX21" fmla="*/ 346259 w 728082"/>
                            <a:gd name="connsiteY21" fmla="*/ 652472 h 676300"/>
                            <a:gd name="connsiteX22" fmla="*/ 281965 w 728082"/>
                            <a:gd name="connsiteY22" fmla="*/ 645328 h 676300"/>
                            <a:gd name="connsiteX23" fmla="*/ 215290 w 728082"/>
                            <a:gd name="connsiteY23" fmla="*/ 676284 h 676300"/>
                            <a:gd name="connsiteX24" fmla="*/ 134327 w 728082"/>
                            <a:gd name="connsiteY24" fmla="*/ 640565 h 676300"/>
                            <a:gd name="connsiteX25" fmla="*/ 112896 w 728082"/>
                            <a:gd name="connsiteY25" fmla="*/ 576272 h 676300"/>
                            <a:gd name="connsiteX26" fmla="*/ 70034 w 728082"/>
                            <a:gd name="connsiteY26" fmla="*/ 554840 h 676300"/>
                            <a:gd name="connsiteX27" fmla="*/ 17646 w 728082"/>
                            <a:gd name="connsiteY27" fmla="*/ 519122 h 676300"/>
                            <a:gd name="connsiteX28" fmla="*/ 3359 w 728082"/>
                            <a:gd name="connsiteY28" fmla="*/ 485784 h 676300"/>
                            <a:gd name="connsiteX29" fmla="*/ 3359 w 728082"/>
                            <a:gd name="connsiteY29" fmla="*/ 421490 h 67630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</a:cxnLst>
                          <a:rect l="l" t="t" r="r" b="b"/>
                          <a:pathLst>
                            <a:path w="728082" h="676300">
                              <a:moveTo>
                                <a:pt x="3359" y="421490"/>
                              </a:moveTo>
                              <a:cubicBezTo>
                                <a:pt x="10503" y="400059"/>
                                <a:pt x="37887" y="379819"/>
                                <a:pt x="46221" y="357197"/>
                              </a:cubicBezTo>
                              <a:cubicBezTo>
                                <a:pt x="54555" y="334575"/>
                                <a:pt x="45428" y="313143"/>
                                <a:pt x="53365" y="285759"/>
                              </a:cubicBezTo>
                              <a:cubicBezTo>
                                <a:pt x="61303" y="258374"/>
                                <a:pt x="72812" y="218290"/>
                                <a:pt x="93846" y="192890"/>
                              </a:cubicBezTo>
                              <a:cubicBezTo>
                                <a:pt x="114880" y="167490"/>
                                <a:pt x="149409" y="142487"/>
                                <a:pt x="179571" y="133359"/>
                              </a:cubicBezTo>
                              <a:cubicBezTo>
                                <a:pt x="209733" y="124231"/>
                                <a:pt x="256565" y="148441"/>
                                <a:pt x="274821" y="138122"/>
                              </a:cubicBezTo>
                              <a:cubicBezTo>
                                <a:pt x="293077" y="127803"/>
                                <a:pt x="274028" y="90497"/>
                                <a:pt x="289109" y="71447"/>
                              </a:cubicBezTo>
                              <a:cubicBezTo>
                                <a:pt x="304190" y="52397"/>
                                <a:pt x="342290" y="35728"/>
                                <a:pt x="365309" y="23822"/>
                              </a:cubicBezTo>
                              <a:cubicBezTo>
                                <a:pt x="388328" y="11916"/>
                                <a:pt x="404996" y="-388"/>
                                <a:pt x="427221" y="9"/>
                              </a:cubicBezTo>
                              <a:cubicBezTo>
                                <a:pt x="449446" y="406"/>
                                <a:pt x="480006" y="16678"/>
                                <a:pt x="498659" y="26203"/>
                              </a:cubicBezTo>
                              <a:cubicBezTo>
                                <a:pt x="517312" y="35728"/>
                                <a:pt x="520090" y="51206"/>
                                <a:pt x="539140" y="57159"/>
                              </a:cubicBezTo>
                              <a:cubicBezTo>
                                <a:pt x="558190" y="63112"/>
                                <a:pt x="589940" y="55969"/>
                                <a:pt x="612959" y="61922"/>
                              </a:cubicBezTo>
                              <a:cubicBezTo>
                                <a:pt x="635978" y="67875"/>
                                <a:pt x="658202" y="61525"/>
                                <a:pt x="677252" y="92878"/>
                              </a:cubicBezTo>
                              <a:cubicBezTo>
                                <a:pt x="696302" y="124231"/>
                                <a:pt x="722100" y="207971"/>
                                <a:pt x="727259" y="250040"/>
                              </a:cubicBezTo>
                              <a:cubicBezTo>
                                <a:pt x="732419" y="292109"/>
                                <a:pt x="711781" y="317905"/>
                                <a:pt x="708209" y="345290"/>
                              </a:cubicBezTo>
                              <a:cubicBezTo>
                                <a:pt x="704637" y="372675"/>
                                <a:pt x="716146" y="392122"/>
                                <a:pt x="705827" y="414347"/>
                              </a:cubicBezTo>
                              <a:cubicBezTo>
                                <a:pt x="695508" y="436572"/>
                                <a:pt x="670902" y="461575"/>
                                <a:pt x="646296" y="478640"/>
                              </a:cubicBezTo>
                              <a:cubicBezTo>
                                <a:pt x="621690" y="495705"/>
                                <a:pt x="579224" y="508406"/>
                                <a:pt x="558190" y="516740"/>
                              </a:cubicBezTo>
                              <a:cubicBezTo>
                                <a:pt x="537156" y="525074"/>
                                <a:pt x="528424" y="518328"/>
                                <a:pt x="520090" y="528647"/>
                              </a:cubicBezTo>
                              <a:cubicBezTo>
                                <a:pt x="511756" y="538966"/>
                                <a:pt x="522075" y="561588"/>
                                <a:pt x="508184" y="578653"/>
                              </a:cubicBezTo>
                              <a:cubicBezTo>
                                <a:pt x="494293" y="595718"/>
                                <a:pt x="463734" y="618737"/>
                                <a:pt x="436746" y="631040"/>
                              </a:cubicBezTo>
                              <a:cubicBezTo>
                                <a:pt x="409759" y="643343"/>
                                <a:pt x="372056" y="650091"/>
                                <a:pt x="346259" y="652472"/>
                              </a:cubicBezTo>
                              <a:cubicBezTo>
                                <a:pt x="320462" y="654853"/>
                                <a:pt x="303793" y="641359"/>
                                <a:pt x="281965" y="645328"/>
                              </a:cubicBezTo>
                              <a:cubicBezTo>
                                <a:pt x="260137" y="649297"/>
                                <a:pt x="239896" y="677078"/>
                                <a:pt x="215290" y="676284"/>
                              </a:cubicBezTo>
                              <a:cubicBezTo>
                                <a:pt x="190684" y="675490"/>
                                <a:pt x="151393" y="657234"/>
                                <a:pt x="134327" y="640565"/>
                              </a:cubicBezTo>
                              <a:cubicBezTo>
                                <a:pt x="117261" y="623896"/>
                                <a:pt x="123611" y="590559"/>
                                <a:pt x="112896" y="576272"/>
                              </a:cubicBezTo>
                              <a:cubicBezTo>
                                <a:pt x="102181" y="561985"/>
                                <a:pt x="85909" y="564365"/>
                                <a:pt x="70034" y="554840"/>
                              </a:cubicBezTo>
                              <a:cubicBezTo>
                                <a:pt x="54159" y="545315"/>
                                <a:pt x="28758" y="530631"/>
                                <a:pt x="17646" y="519122"/>
                              </a:cubicBezTo>
                              <a:cubicBezTo>
                                <a:pt x="6534" y="507613"/>
                                <a:pt x="4153" y="498484"/>
                                <a:pt x="3359" y="485784"/>
                              </a:cubicBezTo>
                              <a:cubicBezTo>
                                <a:pt x="2565" y="473084"/>
                                <a:pt x="-3785" y="442921"/>
                                <a:pt x="3359" y="42149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5D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510" name="Freeform 509"/>
                        <p:cNvSpPr/>
                        <p:nvPr/>
                      </p:nvSpPr>
                      <p:spPr>
                        <a:xfrm>
                          <a:off x="3809961" y="1971657"/>
                          <a:ext cx="247689" cy="217680"/>
                        </a:xfrm>
                        <a:custGeom>
                          <a:avLst/>
                          <a:gdLst>
                            <a:gd name="connsiteX0" fmla="*/ 166727 w 247689"/>
                            <a:gd name="connsiteY0" fmla="*/ 216712 h 217680"/>
                            <a:gd name="connsiteX1" fmla="*/ 38139 w 247689"/>
                            <a:gd name="connsiteY1" fmla="*/ 164324 h 217680"/>
                            <a:gd name="connsiteX2" fmla="*/ 39 w 247689"/>
                            <a:gd name="connsiteY2" fmla="*/ 126224 h 217680"/>
                            <a:gd name="connsiteX3" fmla="*/ 42902 w 247689"/>
                            <a:gd name="connsiteY3" fmla="*/ 42881 h 217680"/>
                            <a:gd name="connsiteX4" fmla="*/ 138152 w 247689"/>
                            <a:gd name="connsiteY4" fmla="*/ 18 h 217680"/>
                            <a:gd name="connsiteX5" fmla="*/ 226258 w 247689"/>
                            <a:gd name="connsiteY5" fmla="*/ 38118 h 217680"/>
                            <a:gd name="connsiteX6" fmla="*/ 245308 w 247689"/>
                            <a:gd name="connsiteY6" fmla="*/ 85743 h 217680"/>
                            <a:gd name="connsiteX7" fmla="*/ 245308 w 247689"/>
                            <a:gd name="connsiteY7" fmla="*/ 150037 h 217680"/>
                            <a:gd name="connsiteX8" fmla="*/ 226258 w 247689"/>
                            <a:gd name="connsiteY8" fmla="*/ 195281 h 217680"/>
                            <a:gd name="connsiteX9" fmla="*/ 166727 w 247689"/>
                            <a:gd name="connsiteY9" fmla="*/ 216712 h 2176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</a:cxnLst>
                          <a:rect l="l" t="t" r="r" b="b"/>
                          <a:pathLst>
                            <a:path w="247689" h="217680">
                              <a:moveTo>
                                <a:pt x="166727" y="216712"/>
                              </a:moveTo>
                              <a:cubicBezTo>
                                <a:pt x="135374" y="211553"/>
                                <a:pt x="65920" y="179405"/>
                                <a:pt x="38139" y="164324"/>
                              </a:cubicBezTo>
                              <a:cubicBezTo>
                                <a:pt x="10358" y="149243"/>
                                <a:pt x="-755" y="146464"/>
                                <a:pt x="39" y="126224"/>
                              </a:cubicBezTo>
                              <a:cubicBezTo>
                                <a:pt x="833" y="105984"/>
                                <a:pt x="19883" y="63915"/>
                                <a:pt x="42902" y="42881"/>
                              </a:cubicBezTo>
                              <a:cubicBezTo>
                                <a:pt x="65921" y="21847"/>
                                <a:pt x="107593" y="812"/>
                                <a:pt x="138152" y="18"/>
                              </a:cubicBezTo>
                              <a:cubicBezTo>
                                <a:pt x="168711" y="-776"/>
                                <a:pt x="208399" y="23830"/>
                                <a:pt x="226258" y="38118"/>
                              </a:cubicBezTo>
                              <a:cubicBezTo>
                                <a:pt x="244117" y="52405"/>
                                <a:pt x="242133" y="67090"/>
                                <a:pt x="245308" y="85743"/>
                              </a:cubicBezTo>
                              <a:cubicBezTo>
                                <a:pt x="248483" y="104396"/>
                                <a:pt x="248483" y="131781"/>
                                <a:pt x="245308" y="150037"/>
                              </a:cubicBezTo>
                              <a:cubicBezTo>
                                <a:pt x="242133" y="168293"/>
                                <a:pt x="234196" y="185359"/>
                                <a:pt x="226258" y="195281"/>
                              </a:cubicBezTo>
                              <a:cubicBezTo>
                                <a:pt x="218320" y="205203"/>
                                <a:pt x="198080" y="221871"/>
                                <a:pt x="166727" y="21671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BF7F3F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511" name="Freeform 510"/>
                        <p:cNvSpPr/>
                        <p:nvPr/>
                      </p:nvSpPr>
                      <p:spPr>
                        <a:xfrm>
                          <a:off x="3741732" y="2176275"/>
                          <a:ext cx="103618" cy="119387"/>
                        </a:xfrm>
                        <a:custGeom>
                          <a:avLst/>
                          <a:gdLst>
                            <a:gd name="connsiteX0" fmla="*/ 1593 w 103618"/>
                            <a:gd name="connsiteY0" fmla="*/ 2569 h 119387"/>
                            <a:gd name="connsiteX1" fmla="*/ 20643 w 103618"/>
                            <a:gd name="connsiteY1" fmla="*/ 102581 h 119387"/>
                            <a:gd name="connsiteX2" fmla="*/ 58743 w 103618"/>
                            <a:gd name="connsiteY2" fmla="*/ 119250 h 119387"/>
                            <a:gd name="connsiteX3" fmla="*/ 101606 w 103618"/>
                            <a:gd name="connsiteY3" fmla="*/ 102581 h 119387"/>
                            <a:gd name="connsiteX4" fmla="*/ 94462 w 103618"/>
                            <a:gd name="connsiteY4" fmla="*/ 74006 h 119387"/>
                            <a:gd name="connsiteX5" fmla="*/ 75412 w 103618"/>
                            <a:gd name="connsiteY5" fmla="*/ 45431 h 119387"/>
                            <a:gd name="connsiteX6" fmla="*/ 61124 w 103618"/>
                            <a:gd name="connsiteY6" fmla="*/ 28763 h 119387"/>
                            <a:gd name="connsiteX7" fmla="*/ 1593 w 103618"/>
                            <a:gd name="connsiteY7" fmla="*/ 2569 h 11938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103618" h="119387">
                              <a:moveTo>
                                <a:pt x="1593" y="2569"/>
                              </a:moveTo>
                              <a:cubicBezTo>
                                <a:pt x="-5154" y="14872"/>
                                <a:pt x="11118" y="83134"/>
                                <a:pt x="20643" y="102581"/>
                              </a:cubicBezTo>
                              <a:cubicBezTo>
                                <a:pt x="30168" y="122028"/>
                                <a:pt x="45249" y="119250"/>
                                <a:pt x="58743" y="119250"/>
                              </a:cubicBezTo>
                              <a:cubicBezTo>
                                <a:pt x="72237" y="119250"/>
                                <a:pt x="95653" y="110122"/>
                                <a:pt x="101606" y="102581"/>
                              </a:cubicBezTo>
                              <a:cubicBezTo>
                                <a:pt x="107559" y="95040"/>
                                <a:pt x="98828" y="83531"/>
                                <a:pt x="94462" y="74006"/>
                              </a:cubicBezTo>
                              <a:cubicBezTo>
                                <a:pt x="90096" y="64481"/>
                                <a:pt x="80968" y="52971"/>
                                <a:pt x="75412" y="45431"/>
                              </a:cubicBezTo>
                              <a:cubicBezTo>
                                <a:pt x="69856" y="37891"/>
                                <a:pt x="67077" y="31541"/>
                                <a:pt x="61124" y="28763"/>
                              </a:cubicBezTo>
                              <a:cubicBezTo>
                                <a:pt x="55171" y="25985"/>
                                <a:pt x="8340" y="-9734"/>
                                <a:pt x="1593" y="2569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512" name="Freeform 511"/>
                        <p:cNvSpPr/>
                        <p:nvPr/>
                      </p:nvSpPr>
                      <p:spPr>
                        <a:xfrm>
                          <a:off x="3954953" y="2285457"/>
                          <a:ext cx="92523" cy="71981"/>
                        </a:xfrm>
                        <a:custGeom>
                          <a:avLst/>
                          <a:gdLst>
                            <a:gd name="connsiteX0" fmla="*/ 303 w 92523"/>
                            <a:gd name="connsiteY0" fmla="*/ 10068 h 71981"/>
                            <a:gd name="connsiteX1" fmla="*/ 76503 w 92523"/>
                            <a:gd name="connsiteY1" fmla="*/ 71981 h 71981"/>
                            <a:gd name="connsiteX2" fmla="*/ 90791 w 92523"/>
                            <a:gd name="connsiteY2" fmla="*/ 10068 h 71981"/>
                            <a:gd name="connsiteX3" fmla="*/ 50310 w 92523"/>
                            <a:gd name="connsiteY3" fmla="*/ 543 h 71981"/>
                            <a:gd name="connsiteX4" fmla="*/ 303 w 92523"/>
                            <a:gd name="connsiteY4" fmla="*/ 10068 h 71981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92523" h="71981">
                              <a:moveTo>
                                <a:pt x="303" y="10068"/>
                              </a:moveTo>
                              <a:cubicBezTo>
                                <a:pt x="4668" y="21974"/>
                                <a:pt x="61422" y="71981"/>
                                <a:pt x="76503" y="71981"/>
                              </a:cubicBezTo>
                              <a:cubicBezTo>
                                <a:pt x="91584" y="71981"/>
                                <a:pt x="95156" y="21974"/>
                                <a:pt x="90791" y="10068"/>
                              </a:cubicBezTo>
                              <a:cubicBezTo>
                                <a:pt x="86426" y="-1838"/>
                                <a:pt x="60629" y="1337"/>
                                <a:pt x="50310" y="543"/>
                              </a:cubicBezTo>
                              <a:cubicBezTo>
                                <a:pt x="39991" y="-251"/>
                                <a:pt x="-4062" y="-1838"/>
                                <a:pt x="303" y="10068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513" name="Freeform 512"/>
                        <p:cNvSpPr/>
                        <p:nvPr/>
                      </p:nvSpPr>
                      <p:spPr>
                        <a:xfrm>
                          <a:off x="4425689" y="1955004"/>
                          <a:ext cx="60635" cy="92877"/>
                        </a:xfrm>
                        <a:custGeom>
                          <a:avLst/>
                          <a:gdLst>
                            <a:gd name="connsiteX0" fmla="*/ 15342 w 60635"/>
                            <a:gd name="connsiteY0" fmla="*/ 2 h 92877"/>
                            <a:gd name="connsiteX1" fmla="*/ 60586 w 60635"/>
                            <a:gd name="connsiteY1" fmla="*/ 59534 h 92877"/>
                            <a:gd name="connsiteX2" fmla="*/ 5817 w 60635"/>
                            <a:gd name="connsiteY2" fmla="*/ 92871 h 92877"/>
                            <a:gd name="connsiteX3" fmla="*/ 1055 w 60635"/>
                            <a:gd name="connsiteY3" fmla="*/ 57152 h 92877"/>
                            <a:gd name="connsiteX4" fmla="*/ 15342 w 60635"/>
                            <a:gd name="connsiteY4" fmla="*/ 2 h 92877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60635" h="92877">
                              <a:moveTo>
                                <a:pt x="15342" y="2"/>
                              </a:moveTo>
                              <a:cubicBezTo>
                                <a:pt x="25264" y="399"/>
                                <a:pt x="62174" y="44056"/>
                                <a:pt x="60586" y="59534"/>
                              </a:cubicBezTo>
                              <a:cubicBezTo>
                                <a:pt x="58999" y="75012"/>
                                <a:pt x="15739" y="93268"/>
                                <a:pt x="5817" y="92871"/>
                              </a:cubicBezTo>
                              <a:cubicBezTo>
                                <a:pt x="-4105" y="92474"/>
                                <a:pt x="1849" y="68661"/>
                                <a:pt x="1055" y="57152"/>
                              </a:cubicBezTo>
                              <a:cubicBezTo>
                                <a:pt x="261" y="45643"/>
                                <a:pt x="5420" y="-395"/>
                                <a:pt x="15342" y="2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514" name="Freeform 513"/>
                        <p:cNvSpPr/>
                        <p:nvPr/>
                      </p:nvSpPr>
                      <p:spPr>
                        <a:xfrm>
                          <a:off x="7538585" y="2113638"/>
                          <a:ext cx="596598" cy="543980"/>
                        </a:xfrm>
                        <a:custGeom>
                          <a:avLst/>
                          <a:gdLst>
                            <a:gd name="connsiteX0" fmla="*/ 57603 w 596598"/>
                            <a:gd name="connsiteY0" fmla="*/ 277137 h 543980"/>
                            <a:gd name="connsiteX1" fmla="*/ 453 w 596598"/>
                            <a:gd name="connsiteY1" fmla="*/ 208081 h 543980"/>
                            <a:gd name="connsiteX2" fmla="*/ 33790 w 596598"/>
                            <a:gd name="connsiteY2" fmla="*/ 131881 h 543980"/>
                            <a:gd name="connsiteX3" fmla="*/ 86178 w 596598"/>
                            <a:gd name="connsiteY3" fmla="*/ 91400 h 543980"/>
                            <a:gd name="connsiteX4" fmla="*/ 150471 w 596598"/>
                            <a:gd name="connsiteY4" fmla="*/ 22343 h 543980"/>
                            <a:gd name="connsiteX5" fmla="*/ 281440 w 596598"/>
                            <a:gd name="connsiteY5" fmla="*/ 3293 h 543980"/>
                            <a:gd name="connsiteX6" fmla="*/ 348115 w 596598"/>
                            <a:gd name="connsiteY6" fmla="*/ 81875 h 543980"/>
                            <a:gd name="connsiteX7" fmla="*/ 402884 w 596598"/>
                            <a:gd name="connsiteY7" fmla="*/ 86637 h 543980"/>
                            <a:gd name="connsiteX8" fmla="*/ 507659 w 596598"/>
                            <a:gd name="connsiteY8" fmla="*/ 84256 h 543980"/>
                            <a:gd name="connsiteX9" fmla="*/ 574334 w 596598"/>
                            <a:gd name="connsiteY9" fmla="*/ 153312 h 543980"/>
                            <a:gd name="connsiteX10" fmla="*/ 595765 w 596598"/>
                            <a:gd name="connsiteY10" fmla="*/ 224750 h 543980"/>
                            <a:gd name="connsiteX11" fmla="*/ 550521 w 596598"/>
                            <a:gd name="connsiteY11" fmla="*/ 291425 h 543980"/>
                            <a:gd name="connsiteX12" fmla="*/ 514803 w 596598"/>
                            <a:gd name="connsiteY12" fmla="*/ 334287 h 543980"/>
                            <a:gd name="connsiteX13" fmla="*/ 552903 w 596598"/>
                            <a:gd name="connsiteY13" fmla="*/ 391437 h 543980"/>
                            <a:gd name="connsiteX14" fmla="*/ 545759 w 596598"/>
                            <a:gd name="connsiteY14" fmla="*/ 441443 h 543980"/>
                            <a:gd name="connsiteX15" fmla="*/ 462415 w 596598"/>
                            <a:gd name="connsiteY15" fmla="*/ 505737 h 543980"/>
                            <a:gd name="connsiteX16" fmla="*/ 369546 w 596598"/>
                            <a:gd name="connsiteY16" fmla="*/ 477162 h 543980"/>
                            <a:gd name="connsiteX17" fmla="*/ 333828 w 596598"/>
                            <a:gd name="connsiteY17" fmla="*/ 522406 h 543980"/>
                            <a:gd name="connsiteX18" fmla="*/ 293346 w 596598"/>
                            <a:gd name="connsiteY18" fmla="*/ 543837 h 543980"/>
                            <a:gd name="connsiteX19" fmla="*/ 193334 w 596598"/>
                            <a:gd name="connsiteY19" fmla="*/ 512881 h 543980"/>
                            <a:gd name="connsiteX20" fmla="*/ 164759 w 596598"/>
                            <a:gd name="connsiteY20" fmla="*/ 450968 h 543980"/>
                            <a:gd name="connsiteX21" fmla="*/ 119515 w 596598"/>
                            <a:gd name="connsiteY21" fmla="*/ 441443 h 543980"/>
                            <a:gd name="connsiteX22" fmla="*/ 86178 w 596598"/>
                            <a:gd name="connsiteY22" fmla="*/ 415250 h 543980"/>
                            <a:gd name="connsiteX23" fmla="*/ 76653 w 596598"/>
                            <a:gd name="connsiteY23" fmla="*/ 348575 h 543980"/>
                            <a:gd name="connsiteX24" fmla="*/ 57603 w 596598"/>
                            <a:gd name="connsiteY24" fmla="*/ 277137 h 54398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</a:cxnLst>
                          <a:rect l="l" t="t" r="r" b="b"/>
                          <a:pathLst>
                            <a:path w="596598" h="543980">
                              <a:moveTo>
                                <a:pt x="57603" y="277137"/>
                              </a:moveTo>
                              <a:cubicBezTo>
                                <a:pt x="44903" y="253721"/>
                                <a:pt x="4422" y="232290"/>
                                <a:pt x="453" y="208081"/>
                              </a:cubicBezTo>
                              <a:cubicBezTo>
                                <a:pt x="-3516" y="183872"/>
                                <a:pt x="19503" y="151328"/>
                                <a:pt x="33790" y="131881"/>
                              </a:cubicBezTo>
                              <a:cubicBezTo>
                                <a:pt x="48077" y="112434"/>
                                <a:pt x="66731" y="109656"/>
                                <a:pt x="86178" y="91400"/>
                              </a:cubicBezTo>
                              <a:cubicBezTo>
                                <a:pt x="105625" y="73144"/>
                                <a:pt x="117927" y="37027"/>
                                <a:pt x="150471" y="22343"/>
                              </a:cubicBezTo>
                              <a:cubicBezTo>
                                <a:pt x="183015" y="7659"/>
                                <a:pt x="248499" y="-6629"/>
                                <a:pt x="281440" y="3293"/>
                              </a:cubicBezTo>
                              <a:cubicBezTo>
                                <a:pt x="314381" y="13215"/>
                                <a:pt x="327874" y="67984"/>
                                <a:pt x="348115" y="81875"/>
                              </a:cubicBezTo>
                              <a:cubicBezTo>
                                <a:pt x="368356" y="95766"/>
                                <a:pt x="402884" y="86637"/>
                                <a:pt x="402884" y="86637"/>
                              </a:cubicBezTo>
                              <a:cubicBezTo>
                                <a:pt x="429475" y="87034"/>
                                <a:pt x="479084" y="73144"/>
                                <a:pt x="507659" y="84256"/>
                              </a:cubicBezTo>
                              <a:cubicBezTo>
                                <a:pt x="536234" y="95368"/>
                                <a:pt x="559650" y="129896"/>
                                <a:pt x="574334" y="153312"/>
                              </a:cubicBezTo>
                              <a:cubicBezTo>
                                <a:pt x="589018" y="176728"/>
                                <a:pt x="599734" y="201731"/>
                                <a:pt x="595765" y="224750"/>
                              </a:cubicBezTo>
                              <a:cubicBezTo>
                                <a:pt x="591796" y="247769"/>
                                <a:pt x="564015" y="273169"/>
                                <a:pt x="550521" y="291425"/>
                              </a:cubicBezTo>
                              <a:cubicBezTo>
                                <a:pt x="537027" y="309681"/>
                                <a:pt x="514406" y="317618"/>
                                <a:pt x="514803" y="334287"/>
                              </a:cubicBezTo>
                              <a:cubicBezTo>
                                <a:pt x="515200" y="350956"/>
                                <a:pt x="547744" y="373578"/>
                                <a:pt x="552903" y="391437"/>
                              </a:cubicBezTo>
                              <a:cubicBezTo>
                                <a:pt x="558062" y="409296"/>
                                <a:pt x="560840" y="422393"/>
                                <a:pt x="545759" y="441443"/>
                              </a:cubicBezTo>
                              <a:cubicBezTo>
                                <a:pt x="530678" y="460493"/>
                                <a:pt x="491784" y="499784"/>
                                <a:pt x="462415" y="505737"/>
                              </a:cubicBezTo>
                              <a:cubicBezTo>
                                <a:pt x="433046" y="511690"/>
                                <a:pt x="390977" y="474384"/>
                                <a:pt x="369546" y="477162"/>
                              </a:cubicBezTo>
                              <a:cubicBezTo>
                                <a:pt x="348115" y="479940"/>
                                <a:pt x="346528" y="511294"/>
                                <a:pt x="333828" y="522406"/>
                              </a:cubicBezTo>
                              <a:cubicBezTo>
                                <a:pt x="321128" y="533518"/>
                                <a:pt x="316762" y="545425"/>
                                <a:pt x="293346" y="543837"/>
                              </a:cubicBezTo>
                              <a:cubicBezTo>
                                <a:pt x="269930" y="542250"/>
                                <a:pt x="214765" y="528359"/>
                                <a:pt x="193334" y="512881"/>
                              </a:cubicBezTo>
                              <a:cubicBezTo>
                                <a:pt x="171903" y="497403"/>
                                <a:pt x="177062" y="462874"/>
                                <a:pt x="164759" y="450968"/>
                              </a:cubicBezTo>
                              <a:cubicBezTo>
                                <a:pt x="152456" y="439062"/>
                                <a:pt x="132612" y="447396"/>
                                <a:pt x="119515" y="441443"/>
                              </a:cubicBezTo>
                              <a:cubicBezTo>
                                <a:pt x="106418" y="435490"/>
                                <a:pt x="93322" y="430728"/>
                                <a:pt x="86178" y="415250"/>
                              </a:cubicBezTo>
                              <a:cubicBezTo>
                                <a:pt x="79034" y="399772"/>
                                <a:pt x="81416" y="368816"/>
                                <a:pt x="76653" y="348575"/>
                              </a:cubicBezTo>
                              <a:cubicBezTo>
                                <a:pt x="71891" y="328334"/>
                                <a:pt x="70303" y="300553"/>
                                <a:pt x="57603" y="27713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5D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515" name="Freeform 514"/>
                        <p:cNvSpPr/>
                        <p:nvPr/>
                      </p:nvSpPr>
                      <p:spPr>
                        <a:xfrm>
                          <a:off x="7645373" y="2278477"/>
                          <a:ext cx="145632" cy="184905"/>
                        </a:xfrm>
                        <a:custGeom>
                          <a:avLst/>
                          <a:gdLst>
                            <a:gd name="connsiteX0" fmla="*/ 115121 w 145632"/>
                            <a:gd name="connsiteY0" fmla="*/ 181354 h 184905"/>
                            <a:gd name="connsiteX1" fmla="*/ 50827 w 145632"/>
                            <a:gd name="connsiteY1" fmla="*/ 157542 h 184905"/>
                            <a:gd name="connsiteX2" fmla="*/ 7965 w 145632"/>
                            <a:gd name="connsiteY2" fmla="*/ 119442 h 184905"/>
                            <a:gd name="connsiteX3" fmla="*/ 3202 w 145632"/>
                            <a:gd name="connsiteY3" fmla="*/ 71817 h 184905"/>
                            <a:gd name="connsiteX4" fmla="*/ 43683 w 145632"/>
                            <a:gd name="connsiteY4" fmla="*/ 26573 h 184905"/>
                            <a:gd name="connsiteX5" fmla="*/ 81783 w 145632"/>
                            <a:gd name="connsiteY5" fmla="*/ 379 h 184905"/>
                            <a:gd name="connsiteX6" fmla="*/ 138933 w 145632"/>
                            <a:gd name="connsiteY6" fmla="*/ 45623 h 184905"/>
                            <a:gd name="connsiteX7" fmla="*/ 143696 w 145632"/>
                            <a:gd name="connsiteY7" fmla="*/ 78961 h 184905"/>
                            <a:gd name="connsiteX8" fmla="*/ 115121 w 145632"/>
                            <a:gd name="connsiteY8" fmla="*/ 181354 h 18490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45632" h="184905">
                              <a:moveTo>
                                <a:pt x="115121" y="181354"/>
                              </a:moveTo>
                              <a:cubicBezTo>
                                <a:pt x="99643" y="194451"/>
                                <a:pt x="68686" y="167861"/>
                                <a:pt x="50827" y="157542"/>
                              </a:cubicBezTo>
                              <a:cubicBezTo>
                                <a:pt x="32968" y="147223"/>
                                <a:pt x="15902" y="133729"/>
                                <a:pt x="7965" y="119442"/>
                              </a:cubicBezTo>
                              <a:cubicBezTo>
                                <a:pt x="28" y="105155"/>
                                <a:pt x="-2751" y="87295"/>
                                <a:pt x="3202" y="71817"/>
                              </a:cubicBezTo>
                              <a:cubicBezTo>
                                <a:pt x="9155" y="56339"/>
                                <a:pt x="30586" y="38479"/>
                                <a:pt x="43683" y="26573"/>
                              </a:cubicBezTo>
                              <a:cubicBezTo>
                                <a:pt x="56780" y="14667"/>
                                <a:pt x="65908" y="-2796"/>
                                <a:pt x="81783" y="379"/>
                              </a:cubicBezTo>
                              <a:cubicBezTo>
                                <a:pt x="97658" y="3554"/>
                                <a:pt x="128614" y="32526"/>
                                <a:pt x="138933" y="45623"/>
                              </a:cubicBezTo>
                              <a:cubicBezTo>
                                <a:pt x="149252" y="58720"/>
                                <a:pt x="144887" y="61498"/>
                                <a:pt x="143696" y="78961"/>
                              </a:cubicBezTo>
                              <a:cubicBezTo>
                                <a:pt x="142506" y="96423"/>
                                <a:pt x="130599" y="168257"/>
                                <a:pt x="115121" y="181354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BF7F3F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516" name="Freeform 515"/>
                        <p:cNvSpPr/>
                        <p:nvPr/>
                      </p:nvSpPr>
                      <p:spPr>
                        <a:xfrm>
                          <a:off x="7495334" y="2356384"/>
                          <a:ext cx="130934" cy="149772"/>
                        </a:xfrm>
                        <a:custGeom>
                          <a:avLst/>
                          <a:gdLst>
                            <a:gd name="connsiteX0" fmla="*/ 62754 w 123327"/>
                            <a:gd name="connsiteY0" fmla="*/ 783 h 147119"/>
                            <a:gd name="connsiteX1" fmla="*/ 15129 w 123327"/>
                            <a:gd name="connsiteY1" fmla="*/ 41264 h 147119"/>
                            <a:gd name="connsiteX2" fmla="*/ 3222 w 123327"/>
                            <a:gd name="connsiteY2" fmla="*/ 103177 h 147119"/>
                            <a:gd name="connsiteX3" fmla="*/ 67516 w 123327"/>
                            <a:gd name="connsiteY3" fmla="*/ 146039 h 147119"/>
                            <a:gd name="connsiteX4" fmla="*/ 117522 w 123327"/>
                            <a:gd name="connsiteY4" fmla="*/ 129370 h 147119"/>
                            <a:gd name="connsiteX5" fmla="*/ 119904 w 123327"/>
                            <a:gd name="connsiteY5" fmla="*/ 76983 h 147119"/>
                            <a:gd name="connsiteX6" fmla="*/ 62754 w 123327"/>
                            <a:gd name="connsiteY6" fmla="*/ 783 h 14711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23327" h="147119">
                              <a:moveTo>
                                <a:pt x="62754" y="783"/>
                              </a:moveTo>
                              <a:cubicBezTo>
                                <a:pt x="45291" y="-5170"/>
                                <a:pt x="25051" y="24198"/>
                                <a:pt x="15129" y="41264"/>
                              </a:cubicBezTo>
                              <a:cubicBezTo>
                                <a:pt x="5207" y="58330"/>
                                <a:pt x="-5509" y="85715"/>
                                <a:pt x="3222" y="103177"/>
                              </a:cubicBezTo>
                              <a:cubicBezTo>
                                <a:pt x="11953" y="120639"/>
                                <a:pt x="48466" y="141674"/>
                                <a:pt x="67516" y="146039"/>
                              </a:cubicBezTo>
                              <a:cubicBezTo>
                                <a:pt x="86566" y="150404"/>
                                <a:pt x="108791" y="140879"/>
                                <a:pt x="117522" y="129370"/>
                              </a:cubicBezTo>
                              <a:cubicBezTo>
                                <a:pt x="126253" y="117861"/>
                                <a:pt x="123476" y="92858"/>
                                <a:pt x="119904" y="76983"/>
                              </a:cubicBezTo>
                              <a:cubicBezTo>
                                <a:pt x="116332" y="61108"/>
                                <a:pt x="80217" y="6736"/>
                                <a:pt x="62754" y="783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517" name="Freeform 516"/>
                        <p:cNvSpPr/>
                        <p:nvPr/>
                      </p:nvSpPr>
                      <p:spPr>
                        <a:xfrm>
                          <a:off x="7948613" y="2605088"/>
                          <a:ext cx="110108" cy="83352"/>
                        </a:xfrm>
                        <a:custGeom>
                          <a:avLst/>
                          <a:gdLst>
                            <a:gd name="connsiteX0" fmla="*/ 0 w 110108"/>
                            <a:gd name="connsiteY0" fmla="*/ 0 h 83352"/>
                            <a:gd name="connsiteX1" fmla="*/ 33337 w 110108"/>
                            <a:gd name="connsiteY1" fmla="*/ 59531 h 83352"/>
                            <a:gd name="connsiteX2" fmla="*/ 52387 w 110108"/>
                            <a:gd name="connsiteY2" fmla="*/ 80962 h 83352"/>
                            <a:gd name="connsiteX3" fmla="*/ 92868 w 110108"/>
                            <a:gd name="connsiteY3" fmla="*/ 80962 h 83352"/>
                            <a:gd name="connsiteX4" fmla="*/ 109537 w 110108"/>
                            <a:gd name="connsiteY4" fmla="*/ 64293 h 83352"/>
                            <a:gd name="connsiteX5" fmla="*/ 104775 w 110108"/>
                            <a:gd name="connsiteY5" fmla="*/ 33337 h 83352"/>
                            <a:gd name="connsiteX6" fmla="*/ 90487 w 110108"/>
                            <a:gd name="connsiteY6" fmla="*/ 4762 h 83352"/>
                            <a:gd name="connsiteX7" fmla="*/ 57150 w 110108"/>
                            <a:gd name="connsiteY7" fmla="*/ 7143 h 83352"/>
                            <a:gd name="connsiteX8" fmla="*/ 0 w 110108"/>
                            <a:gd name="connsiteY8" fmla="*/ 0 h 8335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10108" h="83352">
                              <a:moveTo>
                                <a:pt x="0" y="0"/>
                              </a:moveTo>
                              <a:cubicBezTo>
                                <a:pt x="12303" y="23018"/>
                                <a:pt x="24606" y="46037"/>
                                <a:pt x="33337" y="59531"/>
                              </a:cubicBezTo>
                              <a:cubicBezTo>
                                <a:pt x="42068" y="73025"/>
                                <a:pt x="42465" y="77390"/>
                                <a:pt x="52387" y="80962"/>
                              </a:cubicBezTo>
                              <a:cubicBezTo>
                                <a:pt x="62309" y="84534"/>
                                <a:pt x="83343" y="83740"/>
                                <a:pt x="92868" y="80962"/>
                              </a:cubicBezTo>
                              <a:cubicBezTo>
                                <a:pt x="102393" y="78184"/>
                                <a:pt x="107553" y="72231"/>
                                <a:pt x="109537" y="64293"/>
                              </a:cubicBezTo>
                              <a:cubicBezTo>
                                <a:pt x="111522" y="56356"/>
                                <a:pt x="107950" y="43259"/>
                                <a:pt x="104775" y="33337"/>
                              </a:cubicBezTo>
                              <a:cubicBezTo>
                                <a:pt x="101600" y="23415"/>
                                <a:pt x="98424" y="9128"/>
                                <a:pt x="90487" y="4762"/>
                              </a:cubicBezTo>
                              <a:cubicBezTo>
                                <a:pt x="82550" y="396"/>
                                <a:pt x="57150" y="7143"/>
                                <a:pt x="57150" y="7143"/>
                              </a:cubicBez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518" name="Freeform 517"/>
                        <p:cNvSpPr/>
                        <p:nvPr/>
                      </p:nvSpPr>
                      <p:spPr>
                        <a:xfrm>
                          <a:off x="7591923" y="2536020"/>
                          <a:ext cx="112375" cy="90410"/>
                        </a:xfrm>
                        <a:custGeom>
                          <a:avLst/>
                          <a:gdLst>
                            <a:gd name="connsiteX0" fmla="*/ 49508 w 112375"/>
                            <a:gd name="connsiteY0" fmla="*/ 11 h 90410"/>
                            <a:gd name="connsiteX1" fmla="*/ 9027 w 112375"/>
                            <a:gd name="connsiteY1" fmla="*/ 54780 h 90410"/>
                            <a:gd name="connsiteX2" fmla="*/ 1883 w 112375"/>
                            <a:gd name="connsiteY2" fmla="*/ 88118 h 90410"/>
                            <a:gd name="connsiteX3" fmla="*/ 35221 w 112375"/>
                            <a:gd name="connsiteY3" fmla="*/ 83355 h 90410"/>
                            <a:gd name="connsiteX4" fmla="*/ 111421 w 112375"/>
                            <a:gd name="connsiteY4" fmla="*/ 50018 h 90410"/>
                            <a:gd name="connsiteX5" fmla="*/ 49508 w 112375"/>
                            <a:gd name="connsiteY5" fmla="*/ 11 h 904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12375" h="90410">
                              <a:moveTo>
                                <a:pt x="49508" y="11"/>
                              </a:moveTo>
                              <a:cubicBezTo>
                                <a:pt x="32442" y="805"/>
                                <a:pt x="16964" y="40096"/>
                                <a:pt x="9027" y="54780"/>
                              </a:cubicBezTo>
                              <a:cubicBezTo>
                                <a:pt x="1090" y="69464"/>
                                <a:pt x="-2483" y="83356"/>
                                <a:pt x="1883" y="88118"/>
                              </a:cubicBezTo>
                              <a:cubicBezTo>
                                <a:pt x="6249" y="92880"/>
                                <a:pt x="16965" y="89705"/>
                                <a:pt x="35221" y="83355"/>
                              </a:cubicBezTo>
                              <a:cubicBezTo>
                                <a:pt x="53477" y="77005"/>
                                <a:pt x="102690" y="60734"/>
                                <a:pt x="111421" y="50018"/>
                              </a:cubicBezTo>
                              <a:cubicBezTo>
                                <a:pt x="120152" y="39302"/>
                                <a:pt x="66574" y="-783"/>
                                <a:pt x="49508" y="1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519" name="Freeform 518"/>
                        <p:cNvSpPr/>
                        <p:nvPr/>
                      </p:nvSpPr>
                      <p:spPr>
                        <a:xfrm>
                          <a:off x="3348886" y="4051582"/>
                          <a:ext cx="441270" cy="768277"/>
                        </a:xfrm>
                        <a:custGeom>
                          <a:avLst/>
                          <a:gdLst>
                            <a:gd name="connsiteX0" fmla="*/ 213464 w 441270"/>
                            <a:gd name="connsiteY0" fmla="*/ 39 h 784473"/>
                            <a:gd name="connsiteX1" fmla="*/ 137264 w 441270"/>
                            <a:gd name="connsiteY1" fmla="*/ 136564 h 784473"/>
                            <a:gd name="connsiteX2" fmla="*/ 70589 w 441270"/>
                            <a:gd name="connsiteY2" fmla="*/ 333414 h 784473"/>
                            <a:gd name="connsiteX3" fmla="*/ 22964 w 441270"/>
                            <a:gd name="connsiteY3" fmla="*/ 476289 h 784473"/>
                            <a:gd name="connsiteX4" fmla="*/ 739 w 441270"/>
                            <a:gd name="connsiteY4" fmla="*/ 574714 h 784473"/>
                            <a:gd name="connsiteX5" fmla="*/ 48364 w 441270"/>
                            <a:gd name="connsiteY5" fmla="*/ 679489 h 784473"/>
                            <a:gd name="connsiteX6" fmla="*/ 213464 w 441270"/>
                            <a:gd name="connsiteY6" fmla="*/ 746164 h 784473"/>
                            <a:gd name="connsiteX7" fmla="*/ 276964 w 441270"/>
                            <a:gd name="connsiteY7" fmla="*/ 784264 h 784473"/>
                            <a:gd name="connsiteX8" fmla="*/ 311889 w 441270"/>
                            <a:gd name="connsiteY8" fmla="*/ 758864 h 784473"/>
                            <a:gd name="connsiteX9" fmla="*/ 362689 w 441270"/>
                            <a:gd name="connsiteY9" fmla="*/ 704889 h 784473"/>
                            <a:gd name="connsiteX10" fmla="*/ 365864 w 441270"/>
                            <a:gd name="connsiteY10" fmla="*/ 625514 h 784473"/>
                            <a:gd name="connsiteX11" fmla="*/ 359514 w 441270"/>
                            <a:gd name="connsiteY11" fmla="*/ 584239 h 784473"/>
                            <a:gd name="connsiteX12" fmla="*/ 372214 w 441270"/>
                            <a:gd name="connsiteY12" fmla="*/ 514389 h 784473"/>
                            <a:gd name="connsiteX13" fmla="*/ 413489 w 441270"/>
                            <a:gd name="connsiteY13" fmla="*/ 361989 h 784473"/>
                            <a:gd name="connsiteX14" fmla="*/ 438889 w 441270"/>
                            <a:gd name="connsiteY14" fmla="*/ 250864 h 784473"/>
                            <a:gd name="connsiteX15" fmla="*/ 353164 w 441270"/>
                            <a:gd name="connsiteY15" fmla="*/ 149264 h 784473"/>
                            <a:gd name="connsiteX16" fmla="*/ 213464 w 441270"/>
                            <a:gd name="connsiteY16" fmla="*/ 39 h 78447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441270" h="784473">
                              <a:moveTo>
                                <a:pt x="213464" y="39"/>
                              </a:moveTo>
                              <a:cubicBezTo>
                                <a:pt x="177481" y="-2078"/>
                                <a:pt x="161076" y="81002"/>
                                <a:pt x="137264" y="136564"/>
                              </a:cubicBezTo>
                              <a:cubicBezTo>
                                <a:pt x="113452" y="192126"/>
                                <a:pt x="89639" y="276793"/>
                                <a:pt x="70589" y="333414"/>
                              </a:cubicBezTo>
                              <a:cubicBezTo>
                                <a:pt x="51539" y="390035"/>
                                <a:pt x="34606" y="436072"/>
                                <a:pt x="22964" y="476289"/>
                              </a:cubicBezTo>
                              <a:cubicBezTo>
                                <a:pt x="11322" y="516506"/>
                                <a:pt x="-3494" y="540847"/>
                                <a:pt x="739" y="574714"/>
                              </a:cubicBezTo>
                              <a:cubicBezTo>
                                <a:pt x="4972" y="608581"/>
                                <a:pt x="12910" y="650914"/>
                                <a:pt x="48364" y="679489"/>
                              </a:cubicBezTo>
                              <a:cubicBezTo>
                                <a:pt x="83818" y="708064"/>
                                <a:pt x="175364" y="728702"/>
                                <a:pt x="213464" y="746164"/>
                              </a:cubicBezTo>
                              <a:cubicBezTo>
                                <a:pt x="251564" y="763626"/>
                                <a:pt x="260560" y="782147"/>
                                <a:pt x="276964" y="784264"/>
                              </a:cubicBezTo>
                              <a:cubicBezTo>
                                <a:pt x="293368" y="786381"/>
                                <a:pt x="297602" y="772093"/>
                                <a:pt x="311889" y="758864"/>
                              </a:cubicBezTo>
                              <a:cubicBezTo>
                                <a:pt x="326177" y="745635"/>
                                <a:pt x="353693" y="727114"/>
                                <a:pt x="362689" y="704889"/>
                              </a:cubicBezTo>
                              <a:cubicBezTo>
                                <a:pt x="371685" y="682664"/>
                                <a:pt x="366393" y="645622"/>
                                <a:pt x="365864" y="625514"/>
                              </a:cubicBezTo>
                              <a:cubicBezTo>
                                <a:pt x="365335" y="605406"/>
                                <a:pt x="358456" y="602760"/>
                                <a:pt x="359514" y="584239"/>
                              </a:cubicBezTo>
                              <a:cubicBezTo>
                                <a:pt x="360572" y="565718"/>
                                <a:pt x="363218" y="551431"/>
                                <a:pt x="372214" y="514389"/>
                              </a:cubicBezTo>
                              <a:cubicBezTo>
                                <a:pt x="381210" y="477347"/>
                                <a:pt x="402377" y="405910"/>
                                <a:pt x="413489" y="361989"/>
                              </a:cubicBezTo>
                              <a:cubicBezTo>
                                <a:pt x="424601" y="318068"/>
                                <a:pt x="448943" y="286318"/>
                                <a:pt x="438889" y="250864"/>
                              </a:cubicBezTo>
                              <a:cubicBezTo>
                                <a:pt x="428835" y="215410"/>
                                <a:pt x="388618" y="190010"/>
                                <a:pt x="353164" y="149264"/>
                              </a:cubicBezTo>
                              <a:cubicBezTo>
                                <a:pt x="317710" y="108518"/>
                                <a:pt x="249447" y="2156"/>
                                <a:pt x="213464" y="39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520" name="Freeform 519"/>
                        <p:cNvSpPr/>
                        <p:nvPr/>
                      </p:nvSpPr>
                      <p:spPr>
                        <a:xfrm>
                          <a:off x="3535685" y="4536281"/>
                          <a:ext cx="189344" cy="74490"/>
                        </a:xfrm>
                        <a:custGeom>
                          <a:avLst/>
                          <a:gdLst>
                            <a:gd name="connsiteX0" fmla="*/ 62384 w 189344"/>
                            <a:gd name="connsiteY0" fmla="*/ 0 h 74490"/>
                            <a:gd name="connsiteX1" fmla="*/ 471 w 189344"/>
                            <a:gd name="connsiteY1" fmla="*/ 26194 h 74490"/>
                            <a:gd name="connsiteX2" fmla="*/ 38571 w 189344"/>
                            <a:gd name="connsiteY2" fmla="*/ 66675 h 74490"/>
                            <a:gd name="connsiteX3" fmla="*/ 121915 w 189344"/>
                            <a:gd name="connsiteY3" fmla="*/ 73819 h 74490"/>
                            <a:gd name="connsiteX4" fmla="*/ 186209 w 189344"/>
                            <a:gd name="connsiteY4" fmla="*/ 57150 h 74490"/>
                            <a:gd name="connsiteX5" fmla="*/ 167159 w 189344"/>
                            <a:gd name="connsiteY5" fmla="*/ 26194 h 74490"/>
                            <a:gd name="connsiteX6" fmla="*/ 62384 w 189344"/>
                            <a:gd name="connsiteY6" fmla="*/ 0 h 7449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189344" h="74490">
                              <a:moveTo>
                                <a:pt x="62384" y="0"/>
                              </a:moveTo>
                              <a:cubicBezTo>
                                <a:pt x="34603" y="0"/>
                                <a:pt x="4440" y="15082"/>
                                <a:pt x="471" y="26194"/>
                              </a:cubicBezTo>
                              <a:cubicBezTo>
                                <a:pt x="-3498" y="37306"/>
                                <a:pt x="18330" y="58738"/>
                                <a:pt x="38571" y="66675"/>
                              </a:cubicBezTo>
                              <a:cubicBezTo>
                                <a:pt x="58812" y="74612"/>
                                <a:pt x="97309" y="75406"/>
                                <a:pt x="121915" y="73819"/>
                              </a:cubicBezTo>
                              <a:cubicBezTo>
                                <a:pt x="146521" y="72232"/>
                                <a:pt x="178668" y="65087"/>
                                <a:pt x="186209" y="57150"/>
                              </a:cubicBezTo>
                              <a:cubicBezTo>
                                <a:pt x="193750" y="49213"/>
                                <a:pt x="187797" y="33735"/>
                                <a:pt x="167159" y="26194"/>
                              </a:cubicBezTo>
                              <a:cubicBezTo>
                                <a:pt x="146522" y="18654"/>
                                <a:pt x="90165" y="0"/>
                                <a:pt x="62384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5B5B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521" name="Freeform 520"/>
                        <p:cNvSpPr/>
                        <p:nvPr/>
                      </p:nvSpPr>
                      <p:spPr>
                        <a:xfrm>
                          <a:off x="4319990" y="5457975"/>
                          <a:ext cx="213126" cy="176124"/>
                        </a:xfrm>
                        <a:custGeom>
                          <a:avLst/>
                          <a:gdLst>
                            <a:gd name="connsiteX0" fmla="*/ 11504 w 213126"/>
                            <a:gd name="connsiteY0" fmla="*/ 2231 h 176124"/>
                            <a:gd name="connsiteX1" fmla="*/ 16266 w 213126"/>
                            <a:gd name="connsiteY1" fmla="*/ 154631 h 176124"/>
                            <a:gd name="connsiteX2" fmla="*/ 85323 w 213126"/>
                            <a:gd name="connsiteY2" fmla="*/ 171300 h 176124"/>
                            <a:gd name="connsiteX3" fmla="*/ 185335 w 213126"/>
                            <a:gd name="connsiteY3" fmla="*/ 118913 h 176124"/>
                            <a:gd name="connsiteX4" fmla="*/ 211529 w 213126"/>
                            <a:gd name="connsiteY4" fmla="*/ 80813 h 176124"/>
                            <a:gd name="connsiteX5" fmla="*/ 149616 w 213126"/>
                            <a:gd name="connsiteY5" fmla="*/ 64144 h 176124"/>
                            <a:gd name="connsiteX6" fmla="*/ 11504 w 213126"/>
                            <a:gd name="connsiteY6" fmla="*/ 2231 h 17612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</a:cxnLst>
                          <a:rect l="l" t="t" r="r" b="b"/>
                          <a:pathLst>
                            <a:path w="213126" h="176124">
                              <a:moveTo>
                                <a:pt x="11504" y="2231"/>
                              </a:moveTo>
                              <a:cubicBezTo>
                                <a:pt x="-10721" y="17312"/>
                                <a:pt x="3963" y="126453"/>
                                <a:pt x="16266" y="154631"/>
                              </a:cubicBezTo>
                              <a:cubicBezTo>
                                <a:pt x="28569" y="182809"/>
                                <a:pt x="57145" y="177253"/>
                                <a:pt x="85323" y="171300"/>
                              </a:cubicBezTo>
                              <a:cubicBezTo>
                                <a:pt x="113501" y="165347"/>
                                <a:pt x="164301" y="133994"/>
                                <a:pt x="185335" y="118913"/>
                              </a:cubicBezTo>
                              <a:cubicBezTo>
                                <a:pt x="206369" y="103832"/>
                                <a:pt x="217482" y="89941"/>
                                <a:pt x="211529" y="80813"/>
                              </a:cubicBezTo>
                              <a:cubicBezTo>
                                <a:pt x="205576" y="71685"/>
                                <a:pt x="180175" y="75257"/>
                                <a:pt x="149616" y="64144"/>
                              </a:cubicBezTo>
                              <a:cubicBezTo>
                                <a:pt x="119057" y="53031"/>
                                <a:pt x="33729" y="-12850"/>
                                <a:pt x="11504" y="2231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522" name="Freeform 521"/>
                        <p:cNvSpPr/>
                        <p:nvPr/>
                      </p:nvSpPr>
                      <p:spPr>
                        <a:xfrm>
                          <a:off x="7373383" y="5447928"/>
                          <a:ext cx="221851" cy="177216"/>
                        </a:xfrm>
                        <a:custGeom>
                          <a:avLst/>
                          <a:gdLst>
                            <a:gd name="connsiteX0" fmla="*/ 160892 w 221851"/>
                            <a:gd name="connsiteY0" fmla="*/ 372 h 177216"/>
                            <a:gd name="connsiteX1" fmla="*/ 215661 w 221851"/>
                            <a:gd name="connsiteY1" fmla="*/ 114672 h 177216"/>
                            <a:gd name="connsiteX2" fmla="*/ 206136 w 221851"/>
                            <a:gd name="connsiteY2" fmla="*/ 174203 h 177216"/>
                            <a:gd name="connsiteX3" fmla="*/ 87073 w 221851"/>
                            <a:gd name="connsiteY3" fmla="*/ 167060 h 177216"/>
                            <a:gd name="connsiteX4" fmla="*/ 1348 w 221851"/>
                            <a:gd name="connsiteY4" fmla="*/ 155153 h 177216"/>
                            <a:gd name="connsiteX5" fmla="*/ 39448 w 221851"/>
                            <a:gd name="connsiteY5" fmla="*/ 136103 h 177216"/>
                            <a:gd name="connsiteX6" fmla="*/ 103742 w 221851"/>
                            <a:gd name="connsiteY6" fmla="*/ 78953 h 177216"/>
                            <a:gd name="connsiteX7" fmla="*/ 160892 w 221851"/>
                            <a:gd name="connsiteY7" fmla="*/ 372 h 17721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221851" h="177216">
                              <a:moveTo>
                                <a:pt x="160892" y="372"/>
                              </a:moveTo>
                              <a:cubicBezTo>
                                <a:pt x="179545" y="6325"/>
                                <a:pt x="208120" y="85700"/>
                                <a:pt x="215661" y="114672"/>
                              </a:cubicBezTo>
                              <a:cubicBezTo>
                                <a:pt x="223202" y="143644"/>
                                <a:pt x="227567" y="165472"/>
                                <a:pt x="206136" y="174203"/>
                              </a:cubicBezTo>
                              <a:cubicBezTo>
                                <a:pt x="184705" y="182934"/>
                                <a:pt x="121204" y="170235"/>
                                <a:pt x="87073" y="167060"/>
                              </a:cubicBezTo>
                              <a:cubicBezTo>
                                <a:pt x="52942" y="163885"/>
                                <a:pt x="9285" y="160312"/>
                                <a:pt x="1348" y="155153"/>
                              </a:cubicBezTo>
                              <a:cubicBezTo>
                                <a:pt x="-6589" y="149994"/>
                                <a:pt x="22382" y="148803"/>
                                <a:pt x="39448" y="136103"/>
                              </a:cubicBezTo>
                              <a:cubicBezTo>
                                <a:pt x="56514" y="123403"/>
                                <a:pt x="86676" y="96415"/>
                                <a:pt x="103742" y="78953"/>
                              </a:cubicBezTo>
                              <a:cubicBezTo>
                                <a:pt x="120808" y="61491"/>
                                <a:pt x="142239" y="-5581"/>
                                <a:pt x="160892" y="372"/>
                              </a:cubicBezTo>
                              <a:close/>
                            </a:path>
                          </a:pathLst>
                        </a:custGeom>
                        <a:solidFill>
                          <a:schemeClr val="accent2">
                            <a:lumMod val="40000"/>
                            <a:lumOff val="60000"/>
                          </a:schemeClr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523" name="Freeform 522"/>
                        <p:cNvSpPr/>
                        <p:nvPr/>
                      </p:nvSpPr>
                      <p:spPr>
                        <a:xfrm>
                          <a:off x="3540918" y="3021806"/>
                          <a:ext cx="2104035" cy="1071585"/>
                        </a:xfrm>
                        <a:custGeom>
                          <a:avLst/>
                          <a:gdLst>
                            <a:gd name="connsiteX0" fmla="*/ 1069182 w 2104035"/>
                            <a:gd name="connsiteY0" fmla="*/ 28575 h 1071585"/>
                            <a:gd name="connsiteX1" fmla="*/ 1014413 w 2104035"/>
                            <a:gd name="connsiteY1" fmla="*/ 76200 h 1071585"/>
                            <a:gd name="connsiteX2" fmla="*/ 1012032 w 2104035"/>
                            <a:gd name="connsiteY2" fmla="*/ 228600 h 1071585"/>
                            <a:gd name="connsiteX3" fmla="*/ 1085851 w 2104035"/>
                            <a:gd name="connsiteY3" fmla="*/ 319088 h 1071585"/>
                            <a:gd name="connsiteX4" fmla="*/ 1247776 w 2104035"/>
                            <a:gd name="connsiteY4" fmla="*/ 319088 h 1071585"/>
                            <a:gd name="connsiteX5" fmla="*/ 1433513 w 2104035"/>
                            <a:gd name="connsiteY5" fmla="*/ 266700 h 1071585"/>
                            <a:gd name="connsiteX6" fmla="*/ 1452563 w 2104035"/>
                            <a:gd name="connsiteY6" fmla="*/ 188119 h 1071585"/>
                            <a:gd name="connsiteX7" fmla="*/ 1435895 w 2104035"/>
                            <a:gd name="connsiteY7" fmla="*/ 102394 h 1071585"/>
                            <a:gd name="connsiteX8" fmla="*/ 1402557 w 2104035"/>
                            <a:gd name="connsiteY8" fmla="*/ 52388 h 1071585"/>
                            <a:gd name="connsiteX9" fmla="*/ 1423988 w 2104035"/>
                            <a:gd name="connsiteY9" fmla="*/ 42863 h 1071585"/>
                            <a:gd name="connsiteX10" fmla="*/ 1478757 w 2104035"/>
                            <a:gd name="connsiteY10" fmla="*/ 0 h 1071585"/>
                            <a:gd name="connsiteX11" fmla="*/ 1612107 w 2104035"/>
                            <a:gd name="connsiteY11" fmla="*/ 42863 h 1071585"/>
                            <a:gd name="connsiteX12" fmla="*/ 1826420 w 2104035"/>
                            <a:gd name="connsiteY12" fmla="*/ 102394 h 1071585"/>
                            <a:gd name="connsiteX13" fmla="*/ 2021682 w 2104035"/>
                            <a:gd name="connsiteY13" fmla="*/ 121444 h 1071585"/>
                            <a:gd name="connsiteX14" fmla="*/ 2102645 w 2104035"/>
                            <a:gd name="connsiteY14" fmla="*/ 130969 h 1071585"/>
                            <a:gd name="connsiteX15" fmla="*/ 1962151 w 2104035"/>
                            <a:gd name="connsiteY15" fmla="*/ 226219 h 1071585"/>
                            <a:gd name="connsiteX16" fmla="*/ 1678782 w 2104035"/>
                            <a:gd name="connsiteY16" fmla="*/ 352425 h 1071585"/>
                            <a:gd name="connsiteX17" fmla="*/ 1588295 w 2104035"/>
                            <a:gd name="connsiteY17" fmla="*/ 414338 h 1071585"/>
                            <a:gd name="connsiteX18" fmla="*/ 1574007 w 2104035"/>
                            <a:gd name="connsiteY18" fmla="*/ 519113 h 1071585"/>
                            <a:gd name="connsiteX19" fmla="*/ 1607345 w 2104035"/>
                            <a:gd name="connsiteY19" fmla="*/ 614363 h 1071585"/>
                            <a:gd name="connsiteX20" fmla="*/ 1659732 w 2104035"/>
                            <a:gd name="connsiteY20" fmla="*/ 678657 h 1071585"/>
                            <a:gd name="connsiteX21" fmla="*/ 1521620 w 2104035"/>
                            <a:gd name="connsiteY21" fmla="*/ 740569 h 1071585"/>
                            <a:gd name="connsiteX22" fmla="*/ 1243013 w 2104035"/>
                            <a:gd name="connsiteY22" fmla="*/ 919163 h 1071585"/>
                            <a:gd name="connsiteX23" fmla="*/ 1238251 w 2104035"/>
                            <a:gd name="connsiteY23" fmla="*/ 919163 h 1071585"/>
                            <a:gd name="connsiteX24" fmla="*/ 1126332 w 2104035"/>
                            <a:gd name="connsiteY24" fmla="*/ 838200 h 1071585"/>
                            <a:gd name="connsiteX25" fmla="*/ 871538 w 2104035"/>
                            <a:gd name="connsiteY25" fmla="*/ 762000 h 1071585"/>
                            <a:gd name="connsiteX26" fmla="*/ 695326 w 2104035"/>
                            <a:gd name="connsiteY26" fmla="*/ 807244 h 1071585"/>
                            <a:gd name="connsiteX27" fmla="*/ 488157 w 2104035"/>
                            <a:gd name="connsiteY27" fmla="*/ 1019175 h 1071585"/>
                            <a:gd name="connsiteX28" fmla="*/ 376238 w 2104035"/>
                            <a:gd name="connsiteY28" fmla="*/ 1071563 h 1071585"/>
                            <a:gd name="connsiteX29" fmla="*/ 211932 w 2104035"/>
                            <a:gd name="connsiteY29" fmla="*/ 1023938 h 1071585"/>
                            <a:gd name="connsiteX30" fmla="*/ 14288 w 2104035"/>
                            <a:gd name="connsiteY30" fmla="*/ 904875 h 1071585"/>
                            <a:gd name="connsiteX31" fmla="*/ 19051 w 2104035"/>
                            <a:gd name="connsiteY31" fmla="*/ 885825 h 1071585"/>
                            <a:gd name="connsiteX32" fmla="*/ 47626 w 2104035"/>
                            <a:gd name="connsiteY32" fmla="*/ 742950 h 1071585"/>
                            <a:gd name="connsiteX33" fmla="*/ 114301 w 2104035"/>
                            <a:gd name="connsiteY33" fmla="*/ 578644 h 1071585"/>
                            <a:gd name="connsiteX34" fmla="*/ 319088 w 2104035"/>
                            <a:gd name="connsiteY34" fmla="*/ 359569 h 1071585"/>
                            <a:gd name="connsiteX35" fmla="*/ 452438 w 2104035"/>
                            <a:gd name="connsiteY35" fmla="*/ 319088 h 1071585"/>
                            <a:gd name="connsiteX36" fmla="*/ 478632 w 2104035"/>
                            <a:gd name="connsiteY36" fmla="*/ 247650 h 1071585"/>
                            <a:gd name="connsiteX37" fmla="*/ 590551 w 2104035"/>
                            <a:gd name="connsiteY37" fmla="*/ 111919 h 1071585"/>
                            <a:gd name="connsiteX38" fmla="*/ 728663 w 2104035"/>
                            <a:gd name="connsiteY38" fmla="*/ 38100 h 1071585"/>
                            <a:gd name="connsiteX39" fmla="*/ 897732 w 2104035"/>
                            <a:gd name="connsiteY39" fmla="*/ 11907 h 1071585"/>
                            <a:gd name="connsiteX40" fmla="*/ 1069182 w 2104035"/>
                            <a:gd name="connsiteY40" fmla="*/ 28575 h 1071585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  <a:cxn ang="0">
                              <a:pos x="connsiteX38" y="connsiteY38"/>
                            </a:cxn>
                            <a:cxn ang="0">
                              <a:pos x="connsiteX39" y="connsiteY39"/>
                            </a:cxn>
                            <a:cxn ang="0">
                              <a:pos x="connsiteX40" y="connsiteY40"/>
                            </a:cxn>
                          </a:cxnLst>
                          <a:rect l="l" t="t" r="r" b="b"/>
                          <a:pathLst>
                            <a:path w="2104035" h="1071585">
                              <a:moveTo>
                                <a:pt x="1069182" y="28575"/>
                              </a:moveTo>
                              <a:cubicBezTo>
                                <a:pt x="1088629" y="39290"/>
                                <a:pt x="1023938" y="42863"/>
                                <a:pt x="1014413" y="76200"/>
                              </a:cubicBezTo>
                              <a:cubicBezTo>
                                <a:pt x="1004888" y="109538"/>
                                <a:pt x="1000126" y="188119"/>
                                <a:pt x="1012032" y="228600"/>
                              </a:cubicBezTo>
                              <a:cubicBezTo>
                                <a:pt x="1023938" y="269081"/>
                                <a:pt x="1046560" y="304007"/>
                                <a:pt x="1085851" y="319088"/>
                              </a:cubicBezTo>
                              <a:cubicBezTo>
                                <a:pt x="1125142" y="334169"/>
                                <a:pt x="1189832" y="327819"/>
                                <a:pt x="1247776" y="319088"/>
                              </a:cubicBezTo>
                              <a:cubicBezTo>
                                <a:pt x="1305720" y="310357"/>
                                <a:pt x="1399382" y="288528"/>
                                <a:pt x="1433513" y="266700"/>
                              </a:cubicBezTo>
                              <a:cubicBezTo>
                                <a:pt x="1467644" y="244872"/>
                                <a:pt x="1452166" y="215503"/>
                                <a:pt x="1452563" y="188119"/>
                              </a:cubicBezTo>
                              <a:cubicBezTo>
                                <a:pt x="1452960" y="160735"/>
                                <a:pt x="1444229" y="125016"/>
                                <a:pt x="1435895" y="102394"/>
                              </a:cubicBezTo>
                              <a:cubicBezTo>
                                <a:pt x="1427561" y="79772"/>
                                <a:pt x="1404541" y="62310"/>
                                <a:pt x="1402557" y="52388"/>
                              </a:cubicBezTo>
                              <a:cubicBezTo>
                                <a:pt x="1400573" y="42466"/>
                                <a:pt x="1411288" y="51594"/>
                                <a:pt x="1423988" y="42863"/>
                              </a:cubicBezTo>
                              <a:cubicBezTo>
                                <a:pt x="1436688" y="34132"/>
                                <a:pt x="1447404" y="0"/>
                                <a:pt x="1478757" y="0"/>
                              </a:cubicBezTo>
                              <a:cubicBezTo>
                                <a:pt x="1510110" y="0"/>
                                <a:pt x="1554163" y="25797"/>
                                <a:pt x="1612107" y="42863"/>
                              </a:cubicBezTo>
                              <a:cubicBezTo>
                                <a:pt x="1670051" y="59929"/>
                                <a:pt x="1758158" y="89297"/>
                                <a:pt x="1826420" y="102394"/>
                              </a:cubicBezTo>
                              <a:cubicBezTo>
                                <a:pt x="1894683" y="115491"/>
                                <a:pt x="1975645" y="116682"/>
                                <a:pt x="2021682" y="121444"/>
                              </a:cubicBezTo>
                              <a:cubicBezTo>
                                <a:pt x="2067720" y="126207"/>
                                <a:pt x="2112567" y="113506"/>
                                <a:pt x="2102645" y="130969"/>
                              </a:cubicBezTo>
                              <a:cubicBezTo>
                                <a:pt x="2092723" y="148432"/>
                                <a:pt x="2032795" y="189310"/>
                                <a:pt x="1962151" y="226219"/>
                              </a:cubicBezTo>
                              <a:cubicBezTo>
                                <a:pt x="1891507" y="263128"/>
                                <a:pt x="1741091" y="321072"/>
                                <a:pt x="1678782" y="352425"/>
                              </a:cubicBezTo>
                              <a:cubicBezTo>
                                <a:pt x="1616473" y="383778"/>
                                <a:pt x="1605757" y="386557"/>
                                <a:pt x="1588295" y="414338"/>
                              </a:cubicBezTo>
                              <a:cubicBezTo>
                                <a:pt x="1570833" y="442119"/>
                                <a:pt x="1570832" y="485776"/>
                                <a:pt x="1574007" y="519113"/>
                              </a:cubicBezTo>
                              <a:cubicBezTo>
                                <a:pt x="1577182" y="552450"/>
                                <a:pt x="1593058" y="587772"/>
                                <a:pt x="1607345" y="614363"/>
                              </a:cubicBezTo>
                              <a:cubicBezTo>
                                <a:pt x="1621632" y="640954"/>
                                <a:pt x="1674019" y="657623"/>
                                <a:pt x="1659732" y="678657"/>
                              </a:cubicBezTo>
                              <a:cubicBezTo>
                                <a:pt x="1645445" y="699691"/>
                                <a:pt x="1591073" y="700485"/>
                                <a:pt x="1521620" y="740569"/>
                              </a:cubicBezTo>
                              <a:cubicBezTo>
                                <a:pt x="1452167" y="780653"/>
                                <a:pt x="1290241" y="889397"/>
                                <a:pt x="1243013" y="919163"/>
                              </a:cubicBezTo>
                              <a:cubicBezTo>
                                <a:pt x="1195785" y="948929"/>
                                <a:pt x="1257698" y="932657"/>
                                <a:pt x="1238251" y="919163"/>
                              </a:cubicBezTo>
                              <a:cubicBezTo>
                                <a:pt x="1218804" y="905669"/>
                                <a:pt x="1187451" y="864394"/>
                                <a:pt x="1126332" y="838200"/>
                              </a:cubicBezTo>
                              <a:cubicBezTo>
                                <a:pt x="1065213" y="812006"/>
                                <a:pt x="943372" y="767159"/>
                                <a:pt x="871538" y="762000"/>
                              </a:cubicBezTo>
                              <a:cubicBezTo>
                                <a:pt x="799704" y="756841"/>
                                <a:pt x="759223" y="764382"/>
                                <a:pt x="695326" y="807244"/>
                              </a:cubicBezTo>
                              <a:cubicBezTo>
                                <a:pt x="631429" y="850106"/>
                                <a:pt x="541338" y="975122"/>
                                <a:pt x="488157" y="1019175"/>
                              </a:cubicBezTo>
                              <a:cubicBezTo>
                                <a:pt x="434976" y="1063228"/>
                                <a:pt x="422275" y="1070769"/>
                                <a:pt x="376238" y="1071563"/>
                              </a:cubicBezTo>
                              <a:cubicBezTo>
                                <a:pt x="330201" y="1072357"/>
                                <a:pt x="272257" y="1051719"/>
                                <a:pt x="211932" y="1023938"/>
                              </a:cubicBezTo>
                              <a:cubicBezTo>
                                <a:pt x="151607" y="996157"/>
                                <a:pt x="46435" y="927894"/>
                                <a:pt x="14288" y="904875"/>
                              </a:cubicBezTo>
                              <a:cubicBezTo>
                                <a:pt x="-17859" y="881856"/>
                                <a:pt x="13495" y="912812"/>
                                <a:pt x="19051" y="885825"/>
                              </a:cubicBezTo>
                              <a:cubicBezTo>
                                <a:pt x="24607" y="858838"/>
                                <a:pt x="31751" y="794147"/>
                                <a:pt x="47626" y="742950"/>
                              </a:cubicBezTo>
                              <a:cubicBezTo>
                                <a:pt x="63501" y="691753"/>
                                <a:pt x="69057" y="642541"/>
                                <a:pt x="114301" y="578644"/>
                              </a:cubicBezTo>
                              <a:cubicBezTo>
                                <a:pt x="159545" y="514747"/>
                                <a:pt x="262732" y="402828"/>
                                <a:pt x="319088" y="359569"/>
                              </a:cubicBezTo>
                              <a:cubicBezTo>
                                <a:pt x="375444" y="316310"/>
                                <a:pt x="425847" y="337741"/>
                                <a:pt x="452438" y="319088"/>
                              </a:cubicBezTo>
                              <a:cubicBezTo>
                                <a:pt x="479029" y="300435"/>
                                <a:pt x="455613" y="282178"/>
                                <a:pt x="478632" y="247650"/>
                              </a:cubicBezTo>
                              <a:cubicBezTo>
                                <a:pt x="501651" y="213122"/>
                                <a:pt x="548879" y="146844"/>
                                <a:pt x="590551" y="111919"/>
                              </a:cubicBezTo>
                              <a:cubicBezTo>
                                <a:pt x="632223" y="76994"/>
                                <a:pt x="677466" y="54769"/>
                                <a:pt x="728663" y="38100"/>
                              </a:cubicBezTo>
                              <a:cubicBezTo>
                                <a:pt x="779860" y="21431"/>
                                <a:pt x="842566" y="14685"/>
                                <a:pt x="897732" y="11907"/>
                              </a:cubicBezTo>
                              <a:cubicBezTo>
                                <a:pt x="952898" y="9129"/>
                                <a:pt x="1049735" y="17860"/>
                                <a:pt x="1069182" y="2857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5D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524" name="Freeform 523"/>
                        <p:cNvSpPr/>
                        <p:nvPr/>
                      </p:nvSpPr>
                      <p:spPr>
                        <a:xfrm>
                          <a:off x="4682247" y="3373699"/>
                          <a:ext cx="3072067" cy="1527412"/>
                        </a:xfrm>
                        <a:custGeom>
                          <a:avLst/>
                          <a:gdLst>
                            <a:gd name="connsiteX0" fmla="*/ 80253 w 3072067"/>
                            <a:gd name="connsiteY0" fmla="*/ 550601 h 1527412"/>
                            <a:gd name="connsiteX1" fmla="*/ 178678 w 3072067"/>
                            <a:gd name="connsiteY1" fmla="*/ 474401 h 1527412"/>
                            <a:gd name="connsiteX2" fmla="*/ 442203 w 3072067"/>
                            <a:gd name="connsiteY2" fmla="*/ 318826 h 1527412"/>
                            <a:gd name="connsiteX3" fmla="*/ 546978 w 3072067"/>
                            <a:gd name="connsiteY3" fmla="*/ 325176 h 1527412"/>
                            <a:gd name="connsiteX4" fmla="*/ 737478 w 3072067"/>
                            <a:gd name="connsiteY4" fmla="*/ 350576 h 1527412"/>
                            <a:gd name="connsiteX5" fmla="*/ 1032753 w 3072067"/>
                            <a:gd name="connsiteY5" fmla="*/ 331526 h 1527412"/>
                            <a:gd name="connsiteX6" fmla="*/ 1264528 w 3072067"/>
                            <a:gd name="connsiteY6" fmla="*/ 306126 h 1527412"/>
                            <a:gd name="connsiteX7" fmla="*/ 1521703 w 3072067"/>
                            <a:gd name="connsiteY7" fmla="*/ 210876 h 1527412"/>
                            <a:gd name="connsiteX8" fmla="*/ 1632828 w 3072067"/>
                            <a:gd name="connsiteY8" fmla="*/ 223576 h 1527412"/>
                            <a:gd name="connsiteX9" fmla="*/ 1702678 w 3072067"/>
                            <a:gd name="connsiteY9" fmla="*/ 233101 h 1527412"/>
                            <a:gd name="connsiteX10" fmla="*/ 1588378 w 3072067"/>
                            <a:gd name="connsiteY10" fmla="*/ 331526 h 1527412"/>
                            <a:gd name="connsiteX11" fmla="*/ 1483603 w 3072067"/>
                            <a:gd name="connsiteY11" fmla="*/ 512501 h 1527412"/>
                            <a:gd name="connsiteX12" fmla="*/ 1458203 w 3072067"/>
                            <a:gd name="connsiteY12" fmla="*/ 645851 h 1527412"/>
                            <a:gd name="connsiteX13" fmla="*/ 1502653 w 3072067"/>
                            <a:gd name="connsiteY13" fmla="*/ 756976 h 1527412"/>
                            <a:gd name="connsiteX14" fmla="*/ 1693153 w 3072067"/>
                            <a:gd name="connsiteY14" fmla="*/ 820476 h 1527412"/>
                            <a:gd name="connsiteX15" fmla="*/ 1924928 w 3072067"/>
                            <a:gd name="connsiteY15" fmla="*/ 810951 h 1527412"/>
                            <a:gd name="connsiteX16" fmla="*/ 2172578 w 3072067"/>
                            <a:gd name="connsiteY16" fmla="*/ 750626 h 1527412"/>
                            <a:gd name="connsiteX17" fmla="*/ 2398003 w 3072067"/>
                            <a:gd name="connsiteY17" fmla="*/ 668076 h 1527412"/>
                            <a:gd name="connsiteX18" fmla="*/ 2537703 w 3072067"/>
                            <a:gd name="connsiteY18" fmla="*/ 588701 h 1527412"/>
                            <a:gd name="connsiteX19" fmla="*/ 2775828 w 3072067"/>
                            <a:gd name="connsiteY19" fmla="*/ 410901 h 1527412"/>
                            <a:gd name="connsiteX20" fmla="*/ 2839328 w 3072067"/>
                            <a:gd name="connsiteY20" fmla="*/ 204526 h 1527412"/>
                            <a:gd name="connsiteX21" fmla="*/ 2858378 w 3072067"/>
                            <a:gd name="connsiteY21" fmla="*/ 90226 h 1527412"/>
                            <a:gd name="connsiteX22" fmla="*/ 2864728 w 3072067"/>
                            <a:gd name="connsiteY22" fmla="*/ 7676 h 1527412"/>
                            <a:gd name="connsiteX23" fmla="*/ 2931403 w 3072067"/>
                            <a:gd name="connsiteY23" fmla="*/ 14026 h 1527412"/>
                            <a:gd name="connsiteX24" fmla="*/ 3039353 w 3072067"/>
                            <a:gd name="connsiteY24" fmla="*/ 99751 h 1527412"/>
                            <a:gd name="connsiteX25" fmla="*/ 3071103 w 3072067"/>
                            <a:gd name="connsiteY25" fmla="*/ 195001 h 1527412"/>
                            <a:gd name="connsiteX26" fmla="*/ 3010778 w 3072067"/>
                            <a:gd name="connsiteY26" fmla="*/ 518851 h 1527412"/>
                            <a:gd name="connsiteX27" fmla="*/ 2699628 w 3072067"/>
                            <a:gd name="connsiteY27" fmla="*/ 1233226 h 1527412"/>
                            <a:gd name="connsiteX28" fmla="*/ 2826628 w 3072067"/>
                            <a:gd name="connsiteY28" fmla="*/ 1426901 h 1527412"/>
                            <a:gd name="connsiteX29" fmla="*/ 1750303 w 3072067"/>
                            <a:gd name="connsiteY29" fmla="*/ 1420551 h 1527412"/>
                            <a:gd name="connsiteX30" fmla="*/ 496178 w 3072067"/>
                            <a:gd name="connsiteY30" fmla="*/ 1515801 h 1527412"/>
                            <a:gd name="connsiteX31" fmla="*/ 26278 w 3072067"/>
                            <a:gd name="connsiteY31" fmla="*/ 1522151 h 1527412"/>
                            <a:gd name="connsiteX32" fmla="*/ 77078 w 3072067"/>
                            <a:gd name="connsiteY32" fmla="*/ 1506276 h 1527412"/>
                            <a:gd name="connsiteX33" fmla="*/ 223128 w 3072067"/>
                            <a:gd name="connsiteY33" fmla="*/ 1303076 h 1527412"/>
                            <a:gd name="connsiteX34" fmla="*/ 270753 w 3072067"/>
                            <a:gd name="connsiteY34" fmla="*/ 991926 h 1527412"/>
                            <a:gd name="connsiteX35" fmla="*/ 216778 w 3072067"/>
                            <a:gd name="connsiteY35" fmla="*/ 756976 h 1527412"/>
                            <a:gd name="connsiteX36" fmla="*/ 121528 w 3072067"/>
                            <a:gd name="connsiteY36" fmla="*/ 604576 h 1527412"/>
                            <a:gd name="connsiteX37" fmla="*/ 80253 w 3072067"/>
                            <a:gd name="connsiteY37" fmla="*/ 550601 h 152741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  <a:cxn ang="0">
                              <a:pos x="connsiteX28" y="connsiteY28"/>
                            </a:cxn>
                            <a:cxn ang="0">
                              <a:pos x="connsiteX29" y="connsiteY29"/>
                            </a:cxn>
                            <a:cxn ang="0">
                              <a:pos x="connsiteX30" y="connsiteY30"/>
                            </a:cxn>
                            <a:cxn ang="0">
                              <a:pos x="connsiteX31" y="connsiteY31"/>
                            </a:cxn>
                            <a:cxn ang="0">
                              <a:pos x="connsiteX32" y="connsiteY32"/>
                            </a:cxn>
                            <a:cxn ang="0">
                              <a:pos x="connsiteX33" y="connsiteY33"/>
                            </a:cxn>
                            <a:cxn ang="0">
                              <a:pos x="connsiteX34" y="connsiteY34"/>
                            </a:cxn>
                            <a:cxn ang="0">
                              <a:pos x="connsiteX35" y="connsiteY35"/>
                            </a:cxn>
                            <a:cxn ang="0">
                              <a:pos x="connsiteX36" y="connsiteY36"/>
                            </a:cxn>
                            <a:cxn ang="0">
                              <a:pos x="connsiteX37" y="connsiteY37"/>
                            </a:cxn>
                          </a:cxnLst>
                          <a:rect l="l" t="t" r="r" b="b"/>
                          <a:pathLst>
                            <a:path w="3072067" h="1527412">
                              <a:moveTo>
                                <a:pt x="80253" y="550601"/>
                              </a:moveTo>
                              <a:cubicBezTo>
                                <a:pt x="89778" y="528905"/>
                                <a:pt x="118353" y="513030"/>
                                <a:pt x="178678" y="474401"/>
                              </a:cubicBezTo>
                              <a:cubicBezTo>
                                <a:pt x="239003" y="435772"/>
                                <a:pt x="380820" y="343697"/>
                                <a:pt x="442203" y="318826"/>
                              </a:cubicBezTo>
                              <a:cubicBezTo>
                                <a:pt x="503586" y="293955"/>
                                <a:pt x="497766" y="319884"/>
                                <a:pt x="546978" y="325176"/>
                              </a:cubicBezTo>
                              <a:cubicBezTo>
                                <a:pt x="596190" y="330468"/>
                                <a:pt x="656516" y="349518"/>
                                <a:pt x="737478" y="350576"/>
                              </a:cubicBezTo>
                              <a:cubicBezTo>
                                <a:pt x="818440" y="351634"/>
                                <a:pt x="944911" y="338934"/>
                                <a:pt x="1032753" y="331526"/>
                              </a:cubicBezTo>
                              <a:cubicBezTo>
                                <a:pt x="1120595" y="324118"/>
                                <a:pt x="1183036" y="326234"/>
                                <a:pt x="1264528" y="306126"/>
                              </a:cubicBezTo>
                              <a:cubicBezTo>
                                <a:pt x="1346020" y="286018"/>
                                <a:pt x="1460320" y="224634"/>
                                <a:pt x="1521703" y="210876"/>
                              </a:cubicBezTo>
                              <a:cubicBezTo>
                                <a:pt x="1583086" y="197118"/>
                                <a:pt x="1602666" y="219872"/>
                                <a:pt x="1632828" y="223576"/>
                              </a:cubicBezTo>
                              <a:cubicBezTo>
                                <a:pt x="1662991" y="227280"/>
                                <a:pt x="1710086" y="215109"/>
                                <a:pt x="1702678" y="233101"/>
                              </a:cubicBezTo>
                              <a:cubicBezTo>
                                <a:pt x="1695270" y="251093"/>
                                <a:pt x="1624890" y="284959"/>
                                <a:pt x="1588378" y="331526"/>
                              </a:cubicBezTo>
                              <a:cubicBezTo>
                                <a:pt x="1551866" y="378093"/>
                                <a:pt x="1505299" y="460114"/>
                                <a:pt x="1483603" y="512501"/>
                              </a:cubicBezTo>
                              <a:cubicBezTo>
                                <a:pt x="1461907" y="564888"/>
                                <a:pt x="1455028" y="605105"/>
                                <a:pt x="1458203" y="645851"/>
                              </a:cubicBezTo>
                              <a:cubicBezTo>
                                <a:pt x="1461378" y="686597"/>
                                <a:pt x="1463495" y="727872"/>
                                <a:pt x="1502653" y="756976"/>
                              </a:cubicBezTo>
                              <a:cubicBezTo>
                                <a:pt x="1541811" y="786080"/>
                                <a:pt x="1622774" y="811480"/>
                                <a:pt x="1693153" y="820476"/>
                              </a:cubicBezTo>
                              <a:cubicBezTo>
                                <a:pt x="1763532" y="829472"/>
                                <a:pt x="1845024" y="822593"/>
                                <a:pt x="1924928" y="810951"/>
                              </a:cubicBezTo>
                              <a:cubicBezTo>
                                <a:pt x="2004832" y="799309"/>
                                <a:pt x="2093732" y="774438"/>
                                <a:pt x="2172578" y="750626"/>
                              </a:cubicBezTo>
                              <a:cubicBezTo>
                                <a:pt x="2251424" y="726814"/>
                                <a:pt x="2337149" y="695063"/>
                                <a:pt x="2398003" y="668076"/>
                              </a:cubicBezTo>
                              <a:cubicBezTo>
                                <a:pt x="2458857" y="641089"/>
                                <a:pt x="2474732" y="631563"/>
                                <a:pt x="2537703" y="588701"/>
                              </a:cubicBezTo>
                              <a:cubicBezTo>
                                <a:pt x="2600674" y="545839"/>
                                <a:pt x="2725557" y="474930"/>
                                <a:pt x="2775828" y="410901"/>
                              </a:cubicBezTo>
                              <a:cubicBezTo>
                                <a:pt x="2826099" y="346872"/>
                                <a:pt x="2825570" y="257972"/>
                                <a:pt x="2839328" y="204526"/>
                              </a:cubicBezTo>
                              <a:cubicBezTo>
                                <a:pt x="2853086" y="151080"/>
                                <a:pt x="2854145" y="123034"/>
                                <a:pt x="2858378" y="90226"/>
                              </a:cubicBezTo>
                              <a:cubicBezTo>
                                <a:pt x="2862611" y="57418"/>
                                <a:pt x="2852557" y="20376"/>
                                <a:pt x="2864728" y="7676"/>
                              </a:cubicBezTo>
                              <a:cubicBezTo>
                                <a:pt x="2876899" y="-5024"/>
                                <a:pt x="2902299" y="-1320"/>
                                <a:pt x="2931403" y="14026"/>
                              </a:cubicBezTo>
                              <a:cubicBezTo>
                                <a:pt x="2960507" y="29372"/>
                                <a:pt x="3016070" y="69589"/>
                                <a:pt x="3039353" y="99751"/>
                              </a:cubicBezTo>
                              <a:cubicBezTo>
                                <a:pt x="3062636" y="129913"/>
                                <a:pt x="3075866" y="125151"/>
                                <a:pt x="3071103" y="195001"/>
                              </a:cubicBezTo>
                              <a:cubicBezTo>
                                <a:pt x="3066341" y="264851"/>
                                <a:pt x="3072691" y="345813"/>
                                <a:pt x="3010778" y="518851"/>
                              </a:cubicBezTo>
                              <a:cubicBezTo>
                                <a:pt x="2948866" y="691889"/>
                                <a:pt x="2730320" y="1081884"/>
                                <a:pt x="2699628" y="1233226"/>
                              </a:cubicBezTo>
                              <a:cubicBezTo>
                                <a:pt x="2668936" y="1384568"/>
                                <a:pt x="2984849" y="1395680"/>
                                <a:pt x="2826628" y="1426901"/>
                              </a:cubicBezTo>
                              <a:cubicBezTo>
                                <a:pt x="2668407" y="1458122"/>
                                <a:pt x="2138711" y="1405734"/>
                                <a:pt x="1750303" y="1420551"/>
                              </a:cubicBezTo>
                              <a:cubicBezTo>
                                <a:pt x="1361895" y="1435368"/>
                                <a:pt x="783515" y="1498868"/>
                                <a:pt x="496178" y="1515801"/>
                              </a:cubicBezTo>
                              <a:cubicBezTo>
                                <a:pt x="208841" y="1532734"/>
                                <a:pt x="96128" y="1523739"/>
                                <a:pt x="26278" y="1522151"/>
                              </a:cubicBezTo>
                              <a:cubicBezTo>
                                <a:pt x="-43572" y="1520564"/>
                                <a:pt x="44270" y="1542789"/>
                                <a:pt x="77078" y="1506276"/>
                              </a:cubicBezTo>
                              <a:cubicBezTo>
                                <a:pt x="109886" y="1469764"/>
                                <a:pt x="190849" y="1388801"/>
                                <a:pt x="223128" y="1303076"/>
                              </a:cubicBezTo>
                              <a:cubicBezTo>
                                <a:pt x="255407" y="1217351"/>
                                <a:pt x="271811" y="1082943"/>
                                <a:pt x="270753" y="991926"/>
                              </a:cubicBezTo>
                              <a:cubicBezTo>
                                <a:pt x="269695" y="900909"/>
                                <a:pt x="241649" y="821534"/>
                                <a:pt x="216778" y="756976"/>
                              </a:cubicBezTo>
                              <a:cubicBezTo>
                                <a:pt x="191907" y="692418"/>
                                <a:pt x="141636" y="636326"/>
                                <a:pt x="121528" y="604576"/>
                              </a:cubicBezTo>
                              <a:cubicBezTo>
                                <a:pt x="101420" y="572826"/>
                                <a:pt x="70728" y="572297"/>
                                <a:pt x="80253" y="55060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5D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525" name="Freeform 524"/>
                        <p:cNvSpPr/>
                        <p:nvPr/>
                      </p:nvSpPr>
                      <p:spPr>
                        <a:xfrm>
                          <a:off x="3540799" y="3907458"/>
                          <a:ext cx="1352468" cy="1253328"/>
                        </a:xfrm>
                        <a:custGeom>
                          <a:avLst/>
                          <a:gdLst>
                            <a:gd name="connsiteX0" fmla="*/ 16789 w 1352468"/>
                            <a:gd name="connsiteY0" fmla="*/ 7317 h 1253328"/>
                            <a:gd name="connsiteX1" fmla="*/ 35839 w 1352468"/>
                            <a:gd name="connsiteY1" fmla="*/ 133523 h 1253328"/>
                            <a:gd name="connsiteX2" fmla="*/ 193001 w 1352468"/>
                            <a:gd name="connsiteY2" fmla="*/ 307355 h 1253328"/>
                            <a:gd name="connsiteX3" fmla="*/ 245389 w 1352468"/>
                            <a:gd name="connsiteY3" fmla="*/ 397842 h 1253328"/>
                            <a:gd name="connsiteX4" fmla="*/ 197764 w 1352468"/>
                            <a:gd name="connsiteY4" fmla="*/ 547861 h 1253328"/>
                            <a:gd name="connsiteX5" fmla="*/ 178714 w 1352468"/>
                            <a:gd name="connsiteY5" fmla="*/ 635967 h 1253328"/>
                            <a:gd name="connsiteX6" fmla="*/ 169189 w 1352468"/>
                            <a:gd name="connsiteY6" fmla="*/ 724073 h 1253328"/>
                            <a:gd name="connsiteX7" fmla="*/ 188239 w 1352468"/>
                            <a:gd name="connsiteY7" fmla="*/ 812180 h 1253328"/>
                            <a:gd name="connsiteX8" fmla="*/ 104895 w 1352468"/>
                            <a:gd name="connsiteY8" fmla="*/ 897905 h 1253328"/>
                            <a:gd name="connsiteX9" fmla="*/ 81082 w 1352468"/>
                            <a:gd name="connsiteY9" fmla="*/ 971723 h 1253328"/>
                            <a:gd name="connsiteX10" fmla="*/ 90607 w 1352468"/>
                            <a:gd name="connsiteY10" fmla="*/ 1133648 h 1253328"/>
                            <a:gd name="connsiteX11" fmla="*/ 164426 w 1352468"/>
                            <a:gd name="connsiteY11" fmla="*/ 1221755 h 1253328"/>
                            <a:gd name="connsiteX12" fmla="*/ 250151 w 1352468"/>
                            <a:gd name="connsiteY12" fmla="*/ 1252711 h 1253328"/>
                            <a:gd name="connsiteX13" fmla="*/ 509707 w 1352468"/>
                            <a:gd name="connsiteY13" fmla="*/ 1243186 h 1253328"/>
                            <a:gd name="connsiteX14" fmla="*/ 1066920 w 1352468"/>
                            <a:gd name="connsiteY14" fmla="*/ 1207467 h 1253328"/>
                            <a:gd name="connsiteX15" fmla="*/ 1347907 w 1352468"/>
                            <a:gd name="connsiteY15" fmla="*/ 847898 h 1253328"/>
                            <a:gd name="connsiteX16" fmla="*/ 1228845 w 1352468"/>
                            <a:gd name="connsiteY16" fmla="*/ 947911 h 1253328"/>
                            <a:gd name="connsiteX17" fmla="*/ 1069301 w 1352468"/>
                            <a:gd name="connsiteY17" fmla="*/ 1031255 h 1253328"/>
                            <a:gd name="connsiteX18" fmla="*/ 793076 w 1352468"/>
                            <a:gd name="connsiteY18" fmla="*/ 1069355 h 1253328"/>
                            <a:gd name="connsiteX19" fmla="*/ 571620 w 1352468"/>
                            <a:gd name="connsiteY19" fmla="*/ 921717 h 1253328"/>
                            <a:gd name="connsiteX20" fmla="*/ 476370 w 1352468"/>
                            <a:gd name="connsiteY20" fmla="*/ 655017 h 1253328"/>
                            <a:gd name="connsiteX21" fmla="*/ 459701 w 1352468"/>
                            <a:gd name="connsiteY21" fmla="*/ 443086 h 1253328"/>
                            <a:gd name="connsiteX22" fmla="*/ 462082 w 1352468"/>
                            <a:gd name="connsiteY22" fmla="*/ 231155 h 1253328"/>
                            <a:gd name="connsiteX23" fmla="*/ 481132 w 1352468"/>
                            <a:gd name="connsiteY23" fmla="*/ 119236 h 1253328"/>
                            <a:gd name="connsiteX24" fmla="*/ 435889 w 1352468"/>
                            <a:gd name="connsiteY24" fmla="*/ 78755 h 1253328"/>
                            <a:gd name="connsiteX25" fmla="*/ 240626 w 1352468"/>
                            <a:gd name="connsiteY25" fmla="*/ 23986 h 1253328"/>
                            <a:gd name="connsiteX26" fmla="*/ 16789 w 1352468"/>
                            <a:gd name="connsiteY26" fmla="*/ 7317 h 1253328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</a:cxnLst>
                          <a:rect l="l" t="t" r="r" b="b"/>
                          <a:pathLst>
                            <a:path w="1352468" h="1253328">
                              <a:moveTo>
                                <a:pt x="16789" y="7317"/>
                              </a:moveTo>
                              <a:cubicBezTo>
                                <a:pt x="-17342" y="25573"/>
                                <a:pt x="6470" y="83517"/>
                                <a:pt x="35839" y="133523"/>
                              </a:cubicBezTo>
                              <a:cubicBezTo>
                                <a:pt x="65208" y="183529"/>
                                <a:pt x="158076" y="263302"/>
                                <a:pt x="193001" y="307355"/>
                              </a:cubicBezTo>
                              <a:cubicBezTo>
                                <a:pt x="227926" y="351408"/>
                                <a:pt x="244595" y="357758"/>
                                <a:pt x="245389" y="397842"/>
                              </a:cubicBezTo>
                              <a:cubicBezTo>
                                <a:pt x="246183" y="437926"/>
                                <a:pt x="208877" y="508174"/>
                                <a:pt x="197764" y="547861"/>
                              </a:cubicBezTo>
                              <a:cubicBezTo>
                                <a:pt x="186652" y="587549"/>
                                <a:pt x="183476" y="606598"/>
                                <a:pt x="178714" y="635967"/>
                              </a:cubicBezTo>
                              <a:cubicBezTo>
                                <a:pt x="173952" y="665336"/>
                                <a:pt x="167602" y="694704"/>
                                <a:pt x="169189" y="724073"/>
                              </a:cubicBezTo>
                              <a:cubicBezTo>
                                <a:pt x="170776" y="753442"/>
                                <a:pt x="198955" y="783208"/>
                                <a:pt x="188239" y="812180"/>
                              </a:cubicBezTo>
                              <a:cubicBezTo>
                                <a:pt x="177523" y="841152"/>
                                <a:pt x="122754" y="871315"/>
                                <a:pt x="104895" y="897905"/>
                              </a:cubicBezTo>
                              <a:cubicBezTo>
                                <a:pt x="87036" y="924495"/>
                                <a:pt x="83463" y="932433"/>
                                <a:pt x="81082" y="971723"/>
                              </a:cubicBezTo>
                              <a:cubicBezTo>
                                <a:pt x="78701" y="1011013"/>
                                <a:pt x="76716" y="1091976"/>
                                <a:pt x="90607" y="1133648"/>
                              </a:cubicBezTo>
                              <a:cubicBezTo>
                                <a:pt x="104498" y="1175320"/>
                                <a:pt x="137835" y="1201911"/>
                                <a:pt x="164426" y="1221755"/>
                              </a:cubicBezTo>
                              <a:cubicBezTo>
                                <a:pt x="191017" y="1241599"/>
                                <a:pt x="192604" y="1249139"/>
                                <a:pt x="250151" y="1252711"/>
                              </a:cubicBezTo>
                              <a:cubicBezTo>
                                <a:pt x="307698" y="1256283"/>
                                <a:pt x="509707" y="1243186"/>
                                <a:pt x="509707" y="1243186"/>
                              </a:cubicBezTo>
                              <a:lnTo>
                                <a:pt x="1066920" y="1207467"/>
                              </a:lnTo>
                              <a:cubicBezTo>
                                <a:pt x="1206620" y="1141586"/>
                                <a:pt x="1320920" y="891157"/>
                                <a:pt x="1347907" y="847898"/>
                              </a:cubicBezTo>
                              <a:cubicBezTo>
                                <a:pt x="1374894" y="804639"/>
                                <a:pt x="1275279" y="917352"/>
                                <a:pt x="1228845" y="947911"/>
                              </a:cubicBezTo>
                              <a:cubicBezTo>
                                <a:pt x="1182411" y="978470"/>
                                <a:pt x="1141929" y="1011014"/>
                                <a:pt x="1069301" y="1031255"/>
                              </a:cubicBezTo>
                              <a:cubicBezTo>
                                <a:pt x="996673" y="1051496"/>
                                <a:pt x="876023" y="1087611"/>
                                <a:pt x="793076" y="1069355"/>
                              </a:cubicBezTo>
                              <a:cubicBezTo>
                                <a:pt x="710129" y="1051099"/>
                                <a:pt x="624404" y="990773"/>
                                <a:pt x="571620" y="921717"/>
                              </a:cubicBezTo>
                              <a:cubicBezTo>
                                <a:pt x="518836" y="852661"/>
                                <a:pt x="495023" y="734789"/>
                                <a:pt x="476370" y="655017"/>
                              </a:cubicBezTo>
                              <a:cubicBezTo>
                                <a:pt x="457717" y="575245"/>
                                <a:pt x="462082" y="513730"/>
                                <a:pt x="459701" y="443086"/>
                              </a:cubicBezTo>
                              <a:cubicBezTo>
                                <a:pt x="457320" y="372442"/>
                                <a:pt x="458510" y="285130"/>
                                <a:pt x="462082" y="231155"/>
                              </a:cubicBezTo>
                              <a:cubicBezTo>
                                <a:pt x="465654" y="177180"/>
                                <a:pt x="485497" y="144636"/>
                                <a:pt x="481132" y="119236"/>
                              </a:cubicBezTo>
                              <a:cubicBezTo>
                                <a:pt x="476767" y="93836"/>
                                <a:pt x="475973" y="94630"/>
                                <a:pt x="435889" y="78755"/>
                              </a:cubicBezTo>
                              <a:cubicBezTo>
                                <a:pt x="395805" y="62880"/>
                                <a:pt x="308095" y="39067"/>
                                <a:pt x="240626" y="23986"/>
                              </a:cubicBezTo>
                              <a:cubicBezTo>
                                <a:pt x="173157" y="8905"/>
                                <a:pt x="50920" y="-10939"/>
                                <a:pt x="16789" y="7317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5D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526" name="Freeform 525"/>
                        <p:cNvSpPr/>
                        <p:nvPr/>
                      </p:nvSpPr>
                      <p:spPr>
                        <a:xfrm>
                          <a:off x="3719513" y="4798222"/>
                          <a:ext cx="2223755" cy="889169"/>
                        </a:xfrm>
                        <a:custGeom>
                          <a:avLst/>
                          <a:gdLst>
                            <a:gd name="connsiteX0" fmla="*/ 0 w 2223755"/>
                            <a:gd name="connsiteY0" fmla="*/ 342897 h 889169"/>
                            <a:gd name="connsiteX1" fmla="*/ 145256 w 2223755"/>
                            <a:gd name="connsiteY1" fmla="*/ 445291 h 889169"/>
                            <a:gd name="connsiteX2" fmla="*/ 302418 w 2223755"/>
                            <a:gd name="connsiteY2" fmla="*/ 497678 h 889169"/>
                            <a:gd name="connsiteX3" fmla="*/ 433387 w 2223755"/>
                            <a:gd name="connsiteY3" fmla="*/ 521491 h 889169"/>
                            <a:gd name="connsiteX4" fmla="*/ 495300 w 2223755"/>
                            <a:gd name="connsiteY4" fmla="*/ 590547 h 889169"/>
                            <a:gd name="connsiteX5" fmla="*/ 692943 w 2223755"/>
                            <a:gd name="connsiteY5" fmla="*/ 695322 h 889169"/>
                            <a:gd name="connsiteX6" fmla="*/ 912018 w 2223755"/>
                            <a:gd name="connsiteY6" fmla="*/ 764378 h 889169"/>
                            <a:gd name="connsiteX7" fmla="*/ 1066800 w 2223755"/>
                            <a:gd name="connsiteY7" fmla="*/ 766759 h 889169"/>
                            <a:gd name="connsiteX8" fmla="*/ 1173956 w 2223755"/>
                            <a:gd name="connsiteY8" fmla="*/ 742947 h 889169"/>
                            <a:gd name="connsiteX9" fmla="*/ 1243012 w 2223755"/>
                            <a:gd name="connsiteY9" fmla="*/ 752472 h 889169"/>
                            <a:gd name="connsiteX10" fmla="*/ 1373981 w 2223755"/>
                            <a:gd name="connsiteY10" fmla="*/ 835816 h 889169"/>
                            <a:gd name="connsiteX11" fmla="*/ 1652587 w 2223755"/>
                            <a:gd name="connsiteY11" fmla="*/ 888203 h 889169"/>
                            <a:gd name="connsiteX12" fmla="*/ 2043112 w 2223755"/>
                            <a:gd name="connsiteY12" fmla="*/ 862009 h 889169"/>
                            <a:gd name="connsiteX13" fmla="*/ 2188368 w 2223755"/>
                            <a:gd name="connsiteY13" fmla="*/ 769141 h 889169"/>
                            <a:gd name="connsiteX14" fmla="*/ 2214562 w 2223755"/>
                            <a:gd name="connsiteY14" fmla="*/ 600072 h 889169"/>
                            <a:gd name="connsiteX15" fmla="*/ 2059781 w 2223755"/>
                            <a:gd name="connsiteY15" fmla="*/ 266697 h 889169"/>
                            <a:gd name="connsiteX16" fmla="*/ 1878806 w 2223755"/>
                            <a:gd name="connsiteY16" fmla="*/ 9522 h 889169"/>
                            <a:gd name="connsiteX17" fmla="*/ 1326356 w 2223755"/>
                            <a:gd name="connsiteY17" fmla="*/ 54766 h 889169"/>
                            <a:gd name="connsiteX18" fmla="*/ 1088231 w 2223755"/>
                            <a:gd name="connsiteY18" fmla="*/ 50003 h 889169"/>
                            <a:gd name="connsiteX19" fmla="*/ 776287 w 2223755"/>
                            <a:gd name="connsiteY19" fmla="*/ 188116 h 889169"/>
                            <a:gd name="connsiteX20" fmla="*/ 526256 w 2223755"/>
                            <a:gd name="connsiteY20" fmla="*/ 188116 h 889169"/>
                            <a:gd name="connsiteX21" fmla="*/ 202406 w 2223755"/>
                            <a:gd name="connsiteY21" fmla="*/ 221453 h 889169"/>
                            <a:gd name="connsiteX22" fmla="*/ 50006 w 2223755"/>
                            <a:gd name="connsiteY22" fmla="*/ 283366 h 889169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</a:cxnLst>
                          <a:rect l="l" t="t" r="r" b="b"/>
                          <a:pathLst>
                            <a:path w="2223755" h="889169">
                              <a:moveTo>
                                <a:pt x="0" y="342897"/>
                              </a:moveTo>
                              <a:cubicBezTo>
                                <a:pt x="47426" y="381195"/>
                                <a:pt x="94853" y="419494"/>
                                <a:pt x="145256" y="445291"/>
                              </a:cubicBezTo>
                              <a:cubicBezTo>
                                <a:pt x="195659" y="471088"/>
                                <a:pt x="254396" y="484978"/>
                                <a:pt x="302418" y="497678"/>
                              </a:cubicBezTo>
                              <a:cubicBezTo>
                                <a:pt x="350440" y="510378"/>
                                <a:pt x="401240" y="506013"/>
                                <a:pt x="433387" y="521491"/>
                              </a:cubicBezTo>
                              <a:cubicBezTo>
                                <a:pt x="465534" y="536969"/>
                                <a:pt x="452041" y="561575"/>
                                <a:pt x="495300" y="590547"/>
                              </a:cubicBezTo>
                              <a:cubicBezTo>
                                <a:pt x="538559" y="619519"/>
                                <a:pt x="623490" y="666350"/>
                                <a:pt x="692943" y="695322"/>
                              </a:cubicBezTo>
                              <a:cubicBezTo>
                                <a:pt x="762396" y="724294"/>
                                <a:pt x="849709" y="752472"/>
                                <a:pt x="912018" y="764378"/>
                              </a:cubicBezTo>
                              <a:cubicBezTo>
                                <a:pt x="974327" y="776284"/>
                                <a:pt x="1023144" y="770331"/>
                                <a:pt x="1066800" y="766759"/>
                              </a:cubicBezTo>
                              <a:cubicBezTo>
                                <a:pt x="1110456" y="763187"/>
                                <a:pt x="1144587" y="745328"/>
                                <a:pt x="1173956" y="742947"/>
                              </a:cubicBezTo>
                              <a:cubicBezTo>
                                <a:pt x="1203325" y="740566"/>
                                <a:pt x="1209675" y="736994"/>
                                <a:pt x="1243012" y="752472"/>
                              </a:cubicBezTo>
                              <a:cubicBezTo>
                                <a:pt x="1276349" y="767950"/>
                                <a:pt x="1305719" y="813194"/>
                                <a:pt x="1373981" y="835816"/>
                              </a:cubicBezTo>
                              <a:cubicBezTo>
                                <a:pt x="1442243" y="858438"/>
                                <a:pt x="1541065" y="883838"/>
                                <a:pt x="1652587" y="888203"/>
                              </a:cubicBezTo>
                              <a:cubicBezTo>
                                <a:pt x="1764109" y="892568"/>
                                <a:pt x="1953815" y="881853"/>
                                <a:pt x="2043112" y="862009"/>
                              </a:cubicBezTo>
                              <a:cubicBezTo>
                                <a:pt x="2132409" y="842165"/>
                                <a:pt x="2159793" y="812797"/>
                                <a:pt x="2188368" y="769141"/>
                              </a:cubicBezTo>
                              <a:cubicBezTo>
                                <a:pt x="2216943" y="725485"/>
                                <a:pt x="2235993" y="683813"/>
                                <a:pt x="2214562" y="600072"/>
                              </a:cubicBezTo>
                              <a:cubicBezTo>
                                <a:pt x="2193131" y="516331"/>
                                <a:pt x="2115740" y="365122"/>
                                <a:pt x="2059781" y="266697"/>
                              </a:cubicBezTo>
                              <a:cubicBezTo>
                                <a:pt x="2003822" y="168272"/>
                                <a:pt x="2001044" y="44844"/>
                                <a:pt x="1878806" y="9522"/>
                              </a:cubicBezTo>
                              <a:cubicBezTo>
                                <a:pt x="1756568" y="-25800"/>
                                <a:pt x="1458118" y="48019"/>
                                <a:pt x="1326356" y="54766"/>
                              </a:cubicBezTo>
                              <a:cubicBezTo>
                                <a:pt x="1194594" y="61513"/>
                                <a:pt x="1179909" y="27778"/>
                                <a:pt x="1088231" y="50003"/>
                              </a:cubicBezTo>
                              <a:cubicBezTo>
                                <a:pt x="996553" y="72228"/>
                                <a:pt x="869949" y="165097"/>
                                <a:pt x="776287" y="188116"/>
                              </a:cubicBezTo>
                              <a:cubicBezTo>
                                <a:pt x="682625" y="211135"/>
                                <a:pt x="621903" y="182560"/>
                                <a:pt x="526256" y="188116"/>
                              </a:cubicBezTo>
                              <a:cubicBezTo>
                                <a:pt x="430609" y="193672"/>
                                <a:pt x="281781" y="205578"/>
                                <a:pt x="202406" y="221453"/>
                              </a:cubicBezTo>
                              <a:cubicBezTo>
                                <a:pt x="123031" y="237328"/>
                                <a:pt x="86518" y="260347"/>
                                <a:pt x="50006" y="283366"/>
                              </a:cubicBezTo>
                            </a:path>
                          </a:pathLst>
                        </a:custGeom>
                        <a:solidFill>
                          <a:srgbClr val="FFF5D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527" name="Freeform 526"/>
                        <p:cNvSpPr/>
                        <p:nvPr/>
                      </p:nvSpPr>
                      <p:spPr>
                        <a:xfrm>
                          <a:off x="5581650" y="4600649"/>
                          <a:ext cx="2562814" cy="1138624"/>
                        </a:xfrm>
                        <a:custGeom>
                          <a:avLst/>
                          <a:gdLst>
                            <a:gd name="connsiteX0" fmla="*/ 4763 w 2562814"/>
                            <a:gd name="connsiteY0" fmla="*/ 219001 h 1138624"/>
                            <a:gd name="connsiteX1" fmla="*/ 283369 w 2562814"/>
                            <a:gd name="connsiteY1" fmla="*/ 933376 h 1138624"/>
                            <a:gd name="connsiteX2" fmla="*/ 283369 w 2562814"/>
                            <a:gd name="connsiteY2" fmla="*/ 876226 h 1138624"/>
                            <a:gd name="connsiteX3" fmla="*/ 319088 w 2562814"/>
                            <a:gd name="connsiteY3" fmla="*/ 952426 h 1138624"/>
                            <a:gd name="connsiteX4" fmla="*/ 392906 w 2562814"/>
                            <a:gd name="connsiteY4" fmla="*/ 1004814 h 1138624"/>
                            <a:gd name="connsiteX5" fmla="*/ 490538 w 2562814"/>
                            <a:gd name="connsiteY5" fmla="*/ 1073870 h 1138624"/>
                            <a:gd name="connsiteX6" fmla="*/ 673894 w 2562814"/>
                            <a:gd name="connsiteY6" fmla="*/ 1116732 h 1138624"/>
                            <a:gd name="connsiteX7" fmla="*/ 935831 w 2562814"/>
                            <a:gd name="connsiteY7" fmla="*/ 1138164 h 1138624"/>
                            <a:gd name="connsiteX8" fmla="*/ 1107281 w 2562814"/>
                            <a:gd name="connsiteY8" fmla="*/ 1097682 h 1138624"/>
                            <a:gd name="connsiteX9" fmla="*/ 1221581 w 2562814"/>
                            <a:gd name="connsiteY9" fmla="*/ 1026245 h 1138624"/>
                            <a:gd name="connsiteX10" fmla="*/ 1300163 w 2562814"/>
                            <a:gd name="connsiteY10" fmla="*/ 988145 h 1138624"/>
                            <a:gd name="connsiteX11" fmla="*/ 1378744 w 2562814"/>
                            <a:gd name="connsiteY11" fmla="*/ 990526 h 1138624"/>
                            <a:gd name="connsiteX12" fmla="*/ 1502569 w 2562814"/>
                            <a:gd name="connsiteY12" fmla="*/ 1033389 h 1138624"/>
                            <a:gd name="connsiteX13" fmla="*/ 1690688 w 2562814"/>
                            <a:gd name="connsiteY13" fmla="*/ 1054820 h 1138624"/>
                            <a:gd name="connsiteX14" fmla="*/ 1869281 w 2562814"/>
                            <a:gd name="connsiteY14" fmla="*/ 950045 h 1138624"/>
                            <a:gd name="connsiteX15" fmla="*/ 1935956 w 2562814"/>
                            <a:gd name="connsiteY15" fmla="*/ 854795 h 1138624"/>
                            <a:gd name="connsiteX16" fmla="*/ 1976438 w 2562814"/>
                            <a:gd name="connsiteY16" fmla="*/ 764307 h 1138624"/>
                            <a:gd name="connsiteX17" fmla="*/ 2024063 w 2562814"/>
                            <a:gd name="connsiteY17" fmla="*/ 754782 h 1138624"/>
                            <a:gd name="connsiteX18" fmla="*/ 2155031 w 2562814"/>
                            <a:gd name="connsiteY18" fmla="*/ 707157 h 1138624"/>
                            <a:gd name="connsiteX19" fmla="*/ 2316956 w 2562814"/>
                            <a:gd name="connsiteY19" fmla="*/ 569045 h 1138624"/>
                            <a:gd name="connsiteX20" fmla="*/ 2407444 w 2562814"/>
                            <a:gd name="connsiteY20" fmla="*/ 426170 h 1138624"/>
                            <a:gd name="connsiteX21" fmla="*/ 2407444 w 2562814"/>
                            <a:gd name="connsiteY21" fmla="*/ 361876 h 1138624"/>
                            <a:gd name="connsiteX22" fmla="*/ 2471738 w 2562814"/>
                            <a:gd name="connsiteY22" fmla="*/ 240432 h 1138624"/>
                            <a:gd name="connsiteX23" fmla="*/ 2543175 w 2562814"/>
                            <a:gd name="connsiteY23" fmla="*/ 11832 h 1138624"/>
                            <a:gd name="connsiteX24" fmla="*/ 2512219 w 2562814"/>
                            <a:gd name="connsiteY24" fmla="*/ 33264 h 1138624"/>
                            <a:gd name="connsiteX25" fmla="*/ 2026444 w 2562814"/>
                            <a:gd name="connsiteY25" fmla="*/ 38026 h 1138624"/>
                            <a:gd name="connsiteX26" fmla="*/ 1390650 w 2562814"/>
                            <a:gd name="connsiteY26" fmla="*/ 80889 h 1138624"/>
                            <a:gd name="connsiteX27" fmla="*/ 0 w 2562814"/>
                            <a:gd name="connsiteY27" fmla="*/ 133276 h 1138624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  <a:cxn ang="0">
                              <a:pos x="connsiteX22" y="connsiteY22"/>
                            </a:cxn>
                            <a:cxn ang="0">
                              <a:pos x="connsiteX23" y="connsiteY23"/>
                            </a:cxn>
                            <a:cxn ang="0">
                              <a:pos x="connsiteX24" y="connsiteY24"/>
                            </a:cxn>
                            <a:cxn ang="0">
                              <a:pos x="connsiteX25" y="connsiteY25"/>
                            </a:cxn>
                            <a:cxn ang="0">
                              <a:pos x="connsiteX26" y="connsiteY26"/>
                            </a:cxn>
                            <a:cxn ang="0">
                              <a:pos x="connsiteX27" y="connsiteY27"/>
                            </a:cxn>
                          </a:cxnLst>
                          <a:rect l="l" t="t" r="r" b="b"/>
                          <a:pathLst>
                            <a:path w="2562814" h="1138624">
                              <a:moveTo>
                                <a:pt x="4763" y="219001"/>
                              </a:moveTo>
                              <a:cubicBezTo>
                                <a:pt x="120849" y="521419"/>
                                <a:pt x="236935" y="823838"/>
                                <a:pt x="283369" y="933376"/>
                              </a:cubicBezTo>
                              <a:cubicBezTo>
                                <a:pt x="329803" y="1042914"/>
                                <a:pt x="277416" y="873051"/>
                                <a:pt x="283369" y="876226"/>
                              </a:cubicBezTo>
                              <a:cubicBezTo>
                                <a:pt x="289322" y="879401"/>
                                <a:pt x="300832" y="930995"/>
                                <a:pt x="319088" y="952426"/>
                              </a:cubicBezTo>
                              <a:cubicBezTo>
                                <a:pt x="337344" y="973857"/>
                                <a:pt x="392906" y="1004814"/>
                                <a:pt x="392906" y="1004814"/>
                              </a:cubicBezTo>
                              <a:cubicBezTo>
                                <a:pt x="421481" y="1025055"/>
                                <a:pt x="443707" y="1055217"/>
                                <a:pt x="490538" y="1073870"/>
                              </a:cubicBezTo>
                              <a:cubicBezTo>
                                <a:pt x="537369" y="1092523"/>
                                <a:pt x="599679" y="1106016"/>
                                <a:pt x="673894" y="1116732"/>
                              </a:cubicBezTo>
                              <a:cubicBezTo>
                                <a:pt x="748109" y="1127448"/>
                                <a:pt x="863600" y="1141339"/>
                                <a:pt x="935831" y="1138164"/>
                              </a:cubicBezTo>
                              <a:cubicBezTo>
                                <a:pt x="1008062" y="1134989"/>
                                <a:pt x="1059656" y="1116335"/>
                                <a:pt x="1107281" y="1097682"/>
                              </a:cubicBezTo>
                              <a:cubicBezTo>
                                <a:pt x="1154906" y="1079029"/>
                                <a:pt x="1189434" y="1044501"/>
                                <a:pt x="1221581" y="1026245"/>
                              </a:cubicBezTo>
                              <a:cubicBezTo>
                                <a:pt x="1253728" y="1007989"/>
                                <a:pt x="1273969" y="994098"/>
                                <a:pt x="1300163" y="988145"/>
                              </a:cubicBezTo>
                              <a:cubicBezTo>
                                <a:pt x="1326357" y="982192"/>
                                <a:pt x="1345010" y="982985"/>
                                <a:pt x="1378744" y="990526"/>
                              </a:cubicBezTo>
                              <a:cubicBezTo>
                                <a:pt x="1412478" y="998067"/>
                                <a:pt x="1450578" y="1022673"/>
                                <a:pt x="1502569" y="1033389"/>
                              </a:cubicBezTo>
                              <a:cubicBezTo>
                                <a:pt x="1554560" y="1044105"/>
                                <a:pt x="1629570" y="1068711"/>
                                <a:pt x="1690688" y="1054820"/>
                              </a:cubicBezTo>
                              <a:cubicBezTo>
                                <a:pt x="1751806" y="1040929"/>
                                <a:pt x="1828403" y="983383"/>
                                <a:pt x="1869281" y="950045"/>
                              </a:cubicBezTo>
                              <a:cubicBezTo>
                                <a:pt x="1910159" y="916708"/>
                                <a:pt x="1918097" y="885751"/>
                                <a:pt x="1935956" y="854795"/>
                              </a:cubicBezTo>
                              <a:cubicBezTo>
                                <a:pt x="1953815" y="823839"/>
                                <a:pt x="1961754" y="780976"/>
                                <a:pt x="1976438" y="764307"/>
                              </a:cubicBezTo>
                              <a:cubicBezTo>
                                <a:pt x="1991123" y="747638"/>
                                <a:pt x="1994298" y="764307"/>
                                <a:pt x="2024063" y="754782"/>
                              </a:cubicBezTo>
                              <a:cubicBezTo>
                                <a:pt x="2053828" y="745257"/>
                                <a:pt x="2106216" y="738113"/>
                                <a:pt x="2155031" y="707157"/>
                              </a:cubicBezTo>
                              <a:cubicBezTo>
                                <a:pt x="2203846" y="676201"/>
                                <a:pt x="2274887" y="615876"/>
                                <a:pt x="2316956" y="569045"/>
                              </a:cubicBezTo>
                              <a:cubicBezTo>
                                <a:pt x="2359025" y="522214"/>
                                <a:pt x="2392363" y="460698"/>
                                <a:pt x="2407444" y="426170"/>
                              </a:cubicBezTo>
                              <a:cubicBezTo>
                                <a:pt x="2422525" y="391642"/>
                                <a:pt x="2396728" y="392832"/>
                                <a:pt x="2407444" y="361876"/>
                              </a:cubicBezTo>
                              <a:cubicBezTo>
                                <a:pt x="2418160" y="330920"/>
                                <a:pt x="2449116" y="298773"/>
                                <a:pt x="2471738" y="240432"/>
                              </a:cubicBezTo>
                              <a:cubicBezTo>
                                <a:pt x="2494360" y="182091"/>
                                <a:pt x="2536428" y="46360"/>
                                <a:pt x="2543175" y="11832"/>
                              </a:cubicBezTo>
                              <a:cubicBezTo>
                                <a:pt x="2549922" y="-22696"/>
                                <a:pt x="2598341" y="28898"/>
                                <a:pt x="2512219" y="33264"/>
                              </a:cubicBezTo>
                              <a:cubicBezTo>
                                <a:pt x="2426097" y="37630"/>
                                <a:pt x="2213372" y="30089"/>
                                <a:pt x="2026444" y="38026"/>
                              </a:cubicBezTo>
                              <a:cubicBezTo>
                                <a:pt x="1839516" y="45963"/>
                                <a:pt x="1390650" y="80889"/>
                                <a:pt x="1390650" y="80889"/>
                              </a:cubicBezTo>
                              <a:lnTo>
                                <a:pt x="0" y="133276"/>
                              </a:lnTo>
                            </a:path>
                          </a:pathLst>
                        </a:custGeom>
                        <a:solidFill>
                          <a:srgbClr val="FFF5D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528" name="Freeform 527"/>
                        <p:cNvSpPr/>
                        <p:nvPr/>
                      </p:nvSpPr>
                      <p:spPr>
                        <a:xfrm>
                          <a:off x="7311313" y="3495360"/>
                          <a:ext cx="831681" cy="1208802"/>
                        </a:xfrm>
                        <a:custGeom>
                          <a:avLst/>
                          <a:gdLst>
                            <a:gd name="connsiteX0" fmla="*/ 408700 w 831681"/>
                            <a:gd name="connsiteY0" fmla="*/ 315 h 1208802"/>
                            <a:gd name="connsiteX1" fmla="*/ 518237 w 831681"/>
                            <a:gd name="connsiteY1" fmla="*/ 90803 h 1208802"/>
                            <a:gd name="connsiteX2" fmla="*/ 613487 w 831681"/>
                            <a:gd name="connsiteY2" fmla="*/ 271778 h 1208802"/>
                            <a:gd name="connsiteX3" fmla="*/ 611106 w 831681"/>
                            <a:gd name="connsiteY3" fmla="*/ 476565 h 1208802"/>
                            <a:gd name="connsiteX4" fmla="*/ 575387 w 831681"/>
                            <a:gd name="connsiteY4" fmla="*/ 569434 h 1208802"/>
                            <a:gd name="connsiteX5" fmla="*/ 630156 w 831681"/>
                            <a:gd name="connsiteY5" fmla="*/ 624203 h 1208802"/>
                            <a:gd name="connsiteX6" fmla="*/ 773031 w 831681"/>
                            <a:gd name="connsiteY6" fmla="*/ 790890 h 1208802"/>
                            <a:gd name="connsiteX7" fmla="*/ 827800 w 831681"/>
                            <a:gd name="connsiteY7" fmla="*/ 957578 h 1208802"/>
                            <a:gd name="connsiteX8" fmla="*/ 820656 w 831681"/>
                            <a:gd name="connsiteY8" fmla="*/ 1114740 h 1208802"/>
                            <a:gd name="connsiteX9" fmla="*/ 768268 w 831681"/>
                            <a:gd name="connsiteY9" fmla="*/ 1179034 h 1208802"/>
                            <a:gd name="connsiteX10" fmla="*/ 615868 w 831681"/>
                            <a:gd name="connsiteY10" fmla="*/ 1198084 h 1208802"/>
                            <a:gd name="connsiteX11" fmla="*/ 127712 w 831681"/>
                            <a:gd name="connsiteY11" fmla="*/ 1202846 h 1208802"/>
                            <a:gd name="connsiteX12" fmla="*/ 11031 w 831681"/>
                            <a:gd name="connsiteY12" fmla="*/ 1164746 h 1208802"/>
                            <a:gd name="connsiteX13" fmla="*/ 37225 w 831681"/>
                            <a:gd name="connsiteY13" fmla="*/ 769459 h 1208802"/>
                            <a:gd name="connsiteX14" fmla="*/ 296781 w 831681"/>
                            <a:gd name="connsiteY14" fmla="*/ 350359 h 1208802"/>
                            <a:gd name="connsiteX15" fmla="*/ 368218 w 831681"/>
                            <a:gd name="connsiteY15" fmla="*/ 119378 h 1208802"/>
                            <a:gd name="connsiteX16" fmla="*/ 408700 w 831681"/>
                            <a:gd name="connsiteY16" fmla="*/ 315 h 120880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</a:cxnLst>
                          <a:rect l="l" t="t" r="r" b="b"/>
                          <a:pathLst>
                            <a:path w="831681" h="1208802">
                              <a:moveTo>
                                <a:pt x="408700" y="315"/>
                              </a:moveTo>
                              <a:cubicBezTo>
                                <a:pt x="433703" y="-4447"/>
                                <a:pt x="484106" y="45559"/>
                                <a:pt x="518237" y="90803"/>
                              </a:cubicBezTo>
                              <a:cubicBezTo>
                                <a:pt x="552368" y="136047"/>
                                <a:pt x="598009" y="207484"/>
                                <a:pt x="613487" y="271778"/>
                              </a:cubicBezTo>
                              <a:cubicBezTo>
                                <a:pt x="628965" y="336072"/>
                                <a:pt x="617456" y="426956"/>
                                <a:pt x="611106" y="476565"/>
                              </a:cubicBezTo>
                              <a:cubicBezTo>
                                <a:pt x="604756" y="526174"/>
                                <a:pt x="572212" y="544828"/>
                                <a:pt x="575387" y="569434"/>
                              </a:cubicBezTo>
                              <a:cubicBezTo>
                                <a:pt x="578562" y="594040"/>
                                <a:pt x="597215" y="587294"/>
                                <a:pt x="630156" y="624203"/>
                              </a:cubicBezTo>
                              <a:cubicBezTo>
                                <a:pt x="663097" y="661112"/>
                                <a:pt x="740090" y="735328"/>
                                <a:pt x="773031" y="790890"/>
                              </a:cubicBezTo>
                              <a:cubicBezTo>
                                <a:pt x="805972" y="846453"/>
                                <a:pt x="819863" y="903603"/>
                                <a:pt x="827800" y="957578"/>
                              </a:cubicBezTo>
                              <a:cubicBezTo>
                                <a:pt x="835737" y="1011553"/>
                                <a:pt x="830578" y="1077831"/>
                                <a:pt x="820656" y="1114740"/>
                              </a:cubicBezTo>
                              <a:cubicBezTo>
                                <a:pt x="810734" y="1151649"/>
                                <a:pt x="802399" y="1165143"/>
                                <a:pt x="768268" y="1179034"/>
                              </a:cubicBezTo>
                              <a:cubicBezTo>
                                <a:pt x="734137" y="1192925"/>
                                <a:pt x="722627" y="1194115"/>
                                <a:pt x="615868" y="1198084"/>
                              </a:cubicBezTo>
                              <a:cubicBezTo>
                                <a:pt x="509109" y="1202053"/>
                                <a:pt x="228518" y="1208402"/>
                                <a:pt x="127712" y="1202846"/>
                              </a:cubicBezTo>
                              <a:cubicBezTo>
                                <a:pt x="26906" y="1197290"/>
                                <a:pt x="26112" y="1236977"/>
                                <a:pt x="11031" y="1164746"/>
                              </a:cubicBezTo>
                              <a:cubicBezTo>
                                <a:pt x="-4050" y="1092515"/>
                                <a:pt x="-10400" y="905190"/>
                                <a:pt x="37225" y="769459"/>
                              </a:cubicBezTo>
                              <a:cubicBezTo>
                                <a:pt x="84850" y="633728"/>
                                <a:pt x="241615" y="458706"/>
                                <a:pt x="296781" y="350359"/>
                              </a:cubicBezTo>
                              <a:cubicBezTo>
                                <a:pt x="351947" y="242012"/>
                                <a:pt x="351946" y="179703"/>
                                <a:pt x="368218" y="119378"/>
                              </a:cubicBezTo>
                              <a:cubicBezTo>
                                <a:pt x="384490" y="59053"/>
                                <a:pt x="383697" y="5077"/>
                                <a:pt x="408700" y="315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F5D9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grpSp>
                      <p:nvGrpSpPr>
                        <p:cNvPr id="529" name="Group 528"/>
                        <p:cNvGrpSpPr/>
                        <p:nvPr/>
                      </p:nvGrpSpPr>
                      <p:grpSpPr>
                        <a:xfrm>
                          <a:off x="3333054" y="1219164"/>
                          <a:ext cx="4828878" cy="4536454"/>
                          <a:chOff x="3333054" y="1219164"/>
                          <a:chExt cx="4828878" cy="4536454"/>
                        </a:xfrm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p:grpSpPr>
                      <p:grpSp>
                        <p:nvGrpSpPr>
                          <p:cNvPr id="532" name="Group 531"/>
                          <p:cNvGrpSpPr/>
                          <p:nvPr/>
                        </p:nvGrpSpPr>
                        <p:grpSpPr>
                          <a:xfrm>
                            <a:off x="3333054" y="1219164"/>
                            <a:ext cx="4828878" cy="4536454"/>
                            <a:chOff x="3333054" y="1219164"/>
                            <a:chExt cx="4828878" cy="4536454"/>
                          </a:xfrm>
                          <a:grpFill/>
                        </p:grpSpPr>
                        <p:grpSp>
                          <p:nvGrpSpPr>
                            <p:cNvPr id="534" name="Group 533"/>
                            <p:cNvGrpSpPr/>
                            <p:nvPr/>
                          </p:nvGrpSpPr>
                          <p:grpSpPr>
                            <a:xfrm>
                              <a:off x="3333054" y="1219164"/>
                              <a:ext cx="4827726" cy="4536454"/>
                              <a:chOff x="3333054" y="1219164"/>
                              <a:chExt cx="4827726" cy="4536454"/>
                            </a:xfrm>
                            <a:grpFill/>
                          </p:grpSpPr>
                          <p:grpSp>
                            <p:nvGrpSpPr>
                              <p:cNvPr id="548" name="Group 547"/>
                              <p:cNvGrpSpPr/>
                              <p:nvPr/>
                            </p:nvGrpSpPr>
                            <p:grpSpPr>
                              <a:xfrm>
                                <a:off x="3541404" y="1219164"/>
                                <a:ext cx="4619376" cy="4536454"/>
                                <a:chOff x="3541404" y="1219164"/>
                                <a:chExt cx="4619376" cy="4536454"/>
                              </a:xfrm>
                              <a:grpFill/>
                            </p:grpSpPr>
                            <p:grpSp>
                              <p:nvGrpSpPr>
                                <p:cNvPr id="553" name="Group 552"/>
                                <p:cNvGrpSpPr/>
                                <p:nvPr/>
                              </p:nvGrpSpPr>
                              <p:grpSpPr>
                                <a:xfrm>
                                  <a:off x="4533862" y="1219164"/>
                                  <a:ext cx="3044089" cy="3194735"/>
                                  <a:chOff x="4533862" y="1219164"/>
                                  <a:chExt cx="3044089" cy="3194735"/>
                                </a:xfrm>
                                <a:grpFill/>
                              </p:grpSpPr>
                              <p:grpSp>
                                <p:nvGrpSpPr>
                                  <p:cNvPr id="558" name="Group 557"/>
                                  <p:cNvGrpSpPr/>
                                  <p:nvPr/>
                                </p:nvGrpSpPr>
                                <p:grpSpPr>
                                  <a:xfrm>
                                    <a:off x="4533862" y="1219164"/>
                                    <a:ext cx="3044089" cy="3003215"/>
                                    <a:chOff x="4533862" y="1219164"/>
                                    <a:chExt cx="3044089" cy="3003215"/>
                                  </a:xfrm>
                                  <a:grpFill/>
                                </p:grpSpPr>
                                <p:grpSp>
                                  <p:nvGrpSpPr>
                                    <p:cNvPr id="562" name="Group 561"/>
                                    <p:cNvGrpSpPr/>
                                    <p:nvPr/>
                                  </p:nvGrpSpPr>
                                  <p:grpSpPr>
                                    <a:xfrm>
                                      <a:off x="4597125" y="1219164"/>
                                      <a:ext cx="2980826" cy="3003215"/>
                                      <a:chOff x="4597125" y="1219164"/>
                                      <a:chExt cx="2980826" cy="3003215"/>
                                    </a:xfrm>
                                    <a:grpFill/>
                                  </p:grpSpPr>
                                  <p:grpSp>
                                    <p:nvGrpSpPr>
                                      <p:cNvPr id="567" name="Group 566"/>
                                      <p:cNvGrpSpPr/>
                                      <p:nvPr/>
                                    </p:nvGrpSpPr>
                                    <p:grpSpPr>
                                      <a:xfrm>
                                        <a:off x="4597125" y="1219164"/>
                                        <a:ext cx="2692609" cy="2095420"/>
                                        <a:chOff x="4597125" y="1219164"/>
                                        <a:chExt cx="2692609" cy="2095420"/>
                                      </a:xfrm>
                                      <a:grpFill/>
                                    </p:grpSpPr>
                                    <p:grpSp>
                                      <p:nvGrpSpPr>
                                        <p:cNvPr id="576" name="Group 575"/>
                                        <p:cNvGrpSpPr/>
                                        <p:nvPr/>
                                      </p:nvGrpSpPr>
                                      <p:grpSpPr>
                                        <a:xfrm>
                                          <a:off x="4662119" y="1461123"/>
                                          <a:ext cx="1786629" cy="1853461"/>
                                          <a:chOff x="4662119" y="1461123"/>
                                          <a:chExt cx="1786629" cy="1853461"/>
                                        </a:xfrm>
                                        <a:grpFill/>
                                      </p:grpSpPr>
                                      <p:sp>
                                        <p:nvSpPr>
                                          <p:cNvPr id="587" name="Freeform 586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4886472" y="2081158"/>
                                            <a:ext cx="278364" cy="455977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260203 w 278364"/>
                                              <a:gd name="connsiteY0" fmla="*/ 1642 h 455977"/>
                                              <a:gd name="connsiteX1" fmla="*/ 177653 w 278364"/>
                                              <a:gd name="connsiteY1" fmla="*/ 109592 h 455977"/>
                                              <a:gd name="connsiteX2" fmla="*/ 85578 w 278364"/>
                                              <a:gd name="connsiteY2" fmla="*/ 233417 h 455977"/>
                                              <a:gd name="connsiteX3" fmla="*/ 3028 w 278364"/>
                                              <a:gd name="connsiteY3" fmla="*/ 350892 h 455977"/>
                                              <a:gd name="connsiteX4" fmla="*/ 25253 w 278364"/>
                                              <a:gd name="connsiteY4" fmla="*/ 439792 h 455977"/>
                                              <a:gd name="connsiteX5" fmla="*/ 95103 w 278364"/>
                                              <a:gd name="connsiteY5" fmla="*/ 449317 h 455977"/>
                                              <a:gd name="connsiteX6" fmla="*/ 44303 w 278364"/>
                                              <a:gd name="connsiteY6" fmla="*/ 366767 h 455977"/>
                                              <a:gd name="connsiteX7" fmla="*/ 136378 w 278364"/>
                                              <a:gd name="connsiteY7" fmla="*/ 227067 h 455977"/>
                                              <a:gd name="connsiteX8" fmla="*/ 237978 w 278364"/>
                                              <a:gd name="connsiteY8" fmla="*/ 119117 h 455977"/>
                                              <a:gd name="connsiteX9" fmla="*/ 276078 w 278364"/>
                                              <a:gd name="connsiteY9" fmla="*/ 49267 h 455977"/>
                                              <a:gd name="connsiteX10" fmla="*/ 260203 w 278364"/>
                                              <a:gd name="connsiteY10" fmla="*/ 1642 h 455977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278364" h="455977">
                                                <a:moveTo>
                                                  <a:pt x="260203" y="1642"/>
                                                </a:moveTo>
                                                <a:cubicBezTo>
                                                  <a:pt x="243799" y="11696"/>
                                                  <a:pt x="206757" y="70963"/>
                                                  <a:pt x="177653" y="109592"/>
                                                </a:cubicBezTo>
                                                <a:cubicBezTo>
                                                  <a:pt x="148549" y="148221"/>
                                                  <a:pt x="114682" y="193200"/>
                                                  <a:pt x="85578" y="233417"/>
                                                </a:cubicBezTo>
                                                <a:cubicBezTo>
                                                  <a:pt x="56474" y="273634"/>
                                                  <a:pt x="13082" y="316496"/>
                                                  <a:pt x="3028" y="350892"/>
                                                </a:cubicBezTo>
                                                <a:cubicBezTo>
                                                  <a:pt x="-7026" y="385288"/>
                                                  <a:pt x="9907" y="423388"/>
                                                  <a:pt x="25253" y="439792"/>
                                                </a:cubicBezTo>
                                                <a:cubicBezTo>
                                                  <a:pt x="40599" y="456196"/>
                                                  <a:pt x="91928" y="461488"/>
                                                  <a:pt x="95103" y="449317"/>
                                                </a:cubicBezTo>
                                                <a:cubicBezTo>
                                                  <a:pt x="98278" y="437146"/>
                                                  <a:pt x="37424" y="403809"/>
                                                  <a:pt x="44303" y="366767"/>
                                                </a:cubicBezTo>
                                                <a:cubicBezTo>
                                                  <a:pt x="51182" y="329725"/>
                                                  <a:pt x="104099" y="268342"/>
                                                  <a:pt x="136378" y="227067"/>
                                                </a:cubicBezTo>
                                                <a:cubicBezTo>
                                                  <a:pt x="168657" y="185792"/>
                                                  <a:pt x="214695" y="148750"/>
                                                  <a:pt x="237978" y="119117"/>
                                                </a:cubicBezTo>
                                                <a:cubicBezTo>
                                                  <a:pt x="261261" y="89484"/>
                                                  <a:pt x="270257" y="68317"/>
                                                  <a:pt x="276078" y="49267"/>
                                                </a:cubicBezTo>
                                                <a:cubicBezTo>
                                                  <a:pt x="281899" y="30217"/>
                                                  <a:pt x="276607" y="-8412"/>
                                                  <a:pt x="260203" y="1642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grpFill/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588" name="Freeform 587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5171306" y="1930462"/>
                                            <a:ext cx="1029865" cy="801500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769 w 1029865"/>
                                              <a:gd name="connsiteY0" fmla="*/ 6288 h 801500"/>
                                              <a:gd name="connsiteX1" fmla="*/ 29344 w 1029865"/>
                                              <a:gd name="connsiteY1" fmla="*/ 161863 h 801500"/>
                                              <a:gd name="connsiteX2" fmla="*/ 115069 w 1029865"/>
                                              <a:gd name="connsiteY2" fmla="*/ 247588 h 801500"/>
                                              <a:gd name="connsiteX3" fmla="*/ 264294 w 1029865"/>
                                              <a:gd name="connsiteY3" fmla="*/ 317438 h 801500"/>
                                              <a:gd name="connsiteX4" fmla="*/ 575444 w 1029865"/>
                                              <a:gd name="connsiteY4" fmla="*/ 438088 h 801500"/>
                                              <a:gd name="connsiteX5" fmla="*/ 842144 w 1029865"/>
                                              <a:gd name="connsiteY5" fmla="*/ 603188 h 801500"/>
                                              <a:gd name="connsiteX6" fmla="*/ 959619 w 1029865"/>
                                              <a:gd name="connsiteY6" fmla="*/ 733363 h 801500"/>
                                              <a:gd name="connsiteX7" fmla="*/ 997719 w 1029865"/>
                                              <a:gd name="connsiteY7" fmla="*/ 800038 h 801500"/>
                                              <a:gd name="connsiteX8" fmla="*/ 1026294 w 1029865"/>
                                              <a:gd name="connsiteY8" fmla="*/ 673038 h 801500"/>
                                              <a:gd name="connsiteX9" fmla="*/ 1026294 w 1029865"/>
                                              <a:gd name="connsiteY9" fmla="*/ 552388 h 801500"/>
                                              <a:gd name="connsiteX10" fmla="*/ 997719 w 1029865"/>
                                              <a:gd name="connsiteY10" fmla="*/ 488888 h 801500"/>
                                              <a:gd name="connsiteX11" fmla="*/ 965969 w 1029865"/>
                                              <a:gd name="connsiteY11" fmla="*/ 498413 h 801500"/>
                                              <a:gd name="connsiteX12" fmla="*/ 997719 w 1029865"/>
                                              <a:gd name="connsiteY12" fmla="*/ 565088 h 801500"/>
                                              <a:gd name="connsiteX13" fmla="*/ 997719 w 1029865"/>
                                              <a:gd name="connsiteY13" fmla="*/ 685738 h 801500"/>
                                              <a:gd name="connsiteX14" fmla="*/ 994544 w 1029865"/>
                                              <a:gd name="connsiteY14" fmla="*/ 711138 h 801500"/>
                                              <a:gd name="connsiteX15" fmla="*/ 940569 w 1029865"/>
                                              <a:gd name="connsiteY15" fmla="*/ 647638 h 801500"/>
                                              <a:gd name="connsiteX16" fmla="*/ 775469 w 1029865"/>
                                              <a:gd name="connsiteY16" fmla="*/ 507938 h 801500"/>
                                              <a:gd name="connsiteX17" fmla="*/ 575444 w 1029865"/>
                                              <a:gd name="connsiteY17" fmla="*/ 403163 h 801500"/>
                                              <a:gd name="connsiteX18" fmla="*/ 388119 w 1029865"/>
                                              <a:gd name="connsiteY18" fmla="*/ 330138 h 801500"/>
                                              <a:gd name="connsiteX19" fmla="*/ 184919 w 1029865"/>
                                              <a:gd name="connsiteY19" fmla="*/ 253938 h 801500"/>
                                              <a:gd name="connsiteX20" fmla="*/ 67444 w 1029865"/>
                                              <a:gd name="connsiteY20" fmla="*/ 155513 h 801500"/>
                                              <a:gd name="connsiteX21" fmla="*/ 51569 w 1029865"/>
                                              <a:gd name="connsiteY21" fmla="*/ 82488 h 801500"/>
                                              <a:gd name="connsiteX22" fmla="*/ 54744 w 1029865"/>
                                              <a:gd name="connsiteY22" fmla="*/ 34863 h 801500"/>
                                              <a:gd name="connsiteX23" fmla="*/ 769 w 1029865"/>
                                              <a:gd name="connsiteY23" fmla="*/ 6288 h 801500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  <a:cxn ang="0">
                                                <a:pos x="connsiteX15" y="connsiteY15"/>
                                              </a:cxn>
                                              <a:cxn ang="0">
                                                <a:pos x="connsiteX16" y="connsiteY16"/>
                                              </a:cxn>
                                              <a:cxn ang="0">
                                                <a:pos x="connsiteX17" y="connsiteY17"/>
                                              </a:cxn>
                                              <a:cxn ang="0">
                                                <a:pos x="connsiteX18" y="connsiteY18"/>
                                              </a:cxn>
                                              <a:cxn ang="0">
                                                <a:pos x="connsiteX19" y="connsiteY19"/>
                                              </a:cxn>
                                              <a:cxn ang="0">
                                                <a:pos x="connsiteX20" y="connsiteY20"/>
                                              </a:cxn>
                                              <a:cxn ang="0">
                                                <a:pos x="connsiteX21" y="connsiteY21"/>
                                              </a:cxn>
                                              <a:cxn ang="0">
                                                <a:pos x="connsiteX22" y="connsiteY22"/>
                                              </a:cxn>
                                              <a:cxn ang="0">
                                                <a:pos x="connsiteX23" y="connsiteY23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029865" h="801500">
                                                <a:moveTo>
                                                  <a:pt x="769" y="6288"/>
                                                </a:moveTo>
                                                <a:cubicBezTo>
                                                  <a:pt x="-3464" y="27455"/>
                                                  <a:pt x="10294" y="121646"/>
                                                  <a:pt x="29344" y="161863"/>
                                                </a:cubicBezTo>
                                                <a:cubicBezTo>
                                                  <a:pt x="48394" y="202080"/>
                                                  <a:pt x="75911" y="221659"/>
                                                  <a:pt x="115069" y="247588"/>
                                                </a:cubicBezTo>
                                                <a:cubicBezTo>
                                                  <a:pt x="154227" y="273517"/>
                                                  <a:pt x="187565" y="285688"/>
                                                  <a:pt x="264294" y="317438"/>
                                                </a:cubicBezTo>
                                                <a:cubicBezTo>
                                                  <a:pt x="341023" y="349188"/>
                                                  <a:pt x="479136" y="390463"/>
                                                  <a:pt x="575444" y="438088"/>
                                                </a:cubicBezTo>
                                                <a:cubicBezTo>
                                                  <a:pt x="671752" y="485713"/>
                                                  <a:pt x="778115" y="553976"/>
                                                  <a:pt x="842144" y="603188"/>
                                                </a:cubicBezTo>
                                                <a:cubicBezTo>
                                                  <a:pt x="906173" y="652400"/>
                                                  <a:pt x="933690" y="700555"/>
                                                  <a:pt x="959619" y="733363"/>
                                                </a:cubicBezTo>
                                                <a:cubicBezTo>
                                                  <a:pt x="985548" y="766171"/>
                                                  <a:pt x="986607" y="810092"/>
                                                  <a:pt x="997719" y="800038"/>
                                                </a:cubicBezTo>
                                                <a:cubicBezTo>
                                                  <a:pt x="1008831" y="789984"/>
                                                  <a:pt x="1021532" y="714313"/>
                                                  <a:pt x="1026294" y="673038"/>
                                                </a:cubicBezTo>
                                                <a:cubicBezTo>
                                                  <a:pt x="1031056" y="631763"/>
                                                  <a:pt x="1031056" y="583079"/>
                                                  <a:pt x="1026294" y="552388"/>
                                                </a:cubicBezTo>
                                                <a:cubicBezTo>
                                                  <a:pt x="1021532" y="521697"/>
                                                  <a:pt x="1007773" y="497884"/>
                                                  <a:pt x="997719" y="488888"/>
                                                </a:cubicBezTo>
                                                <a:cubicBezTo>
                                                  <a:pt x="987665" y="479892"/>
                                                  <a:pt x="965969" y="485713"/>
                                                  <a:pt x="965969" y="498413"/>
                                                </a:cubicBezTo>
                                                <a:cubicBezTo>
                                                  <a:pt x="965969" y="511113"/>
                                                  <a:pt x="992427" y="533867"/>
                                                  <a:pt x="997719" y="565088"/>
                                                </a:cubicBezTo>
                                                <a:cubicBezTo>
                                                  <a:pt x="1003011" y="596309"/>
                                                  <a:pt x="998248" y="661396"/>
                                                  <a:pt x="997719" y="685738"/>
                                                </a:cubicBezTo>
                                                <a:cubicBezTo>
                                                  <a:pt x="997190" y="710080"/>
                                                  <a:pt x="1004069" y="717488"/>
                                                  <a:pt x="994544" y="711138"/>
                                                </a:cubicBezTo>
                                                <a:cubicBezTo>
                                                  <a:pt x="985019" y="704788"/>
                                                  <a:pt x="977081" y="681505"/>
                                                  <a:pt x="940569" y="647638"/>
                                                </a:cubicBezTo>
                                                <a:cubicBezTo>
                                                  <a:pt x="904057" y="613771"/>
                                                  <a:pt x="836323" y="548684"/>
                                                  <a:pt x="775469" y="507938"/>
                                                </a:cubicBezTo>
                                                <a:cubicBezTo>
                                                  <a:pt x="714615" y="467192"/>
                                                  <a:pt x="640002" y="432796"/>
                                                  <a:pt x="575444" y="403163"/>
                                                </a:cubicBezTo>
                                                <a:cubicBezTo>
                                                  <a:pt x="510886" y="373530"/>
                                                  <a:pt x="388119" y="330138"/>
                                                  <a:pt x="388119" y="330138"/>
                                                </a:cubicBezTo>
                                                <a:cubicBezTo>
                                                  <a:pt x="323031" y="305267"/>
                                                  <a:pt x="238365" y="283042"/>
                                                  <a:pt x="184919" y="253938"/>
                                                </a:cubicBezTo>
                                                <a:cubicBezTo>
                                                  <a:pt x="131473" y="224834"/>
                                                  <a:pt x="89669" y="184088"/>
                                                  <a:pt x="67444" y="155513"/>
                                                </a:cubicBezTo>
                                                <a:cubicBezTo>
                                                  <a:pt x="45219" y="126938"/>
                                                  <a:pt x="53686" y="102596"/>
                                                  <a:pt x="51569" y="82488"/>
                                                </a:cubicBezTo>
                                                <a:cubicBezTo>
                                                  <a:pt x="49452" y="62380"/>
                                                  <a:pt x="57919" y="46505"/>
                                                  <a:pt x="54744" y="34863"/>
                                                </a:cubicBezTo>
                                                <a:cubicBezTo>
                                                  <a:pt x="51569" y="23221"/>
                                                  <a:pt x="5002" y="-14879"/>
                                                  <a:pt x="769" y="6288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grpFill/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589" name="Freeform 588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4668759" y="2093466"/>
                                            <a:ext cx="259380" cy="455236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135016 w 259380"/>
                                              <a:gd name="connsiteY0" fmla="*/ 179834 h 455236"/>
                                              <a:gd name="connsiteX1" fmla="*/ 115966 w 259380"/>
                                              <a:gd name="connsiteY1" fmla="*/ 281434 h 455236"/>
                                              <a:gd name="connsiteX2" fmla="*/ 147716 w 259380"/>
                                              <a:gd name="connsiteY2" fmla="*/ 354459 h 455236"/>
                                              <a:gd name="connsiteX3" fmla="*/ 179466 w 259380"/>
                                              <a:gd name="connsiteY3" fmla="*/ 417959 h 455236"/>
                                              <a:gd name="connsiteX4" fmla="*/ 144541 w 259380"/>
                                              <a:gd name="connsiteY4" fmla="*/ 398909 h 455236"/>
                                              <a:gd name="connsiteX5" fmla="*/ 49291 w 259380"/>
                                              <a:gd name="connsiteY5" fmla="*/ 316359 h 455236"/>
                                              <a:gd name="connsiteX6" fmla="*/ 27066 w 259380"/>
                                              <a:gd name="connsiteY6" fmla="*/ 198884 h 455236"/>
                                              <a:gd name="connsiteX7" fmla="*/ 52466 w 259380"/>
                                              <a:gd name="connsiteY7" fmla="*/ 116334 h 455236"/>
                                              <a:gd name="connsiteX8" fmla="*/ 103266 w 259380"/>
                                              <a:gd name="connsiteY8" fmla="*/ 49659 h 455236"/>
                                              <a:gd name="connsiteX9" fmla="*/ 122316 w 259380"/>
                                              <a:gd name="connsiteY9" fmla="*/ 24259 h 455236"/>
                                              <a:gd name="connsiteX10" fmla="*/ 100091 w 259380"/>
                                              <a:gd name="connsiteY10" fmla="*/ 2034 h 455236"/>
                                              <a:gd name="connsiteX11" fmla="*/ 42941 w 259380"/>
                                              <a:gd name="connsiteY11" fmla="*/ 78234 h 455236"/>
                                              <a:gd name="connsiteX12" fmla="*/ 1666 w 259380"/>
                                              <a:gd name="connsiteY12" fmla="*/ 179834 h 455236"/>
                                              <a:gd name="connsiteX13" fmla="*/ 14366 w 259380"/>
                                              <a:gd name="connsiteY13" fmla="*/ 300484 h 455236"/>
                                              <a:gd name="connsiteX14" fmla="*/ 71516 w 259380"/>
                                              <a:gd name="connsiteY14" fmla="*/ 392559 h 455236"/>
                                              <a:gd name="connsiteX15" fmla="*/ 169941 w 259380"/>
                                              <a:gd name="connsiteY15" fmla="*/ 446534 h 455236"/>
                                              <a:gd name="connsiteX16" fmla="*/ 258841 w 259380"/>
                                              <a:gd name="connsiteY16" fmla="*/ 449709 h 455236"/>
                                              <a:gd name="connsiteX17" fmla="*/ 204866 w 259380"/>
                                              <a:gd name="connsiteY17" fmla="*/ 392559 h 455236"/>
                                              <a:gd name="connsiteX18" fmla="*/ 157241 w 259380"/>
                                              <a:gd name="connsiteY18" fmla="*/ 290959 h 455236"/>
                                              <a:gd name="connsiteX19" fmla="*/ 135016 w 259380"/>
                                              <a:gd name="connsiteY19" fmla="*/ 179834 h 455236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  <a:cxn ang="0">
                                                <a:pos x="connsiteX15" y="connsiteY15"/>
                                              </a:cxn>
                                              <a:cxn ang="0">
                                                <a:pos x="connsiteX16" y="connsiteY16"/>
                                              </a:cxn>
                                              <a:cxn ang="0">
                                                <a:pos x="connsiteX17" y="connsiteY17"/>
                                              </a:cxn>
                                              <a:cxn ang="0">
                                                <a:pos x="connsiteX18" y="connsiteY18"/>
                                              </a:cxn>
                                              <a:cxn ang="0">
                                                <a:pos x="connsiteX19" y="connsiteY19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259380" h="455236">
                                                <a:moveTo>
                                                  <a:pt x="135016" y="179834"/>
                                                </a:moveTo>
                                                <a:cubicBezTo>
                                                  <a:pt x="128137" y="178247"/>
                                                  <a:pt x="113849" y="252330"/>
                                                  <a:pt x="115966" y="281434"/>
                                                </a:cubicBezTo>
                                                <a:cubicBezTo>
                                                  <a:pt x="118083" y="310538"/>
                                                  <a:pt x="137133" y="331705"/>
                                                  <a:pt x="147716" y="354459"/>
                                                </a:cubicBezTo>
                                                <a:cubicBezTo>
                                                  <a:pt x="158299" y="377213"/>
                                                  <a:pt x="179995" y="410551"/>
                                                  <a:pt x="179466" y="417959"/>
                                                </a:cubicBezTo>
                                                <a:cubicBezTo>
                                                  <a:pt x="178937" y="425367"/>
                                                  <a:pt x="166237" y="415842"/>
                                                  <a:pt x="144541" y="398909"/>
                                                </a:cubicBezTo>
                                                <a:cubicBezTo>
                                                  <a:pt x="122845" y="381976"/>
                                                  <a:pt x="68870" y="349697"/>
                                                  <a:pt x="49291" y="316359"/>
                                                </a:cubicBezTo>
                                                <a:cubicBezTo>
                                                  <a:pt x="29712" y="283022"/>
                                                  <a:pt x="26537" y="232221"/>
                                                  <a:pt x="27066" y="198884"/>
                                                </a:cubicBezTo>
                                                <a:cubicBezTo>
                                                  <a:pt x="27595" y="165547"/>
                                                  <a:pt x="39766" y="141205"/>
                                                  <a:pt x="52466" y="116334"/>
                                                </a:cubicBezTo>
                                                <a:cubicBezTo>
                                                  <a:pt x="65166" y="91463"/>
                                                  <a:pt x="91624" y="65005"/>
                                                  <a:pt x="103266" y="49659"/>
                                                </a:cubicBezTo>
                                                <a:cubicBezTo>
                                                  <a:pt x="114908" y="34313"/>
                                                  <a:pt x="122845" y="32196"/>
                                                  <a:pt x="122316" y="24259"/>
                                                </a:cubicBezTo>
                                                <a:cubicBezTo>
                                                  <a:pt x="121787" y="16321"/>
                                                  <a:pt x="113320" y="-6962"/>
                                                  <a:pt x="100091" y="2034"/>
                                                </a:cubicBezTo>
                                                <a:cubicBezTo>
                                                  <a:pt x="86862" y="11030"/>
                                                  <a:pt x="59345" y="48601"/>
                                                  <a:pt x="42941" y="78234"/>
                                                </a:cubicBezTo>
                                                <a:cubicBezTo>
                                                  <a:pt x="26537" y="107867"/>
                                                  <a:pt x="6428" y="142792"/>
                                                  <a:pt x="1666" y="179834"/>
                                                </a:cubicBezTo>
                                                <a:cubicBezTo>
                                                  <a:pt x="-3096" y="216876"/>
                                                  <a:pt x="2724" y="265030"/>
                                                  <a:pt x="14366" y="300484"/>
                                                </a:cubicBezTo>
                                                <a:cubicBezTo>
                                                  <a:pt x="26008" y="335938"/>
                                                  <a:pt x="45587" y="368217"/>
                                                  <a:pt x="71516" y="392559"/>
                                                </a:cubicBezTo>
                                                <a:cubicBezTo>
                                                  <a:pt x="97445" y="416901"/>
                                                  <a:pt x="138720" y="437009"/>
                                                  <a:pt x="169941" y="446534"/>
                                                </a:cubicBezTo>
                                                <a:cubicBezTo>
                                                  <a:pt x="201162" y="456059"/>
                                                  <a:pt x="253020" y="458705"/>
                                                  <a:pt x="258841" y="449709"/>
                                                </a:cubicBezTo>
                                                <a:cubicBezTo>
                                                  <a:pt x="264662" y="440713"/>
                                                  <a:pt x="221799" y="419017"/>
                                                  <a:pt x="204866" y="392559"/>
                                                </a:cubicBezTo>
                                                <a:cubicBezTo>
                                                  <a:pt x="187933" y="366101"/>
                                                  <a:pt x="164649" y="320592"/>
                                                  <a:pt x="157241" y="290959"/>
                                                </a:cubicBezTo>
                                                <a:cubicBezTo>
                                                  <a:pt x="149833" y="261326"/>
                                                  <a:pt x="141895" y="181421"/>
                                                  <a:pt x="135016" y="179834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grpFill/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590" name="Freeform 589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5823729" y="2636361"/>
                                            <a:ext cx="520957" cy="678223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354821 w 520957"/>
                                              <a:gd name="connsiteY0" fmla="*/ 27464 h 678223"/>
                                              <a:gd name="connsiteX1" fmla="*/ 437371 w 520957"/>
                                              <a:gd name="connsiteY1" fmla="*/ 2064 h 678223"/>
                                              <a:gd name="connsiteX2" fmla="*/ 507221 w 520957"/>
                                              <a:gd name="connsiteY2" fmla="*/ 87789 h 678223"/>
                                              <a:gd name="connsiteX3" fmla="*/ 513571 w 520957"/>
                                              <a:gd name="connsiteY3" fmla="*/ 186214 h 678223"/>
                                              <a:gd name="connsiteX4" fmla="*/ 424671 w 520957"/>
                                              <a:gd name="connsiteY4" fmla="*/ 278289 h 678223"/>
                                              <a:gd name="connsiteX5" fmla="*/ 380221 w 520957"/>
                                              <a:gd name="connsiteY5" fmla="*/ 322739 h 678223"/>
                                              <a:gd name="connsiteX6" fmla="*/ 284971 w 520957"/>
                                              <a:gd name="connsiteY6" fmla="*/ 424339 h 678223"/>
                                              <a:gd name="connsiteX7" fmla="*/ 205596 w 520957"/>
                                              <a:gd name="connsiteY7" fmla="*/ 548164 h 678223"/>
                                              <a:gd name="connsiteX8" fmla="*/ 180196 w 520957"/>
                                              <a:gd name="connsiteY8" fmla="*/ 598964 h 678223"/>
                                              <a:gd name="connsiteX9" fmla="*/ 326246 w 520957"/>
                                              <a:gd name="connsiteY9" fmla="*/ 532289 h 678223"/>
                                              <a:gd name="connsiteX10" fmla="*/ 440546 w 520957"/>
                                              <a:gd name="connsiteY10" fmla="*/ 437039 h 678223"/>
                                              <a:gd name="connsiteX11" fmla="*/ 484996 w 520957"/>
                                              <a:gd name="connsiteY11" fmla="*/ 408464 h 678223"/>
                                              <a:gd name="connsiteX12" fmla="*/ 475471 w 520957"/>
                                              <a:gd name="connsiteY12" fmla="*/ 459264 h 678223"/>
                                              <a:gd name="connsiteX13" fmla="*/ 348471 w 520957"/>
                                              <a:gd name="connsiteY13" fmla="*/ 551339 h 678223"/>
                                              <a:gd name="connsiteX14" fmla="*/ 199246 w 520957"/>
                                              <a:gd name="connsiteY14" fmla="*/ 627539 h 678223"/>
                                              <a:gd name="connsiteX15" fmla="*/ 59546 w 520957"/>
                                              <a:gd name="connsiteY15" fmla="*/ 675164 h 678223"/>
                                              <a:gd name="connsiteX16" fmla="*/ 2396 w 520957"/>
                                              <a:gd name="connsiteY16" fmla="*/ 665639 h 678223"/>
                                              <a:gd name="connsiteX17" fmla="*/ 132571 w 520957"/>
                                              <a:gd name="connsiteY17" fmla="*/ 602139 h 678223"/>
                                              <a:gd name="connsiteX18" fmla="*/ 227821 w 520957"/>
                                              <a:gd name="connsiteY18" fmla="*/ 462439 h 678223"/>
                                              <a:gd name="connsiteX19" fmla="*/ 319896 w 520957"/>
                                              <a:gd name="connsiteY19" fmla="*/ 351314 h 678223"/>
                                              <a:gd name="connsiteX20" fmla="*/ 345296 w 520957"/>
                                              <a:gd name="connsiteY20" fmla="*/ 294164 h 678223"/>
                                              <a:gd name="connsiteX21" fmla="*/ 380221 w 520957"/>
                                              <a:gd name="connsiteY21" fmla="*/ 284639 h 678223"/>
                                              <a:gd name="connsiteX22" fmla="*/ 453246 w 520957"/>
                                              <a:gd name="connsiteY22" fmla="*/ 217964 h 678223"/>
                                              <a:gd name="connsiteX23" fmla="*/ 484996 w 520957"/>
                                              <a:gd name="connsiteY23" fmla="*/ 141764 h 678223"/>
                                              <a:gd name="connsiteX24" fmla="*/ 450071 w 520957"/>
                                              <a:gd name="connsiteY24" fmla="*/ 68739 h 678223"/>
                                              <a:gd name="connsiteX25" fmla="*/ 415146 w 520957"/>
                                              <a:gd name="connsiteY25" fmla="*/ 36989 h 678223"/>
                                              <a:gd name="connsiteX26" fmla="*/ 354821 w 520957"/>
                                              <a:gd name="connsiteY26" fmla="*/ 27464 h 678223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  <a:cxn ang="0">
                                                <a:pos x="connsiteX15" y="connsiteY15"/>
                                              </a:cxn>
                                              <a:cxn ang="0">
                                                <a:pos x="connsiteX16" y="connsiteY16"/>
                                              </a:cxn>
                                              <a:cxn ang="0">
                                                <a:pos x="connsiteX17" y="connsiteY17"/>
                                              </a:cxn>
                                              <a:cxn ang="0">
                                                <a:pos x="connsiteX18" y="connsiteY18"/>
                                              </a:cxn>
                                              <a:cxn ang="0">
                                                <a:pos x="connsiteX19" y="connsiteY19"/>
                                              </a:cxn>
                                              <a:cxn ang="0">
                                                <a:pos x="connsiteX20" y="connsiteY20"/>
                                              </a:cxn>
                                              <a:cxn ang="0">
                                                <a:pos x="connsiteX21" y="connsiteY21"/>
                                              </a:cxn>
                                              <a:cxn ang="0">
                                                <a:pos x="connsiteX22" y="connsiteY22"/>
                                              </a:cxn>
                                              <a:cxn ang="0">
                                                <a:pos x="connsiteX23" y="connsiteY23"/>
                                              </a:cxn>
                                              <a:cxn ang="0">
                                                <a:pos x="connsiteX24" y="connsiteY24"/>
                                              </a:cxn>
                                              <a:cxn ang="0">
                                                <a:pos x="connsiteX25" y="connsiteY25"/>
                                              </a:cxn>
                                              <a:cxn ang="0">
                                                <a:pos x="connsiteX26" y="connsiteY26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520957" h="678223">
                                                <a:moveTo>
                                                  <a:pt x="354821" y="27464"/>
                                                </a:moveTo>
                                                <a:cubicBezTo>
                                                  <a:pt x="358525" y="21643"/>
                                                  <a:pt x="411971" y="-7990"/>
                                                  <a:pt x="437371" y="2064"/>
                                                </a:cubicBezTo>
                                                <a:cubicBezTo>
                                                  <a:pt x="462771" y="12118"/>
                                                  <a:pt x="494521" y="57097"/>
                                                  <a:pt x="507221" y="87789"/>
                                                </a:cubicBezTo>
                                                <a:cubicBezTo>
                                                  <a:pt x="519921" y="118481"/>
                                                  <a:pt x="527329" y="154464"/>
                                                  <a:pt x="513571" y="186214"/>
                                                </a:cubicBezTo>
                                                <a:cubicBezTo>
                                                  <a:pt x="499813" y="217964"/>
                                                  <a:pt x="446896" y="255535"/>
                                                  <a:pt x="424671" y="278289"/>
                                                </a:cubicBezTo>
                                                <a:cubicBezTo>
                                                  <a:pt x="402446" y="301043"/>
                                                  <a:pt x="403504" y="298397"/>
                                                  <a:pt x="380221" y="322739"/>
                                                </a:cubicBezTo>
                                                <a:cubicBezTo>
                                                  <a:pt x="356938" y="347081"/>
                                                  <a:pt x="314075" y="386768"/>
                                                  <a:pt x="284971" y="424339"/>
                                                </a:cubicBezTo>
                                                <a:cubicBezTo>
                                                  <a:pt x="255867" y="461910"/>
                                                  <a:pt x="223059" y="519060"/>
                                                  <a:pt x="205596" y="548164"/>
                                                </a:cubicBezTo>
                                                <a:cubicBezTo>
                                                  <a:pt x="188133" y="577268"/>
                                                  <a:pt x="160088" y="601610"/>
                                                  <a:pt x="180196" y="598964"/>
                                                </a:cubicBezTo>
                                                <a:cubicBezTo>
                                                  <a:pt x="200304" y="596318"/>
                                                  <a:pt x="282854" y="559277"/>
                                                  <a:pt x="326246" y="532289"/>
                                                </a:cubicBezTo>
                                                <a:cubicBezTo>
                                                  <a:pt x="369638" y="505302"/>
                                                  <a:pt x="414088" y="457677"/>
                                                  <a:pt x="440546" y="437039"/>
                                                </a:cubicBezTo>
                                                <a:cubicBezTo>
                                                  <a:pt x="467004" y="416401"/>
                                                  <a:pt x="479175" y="404760"/>
                                                  <a:pt x="484996" y="408464"/>
                                                </a:cubicBezTo>
                                                <a:cubicBezTo>
                                                  <a:pt x="490817" y="412168"/>
                                                  <a:pt x="498225" y="435452"/>
                                                  <a:pt x="475471" y="459264"/>
                                                </a:cubicBezTo>
                                                <a:cubicBezTo>
                                                  <a:pt x="452717" y="483076"/>
                                                  <a:pt x="394509" y="523293"/>
                                                  <a:pt x="348471" y="551339"/>
                                                </a:cubicBezTo>
                                                <a:cubicBezTo>
                                                  <a:pt x="302433" y="579385"/>
                                                  <a:pt x="247400" y="606902"/>
                                                  <a:pt x="199246" y="627539"/>
                                                </a:cubicBezTo>
                                                <a:cubicBezTo>
                                                  <a:pt x="151092" y="648177"/>
                                                  <a:pt x="92354" y="668814"/>
                                                  <a:pt x="59546" y="675164"/>
                                                </a:cubicBezTo>
                                                <a:cubicBezTo>
                                                  <a:pt x="26738" y="681514"/>
                                                  <a:pt x="-9775" y="677810"/>
                                                  <a:pt x="2396" y="665639"/>
                                                </a:cubicBezTo>
                                                <a:cubicBezTo>
                                                  <a:pt x="14567" y="653468"/>
                                                  <a:pt x="95000" y="636006"/>
                                                  <a:pt x="132571" y="602139"/>
                                                </a:cubicBezTo>
                                                <a:cubicBezTo>
                                                  <a:pt x="170142" y="568272"/>
                                                  <a:pt x="196600" y="504243"/>
                                                  <a:pt x="227821" y="462439"/>
                                                </a:cubicBezTo>
                                                <a:cubicBezTo>
                                                  <a:pt x="259042" y="420635"/>
                                                  <a:pt x="300317" y="379360"/>
                                                  <a:pt x="319896" y="351314"/>
                                                </a:cubicBezTo>
                                                <a:cubicBezTo>
                                                  <a:pt x="339475" y="323268"/>
                                                  <a:pt x="335242" y="305276"/>
                                                  <a:pt x="345296" y="294164"/>
                                                </a:cubicBezTo>
                                                <a:cubicBezTo>
                                                  <a:pt x="355350" y="283052"/>
                                                  <a:pt x="362229" y="297339"/>
                                                  <a:pt x="380221" y="284639"/>
                                                </a:cubicBezTo>
                                                <a:cubicBezTo>
                                                  <a:pt x="398213" y="271939"/>
                                                  <a:pt x="435784" y="241776"/>
                                                  <a:pt x="453246" y="217964"/>
                                                </a:cubicBezTo>
                                                <a:cubicBezTo>
                                                  <a:pt x="470708" y="194152"/>
                                                  <a:pt x="485525" y="166635"/>
                                                  <a:pt x="484996" y="141764"/>
                                                </a:cubicBezTo>
                                                <a:cubicBezTo>
                                                  <a:pt x="484467" y="116893"/>
                                                  <a:pt x="461713" y="86201"/>
                                                  <a:pt x="450071" y="68739"/>
                                                </a:cubicBezTo>
                                                <a:cubicBezTo>
                                                  <a:pt x="438429" y="51277"/>
                                                  <a:pt x="433137" y="38047"/>
                                                  <a:pt x="415146" y="36989"/>
                                                </a:cubicBezTo>
                                                <a:cubicBezTo>
                                                  <a:pt x="397155" y="35931"/>
                                                  <a:pt x="351117" y="33285"/>
                                                  <a:pt x="354821" y="27464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grpFill/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591" name="Freeform 590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5582703" y="2511541"/>
                                            <a:ext cx="424697" cy="150324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2122 w 424697"/>
                                              <a:gd name="connsiteY0" fmla="*/ 88784 h 150324"/>
                                              <a:gd name="connsiteX1" fmla="*/ 100547 w 424697"/>
                                              <a:gd name="connsiteY1" fmla="*/ 44334 h 150324"/>
                                              <a:gd name="connsiteX2" fmla="*/ 265647 w 424697"/>
                                              <a:gd name="connsiteY2" fmla="*/ 53859 h 150324"/>
                                              <a:gd name="connsiteX3" fmla="*/ 395822 w 424697"/>
                                              <a:gd name="connsiteY3" fmla="*/ 145934 h 150324"/>
                                              <a:gd name="connsiteX4" fmla="*/ 421222 w 424697"/>
                                              <a:gd name="connsiteY4" fmla="*/ 126884 h 150324"/>
                                              <a:gd name="connsiteX5" fmla="*/ 341847 w 424697"/>
                                              <a:gd name="connsiteY5" fmla="*/ 50684 h 150324"/>
                                              <a:gd name="connsiteX6" fmla="*/ 230722 w 424697"/>
                                              <a:gd name="connsiteY6" fmla="*/ 3059 h 150324"/>
                                              <a:gd name="connsiteX7" fmla="*/ 52922 w 424697"/>
                                              <a:gd name="connsiteY7" fmla="*/ 12584 h 150324"/>
                                              <a:gd name="connsiteX8" fmla="*/ 2122 w 424697"/>
                                              <a:gd name="connsiteY8" fmla="*/ 88784 h 150324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424697" h="150324">
                                                <a:moveTo>
                                                  <a:pt x="2122" y="88784"/>
                                                </a:moveTo>
                                                <a:cubicBezTo>
                                                  <a:pt x="10059" y="94076"/>
                                                  <a:pt x="56626" y="50155"/>
                                                  <a:pt x="100547" y="44334"/>
                                                </a:cubicBezTo>
                                                <a:cubicBezTo>
                                                  <a:pt x="144468" y="38513"/>
                                                  <a:pt x="216435" y="36926"/>
                                                  <a:pt x="265647" y="53859"/>
                                                </a:cubicBezTo>
                                                <a:cubicBezTo>
                                                  <a:pt x="314859" y="70792"/>
                                                  <a:pt x="369893" y="133763"/>
                                                  <a:pt x="395822" y="145934"/>
                                                </a:cubicBezTo>
                                                <a:cubicBezTo>
                                                  <a:pt x="421751" y="158105"/>
                                                  <a:pt x="430218" y="142759"/>
                                                  <a:pt x="421222" y="126884"/>
                                                </a:cubicBezTo>
                                                <a:cubicBezTo>
                                                  <a:pt x="412226" y="111009"/>
                                                  <a:pt x="373597" y="71321"/>
                                                  <a:pt x="341847" y="50684"/>
                                                </a:cubicBezTo>
                                                <a:cubicBezTo>
                                                  <a:pt x="310097" y="30047"/>
                                                  <a:pt x="278876" y="9409"/>
                                                  <a:pt x="230722" y="3059"/>
                                                </a:cubicBezTo>
                                                <a:cubicBezTo>
                                                  <a:pt x="182568" y="-3291"/>
                                                  <a:pt x="97901" y="413"/>
                                                  <a:pt x="52922" y="12584"/>
                                                </a:cubicBezTo>
                                                <a:cubicBezTo>
                                                  <a:pt x="7943" y="24755"/>
                                                  <a:pt x="-5815" y="83492"/>
                                                  <a:pt x="2122" y="88784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grpFill/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592" name="Freeform 591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5028731" y="2489283"/>
                                            <a:ext cx="305291" cy="78083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469 w 305291"/>
                                              <a:gd name="connsiteY0" fmla="*/ 63417 h 78083"/>
                                              <a:gd name="connsiteX1" fmla="*/ 105244 w 305291"/>
                                              <a:gd name="connsiteY1" fmla="*/ 3092 h 78083"/>
                                              <a:gd name="connsiteX2" fmla="*/ 241769 w 305291"/>
                                              <a:gd name="connsiteY2" fmla="*/ 15792 h 78083"/>
                                              <a:gd name="connsiteX3" fmla="*/ 305269 w 305291"/>
                                              <a:gd name="connsiteY3" fmla="*/ 76117 h 78083"/>
                                              <a:gd name="connsiteX4" fmla="*/ 248119 w 305291"/>
                                              <a:gd name="connsiteY4" fmla="*/ 60242 h 78083"/>
                                              <a:gd name="connsiteX5" fmla="*/ 175094 w 305291"/>
                                              <a:gd name="connsiteY5" fmla="*/ 28492 h 78083"/>
                                              <a:gd name="connsiteX6" fmla="*/ 70319 w 305291"/>
                                              <a:gd name="connsiteY6" fmla="*/ 60242 h 78083"/>
                                              <a:gd name="connsiteX7" fmla="*/ 469 w 305291"/>
                                              <a:gd name="connsiteY7" fmla="*/ 63417 h 78083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305291" h="78083">
                                                <a:moveTo>
                                                  <a:pt x="469" y="63417"/>
                                                </a:moveTo>
                                                <a:cubicBezTo>
                                                  <a:pt x="6290" y="53892"/>
                                                  <a:pt x="65027" y="11030"/>
                                                  <a:pt x="105244" y="3092"/>
                                                </a:cubicBezTo>
                                                <a:cubicBezTo>
                                                  <a:pt x="145461" y="-4846"/>
                                                  <a:pt x="208432" y="3621"/>
                                                  <a:pt x="241769" y="15792"/>
                                                </a:cubicBezTo>
                                                <a:cubicBezTo>
                                                  <a:pt x="275106" y="27963"/>
                                                  <a:pt x="304211" y="68709"/>
                                                  <a:pt x="305269" y="76117"/>
                                                </a:cubicBezTo>
                                                <a:cubicBezTo>
                                                  <a:pt x="306327" y="83525"/>
                                                  <a:pt x="269815" y="68179"/>
                                                  <a:pt x="248119" y="60242"/>
                                                </a:cubicBezTo>
                                                <a:cubicBezTo>
                                                  <a:pt x="226423" y="52305"/>
                                                  <a:pt x="204727" y="28492"/>
                                                  <a:pt x="175094" y="28492"/>
                                                </a:cubicBezTo>
                                                <a:cubicBezTo>
                                                  <a:pt x="145461" y="28492"/>
                                                  <a:pt x="96248" y="47542"/>
                                                  <a:pt x="70319" y="60242"/>
                                                </a:cubicBezTo>
                                                <a:cubicBezTo>
                                                  <a:pt x="44390" y="72942"/>
                                                  <a:pt x="-5352" y="72942"/>
                                                  <a:pt x="469" y="63417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grpFill/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593" name="Freeform 592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5558685" y="2548431"/>
                                            <a:ext cx="146267" cy="411013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124565 w 146267"/>
                                              <a:gd name="connsiteY0" fmla="*/ 26494 h 411013"/>
                                              <a:gd name="connsiteX1" fmla="*/ 64240 w 146267"/>
                                              <a:gd name="connsiteY1" fmla="*/ 166194 h 411013"/>
                                              <a:gd name="connsiteX2" fmla="*/ 26140 w 146267"/>
                                              <a:gd name="connsiteY2" fmla="*/ 267794 h 411013"/>
                                              <a:gd name="connsiteX3" fmla="*/ 67415 w 146267"/>
                                              <a:gd name="connsiteY3" fmla="*/ 356694 h 411013"/>
                                              <a:gd name="connsiteX4" fmla="*/ 143615 w 146267"/>
                                              <a:gd name="connsiteY4" fmla="*/ 385269 h 411013"/>
                                              <a:gd name="connsiteX5" fmla="*/ 118215 w 146267"/>
                                              <a:gd name="connsiteY5" fmla="*/ 410669 h 411013"/>
                                              <a:gd name="connsiteX6" fmla="*/ 16615 w 146267"/>
                                              <a:gd name="connsiteY6" fmla="*/ 366219 h 411013"/>
                                              <a:gd name="connsiteX7" fmla="*/ 740 w 146267"/>
                                              <a:gd name="connsiteY7" fmla="*/ 270969 h 411013"/>
                                              <a:gd name="connsiteX8" fmla="*/ 22965 w 146267"/>
                                              <a:gd name="connsiteY8" fmla="*/ 178894 h 411013"/>
                                              <a:gd name="connsiteX9" fmla="*/ 57890 w 146267"/>
                                              <a:gd name="connsiteY9" fmla="*/ 105869 h 411013"/>
                                              <a:gd name="connsiteX10" fmla="*/ 76940 w 146267"/>
                                              <a:gd name="connsiteY10" fmla="*/ 45544 h 411013"/>
                                              <a:gd name="connsiteX11" fmla="*/ 76940 w 146267"/>
                                              <a:gd name="connsiteY11" fmla="*/ 4269 h 411013"/>
                                              <a:gd name="connsiteX12" fmla="*/ 124565 w 146267"/>
                                              <a:gd name="connsiteY12" fmla="*/ 26494 h 411013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46267" h="411013">
                                                <a:moveTo>
                                                  <a:pt x="124565" y="26494"/>
                                                </a:moveTo>
                                                <a:cubicBezTo>
                                                  <a:pt x="122448" y="53482"/>
                                                  <a:pt x="80644" y="125977"/>
                                                  <a:pt x="64240" y="166194"/>
                                                </a:cubicBezTo>
                                                <a:cubicBezTo>
                                                  <a:pt x="47836" y="206411"/>
                                                  <a:pt x="25611" y="236044"/>
                                                  <a:pt x="26140" y="267794"/>
                                                </a:cubicBezTo>
                                                <a:cubicBezTo>
                                                  <a:pt x="26669" y="299544"/>
                                                  <a:pt x="47836" y="337115"/>
                                                  <a:pt x="67415" y="356694"/>
                                                </a:cubicBezTo>
                                                <a:cubicBezTo>
                                                  <a:pt x="86994" y="376273"/>
                                                  <a:pt x="135148" y="376273"/>
                                                  <a:pt x="143615" y="385269"/>
                                                </a:cubicBezTo>
                                                <a:cubicBezTo>
                                                  <a:pt x="152082" y="394265"/>
                                                  <a:pt x="139382" y="413844"/>
                                                  <a:pt x="118215" y="410669"/>
                                                </a:cubicBezTo>
                                                <a:cubicBezTo>
                                                  <a:pt x="97048" y="407494"/>
                                                  <a:pt x="36194" y="389502"/>
                                                  <a:pt x="16615" y="366219"/>
                                                </a:cubicBezTo>
                                                <a:cubicBezTo>
                                                  <a:pt x="-2964" y="342936"/>
                                                  <a:pt x="-318" y="302190"/>
                                                  <a:pt x="740" y="270969"/>
                                                </a:cubicBezTo>
                                                <a:cubicBezTo>
                                                  <a:pt x="1798" y="239748"/>
                                                  <a:pt x="13440" y="206411"/>
                                                  <a:pt x="22965" y="178894"/>
                                                </a:cubicBezTo>
                                                <a:cubicBezTo>
                                                  <a:pt x="32490" y="151377"/>
                                                  <a:pt x="48894" y="128094"/>
                                                  <a:pt x="57890" y="105869"/>
                                                </a:cubicBezTo>
                                                <a:cubicBezTo>
                                                  <a:pt x="66886" y="83644"/>
                                                  <a:pt x="73765" y="62477"/>
                                                  <a:pt x="76940" y="45544"/>
                                                </a:cubicBezTo>
                                                <a:cubicBezTo>
                                                  <a:pt x="80115" y="28611"/>
                                                  <a:pt x="71119" y="13265"/>
                                                  <a:pt x="76940" y="4269"/>
                                                </a:cubicBezTo>
                                                <a:cubicBezTo>
                                                  <a:pt x="82761" y="-4727"/>
                                                  <a:pt x="126682" y="-494"/>
                                                  <a:pt x="124565" y="26494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grpFill/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594" name="Freeform 593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5740007" y="2566238"/>
                                            <a:ext cx="183809" cy="411962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111518 w 183809"/>
                                              <a:gd name="connsiteY0" fmla="*/ 4782 h 366782"/>
                                              <a:gd name="connsiteX1" fmla="*/ 136918 w 183809"/>
                                              <a:gd name="connsiteY1" fmla="*/ 138132 h 366782"/>
                                              <a:gd name="connsiteX2" fmla="*/ 143268 w 183809"/>
                                              <a:gd name="connsiteY2" fmla="*/ 233382 h 366782"/>
                                              <a:gd name="connsiteX3" fmla="*/ 114693 w 183809"/>
                                              <a:gd name="connsiteY3" fmla="*/ 300057 h 366782"/>
                                              <a:gd name="connsiteX4" fmla="*/ 6743 w 183809"/>
                                              <a:gd name="connsiteY4" fmla="*/ 331807 h 366782"/>
                                              <a:gd name="connsiteX5" fmla="*/ 22618 w 183809"/>
                                              <a:gd name="connsiteY5" fmla="*/ 366732 h 366782"/>
                                              <a:gd name="connsiteX6" fmla="*/ 114693 w 183809"/>
                                              <a:gd name="connsiteY6" fmla="*/ 338157 h 366782"/>
                                              <a:gd name="connsiteX7" fmla="*/ 181368 w 183809"/>
                                              <a:gd name="connsiteY7" fmla="*/ 284182 h 366782"/>
                                              <a:gd name="connsiteX8" fmla="*/ 168668 w 183809"/>
                                              <a:gd name="connsiteY8" fmla="*/ 160357 h 366782"/>
                                              <a:gd name="connsiteX9" fmla="*/ 162318 w 183809"/>
                                              <a:gd name="connsiteY9" fmla="*/ 42882 h 366782"/>
                                              <a:gd name="connsiteX10" fmla="*/ 111518 w 183809"/>
                                              <a:gd name="connsiteY10" fmla="*/ 4782 h 366782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83809" h="366782">
                                                <a:moveTo>
                                                  <a:pt x="111518" y="4782"/>
                                                </a:moveTo>
                                                <a:cubicBezTo>
                                                  <a:pt x="107285" y="20657"/>
                                                  <a:pt x="131626" y="100032"/>
                                                  <a:pt x="136918" y="138132"/>
                                                </a:cubicBezTo>
                                                <a:cubicBezTo>
                                                  <a:pt x="142210" y="176232"/>
                                                  <a:pt x="146972" y="206395"/>
                                                  <a:pt x="143268" y="233382"/>
                                                </a:cubicBezTo>
                                                <a:cubicBezTo>
                                                  <a:pt x="139564" y="260369"/>
                                                  <a:pt x="137447" y="283653"/>
                                                  <a:pt x="114693" y="300057"/>
                                                </a:cubicBezTo>
                                                <a:cubicBezTo>
                                                  <a:pt x="91939" y="316461"/>
                                                  <a:pt x="22089" y="320695"/>
                                                  <a:pt x="6743" y="331807"/>
                                                </a:cubicBezTo>
                                                <a:cubicBezTo>
                                                  <a:pt x="-8603" y="342919"/>
                                                  <a:pt x="4627" y="365674"/>
                                                  <a:pt x="22618" y="366732"/>
                                                </a:cubicBezTo>
                                                <a:cubicBezTo>
                                                  <a:pt x="40609" y="367790"/>
                                                  <a:pt x="88235" y="351915"/>
                                                  <a:pt x="114693" y="338157"/>
                                                </a:cubicBezTo>
                                                <a:cubicBezTo>
                                                  <a:pt x="141151" y="324399"/>
                                                  <a:pt x="172372" y="313815"/>
                                                  <a:pt x="181368" y="284182"/>
                                                </a:cubicBezTo>
                                                <a:cubicBezTo>
                                                  <a:pt x="190364" y="254549"/>
                                                  <a:pt x="171843" y="200574"/>
                                                  <a:pt x="168668" y="160357"/>
                                                </a:cubicBezTo>
                                                <a:cubicBezTo>
                                                  <a:pt x="165493" y="120140"/>
                                                  <a:pt x="164435" y="70399"/>
                                                  <a:pt x="162318" y="42882"/>
                                                </a:cubicBezTo>
                                                <a:cubicBezTo>
                                                  <a:pt x="160201" y="15365"/>
                                                  <a:pt x="115751" y="-11093"/>
                                                  <a:pt x="111518" y="4782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grpFill/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595" name="Freeform 594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5039430" y="2518313"/>
                                            <a:ext cx="119222" cy="342415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119151 w 119222"/>
                                              <a:gd name="connsiteY0" fmla="*/ 2505 h 278783"/>
                                              <a:gd name="connsiteX1" fmla="*/ 46126 w 119222"/>
                                              <a:gd name="connsiteY1" fmla="*/ 145380 h 278783"/>
                                              <a:gd name="connsiteX2" fmla="*/ 46126 w 119222"/>
                                              <a:gd name="connsiteY2" fmla="*/ 227930 h 278783"/>
                                              <a:gd name="connsiteX3" fmla="*/ 109626 w 119222"/>
                                              <a:gd name="connsiteY3" fmla="*/ 256505 h 278783"/>
                                              <a:gd name="connsiteX4" fmla="*/ 81051 w 119222"/>
                                              <a:gd name="connsiteY4" fmla="*/ 278730 h 278783"/>
                                              <a:gd name="connsiteX5" fmla="*/ 11201 w 119222"/>
                                              <a:gd name="connsiteY5" fmla="*/ 250155 h 278783"/>
                                              <a:gd name="connsiteX6" fmla="*/ 4851 w 119222"/>
                                              <a:gd name="connsiteY6" fmla="*/ 167605 h 278783"/>
                                              <a:gd name="connsiteX7" fmla="*/ 58826 w 119222"/>
                                              <a:gd name="connsiteY7" fmla="*/ 66005 h 278783"/>
                                              <a:gd name="connsiteX8" fmla="*/ 119151 w 119222"/>
                                              <a:gd name="connsiteY8" fmla="*/ 2505 h 278783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19222" h="278783">
                                                <a:moveTo>
                                                  <a:pt x="119151" y="2505"/>
                                                </a:moveTo>
                                                <a:cubicBezTo>
                                                  <a:pt x="117034" y="15734"/>
                                                  <a:pt x="58297" y="107809"/>
                                                  <a:pt x="46126" y="145380"/>
                                                </a:cubicBezTo>
                                                <a:cubicBezTo>
                                                  <a:pt x="33955" y="182951"/>
                                                  <a:pt x="35543" y="209409"/>
                                                  <a:pt x="46126" y="227930"/>
                                                </a:cubicBezTo>
                                                <a:cubicBezTo>
                                                  <a:pt x="56709" y="246451"/>
                                                  <a:pt x="103805" y="248038"/>
                                                  <a:pt x="109626" y="256505"/>
                                                </a:cubicBezTo>
                                                <a:cubicBezTo>
                                                  <a:pt x="115447" y="264972"/>
                                                  <a:pt x="97455" y="279788"/>
                                                  <a:pt x="81051" y="278730"/>
                                                </a:cubicBezTo>
                                                <a:cubicBezTo>
                                                  <a:pt x="64647" y="277672"/>
                                                  <a:pt x="23901" y="268676"/>
                                                  <a:pt x="11201" y="250155"/>
                                                </a:cubicBezTo>
                                                <a:cubicBezTo>
                                                  <a:pt x="-1499" y="231634"/>
                                                  <a:pt x="-3086" y="198297"/>
                                                  <a:pt x="4851" y="167605"/>
                                                </a:cubicBezTo>
                                                <a:cubicBezTo>
                                                  <a:pt x="12788" y="136913"/>
                                                  <a:pt x="41893" y="100930"/>
                                                  <a:pt x="58826" y="66005"/>
                                                </a:cubicBezTo>
                                                <a:cubicBezTo>
                                                  <a:pt x="75759" y="31080"/>
                                                  <a:pt x="121268" y="-10724"/>
                                                  <a:pt x="119151" y="2505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grpFill/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596" name="Freeform 595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5177057" y="2542359"/>
                                            <a:ext cx="117788" cy="354534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61693 w 117788"/>
                                              <a:gd name="connsiteY0" fmla="*/ 54791 h 354534"/>
                                              <a:gd name="connsiteX1" fmla="*/ 83918 w 117788"/>
                                              <a:gd name="connsiteY1" fmla="*/ 181791 h 354534"/>
                                              <a:gd name="connsiteX2" fmla="*/ 87093 w 117788"/>
                                              <a:gd name="connsiteY2" fmla="*/ 261166 h 354534"/>
                                              <a:gd name="connsiteX3" fmla="*/ 58518 w 117788"/>
                                              <a:gd name="connsiteY3" fmla="*/ 302441 h 354534"/>
                                              <a:gd name="connsiteX4" fmla="*/ 1368 w 117788"/>
                                              <a:gd name="connsiteY4" fmla="*/ 299266 h 354534"/>
                                              <a:gd name="connsiteX5" fmla="*/ 23593 w 117788"/>
                                              <a:gd name="connsiteY5" fmla="*/ 353241 h 354534"/>
                                              <a:gd name="connsiteX6" fmla="*/ 87093 w 117788"/>
                                              <a:gd name="connsiteY6" fmla="*/ 331016 h 354534"/>
                                              <a:gd name="connsiteX7" fmla="*/ 115668 w 117788"/>
                                              <a:gd name="connsiteY7" fmla="*/ 257991 h 354534"/>
                                              <a:gd name="connsiteX8" fmla="*/ 112493 w 117788"/>
                                              <a:gd name="connsiteY8" fmla="*/ 140516 h 354534"/>
                                              <a:gd name="connsiteX9" fmla="*/ 87093 w 117788"/>
                                              <a:gd name="connsiteY9" fmla="*/ 3991 h 354534"/>
                                              <a:gd name="connsiteX10" fmla="*/ 61693 w 117788"/>
                                              <a:gd name="connsiteY10" fmla="*/ 54791 h 354534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17788" h="354534">
                                                <a:moveTo>
                                                  <a:pt x="61693" y="54791"/>
                                                </a:moveTo>
                                                <a:cubicBezTo>
                                                  <a:pt x="61164" y="84424"/>
                                                  <a:pt x="79685" y="147395"/>
                                                  <a:pt x="83918" y="181791"/>
                                                </a:cubicBezTo>
                                                <a:cubicBezTo>
                                                  <a:pt x="88151" y="216187"/>
                                                  <a:pt x="91326" y="241058"/>
                                                  <a:pt x="87093" y="261166"/>
                                                </a:cubicBezTo>
                                                <a:cubicBezTo>
                                                  <a:pt x="82860" y="281274"/>
                                                  <a:pt x="72806" y="296091"/>
                                                  <a:pt x="58518" y="302441"/>
                                                </a:cubicBezTo>
                                                <a:cubicBezTo>
                                                  <a:pt x="44230" y="308791"/>
                                                  <a:pt x="7189" y="290799"/>
                                                  <a:pt x="1368" y="299266"/>
                                                </a:cubicBezTo>
                                                <a:cubicBezTo>
                                                  <a:pt x="-4453" y="307733"/>
                                                  <a:pt x="9306" y="347949"/>
                                                  <a:pt x="23593" y="353241"/>
                                                </a:cubicBezTo>
                                                <a:cubicBezTo>
                                                  <a:pt x="37880" y="358533"/>
                                                  <a:pt x="71747" y="346891"/>
                                                  <a:pt x="87093" y="331016"/>
                                                </a:cubicBezTo>
                                                <a:cubicBezTo>
                                                  <a:pt x="102439" y="315141"/>
                                                  <a:pt x="111435" y="289741"/>
                                                  <a:pt x="115668" y="257991"/>
                                                </a:cubicBezTo>
                                                <a:cubicBezTo>
                                                  <a:pt x="119901" y="226241"/>
                                                  <a:pt x="117255" y="182849"/>
                                                  <a:pt x="112493" y="140516"/>
                                                </a:cubicBezTo>
                                                <a:cubicBezTo>
                                                  <a:pt x="107731" y="98183"/>
                                                  <a:pt x="95031" y="20395"/>
                                                  <a:pt x="87093" y="3991"/>
                                                </a:cubicBezTo>
                                                <a:cubicBezTo>
                                                  <a:pt x="79156" y="-12413"/>
                                                  <a:pt x="62222" y="25158"/>
                                                  <a:pt x="61693" y="54791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grpFill/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597" name="Freeform 596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5392344" y="2978519"/>
                                            <a:ext cx="180421" cy="106336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27381 w 180421"/>
                                              <a:gd name="connsiteY0" fmla="*/ 12331 h 106336"/>
                                              <a:gd name="connsiteX1" fmla="*/ 46431 w 180421"/>
                                              <a:gd name="connsiteY1" fmla="*/ 63131 h 106336"/>
                                              <a:gd name="connsiteX2" fmla="*/ 100406 w 180421"/>
                                              <a:gd name="connsiteY2" fmla="*/ 69481 h 106336"/>
                                              <a:gd name="connsiteX3" fmla="*/ 138506 w 180421"/>
                                              <a:gd name="connsiteY3" fmla="*/ 56781 h 106336"/>
                                              <a:gd name="connsiteX4" fmla="*/ 141681 w 180421"/>
                                              <a:gd name="connsiteY4" fmla="*/ 2806 h 106336"/>
                                              <a:gd name="connsiteX5" fmla="*/ 179781 w 180421"/>
                                              <a:gd name="connsiteY5" fmla="*/ 15506 h 106336"/>
                                              <a:gd name="connsiteX6" fmla="*/ 160731 w 180421"/>
                                              <a:gd name="connsiteY6" fmla="*/ 82181 h 106336"/>
                                              <a:gd name="connsiteX7" fmla="*/ 100406 w 180421"/>
                                              <a:gd name="connsiteY7" fmla="*/ 104406 h 106336"/>
                                              <a:gd name="connsiteX8" fmla="*/ 46431 w 180421"/>
                                              <a:gd name="connsiteY8" fmla="*/ 101231 h 106336"/>
                                              <a:gd name="connsiteX9" fmla="*/ 1981 w 180421"/>
                                              <a:gd name="connsiteY9" fmla="*/ 69481 h 106336"/>
                                              <a:gd name="connsiteX10" fmla="*/ 27381 w 180421"/>
                                              <a:gd name="connsiteY10" fmla="*/ 12331 h 106336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80421" h="106336">
                                                <a:moveTo>
                                                  <a:pt x="27381" y="12331"/>
                                                </a:moveTo>
                                                <a:cubicBezTo>
                                                  <a:pt x="34789" y="11273"/>
                                                  <a:pt x="34260" y="53606"/>
                                                  <a:pt x="46431" y="63131"/>
                                                </a:cubicBezTo>
                                                <a:cubicBezTo>
                                                  <a:pt x="58602" y="72656"/>
                                                  <a:pt x="85060" y="70539"/>
                                                  <a:pt x="100406" y="69481"/>
                                                </a:cubicBezTo>
                                                <a:cubicBezTo>
                                                  <a:pt x="115752" y="68423"/>
                                                  <a:pt x="131627" y="67893"/>
                                                  <a:pt x="138506" y="56781"/>
                                                </a:cubicBezTo>
                                                <a:cubicBezTo>
                                                  <a:pt x="145385" y="45669"/>
                                                  <a:pt x="134802" y="9685"/>
                                                  <a:pt x="141681" y="2806"/>
                                                </a:cubicBezTo>
                                                <a:cubicBezTo>
                                                  <a:pt x="148560" y="-4073"/>
                                                  <a:pt x="176606" y="2277"/>
                                                  <a:pt x="179781" y="15506"/>
                                                </a:cubicBezTo>
                                                <a:cubicBezTo>
                                                  <a:pt x="182956" y="28735"/>
                                                  <a:pt x="173960" y="67364"/>
                                                  <a:pt x="160731" y="82181"/>
                                                </a:cubicBezTo>
                                                <a:cubicBezTo>
                                                  <a:pt x="147502" y="96998"/>
                                                  <a:pt x="119456" y="101231"/>
                                                  <a:pt x="100406" y="104406"/>
                                                </a:cubicBezTo>
                                                <a:cubicBezTo>
                                                  <a:pt x="81356" y="107581"/>
                                                  <a:pt x="62835" y="107052"/>
                                                  <a:pt x="46431" y="101231"/>
                                                </a:cubicBezTo>
                                                <a:cubicBezTo>
                                                  <a:pt x="30027" y="95410"/>
                                                  <a:pt x="11506" y="81652"/>
                                                  <a:pt x="1981" y="69481"/>
                                                </a:cubicBezTo>
                                                <a:cubicBezTo>
                                                  <a:pt x="-7544" y="57310"/>
                                                  <a:pt x="19973" y="13389"/>
                                                  <a:pt x="27381" y="12331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grpFill/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598" name="Freeform 597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4873329" y="2819257"/>
                                            <a:ext cx="212139" cy="127990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117771 w 212139"/>
                                              <a:gd name="connsiteY0" fmla="*/ 41418 h 127990"/>
                                              <a:gd name="connsiteX1" fmla="*/ 165396 w 212139"/>
                                              <a:gd name="connsiteY1" fmla="*/ 76343 h 127990"/>
                                              <a:gd name="connsiteX2" fmla="*/ 101896 w 212139"/>
                                              <a:gd name="connsiteY2" fmla="*/ 101743 h 127990"/>
                                              <a:gd name="connsiteX3" fmla="*/ 41571 w 212139"/>
                                              <a:gd name="connsiteY3" fmla="*/ 73168 h 127990"/>
                                              <a:gd name="connsiteX4" fmla="*/ 38396 w 212139"/>
                                              <a:gd name="connsiteY4" fmla="*/ 44593 h 127990"/>
                                              <a:gd name="connsiteX5" fmla="*/ 66971 w 212139"/>
                                              <a:gd name="connsiteY5" fmla="*/ 22368 h 127990"/>
                                              <a:gd name="connsiteX6" fmla="*/ 70146 w 212139"/>
                                              <a:gd name="connsiteY6" fmla="*/ 143 h 127990"/>
                                              <a:gd name="connsiteX7" fmla="*/ 19346 w 212139"/>
                                              <a:gd name="connsiteY7" fmla="*/ 16018 h 127990"/>
                                              <a:gd name="connsiteX8" fmla="*/ 296 w 212139"/>
                                              <a:gd name="connsiteY8" fmla="*/ 73168 h 127990"/>
                                              <a:gd name="connsiteX9" fmla="*/ 32046 w 212139"/>
                                              <a:gd name="connsiteY9" fmla="*/ 123968 h 127990"/>
                                              <a:gd name="connsiteX10" fmla="*/ 139996 w 212139"/>
                                              <a:gd name="connsiteY10" fmla="*/ 120793 h 127990"/>
                                              <a:gd name="connsiteX11" fmla="*/ 209846 w 212139"/>
                                              <a:gd name="connsiteY11" fmla="*/ 89043 h 127990"/>
                                              <a:gd name="connsiteX12" fmla="*/ 190796 w 212139"/>
                                              <a:gd name="connsiteY12" fmla="*/ 31893 h 127990"/>
                                              <a:gd name="connsiteX13" fmla="*/ 117771 w 212139"/>
                                              <a:gd name="connsiteY13" fmla="*/ 41418 h 127990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212139" h="127990">
                                                <a:moveTo>
                                                  <a:pt x="117771" y="41418"/>
                                                </a:moveTo>
                                                <a:cubicBezTo>
                                                  <a:pt x="113538" y="48826"/>
                                                  <a:pt x="168042" y="66289"/>
                                                  <a:pt x="165396" y="76343"/>
                                                </a:cubicBezTo>
                                                <a:cubicBezTo>
                                                  <a:pt x="162750" y="86397"/>
                                                  <a:pt x="122533" y="102272"/>
                                                  <a:pt x="101896" y="101743"/>
                                                </a:cubicBezTo>
                                                <a:cubicBezTo>
                                                  <a:pt x="81259" y="101214"/>
                                                  <a:pt x="52154" y="82693"/>
                                                  <a:pt x="41571" y="73168"/>
                                                </a:cubicBezTo>
                                                <a:cubicBezTo>
                                                  <a:pt x="30988" y="63643"/>
                                                  <a:pt x="34163" y="53060"/>
                                                  <a:pt x="38396" y="44593"/>
                                                </a:cubicBezTo>
                                                <a:cubicBezTo>
                                                  <a:pt x="42629" y="36126"/>
                                                  <a:pt x="61679" y="29776"/>
                                                  <a:pt x="66971" y="22368"/>
                                                </a:cubicBezTo>
                                                <a:cubicBezTo>
                                                  <a:pt x="72263" y="14960"/>
                                                  <a:pt x="78083" y="1201"/>
                                                  <a:pt x="70146" y="143"/>
                                                </a:cubicBezTo>
                                                <a:cubicBezTo>
                                                  <a:pt x="62209" y="-915"/>
                                                  <a:pt x="30988" y="3847"/>
                                                  <a:pt x="19346" y="16018"/>
                                                </a:cubicBezTo>
                                                <a:cubicBezTo>
                                                  <a:pt x="7704" y="28189"/>
                                                  <a:pt x="-1821" y="55176"/>
                                                  <a:pt x="296" y="73168"/>
                                                </a:cubicBezTo>
                                                <a:cubicBezTo>
                                                  <a:pt x="2413" y="91160"/>
                                                  <a:pt x="8763" y="116031"/>
                                                  <a:pt x="32046" y="123968"/>
                                                </a:cubicBezTo>
                                                <a:cubicBezTo>
                                                  <a:pt x="55329" y="131906"/>
                                                  <a:pt x="110363" y="126614"/>
                                                  <a:pt x="139996" y="120793"/>
                                                </a:cubicBezTo>
                                                <a:cubicBezTo>
                                                  <a:pt x="169629" y="114972"/>
                                                  <a:pt x="201379" y="103860"/>
                                                  <a:pt x="209846" y="89043"/>
                                                </a:cubicBezTo>
                                                <a:cubicBezTo>
                                                  <a:pt x="218313" y="74226"/>
                                                  <a:pt x="201379" y="45651"/>
                                                  <a:pt x="190796" y="31893"/>
                                                </a:cubicBezTo>
                                                <a:cubicBezTo>
                                                  <a:pt x="180213" y="18135"/>
                                                  <a:pt x="122004" y="34010"/>
                                                  <a:pt x="117771" y="41418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grpFill/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599" name="Freeform 598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5824141" y="2949424"/>
                                            <a:ext cx="306983" cy="149990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125809 w 306983"/>
                                              <a:gd name="connsiteY0" fmla="*/ 31901 h 149990"/>
                                              <a:gd name="connsiteX1" fmla="*/ 40084 w 306983"/>
                                              <a:gd name="connsiteY1" fmla="*/ 66826 h 149990"/>
                                              <a:gd name="connsiteX2" fmla="*/ 84534 w 306983"/>
                                              <a:gd name="connsiteY2" fmla="*/ 104926 h 149990"/>
                                              <a:gd name="connsiteX3" fmla="*/ 176609 w 306983"/>
                                              <a:gd name="connsiteY3" fmla="*/ 101751 h 149990"/>
                                              <a:gd name="connsiteX4" fmla="*/ 252809 w 306983"/>
                                              <a:gd name="connsiteY4" fmla="*/ 92226 h 149990"/>
                                              <a:gd name="connsiteX5" fmla="*/ 275034 w 306983"/>
                                              <a:gd name="connsiteY5" fmla="*/ 50951 h 149990"/>
                                              <a:gd name="connsiteX6" fmla="*/ 186134 w 306983"/>
                                              <a:gd name="connsiteY6" fmla="*/ 31901 h 149990"/>
                                              <a:gd name="connsiteX7" fmla="*/ 186134 w 306983"/>
                                              <a:gd name="connsiteY7" fmla="*/ 151 h 149990"/>
                                              <a:gd name="connsiteX8" fmla="*/ 294084 w 306983"/>
                                              <a:gd name="connsiteY8" fmla="*/ 22376 h 149990"/>
                                              <a:gd name="connsiteX9" fmla="*/ 300434 w 306983"/>
                                              <a:gd name="connsiteY9" fmla="*/ 76351 h 149990"/>
                                              <a:gd name="connsiteX10" fmla="*/ 252809 w 306983"/>
                                              <a:gd name="connsiteY10" fmla="*/ 127151 h 149990"/>
                                              <a:gd name="connsiteX11" fmla="*/ 106759 w 306983"/>
                                              <a:gd name="connsiteY11" fmla="*/ 149376 h 149990"/>
                                              <a:gd name="connsiteX12" fmla="*/ 11509 w 306983"/>
                                              <a:gd name="connsiteY12" fmla="*/ 104926 h 149990"/>
                                              <a:gd name="connsiteX13" fmla="*/ 8334 w 306983"/>
                                              <a:gd name="connsiteY13" fmla="*/ 50951 h 149990"/>
                                              <a:gd name="connsiteX14" fmla="*/ 71834 w 306983"/>
                                              <a:gd name="connsiteY14" fmla="*/ 19201 h 149990"/>
                                              <a:gd name="connsiteX15" fmla="*/ 125809 w 306983"/>
                                              <a:gd name="connsiteY15" fmla="*/ 31901 h 149990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  <a:cxn ang="0">
                                                <a:pos x="connsiteX15" y="connsiteY15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306983" h="149990">
                                                <a:moveTo>
                                                  <a:pt x="125809" y="31901"/>
                                                </a:moveTo>
                                                <a:cubicBezTo>
                                                  <a:pt x="120517" y="39838"/>
                                                  <a:pt x="46963" y="54655"/>
                                                  <a:pt x="40084" y="66826"/>
                                                </a:cubicBezTo>
                                                <a:cubicBezTo>
                                                  <a:pt x="33205" y="78997"/>
                                                  <a:pt x="61780" y="99105"/>
                                                  <a:pt x="84534" y="104926"/>
                                                </a:cubicBezTo>
                                                <a:cubicBezTo>
                                                  <a:pt x="107288" y="110747"/>
                                                  <a:pt x="148563" y="103868"/>
                                                  <a:pt x="176609" y="101751"/>
                                                </a:cubicBezTo>
                                                <a:cubicBezTo>
                                                  <a:pt x="204655" y="99634"/>
                                                  <a:pt x="236405" y="100693"/>
                                                  <a:pt x="252809" y="92226"/>
                                                </a:cubicBezTo>
                                                <a:cubicBezTo>
                                                  <a:pt x="269213" y="83759"/>
                                                  <a:pt x="286146" y="61005"/>
                                                  <a:pt x="275034" y="50951"/>
                                                </a:cubicBezTo>
                                                <a:cubicBezTo>
                                                  <a:pt x="263922" y="40897"/>
                                                  <a:pt x="200951" y="40368"/>
                                                  <a:pt x="186134" y="31901"/>
                                                </a:cubicBezTo>
                                                <a:cubicBezTo>
                                                  <a:pt x="171317" y="23434"/>
                                                  <a:pt x="168142" y="1738"/>
                                                  <a:pt x="186134" y="151"/>
                                                </a:cubicBezTo>
                                                <a:cubicBezTo>
                                                  <a:pt x="204126" y="-1437"/>
                                                  <a:pt x="275034" y="9676"/>
                                                  <a:pt x="294084" y="22376"/>
                                                </a:cubicBezTo>
                                                <a:cubicBezTo>
                                                  <a:pt x="313134" y="35076"/>
                                                  <a:pt x="307313" y="58889"/>
                                                  <a:pt x="300434" y="76351"/>
                                                </a:cubicBezTo>
                                                <a:cubicBezTo>
                                                  <a:pt x="293555" y="93813"/>
                                                  <a:pt x="285088" y="114980"/>
                                                  <a:pt x="252809" y="127151"/>
                                                </a:cubicBezTo>
                                                <a:cubicBezTo>
                                                  <a:pt x="220530" y="139322"/>
                                                  <a:pt x="146976" y="153080"/>
                                                  <a:pt x="106759" y="149376"/>
                                                </a:cubicBezTo>
                                                <a:cubicBezTo>
                                                  <a:pt x="66542" y="145672"/>
                                                  <a:pt x="27913" y="121330"/>
                                                  <a:pt x="11509" y="104926"/>
                                                </a:cubicBezTo>
                                                <a:cubicBezTo>
                                                  <a:pt x="-4895" y="88522"/>
                                                  <a:pt x="-1720" y="65238"/>
                                                  <a:pt x="8334" y="50951"/>
                                                </a:cubicBezTo>
                                                <a:cubicBezTo>
                                                  <a:pt x="18388" y="36664"/>
                                                  <a:pt x="53313" y="27138"/>
                                                  <a:pt x="71834" y="19201"/>
                                                </a:cubicBezTo>
                                                <a:cubicBezTo>
                                                  <a:pt x="90355" y="11264"/>
                                                  <a:pt x="131101" y="23964"/>
                                                  <a:pt x="125809" y="31901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grpFill/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600" name="Freeform 599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4861913" y="2571359"/>
                                            <a:ext cx="1226858" cy="587613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113312 w 1226858"/>
                                              <a:gd name="connsiteY0" fmla="*/ 391 h 587613"/>
                                              <a:gd name="connsiteX1" fmla="*/ 87912 w 1226858"/>
                                              <a:gd name="connsiteY1" fmla="*/ 98816 h 587613"/>
                                              <a:gd name="connsiteX2" fmla="*/ 30762 w 1226858"/>
                                              <a:gd name="connsiteY2" fmla="*/ 203591 h 587613"/>
                                              <a:gd name="connsiteX3" fmla="*/ 2187 w 1226858"/>
                                              <a:gd name="connsiteY3" fmla="*/ 305191 h 587613"/>
                                              <a:gd name="connsiteX4" fmla="*/ 87912 w 1226858"/>
                                              <a:gd name="connsiteY4" fmla="*/ 425841 h 587613"/>
                                              <a:gd name="connsiteX5" fmla="*/ 300637 w 1226858"/>
                                              <a:gd name="connsiteY5" fmla="*/ 517916 h 587613"/>
                                              <a:gd name="connsiteX6" fmla="*/ 535587 w 1226858"/>
                                              <a:gd name="connsiteY6" fmla="*/ 578241 h 587613"/>
                                              <a:gd name="connsiteX7" fmla="*/ 843562 w 1226858"/>
                                              <a:gd name="connsiteY7" fmla="*/ 584591 h 587613"/>
                                              <a:gd name="connsiteX8" fmla="*/ 1084862 w 1226858"/>
                                              <a:gd name="connsiteY8" fmla="*/ 549666 h 587613"/>
                                              <a:gd name="connsiteX9" fmla="*/ 1221387 w 1226858"/>
                                              <a:gd name="connsiteY9" fmla="*/ 498866 h 587613"/>
                                              <a:gd name="connsiteX10" fmla="*/ 1183287 w 1226858"/>
                                              <a:gd name="connsiteY10" fmla="*/ 492516 h 587613"/>
                                              <a:gd name="connsiteX11" fmla="*/ 1030887 w 1226858"/>
                                              <a:gd name="connsiteY11" fmla="*/ 527441 h 587613"/>
                                              <a:gd name="connsiteX12" fmla="*/ 767362 w 1226858"/>
                                              <a:gd name="connsiteY12" fmla="*/ 556016 h 587613"/>
                                              <a:gd name="connsiteX13" fmla="*/ 497487 w 1226858"/>
                                              <a:gd name="connsiteY13" fmla="*/ 530616 h 587613"/>
                                              <a:gd name="connsiteX14" fmla="*/ 262537 w 1226858"/>
                                              <a:gd name="connsiteY14" fmla="*/ 463941 h 587613"/>
                                              <a:gd name="connsiteX15" fmla="*/ 141887 w 1226858"/>
                                              <a:gd name="connsiteY15" fmla="*/ 409966 h 587613"/>
                                              <a:gd name="connsiteX16" fmla="*/ 94262 w 1226858"/>
                                              <a:gd name="connsiteY16" fmla="*/ 368691 h 587613"/>
                                              <a:gd name="connsiteX17" fmla="*/ 52987 w 1226858"/>
                                              <a:gd name="connsiteY17" fmla="*/ 346466 h 587613"/>
                                              <a:gd name="connsiteX18" fmla="*/ 33937 w 1226858"/>
                                              <a:gd name="connsiteY18" fmla="*/ 314716 h 587613"/>
                                              <a:gd name="connsiteX19" fmla="*/ 37112 w 1226858"/>
                                              <a:gd name="connsiteY19" fmla="*/ 270266 h 587613"/>
                                              <a:gd name="connsiteX20" fmla="*/ 87912 w 1226858"/>
                                              <a:gd name="connsiteY20" fmla="*/ 168666 h 587613"/>
                                              <a:gd name="connsiteX21" fmla="*/ 116487 w 1226858"/>
                                              <a:gd name="connsiteY21" fmla="*/ 114691 h 587613"/>
                                              <a:gd name="connsiteX22" fmla="*/ 135537 w 1226858"/>
                                              <a:gd name="connsiteY22" fmla="*/ 67066 h 587613"/>
                                              <a:gd name="connsiteX23" fmla="*/ 113312 w 1226858"/>
                                              <a:gd name="connsiteY23" fmla="*/ 391 h 587613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  <a:cxn ang="0">
                                                <a:pos x="connsiteX15" y="connsiteY15"/>
                                              </a:cxn>
                                              <a:cxn ang="0">
                                                <a:pos x="connsiteX16" y="connsiteY16"/>
                                              </a:cxn>
                                              <a:cxn ang="0">
                                                <a:pos x="connsiteX17" y="connsiteY17"/>
                                              </a:cxn>
                                              <a:cxn ang="0">
                                                <a:pos x="connsiteX18" y="connsiteY18"/>
                                              </a:cxn>
                                              <a:cxn ang="0">
                                                <a:pos x="connsiteX19" y="connsiteY19"/>
                                              </a:cxn>
                                              <a:cxn ang="0">
                                                <a:pos x="connsiteX20" y="connsiteY20"/>
                                              </a:cxn>
                                              <a:cxn ang="0">
                                                <a:pos x="connsiteX21" y="connsiteY21"/>
                                              </a:cxn>
                                              <a:cxn ang="0">
                                                <a:pos x="connsiteX22" y="connsiteY22"/>
                                              </a:cxn>
                                              <a:cxn ang="0">
                                                <a:pos x="connsiteX23" y="connsiteY23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226858" h="587613">
                                                <a:moveTo>
                                                  <a:pt x="113312" y="391"/>
                                                </a:moveTo>
                                                <a:cubicBezTo>
                                                  <a:pt x="105375" y="5683"/>
                                                  <a:pt x="101670" y="64949"/>
                                                  <a:pt x="87912" y="98816"/>
                                                </a:cubicBezTo>
                                                <a:cubicBezTo>
                                                  <a:pt x="74154" y="132683"/>
                                                  <a:pt x="45049" y="169195"/>
                                                  <a:pt x="30762" y="203591"/>
                                                </a:cubicBezTo>
                                                <a:cubicBezTo>
                                                  <a:pt x="16474" y="237987"/>
                                                  <a:pt x="-7338" y="268149"/>
                                                  <a:pt x="2187" y="305191"/>
                                                </a:cubicBezTo>
                                                <a:cubicBezTo>
                                                  <a:pt x="11712" y="342233"/>
                                                  <a:pt x="38170" y="390387"/>
                                                  <a:pt x="87912" y="425841"/>
                                                </a:cubicBezTo>
                                                <a:cubicBezTo>
                                                  <a:pt x="137654" y="461295"/>
                                                  <a:pt x="226025" y="492516"/>
                                                  <a:pt x="300637" y="517916"/>
                                                </a:cubicBezTo>
                                                <a:cubicBezTo>
                                                  <a:pt x="375249" y="543316"/>
                                                  <a:pt x="445100" y="567129"/>
                                                  <a:pt x="535587" y="578241"/>
                                                </a:cubicBezTo>
                                                <a:cubicBezTo>
                                                  <a:pt x="626074" y="589353"/>
                                                  <a:pt x="752016" y="589353"/>
                                                  <a:pt x="843562" y="584591"/>
                                                </a:cubicBezTo>
                                                <a:cubicBezTo>
                                                  <a:pt x="935108" y="579829"/>
                                                  <a:pt x="1021891" y="563953"/>
                                                  <a:pt x="1084862" y="549666"/>
                                                </a:cubicBezTo>
                                                <a:cubicBezTo>
                                                  <a:pt x="1147833" y="535379"/>
                                                  <a:pt x="1204983" y="508391"/>
                                                  <a:pt x="1221387" y="498866"/>
                                                </a:cubicBezTo>
                                                <a:cubicBezTo>
                                                  <a:pt x="1237791" y="489341"/>
                                                  <a:pt x="1215037" y="487754"/>
                                                  <a:pt x="1183287" y="492516"/>
                                                </a:cubicBezTo>
                                                <a:cubicBezTo>
                                                  <a:pt x="1151537" y="497278"/>
                                                  <a:pt x="1100208" y="516858"/>
                                                  <a:pt x="1030887" y="527441"/>
                                                </a:cubicBezTo>
                                                <a:cubicBezTo>
                                                  <a:pt x="961566" y="538024"/>
                                                  <a:pt x="856262" y="555487"/>
                                                  <a:pt x="767362" y="556016"/>
                                                </a:cubicBezTo>
                                                <a:cubicBezTo>
                                                  <a:pt x="678462" y="556545"/>
                                                  <a:pt x="581624" y="545962"/>
                                                  <a:pt x="497487" y="530616"/>
                                                </a:cubicBezTo>
                                                <a:cubicBezTo>
                                                  <a:pt x="413350" y="515270"/>
                                                  <a:pt x="321804" y="484049"/>
                                                  <a:pt x="262537" y="463941"/>
                                                </a:cubicBezTo>
                                                <a:cubicBezTo>
                                                  <a:pt x="203270" y="443833"/>
                                                  <a:pt x="169933" y="425841"/>
                                                  <a:pt x="141887" y="409966"/>
                                                </a:cubicBezTo>
                                                <a:cubicBezTo>
                                                  <a:pt x="113841" y="394091"/>
                                                  <a:pt x="109079" y="379274"/>
                                                  <a:pt x="94262" y="368691"/>
                                                </a:cubicBezTo>
                                                <a:cubicBezTo>
                                                  <a:pt x="79445" y="358108"/>
                                                  <a:pt x="63041" y="355462"/>
                                                  <a:pt x="52987" y="346466"/>
                                                </a:cubicBezTo>
                                                <a:cubicBezTo>
                                                  <a:pt x="42933" y="337470"/>
                                                  <a:pt x="36583" y="327416"/>
                                                  <a:pt x="33937" y="314716"/>
                                                </a:cubicBezTo>
                                                <a:cubicBezTo>
                                                  <a:pt x="31291" y="302016"/>
                                                  <a:pt x="28116" y="294608"/>
                                                  <a:pt x="37112" y="270266"/>
                                                </a:cubicBezTo>
                                                <a:cubicBezTo>
                                                  <a:pt x="46108" y="245924"/>
                                                  <a:pt x="74683" y="194595"/>
                                                  <a:pt x="87912" y="168666"/>
                                                </a:cubicBezTo>
                                                <a:cubicBezTo>
                                                  <a:pt x="101141" y="142737"/>
                                                  <a:pt x="108550" y="131624"/>
                                                  <a:pt x="116487" y="114691"/>
                                                </a:cubicBezTo>
                                                <a:cubicBezTo>
                                                  <a:pt x="124424" y="97758"/>
                                                  <a:pt x="133420" y="89291"/>
                                                  <a:pt x="135537" y="67066"/>
                                                </a:cubicBezTo>
                                                <a:cubicBezTo>
                                                  <a:pt x="137654" y="44841"/>
                                                  <a:pt x="121249" y="-4901"/>
                                                  <a:pt x="113312" y="391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grpFill/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601" name="Freeform 600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4662119" y="2558362"/>
                                            <a:ext cx="363784" cy="642720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141656 w 363784"/>
                                              <a:gd name="connsiteY0" fmla="*/ 45138 h 642720"/>
                                              <a:gd name="connsiteX1" fmla="*/ 157531 w 363784"/>
                                              <a:gd name="connsiteY1" fmla="*/ 200713 h 642720"/>
                                              <a:gd name="connsiteX2" fmla="*/ 125781 w 363784"/>
                                              <a:gd name="connsiteY2" fmla="*/ 372163 h 642720"/>
                                              <a:gd name="connsiteX3" fmla="*/ 78156 w 363784"/>
                                              <a:gd name="connsiteY3" fmla="*/ 518213 h 642720"/>
                                              <a:gd name="connsiteX4" fmla="*/ 1956 w 363784"/>
                                              <a:gd name="connsiteY4" fmla="*/ 613463 h 642720"/>
                                              <a:gd name="connsiteX5" fmla="*/ 33706 w 363784"/>
                                              <a:gd name="connsiteY5" fmla="*/ 642038 h 642720"/>
                                              <a:gd name="connsiteX6" fmla="*/ 151181 w 363784"/>
                                              <a:gd name="connsiteY6" fmla="*/ 591238 h 642720"/>
                                              <a:gd name="connsiteX7" fmla="*/ 268656 w 363784"/>
                                              <a:gd name="connsiteY7" fmla="*/ 540438 h 642720"/>
                                              <a:gd name="connsiteX8" fmla="*/ 360731 w 363784"/>
                                              <a:gd name="connsiteY8" fmla="*/ 470588 h 642720"/>
                                              <a:gd name="connsiteX9" fmla="*/ 335331 w 363784"/>
                                              <a:gd name="connsiteY9" fmla="*/ 445188 h 642720"/>
                                              <a:gd name="connsiteX10" fmla="*/ 271831 w 363784"/>
                                              <a:gd name="connsiteY10" fmla="*/ 502338 h 642720"/>
                                              <a:gd name="connsiteX11" fmla="*/ 141656 w 363784"/>
                                              <a:gd name="connsiteY11" fmla="*/ 553138 h 642720"/>
                                              <a:gd name="connsiteX12" fmla="*/ 84506 w 363784"/>
                                              <a:gd name="connsiteY12" fmla="*/ 565838 h 642720"/>
                                              <a:gd name="connsiteX13" fmla="*/ 141656 w 363784"/>
                                              <a:gd name="connsiteY13" fmla="*/ 461063 h 642720"/>
                                              <a:gd name="connsiteX14" fmla="*/ 195631 w 363784"/>
                                              <a:gd name="connsiteY14" fmla="*/ 273738 h 642720"/>
                                              <a:gd name="connsiteX15" fmla="*/ 192456 w 363784"/>
                                              <a:gd name="connsiteY15" fmla="*/ 111813 h 642720"/>
                                              <a:gd name="connsiteX16" fmla="*/ 192456 w 363784"/>
                                              <a:gd name="connsiteY16" fmla="*/ 38788 h 642720"/>
                                              <a:gd name="connsiteX17" fmla="*/ 167056 w 363784"/>
                                              <a:gd name="connsiteY17" fmla="*/ 688 h 642720"/>
                                              <a:gd name="connsiteX18" fmla="*/ 141656 w 363784"/>
                                              <a:gd name="connsiteY18" fmla="*/ 45138 h 642720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  <a:cxn ang="0">
                                                <a:pos x="connsiteX15" y="connsiteY15"/>
                                              </a:cxn>
                                              <a:cxn ang="0">
                                                <a:pos x="connsiteX16" y="connsiteY16"/>
                                              </a:cxn>
                                              <a:cxn ang="0">
                                                <a:pos x="connsiteX17" y="connsiteY17"/>
                                              </a:cxn>
                                              <a:cxn ang="0">
                                                <a:pos x="connsiteX18" y="connsiteY18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363784" h="642720">
                                                <a:moveTo>
                                                  <a:pt x="141656" y="45138"/>
                                                </a:moveTo>
                                                <a:cubicBezTo>
                                                  <a:pt x="140069" y="78475"/>
                                                  <a:pt x="160177" y="146209"/>
                                                  <a:pt x="157531" y="200713"/>
                                                </a:cubicBezTo>
                                                <a:cubicBezTo>
                                                  <a:pt x="154885" y="255217"/>
                                                  <a:pt x="139010" y="319246"/>
                                                  <a:pt x="125781" y="372163"/>
                                                </a:cubicBezTo>
                                                <a:cubicBezTo>
                                                  <a:pt x="112552" y="425080"/>
                                                  <a:pt x="98793" y="477997"/>
                                                  <a:pt x="78156" y="518213"/>
                                                </a:cubicBezTo>
                                                <a:cubicBezTo>
                                                  <a:pt x="57519" y="558429"/>
                                                  <a:pt x="9364" y="592826"/>
                                                  <a:pt x="1956" y="613463"/>
                                                </a:cubicBezTo>
                                                <a:cubicBezTo>
                                                  <a:pt x="-5452" y="634100"/>
                                                  <a:pt x="8835" y="645742"/>
                                                  <a:pt x="33706" y="642038"/>
                                                </a:cubicBezTo>
                                                <a:cubicBezTo>
                                                  <a:pt x="58577" y="638334"/>
                                                  <a:pt x="151181" y="591238"/>
                                                  <a:pt x="151181" y="591238"/>
                                                </a:cubicBezTo>
                                                <a:cubicBezTo>
                                                  <a:pt x="190339" y="574305"/>
                                                  <a:pt x="233731" y="560546"/>
                                                  <a:pt x="268656" y="540438"/>
                                                </a:cubicBezTo>
                                                <a:cubicBezTo>
                                                  <a:pt x="303581" y="520330"/>
                                                  <a:pt x="349619" y="486463"/>
                                                  <a:pt x="360731" y="470588"/>
                                                </a:cubicBezTo>
                                                <a:cubicBezTo>
                                                  <a:pt x="371844" y="454713"/>
                                                  <a:pt x="350148" y="439896"/>
                                                  <a:pt x="335331" y="445188"/>
                                                </a:cubicBezTo>
                                                <a:cubicBezTo>
                                                  <a:pt x="320514" y="450480"/>
                                                  <a:pt x="304110" y="484346"/>
                                                  <a:pt x="271831" y="502338"/>
                                                </a:cubicBezTo>
                                                <a:cubicBezTo>
                                                  <a:pt x="239552" y="520330"/>
                                                  <a:pt x="172877" y="542555"/>
                                                  <a:pt x="141656" y="553138"/>
                                                </a:cubicBezTo>
                                                <a:cubicBezTo>
                                                  <a:pt x="110435" y="563721"/>
                                                  <a:pt x="84506" y="581184"/>
                                                  <a:pt x="84506" y="565838"/>
                                                </a:cubicBezTo>
                                                <a:cubicBezTo>
                                                  <a:pt x="84506" y="550492"/>
                                                  <a:pt x="123135" y="509746"/>
                                                  <a:pt x="141656" y="461063"/>
                                                </a:cubicBezTo>
                                                <a:cubicBezTo>
                                                  <a:pt x="160177" y="412380"/>
                                                  <a:pt x="187164" y="331946"/>
                                                  <a:pt x="195631" y="273738"/>
                                                </a:cubicBezTo>
                                                <a:cubicBezTo>
                                                  <a:pt x="204098" y="215530"/>
                                                  <a:pt x="192985" y="150971"/>
                                                  <a:pt x="192456" y="111813"/>
                                                </a:cubicBezTo>
                                                <a:cubicBezTo>
                                                  <a:pt x="191927" y="72655"/>
                                                  <a:pt x="196689" y="57309"/>
                                                  <a:pt x="192456" y="38788"/>
                                                </a:cubicBezTo>
                                                <a:cubicBezTo>
                                                  <a:pt x="188223" y="20267"/>
                                                  <a:pt x="173935" y="4921"/>
                                                  <a:pt x="167056" y="688"/>
                                                </a:cubicBezTo>
                                                <a:cubicBezTo>
                                                  <a:pt x="160177" y="-3545"/>
                                                  <a:pt x="143243" y="11801"/>
                                                  <a:pt x="141656" y="45138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grpFill/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602" name="Freeform 601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4664563" y="2425941"/>
                                            <a:ext cx="155087" cy="459836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50312 w 155087"/>
                                              <a:gd name="connsiteY0" fmla="*/ 26747 h 459836"/>
                                              <a:gd name="connsiteX1" fmla="*/ 59837 w 155087"/>
                                              <a:gd name="connsiteY1" fmla="*/ 207722 h 459836"/>
                                              <a:gd name="connsiteX2" fmla="*/ 131275 w 155087"/>
                                              <a:gd name="connsiteY2" fmla="*/ 398222 h 459836"/>
                                              <a:gd name="connsiteX3" fmla="*/ 155087 w 155087"/>
                                              <a:gd name="connsiteY3" fmla="*/ 441084 h 459836"/>
                                              <a:gd name="connsiteX4" fmla="*/ 131275 w 155087"/>
                                              <a:gd name="connsiteY4" fmla="*/ 455372 h 459836"/>
                                              <a:gd name="connsiteX5" fmla="*/ 64600 w 155087"/>
                                              <a:gd name="connsiteY5" fmla="*/ 364884 h 459836"/>
                                              <a:gd name="connsiteX6" fmla="*/ 21737 w 155087"/>
                                              <a:gd name="connsiteY6" fmla="*/ 198197 h 459836"/>
                                              <a:gd name="connsiteX7" fmla="*/ 2687 w 155087"/>
                                              <a:gd name="connsiteY7" fmla="*/ 64847 h 459836"/>
                                              <a:gd name="connsiteX8" fmla="*/ 2687 w 155087"/>
                                              <a:gd name="connsiteY8" fmla="*/ 7697 h 459836"/>
                                              <a:gd name="connsiteX9" fmla="*/ 50312 w 155087"/>
                                              <a:gd name="connsiteY9" fmla="*/ 26747 h 459836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55087" h="459836">
                                                <a:moveTo>
                                                  <a:pt x="50312" y="26747"/>
                                                </a:moveTo>
                                                <a:cubicBezTo>
                                                  <a:pt x="59837" y="60085"/>
                                                  <a:pt x="46343" y="145810"/>
                                                  <a:pt x="59837" y="207722"/>
                                                </a:cubicBezTo>
                                                <a:cubicBezTo>
                                                  <a:pt x="73331" y="269635"/>
                                                  <a:pt x="115400" y="359328"/>
                                                  <a:pt x="131275" y="398222"/>
                                                </a:cubicBezTo>
                                                <a:cubicBezTo>
                                                  <a:pt x="147150" y="437116"/>
                                                  <a:pt x="155087" y="431559"/>
                                                  <a:pt x="155087" y="441084"/>
                                                </a:cubicBezTo>
                                                <a:cubicBezTo>
                                                  <a:pt x="155087" y="450609"/>
                                                  <a:pt x="146356" y="468072"/>
                                                  <a:pt x="131275" y="455372"/>
                                                </a:cubicBezTo>
                                                <a:cubicBezTo>
                                                  <a:pt x="116194" y="442672"/>
                                                  <a:pt x="82856" y="407747"/>
                                                  <a:pt x="64600" y="364884"/>
                                                </a:cubicBezTo>
                                                <a:cubicBezTo>
                                                  <a:pt x="46344" y="322022"/>
                                                  <a:pt x="32056" y="248203"/>
                                                  <a:pt x="21737" y="198197"/>
                                                </a:cubicBezTo>
                                                <a:cubicBezTo>
                                                  <a:pt x="11418" y="148191"/>
                                                  <a:pt x="5862" y="96597"/>
                                                  <a:pt x="2687" y="64847"/>
                                                </a:cubicBezTo>
                                                <a:cubicBezTo>
                                                  <a:pt x="-488" y="33097"/>
                                                  <a:pt x="-1282" y="18809"/>
                                                  <a:pt x="2687" y="7697"/>
                                                </a:cubicBezTo>
                                                <a:cubicBezTo>
                                                  <a:pt x="6656" y="-3415"/>
                                                  <a:pt x="40787" y="-6591"/>
                                                  <a:pt x="50312" y="26747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grpFill/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603" name="Freeform 602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4674591" y="1461123"/>
                                            <a:ext cx="358081" cy="667352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43459 w 358081"/>
                                              <a:gd name="connsiteY0" fmla="*/ 621677 h 667352"/>
                                              <a:gd name="connsiteX1" fmla="*/ 56159 w 358081"/>
                                              <a:gd name="connsiteY1" fmla="*/ 501027 h 667352"/>
                                              <a:gd name="connsiteX2" fmla="*/ 126009 w 358081"/>
                                              <a:gd name="connsiteY2" fmla="*/ 294652 h 667352"/>
                                              <a:gd name="connsiteX3" fmla="*/ 227609 w 358081"/>
                                              <a:gd name="connsiteY3" fmla="*/ 164477 h 667352"/>
                                              <a:gd name="connsiteX4" fmla="*/ 322859 w 358081"/>
                                              <a:gd name="connsiteY4" fmla="*/ 59702 h 667352"/>
                                              <a:gd name="connsiteX5" fmla="*/ 357784 w 358081"/>
                                              <a:gd name="connsiteY5" fmla="*/ 12077 h 667352"/>
                                              <a:gd name="connsiteX6" fmla="*/ 332384 w 358081"/>
                                              <a:gd name="connsiteY6" fmla="*/ 8902 h 667352"/>
                                              <a:gd name="connsiteX7" fmla="*/ 221259 w 358081"/>
                                              <a:gd name="connsiteY7" fmla="*/ 116852 h 667352"/>
                                              <a:gd name="connsiteX8" fmla="*/ 129184 w 358081"/>
                                              <a:gd name="connsiteY8" fmla="*/ 234327 h 667352"/>
                                              <a:gd name="connsiteX9" fmla="*/ 49809 w 358081"/>
                                              <a:gd name="connsiteY9" fmla="*/ 389902 h 667352"/>
                                              <a:gd name="connsiteX10" fmla="*/ 5359 w 358081"/>
                                              <a:gd name="connsiteY10" fmla="*/ 551827 h 667352"/>
                                              <a:gd name="connsiteX11" fmla="*/ 5359 w 358081"/>
                                              <a:gd name="connsiteY11" fmla="*/ 662952 h 667352"/>
                                              <a:gd name="connsiteX12" fmla="*/ 43459 w 358081"/>
                                              <a:gd name="connsiteY12" fmla="*/ 621677 h 667352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358081" h="667352">
                                                <a:moveTo>
                                                  <a:pt x="43459" y="621677"/>
                                                </a:moveTo>
                                                <a:cubicBezTo>
                                                  <a:pt x="51926" y="594689"/>
                                                  <a:pt x="42401" y="555531"/>
                                                  <a:pt x="56159" y="501027"/>
                                                </a:cubicBezTo>
                                                <a:cubicBezTo>
                                                  <a:pt x="69917" y="446523"/>
                                                  <a:pt x="97434" y="350744"/>
                                                  <a:pt x="126009" y="294652"/>
                                                </a:cubicBezTo>
                                                <a:cubicBezTo>
                                                  <a:pt x="154584" y="238560"/>
                                                  <a:pt x="194801" y="203635"/>
                                                  <a:pt x="227609" y="164477"/>
                                                </a:cubicBezTo>
                                                <a:cubicBezTo>
                                                  <a:pt x="260417" y="125319"/>
                                                  <a:pt x="301163" y="85102"/>
                                                  <a:pt x="322859" y="59702"/>
                                                </a:cubicBezTo>
                                                <a:cubicBezTo>
                                                  <a:pt x="344555" y="34302"/>
                                                  <a:pt x="356197" y="20544"/>
                                                  <a:pt x="357784" y="12077"/>
                                                </a:cubicBezTo>
                                                <a:cubicBezTo>
                                                  <a:pt x="359371" y="3610"/>
                                                  <a:pt x="355138" y="-8561"/>
                                                  <a:pt x="332384" y="8902"/>
                                                </a:cubicBezTo>
                                                <a:cubicBezTo>
                                                  <a:pt x="309630" y="26364"/>
                                                  <a:pt x="255126" y="79281"/>
                                                  <a:pt x="221259" y="116852"/>
                                                </a:cubicBezTo>
                                                <a:cubicBezTo>
                                                  <a:pt x="187392" y="154423"/>
                                                  <a:pt x="157759" y="188819"/>
                                                  <a:pt x="129184" y="234327"/>
                                                </a:cubicBezTo>
                                                <a:cubicBezTo>
                                                  <a:pt x="100609" y="279835"/>
                                                  <a:pt x="70447" y="336985"/>
                                                  <a:pt x="49809" y="389902"/>
                                                </a:cubicBezTo>
                                                <a:cubicBezTo>
                                                  <a:pt x="29171" y="442819"/>
                                                  <a:pt x="12767" y="506319"/>
                                                  <a:pt x="5359" y="551827"/>
                                                </a:cubicBezTo>
                                                <a:cubicBezTo>
                                                  <a:pt x="-2049" y="597335"/>
                                                  <a:pt x="-1520" y="647077"/>
                                                  <a:pt x="5359" y="662952"/>
                                                </a:cubicBezTo>
                                                <a:cubicBezTo>
                                                  <a:pt x="12238" y="678827"/>
                                                  <a:pt x="34992" y="648665"/>
                                                  <a:pt x="43459" y="621677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grpFill/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  <p:sp>
                                        <p:nvSpPr>
                                          <p:cNvPr id="604" name="Freeform 603"/>
                                          <p:cNvSpPr/>
                                          <p:nvPr/>
                                        </p:nvSpPr>
                                        <p:spPr>
                                          <a:xfrm>
                                            <a:off x="4812760" y="1801835"/>
                                            <a:ext cx="1635988" cy="1250220"/>
                                          </a:xfrm>
                                          <a:custGeom>
                                            <a:avLst/>
                                            <a:gdLst>
                                              <a:gd name="connsiteX0" fmla="*/ 540 w 1635988"/>
                                              <a:gd name="connsiteY0" fmla="*/ 236515 h 1250220"/>
                                              <a:gd name="connsiteX1" fmla="*/ 152940 w 1635988"/>
                                              <a:gd name="connsiteY1" fmla="*/ 112690 h 1250220"/>
                                              <a:gd name="connsiteX2" fmla="*/ 378365 w 1635988"/>
                                              <a:gd name="connsiteY2" fmla="*/ 30140 h 1250220"/>
                                              <a:gd name="connsiteX3" fmla="*/ 692690 w 1635988"/>
                                              <a:gd name="connsiteY3" fmla="*/ 1565 h 1250220"/>
                                              <a:gd name="connsiteX4" fmla="*/ 1067340 w 1635988"/>
                                              <a:gd name="connsiteY4" fmla="*/ 71415 h 1250220"/>
                                              <a:gd name="connsiteX5" fmla="*/ 1375315 w 1635988"/>
                                              <a:gd name="connsiteY5" fmla="*/ 239690 h 1250220"/>
                                              <a:gd name="connsiteX6" fmla="*/ 1556290 w 1635988"/>
                                              <a:gd name="connsiteY6" fmla="*/ 446065 h 1250220"/>
                                              <a:gd name="connsiteX7" fmla="*/ 1626140 w 1635988"/>
                                              <a:gd name="connsiteY7" fmla="*/ 671490 h 1250220"/>
                                              <a:gd name="connsiteX8" fmla="*/ 1632490 w 1635988"/>
                                              <a:gd name="connsiteY8" fmla="*/ 887390 h 1250220"/>
                                              <a:gd name="connsiteX9" fmla="*/ 1597565 w 1635988"/>
                                              <a:gd name="connsiteY9" fmla="*/ 1103290 h 1250220"/>
                                              <a:gd name="connsiteX10" fmla="*/ 1546765 w 1635988"/>
                                              <a:gd name="connsiteY10" fmla="*/ 1239815 h 1250220"/>
                                              <a:gd name="connsiteX11" fmla="*/ 1511840 w 1635988"/>
                                              <a:gd name="connsiteY11" fmla="*/ 1220765 h 1250220"/>
                                              <a:gd name="connsiteX12" fmla="*/ 1578515 w 1635988"/>
                                              <a:gd name="connsiteY12" fmla="*/ 1062015 h 1250220"/>
                                              <a:gd name="connsiteX13" fmla="*/ 1591215 w 1635988"/>
                                              <a:gd name="connsiteY13" fmla="*/ 836590 h 1250220"/>
                                              <a:gd name="connsiteX14" fmla="*/ 1575340 w 1635988"/>
                                              <a:gd name="connsiteY14" fmla="*/ 588940 h 1250220"/>
                                              <a:gd name="connsiteX15" fmla="*/ 1464215 w 1635988"/>
                                              <a:gd name="connsiteY15" fmla="*/ 373040 h 1250220"/>
                                              <a:gd name="connsiteX16" fmla="*/ 1232440 w 1635988"/>
                                              <a:gd name="connsiteY16" fmla="*/ 195240 h 1250220"/>
                                              <a:gd name="connsiteX17" fmla="*/ 943515 w 1635988"/>
                                              <a:gd name="connsiteY17" fmla="*/ 74590 h 1250220"/>
                                              <a:gd name="connsiteX18" fmla="*/ 603790 w 1635988"/>
                                              <a:gd name="connsiteY18" fmla="*/ 30140 h 1250220"/>
                                              <a:gd name="connsiteX19" fmla="*/ 276765 w 1635988"/>
                                              <a:gd name="connsiteY19" fmla="*/ 93640 h 1250220"/>
                                              <a:gd name="connsiteX20" fmla="*/ 108490 w 1635988"/>
                                              <a:gd name="connsiteY20" fmla="*/ 185715 h 1250220"/>
                                              <a:gd name="connsiteX21" fmla="*/ 540 w 1635988"/>
                                              <a:gd name="connsiteY21" fmla="*/ 236515 h 1250220"/>
                                            </a:gdLst>
                                            <a:ahLst/>
                                            <a:cxnLst>
                                              <a:cxn ang="0">
                                                <a:pos x="connsiteX0" y="connsiteY0"/>
                                              </a:cxn>
                                              <a:cxn ang="0">
                                                <a:pos x="connsiteX1" y="connsiteY1"/>
                                              </a:cxn>
                                              <a:cxn ang="0">
                                                <a:pos x="connsiteX2" y="connsiteY2"/>
                                              </a:cxn>
                                              <a:cxn ang="0">
                                                <a:pos x="connsiteX3" y="connsiteY3"/>
                                              </a:cxn>
                                              <a:cxn ang="0">
                                                <a:pos x="connsiteX4" y="connsiteY4"/>
                                              </a:cxn>
                                              <a:cxn ang="0">
                                                <a:pos x="connsiteX5" y="connsiteY5"/>
                                              </a:cxn>
                                              <a:cxn ang="0">
                                                <a:pos x="connsiteX6" y="connsiteY6"/>
                                              </a:cxn>
                                              <a:cxn ang="0">
                                                <a:pos x="connsiteX7" y="connsiteY7"/>
                                              </a:cxn>
                                              <a:cxn ang="0">
                                                <a:pos x="connsiteX8" y="connsiteY8"/>
                                              </a:cxn>
                                              <a:cxn ang="0">
                                                <a:pos x="connsiteX9" y="connsiteY9"/>
                                              </a:cxn>
                                              <a:cxn ang="0">
                                                <a:pos x="connsiteX10" y="connsiteY10"/>
                                              </a:cxn>
                                              <a:cxn ang="0">
                                                <a:pos x="connsiteX11" y="connsiteY11"/>
                                              </a:cxn>
                                              <a:cxn ang="0">
                                                <a:pos x="connsiteX12" y="connsiteY12"/>
                                              </a:cxn>
                                              <a:cxn ang="0">
                                                <a:pos x="connsiteX13" y="connsiteY13"/>
                                              </a:cxn>
                                              <a:cxn ang="0">
                                                <a:pos x="connsiteX14" y="connsiteY14"/>
                                              </a:cxn>
                                              <a:cxn ang="0">
                                                <a:pos x="connsiteX15" y="connsiteY15"/>
                                              </a:cxn>
                                              <a:cxn ang="0">
                                                <a:pos x="connsiteX16" y="connsiteY16"/>
                                              </a:cxn>
                                              <a:cxn ang="0">
                                                <a:pos x="connsiteX17" y="connsiteY17"/>
                                              </a:cxn>
                                              <a:cxn ang="0">
                                                <a:pos x="connsiteX18" y="connsiteY18"/>
                                              </a:cxn>
                                              <a:cxn ang="0">
                                                <a:pos x="connsiteX19" y="connsiteY19"/>
                                              </a:cxn>
                                              <a:cxn ang="0">
                                                <a:pos x="connsiteX20" y="connsiteY20"/>
                                              </a:cxn>
                                              <a:cxn ang="0">
                                                <a:pos x="connsiteX21" y="connsiteY21"/>
                                              </a:cxn>
                                            </a:cxnLst>
                                            <a:rect l="l" t="t" r="r" b="b"/>
                                            <a:pathLst>
                                              <a:path w="1635988" h="1250220">
                                                <a:moveTo>
                                                  <a:pt x="540" y="236515"/>
                                                </a:moveTo>
                                                <a:cubicBezTo>
                                                  <a:pt x="7948" y="224344"/>
                                                  <a:pt x="89969" y="147086"/>
                                                  <a:pt x="152940" y="112690"/>
                                                </a:cubicBezTo>
                                                <a:cubicBezTo>
                                                  <a:pt x="215911" y="78294"/>
                                                  <a:pt x="288407" y="48661"/>
                                                  <a:pt x="378365" y="30140"/>
                                                </a:cubicBezTo>
                                                <a:cubicBezTo>
                                                  <a:pt x="468323" y="11619"/>
                                                  <a:pt x="577861" y="-5314"/>
                                                  <a:pt x="692690" y="1565"/>
                                                </a:cubicBezTo>
                                                <a:cubicBezTo>
                                                  <a:pt x="807519" y="8444"/>
                                                  <a:pt x="953569" y="31728"/>
                                                  <a:pt x="1067340" y="71415"/>
                                                </a:cubicBezTo>
                                                <a:cubicBezTo>
                                                  <a:pt x="1181111" y="111102"/>
                                                  <a:pt x="1293823" y="177248"/>
                                                  <a:pt x="1375315" y="239690"/>
                                                </a:cubicBezTo>
                                                <a:cubicBezTo>
                                                  <a:pt x="1456807" y="302132"/>
                                                  <a:pt x="1514486" y="374098"/>
                                                  <a:pt x="1556290" y="446065"/>
                                                </a:cubicBezTo>
                                                <a:cubicBezTo>
                                                  <a:pt x="1598094" y="518032"/>
                                                  <a:pt x="1613440" y="597936"/>
                                                  <a:pt x="1626140" y="671490"/>
                                                </a:cubicBezTo>
                                                <a:cubicBezTo>
                                                  <a:pt x="1638840" y="745044"/>
                                                  <a:pt x="1637252" y="815423"/>
                                                  <a:pt x="1632490" y="887390"/>
                                                </a:cubicBezTo>
                                                <a:cubicBezTo>
                                                  <a:pt x="1627728" y="959357"/>
                                                  <a:pt x="1611853" y="1044553"/>
                                                  <a:pt x="1597565" y="1103290"/>
                                                </a:cubicBezTo>
                                                <a:cubicBezTo>
                                                  <a:pt x="1583278" y="1162028"/>
                                                  <a:pt x="1561052" y="1220236"/>
                                                  <a:pt x="1546765" y="1239815"/>
                                                </a:cubicBezTo>
                                                <a:cubicBezTo>
                                                  <a:pt x="1532478" y="1259394"/>
                                                  <a:pt x="1506548" y="1250398"/>
                                                  <a:pt x="1511840" y="1220765"/>
                                                </a:cubicBezTo>
                                                <a:cubicBezTo>
                                                  <a:pt x="1517132" y="1191132"/>
                                                  <a:pt x="1565286" y="1126044"/>
                                                  <a:pt x="1578515" y="1062015"/>
                                                </a:cubicBezTo>
                                                <a:cubicBezTo>
                                                  <a:pt x="1591744" y="997986"/>
                                                  <a:pt x="1591744" y="915436"/>
                                                  <a:pt x="1591215" y="836590"/>
                                                </a:cubicBezTo>
                                                <a:cubicBezTo>
                                                  <a:pt x="1590686" y="757744"/>
                                                  <a:pt x="1596507" y="666198"/>
                                                  <a:pt x="1575340" y="588940"/>
                                                </a:cubicBezTo>
                                                <a:cubicBezTo>
                                                  <a:pt x="1554173" y="511682"/>
                                                  <a:pt x="1521365" y="438657"/>
                                                  <a:pt x="1464215" y="373040"/>
                                                </a:cubicBezTo>
                                                <a:cubicBezTo>
                                                  <a:pt x="1407065" y="307423"/>
                                                  <a:pt x="1319223" y="244982"/>
                                                  <a:pt x="1232440" y="195240"/>
                                                </a:cubicBezTo>
                                                <a:cubicBezTo>
                                                  <a:pt x="1145657" y="145498"/>
                                                  <a:pt x="1048290" y="102107"/>
                                                  <a:pt x="943515" y="74590"/>
                                                </a:cubicBezTo>
                                                <a:cubicBezTo>
                                                  <a:pt x="838740" y="47073"/>
                                                  <a:pt x="714915" y="26965"/>
                                                  <a:pt x="603790" y="30140"/>
                                                </a:cubicBezTo>
                                                <a:cubicBezTo>
                                                  <a:pt x="492665" y="33315"/>
                                                  <a:pt x="359315" y="67711"/>
                                                  <a:pt x="276765" y="93640"/>
                                                </a:cubicBezTo>
                                                <a:cubicBezTo>
                                                  <a:pt x="194215" y="119569"/>
                                                  <a:pt x="153469" y="154494"/>
                                                  <a:pt x="108490" y="185715"/>
                                                </a:cubicBezTo>
                                                <a:cubicBezTo>
                                                  <a:pt x="63511" y="216936"/>
                                                  <a:pt x="-6868" y="248686"/>
                                                  <a:pt x="540" y="236515"/>
                                                </a:cubicBezTo>
                                                <a:close/>
                                              </a:path>
                                            </a:pathLst>
                                          </a:custGeom>
                                          <a:grpFill/>
                                          <a:ln>
                                            <a:noFill/>
                                          </a:ln>
                                        </p:spPr>
                                        <p:style>
                                          <a:lnRef idx="2">
                                            <a:schemeClr val="accent1">
                                              <a:shade val="50000"/>
                                            </a:schemeClr>
                                          </a:lnRef>
                                          <a:fillRef idx="1">
                                            <a:schemeClr val="accent1"/>
                                          </a:fillRef>
                                          <a:effectRef idx="0">
                                            <a:schemeClr val="accent1"/>
                                          </a:effectRef>
                                          <a:fontRef idx="minor">
                                            <a:schemeClr val="lt1"/>
                                          </a:fontRef>
                                        </p:style>
                                        <p:txBody>
                                          <a:bodyPr rtlCol="0" anchor="ctr"/>
                                          <a:lstStyle/>
                                          <a:p>
                                            <a:pPr algn="ctr"/>
                                            <a:endParaRPr lang="en-AU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577" name="Freeform 576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5043488" y="1287427"/>
                                          <a:ext cx="1440403" cy="219204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0 w 1440403"/>
                                            <a:gd name="connsiteY0" fmla="*/ 165136 h 219204"/>
                                            <a:gd name="connsiteX1" fmla="*/ 164306 w 1440403"/>
                                            <a:gd name="connsiteY1" fmla="*/ 86554 h 219204"/>
                                            <a:gd name="connsiteX2" fmla="*/ 390525 w 1440403"/>
                                            <a:gd name="connsiteY2" fmla="*/ 27023 h 219204"/>
                                            <a:gd name="connsiteX3" fmla="*/ 766762 w 1440403"/>
                                            <a:gd name="connsiteY3" fmla="*/ 829 h 219204"/>
                                            <a:gd name="connsiteX4" fmla="*/ 1081087 w 1440403"/>
                                            <a:gd name="connsiteY4" fmla="*/ 55598 h 219204"/>
                                            <a:gd name="connsiteX5" fmla="*/ 1288256 w 1440403"/>
                                            <a:gd name="connsiteY5" fmla="*/ 131798 h 219204"/>
                                            <a:gd name="connsiteX6" fmla="*/ 1431131 w 1440403"/>
                                            <a:gd name="connsiteY6" fmla="*/ 191329 h 219204"/>
                                            <a:gd name="connsiteX7" fmla="*/ 1407318 w 1440403"/>
                                            <a:gd name="connsiteY7" fmla="*/ 217523 h 219204"/>
                                            <a:gd name="connsiteX8" fmla="*/ 1252537 w 1440403"/>
                                            <a:gd name="connsiteY8" fmla="*/ 146086 h 219204"/>
                                            <a:gd name="connsiteX9" fmla="*/ 973931 w 1440403"/>
                                            <a:gd name="connsiteY9" fmla="*/ 57979 h 219204"/>
                                            <a:gd name="connsiteX10" fmla="*/ 685800 w 1440403"/>
                                            <a:gd name="connsiteY10" fmla="*/ 31786 h 219204"/>
                                            <a:gd name="connsiteX11" fmla="*/ 423862 w 1440403"/>
                                            <a:gd name="connsiteY11" fmla="*/ 48454 h 219204"/>
                                            <a:gd name="connsiteX12" fmla="*/ 247650 w 1440403"/>
                                            <a:gd name="connsiteY12" fmla="*/ 93698 h 219204"/>
                                            <a:gd name="connsiteX13" fmla="*/ 114300 w 1440403"/>
                                            <a:gd name="connsiteY13" fmla="*/ 141323 h 219204"/>
                                            <a:gd name="connsiteX14" fmla="*/ 0 w 1440403"/>
                                            <a:gd name="connsiteY14" fmla="*/ 165136 h 219204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  <a:cxn ang="0">
                                              <a:pos x="connsiteX8" y="connsiteY8"/>
                                            </a:cxn>
                                            <a:cxn ang="0">
                                              <a:pos x="connsiteX9" y="connsiteY9"/>
                                            </a:cxn>
                                            <a:cxn ang="0">
                                              <a:pos x="connsiteX10" y="connsiteY10"/>
                                            </a:cxn>
                                            <a:cxn ang="0">
                                              <a:pos x="connsiteX11" y="connsiteY11"/>
                                            </a:cxn>
                                            <a:cxn ang="0">
                                              <a:pos x="connsiteX12" y="connsiteY12"/>
                                            </a:cxn>
                                            <a:cxn ang="0">
                                              <a:pos x="connsiteX13" y="connsiteY13"/>
                                            </a:cxn>
                                            <a:cxn ang="0">
                                              <a:pos x="connsiteX14" y="connsiteY14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1440403" h="219204">
                                              <a:moveTo>
                                                <a:pt x="0" y="165136"/>
                                              </a:moveTo>
                                              <a:cubicBezTo>
                                                <a:pt x="49609" y="137354"/>
                                                <a:pt x="99219" y="109573"/>
                                                <a:pt x="164306" y="86554"/>
                                              </a:cubicBezTo>
                                              <a:cubicBezTo>
                                                <a:pt x="229393" y="63535"/>
                                                <a:pt x="290116" y="41310"/>
                                                <a:pt x="390525" y="27023"/>
                                              </a:cubicBezTo>
                                              <a:cubicBezTo>
                                                <a:pt x="490934" y="12736"/>
                                                <a:pt x="651668" y="-3933"/>
                                                <a:pt x="766762" y="829"/>
                                              </a:cubicBezTo>
                                              <a:cubicBezTo>
                                                <a:pt x="881856" y="5591"/>
                                                <a:pt x="994171" y="33770"/>
                                                <a:pt x="1081087" y="55598"/>
                                              </a:cubicBezTo>
                                              <a:cubicBezTo>
                                                <a:pt x="1168003" y="77426"/>
                                                <a:pt x="1229915" y="109176"/>
                                                <a:pt x="1288256" y="131798"/>
                                              </a:cubicBezTo>
                                              <a:cubicBezTo>
                                                <a:pt x="1346597" y="154420"/>
                                                <a:pt x="1411287" y="177042"/>
                                                <a:pt x="1431131" y="191329"/>
                                              </a:cubicBezTo>
                                              <a:cubicBezTo>
                                                <a:pt x="1450975" y="205616"/>
                                                <a:pt x="1437084" y="225064"/>
                                                <a:pt x="1407318" y="217523"/>
                                              </a:cubicBezTo>
                                              <a:cubicBezTo>
                                                <a:pt x="1377552" y="209983"/>
                                                <a:pt x="1324768" y="172677"/>
                                                <a:pt x="1252537" y="146086"/>
                                              </a:cubicBezTo>
                                              <a:cubicBezTo>
                                                <a:pt x="1180306" y="119495"/>
                                                <a:pt x="1068387" y="77029"/>
                                                <a:pt x="973931" y="57979"/>
                                              </a:cubicBezTo>
                                              <a:cubicBezTo>
                                                <a:pt x="879475" y="38929"/>
                                                <a:pt x="777478" y="33373"/>
                                                <a:pt x="685800" y="31786"/>
                                              </a:cubicBezTo>
                                              <a:cubicBezTo>
                                                <a:pt x="594122" y="30199"/>
                                                <a:pt x="496887" y="38135"/>
                                                <a:pt x="423862" y="48454"/>
                                              </a:cubicBezTo>
                                              <a:cubicBezTo>
                                                <a:pt x="350837" y="58773"/>
                                                <a:pt x="299244" y="78220"/>
                                                <a:pt x="247650" y="93698"/>
                                              </a:cubicBezTo>
                                              <a:cubicBezTo>
                                                <a:pt x="196056" y="109176"/>
                                                <a:pt x="114300" y="141323"/>
                                                <a:pt x="114300" y="141323"/>
                                              </a:cubicBezTo>
                                              <a:lnTo>
                                                <a:pt x="0" y="165136"/>
                                              </a:lnTo>
                                              <a:close/>
                                            </a:path>
                                          </a:pathLst>
                                        </a:custGeom>
                                        <a:grpFill/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578" name="Freeform 577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4702804" y="1325662"/>
                                          <a:ext cx="510718" cy="508097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502609 w 510718"/>
                                            <a:gd name="connsiteY0" fmla="*/ 48319 h 508097"/>
                                            <a:gd name="connsiteX1" fmla="*/ 312109 w 510718"/>
                                            <a:gd name="connsiteY1" fmla="*/ 694 h 508097"/>
                                            <a:gd name="connsiteX2" fmla="*/ 121609 w 510718"/>
                                            <a:gd name="connsiteY2" fmla="*/ 86419 h 508097"/>
                                            <a:gd name="connsiteX3" fmla="*/ 12071 w 510718"/>
                                            <a:gd name="connsiteY3" fmla="*/ 262632 h 508097"/>
                                            <a:gd name="connsiteX4" fmla="*/ 4927 w 510718"/>
                                            <a:gd name="connsiteY4" fmla="*/ 415032 h 508097"/>
                                            <a:gd name="connsiteX5" fmla="*/ 31121 w 510718"/>
                                            <a:gd name="connsiteY5" fmla="*/ 503138 h 508097"/>
                                            <a:gd name="connsiteX6" fmla="*/ 47790 w 510718"/>
                                            <a:gd name="connsiteY6" fmla="*/ 493613 h 508097"/>
                                            <a:gd name="connsiteX7" fmla="*/ 50171 w 510718"/>
                                            <a:gd name="connsiteY7" fmla="*/ 465038 h 508097"/>
                                            <a:gd name="connsiteX8" fmla="*/ 26359 w 510718"/>
                                            <a:gd name="connsiteY8" fmla="*/ 384076 h 508097"/>
                                            <a:gd name="connsiteX9" fmla="*/ 33502 w 510718"/>
                                            <a:gd name="connsiteY9" fmla="*/ 269776 h 508097"/>
                                            <a:gd name="connsiteX10" fmla="*/ 85890 w 510718"/>
                                            <a:gd name="connsiteY10" fmla="*/ 179288 h 508097"/>
                                            <a:gd name="connsiteX11" fmla="*/ 152565 w 510718"/>
                                            <a:gd name="connsiteY11" fmla="*/ 100707 h 508097"/>
                                            <a:gd name="connsiteX12" fmla="*/ 245434 w 510718"/>
                                            <a:gd name="connsiteY12" fmla="*/ 48319 h 508097"/>
                                            <a:gd name="connsiteX13" fmla="*/ 343065 w 510718"/>
                                            <a:gd name="connsiteY13" fmla="*/ 34032 h 508097"/>
                                            <a:gd name="connsiteX14" fmla="*/ 445459 w 510718"/>
                                            <a:gd name="connsiteY14" fmla="*/ 57844 h 508097"/>
                                            <a:gd name="connsiteX15" fmla="*/ 474034 w 510718"/>
                                            <a:gd name="connsiteY15" fmla="*/ 91182 h 508097"/>
                                            <a:gd name="connsiteX16" fmla="*/ 502609 w 510718"/>
                                            <a:gd name="connsiteY16" fmla="*/ 48319 h 508097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  <a:cxn ang="0">
                                              <a:pos x="connsiteX8" y="connsiteY8"/>
                                            </a:cxn>
                                            <a:cxn ang="0">
                                              <a:pos x="connsiteX9" y="connsiteY9"/>
                                            </a:cxn>
                                            <a:cxn ang="0">
                                              <a:pos x="connsiteX10" y="connsiteY10"/>
                                            </a:cxn>
                                            <a:cxn ang="0">
                                              <a:pos x="connsiteX11" y="connsiteY11"/>
                                            </a:cxn>
                                            <a:cxn ang="0">
                                              <a:pos x="connsiteX12" y="connsiteY12"/>
                                            </a:cxn>
                                            <a:cxn ang="0">
                                              <a:pos x="connsiteX13" y="connsiteY13"/>
                                            </a:cxn>
                                            <a:cxn ang="0">
                                              <a:pos x="connsiteX14" y="connsiteY14"/>
                                            </a:cxn>
                                            <a:cxn ang="0">
                                              <a:pos x="connsiteX15" y="connsiteY15"/>
                                            </a:cxn>
                                            <a:cxn ang="0">
                                              <a:pos x="connsiteX16" y="connsiteY16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510718" h="508097">
                                              <a:moveTo>
                                                <a:pt x="502609" y="48319"/>
                                              </a:moveTo>
                                              <a:cubicBezTo>
                                                <a:pt x="475622" y="33238"/>
                                                <a:pt x="375609" y="-5656"/>
                                                <a:pt x="312109" y="694"/>
                                              </a:cubicBezTo>
                                              <a:cubicBezTo>
                                                <a:pt x="248609" y="7044"/>
                                                <a:pt x="171615" y="42763"/>
                                                <a:pt x="121609" y="86419"/>
                                              </a:cubicBezTo>
                                              <a:cubicBezTo>
                                                <a:pt x="71603" y="130075"/>
                                                <a:pt x="31518" y="207863"/>
                                                <a:pt x="12071" y="262632"/>
                                              </a:cubicBezTo>
                                              <a:cubicBezTo>
                                                <a:pt x="-7376" y="317401"/>
                                                <a:pt x="1752" y="374948"/>
                                                <a:pt x="4927" y="415032"/>
                                              </a:cubicBezTo>
                                              <a:cubicBezTo>
                                                <a:pt x="8102" y="455116"/>
                                                <a:pt x="23977" y="490041"/>
                                                <a:pt x="31121" y="503138"/>
                                              </a:cubicBezTo>
                                              <a:cubicBezTo>
                                                <a:pt x="38265" y="516235"/>
                                                <a:pt x="44615" y="499963"/>
                                                <a:pt x="47790" y="493613"/>
                                              </a:cubicBezTo>
                                              <a:cubicBezTo>
                                                <a:pt x="50965" y="487263"/>
                                                <a:pt x="53743" y="483294"/>
                                                <a:pt x="50171" y="465038"/>
                                              </a:cubicBezTo>
                                              <a:cubicBezTo>
                                                <a:pt x="46599" y="446782"/>
                                                <a:pt x="29137" y="416620"/>
                                                <a:pt x="26359" y="384076"/>
                                              </a:cubicBezTo>
                                              <a:cubicBezTo>
                                                <a:pt x="23581" y="351532"/>
                                                <a:pt x="23580" y="303907"/>
                                                <a:pt x="33502" y="269776"/>
                                              </a:cubicBezTo>
                                              <a:cubicBezTo>
                                                <a:pt x="43424" y="235645"/>
                                                <a:pt x="66046" y="207466"/>
                                                <a:pt x="85890" y="179288"/>
                                              </a:cubicBezTo>
                                              <a:cubicBezTo>
                                                <a:pt x="105734" y="151110"/>
                                                <a:pt x="125974" y="122535"/>
                                                <a:pt x="152565" y="100707"/>
                                              </a:cubicBezTo>
                                              <a:cubicBezTo>
                                                <a:pt x="179156" y="78879"/>
                                                <a:pt x="213684" y="59431"/>
                                                <a:pt x="245434" y="48319"/>
                                              </a:cubicBezTo>
                                              <a:cubicBezTo>
                                                <a:pt x="277184" y="37207"/>
                                                <a:pt x="309728" y="32445"/>
                                                <a:pt x="343065" y="34032"/>
                                              </a:cubicBezTo>
                                              <a:cubicBezTo>
                                                <a:pt x="376402" y="35619"/>
                                                <a:pt x="423631" y="48319"/>
                                                <a:pt x="445459" y="57844"/>
                                              </a:cubicBezTo>
                                              <a:cubicBezTo>
                                                <a:pt x="467287" y="67369"/>
                                                <a:pt x="466890" y="88801"/>
                                                <a:pt x="474034" y="91182"/>
                                              </a:cubicBezTo>
                                              <a:cubicBezTo>
                                                <a:pt x="481178" y="93563"/>
                                                <a:pt x="529596" y="63400"/>
                                                <a:pt x="502609" y="48319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grpFill/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579" name="Freeform 578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4597125" y="1219164"/>
                                          <a:ext cx="763194" cy="737680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117750 w 763194"/>
                                            <a:gd name="connsiteY0" fmla="*/ 666786 h 737680"/>
                                            <a:gd name="connsiteX1" fmla="*/ 58219 w 763194"/>
                                            <a:gd name="connsiteY1" fmla="*/ 583442 h 737680"/>
                                            <a:gd name="connsiteX2" fmla="*/ 39169 w 763194"/>
                                            <a:gd name="connsiteY2" fmla="*/ 404849 h 737680"/>
                                            <a:gd name="connsiteX3" fmla="*/ 105844 w 763194"/>
                                            <a:gd name="connsiteY3" fmla="*/ 259592 h 737680"/>
                                            <a:gd name="connsiteX4" fmla="*/ 227288 w 763194"/>
                                            <a:gd name="connsiteY4" fmla="*/ 126242 h 737680"/>
                                            <a:gd name="connsiteX5" fmla="*/ 403500 w 763194"/>
                                            <a:gd name="connsiteY5" fmla="*/ 42899 h 737680"/>
                                            <a:gd name="connsiteX6" fmla="*/ 603525 w 763194"/>
                                            <a:gd name="connsiteY6" fmla="*/ 35755 h 737680"/>
                                            <a:gd name="connsiteX7" fmla="*/ 696394 w 763194"/>
                                            <a:gd name="connsiteY7" fmla="*/ 95286 h 737680"/>
                                            <a:gd name="connsiteX8" fmla="*/ 729731 w 763194"/>
                                            <a:gd name="connsiteY8" fmla="*/ 128624 h 737680"/>
                                            <a:gd name="connsiteX9" fmla="*/ 763069 w 763194"/>
                                            <a:gd name="connsiteY9" fmla="*/ 121480 h 737680"/>
                                            <a:gd name="connsiteX10" fmla="*/ 736875 w 763194"/>
                                            <a:gd name="connsiteY10" fmla="*/ 73855 h 737680"/>
                                            <a:gd name="connsiteX11" fmla="*/ 641625 w 763194"/>
                                            <a:gd name="connsiteY11" fmla="*/ 23849 h 737680"/>
                                            <a:gd name="connsiteX12" fmla="*/ 517800 w 763194"/>
                                            <a:gd name="connsiteY12" fmla="*/ 36 h 737680"/>
                                            <a:gd name="connsiteX13" fmla="*/ 329681 w 763194"/>
                                            <a:gd name="connsiteY13" fmla="*/ 28611 h 737680"/>
                                            <a:gd name="connsiteX14" fmla="*/ 141563 w 763194"/>
                                            <a:gd name="connsiteY14" fmla="*/ 161961 h 737680"/>
                                            <a:gd name="connsiteX15" fmla="*/ 20119 w 763194"/>
                                            <a:gd name="connsiteY15" fmla="*/ 338174 h 737680"/>
                                            <a:gd name="connsiteX16" fmla="*/ 8213 w 763194"/>
                                            <a:gd name="connsiteY16" fmla="*/ 562011 h 737680"/>
                                            <a:gd name="connsiteX17" fmla="*/ 103463 w 763194"/>
                                            <a:gd name="connsiteY17" fmla="*/ 723936 h 737680"/>
                                            <a:gd name="connsiteX18" fmla="*/ 115369 w 763194"/>
                                            <a:gd name="connsiteY18" fmla="*/ 723936 h 737680"/>
                                            <a:gd name="connsiteX19" fmla="*/ 117750 w 763194"/>
                                            <a:gd name="connsiteY19" fmla="*/ 666786 h 737680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  <a:cxn ang="0">
                                              <a:pos x="connsiteX8" y="connsiteY8"/>
                                            </a:cxn>
                                            <a:cxn ang="0">
                                              <a:pos x="connsiteX9" y="connsiteY9"/>
                                            </a:cxn>
                                            <a:cxn ang="0">
                                              <a:pos x="connsiteX10" y="connsiteY10"/>
                                            </a:cxn>
                                            <a:cxn ang="0">
                                              <a:pos x="connsiteX11" y="connsiteY11"/>
                                            </a:cxn>
                                            <a:cxn ang="0">
                                              <a:pos x="connsiteX12" y="connsiteY12"/>
                                            </a:cxn>
                                            <a:cxn ang="0">
                                              <a:pos x="connsiteX13" y="connsiteY13"/>
                                            </a:cxn>
                                            <a:cxn ang="0">
                                              <a:pos x="connsiteX14" y="connsiteY14"/>
                                            </a:cxn>
                                            <a:cxn ang="0">
                                              <a:pos x="connsiteX15" y="connsiteY15"/>
                                            </a:cxn>
                                            <a:cxn ang="0">
                                              <a:pos x="connsiteX16" y="connsiteY16"/>
                                            </a:cxn>
                                            <a:cxn ang="0">
                                              <a:pos x="connsiteX17" y="connsiteY17"/>
                                            </a:cxn>
                                            <a:cxn ang="0">
                                              <a:pos x="connsiteX18" y="connsiteY18"/>
                                            </a:cxn>
                                            <a:cxn ang="0">
                                              <a:pos x="connsiteX19" y="connsiteY19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763194" h="737680">
                                              <a:moveTo>
                                                <a:pt x="117750" y="666786"/>
                                              </a:moveTo>
                                              <a:cubicBezTo>
                                                <a:pt x="108225" y="643370"/>
                                                <a:pt x="71316" y="627098"/>
                                                <a:pt x="58219" y="583442"/>
                                              </a:cubicBezTo>
                                              <a:cubicBezTo>
                                                <a:pt x="45122" y="539786"/>
                                                <a:pt x="31232" y="458824"/>
                                                <a:pt x="39169" y="404849"/>
                                              </a:cubicBezTo>
                                              <a:cubicBezTo>
                                                <a:pt x="47106" y="350874"/>
                                                <a:pt x="74491" y="306026"/>
                                                <a:pt x="105844" y="259592"/>
                                              </a:cubicBezTo>
                                              <a:cubicBezTo>
                                                <a:pt x="137197" y="213157"/>
                                                <a:pt x="177679" y="162357"/>
                                                <a:pt x="227288" y="126242"/>
                                              </a:cubicBezTo>
                                              <a:cubicBezTo>
                                                <a:pt x="276897" y="90127"/>
                                                <a:pt x="340794" y="57980"/>
                                                <a:pt x="403500" y="42899"/>
                                              </a:cubicBezTo>
                                              <a:cubicBezTo>
                                                <a:pt x="466206" y="27818"/>
                                                <a:pt x="554709" y="27024"/>
                                                <a:pt x="603525" y="35755"/>
                                              </a:cubicBezTo>
                                              <a:cubicBezTo>
                                                <a:pt x="652341" y="44486"/>
                                                <a:pt x="675360" y="79808"/>
                                                <a:pt x="696394" y="95286"/>
                                              </a:cubicBezTo>
                                              <a:cubicBezTo>
                                                <a:pt x="717428" y="110764"/>
                                                <a:pt x="718619" y="124258"/>
                                                <a:pt x="729731" y="128624"/>
                                              </a:cubicBezTo>
                                              <a:cubicBezTo>
                                                <a:pt x="740843" y="132990"/>
                                                <a:pt x="761878" y="130608"/>
                                                <a:pt x="763069" y="121480"/>
                                              </a:cubicBezTo>
                                              <a:cubicBezTo>
                                                <a:pt x="764260" y="112352"/>
                                                <a:pt x="757116" y="90127"/>
                                                <a:pt x="736875" y="73855"/>
                                              </a:cubicBezTo>
                                              <a:cubicBezTo>
                                                <a:pt x="716634" y="57583"/>
                                                <a:pt x="678137" y="36152"/>
                                                <a:pt x="641625" y="23849"/>
                                              </a:cubicBezTo>
                                              <a:cubicBezTo>
                                                <a:pt x="605113" y="11546"/>
                                                <a:pt x="569791" y="-758"/>
                                                <a:pt x="517800" y="36"/>
                                              </a:cubicBezTo>
                                              <a:cubicBezTo>
                                                <a:pt x="465809" y="830"/>
                                                <a:pt x="392387" y="1624"/>
                                                <a:pt x="329681" y="28611"/>
                                              </a:cubicBezTo>
                                              <a:cubicBezTo>
                                                <a:pt x="266975" y="55598"/>
                                                <a:pt x="193157" y="110367"/>
                                                <a:pt x="141563" y="161961"/>
                                              </a:cubicBezTo>
                                              <a:cubicBezTo>
                                                <a:pt x="89969" y="213555"/>
                                                <a:pt x="42344" y="271499"/>
                                                <a:pt x="20119" y="338174"/>
                                              </a:cubicBezTo>
                                              <a:cubicBezTo>
                                                <a:pt x="-2106" y="404849"/>
                                                <a:pt x="-5678" y="497717"/>
                                                <a:pt x="8213" y="562011"/>
                                              </a:cubicBezTo>
                                              <a:cubicBezTo>
                                                <a:pt x="22104" y="626305"/>
                                                <a:pt x="85604" y="696949"/>
                                                <a:pt x="103463" y="723936"/>
                                              </a:cubicBezTo>
                                              <a:cubicBezTo>
                                                <a:pt x="121322" y="750923"/>
                                                <a:pt x="112591" y="731080"/>
                                                <a:pt x="115369" y="723936"/>
                                              </a:cubicBezTo>
                                              <a:cubicBezTo>
                                                <a:pt x="118147" y="716792"/>
                                                <a:pt x="127275" y="690202"/>
                                                <a:pt x="117750" y="666786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grpFill/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580" name="Freeform 579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6531552" y="1557147"/>
                                          <a:ext cx="623865" cy="816814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43079 w 623865"/>
                                            <a:gd name="connsiteY0" fmla="*/ 74009 h 816814"/>
                                            <a:gd name="connsiteX1" fmla="*/ 78798 w 623865"/>
                                            <a:gd name="connsiteY1" fmla="*/ 407384 h 816814"/>
                                            <a:gd name="connsiteX2" fmla="*/ 102611 w 623865"/>
                                            <a:gd name="connsiteY2" fmla="*/ 733616 h 816814"/>
                                            <a:gd name="connsiteX3" fmla="*/ 169286 w 623865"/>
                                            <a:gd name="connsiteY3" fmla="*/ 786003 h 816814"/>
                                            <a:gd name="connsiteX4" fmla="*/ 345498 w 623865"/>
                                            <a:gd name="connsiteY4" fmla="*/ 728853 h 816814"/>
                                            <a:gd name="connsiteX5" fmla="*/ 495517 w 623865"/>
                                            <a:gd name="connsiteY5" fmla="*/ 624078 h 816814"/>
                                            <a:gd name="connsiteX6" fmla="*/ 574098 w 623865"/>
                                            <a:gd name="connsiteY6" fmla="*/ 469297 h 816814"/>
                                            <a:gd name="connsiteX7" fmla="*/ 569336 w 623865"/>
                                            <a:gd name="connsiteY7" fmla="*/ 274034 h 816814"/>
                                            <a:gd name="connsiteX8" fmla="*/ 414554 w 623865"/>
                                            <a:gd name="connsiteY8" fmla="*/ 95441 h 816814"/>
                                            <a:gd name="connsiteX9" fmla="*/ 193098 w 623865"/>
                                            <a:gd name="connsiteY9" fmla="*/ 31147 h 816814"/>
                                            <a:gd name="connsiteX10" fmla="*/ 85942 w 623865"/>
                                            <a:gd name="connsiteY10" fmla="*/ 43053 h 816814"/>
                                            <a:gd name="connsiteX11" fmla="*/ 74036 w 623865"/>
                                            <a:gd name="connsiteY11" fmla="*/ 19241 h 816814"/>
                                            <a:gd name="connsiteX12" fmla="*/ 197861 w 623865"/>
                                            <a:gd name="connsiteY12" fmla="*/ 191 h 816814"/>
                                            <a:gd name="connsiteX13" fmla="*/ 324067 w 623865"/>
                                            <a:gd name="connsiteY13" fmla="*/ 31147 h 816814"/>
                                            <a:gd name="connsiteX14" fmla="*/ 533617 w 623865"/>
                                            <a:gd name="connsiteY14" fmla="*/ 143066 h 816814"/>
                                            <a:gd name="connsiteX15" fmla="*/ 621723 w 623865"/>
                                            <a:gd name="connsiteY15" fmla="*/ 366903 h 816814"/>
                                            <a:gd name="connsiteX16" fmla="*/ 583623 w 623865"/>
                                            <a:gd name="connsiteY16" fmla="*/ 562166 h 816814"/>
                                            <a:gd name="connsiteX17" fmla="*/ 443129 w 623865"/>
                                            <a:gd name="connsiteY17" fmla="*/ 714566 h 816814"/>
                                            <a:gd name="connsiteX18" fmla="*/ 221673 w 623865"/>
                                            <a:gd name="connsiteY18" fmla="*/ 805053 h 816814"/>
                                            <a:gd name="connsiteX19" fmla="*/ 107373 w 623865"/>
                                            <a:gd name="connsiteY19" fmla="*/ 805053 h 816814"/>
                                            <a:gd name="connsiteX20" fmla="*/ 54986 w 623865"/>
                                            <a:gd name="connsiteY20" fmla="*/ 707422 h 816814"/>
                                            <a:gd name="connsiteX21" fmla="*/ 54986 w 623865"/>
                                            <a:gd name="connsiteY21" fmla="*/ 533591 h 816814"/>
                                            <a:gd name="connsiteX22" fmla="*/ 31173 w 623865"/>
                                            <a:gd name="connsiteY22" fmla="*/ 257366 h 816814"/>
                                            <a:gd name="connsiteX23" fmla="*/ 217 w 623865"/>
                                            <a:gd name="connsiteY23" fmla="*/ 35909 h 816814"/>
                                            <a:gd name="connsiteX24" fmla="*/ 43079 w 623865"/>
                                            <a:gd name="connsiteY24" fmla="*/ 74009 h 816814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  <a:cxn ang="0">
                                              <a:pos x="connsiteX8" y="connsiteY8"/>
                                            </a:cxn>
                                            <a:cxn ang="0">
                                              <a:pos x="connsiteX9" y="connsiteY9"/>
                                            </a:cxn>
                                            <a:cxn ang="0">
                                              <a:pos x="connsiteX10" y="connsiteY10"/>
                                            </a:cxn>
                                            <a:cxn ang="0">
                                              <a:pos x="connsiteX11" y="connsiteY11"/>
                                            </a:cxn>
                                            <a:cxn ang="0">
                                              <a:pos x="connsiteX12" y="connsiteY12"/>
                                            </a:cxn>
                                            <a:cxn ang="0">
                                              <a:pos x="connsiteX13" y="connsiteY13"/>
                                            </a:cxn>
                                            <a:cxn ang="0">
                                              <a:pos x="connsiteX14" y="connsiteY14"/>
                                            </a:cxn>
                                            <a:cxn ang="0">
                                              <a:pos x="connsiteX15" y="connsiteY15"/>
                                            </a:cxn>
                                            <a:cxn ang="0">
                                              <a:pos x="connsiteX16" y="connsiteY16"/>
                                            </a:cxn>
                                            <a:cxn ang="0">
                                              <a:pos x="connsiteX17" y="connsiteY17"/>
                                            </a:cxn>
                                            <a:cxn ang="0">
                                              <a:pos x="connsiteX18" y="connsiteY18"/>
                                            </a:cxn>
                                            <a:cxn ang="0">
                                              <a:pos x="connsiteX19" y="connsiteY19"/>
                                            </a:cxn>
                                            <a:cxn ang="0">
                                              <a:pos x="connsiteX20" y="connsiteY20"/>
                                            </a:cxn>
                                            <a:cxn ang="0">
                                              <a:pos x="connsiteX21" y="connsiteY21"/>
                                            </a:cxn>
                                            <a:cxn ang="0">
                                              <a:pos x="connsiteX22" y="connsiteY22"/>
                                            </a:cxn>
                                            <a:cxn ang="0">
                                              <a:pos x="connsiteX23" y="connsiteY23"/>
                                            </a:cxn>
                                            <a:cxn ang="0">
                                              <a:pos x="connsiteX24" y="connsiteY24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623865" h="816814">
                                              <a:moveTo>
                                                <a:pt x="43079" y="74009"/>
                                              </a:moveTo>
                                              <a:cubicBezTo>
                                                <a:pt x="56176" y="135921"/>
                                                <a:pt x="68876" y="297450"/>
                                                <a:pt x="78798" y="407384"/>
                                              </a:cubicBezTo>
                                              <a:cubicBezTo>
                                                <a:pt x="88720" y="517318"/>
                                                <a:pt x="87530" y="670513"/>
                                                <a:pt x="102611" y="733616"/>
                                              </a:cubicBezTo>
                                              <a:cubicBezTo>
                                                <a:pt x="117692" y="796719"/>
                                                <a:pt x="128805" y="786797"/>
                                                <a:pt x="169286" y="786003"/>
                                              </a:cubicBezTo>
                                              <a:cubicBezTo>
                                                <a:pt x="209767" y="785209"/>
                                                <a:pt x="291126" y="755840"/>
                                                <a:pt x="345498" y="728853"/>
                                              </a:cubicBezTo>
                                              <a:cubicBezTo>
                                                <a:pt x="399870" y="701866"/>
                                                <a:pt x="457417" y="667337"/>
                                                <a:pt x="495517" y="624078"/>
                                              </a:cubicBezTo>
                                              <a:cubicBezTo>
                                                <a:pt x="533617" y="580819"/>
                                                <a:pt x="561795" y="527638"/>
                                                <a:pt x="574098" y="469297"/>
                                              </a:cubicBezTo>
                                              <a:cubicBezTo>
                                                <a:pt x="586401" y="410956"/>
                                                <a:pt x="595927" y="336343"/>
                                                <a:pt x="569336" y="274034"/>
                                              </a:cubicBezTo>
                                              <a:cubicBezTo>
                                                <a:pt x="542745" y="211725"/>
                                                <a:pt x="477260" y="135922"/>
                                                <a:pt x="414554" y="95441"/>
                                              </a:cubicBezTo>
                                              <a:cubicBezTo>
                                                <a:pt x="351848" y="54960"/>
                                                <a:pt x="247867" y="39878"/>
                                                <a:pt x="193098" y="31147"/>
                                              </a:cubicBezTo>
                                              <a:cubicBezTo>
                                                <a:pt x="138329" y="22416"/>
                                                <a:pt x="105786" y="45037"/>
                                                <a:pt x="85942" y="43053"/>
                                              </a:cubicBezTo>
                                              <a:cubicBezTo>
                                                <a:pt x="66098" y="41069"/>
                                                <a:pt x="55383" y="26385"/>
                                                <a:pt x="74036" y="19241"/>
                                              </a:cubicBezTo>
                                              <a:cubicBezTo>
                                                <a:pt x="92689" y="12097"/>
                                                <a:pt x="156189" y="-1793"/>
                                                <a:pt x="197861" y="191"/>
                                              </a:cubicBezTo>
                                              <a:cubicBezTo>
                                                <a:pt x="239533" y="2175"/>
                                                <a:pt x="268108" y="7335"/>
                                                <a:pt x="324067" y="31147"/>
                                              </a:cubicBezTo>
                                              <a:cubicBezTo>
                                                <a:pt x="380026" y="54959"/>
                                                <a:pt x="484008" y="87107"/>
                                                <a:pt x="533617" y="143066"/>
                                              </a:cubicBezTo>
                                              <a:cubicBezTo>
                                                <a:pt x="583226" y="199025"/>
                                                <a:pt x="613389" y="297053"/>
                                                <a:pt x="621723" y="366903"/>
                                              </a:cubicBezTo>
                                              <a:cubicBezTo>
                                                <a:pt x="630057" y="436753"/>
                                                <a:pt x="613389" y="504222"/>
                                                <a:pt x="583623" y="562166"/>
                                              </a:cubicBezTo>
                                              <a:cubicBezTo>
                                                <a:pt x="553857" y="620110"/>
                                                <a:pt x="503454" y="674085"/>
                                                <a:pt x="443129" y="714566"/>
                                              </a:cubicBezTo>
                                              <a:cubicBezTo>
                                                <a:pt x="382804" y="755047"/>
                                                <a:pt x="277632" y="789972"/>
                                                <a:pt x="221673" y="805053"/>
                                              </a:cubicBezTo>
                                              <a:cubicBezTo>
                                                <a:pt x="165714" y="820134"/>
                                                <a:pt x="135154" y="821325"/>
                                                <a:pt x="107373" y="805053"/>
                                              </a:cubicBezTo>
                                              <a:cubicBezTo>
                                                <a:pt x="79592" y="788781"/>
                                                <a:pt x="63717" y="752665"/>
                                                <a:pt x="54986" y="707422"/>
                                              </a:cubicBezTo>
                                              <a:cubicBezTo>
                                                <a:pt x="46255" y="662179"/>
                                                <a:pt x="58955" y="608600"/>
                                                <a:pt x="54986" y="533591"/>
                                              </a:cubicBezTo>
                                              <a:cubicBezTo>
                                                <a:pt x="51017" y="458582"/>
                                                <a:pt x="40301" y="340313"/>
                                                <a:pt x="31173" y="257366"/>
                                              </a:cubicBezTo>
                                              <a:cubicBezTo>
                                                <a:pt x="22045" y="174419"/>
                                                <a:pt x="-2561" y="67659"/>
                                                <a:pt x="217" y="35909"/>
                                              </a:cubicBezTo>
                                              <a:cubicBezTo>
                                                <a:pt x="2995" y="4159"/>
                                                <a:pt x="29982" y="12097"/>
                                                <a:pt x="43079" y="74009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grpFill/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581" name="Freeform 580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6532204" y="1567391"/>
                                          <a:ext cx="121030" cy="64465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9090 w 121030"/>
                                            <a:gd name="connsiteY0" fmla="*/ 11378 h 64465"/>
                                            <a:gd name="connsiteX1" fmla="*/ 121009 w 121030"/>
                                            <a:gd name="connsiteY1" fmla="*/ 4234 h 64465"/>
                                            <a:gd name="connsiteX2" fmla="*/ 18615 w 121030"/>
                                            <a:gd name="connsiteY2" fmla="*/ 63765 h 64465"/>
                                            <a:gd name="connsiteX3" fmla="*/ 9090 w 121030"/>
                                            <a:gd name="connsiteY3" fmla="*/ 11378 h 64465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121030" h="64465">
                                              <a:moveTo>
                                                <a:pt x="9090" y="11378"/>
                                              </a:moveTo>
                                              <a:cubicBezTo>
                                                <a:pt x="26156" y="1456"/>
                                                <a:pt x="119421" y="-4497"/>
                                                <a:pt x="121009" y="4234"/>
                                              </a:cubicBezTo>
                                              <a:cubicBezTo>
                                                <a:pt x="122597" y="12965"/>
                                                <a:pt x="36077" y="56621"/>
                                                <a:pt x="18615" y="63765"/>
                                              </a:cubicBezTo>
                                              <a:cubicBezTo>
                                                <a:pt x="1153" y="70909"/>
                                                <a:pt x="-7976" y="21300"/>
                                                <a:pt x="9090" y="11378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grpFill/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582" name="Freeform 581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6510376" y="1423016"/>
                                          <a:ext cx="779358" cy="1094448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2343 w 779358"/>
                                            <a:gd name="connsiteY0" fmla="*/ 81934 h 1094448"/>
                                            <a:gd name="connsiteX1" fmla="*/ 92830 w 779358"/>
                                            <a:gd name="connsiteY1" fmla="*/ 46215 h 1094448"/>
                                            <a:gd name="connsiteX2" fmla="*/ 266662 w 779358"/>
                                            <a:gd name="connsiteY2" fmla="*/ 41453 h 1094448"/>
                                            <a:gd name="connsiteX3" fmla="*/ 521455 w 779358"/>
                                            <a:gd name="connsiteY3" fmla="*/ 155753 h 1094448"/>
                                            <a:gd name="connsiteX4" fmla="*/ 695287 w 779358"/>
                                            <a:gd name="connsiteY4" fmla="*/ 379590 h 1094448"/>
                                            <a:gd name="connsiteX5" fmla="*/ 733387 w 779358"/>
                                            <a:gd name="connsiteY5" fmla="*/ 562947 h 1094448"/>
                                            <a:gd name="connsiteX6" fmla="*/ 711955 w 779358"/>
                                            <a:gd name="connsiteY6" fmla="*/ 698678 h 1094448"/>
                                            <a:gd name="connsiteX7" fmla="*/ 571462 w 779358"/>
                                            <a:gd name="connsiteY7" fmla="*/ 874890 h 1094448"/>
                                            <a:gd name="connsiteX8" fmla="*/ 357149 w 779358"/>
                                            <a:gd name="connsiteY8" fmla="*/ 979665 h 1094448"/>
                                            <a:gd name="connsiteX9" fmla="*/ 195224 w 779358"/>
                                            <a:gd name="connsiteY9" fmla="*/ 1051103 h 1094448"/>
                                            <a:gd name="connsiteX10" fmla="*/ 80924 w 779358"/>
                                            <a:gd name="connsiteY10" fmla="*/ 1043959 h 1094448"/>
                                            <a:gd name="connsiteX11" fmla="*/ 90449 w 779358"/>
                                            <a:gd name="connsiteY11" fmla="*/ 1089203 h 1094448"/>
                                            <a:gd name="connsiteX12" fmla="*/ 216655 w 779358"/>
                                            <a:gd name="connsiteY12" fmla="*/ 1084440 h 1094448"/>
                                            <a:gd name="connsiteX13" fmla="*/ 383343 w 779358"/>
                                            <a:gd name="connsiteY13" fmla="*/ 1008240 h 1094448"/>
                                            <a:gd name="connsiteX14" fmla="*/ 614324 w 779358"/>
                                            <a:gd name="connsiteY14" fmla="*/ 889178 h 1094448"/>
                                            <a:gd name="connsiteX15" fmla="*/ 742912 w 779358"/>
                                            <a:gd name="connsiteY15" fmla="*/ 746303 h 1094448"/>
                                            <a:gd name="connsiteX16" fmla="*/ 778630 w 779358"/>
                                            <a:gd name="connsiteY16" fmla="*/ 541515 h 1094448"/>
                                            <a:gd name="connsiteX17" fmla="*/ 719099 w 779358"/>
                                            <a:gd name="connsiteY17" fmla="*/ 334347 h 1094448"/>
                                            <a:gd name="connsiteX18" fmla="*/ 554793 w 779358"/>
                                            <a:gd name="connsiteY18" fmla="*/ 136703 h 1094448"/>
                                            <a:gd name="connsiteX19" fmla="*/ 416680 w 779358"/>
                                            <a:gd name="connsiteY19" fmla="*/ 46215 h 1094448"/>
                                            <a:gd name="connsiteX20" fmla="*/ 230943 w 779358"/>
                                            <a:gd name="connsiteY20" fmla="*/ 972 h 1094448"/>
                                            <a:gd name="connsiteX21" fmla="*/ 47587 w 779358"/>
                                            <a:gd name="connsiteY21" fmla="*/ 17640 h 1094448"/>
                                            <a:gd name="connsiteX22" fmla="*/ 2343 w 779358"/>
                                            <a:gd name="connsiteY22" fmla="*/ 81934 h 1094448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  <a:cxn ang="0">
                                              <a:pos x="connsiteX8" y="connsiteY8"/>
                                            </a:cxn>
                                            <a:cxn ang="0">
                                              <a:pos x="connsiteX9" y="connsiteY9"/>
                                            </a:cxn>
                                            <a:cxn ang="0">
                                              <a:pos x="connsiteX10" y="connsiteY10"/>
                                            </a:cxn>
                                            <a:cxn ang="0">
                                              <a:pos x="connsiteX11" y="connsiteY11"/>
                                            </a:cxn>
                                            <a:cxn ang="0">
                                              <a:pos x="connsiteX12" y="connsiteY12"/>
                                            </a:cxn>
                                            <a:cxn ang="0">
                                              <a:pos x="connsiteX13" y="connsiteY13"/>
                                            </a:cxn>
                                            <a:cxn ang="0">
                                              <a:pos x="connsiteX14" y="connsiteY14"/>
                                            </a:cxn>
                                            <a:cxn ang="0">
                                              <a:pos x="connsiteX15" y="connsiteY15"/>
                                            </a:cxn>
                                            <a:cxn ang="0">
                                              <a:pos x="connsiteX16" y="connsiteY16"/>
                                            </a:cxn>
                                            <a:cxn ang="0">
                                              <a:pos x="connsiteX17" y="connsiteY17"/>
                                            </a:cxn>
                                            <a:cxn ang="0">
                                              <a:pos x="connsiteX18" y="connsiteY18"/>
                                            </a:cxn>
                                            <a:cxn ang="0">
                                              <a:pos x="connsiteX19" y="connsiteY19"/>
                                            </a:cxn>
                                            <a:cxn ang="0">
                                              <a:pos x="connsiteX20" y="connsiteY20"/>
                                            </a:cxn>
                                            <a:cxn ang="0">
                                              <a:pos x="connsiteX21" y="connsiteY21"/>
                                            </a:cxn>
                                            <a:cxn ang="0">
                                              <a:pos x="connsiteX22" y="connsiteY22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779358" h="1094448">
                                              <a:moveTo>
                                                <a:pt x="2343" y="81934"/>
                                              </a:moveTo>
                                              <a:cubicBezTo>
                                                <a:pt x="9884" y="86697"/>
                                                <a:pt x="48777" y="52962"/>
                                                <a:pt x="92830" y="46215"/>
                                              </a:cubicBezTo>
                                              <a:cubicBezTo>
                                                <a:pt x="136883" y="39468"/>
                                                <a:pt x="195225" y="23197"/>
                                                <a:pt x="266662" y="41453"/>
                                              </a:cubicBezTo>
                                              <a:cubicBezTo>
                                                <a:pt x="338100" y="59709"/>
                                                <a:pt x="450018" y="99397"/>
                                                <a:pt x="521455" y="155753"/>
                                              </a:cubicBezTo>
                                              <a:cubicBezTo>
                                                <a:pt x="592893" y="212109"/>
                                                <a:pt x="659965" y="311724"/>
                                                <a:pt x="695287" y="379590"/>
                                              </a:cubicBezTo>
                                              <a:cubicBezTo>
                                                <a:pt x="730609" y="447456"/>
                                                <a:pt x="730609" y="509766"/>
                                                <a:pt x="733387" y="562947"/>
                                              </a:cubicBezTo>
                                              <a:cubicBezTo>
                                                <a:pt x="736165" y="616128"/>
                                                <a:pt x="738943" y="646688"/>
                                                <a:pt x="711955" y="698678"/>
                                              </a:cubicBezTo>
                                              <a:cubicBezTo>
                                                <a:pt x="684968" y="750669"/>
                                                <a:pt x="630596" y="828059"/>
                                                <a:pt x="571462" y="874890"/>
                                              </a:cubicBezTo>
                                              <a:cubicBezTo>
                                                <a:pt x="512328" y="921721"/>
                                                <a:pt x="419855" y="950296"/>
                                                <a:pt x="357149" y="979665"/>
                                              </a:cubicBezTo>
                                              <a:cubicBezTo>
                                                <a:pt x="294443" y="1009034"/>
                                                <a:pt x="241261" y="1040387"/>
                                                <a:pt x="195224" y="1051103"/>
                                              </a:cubicBezTo>
                                              <a:cubicBezTo>
                                                <a:pt x="149187" y="1061819"/>
                                                <a:pt x="98386" y="1037609"/>
                                                <a:pt x="80924" y="1043959"/>
                                              </a:cubicBezTo>
                                              <a:cubicBezTo>
                                                <a:pt x="63462" y="1050309"/>
                                                <a:pt x="67827" y="1082456"/>
                                                <a:pt x="90449" y="1089203"/>
                                              </a:cubicBezTo>
                                              <a:cubicBezTo>
                                                <a:pt x="113071" y="1095950"/>
                                                <a:pt x="167839" y="1097934"/>
                                                <a:pt x="216655" y="1084440"/>
                                              </a:cubicBezTo>
                                              <a:cubicBezTo>
                                                <a:pt x="265471" y="1070946"/>
                                                <a:pt x="317065" y="1040784"/>
                                                <a:pt x="383343" y="1008240"/>
                                              </a:cubicBezTo>
                                              <a:cubicBezTo>
                                                <a:pt x="449621" y="975696"/>
                                                <a:pt x="554396" y="932834"/>
                                                <a:pt x="614324" y="889178"/>
                                              </a:cubicBezTo>
                                              <a:cubicBezTo>
                                                <a:pt x="674252" y="845522"/>
                                                <a:pt x="715528" y="804247"/>
                                                <a:pt x="742912" y="746303"/>
                                              </a:cubicBezTo>
                                              <a:cubicBezTo>
                                                <a:pt x="770296" y="688359"/>
                                                <a:pt x="782599" y="610174"/>
                                                <a:pt x="778630" y="541515"/>
                                              </a:cubicBezTo>
                                              <a:cubicBezTo>
                                                <a:pt x="774661" y="472856"/>
                                                <a:pt x="756405" y="401816"/>
                                                <a:pt x="719099" y="334347"/>
                                              </a:cubicBezTo>
                                              <a:cubicBezTo>
                                                <a:pt x="681793" y="266878"/>
                                                <a:pt x="605196" y="184725"/>
                                                <a:pt x="554793" y="136703"/>
                                              </a:cubicBezTo>
                                              <a:cubicBezTo>
                                                <a:pt x="504390" y="88681"/>
                                                <a:pt x="470655" y="68837"/>
                                                <a:pt x="416680" y="46215"/>
                                              </a:cubicBezTo>
                                              <a:cubicBezTo>
                                                <a:pt x="362705" y="23593"/>
                                                <a:pt x="292459" y="5734"/>
                                                <a:pt x="230943" y="972"/>
                                              </a:cubicBezTo>
                                              <a:cubicBezTo>
                                                <a:pt x="169428" y="-3791"/>
                                                <a:pt x="90846" y="10100"/>
                                                <a:pt x="47587" y="17640"/>
                                              </a:cubicBezTo>
                                              <a:cubicBezTo>
                                                <a:pt x="4328" y="25180"/>
                                                <a:pt x="-5198" y="77171"/>
                                                <a:pt x="2343" y="81934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grpFill/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583" name="Freeform 582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4992257" y="1414276"/>
                                          <a:ext cx="179080" cy="181347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48851 w 179080"/>
                                            <a:gd name="connsiteY0" fmla="*/ 33524 h 181347"/>
                                            <a:gd name="connsiteX1" fmla="*/ 13132 w 179080"/>
                                            <a:gd name="connsiteY1" fmla="*/ 78768 h 181347"/>
                                            <a:gd name="connsiteX2" fmla="*/ 3607 w 179080"/>
                                            <a:gd name="connsiteY2" fmla="*/ 145443 h 181347"/>
                                            <a:gd name="connsiteX3" fmla="*/ 70282 w 179080"/>
                                            <a:gd name="connsiteY3" fmla="*/ 181162 h 181347"/>
                                            <a:gd name="connsiteX4" fmla="*/ 165532 w 179080"/>
                                            <a:gd name="connsiteY4" fmla="*/ 131155 h 181347"/>
                                            <a:gd name="connsiteX5" fmla="*/ 177438 w 179080"/>
                                            <a:gd name="connsiteY5" fmla="*/ 54955 h 181347"/>
                                            <a:gd name="connsiteX6" fmla="*/ 156007 w 179080"/>
                                            <a:gd name="connsiteY6" fmla="*/ 2568 h 181347"/>
                                            <a:gd name="connsiteX7" fmla="*/ 122669 w 179080"/>
                                            <a:gd name="connsiteY7" fmla="*/ 9712 h 181347"/>
                                            <a:gd name="connsiteX8" fmla="*/ 48851 w 179080"/>
                                            <a:gd name="connsiteY8" fmla="*/ 33524 h 181347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  <a:cxn ang="0">
                                              <a:pos x="connsiteX8" y="connsiteY8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179080" h="181347">
                                              <a:moveTo>
                                                <a:pt x="48851" y="33524"/>
                                              </a:moveTo>
                                              <a:cubicBezTo>
                                                <a:pt x="30595" y="45033"/>
                                                <a:pt x="20673" y="60115"/>
                                                <a:pt x="13132" y="78768"/>
                                              </a:cubicBezTo>
                                              <a:cubicBezTo>
                                                <a:pt x="5591" y="97421"/>
                                                <a:pt x="-5918" y="128377"/>
                                                <a:pt x="3607" y="145443"/>
                                              </a:cubicBezTo>
                                              <a:cubicBezTo>
                                                <a:pt x="13132" y="162509"/>
                                                <a:pt x="43294" y="183543"/>
                                                <a:pt x="70282" y="181162"/>
                                              </a:cubicBezTo>
                                              <a:cubicBezTo>
                                                <a:pt x="97270" y="178781"/>
                                                <a:pt x="147673" y="152190"/>
                                                <a:pt x="165532" y="131155"/>
                                              </a:cubicBezTo>
                                              <a:cubicBezTo>
                                                <a:pt x="183391" y="110121"/>
                                                <a:pt x="179026" y="76386"/>
                                                <a:pt x="177438" y="54955"/>
                                              </a:cubicBezTo>
                                              <a:cubicBezTo>
                                                <a:pt x="175850" y="33524"/>
                                                <a:pt x="165135" y="10108"/>
                                                <a:pt x="156007" y="2568"/>
                                              </a:cubicBezTo>
                                              <a:cubicBezTo>
                                                <a:pt x="146879" y="-4972"/>
                                                <a:pt x="134972" y="6140"/>
                                                <a:pt x="122669" y="9712"/>
                                              </a:cubicBezTo>
                                              <a:cubicBezTo>
                                                <a:pt x="110366" y="13284"/>
                                                <a:pt x="67107" y="22015"/>
                                                <a:pt x="48851" y="33524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grpFill/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584" name="Freeform 583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5179130" y="1461238"/>
                                          <a:ext cx="386294" cy="368809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45333 w 386294"/>
                                            <a:gd name="connsiteY0" fmla="*/ 365181 h 368809"/>
                                            <a:gd name="connsiteX1" fmla="*/ 89 w 386294"/>
                                            <a:gd name="connsiteY1" fmla="*/ 296125 h 368809"/>
                                            <a:gd name="connsiteX2" fmla="*/ 57239 w 386294"/>
                                            <a:gd name="connsiteY2" fmla="*/ 127056 h 368809"/>
                                            <a:gd name="connsiteX3" fmla="*/ 138201 w 386294"/>
                                            <a:gd name="connsiteY3" fmla="*/ 41331 h 368809"/>
                                            <a:gd name="connsiteX4" fmla="*/ 216783 w 386294"/>
                                            <a:gd name="connsiteY4" fmla="*/ 850 h 368809"/>
                                            <a:gd name="connsiteX5" fmla="*/ 319176 w 386294"/>
                                            <a:gd name="connsiteY5" fmla="*/ 19900 h 368809"/>
                                            <a:gd name="connsiteX6" fmla="*/ 373945 w 386294"/>
                                            <a:gd name="connsiteY6" fmla="*/ 88956 h 368809"/>
                                            <a:gd name="connsiteX7" fmla="*/ 385851 w 386294"/>
                                            <a:gd name="connsiteY7" fmla="*/ 191350 h 368809"/>
                                            <a:gd name="connsiteX8" fmla="*/ 364420 w 386294"/>
                                            <a:gd name="connsiteY8" fmla="*/ 303268 h 368809"/>
                                            <a:gd name="connsiteX9" fmla="*/ 333464 w 386294"/>
                                            <a:gd name="connsiteY9" fmla="*/ 348512 h 368809"/>
                                            <a:gd name="connsiteX10" fmla="*/ 269170 w 386294"/>
                                            <a:gd name="connsiteY10" fmla="*/ 343750 h 368809"/>
                                            <a:gd name="connsiteX11" fmla="*/ 95339 w 386294"/>
                                            <a:gd name="connsiteY11" fmla="*/ 358037 h 368809"/>
                                            <a:gd name="connsiteX12" fmla="*/ 45333 w 386294"/>
                                            <a:gd name="connsiteY12" fmla="*/ 365181 h 368809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  <a:cxn ang="0">
                                              <a:pos x="connsiteX8" y="connsiteY8"/>
                                            </a:cxn>
                                            <a:cxn ang="0">
                                              <a:pos x="connsiteX9" y="connsiteY9"/>
                                            </a:cxn>
                                            <a:cxn ang="0">
                                              <a:pos x="connsiteX10" y="connsiteY10"/>
                                            </a:cxn>
                                            <a:cxn ang="0">
                                              <a:pos x="connsiteX11" y="connsiteY11"/>
                                            </a:cxn>
                                            <a:cxn ang="0">
                                              <a:pos x="connsiteX12" y="connsiteY12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386294" h="368809">
                                              <a:moveTo>
                                                <a:pt x="45333" y="365181"/>
                                              </a:moveTo>
                                              <a:cubicBezTo>
                                                <a:pt x="29458" y="354862"/>
                                                <a:pt x="-1895" y="335812"/>
                                                <a:pt x="89" y="296125"/>
                                              </a:cubicBezTo>
                                              <a:cubicBezTo>
                                                <a:pt x="2073" y="256438"/>
                                                <a:pt x="34220" y="169522"/>
                                                <a:pt x="57239" y="127056"/>
                                              </a:cubicBezTo>
                                              <a:cubicBezTo>
                                                <a:pt x="80258" y="84590"/>
                                                <a:pt x="111610" y="62365"/>
                                                <a:pt x="138201" y="41331"/>
                                              </a:cubicBezTo>
                                              <a:cubicBezTo>
                                                <a:pt x="164792" y="20297"/>
                                                <a:pt x="186621" y="4422"/>
                                                <a:pt x="216783" y="850"/>
                                              </a:cubicBezTo>
                                              <a:cubicBezTo>
                                                <a:pt x="246945" y="-2722"/>
                                                <a:pt x="292982" y="5216"/>
                                                <a:pt x="319176" y="19900"/>
                                              </a:cubicBezTo>
                                              <a:cubicBezTo>
                                                <a:pt x="345370" y="34584"/>
                                                <a:pt x="362833" y="60381"/>
                                                <a:pt x="373945" y="88956"/>
                                              </a:cubicBezTo>
                                              <a:cubicBezTo>
                                                <a:pt x="385057" y="117531"/>
                                                <a:pt x="387438" y="155631"/>
                                                <a:pt x="385851" y="191350"/>
                                              </a:cubicBezTo>
                                              <a:cubicBezTo>
                                                <a:pt x="384264" y="227069"/>
                                                <a:pt x="373151" y="277074"/>
                                                <a:pt x="364420" y="303268"/>
                                              </a:cubicBezTo>
                                              <a:cubicBezTo>
                                                <a:pt x="355689" y="329462"/>
                                                <a:pt x="349339" y="341765"/>
                                                <a:pt x="333464" y="348512"/>
                                              </a:cubicBezTo>
                                              <a:cubicBezTo>
                                                <a:pt x="317589" y="355259"/>
                                                <a:pt x="308857" y="342163"/>
                                                <a:pt x="269170" y="343750"/>
                                              </a:cubicBezTo>
                                              <a:cubicBezTo>
                                                <a:pt x="229483" y="345337"/>
                                                <a:pt x="131852" y="355259"/>
                                                <a:pt x="95339" y="358037"/>
                                              </a:cubicBezTo>
                                              <a:cubicBezTo>
                                                <a:pt x="58827" y="360815"/>
                                                <a:pt x="61208" y="375500"/>
                                                <a:pt x="45333" y="365181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grpFill/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585" name="Freeform 584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5801026" y="1454938"/>
                                          <a:ext cx="211772" cy="215750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121143 w 211772"/>
                                            <a:gd name="connsiteY0" fmla="*/ 6 h 215750"/>
                                            <a:gd name="connsiteX1" fmla="*/ 194962 w 211772"/>
                                            <a:gd name="connsiteY1" fmla="*/ 38106 h 215750"/>
                                            <a:gd name="connsiteX2" fmla="*/ 209249 w 211772"/>
                                            <a:gd name="connsiteY2" fmla="*/ 130975 h 215750"/>
                                            <a:gd name="connsiteX3" fmla="*/ 156862 w 211772"/>
                                            <a:gd name="connsiteY3" fmla="*/ 211937 h 215750"/>
                                            <a:gd name="connsiteX4" fmla="*/ 68755 w 211772"/>
                                            <a:gd name="connsiteY4" fmla="*/ 195268 h 215750"/>
                                            <a:gd name="connsiteX5" fmla="*/ 2080 w 211772"/>
                                            <a:gd name="connsiteY5" fmla="*/ 130975 h 215750"/>
                                            <a:gd name="connsiteX6" fmla="*/ 23512 w 211772"/>
                                            <a:gd name="connsiteY6" fmla="*/ 40487 h 215750"/>
                                            <a:gd name="connsiteX7" fmla="*/ 121143 w 211772"/>
                                            <a:gd name="connsiteY7" fmla="*/ 6 h 215750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211772" h="215750">
                                              <a:moveTo>
                                                <a:pt x="121143" y="6"/>
                                              </a:moveTo>
                                              <a:cubicBezTo>
                                                <a:pt x="149718" y="-391"/>
                                                <a:pt x="180278" y="16278"/>
                                                <a:pt x="194962" y="38106"/>
                                              </a:cubicBezTo>
                                              <a:cubicBezTo>
                                                <a:pt x="209646" y="59934"/>
                                                <a:pt x="215599" y="102003"/>
                                                <a:pt x="209249" y="130975"/>
                                              </a:cubicBezTo>
                                              <a:cubicBezTo>
                                                <a:pt x="202899" y="159947"/>
                                                <a:pt x="180277" y="201222"/>
                                                <a:pt x="156862" y="211937"/>
                                              </a:cubicBezTo>
                                              <a:cubicBezTo>
                                                <a:pt x="133447" y="222652"/>
                                                <a:pt x="94552" y="208762"/>
                                                <a:pt x="68755" y="195268"/>
                                              </a:cubicBezTo>
                                              <a:cubicBezTo>
                                                <a:pt x="42958" y="181774"/>
                                                <a:pt x="9620" y="156772"/>
                                                <a:pt x="2080" y="130975"/>
                                              </a:cubicBezTo>
                                              <a:cubicBezTo>
                                                <a:pt x="-5460" y="105178"/>
                                                <a:pt x="8828" y="61521"/>
                                                <a:pt x="23512" y="40487"/>
                                              </a:cubicBezTo>
                                              <a:cubicBezTo>
                                                <a:pt x="38196" y="19453"/>
                                                <a:pt x="92568" y="403"/>
                                                <a:pt x="121143" y="6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grpFill/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  <p:sp>
                                      <p:nvSpPr>
                                        <p:cNvPr id="586" name="Freeform 585"/>
                                        <p:cNvSpPr/>
                                        <p:nvPr/>
                                      </p:nvSpPr>
                                      <p:spPr>
                                        <a:xfrm>
                                          <a:off x="6730990" y="2438187"/>
                                          <a:ext cx="184326" cy="395178"/>
                                        </a:xfrm>
                                        <a:custGeom>
                                          <a:avLst/>
                                          <a:gdLst>
                                            <a:gd name="connsiteX0" fmla="*/ 130185 w 184326"/>
                                            <a:gd name="connsiteY0" fmla="*/ 19263 h 395178"/>
                                            <a:gd name="connsiteX1" fmla="*/ 88910 w 184326"/>
                                            <a:gd name="connsiteY1" fmla="*/ 187538 h 395178"/>
                                            <a:gd name="connsiteX2" fmla="*/ 41285 w 184326"/>
                                            <a:gd name="connsiteY2" fmla="*/ 305013 h 395178"/>
                                            <a:gd name="connsiteX3" fmla="*/ 10 w 184326"/>
                                            <a:gd name="connsiteY3" fmla="*/ 365338 h 395178"/>
                                            <a:gd name="connsiteX4" fmla="*/ 38110 w 184326"/>
                                            <a:gd name="connsiteY4" fmla="*/ 387563 h 395178"/>
                                            <a:gd name="connsiteX5" fmla="*/ 111135 w 184326"/>
                                            <a:gd name="connsiteY5" fmla="*/ 235163 h 395178"/>
                                            <a:gd name="connsiteX6" fmla="*/ 155585 w 184326"/>
                                            <a:gd name="connsiteY6" fmla="*/ 85938 h 395178"/>
                                            <a:gd name="connsiteX7" fmla="*/ 184160 w 184326"/>
                                            <a:gd name="connsiteY7" fmla="*/ 12913 h 395178"/>
                                            <a:gd name="connsiteX8" fmla="*/ 130185 w 184326"/>
                                            <a:gd name="connsiteY8" fmla="*/ 19263 h 395178"/>
                                          </a:gdLst>
                                          <a:ahLst/>
                                          <a:cxnLst>
                                            <a:cxn ang="0">
                                              <a:pos x="connsiteX0" y="connsiteY0"/>
                                            </a:cxn>
                                            <a:cxn ang="0">
                                              <a:pos x="connsiteX1" y="connsiteY1"/>
                                            </a:cxn>
                                            <a:cxn ang="0">
                                              <a:pos x="connsiteX2" y="connsiteY2"/>
                                            </a:cxn>
                                            <a:cxn ang="0">
                                              <a:pos x="connsiteX3" y="connsiteY3"/>
                                            </a:cxn>
                                            <a:cxn ang="0">
                                              <a:pos x="connsiteX4" y="connsiteY4"/>
                                            </a:cxn>
                                            <a:cxn ang="0">
                                              <a:pos x="connsiteX5" y="connsiteY5"/>
                                            </a:cxn>
                                            <a:cxn ang="0">
                                              <a:pos x="connsiteX6" y="connsiteY6"/>
                                            </a:cxn>
                                            <a:cxn ang="0">
                                              <a:pos x="connsiteX7" y="connsiteY7"/>
                                            </a:cxn>
                                            <a:cxn ang="0">
                                              <a:pos x="connsiteX8" y="connsiteY8"/>
                                            </a:cxn>
                                          </a:cxnLst>
                                          <a:rect l="l" t="t" r="r" b="b"/>
                                          <a:pathLst>
                                            <a:path w="184326" h="395178">
                                              <a:moveTo>
                                                <a:pt x="130185" y="19263"/>
                                              </a:moveTo>
                                              <a:cubicBezTo>
                                                <a:pt x="114310" y="48367"/>
                                                <a:pt x="103727" y="139913"/>
                                                <a:pt x="88910" y="187538"/>
                                              </a:cubicBezTo>
                                              <a:cubicBezTo>
                                                <a:pt x="74093" y="235163"/>
                                                <a:pt x="56102" y="275380"/>
                                                <a:pt x="41285" y="305013"/>
                                              </a:cubicBezTo>
                                              <a:cubicBezTo>
                                                <a:pt x="26468" y="334646"/>
                                                <a:pt x="539" y="351580"/>
                                                <a:pt x="10" y="365338"/>
                                              </a:cubicBezTo>
                                              <a:cubicBezTo>
                                                <a:pt x="-519" y="379096"/>
                                                <a:pt x="19589" y="409259"/>
                                                <a:pt x="38110" y="387563"/>
                                              </a:cubicBezTo>
                                              <a:cubicBezTo>
                                                <a:pt x="56631" y="365867"/>
                                                <a:pt x="91556" y="285434"/>
                                                <a:pt x="111135" y="235163"/>
                                              </a:cubicBezTo>
                                              <a:cubicBezTo>
                                                <a:pt x="130714" y="184892"/>
                                                <a:pt x="143414" y="122979"/>
                                                <a:pt x="155585" y="85938"/>
                                              </a:cubicBezTo>
                                              <a:cubicBezTo>
                                                <a:pt x="167756" y="48897"/>
                                                <a:pt x="186277" y="26671"/>
                                                <a:pt x="184160" y="12913"/>
                                              </a:cubicBezTo>
                                              <a:cubicBezTo>
                                                <a:pt x="182043" y="-845"/>
                                                <a:pt x="146060" y="-9841"/>
                                                <a:pt x="130185" y="19263"/>
                                              </a:cubicBezTo>
                                              <a:close/>
                                            </a:path>
                                          </a:pathLst>
                                        </a:custGeom>
                                        <a:grpFill/>
                                        <a:ln>
                                          <a:noFill/>
                                        </a:ln>
                                      </p:spPr>
                                      <p:style>
                                        <a:lnRef idx="2">
                                          <a:schemeClr val="accent1">
                                            <a:shade val="50000"/>
                                          </a:schemeClr>
                                        </a:lnRef>
                                        <a:fillRef idx="1">
                                          <a:schemeClr val="accent1"/>
                                        </a:fillRef>
                                        <a:effectRef idx="0">
                                          <a:schemeClr val="accent1"/>
                                        </a:effectRef>
                                        <a:fontRef idx="minor">
                                          <a:schemeClr val="lt1"/>
                                        </a:fontRef>
                                      </p:style>
                                      <p:txBody>
                                        <a:bodyPr rtlCol="0" anchor="ctr"/>
                                        <a:lstStyle/>
                                        <a:p>
                                          <a:pPr algn="ctr"/>
                                          <a:endParaRPr lang="en-AU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568" name="Freeform 567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5100042" y="2653422"/>
                                        <a:ext cx="2477909" cy="1568957"/>
                                      </a:xfrm>
                                      <a:custGeom>
                                        <a:avLst/>
                                        <a:gdLst>
                                          <a:gd name="connsiteX0" fmla="*/ 1761133 w 2477909"/>
                                          <a:gd name="connsiteY0" fmla="*/ 10403 h 1568957"/>
                                          <a:gd name="connsiteX1" fmla="*/ 1907183 w 2477909"/>
                                          <a:gd name="connsiteY1" fmla="*/ 7228 h 1568957"/>
                                          <a:gd name="connsiteX2" fmla="*/ 2192933 w 2477909"/>
                                          <a:gd name="connsiteY2" fmla="*/ 96128 h 1568957"/>
                                          <a:gd name="connsiteX3" fmla="*/ 2367558 w 2477909"/>
                                          <a:gd name="connsiteY3" fmla="*/ 235828 h 1568957"/>
                                          <a:gd name="connsiteX4" fmla="*/ 2472333 w 2477909"/>
                                          <a:gd name="connsiteY4" fmla="*/ 480303 h 1568957"/>
                                          <a:gd name="connsiteX5" fmla="*/ 2456458 w 2477909"/>
                                          <a:gd name="connsiteY5" fmla="*/ 788278 h 1568957"/>
                                          <a:gd name="connsiteX6" fmla="*/ 2396133 w 2477909"/>
                                          <a:gd name="connsiteY6" fmla="*/ 1067678 h 1568957"/>
                                          <a:gd name="connsiteX7" fmla="*/ 2259608 w 2477909"/>
                                          <a:gd name="connsiteY7" fmla="*/ 1248653 h 1568957"/>
                                          <a:gd name="connsiteX8" fmla="*/ 2050058 w 2477909"/>
                                          <a:gd name="connsiteY8" fmla="*/ 1362953 h 1568957"/>
                                          <a:gd name="connsiteX9" fmla="*/ 1757958 w 2477909"/>
                                          <a:gd name="connsiteY9" fmla="*/ 1483603 h 1568957"/>
                                          <a:gd name="connsiteX10" fmla="*/ 1542058 w 2477909"/>
                                          <a:gd name="connsiteY10" fmla="*/ 1550278 h 1568957"/>
                                          <a:gd name="connsiteX11" fmla="*/ 1281708 w 2477909"/>
                                          <a:gd name="connsiteY11" fmla="*/ 1566153 h 1568957"/>
                                          <a:gd name="connsiteX12" fmla="*/ 1094383 w 2477909"/>
                                          <a:gd name="connsiteY12" fmla="*/ 1502653 h 1568957"/>
                                          <a:gd name="connsiteX13" fmla="*/ 1024533 w 2477909"/>
                                          <a:gd name="connsiteY13" fmla="*/ 1407403 h 1568957"/>
                                          <a:gd name="connsiteX14" fmla="*/ 1037233 w 2477909"/>
                                          <a:gd name="connsiteY14" fmla="*/ 1274053 h 1568957"/>
                                          <a:gd name="connsiteX15" fmla="*/ 1103908 w 2477909"/>
                                          <a:gd name="connsiteY15" fmla="*/ 1108953 h 1568957"/>
                                          <a:gd name="connsiteX16" fmla="*/ 1215033 w 2477909"/>
                                          <a:gd name="connsiteY16" fmla="*/ 1001003 h 1568957"/>
                                          <a:gd name="connsiteX17" fmla="*/ 1249958 w 2477909"/>
                                          <a:gd name="connsiteY17" fmla="*/ 962903 h 1568957"/>
                                          <a:gd name="connsiteX18" fmla="*/ 1230908 w 2477909"/>
                                          <a:gd name="connsiteY18" fmla="*/ 959728 h 1568957"/>
                                          <a:gd name="connsiteX19" fmla="*/ 1142008 w 2477909"/>
                                          <a:gd name="connsiteY19" fmla="*/ 940678 h 1568957"/>
                                          <a:gd name="connsiteX20" fmla="*/ 1046758 w 2477909"/>
                                          <a:gd name="connsiteY20" fmla="*/ 969253 h 1568957"/>
                                          <a:gd name="connsiteX21" fmla="*/ 767358 w 2477909"/>
                                          <a:gd name="connsiteY21" fmla="*/ 1061328 h 1568957"/>
                                          <a:gd name="connsiteX22" fmla="*/ 386358 w 2477909"/>
                                          <a:gd name="connsiteY22" fmla="*/ 1074028 h 1568957"/>
                                          <a:gd name="connsiteX23" fmla="*/ 170458 w 2477909"/>
                                          <a:gd name="connsiteY23" fmla="*/ 1077203 h 1568957"/>
                                          <a:gd name="connsiteX24" fmla="*/ 33933 w 2477909"/>
                                          <a:gd name="connsiteY24" fmla="*/ 981953 h 1568957"/>
                                          <a:gd name="connsiteX25" fmla="*/ 5358 w 2477909"/>
                                          <a:gd name="connsiteY25" fmla="*/ 883528 h 1568957"/>
                                          <a:gd name="connsiteX26" fmla="*/ 21233 w 2477909"/>
                                          <a:gd name="connsiteY26" fmla="*/ 766053 h 1568957"/>
                                          <a:gd name="connsiteX27" fmla="*/ 205383 w 2477909"/>
                                          <a:gd name="connsiteY27" fmla="*/ 670803 h 1568957"/>
                                          <a:gd name="connsiteX28" fmla="*/ 408583 w 2477909"/>
                                          <a:gd name="connsiteY28" fmla="*/ 572378 h 1568957"/>
                                          <a:gd name="connsiteX29" fmla="*/ 545108 w 2477909"/>
                                          <a:gd name="connsiteY29" fmla="*/ 496178 h 1568957"/>
                                          <a:gd name="connsiteX30" fmla="*/ 529233 w 2477909"/>
                                          <a:gd name="connsiteY30" fmla="*/ 534278 h 1568957"/>
                                          <a:gd name="connsiteX31" fmla="*/ 322858 w 2477909"/>
                                          <a:gd name="connsiteY31" fmla="*/ 651753 h 1568957"/>
                                          <a:gd name="connsiteX32" fmla="*/ 122833 w 2477909"/>
                                          <a:gd name="connsiteY32" fmla="*/ 737478 h 1568957"/>
                                          <a:gd name="connsiteX33" fmla="*/ 49808 w 2477909"/>
                                          <a:gd name="connsiteY33" fmla="*/ 781928 h 1568957"/>
                                          <a:gd name="connsiteX34" fmla="*/ 21233 w 2477909"/>
                                          <a:gd name="connsiteY34" fmla="*/ 893053 h 1568957"/>
                                          <a:gd name="connsiteX35" fmla="*/ 27583 w 2477909"/>
                                          <a:gd name="connsiteY35" fmla="*/ 912103 h 1568957"/>
                                          <a:gd name="connsiteX36" fmla="*/ 62508 w 2477909"/>
                                          <a:gd name="connsiteY36" fmla="*/ 985128 h 1568957"/>
                                          <a:gd name="connsiteX37" fmla="*/ 221258 w 2477909"/>
                                          <a:gd name="connsiteY37" fmla="*/ 1051803 h 1568957"/>
                                          <a:gd name="connsiteX38" fmla="*/ 500658 w 2477909"/>
                                          <a:gd name="connsiteY38" fmla="*/ 1048628 h 1568957"/>
                                          <a:gd name="connsiteX39" fmla="*/ 862608 w 2477909"/>
                                          <a:gd name="connsiteY39" fmla="*/ 997828 h 1568957"/>
                                          <a:gd name="connsiteX40" fmla="*/ 1053108 w 2477909"/>
                                          <a:gd name="connsiteY40" fmla="*/ 921628 h 1568957"/>
                                          <a:gd name="connsiteX41" fmla="*/ 1110258 w 2477909"/>
                                          <a:gd name="connsiteY41" fmla="*/ 905753 h 1568957"/>
                                          <a:gd name="connsiteX42" fmla="*/ 1116608 w 2477909"/>
                                          <a:gd name="connsiteY42" fmla="*/ 877178 h 1568957"/>
                                          <a:gd name="connsiteX43" fmla="*/ 1138833 w 2477909"/>
                                          <a:gd name="connsiteY43" fmla="*/ 893053 h 1568957"/>
                                          <a:gd name="connsiteX44" fmla="*/ 1246783 w 2477909"/>
                                          <a:gd name="connsiteY44" fmla="*/ 921628 h 1568957"/>
                                          <a:gd name="connsiteX45" fmla="*/ 1342033 w 2477909"/>
                                          <a:gd name="connsiteY45" fmla="*/ 934328 h 1568957"/>
                                          <a:gd name="connsiteX46" fmla="*/ 1322983 w 2477909"/>
                                          <a:gd name="connsiteY46" fmla="*/ 969253 h 1568957"/>
                                          <a:gd name="connsiteX47" fmla="*/ 1237258 w 2477909"/>
                                          <a:gd name="connsiteY47" fmla="*/ 1016878 h 1568957"/>
                                          <a:gd name="connsiteX48" fmla="*/ 1119783 w 2477909"/>
                                          <a:gd name="connsiteY48" fmla="*/ 1143878 h 1568957"/>
                                          <a:gd name="connsiteX49" fmla="*/ 1053108 w 2477909"/>
                                          <a:gd name="connsiteY49" fmla="*/ 1343903 h 1568957"/>
                                          <a:gd name="connsiteX50" fmla="*/ 1084858 w 2477909"/>
                                          <a:gd name="connsiteY50" fmla="*/ 1448678 h 1568957"/>
                                          <a:gd name="connsiteX51" fmla="*/ 1192808 w 2477909"/>
                                          <a:gd name="connsiteY51" fmla="*/ 1515353 h 1568957"/>
                                          <a:gd name="connsiteX52" fmla="*/ 1449983 w 2477909"/>
                                          <a:gd name="connsiteY52" fmla="*/ 1521703 h 1568957"/>
                                          <a:gd name="connsiteX53" fmla="*/ 1783358 w 2477909"/>
                                          <a:gd name="connsiteY53" fmla="*/ 1445503 h 1568957"/>
                                          <a:gd name="connsiteX54" fmla="*/ 2075458 w 2477909"/>
                                          <a:gd name="connsiteY54" fmla="*/ 1312153 h 1568957"/>
                                          <a:gd name="connsiteX55" fmla="*/ 2259608 w 2477909"/>
                                          <a:gd name="connsiteY55" fmla="*/ 1204203 h 1568957"/>
                                          <a:gd name="connsiteX56" fmla="*/ 2367558 w 2477909"/>
                                          <a:gd name="connsiteY56" fmla="*/ 1023228 h 1568957"/>
                                          <a:gd name="connsiteX57" fmla="*/ 2427883 w 2477909"/>
                                          <a:gd name="connsiteY57" fmla="*/ 734303 h 1568957"/>
                                          <a:gd name="connsiteX58" fmla="*/ 2446933 w 2477909"/>
                                          <a:gd name="connsiteY58" fmla="*/ 486653 h 1568957"/>
                                          <a:gd name="connsiteX59" fmla="*/ 2364383 w 2477909"/>
                                          <a:gd name="connsiteY59" fmla="*/ 312028 h 1568957"/>
                                          <a:gd name="connsiteX60" fmla="*/ 2278658 w 2477909"/>
                                          <a:gd name="connsiteY60" fmla="*/ 188203 h 1568957"/>
                                          <a:gd name="connsiteX61" fmla="*/ 2091333 w 2477909"/>
                                          <a:gd name="connsiteY61" fmla="*/ 86603 h 1568957"/>
                                          <a:gd name="connsiteX62" fmla="*/ 1916708 w 2477909"/>
                                          <a:gd name="connsiteY62" fmla="*/ 48503 h 1568957"/>
                                          <a:gd name="connsiteX63" fmla="*/ 1811933 w 2477909"/>
                                          <a:gd name="connsiteY63" fmla="*/ 51678 h 1568957"/>
                                          <a:gd name="connsiteX64" fmla="*/ 1761133 w 2477909"/>
                                          <a:gd name="connsiteY64" fmla="*/ 10403 h 1568957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  <a:cxn ang="0">
                                            <a:pos x="connsiteX8" y="connsiteY8"/>
                                          </a:cxn>
                                          <a:cxn ang="0">
                                            <a:pos x="connsiteX9" y="connsiteY9"/>
                                          </a:cxn>
                                          <a:cxn ang="0">
                                            <a:pos x="connsiteX10" y="connsiteY10"/>
                                          </a:cxn>
                                          <a:cxn ang="0">
                                            <a:pos x="connsiteX11" y="connsiteY11"/>
                                          </a:cxn>
                                          <a:cxn ang="0">
                                            <a:pos x="connsiteX12" y="connsiteY12"/>
                                          </a:cxn>
                                          <a:cxn ang="0">
                                            <a:pos x="connsiteX13" y="connsiteY13"/>
                                          </a:cxn>
                                          <a:cxn ang="0">
                                            <a:pos x="connsiteX14" y="connsiteY14"/>
                                          </a:cxn>
                                          <a:cxn ang="0">
                                            <a:pos x="connsiteX15" y="connsiteY15"/>
                                          </a:cxn>
                                          <a:cxn ang="0">
                                            <a:pos x="connsiteX16" y="connsiteY16"/>
                                          </a:cxn>
                                          <a:cxn ang="0">
                                            <a:pos x="connsiteX17" y="connsiteY17"/>
                                          </a:cxn>
                                          <a:cxn ang="0">
                                            <a:pos x="connsiteX18" y="connsiteY18"/>
                                          </a:cxn>
                                          <a:cxn ang="0">
                                            <a:pos x="connsiteX19" y="connsiteY19"/>
                                          </a:cxn>
                                          <a:cxn ang="0">
                                            <a:pos x="connsiteX20" y="connsiteY20"/>
                                          </a:cxn>
                                          <a:cxn ang="0">
                                            <a:pos x="connsiteX21" y="connsiteY21"/>
                                          </a:cxn>
                                          <a:cxn ang="0">
                                            <a:pos x="connsiteX22" y="connsiteY22"/>
                                          </a:cxn>
                                          <a:cxn ang="0">
                                            <a:pos x="connsiteX23" y="connsiteY23"/>
                                          </a:cxn>
                                          <a:cxn ang="0">
                                            <a:pos x="connsiteX24" y="connsiteY24"/>
                                          </a:cxn>
                                          <a:cxn ang="0">
                                            <a:pos x="connsiteX25" y="connsiteY25"/>
                                          </a:cxn>
                                          <a:cxn ang="0">
                                            <a:pos x="connsiteX26" y="connsiteY26"/>
                                          </a:cxn>
                                          <a:cxn ang="0">
                                            <a:pos x="connsiteX27" y="connsiteY27"/>
                                          </a:cxn>
                                          <a:cxn ang="0">
                                            <a:pos x="connsiteX28" y="connsiteY28"/>
                                          </a:cxn>
                                          <a:cxn ang="0">
                                            <a:pos x="connsiteX29" y="connsiteY29"/>
                                          </a:cxn>
                                          <a:cxn ang="0">
                                            <a:pos x="connsiteX30" y="connsiteY30"/>
                                          </a:cxn>
                                          <a:cxn ang="0">
                                            <a:pos x="connsiteX31" y="connsiteY31"/>
                                          </a:cxn>
                                          <a:cxn ang="0">
                                            <a:pos x="connsiteX32" y="connsiteY32"/>
                                          </a:cxn>
                                          <a:cxn ang="0">
                                            <a:pos x="connsiteX33" y="connsiteY33"/>
                                          </a:cxn>
                                          <a:cxn ang="0">
                                            <a:pos x="connsiteX34" y="connsiteY34"/>
                                          </a:cxn>
                                          <a:cxn ang="0">
                                            <a:pos x="connsiteX35" y="connsiteY35"/>
                                          </a:cxn>
                                          <a:cxn ang="0">
                                            <a:pos x="connsiteX36" y="connsiteY36"/>
                                          </a:cxn>
                                          <a:cxn ang="0">
                                            <a:pos x="connsiteX37" y="connsiteY37"/>
                                          </a:cxn>
                                          <a:cxn ang="0">
                                            <a:pos x="connsiteX38" y="connsiteY38"/>
                                          </a:cxn>
                                          <a:cxn ang="0">
                                            <a:pos x="connsiteX39" y="connsiteY39"/>
                                          </a:cxn>
                                          <a:cxn ang="0">
                                            <a:pos x="connsiteX40" y="connsiteY40"/>
                                          </a:cxn>
                                          <a:cxn ang="0">
                                            <a:pos x="connsiteX41" y="connsiteY41"/>
                                          </a:cxn>
                                          <a:cxn ang="0">
                                            <a:pos x="connsiteX42" y="connsiteY42"/>
                                          </a:cxn>
                                          <a:cxn ang="0">
                                            <a:pos x="connsiteX43" y="connsiteY43"/>
                                          </a:cxn>
                                          <a:cxn ang="0">
                                            <a:pos x="connsiteX44" y="connsiteY44"/>
                                          </a:cxn>
                                          <a:cxn ang="0">
                                            <a:pos x="connsiteX45" y="connsiteY45"/>
                                          </a:cxn>
                                          <a:cxn ang="0">
                                            <a:pos x="connsiteX46" y="connsiteY46"/>
                                          </a:cxn>
                                          <a:cxn ang="0">
                                            <a:pos x="connsiteX47" y="connsiteY47"/>
                                          </a:cxn>
                                          <a:cxn ang="0">
                                            <a:pos x="connsiteX48" y="connsiteY48"/>
                                          </a:cxn>
                                          <a:cxn ang="0">
                                            <a:pos x="connsiteX49" y="connsiteY49"/>
                                          </a:cxn>
                                          <a:cxn ang="0">
                                            <a:pos x="connsiteX50" y="connsiteY50"/>
                                          </a:cxn>
                                          <a:cxn ang="0">
                                            <a:pos x="connsiteX51" y="connsiteY51"/>
                                          </a:cxn>
                                          <a:cxn ang="0">
                                            <a:pos x="connsiteX52" y="connsiteY52"/>
                                          </a:cxn>
                                          <a:cxn ang="0">
                                            <a:pos x="connsiteX53" y="connsiteY53"/>
                                          </a:cxn>
                                          <a:cxn ang="0">
                                            <a:pos x="connsiteX54" y="connsiteY54"/>
                                          </a:cxn>
                                          <a:cxn ang="0">
                                            <a:pos x="connsiteX55" y="connsiteY55"/>
                                          </a:cxn>
                                          <a:cxn ang="0">
                                            <a:pos x="connsiteX56" y="connsiteY56"/>
                                          </a:cxn>
                                          <a:cxn ang="0">
                                            <a:pos x="connsiteX57" y="connsiteY57"/>
                                          </a:cxn>
                                          <a:cxn ang="0">
                                            <a:pos x="connsiteX58" y="connsiteY58"/>
                                          </a:cxn>
                                          <a:cxn ang="0">
                                            <a:pos x="connsiteX59" y="connsiteY59"/>
                                          </a:cxn>
                                          <a:cxn ang="0">
                                            <a:pos x="connsiteX60" y="connsiteY60"/>
                                          </a:cxn>
                                          <a:cxn ang="0">
                                            <a:pos x="connsiteX61" y="connsiteY61"/>
                                          </a:cxn>
                                          <a:cxn ang="0">
                                            <a:pos x="connsiteX62" y="connsiteY62"/>
                                          </a:cxn>
                                          <a:cxn ang="0">
                                            <a:pos x="connsiteX63" y="connsiteY63"/>
                                          </a:cxn>
                                          <a:cxn ang="0">
                                            <a:pos x="connsiteX64" y="connsiteY64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2477909" h="1568957">
                                            <a:moveTo>
                                              <a:pt x="1761133" y="10403"/>
                                            </a:moveTo>
                                            <a:cubicBezTo>
                                              <a:pt x="1777008" y="2995"/>
                                              <a:pt x="1835216" y="-7059"/>
                                              <a:pt x="1907183" y="7228"/>
                                            </a:cubicBezTo>
                                            <a:cubicBezTo>
                                              <a:pt x="1979150" y="21515"/>
                                              <a:pt x="2116204" y="58028"/>
                                              <a:pt x="2192933" y="96128"/>
                                            </a:cubicBezTo>
                                            <a:cubicBezTo>
                                              <a:pt x="2269662" y="134228"/>
                                              <a:pt x="2320991" y="171799"/>
                                              <a:pt x="2367558" y="235828"/>
                                            </a:cubicBezTo>
                                            <a:cubicBezTo>
                                              <a:pt x="2414125" y="299857"/>
                                              <a:pt x="2457516" y="388228"/>
                                              <a:pt x="2472333" y="480303"/>
                                            </a:cubicBezTo>
                                            <a:cubicBezTo>
                                              <a:pt x="2487150" y="572378"/>
                                              <a:pt x="2469158" y="690382"/>
                                              <a:pt x="2456458" y="788278"/>
                                            </a:cubicBezTo>
                                            <a:cubicBezTo>
                                              <a:pt x="2443758" y="886174"/>
                                              <a:pt x="2428941" y="990949"/>
                                              <a:pt x="2396133" y="1067678"/>
                                            </a:cubicBezTo>
                                            <a:cubicBezTo>
                                              <a:pt x="2363325" y="1144407"/>
                                              <a:pt x="2317287" y="1199441"/>
                                              <a:pt x="2259608" y="1248653"/>
                                            </a:cubicBezTo>
                                            <a:cubicBezTo>
                                              <a:pt x="2201929" y="1297865"/>
                                              <a:pt x="2133666" y="1323795"/>
                                              <a:pt x="2050058" y="1362953"/>
                                            </a:cubicBezTo>
                                            <a:cubicBezTo>
                                              <a:pt x="1966450" y="1402111"/>
                                              <a:pt x="1842625" y="1452382"/>
                                              <a:pt x="1757958" y="1483603"/>
                                            </a:cubicBezTo>
                                            <a:cubicBezTo>
                                              <a:pt x="1673291" y="1514824"/>
                                              <a:pt x="1621433" y="1536520"/>
                                              <a:pt x="1542058" y="1550278"/>
                                            </a:cubicBezTo>
                                            <a:cubicBezTo>
                                              <a:pt x="1462683" y="1564036"/>
                                              <a:pt x="1356320" y="1574090"/>
                                              <a:pt x="1281708" y="1566153"/>
                                            </a:cubicBezTo>
                                            <a:cubicBezTo>
                                              <a:pt x="1207096" y="1558216"/>
                                              <a:pt x="1137245" y="1529111"/>
                                              <a:pt x="1094383" y="1502653"/>
                                            </a:cubicBezTo>
                                            <a:cubicBezTo>
                                              <a:pt x="1051521" y="1476195"/>
                                              <a:pt x="1034058" y="1445503"/>
                                              <a:pt x="1024533" y="1407403"/>
                                            </a:cubicBezTo>
                                            <a:cubicBezTo>
                                              <a:pt x="1015008" y="1369303"/>
                                              <a:pt x="1024004" y="1323795"/>
                                              <a:pt x="1037233" y="1274053"/>
                                            </a:cubicBezTo>
                                            <a:cubicBezTo>
                                              <a:pt x="1050462" y="1224311"/>
                                              <a:pt x="1074275" y="1154461"/>
                                              <a:pt x="1103908" y="1108953"/>
                                            </a:cubicBezTo>
                                            <a:cubicBezTo>
                                              <a:pt x="1133541" y="1063445"/>
                                              <a:pt x="1190691" y="1025345"/>
                                              <a:pt x="1215033" y="1001003"/>
                                            </a:cubicBezTo>
                                            <a:cubicBezTo>
                                              <a:pt x="1239375" y="976661"/>
                                              <a:pt x="1247312" y="969782"/>
                                              <a:pt x="1249958" y="962903"/>
                                            </a:cubicBezTo>
                                            <a:cubicBezTo>
                                              <a:pt x="1252604" y="956024"/>
                                              <a:pt x="1230908" y="959728"/>
                                              <a:pt x="1230908" y="959728"/>
                                            </a:cubicBezTo>
                                            <a:cubicBezTo>
                                              <a:pt x="1212916" y="956024"/>
                                              <a:pt x="1172700" y="939091"/>
                                              <a:pt x="1142008" y="940678"/>
                                            </a:cubicBezTo>
                                            <a:cubicBezTo>
                                              <a:pt x="1111316" y="942266"/>
                                              <a:pt x="1046758" y="969253"/>
                                              <a:pt x="1046758" y="969253"/>
                                            </a:cubicBezTo>
                                            <a:cubicBezTo>
                                              <a:pt x="984316" y="989361"/>
                                              <a:pt x="877425" y="1043866"/>
                                              <a:pt x="767358" y="1061328"/>
                                            </a:cubicBezTo>
                                            <a:cubicBezTo>
                                              <a:pt x="657291" y="1078790"/>
                                              <a:pt x="485841" y="1071382"/>
                                              <a:pt x="386358" y="1074028"/>
                                            </a:cubicBezTo>
                                            <a:cubicBezTo>
                                              <a:pt x="286875" y="1076674"/>
                                              <a:pt x="229195" y="1092549"/>
                                              <a:pt x="170458" y="1077203"/>
                                            </a:cubicBezTo>
                                            <a:cubicBezTo>
                                              <a:pt x="111720" y="1061857"/>
                                              <a:pt x="61450" y="1014232"/>
                                              <a:pt x="33933" y="981953"/>
                                            </a:cubicBezTo>
                                            <a:cubicBezTo>
                                              <a:pt x="6416" y="949674"/>
                                              <a:pt x="7475" y="919511"/>
                                              <a:pt x="5358" y="883528"/>
                                            </a:cubicBezTo>
                                            <a:cubicBezTo>
                                              <a:pt x="3241" y="847545"/>
                                              <a:pt x="-12104" y="801507"/>
                                              <a:pt x="21233" y="766053"/>
                                            </a:cubicBezTo>
                                            <a:cubicBezTo>
                                              <a:pt x="54570" y="730599"/>
                                              <a:pt x="140825" y="703082"/>
                                              <a:pt x="205383" y="670803"/>
                                            </a:cubicBezTo>
                                            <a:cubicBezTo>
                                              <a:pt x="269941" y="638524"/>
                                              <a:pt x="351962" y="601482"/>
                                              <a:pt x="408583" y="572378"/>
                                            </a:cubicBezTo>
                                            <a:cubicBezTo>
                                              <a:pt x="465204" y="543274"/>
                                              <a:pt x="525000" y="502528"/>
                                              <a:pt x="545108" y="496178"/>
                                            </a:cubicBezTo>
                                            <a:cubicBezTo>
                                              <a:pt x="565216" y="489828"/>
                                              <a:pt x="566275" y="508349"/>
                                              <a:pt x="529233" y="534278"/>
                                            </a:cubicBezTo>
                                            <a:cubicBezTo>
                                              <a:pt x="492191" y="560207"/>
                                              <a:pt x="390591" y="617886"/>
                                              <a:pt x="322858" y="651753"/>
                                            </a:cubicBezTo>
                                            <a:cubicBezTo>
                                              <a:pt x="255125" y="685620"/>
                                              <a:pt x="168341" y="715782"/>
                                              <a:pt x="122833" y="737478"/>
                                            </a:cubicBezTo>
                                            <a:cubicBezTo>
                                              <a:pt x="77325" y="759174"/>
                                              <a:pt x="66741" y="755999"/>
                                              <a:pt x="49808" y="781928"/>
                                            </a:cubicBezTo>
                                            <a:cubicBezTo>
                                              <a:pt x="32875" y="807857"/>
                                              <a:pt x="24937" y="871357"/>
                                              <a:pt x="21233" y="893053"/>
                                            </a:cubicBezTo>
                                            <a:cubicBezTo>
                                              <a:pt x="17529" y="914749"/>
                                              <a:pt x="20704" y="896757"/>
                                              <a:pt x="27583" y="912103"/>
                                            </a:cubicBezTo>
                                            <a:cubicBezTo>
                                              <a:pt x="34462" y="927449"/>
                                              <a:pt x="30229" y="961845"/>
                                              <a:pt x="62508" y="985128"/>
                                            </a:cubicBezTo>
                                            <a:cubicBezTo>
                                              <a:pt x="94787" y="1008411"/>
                                              <a:pt x="148233" y="1041220"/>
                                              <a:pt x="221258" y="1051803"/>
                                            </a:cubicBezTo>
                                            <a:cubicBezTo>
                                              <a:pt x="294283" y="1062386"/>
                                              <a:pt x="393766" y="1057624"/>
                                              <a:pt x="500658" y="1048628"/>
                                            </a:cubicBezTo>
                                            <a:cubicBezTo>
                                              <a:pt x="607550" y="1039632"/>
                                              <a:pt x="770533" y="1018995"/>
                                              <a:pt x="862608" y="997828"/>
                                            </a:cubicBezTo>
                                            <a:cubicBezTo>
                                              <a:pt x="954683" y="976661"/>
                                              <a:pt x="1011833" y="936974"/>
                                              <a:pt x="1053108" y="921628"/>
                                            </a:cubicBezTo>
                                            <a:cubicBezTo>
                                              <a:pt x="1094383" y="906282"/>
                                              <a:pt x="1099675" y="913161"/>
                                              <a:pt x="1110258" y="905753"/>
                                            </a:cubicBezTo>
                                            <a:cubicBezTo>
                                              <a:pt x="1120841" y="898345"/>
                                              <a:pt x="1111846" y="879295"/>
                                              <a:pt x="1116608" y="877178"/>
                                            </a:cubicBezTo>
                                            <a:cubicBezTo>
                                              <a:pt x="1121370" y="875061"/>
                                              <a:pt x="1117137" y="885645"/>
                                              <a:pt x="1138833" y="893053"/>
                                            </a:cubicBezTo>
                                            <a:cubicBezTo>
                                              <a:pt x="1160529" y="900461"/>
                                              <a:pt x="1212916" y="914749"/>
                                              <a:pt x="1246783" y="921628"/>
                                            </a:cubicBezTo>
                                            <a:cubicBezTo>
                                              <a:pt x="1280650" y="928507"/>
                                              <a:pt x="1329333" y="926391"/>
                                              <a:pt x="1342033" y="934328"/>
                                            </a:cubicBezTo>
                                            <a:cubicBezTo>
                                              <a:pt x="1354733" y="942265"/>
                                              <a:pt x="1340445" y="955495"/>
                                              <a:pt x="1322983" y="969253"/>
                                            </a:cubicBezTo>
                                            <a:cubicBezTo>
                                              <a:pt x="1305521" y="983011"/>
                                              <a:pt x="1271125" y="987774"/>
                                              <a:pt x="1237258" y="1016878"/>
                                            </a:cubicBezTo>
                                            <a:cubicBezTo>
                                              <a:pt x="1203391" y="1045982"/>
                                              <a:pt x="1150475" y="1089374"/>
                                              <a:pt x="1119783" y="1143878"/>
                                            </a:cubicBezTo>
                                            <a:cubicBezTo>
                                              <a:pt x="1089091" y="1198382"/>
                                              <a:pt x="1058929" y="1293103"/>
                                              <a:pt x="1053108" y="1343903"/>
                                            </a:cubicBezTo>
                                            <a:cubicBezTo>
                                              <a:pt x="1047287" y="1394703"/>
                                              <a:pt x="1061575" y="1420103"/>
                                              <a:pt x="1084858" y="1448678"/>
                                            </a:cubicBezTo>
                                            <a:cubicBezTo>
                                              <a:pt x="1108141" y="1477253"/>
                                              <a:pt x="1131954" y="1503182"/>
                                              <a:pt x="1192808" y="1515353"/>
                                            </a:cubicBezTo>
                                            <a:cubicBezTo>
                                              <a:pt x="1253662" y="1527524"/>
                                              <a:pt x="1351558" y="1533345"/>
                                              <a:pt x="1449983" y="1521703"/>
                                            </a:cubicBezTo>
                                            <a:cubicBezTo>
                                              <a:pt x="1548408" y="1510061"/>
                                              <a:pt x="1679112" y="1480428"/>
                                              <a:pt x="1783358" y="1445503"/>
                                            </a:cubicBezTo>
                                            <a:cubicBezTo>
                                              <a:pt x="1887604" y="1410578"/>
                                              <a:pt x="1996083" y="1352370"/>
                                              <a:pt x="2075458" y="1312153"/>
                                            </a:cubicBezTo>
                                            <a:cubicBezTo>
                                              <a:pt x="2154833" y="1271936"/>
                                              <a:pt x="2210925" y="1252357"/>
                                              <a:pt x="2259608" y="1204203"/>
                                            </a:cubicBezTo>
                                            <a:cubicBezTo>
                                              <a:pt x="2308291" y="1156049"/>
                                              <a:pt x="2339512" y="1101545"/>
                                              <a:pt x="2367558" y="1023228"/>
                                            </a:cubicBezTo>
                                            <a:cubicBezTo>
                                              <a:pt x="2395604" y="944911"/>
                                              <a:pt x="2414654" y="823732"/>
                                              <a:pt x="2427883" y="734303"/>
                                            </a:cubicBezTo>
                                            <a:cubicBezTo>
                                              <a:pt x="2441112" y="644874"/>
                                              <a:pt x="2457516" y="557032"/>
                                              <a:pt x="2446933" y="486653"/>
                                            </a:cubicBezTo>
                                            <a:cubicBezTo>
                                              <a:pt x="2436350" y="416274"/>
                                              <a:pt x="2392429" y="361770"/>
                                              <a:pt x="2364383" y="312028"/>
                                            </a:cubicBezTo>
                                            <a:cubicBezTo>
                                              <a:pt x="2336337" y="262286"/>
                                              <a:pt x="2324166" y="225774"/>
                                              <a:pt x="2278658" y="188203"/>
                                            </a:cubicBezTo>
                                            <a:cubicBezTo>
                                              <a:pt x="2233150" y="150632"/>
                                              <a:pt x="2151658" y="109886"/>
                                              <a:pt x="2091333" y="86603"/>
                                            </a:cubicBezTo>
                                            <a:cubicBezTo>
                                              <a:pt x="2031008" y="63320"/>
                                              <a:pt x="1963275" y="54324"/>
                                              <a:pt x="1916708" y="48503"/>
                                            </a:cubicBezTo>
                                            <a:cubicBezTo>
                                              <a:pt x="1870141" y="42682"/>
                                              <a:pt x="1837862" y="50091"/>
                                              <a:pt x="1811933" y="51678"/>
                                            </a:cubicBezTo>
                                            <a:cubicBezTo>
                                              <a:pt x="1786004" y="53266"/>
                                              <a:pt x="1745258" y="17811"/>
                                              <a:pt x="1761133" y="10403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grpFill/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569" name="Freeform 568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5102143" y="3432103"/>
                                        <a:ext cx="104857" cy="255878"/>
                                      </a:xfrm>
                                      <a:custGeom>
                                        <a:avLst/>
                                        <a:gdLst>
                                          <a:gd name="connsiteX0" fmla="*/ 41357 w 104857"/>
                                          <a:gd name="connsiteY0" fmla="*/ 72 h 255878"/>
                                          <a:gd name="connsiteX1" fmla="*/ 25482 w 104857"/>
                                          <a:gd name="connsiteY1" fmla="*/ 108022 h 255878"/>
                                          <a:gd name="connsiteX2" fmla="*/ 54057 w 104857"/>
                                          <a:gd name="connsiteY2" fmla="*/ 174697 h 255878"/>
                                          <a:gd name="connsiteX3" fmla="*/ 104857 w 104857"/>
                                          <a:gd name="connsiteY3" fmla="*/ 254072 h 255878"/>
                                          <a:gd name="connsiteX4" fmla="*/ 54057 w 104857"/>
                                          <a:gd name="connsiteY4" fmla="*/ 225497 h 255878"/>
                                          <a:gd name="connsiteX5" fmla="*/ 15957 w 104857"/>
                                          <a:gd name="connsiteY5" fmla="*/ 171522 h 255878"/>
                                          <a:gd name="connsiteX6" fmla="*/ 82 w 104857"/>
                                          <a:gd name="connsiteY6" fmla="*/ 92147 h 255878"/>
                                          <a:gd name="connsiteX7" fmla="*/ 41357 w 104857"/>
                                          <a:gd name="connsiteY7" fmla="*/ 72 h 255878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  <a:cxn ang="0">
                                            <a:pos x="connsiteX7" y="connsiteY7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04857" h="255878">
                                            <a:moveTo>
                                              <a:pt x="41357" y="72"/>
                                            </a:moveTo>
                                            <a:cubicBezTo>
                                              <a:pt x="45590" y="2718"/>
                                              <a:pt x="23365" y="78918"/>
                                              <a:pt x="25482" y="108022"/>
                                            </a:cubicBezTo>
                                            <a:cubicBezTo>
                                              <a:pt x="27599" y="137126"/>
                                              <a:pt x="40828" y="150355"/>
                                              <a:pt x="54057" y="174697"/>
                                            </a:cubicBezTo>
                                            <a:cubicBezTo>
                                              <a:pt x="67286" y="199039"/>
                                              <a:pt x="104857" y="245605"/>
                                              <a:pt x="104857" y="254072"/>
                                            </a:cubicBezTo>
                                            <a:cubicBezTo>
                                              <a:pt x="104857" y="262539"/>
                                              <a:pt x="68874" y="239255"/>
                                              <a:pt x="54057" y="225497"/>
                                            </a:cubicBezTo>
                                            <a:cubicBezTo>
                                              <a:pt x="39240" y="211739"/>
                                              <a:pt x="24953" y="193747"/>
                                              <a:pt x="15957" y="171522"/>
                                            </a:cubicBezTo>
                                            <a:cubicBezTo>
                                              <a:pt x="6961" y="149297"/>
                                              <a:pt x="2199" y="115960"/>
                                              <a:pt x="82" y="92147"/>
                                            </a:cubicBezTo>
                                            <a:cubicBezTo>
                                              <a:pt x="-2035" y="68334"/>
                                              <a:pt x="37124" y="-2574"/>
                                              <a:pt x="41357" y="72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grpFill/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570" name="Freeform 569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6031230" y="4009408"/>
                                        <a:ext cx="123190" cy="68162"/>
                                      </a:xfrm>
                                      <a:custGeom>
                                        <a:avLst/>
                                        <a:gdLst>
                                          <a:gd name="connsiteX0" fmla="*/ 109220 w 123190"/>
                                          <a:gd name="connsiteY0" fmla="*/ 617 h 68162"/>
                                          <a:gd name="connsiteX1" fmla="*/ 10795 w 123190"/>
                                          <a:gd name="connsiteY1" fmla="*/ 26017 h 68162"/>
                                          <a:gd name="connsiteX2" fmla="*/ 13970 w 123190"/>
                                          <a:gd name="connsiteY2" fmla="*/ 67292 h 68162"/>
                                          <a:gd name="connsiteX3" fmla="*/ 112395 w 123190"/>
                                          <a:gd name="connsiteY3" fmla="*/ 51417 h 68162"/>
                                          <a:gd name="connsiteX4" fmla="*/ 109220 w 123190"/>
                                          <a:gd name="connsiteY4" fmla="*/ 617 h 68162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23190" h="68162">
                                            <a:moveTo>
                                              <a:pt x="109220" y="617"/>
                                            </a:moveTo>
                                            <a:cubicBezTo>
                                              <a:pt x="92287" y="-3616"/>
                                              <a:pt x="26670" y="14905"/>
                                              <a:pt x="10795" y="26017"/>
                                            </a:cubicBezTo>
                                            <a:cubicBezTo>
                                              <a:pt x="-5080" y="37130"/>
                                              <a:pt x="-2963" y="63059"/>
                                              <a:pt x="13970" y="67292"/>
                                            </a:cubicBezTo>
                                            <a:cubicBezTo>
                                              <a:pt x="30903" y="71525"/>
                                              <a:pt x="96520" y="59354"/>
                                              <a:pt x="112395" y="51417"/>
                                            </a:cubicBezTo>
                                            <a:cubicBezTo>
                                              <a:pt x="128270" y="43480"/>
                                              <a:pt x="126153" y="4850"/>
                                              <a:pt x="109220" y="617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grpFill/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571" name="Freeform 570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6042908" y="4091836"/>
                                        <a:ext cx="153523" cy="71209"/>
                                      </a:xfrm>
                                      <a:custGeom>
                                        <a:avLst/>
                                        <a:gdLst>
                                          <a:gd name="connsiteX0" fmla="*/ 110242 w 153523"/>
                                          <a:gd name="connsiteY0" fmla="*/ 739 h 71209"/>
                                          <a:gd name="connsiteX1" fmla="*/ 8642 w 153523"/>
                                          <a:gd name="connsiteY1" fmla="*/ 22964 h 71209"/>
                                          <a:gd name="connsiteX2" fmla="*/ 21342 w 153523"/>
                                          <a:gd name="connsiteY2" fmla="*/ 70589 h 71209"/>
                                          <a:gd name="connsiteX3" fmla="*/ 148342 w 153523"/>
                                          <a:gd name="connsiteY3" fmla="*/ 48364 h 71209"/>
                                          <a:gd name="connsiteX4" fmla="*/ 110242 w 153523"/>
                                          <a:gd name="connsiteY4" fmla="*/ 739 h 71209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53523" h="71209">
                                            <a:moveTo>
                                              <a:pt x="110242" y="739"/>
                                            </a:moveTo>
                                            <a:cubicBezTo>
                                              <a:pt x="86959" y="-3494"/>
                                              <a:pt x="23458" y="11322"/>
                                              <a:pt x="8642" y="22964"/>
                                            </a:cubicBezTo>
                                            <a:cubicBezTo>
                                              <a:pt x="-6174" y="34606"/>
                                              <a:pt x="-1941" y="66356"/>
                                              <a:pt x="21342" y="70589"/>
                                            </a:cubicBezTo>
                                            <a:cubicBezTo>
                                              <a:pt x="44625" y="74822"/>
                                              <a:pt x="130350" y="56302"/>
                                              <a:pt x="148342" y="48364"/>
                                            </a:cubicBezTo>
                                            <a:cubicBezTo>
                                              <a:pt x="166334" y="40427"/>
                                              <a:pt x="133525" y="4972"/>
                                              <a:pt x="110242" y="739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grpFill/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572" name="Freeform 571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6104533" y="4158869"/>
                                        <a:ext cx="190129" cy="60923"/>
                                      </a:xfrm>
                                      <a:custGeom>
                                        <a:avLst/>
                                        <a:gdLst>
                                          <a:gd name="connsiteX0" fmla="*/ 118467 w 190129"/>
                                          <a:gd name="connsiteY0" fmla="*/ 381 h 60923"/>
                                          <a:gd name="connsiteX1" fmla="*/ 13692 w 190129"/>
                                          <a:gd name="connsiteY1" fmla="*/ 19431 h 60923"/>
                                          <a:gd name="connsiteX2" fmla="*/ 20042 w 190129"/>
                                          <a:gd name="connsiteY2" fmla="*/ 60706 h 60923"/>
                                          <a:gd name="connsiteX3" fmla="*/ 185142 w 190129"/>
                                          <a:gd name="connsiteY3" fmla="*/ 35306 h 60923"/>
                                          <a:gd name="connsiteX4" fmla="*/ 118467 w 190129"/>
                                          <a:gd name="connsiteY4" fmla="*/ 381 h 60923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90129" h="60923">
                                            <a:moveTo>
                                              <a:pt x="118467" y="381"/>
                                            </a:moveTo>
                                            <a:cubicBezTo>
                                              <a:pt x="89892" y="-2265"/>
                                              <a:pt x="30096" y="9377"/>
                                              <a:pt x="13692" y="19431"/>
                                            </a:cubicBezTo>
                                            <a:cubicBezTo>
                                              <a:pt x="-2712" y="29485"/>
                                              <a:pt x="-8533" y="58060"/>
                                              <a:pt x="20042" y="60706"/>
                                            </a:cubicBezTo>
                                            <a:cubicBezTo>
                                              <a:pt x="48617" y="63352"/>
                                              <a:pt x="162388" y="41127"/>
                                              <a:pt x="185142" y="35306"/>
                                            </a:cubicBezTo>
                                            <a:cubicBezTo>
                                              <a:pt x="207896" y="29485"/>
                                              <a:pt x="147042" y="3027"/>
                                              <a:pt x="118467" y="381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grpFill/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573" name="Freeform 572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4998314" y="3435540"/>
                                        <a:ext cx="127386" cy="60922"/>
                                      </a:xfrm>
                                      <a:custGeom>
                                        <a:avLst/>
                                        <a:gdLst>
                                          <a:gd name="connsiteX0" fmla="*/ 116611 w 127386"/>
                                          <a:gd name="connsiteY0" fmla="*/ 2985 h 60922"/>
                                          <a:gd name="connsiteX1" fmla="*/ 8661 w 127386"/>
                                          <a:gd name="connsiteY1" fmla="*/ 12510 h 60922"/>
                                          <a:gd name="connsiteX2" fmla="*/ 18186 w 127386"/>
                                          <a:gd name="connsiteY2" fmla="*/ 50610 h 60922"/>
                                          <a:gd name="connsiteX3" fmla="*/ 110261 w 127386"/>
                                          <a:gd name="connsiteY3" fmla="*/ 60135 h 60922"/>
                                          <a:gd name="connsiteX4" fmla="*/ 116611 w 127386"/>
                                          <a:gd name="connsiteY4" fmla="*/ 2985 h 60922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27386" h="60922">
                                            <a:moveTo>
                                              <a:pt x="116611" y="2985"/>
                                            </a:moveTo>
                                            <a:cubicBezTo>
                                              <a:pt x="99678" y="-4952"/>
                                              <a:pt x="25065" y="4573"/>
                                              <a:pt x="8661" y="12510"/>
                                            </a:cubicBezTo>
                                            <a:cubicBezTo>
                                              <a:pt x="-7743" y="20448"/>
                                              <a:pt x="1253" y="42673"/>
                                              <a:pt x="18186" y="50610"/>
                                            </a:cubicBezTo>
                                            <a:cubicBezTo>
                                              <a:pt x="35119" y="58547"/>
                                              <a:pt x="90682" y="62781"/>
                                              <a:pt x="110261" y="60135"/>
                                            </a:cubicBezTo>
                                            <a:cubicBezTo>
                                              <a:pt x="129840" y="57489"/>
                                              <a:pt x="133544" y="10922"/>
                                              <a:pt x="116611" y="2985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grpFill/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574" name="Freeform 573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4988466" y="3509281"/>
                                        <a:ext cx="136416" cy="70928"/>
                                      </a:xfrm>
                                      <a:custGeom>
                                        <a:avLst/>
                                        <a:gdLst>
                                          <a:gd name="connsiteX0" fmla="*/ 69309 w 136416"/>
                                          <a:gd name="connsiteY0" fmla="*/ 25409 h 78193"/>
                                          <a:gd name="connsiteX1" fmla="*/ 2634 w 136416"/>
                                          <a:gd name="connsiteY1" fmla="*/ 31759 h 78193"/>
                                          <a:gd name="connsiteX2" fmla="*/ 24859 w 136416"/>
                                          <a:gd name="connsiteY2" fmla="*/ 73034 h 78193"/>
                                          <a:gd name="connsiteX3" fmla="*/ 129634 w 136416"/>
                                          <a:gd name="connsiteY3" fmla="*/ 73034 h 78193"/>
                                          <a:gd name="connsiteX4" fmla="*/ 126459 w 136416"/>
                                          <a:gd name="connsiteY4" fmla="*/ 31759 h 78193"/>
                                          <a:gd name="connsiteX5" fmla="*/ 129634 w 136416"/>
                                          <a:gd name="connsiteY5" fmla="*/ 9 h 78193"/>
                                          <a:gd name="connsiteX6" fmla="*/ 69309 w 136416"/>
                                          <a:gd name="connsiteY6" fmla="*/ 25409 h 78193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  <a:cxn ang="0">
                                            <a:pos x="connsiteX5" y="connsiteY5"/>
                                          </a:cxn>
                                          <a:cxn ang="0">
                                            <a:pos x="connsiteX6" y="connsiteY6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36416" h="78193">
                                            <a:moveTo>
                                              <a:pt x="69309" y="25409"/>
                                            </a:moveTo>
                                            <a:cubicBezTo>
                                              <a:pt x="48143" y="30701"/>
                                              <a:pt x="10042" y="23821"/>
                                              <a:pt x="2634" y="31759"/>
                                            </a:cubicBezTo>
                                            <a:cubicBezTo>
                                              <a:pt x="-4774" y="39697"/>
                                              <a:pt x="3693" y="66155"/>
                                              <a:pt x="24859" y="73034"/>
                                            </a:cubicBezTo>
                                            <a:cubicBezTo>
                                              <a:pt x="46025" y="79913"/>
                                              <a:pt x="112701" y="79913"/>
                                              <a:pt x="129634" y="73034"/>
                                            </a:cubicBezTo>
                                            <a:cubicBezTo>
                                              <a:pt x="146567" y="66155"/>
                                              <a:pt x="126459" y="43930"/>
                                              <a:pt x="126459" y="31759"/>
                                            </a:cubicBezTo>
                                            <a:cubicBezTo>
                                              <a:pt x="126459" y="19588"/>
                                              <a:pt x="138630" y="538"/>
                                              <a:pt x="129634" y="9"/>
                                            </a:cubicBezTo>
                                            <a:cubicBezTo>
                                              <a:pt x="120638" y="-520"/>
                                              <a:pt x="90475" y="20117"/>
                                              <a:pt x="69309" y="25409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grpFill/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  <p:sp>
                                    <p:nvSpPr>
                                      <p:cNvPr id="575" name="Freeform 574"/>
                                      <p:cNvSpPr/>
                                      <p:nvPr/>
                                    </p:nvSpPr>
                                    <p:spPr>
                                      <a:xfrm>
                                        <a:off x="5022021" y="3590390"/>
                                        <a:ext cx="138523" cy="58426"/>
                                      </a:xfrm>
                                      <a:custGeom>
                                        <a:avLst/>
                                        <a:gdLst>
                                          <a:gd name="connsiteX0" fmla="*/ 99254 w 138523"/>
                                          <a:gd name="connsiteY0" fmla="*/ 535 h 58426"/>
                                          <a:gd name="connsiteX1" fmla="*/ 4004 w 138523"/>
                                          <a:gd name="connsiteY1" fmla="*/ 22760 h 58426"/>
                                          <a:gd name="connsiteX2" fmla="*/ 29404 w 138523"/>
                                          <a:gd name="connsiteY2" fmla="*/ 57685 h 58426"/>
                                          <a:gd name="connsiteX3" fmla="*/ 134179 w 138523"/>
                                          <a:gd name="connsiteY3" fmla="*/ 44985 h 58426"/>
                                          <a:gd name="connsiteX4" fmla="*/ 99254 w 138523"/>
                                          <a:gd name="connsiteY4" fmla="*/ 535 h 58426"/>
                                        </a:gdLst>
                                        <a:ahLst/>
                                        <a:cxnLst>
                                          <a:cxn ang="0">
                                            <a:pos x="connsiteX0" y="connsiteY0"/>
                                          </a:cxn>
                                          <a:cxn ang="0">
                                            <a:pos x="connsiteX1" y="connsiteY1"/>
                                          </a:cxn>
                                          <a:cxn ang="0">
                                            <a:pos x="connsiteX2" y="connsiteY2"/>
                                          </a:cxn>
                                          <a:cxn ang="0">
                                            <a:pos x="connsiteX3" y="connsiteY3"/>
                                          </a:cxn>
                                          <a:cxn ang="0">
                                            <a:pos x="connsiteX4" y="connsiteY4"/>
                                          </a:cxn>
                                        </a:cxnLst>
                                        <a:rect l="l" t="t" r="r" b="b"/>
                                        <a:pathLst>
                                          <a:path w="138523" h="58426">
                                            <a:moveTo>
                                              <a:pt x="99254" y="535"/>
                                            </a:moveTo>
                                            <a:cubicBezTo>
                                              <a:pt x="77558" y="-3169"/>
                                              <a:pt x="15646" y="13235"/>
                                              <a:pt x="4004" y="22760"/>
                                            </a:cubicBezTo>
                                            <a:cubicBezTo>
                                              <a:pt x="-7638" y="32285"/>
                                              <a:pt x="7708" y="53981"/>
                                              <a:pt x="29404" y="57685"/>
                                            </a:cubicBezTo>
                                            <a:cubicBezTo>
                                              <a:pt x="51100" y="61389"/>
                                              <a:pt x="118833" y="50277"/>
                                              <a:pt x="134179" y="44985"/>
                                            </a:cubicBezTo>
                                            <a:cubicBezTo>
                                              <a:pt x="149525" y="39693"/>
                                              <a:pt x="120950" y="4239"/>
                                              <a:pt x="99254" y="535"/>
                                            </a:cubicBezTo>
                                            <a:close/>
                                          </a:path>
                                        </a:pathLst>
                                      </a:custGeom>
                                      <a:grpFill/>
                                      <a:ln>
                                        <a:noFill/>
                                      </a:ln>
                                    </p:spPr>
                                    <p:style>
                                      <a:lnRef idx="2">
                                        <a:schemeClr val="accent1">
                                          <a:shade val="50000"/>
                                        </a:schemeClr>
                                      </a:lnRef>
                                      <a:fillRef idx="1">
                                        <a:schemeClr val="accent1"/>
                                      </a:fillRef>
                                      <a:effectRef idx="0">
                                        <a:schemeClr val="accent1"/>
                                      </a:effectRef>
                                      <a:fontRef idx="minor">
                                        <a:schemeClr val="lt1"/>
                                      </a:fontRef>
                                    </p:style>
                                    <p:txBody>
                                      <a:bodyPr rtlCol="0" anchor="ctr"/>
                                      <a:lstStyle/>
                                      <a:p>
                                        <a:pPr algn="ctr"/>
                                        <a:endParaRPr lang="en-AU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563" name="Freeform 562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533862" y="3041898"/>
                                      <a:ext cx="485091" cy="325798"/>
                                    </a:xfrm>
                                    <a:custGeom>
                                      <a:avLst/>
                                      <a:gdLst>
                                        <a:gd name="connsiteX0" fmla="*/ 140532 w 485091"/>
                                        <a:gd name="connsiteY0" fmla="*/ 20390 h 325798"/>
                                        <a:gd name="connsiteX1" fmla="*/ 54807 w 485091"/>
                                        <a:gd name="connsiteY1" fmla="*/ 46583 h 325798"/>
                                        <a:gd name="connsiteX2" fmla="*/ 35757 w 485091"/>
                                        <a:gd name="connsiteY2" fmla="*/ 168027 h 325798"/>
                                        <a:gd name="connsiteX3" fmla="*/ 64332 w 485091"/>
                                        <a:gd name="connsiteY3" fmla="*/ 248990 h 325798"/>
                                        <a:gd name="connsiteX4" fmla="*/ 169107 w 485091"/>
                                        <a:gd name="connsiteY4" fmla="*/ 294233 h 325798"/>
                                        <a:gd name="connsiteX5" fmla="*/ 354844 w 485091"/>
                                        <a:gd name="connsiteY5" fmla="*/ 270421 h 325798"/>
                                        <a:gd name="connsiteX6" fmla="*/ 435807 w 485091"/>
                                        <a:gd name="connsiteY6" fmla="*/ 208508 h 325798"/>
                                        <a:gd name="connsiteX7" fmla="*/ 438188 w 485091"/>
                                        <a:gd name="connsiteY7" fmla="*/ 120402 h 325798"/>
                                        <a:gd name="connsiteX8" fmla="*/ 409613 w 485091"/>
                                        <a:gd name="connsiteY8" fmla="*/ 72777 h 325798"/>
                                        <a:gd name="connsiteX9" fmla="*/ 431044 w 485091"/>
                                        <a:gd name="connsiteY9" fmla="*/ 46583 h 325798"/>
                                        <a:gd name="connsiteX10" fmla="*/ 483432 w 485091"/>
                                        <a:gd name="connsiteY10" fmla="*/ 129927 h 325798"/>
                                        <a:gd name="connsiteX11" fmla="*/ 459619 w 485091"/>
                                        <a:gd name="connsiteY11" fmla="*/ 237083 h 325798"/>
                                        <a:gd name="connsiteX12" fmla="*/ 340557 w 485091"/>
                                        <a:gd name="connsiteY12" fmla="*/ 301377 h 325798"/>
                                        <a:gd name="connsiteX13" fmla="*/ 197682 w 485091"/>
                                        <a:gd name="connsiteY13" fmla="*/ 325190 h 325798"/>
                                        <a:gd name="connsiteX14" fmla="*/ 28613 w 485091"/>
                                        <a:gd name="connsiteY14" fmla="*/ 279946 h 325798"/>
                                        <a:gd name="connsiteX15" fmla="*/ 38 w 485091"/>
                                        <a:gd name="connsiteY15" fmla="*/ 153740 h 325798"/>
                                        <a:gd name="connsiteX16" fmla="*/ 23851 w 485091"/>
                                        <a:gd name="connsiteY16" fmla="*/ 34677 h 325798"/>
                                        <a:gd name="connsiteX17" fmla="*/ 78619 w 485091"/>
                                        <a:gd name="connsiteY17" fmla="*/ 1340 h 325798"/>
                                        <a:gd name="connsiteX18" fmla="*/ 140532 w 485091"/>
                                        <a:gd name="connsiteY18" fmla="*/ 20390 h 325798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  <a:cxn ang="0">
                                          <a:pos x="connsiteX5" y="connsiteY5"/>
                                        </a:cxn>
                                        <a:cxn ang="0">
                                          <a:pos x="connsiteX6" y="connsiteY6"/>
                                        </a:cxn>
                                        <a:cxn ang="0">
                                          <a:pos x="connsiteX7" y="connsiteY7"/>
                                        </a:cxn>
                                        <a:cxn ang="0">
                                          <a:pos x="connsiteX8" y="connsiteY8"/>
                                        </a:cxn>
                                        <a:cxn ang="0">
                                          <a:pos x="connsiteX9" y="connsiteY9"/>
                                        </a:cxn>
                                        <a:cxn ang="0">
                                          <a:pos x="connsiteX10" y="connsiteY10"/>
                                        </a:cxn>
                                        <a:cxn ang="0">
                                          <a:pos x="connsiteX11" y="connsiteY11"/>
                                        </a:cxn>
                                        <a:cxn ang="0">
                                          <a:pos x="connsiteX12" y="connsiteY12"/>
                                        </a:cxn>
                                        <a:cxn ang="0">
                                          <a:pos x="connsiteX13" y="connsiteY13"/>
                                        </a:cxn>
                                        <a:cxn ang="0">
                                          <a:pos x="connsiteX14" y="connsiteY14"/>
                                        </a:cxn>
                                        <a:cxn ang="0">
                                          <a:pos x="connsiteX15" y="connsiteY15"/>
                                        </a:cxn>
                                        <a:cxn ang="0">
                                          <a:pos x="connsiteX16" y="connsiteY16"/>
                                        </a:cxn>
                                        <a:cxn ang="0">
                                          <a:pos x="connsiteX17" y="connsiteY17"/>
                                        </a:cxn>
                                        <a:cxn ang="0">
                                          <a:pos x="connsiteX18" y="connsiteY18"/>
                                        </a:cxn>
                                      </a:cxnLst>
                                      <a:rect l="l" t="t" r="r" b="b"/>
                                      <a:pathLst>
                                        <a:path w="485091" h="325798">
                                          <a:moveTo>
                                            <a:pt x="140532" y="20390"/>
                                          </a:moveTo>
                                          <a:cubicBezTo>
                                            <a:pt x="136563" y="27931"/>
                                            <a:pt x="72269" y="21977"/>
                                            <a:pt x="54807" y="46583"/>
                                          </a:cubicBezTo>
                                          <a:cubicBezTo>
                                            <a:pt x="37345" y="71189"/>
                                            <a:pt x="34170" y="134293"/>
                                            <a:pt x="35757" y="168027"/>
                                          </a:cubicBezTo>
                                          <a:cubicBezTo>
                                            <a:pt x="37344" y="201761"/>
                                            <a:pt x="42107" y="227956"/>
                                            <a:pt x="64332" y="248990"/>
                                          </a:cubicBezTo>
                                          <a:cubicBezTo>
                                            <a:pt x="86557" y="270024"/>
                                            <a:pt x="120688" y="290661"/>
                                            <a:pt x="169107" y="294233"/>
                                          </a:cubicBezTo>
                                          <a:cubicBezTo>
                                            <a:pt x="217526" y="297805"/>
                                            <a:pt x="310394" y="284708"/>
                                            <a:pt x="354844" y="270421"/>
                                          </a:cubicBezTo>
                                          <a:cubicBezTo>
                                            <a:pt x="399294" y="256134"/>
                                            <a:pt x="421916" y="233511"/>
                                            <a:pt x="435807" y="208508"/>
                                          </a:cubicBezTo>
                                          <a:cubicBezTo>
                                            <a:pt x="449698" y="183505"/>
                                            <a:pt x="442554" y="143024"/>
                                            <a:pt x="438188" y="120402"/>
                                          </a:cubicBezTo>
                                          <a:cubicBezTo>
                                            <a:pt x="433822" y="97780"/>
                                            <a:pt x="410804" y="85080"/>
                                            <a:pt x="409613" y="72777"/>
                                          </a:cubicBezTo>
                                          <a:cubicBezTo>
                                            <a:pt x="408422" y="60474"/>
                                            <a:pt x="418741" y="37058"/>
                                            <a:pt x="431044" y="46583"/>
                                          </a:cubicBezTo>
                                          <a:cubicBezTo>
                                            <a:pt x="443347" y="56108"/>
                                            <a:pt x="478670" y="98177"/>
                                            <a:pt x="483432" y="129927"/>
                                          </a:cubicBezTo>
                                          <a:cubicBezTo>
                                            <a:pt x="488194" y="161677"/>
                                            <a:pt x="483431" y="208508"/>
                                            <a:pt x="459619" y="237083"/>
                                          </a:cubicBezTo>
                                          <a:cubicBezTo>
                                            <a:pt x="435807" y="265658"/>
                                            <a:pt x="384213" y="286693"/>
                                            <a:pt x="340557" y="301377"/>
                                          </a:cubicBezTo>
                                          <a:cubicBezTo>
                                            <a:pt x="296901" y="316062"/>
                                            <a:pt x="249673" y="328762"/>
                                            <a:pt x="197682" y="325190"/>
                                          </a:cubicBezTo>
                                          <a:cubicBezTo>
                                            <a:pt x="145691" y="321618"/>
                                            <a:pt x="61554" y="308521"/>
                                            <a:pt x="28613" y="279946"/>
                                          </a:cubicBezTo>
                                          <a:cubicBezTo>
                                            <a:pt x="-4328" y="251371"/>
                                            <a:pt x="832" y="194618"/>
                                            <a:pt x="38" y="153740"/>
                                          </a:cubicBezTo>
                                          <a:cubicBezTo>
                                            <a:pt x="-756" y="112862"/>
                                            <a:pt x="10754" y="60077"/>
                                            <a:pt x="23851" y="34677"/>
                                          </a:cubicBezTo>
                                          <a:cubicBezTo>
                                            <a:pt x="36948" y="9277"/>
                                            <a:pt x="55997" y="7690"/>
                                            <a:pt x="78619" y="1340"/>
                                          </a:cubicBezTo>
                                          <a:cubicBezTo>
                                            <a:pt x="101241" y="-5010"/>
                                            <a:pt x="144501" y="12849"/>
                                            <a:pt x="140532" y="20390"/>
                                          </a:cubicBezTo>
                                          <a:close/>
                                        </a:path>
                                      </a:pathLst>
                                    </a:custGeom>
                                    <a:grpFill/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AU"/>
                                    </a:p>
                                  </p:txBody>
                                </p:sp>
                                <p:sp>
                                  <p:nvSpPr>
                                    <p:cNvPr id="564" name="Freeform 563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622006" y="3333750"/>
                                      <a:ext cx="134321" cy="119409"/>
                                    </a:xfrm>
                                    <a:custGeom>
                                      <a:avLst/>
                                      <a:gdLst>
                                        <a:gd name="connsiteX0" fmla="*/ 0 w 134321"/>
                                        <a:gd name="connsiteY0" fmla="*/ 0 h 119409"/>
                                        <a:gd name="connsiteX1" fmla="*/ 114300 w 134321"/>
                                        <a:gd name="connsiteY1" fmla="*/ 114300 h 119409"/>
                                        <a:gd name="connsiteX2" fmla="*/ 130969 w 134321"/>
                                        <a:gd name="connsiteY2" fmla="*/ 90488 h 119409"/>
                                        <a:gd name="connsiteX3" fmla="*/ 76200 w 134321"/>
                                        <a:gd name="connsiteY3" fmla="*/ 9525 h 119409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</a:cxnLst>
                                      <a:rect l="l" t="t" r="r" b="b"/>
                                      <a:pathLst>
                                        <a:path w="134321" h="119409">
                                          <a:moveTo>
                                            <a:pt x="0" y="0"/>
                                          </a:moveTo>
                                          <a:cubicBezTo>
                                            <a:pt x="46236" y="49609"/>
                                            <a:pt x="92472" y="99219"/>
                                            <a:pt x="114300" y="114300"/>
                                          </a:cubicBezTo>
                                          <a:cubicBezTo>
                                            <a:pt x="136128" y="129381"/>
                                            <a:pt x="137319" y="107950"/>
                                            <a:pt x="130969" y="90488"/>
                                          </a:cubicBezTo>
                                          <a:cubicBezTo>
                                            <a:pt x="124619" y="73026"/>
                                            <a:pt x="100409" y="41275"/>
                                            <a:pt x="76200" y="9525"/>
                                          </a:cubicBezTo>
                                        </a:path>
                                      </a:pathLst>
                                    </a:custGeom>
                                    <a:grpFill/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AU"/>
                                    </a:p>
                                  </p:txBody>
                                </p:sp>
                                <p:sp>
                                  <p:nvSpPr>
                                    <p:cNvPr id="565" name="Freeform 564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748123" y="3339549"/>
                                      <a:ext cx="100313" cy="99336"/>
                                    </a:xfrm>
                                    <a:custGeom>
                                      <a:avLst/>
                                      <a:gdLst>
                                        <a:gd name="connsiteX0" fmla="*/ 90 w 100313"/>
                                        <a:gd name="connsiteY0" fmla="*/ 15632 h 99336"/>
                                        <a:gd name="connsiteX1" fmla="*/ 59621 w 100313"/>
                                        <a:gd name="connsiteY1" fmla="*/ 94214 h 99336"/>
                                        <a:gd name="connsiteX2" fmla="*/ 100102 w 100313"/>
                                        <a:gd name="connsiteY2" fmla="*/ 82307 h 99336"/>
                                        <a:gd name="connsiteX3" fmla="*/ 73908 w 100313"/>
                                        <a:gd name="connsiteY3" fmla="*/ 6107 h 99336"/>
                                        <a:gd name="connsiteX4" fmla="*/ 90 w 100313"/>
                                        <a:gd name="connsiteY4" fmla="*/ 15632 h 99336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</a:cxnLst>
                                      <a:rect l="l" t="t" r="r" b="b"/>
                                      <a:pathLst>
                                        <a:path w="100313" h="99336">
                                          <a:moveTo>
                                            <a:pt x="90" y="15632"/>
                                          </a:moveTo>
                                          <a:cubicBezTo>
                                            <a:pt x="-2291" y="30316"/>
                                            <a:pt x="42952" y="83102"/>
                                            <a:pt x="59621" y="94214"/>
                                          </a:cubicBezTo>
                                          <a:cubicBezTo>
                                            <a:pt x="76290" y="105326"/>
                                            <a:pt x="97721" y="96991"/>
                                            <a:pt x="100102" y="82307"/>
                                          </a:cubicBezTo>
                                          <a:cubicBezTo>
                                            <a:pt x="102483" y="67623"/>
                                            <a:pt x="84227" y="18013"/>
                                            <a:pt x="73908" y="6107"/>
                                          </a:cubicBezTo>
                                          <a:cubicBezTo>
                                            <a:pt x="63589" y="-5799"/>
                                            <a:pt x="2471" y="948"/>
                                            <a:pt x="90" y="15632"/>
                                          </a:cubicBezTo>
                                          <a:close/>
                                        </a:path>
                                      </a:pathLst>
                                    </a:custGeom>
                                    <a:grpFill/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AU"/>
                                    </a:p>
                                  </p:txBody>
                                </p:sp>
                                <p:sp>
                                  <p:nvSpPr>
                                    <p:cNvPr id="566" name="Freeform 565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859405" y="3306525"/>
                                      <a:ext cx="70997" cy="97178"/>
                                    </a:xfrm>
                                    <a:custGeom>
                                      <a:avLst/>
                                      <a:gdLst>
                                        <a:gd name="connsiteX0" fmla="*/ 726 w 70997"/>
                                        <a:gd name="connsiteY0" fmla="*/ 29606 h 97178"/>
                                        <a:gd name="connsiteX1" fmla="*/ 34064 w 70997"/>
                                        <a:gd name="connsiteY1" fmla="*/ 91519 h 97178"/>
                                        <a:gd name="connsiteX2" fmla="*/ 67401 w 70997"/>
                                        <a:gd name="connsiteY2" fmla="*/ 84375 h 97178"/>
                                        <a:gd name="connsiteX3" fmla="*/ 67401 w 70997"/>
                                        <a:gd name="connsiteY3" fmla="*/ 3413 h 97178"/>
                                        <a:gd name="connsiteX4" fmla="*/ 726 w 70997"/>
                                        <a:gd name="connsiteY4" fmla="*/ 29606 h 97178"/>
                                      </a:gdLst>
                                      <a:ahLst/>
                                      <a:cxnLst>
                                        <a:cxn ang="0">
                                          <a:pos x="connsiteX0" y="connsiteY0"/>
                                        </a:cxn>
                                        <a:cxn ang="0">
                                          <a:pos x="connsiteX1" y="connsiteY1"/>
                                        </a:cxn>
                                        <a:cxn ang="0">
                                          <a:pos x="connsiteX2" y="connsiteY2"/>
                                        </a:cxn>
                                        <a:cxn ang="0">
                                          <a:pos x="connsiteX3" y="connsiteY3"/>
                                        </a:cxn>
                                        <a:cxn ang="0">
                                          <a:pos x="connsiteX4" y="connsiteY4"/>
                                        </a:cxn>
                                      </a:cxnLst>
                                      <a:rect l="l" t="t" r="r" b="b"/>
                                      <a:pathLst>
                                        <a:path w="70997" h="97178">
                                          <a:moveTo>
                                            <a:pt x="726" y="29606"/>
                                          </a:moveTo>
                                          <a:cubicBezTo>
                                            <a:pt x="-4830" y="44290"/>
                                            <a:pt x="22952" y="82391"/>
                                            <a:pt x="34064" y="91519"/>
                                          </a:cubicBezTo>
                                          <a:cubicBezTo>
                                            <a:pt x="45177" y="100647"/>
                                            <a:pt x="61845" y="99059"/>
                                            <a:pt x="67401" y="84375"/>
                                          </a:cubicBezTo>
                                          <a:cubicBezTo>
                                            <a:pt x="72957" y="69691"/>
                                            <a:pt x="71370" y="15716"/>
                                            <a:pt x="67401" y="3413"/>
                                          </a:cubicBezTo>
                                          <a:cubicBezTo>
                                            <a:pt x="63432" y="-8890"/>
                                            <a:pt x="6282" y="14922"/>
                                            <a:pt x="726" y="29606"/>
                                          </a:cubicBezTo>
                                          <a:close/>
                                        </a:path>
                                      </a:pathLst>
                                    </a:custGeom>
                                    <a:grpFill/>
                                    <a:ln>
                                      <a:noFill/>
                                    </a:ln>
                                  </p:spPr>
                                  <p:style>
                                    <a:lnRef idx="2">
                                      <a:schemeClr val="accent1">
                                        <a:shade val="50000"/>
                                      </a:schemeClr>
                                    </a:lnRef>
                                    <a:fillRef idx="1">
                                      <a:schemeClr val="accent1"/>
                                    </a:fillRef>
                                    <a:effectRef idx="0">
                                      <a:schemeClr val="accent1"/>
                                    </a:effectRef>
                                    <a:fontRef idx="minor">
                                      <a:schemeClr val="lt1"/>
                                    </a:fontRef>
                                  </p:style>
                                  <p:txBody>
                                    <a:bodyPr rtlCol="0" anchor="ctr"/>
                                    <a:lstStyle/>
                                    <a:p>
                                      <a:pPr algn="ctr"/>
                                      <a:endParaRPr lang="en-AU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559" name="Freeform 558"/>
                                  <p:cNvSpPr/>
                                  <p:nvPr/>
                                </p:nvSpPr>
                                <p:spPr>
                                  <a:xfrm>
                                    <a:off x="5048221" y="3060104"/>
                                    <a:ext cx="501724" cy="143264"/>
                                  </a:xfrm>
                                  <a:custGeom>
                                    <a:avLst/>
                                    <a:gdLst>
                                      <a:gd name="connsiteX0" fmla="*/ 29 w 501724"/>
                                      <a:gd name="connsiteY0" fmla="*/ 45046 h 143264"/>
                                      <a:gd name="connsiteX1" fmla="*/ 92104 w 501724"/>
                                      <a:gd name="connsiteY1" fmla="*/ 596 h 143264"/>
                                      <a:gd name="connsiteX2" fmla="*/ 184179 w 501724"/>
                                      <a:gd name="connsiteY2" fmla="*/ 22821 h 143264"/>
                                      <a:gd name="connsiteX3" fmla="*/ 260379 w 501724"/>
                                      <a:gd name="connsiteY3" fmla="*/ 70446 h 143264"/>
                                      <a:gd name="connsiteX4" fmla="*/ 349279 w 501724"/>
                                      <a:gd name="connsiteY4" fmla="*/ 57746 h 143264"/>
                                      <a:gd name="connsiteX5" fmla="*/ 473104 w 501724"/>
                                      <a:gd name="connsiteY5" fmla="*/ 79971 h 143264"/>
                                      <a:gd name="connsiteX6" fmla="*/ 501679 w 501724"/>
                                      <a:gd name="connsiteY6" fmla="*/ 133946 h 143264"/>
                                      <a:gd name="connsiteX7" fmla="*/ 469929 w 501724"/>
                                      <a:gd name="connsiteY7" fmla="*/ 140296 h 143264"/>
                                      <a:gd name="connsiteX8" fmla="*/ 428654 w 501724"/>
                                      <a:gd name="connsiteY8" fmla="*/ 102196 h 143264"/>
                                      <a:gd name="connsiteX9" fmla="*/ 336579 w 501724"/>
                                      <a:gd name="connsiteY9" fmla="*/ 89496 h 143264"/>
                                      <a:gd name="connsiteX10" fmla="*/ 263554 w 501724"/>
                                      <a:gd name="connsiteY10" fmla="*/ 118071 h 143264"/>
                                      <a:gd name="connsiteX11" fmla="*/ 190529 w 501724"/>
                                      <a:gd name="connsiteY11" fmla="*/ 64096 h 143264"/>
                                      <a:gd name="connsiteX12" fmla="*/ 101629 w 501724"/>
                                      <a:gd name="connsiteY12" fmla="*/ 41871 h 143264"/>
                                      <a:gd name="connsiteX13" fmla="*/ 29 w 501724"/>
                                      <a:gd name="connsiteY13" fmla="*/ 45046 h 143264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  <a:cxn ang="0">
                                        <a:pos x="connsiteX11" y="connsiteY11"/>
                                      </a:cxn>
                                      <a:cxn ang="0">
                                        <a:pos x="connsiteX12" y="connsiteY12"/>
                                      </a:cxn>
                                      <a:cxn ang="0">
                                        <a:pos x="connsiteX13" y="connsiteY13"/>
                                      </a:cxn>
                                    </a:cxnLst>
                                    <a:rect l="l" t="t" r="r" b="b"/>
                                    <a:pathLst>
                                      <a:path w="501724" h="143264">
                                        <a:moveTo>
                                          <a:pt x="29" y="45046"/>
                                        </a:moveTo>
                                        <a:cubicBezTo>
                                          <a:pt x="-1558" y="38167"/>
                                          <a:pt x="61412" y="4300"/>
                                          <a:pt x="92104" y="596"/>
                                        </a:cubicBezTo>
                                        <a:cubicBezTo>
                                          <a:pt x="122796" y="-3108"/>
                                          <a:pt x="156133" y="11179"/>
                                          <a:pt x="184179" y="22821"/>
                                        </a:cubicBezTo>
                                        <a:cubicBezTo>
                                          <a:pt x="212225" y="34463"/>
                                          <a:pt x="232862" y="64625"/>
                                          <a:pt x="260379" y="70446"/>
                                        </a:cubicBezTo>
                                        <a:cubicBezTo>
                                          <a:pt x="287896" y="76267"/>
                                          <a:pt x="313825" y="56159"/>
                                          <a:pt x="349279" y="57746"/>
                                        </a:cubicBezTo>
                                        <a:cubicBezTo>
                                          <a:pt x="384733" y="59333"/>
                                          <a:pt x="447704" y="67271"/>
                                          <a:pt x="473104" y="79971"/>
                                        </a:cubicBezTo>
                                        <a:cubicBezTo>
                                          <a:pt x="498504" y="92671"/>
                                          <a:pt x="502208" y="123892"/>
                                          <a:pt x="501679" y="133946"/>
                                        </a:cubicBezTo>
                                        <a:cubicBezTo>
                                          <a:pt x="501150" y="144000"/>
                                          <a:pt x="482100" y="145588"/>
                                          <a:pt x="469929" y="140296"/>
                                        </a:cubicBezTo>
                                        <a:cubicBezTo>
                                          <a:pt x="457758" y="135004"/>
                                          <a:pt x="450879" y="110663"/>
                                          <a:pt x="428654" y="102196"/>
                                        </a:cubicBezTo>
                                        <a:cubicBezTo>
                                          <a:pt x="406429" y="93729"/>
                                          <a:pt x="364096" y="86850"/>
                                          <a:pt x="336579" y="89496"/>
                                        </a:cubicBezTo>
                                        <a:cubicBezTo>
                                          <a:pt x="309062" y="92142"/>
                                          <a:pt x="287896" y="122304"/>
                                          <a:pt x="263554" y="118071"/>
                                        </a:cubicBezTo>
                                        <a:cubicBezTo>
                                          <a:pt x="239212" y="113838"/>
                                          <a:pt x="217516" y="76796"/>
                                          <a:pt x="190529" y="64096"/>
                                        </a:cubicBezTo>
                                        <a:cubicBezTo>
                                          <a:pt x="163542" y="51396"/>
                                          <a:pt x="128087" y="40813"/>
                                          <a:pt x="101629" y="41871"/>
                                        </a:cubicBezTo>
                                        <a:cubicBezTo>
                                          <a:pt x="75171" y="42929"/>
                                          <a:pt x="1616" y="51925"/>
                                          <a:pt x="29" y="45046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grpFill/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560" name="Freeform 559"/>
                                  <p:cNvSpPr/>
                                  <p:nvPr/>
                                </p:nvSpPr>
                                <p:spPr>
                                  <a:xfrm>
                                    <a:off x="5077402" y="3682764"/>
                                    <a:ext cx="513808" cy="197487"/>
                                  </a:xfrm>
                                  <a:custGeom>
                                    <a:avLst/>
                                    <a:gdLst>
                                      <a:gd name="connsiteX0" fmla="*/ 2598 w 513808"/>
                                      <a:gd name="connsiteY0" fmla="*/ 57386 h 197487"/>
                                      <a:gd name="connsiteX1" fmla="*/ 101023 w 513808"/>
                                      <a:gd name="connsiteY1" fmla="*/ 236 h 197487"/>
                                      <a:gd name="connsiteX2" fmla="*/ 218498 w 513808"/>
                                      <a:gd name="connsiteY2" fmla="*/ 38336 h 197487"/>
                                      <a:gd name="connsiteX3" fmla="*/ 243898 w 513808"/>
                                      <a:gd name="connsiteY3" fmla="*/ 70086 h 197487"/>
                                      <a:gd name="connsiteX4" fmla="*/ 313748 w 513808"/>
                                      <a:gd name="connsiteY4" fmla="*/ 41511 h 197487"/>
                                      <a:gd name="connsiteX5" fmla="*/ 434398 w 513808"/>
                                      <a:gd name="connsiteY5" fmla="*/ 38336 h 197487"/>
                                      <a:gd name="connsiteX6" fmla="*/ 510598 w 513808"/>
                                      <a:gd name="connsiteY6" fmla="*/ 136761 h 197487"/>
                                      <a:gd name="connsiteX7" fmla="*/ 494723 w 513808"/>
                                      <a:gd name="connsiteY7" fmla="*/ 197086 h 197487"/>
                                      <a:gd name="connsiteX8" fmla="*/ 450273 w 513808"/>
                                      <a:gd name="connsiteY8" fmla="*/ 108186 h 197487"/>
                                      <a:gd name="connsiteX9" fmla="*/ 393123 w 513808"/>
                                      <a:gd name="connsiteY9" fmla="*/ 60561 h 197487"/>
                                      <a:gd name="connsiteX10" fmla="*/ 269298 w 513808"/>
                                      <a:gd name="connsiteY10" fmla="*/ 95486 h 197487"/>
                                      <a:gd name="connsiteX11" fmla="*/ 234373 w 513808"/>
                                      <a:gd name="connsiteY11" fmla="*/ 165336 h 197487"/>
                                      <a:gd name="connsiteX12" fmla="*/ 199448 w 513808"/>
                                      <a:gd name="connsiteY12" fmla="*/ 63736 h 197487"/>
                                      <a:gd name="connsiteX13" fmla="*/ 126423 w 513808"/>
                                      <a:gd name="connsiteY13" fmla="*/ 31986 h 197487"/>
                                      <a:gd name="connsiteX14" fmla="*/ 53398 w 513808"/>
                                      <a:gd name="connsiteY14" fmla="*/ 54211 h 197487"/>
                                      <a:gd name="connsiteX15" fmla="*/ 31173 w 513808"/>
                                      <a:gd name="connsiteY15" fmla="*/ 111361 h 197487"/>
                                      <a:gd name="connsiteX16" fmla="*/ 2598 w 513808"/>
                                      <a:gd name="connsiteY16" fmla="*/ 57386 h 197487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  <a:cxn ang="0">
                                        <a:pos x="connsiteX11" y="connsiteY11"/>
                                      </a:cxn>
                                      <a:cxn ang="0">
                                        <a:pos x="connsiteX12" y="connsiteY12"/>
                                      </a:cxn>
                                      <a:cxn ang="0">
                                        <a:pos x="connsiteX13" y="connsiteY13"/>
                                      </a:cxn>
                                      <a:cxn ang="0">
                                        <a:pos x="connsiteX14" y="connsiteY14"/>
                                      </a:cxn>
                                      <a:cxn ang="0">
                                        <a:pos x="connsiteX15" y="connsiteY15"/>
                                      </a:cxn>
                                      <a:cxn ang="0">
                                        <a:pos x="connsiteX16" y="connsiteY16"/>
                                      </a:cxn>
                                    </a:cxnLst>
                                    <a:rect l="l" t="t" r="r" b="b"/>
                                    <a:pathLst>
                                      <a:path w="513808" h="197487">
                                        <a:moveTo>
                                          <a:pt x="2598" y="57386"/>
                                        </a:moveTo>
                                        <a:cubicBezTo>
                                          <a:pt x="14240" y="38865"/>
                                          <a:pt x="65040" y="3411"/>
                                          <a:pt x="101023" y="236"/>
                                        </a:cubicBezTo>
                                        <a:cubicBezTo>
                                          <a:pt x="137006" y="-2939"/>
                                          <a:pt x="194685" y="26694"/>
                                          <a:pt x="218498" y="38336"/>
                                        </a:cubicBezTo>
                                        <a:cubicBezTo>
                                          <a:pt x="242311" y="49978"/>
                                          <a:pt x="228023" y="69557"/>
                                          <a:pt x="243898" y="70086"/>
                                        </a:cubicBezTo>
                                        <a:cubicBezTo>
                                          <a:pt x="259773" y="70615"/>
                                          <a:pt x="281998" y="46803"/>
                                          <a:pt x="313748" y="41511"/>
                                        </a:cubicBezTo>
                                        <a:cubicBezTo>
                                          <a:pt x="345498" y="36219"/>
                                          <a:pt x="401590" y="22461"/>
                                          <a:pt x="434398" y="38336"/>
                                        </a:cubicBezTo>
                                        <a:cubicBezTo>
                                          <a:pt x="467206" y="54211"/>
                                          <a:pt x="500544" y="110303"/>
                                          <a:pt x="510598" y="136761"/>
                                        </a:cubicBezTo>
                                        <a:cubicBezTo>
                                          <a:pt x="520652" y="163219"/>
                                          <a:pt x="504777" y="201849"/>
                                          <a:pt x="494723" y="197086"/>
                                        </a:cubicBezTo>
                                        <a:cubicBezTo>
                                          <a:pt x="484669" y="192324"/>
                                          <a:pt x="467206" y="130940"/>
                                          <a:pt x="450273" y="108186"/>
                                        </a:cubicBezTo>
                                        <a:cubicBezTo>
                                          <a:pt x="433340" y="85432"/>
                                          <a:pt x="423285" y="62678"/>
                                          <a:pt x="393123" y="60561"/>
                                        </a:cubicBezTo>
                                        <a:cubicBezTo>
                                          <a:pt x="362961" y="58444"/>
                                          <a:pt x="295756" y="78023"/>
                                          <a:pt x="269298" y="95486"/>
                                        </a:cubicBezTo>
                                        <a:cubicBezTo>
                                          <a:pt x="242840" y="112949"/>
                                          <a:pt x="246015" y="170628"/>
                                          <a:pt x="234373" y="165336"/>
                                        </a:cubicBezTo>
                                        <a:cubicBezTo>
                                          <a:pt x="222731" y="160044"/>
                                          <a:pt x="217440" y="85961"/>
                                          <a:pt x="199448" y="63736"/>
                                        </a:cubicBezTo>
                                        <a:cubicBezTo>
                                          <a:pt x="181456" y="41511"/>
                                          <a:pt x="150765" y="33573"/>
                                          <a:pt x="126423" y="31986"/>
                                        </a:cubicBezTo>
                                        <a:cubicBezTo>
                                          <a:pt x="102081" y="30398"/>
                                          <a:pt x="69273" y="40982"/>
                                          <a:pt x="53398" y="54211"/>
                                        </a:cubicBezTo>
                                        <a:cubicBezTo>
                                          <a:pt x="37523" y="67440"/>
                                          <a:pt x="40698" y="107128"/>
                                          <a:pt x="31173" y="111361"/>
                                        </a:cubicBezTo>
                                        <a:cubicBezTo>
                                          <a:pt x="21648" y="115594"/>
                                          <a:pt x="-9044" y="75907"/>
                                          <a:pt x="2598" y="57386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grpFill/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  <p:sp>
                                <p:nvSpPr>
                                  <p:cNvPr id="561" name="Freeform 560"/>
                                  <p:cNvSpPr/>
                                  <p:nvPr/>
                                </p:nvSpPr>
                                <p:spPr>
                                  <a:xfrm>
                                    <a:off x="6601763" y="4000463"/>
                                    <a:ext cx="669832" cy="413436"/>
                                  </a:xfrm>
                                  <a:custGeom>
                                    <a:avLst/>
                                    <a:gdLst>
                                      <a:gd name="connsiteX0" fmla="*/ 2237 w 669832"/>
                                      <a:gd name="connsiteY0" fmla="*/ 371512 h 413436"/>
                                      <a:gd name="connsiteX1" fmla="*/ 8587 w 669832"/>
                                      <a:gd name="connsiteY1" fmla="*/ 269912 h 413436"/>
                                      <a:gd name="connsiteX2" fmla="*/ 49862 w 669832"/>
                                      <a:gd name="connsiteY2" fmla="*/ 181012 h 413436"/>
                                      <a:gd name="connsiteX3" fmla="*/ 141937 w 669832"/>
                                      <a:gd name="connsiteY3" fmla="*/ 142912 h 413436"/>
                                      <a:gd name="connsiteX4" fmla="*/ 256237 w 669832"/>
                                      <a:gd name="connsiteY4" fmla="*/ 130212 h 413436"/>
                                      <a:gd name="connsiteX5" fmla="*/ 310212 w 669832"/>
                                      <a:gd name="connsiteY5" fmla="*/ 161962 h 413436"/>
                                      <a:gd name="connsiteX6" fmla="*/ 348312 w 669832"/>
                                      <a:gd name="connsiteY6" fmla="*/ 107987 h 413436"/>
                                      <a:gd name="connsiteX7" fmla="*/ 424512 w 669832"/>
                                      <a:gd name="connsiteY7" fmla="*/ 47662 h 413436"/>
                                      <a:gd name="connsiteX8" fmla="*/ 532462 w 669832"/>
                                      <a:gd name="connsiteY8" fmla="*/ 37 h 413436"/>
                                      <a:gd name="connsiteX9" fmla="*/ 656287 w 669832"/>
                                      <a:gd name="connsiteY9" fmla="*/ 41312 h 413436"/>
                                      <a:gd name="connsiteX10" fmla="*/ 659462 w 669832"/>
                                      <a:gd name="connsiteY10" fmla="*/ 123862 h 413436"/>
                                      <a:gd name="connsiteX11" fmla="*/ 592787 w 669832"/>
                                      <a:gd name="connsiteY11" fmla="*/ 57187 h 413436"/>
                                      <a:gd name="connsiteX12" fmla="*/ 526112 w 669832"/>
                                      <a:gd name="connsiteY12" fmla="*/ 38137 h 413436"/>
                                      <a:gd name="connsiteX13" fmla="*/ 430862 w 669832"/>
                                      <a:gd name="connsiteY13" fmla="*/ 88937 h 413436"/>
                                      <a:gd name="connsiteX14" fmla="*/ 361012 w 669832"/>
                                      <a:gd name="connsiteY14" fmla="*/ 187362 h 413436"/>
                                      <a:gd name="connsiteX15" fmla="*/ 326087 w 669832"/>
                                      <a:gd name="connsiteY15" fmla="*/ 225462 h 413436"/>
                                      <a:gd name="connsiteX16" fmla="*/ 281637 w 669832"/>
                                      <a:gd name="connsiteY16" fmla="*/ 177837 h 413436"/>
                                      <a:gd name="connsiteX17" fmla="*/ 167337 w 669832"/>
                                      <a:gd name="connsiteY17" fmla="*/ 177837 h 413436"/>
                                      <a:gd name="connsiteX18" fmla="*/ 78437 w 669832"/>
                                      <a:gd name="connsiteY18" fmla="*/ 219112 h 413436"/>
                                      <a:gd name="connsiteX19" fmla="*/ 59387 w 669832"/>
                                      <a:gd name="connsiteY19" fmla="*/ 282612 h 413436"/>
                                      <a:gd name="connsiteX20" fmla="*/ 62562 w 669832"/>
                                      <a:gd name="connsiteY20" fmla="*/ 358812 h 413436"/>
                                      <a:gd name="connsiteX21" fmla="*/ 37162 w 669832"/>
                                      <a:gd name="connsiteY21" fmla="*/ 412787 h 413436"/>
                                      <a:gd name="connsiteX22" fmla="*/ 2237 w 669832"/>
                                      <a:gd name="connsiteY22" fmla="*/ 371512 h 413436"/>
                                    </a:gdLst>
                                    <a:ahLst/>
                                    <a:cxnLst>
                                      <a:cxn ang="0">
                                        <a:pos x="connsiteX0" y="connsiteY0"/>
                                      </a:cxn>
                                      <a:cxn ang="0">
                                        <a:pos x="connsiteX1" y="connsiteY1"/>
                                      </a:cxn>
                                      <a:cxn ang="0">
                                        <a:pos x="connsiteX2" y="connsiteY2"/>
                                      </a:cxn>
                                      <a:cxn ang="0">
                                        <a:pos x="connsiteX3" y="connsiteY3"/>
                                      </a:cxn>
                                      <a:cxn ang="0">
                                        <a:pos x="connsiteX4" y="connsiteY4"/>
                                      </a:cxn>
                                      <a:cxn ang="0">
                                        <a:pos x="connsiteX5" y="connsiteY5"/>
                                      </a:cxn>
                                      <a:cxn ang="0">
                                        <a:pos x="connsiteX6" y="connsiteY6"/>
                                      </a:cxn>
                                      <a:cxn ang="0">
                                        <a:pos x="connsiteX7" y="connsiteY7"/>
                                      </a:cxn>
                                      <a:cxn ang="0">
                                        <a:pos x="connsiteX8" y="connsiteY8"/>
                                      </a:cxn>
                                      <a:cxn ang="0">
                                        <a:pos x="connsiteX9" y="connsiteY9"/>
                                      </a:cxn>
                                      <a:cxn ang="0">
                                        <a:pos x="connsiteX10" y="connsiteY10"/>
                                      </a:cxn>
                                      <a:cxn ang="0">
                                        <a:pos x="connsiteX11" y="connsiteY11"/>
                                      </a:cxn>
                                      <a:cxn ang="0">
                                        <a:pos x="connsiteX12" y="connsiteY12"/>
                                      </a:cxn>
                                      <a:cxn ang="0">
                                        <a:pos x="connsiteX13" y="connsiteY13"/>
                                      </a:cxn>
                                      <a:cxn ang="0">
                                        <a:pos x="connsiteX14" y="connsiteY14"/>
                                      </a:cxn>
                                      <a:cxn ang="0">
                                        <a:pos x="connsiteX15" y="connsiteY15"/>
                                      </a:cxn>
                                      <a:cxn ang="0">
                                        <a:pos x="connsiteX16" y="connsiteY16"/>
                                      </a:cxn>
                                      <a:cxn ang="0">
                                        <a:pos x="connsiteX17" y="connsiteY17"/>
                                      </a:cxn>
                                      <a:cxn ang="0">
                                        <a:pos x="connsiteX18" y="connsiteY18"/>
                                      </a:cxn>
                                      <a:cxn ang="0">
                                        <a:pos x="connsiteX19" y="connsiteY19"/>
                                      </a:cxn>
                                      <a:cxn ang="0">
                                        <a:pos x="connsiteX20" y="connsiteY20"/>
                                      </a:cxn>
                                      <a:cxn ang="0">
                                        <a:pos x="connsiteX21" y="connsiteY21"/>
                                      </a:cxn>
                                      <a:cxn ang="0">
                                        <a:pos x="connsiteX22" y="connsiteY22"/>
                                      </a:cxn>
                                    </a:cxnLst>
                                    <a:rect l="l" t="t" r="r" b="b"/>
                                    <a:pathLst>
                                      <a:path w="669832" h="413436">
                                        <a:moveTo>
                                          <a:pt x="2237" y="371512"/>
                                        </a:moveTo>
                                        <a:cubicBezTo>
                                          <a:pt x="-2525" y="347700"/>
                                          <a:pt x="650" y="301662"/>
                                          <a:pt x="8587" y="269912"/>
                                        </a:cubicBezTo>
                                        <a:cubicBezTo>
                                          <a:pt x="16524" y="238162"/>
                                          <a:pt x="27637" y="202179"/>
                                          <a:pt x="49862" y="181012"/>
                                        </a:cubicBezTo>
                                        <a:cubicBezTo>
                                          <a:pt x="72087" y="159845"/>
                                          <a:pt x="107541" y="151379"/>
                                          <a:pt x="141937" y="142912"/>
                                        </a:cubicBezTo>
                                        <a:cubicBezTo>
                                          <a:pt x="176333" y="134445"/>
                                          <a:pt x="228191" y="127037"/>
                                          <a:pt x="256237" y="130212"/>
                                        </a:cubicBezTo>
                                        <a:cubicBezTo>
                                          <a:pt x="284283" y="133387"/>
                                          <a:pt x="294866" y="165666"/>
                                          <a:pt x="310212" y="161962"/>
                                        </a:cubicBezTo>
                                        <a:cubicBezTo>
                                          <a:pt x="325558" y="158258"/>
                                          <a:pt x="329262" y="127037"/>
                                          <a:pt x="348312" y="107987"/>
                                        </a:cubicBezTo>
                                        <a:cubicBezTo>
                                          <a:pt x="367362" y="88937"/>
                                          <a:pt x="393820" y="65654"/>
                                          <a:pt x="424512" y="47662"/>
                                        </a:cubicBezTo>
                                        <a:cubicBezTo>
                                          <a:pt x="455204" y="29670"/>
                                          <a:pt x="493833" y="1095"/>
                                          <a:pt x="532462" y="37"/>
                                        </a:cubicBezTo>
                                        <a:cubicBezTo>
                                          <a:pt x="571091" y="-1021"/>
                                          <a:pt x="635120" y="20674"/>
                                          <a:pt x="656287" y="41312"/>
                                        </a:cubicBezTo>
                                        <a:cubicBezTo>
                                          <a:pt x="677454" y="61949"/>
                                          <a:pt x="670045" y="121216"/>
                                          <a:pt x="659462" y="123862"/>
                                        </a:cubicBezTo>
                                        <a:cubicBezTo>
                                          <a:pt x="648879" y="126508"/>
                                          <a:pt x="615012" y="71475"/>
                                          <a:pt x="592787" y="57187"/>
                                        </a:cubicBezTo>
                                        <a:cubicBezTo>
                                          <a:pt x="570562" y="42899"/>
                                          <a:pt x="553100" y="32845"/>
                                          <a:pt x="526112" y="38137"/>
                                        </a:cubicBezTo>
                                        <a:cubicBezTo>
                                          <a:pt x="499125" y="43429"/>
                                          <a:pt x="458379" y="64066"/>
                                          <a:pt x="430862" y="88937"/>
                                        </a:cubicBezTo>
                                        <a:cubicBezTo>
                                          <a:pt x="403345" y="113808"/>
                                          <a:pt x="378475" y="164608"/>
                                          <a:pt x="361012" y="187362"/>
                                        </a:cubicBezTo>
                                        <a:cubicBezTo>
                                          <a:pt x="343550" y="210116"/>
                                          <a:pt x="339316" y="227049"/>
                                          <a:pt x="326087" y="225462"/>
                                        </a:cubicBezTo>
                                        <a:cubicBezTo>
                                          <a:pt x="312858" y="223875"/>
                                          <a:pt x="308095" y="185775"/>
                                          <a:pt x="281637" y="177837"/>
                                        </a:cubicBezTo>
                                        <a:cubicBezTo>
                                          <a:pt x="255179" y="169899"/>
                                          <a:pt x="201204" y="170958"/>
                                          <a:pt x="167337" y="177837"/>
                                        </a:cubicBezTo>
                                        <a:cubicBezTo>
                                          <a:pt x="133470" y="184716"/>
                                          <a:pt x="96429" y="201650"/>
                                          <a:pt x="78437" y="219112"/>
                                        </a:cubicBezTo>
                                        <a:cubicBezTo>
                                          <a:pt x="60445" y="236574"/>
                                          <a:pt x="62033" y="259329"/>
                                          <a:pt x="59387" y="282612"/>
                                        </a:cubicBezTo>
                                        <a:cubicBezTo>
                                          <a:pt x="56741" y="305895"/>
                                          <a:pt x="66266" y="337116"/>
                                          <a:pt x="62562" y="358812"/>
                                        </a:cubicBezTo>
                                        <a:cubicBezTo>
                                          <a:pt x="58858" y="380508"/>
                                          <a:pt x="45100" y="408025"/>
                                          <a:pt x="37162" y="412787"/>
                                        </a:cubicBezTo>
                                        <a:cubicBezTo>
                                          <a:pt x="29225" y="417550"/>
                                          <a:pt x="6999" y="395324"/>
                                          <a:pt x="2237" y="371512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grpFill/>
                                  <a:ln>
                                    <a:noFill/>
                                  </a:ln>
                                </p:spPr>
                                <p:style>
                                  <a:lnRef idx="2">
                                    <a:schemeClr val="accent1">
                                      <a:shade val="50000"/>
                                    </a:schemeClr>
                                  </a:lnRef>
                                  <a:fillRef idx="1">
                                    <a:schemeClr val="accent1"/>
                                  </a:fillRef>
                                  <a:effectRef idx="0">
                                    <a:schemeClr val="accent1"/>
                                  </a:effectRef>
                                  <a:fontRef idx="minor">
                                    <a:schemeClr val="lt1"/>
                                  </a:fontRef>
                                </p:style>
                                <p:txBody>
                                  <a:bodyPr rtlCol="0" anchor="ctr"/>
                                  <a:lstStyle/>
                                  <a:p>
                                    <a:pPr algn="ctr"/>
                                    <a:endParaRPr lang="en-AU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554" name="Freeform 553"/>
                                <p:cNvSpPr/>
                                <p:nvPr/>
                              </p:nvSpPr>
                              <p:spPr>
                                <a:xfrm>
                                  <a:off x="3541404" y="3007359"/>
                                  <a:ext cx="4035257" cy="2748259"/>
                                </a:xfrm>
                                <a:custGeom>
                                  <a:avLst/>
                                  <a:gdLst>
                                    <a:gd name="connsiteX0" fmla="*/ 960746 w 4035257"/>
                                    <a:gd name="connsiteY0" fmla="*/ 2541 h 2748259"/>
                                    <a:gd name="connsiteX1" fmla="*/ 732146 w 4035257"/>
                                    <a:gd name="connsiteY1" fmla="*/ 27941 h 2748259"/>
                                    <a:gd name="connsiteX2" fmla="*/ 567046 w 4035257"/>
                                    <a:gd name="connsiteY2" fmla="*/ 123191 h 2748259"/>
                                    <a:gd name="connsiteX3" fmla="*/ 446396 w 4035257"/>
                                    <a:gd name="connsiteY3" fmla="*/ 256541 h 2748259"/>
                                    <a:gd name="connsiteX4" fmla="*/ 420996 w 4035257"/>
                                    <a:gd name="connsiteY4" fmla="*/ 320041 h 2748259"/>
                                    <a:gd name="connsiteX5" fmla="*/ 300346 w 4035257"/>
                                    <a:gd name="connsiteY5" fmla="*/ 377191 h 2748259"/>
                                    <a:gd name="connsiteX6" fmla="*/ 147946 w 4035257"/>
                                    <a:gd name="connsiteY6" fmla="*/ 516891 h 2748259"/>
                                    <a:gd name="connsiteX7" fmla="*/ 27296 w 4035257"/>
                                    <a:gd name="connsiteY7" fmla="*/ 751841 h 2748259"/>
                                    <a:gd name="connsiteX8" fmla="*/ 8246 w 4035257"/>
                                    <a:gd name="connsiteY8" fmla="*/ 1018541 h 2748259"/>
                                    <a:gd name="connsiteX9" fmla="*/ 135246 w 4035257"/>
                                    <a:gd name="connsiteY9" fmla="*/ 1183641 h 2748259"/>
                                    <a:gd name="connsiteX10" fmla="*/ 217796 w 4035257"/>
                                    <a:gd name="connsiteY10" fmla="*/ 1272541 h 2748259"/>
                                    <a:gd name="connsiteX11" fmla="*/ 211446 w 4035257"/>
                                    <a:gd name="connsiteY11" fmla="*/ 1374141 h 2748259"/>
                                    <a:gd name="connsiteX12" fmla="*/ 160646 w 4035257"/>
                                    <a:gd name="connsiteY12" fmla="*/ 1545591 h 2748259"/>
                                    <a:gd name="connsiteX13" fmla="*/ 166996 w 4035257"/>
                                    <a:gd name="connsiteY13" fmla="*/ 1691641 h 2748259"/>
                                    <a:gd name="connsiteX14" fmla="*/ 97146 w 4035257"/>
                                    <a:gd name="connsiteY14" fmla="*/ 1799591 h 2748259"/>
                                    <a:gd name="connsiteX15" fmla="*/ 65396 w 4035257"/>
                                    <a:gd name="connsiteY15" fmla="*/ 1996441 h 2748259"/>
                                    <a:gd name="connsiteX16" fmla="*/ 186046 w 4035257"/>
                                    <a:gd name="connsiteY16" fmla="*/ 2161541 h 2748259"/>
                                    <a:gd name="connsiteX17" fmla="*/ 414646 w 4035257"/>
                                    <a:gd name="connsiteY17" fmla="*/ 2301241 h 2748259"/>
                                    <a:gd name="connsiteX18" fmla="*/ 579746 w 4035257"/>
                                    <a:gd name="connsiteY18" fmla="*/ 2326641 h 2748259"/>
                                    <a:gd name="connsiteX19" fmla="*/ 770246 w 4035257"/>
                                    <a:gd name="connsiteY19" fmla="*/ 2466341 h 2748259"/>
                                    <a:gd name="connsiteX20" fmla="*/ 1081396 w 4035257"/>
                                    <a:gd name="connsiteY20" fmla="*/ 2574291 h 2748259"/>
                                    <a:gd name="connsiteX21" fmla="*/ 1341746 w 4035257"/>
                                    <a:gd name="connsiteY21" fmla="*/ 2561591 h 2748259"/>
                                    <a:gd name="connsiteX22" fmla="*/ 1411596 w 4035257"/>
                                    <a:gd name="connsiteY22" fmla="*/ 2555241 h 2748259"/>
                                    <a:gd name="connsiteX23" fmla="*/ 1595746 w 4035257"/>
                                    <a:gd name="connsiteY23" fmla="*/ 2650491 h 2748259"/>
                                    <a:gd name="connsiteX24" fmla="*/ 1837046 w 4035257"/>
                                    <a:gd name="connsiteY24" fmla="*/ 2701291 h 2748259"/>
                                    <a:gd name="connsiteX25" fmla="*/ 2224396 w 4035257"/>
                                    <a:gd name="connsiteY25" fmla="*/ 2675891 h 2748259"/>
                                    <a:gd name="connsiteX26" fmla="*/ 2383146 w 4035257"/>
                                    <a:gd name="connsiteY26" fmla="*/ 2593341 h 2748259"/>
                                    <a:gd name="connsiteX27" fmla="*/ 2503796 w 4035257"/>
                                    <a:gd name="connsiteY27" fmla="*/ 2682241 h 2748259"/>
                                    <a:gd name="connsiteX28" fmla="*/ 2751446 w 4035257"/>
                                    <a:gd name="connsiteY28" fmla="*/ 2726691 h 2748259"/>
                                    <a:gd name="connsiteX29" fmla="*/ 3056246 w 4035257"/>
                                    <a:gd name="connsiteY29" fmla="*/ 2739391 h 2748259"/>
                                    <a:gd name="connsiteX30" fmla="*/ 3348346 w 4035257"/>
                                    <a:gd name="connsiteY30" fmla="*/ 2593341 h 2748259"/>
                                    <a:gd name="connsiteX31" fmla="*/ 3507096 w 4035257"/>
                                    <a:gd name="connsiteY31" fmla="*/ 2644141 h 2748259"/>
                                    <a:gd name="connsiteX32" fmla="*/ 3761096 w 4035257"/>
                                    <a:gd name="connsiteY32" fmla="*/ 2650491 h 2748259"/>
                                    <a:gd name="connsiteX33" fmla="*/ 3964296 w 4035257"/>
                                    <a:gd name="connsiteY33" fmla="*/ 2510791 h 2748259"/>
                                    <a:gd name="connsiteX34" fmla="*/ 4034146 w 4035257"/>
                                    <a:gd name="connsiteY34" fmla="*/ 2358391 h 2748259"/>
                                    <a:gd name="connsiteX35" fmla="*/ 4002396 w 4035257"/>
                                    <a:gd name="connsiteY35" fmla="*/ 2358391 h 2748259"/>
                                    <a:gd name="connsiteX36" fmla="*/ 3938896 w 4035257"/>
                                    <a:gd name="connsiteY36" fmla="*/ 2491741 h 2748259"/>
                                    <a:gd name="connsiteX37" fmla="*/ 3830946 w 4035257"/>
                                    <a:gd name="connsiteY37" fmla="*/ 2580641 h 2748259"/>
                                    <a:gd name="connsiteX38" fmla="*/ 3659496 w 4035257"/>
                                    <a:gd name="connsiteY38" fmla="*/ 2637791 h 2748259"/>
                                    <a:gd name="connsiteX39" fmla="*/ 3418196 w 4035257"/>
                                    <a:gd name="connsiteY39" fmla="*/ 2574291 h 2748259"/>
                                    <a:gd name="connsiteX40" fmla="*/ 3329296 w 4035257"/>
                                    <a:gd name="connsiteY40" fmla="*/ 2529841 h 2748259"/>
                                    <a:gd name="connsiteX41" fmla="*/ 3278496 w 4035257"/>
                                    <a:gd name="connsiteY41" fmla="*/ 2599691 h 2748259"/>
                                    <a:gd name="connsiteX42" fmla="*/ 3094346 w 4035257"/>
                                    <a:gd name="connsiteY42" fmla="*/ 2701291 h 2748259"/>
                                    <a:gd name="connsiteX43" fmla="*/ 2827646 w 4035257"/>
                                    <a:gd name="connsiteY43" fmla="*/ 2701291 h 2748259"/>
                                    <a:gd name="connsiteX44" fmla="*/ 2586346 w 4035257"/>
                                    <a:gd name="connsiteY44" fmla="*/ 2669541 h 2748259"/>
                                    <a:gd name="connsiteX45" fmla="*/ 2389496 w 4035257"/>
                                    <a:gd name="connsiteY45" fmla="*/ 2536191 h 2748259"/>
                                    <a:gd name="connsiteX46" fmla="*/ 2300596 w 4035257"/>
                                    <a:gd name="connsiteY46" fmla="*/ 2580641 h 2748259"/>
                                    <a:gd name="connsiteX47" fmla="*/ 2135496 w 4035257"/>
                                    <a:gd name="connsiteY47" fmla="*/ 2644141 h 2748259"/>
                                    <a:gd name="connsiteX48" fmla="*/ 1856096 w 4035257"/>
                                    <a:gd name="connsiteY48" fmla="*/ 2656841 h 2748259"/>
                                    <a:gd name="connsiteX49" fmla="*/ 1532246 w 4035257"/>
                                    <a:gd name="connsiteY49" fmla="*/ 2599691 h 2748259"/>
                                    <a:gd name="connsiteX50" fmla="*/ 1392546 w 4035257"/>
                                    <a:gd name="connsiteY50" fmla="*/ 2491741 h 2748259"/>
                                    <a:gd name="connsiteX51" fmla="*/ 1316346 w 4035257"/>
                                    <a:gd name="connsiteY51" fmla="*/ 2529841 h 2748259"/>
                                    <a:gd name="connsiteX52" fmla="*/ 1144896 w 4035257"/>
                                    <a:gd name="connsiteY52" fmla="*/ 2555241 h 2748259"/>
                                    <a:gd name="connsiteX53" fmla="*/ 859146 w 4035257"/>
                                    <a:gd name="connsiteY53" fmla="*/ 2472691 h 2748259"/>
                                    <a:gd name="connsiteX54" fmla="*/ 662296 w 4035257"/>
                                    <a:gd name="connsiteY54" fmla="*/ 2345691 h 2748259"/>
                                    <a:gd name="connsiteX55" fmla="*/ 617846 w 4035257"/>
                                    <a:gd name="connsiteY55" fmla="*/ 2244091 h 2748259"/>
                                    <a:gd name="connsiteX56" fmla="*/ 547996 w 4035257"/>
                                    <a:gd name="connsiteY56" fmla="*/ 2275841 h 2748259"/>
                                    <a:gd name="connsiteX57" fmla="*/ 370196 w 4035257"/>
                                    <a:gd name="connsiteY57" fmla="*/ 2231391 h 2748259"/>
                                    <a:gd name="connsiteX58" fmla="*/ 192396 w 4035257"/>
                                    <a:gd name="connsiteY58" fmla="*/ 2110741 h 2748259"/>
                                    <a:gd name="connsiteX59" fmla="*/ 97146 w 4035257"/>
                                    <a:gd name="connsiteY59" fmla="*/ 1951991 h 2748259"/>
                                    <a:gd name="connsiteX60" fmla="*/ 109846 w 4035257"/>
                                    <a:gd name="connsiteY60" fmla="*/ 1812291 h 2748259"/>
                                    <a:gd name="connsiteX61" fmla="*/ 217796 w 4035257"/>
                                    <a:gd name="connsiteY61" fmla="*/ 1723391 h 2748259"/>
                                    <a:gd name="connsiteX62" fmla="*/ 179696 w 4035257"/>
                                    <a:gd name="connsiteY62" fmla="*/ 1640841 h 2748259"/>
                                    <a:gd name="connsiteX63" fmla="*/ 198746 w 4035257"/>
                                    <a:gd name="connsiteY63" fmla="*/ 1526541 h 2748259"/>
                                    <a:gd name="connsiteX64" fmla="*/ 249546 w 4035257"/>
                                    <a:gd name="connsiteY64" fmla="*/ 1393191 h 2748259"/>
                                    <a:gd name="connsiteX65" fmla="*/ 262246 w 4035257"/>
                                    <a:gd name="connsiteY65" fmla="*/ 1247141 h 2748259"/>
                                    <a:gd name="connsiteX66" fmla="*/ 128896 w 4035257"/>
                                    <a:gd name="connsiteY66" fmla="*/ 1120141 h 2748259"/>
                                    <a:gd name="connsiteX67" fmla="*/ 39996 w 4035257"/>
                                    <a:gd name="connsiteY67" fmla="*/ 974091 h 2748259"/>
                                    <a:gd name="connsiteX68" fmla="*/ 71746 w 4035257"/>
                                    <a:gd name="connsiteY68" fmla="*/ 726441 h 2748259"/>
                                    <a:gd name="connsiteX69" fmla="*/ 186046 w 4035257"/>
                                    <a:gd name="connsiteY69" fmla="*/ 529591 h 2748259"/>
                                    <a:gd name="connsiteX70" fmla="*/ 376546 w 4035257"/>
                                    <a:gd name="connsiteY70" fmla="*/ 370841 h 2748259"/>
                                    <a:gd name="connsiteX71" fmla="*/ 478146 w 4035257"/>
                                    <a:gd name="connsiteY71" fmla="*/ 351791 h 2748259"/>
                                    <a:gd name="connsiteX72" fmla="*/ 503546 w 4035257"/>
                                    <a:gd name="connsiteY72" fmla="*/ 250191 h 2748259"/>
                                    <a:gd name="connsiteX73" fmla="*/ 617846 w 4035257"/>
                                    <a:gd name="connsiteY73" fmla="*/ 135891 h 2748259"/>
                                    <a:gd name="connsiteX74" fmla="*/ 770246 w 4035257"/>
                                    <a:gd name="connsiteY74" fmla="*/ 66041 h 2748259"/>
                                    <a:gd name="connsiteX75" fmla="*/ 871846 w 4035257"/>
                                    <a:gd name="connsiteY75" fmla="*/ 46991 h 2748259"/>
                                    <a:gd name="connsiteX76" fmla="*/ 973446 w 4035257"/>
                                    <a:gd name="connsiteY76" fmla="*/ 78741 h 2748259"/>
                                    <a:gd name="connsiteX77" fmla="*/ 960746 w 4035257"/>
                                    <a:gd name="connsiteY77" fmla="*/ 2541 h 2748259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  <a:cxn ang="0">
                                      <a:pos x="connsiteX8" y="connsiteY8"/>
                                    </a:cxn>
                                    <a:cxn ang="0">
                                      <a:pos x="connsiteX9" y="connsiteY9"/>
                                    </a:cxn>
                                    <a:cxn ang="0">
                                      <a:pos x="connsiteX10" y="connsiteY10"/>
                                    </a:cxn>
                                    <a:cxn ang="0">
                                      <a:pos x="connsiteX11" y="connsiteY11"/>
                                    </a:cxn>
                                    <a:cxn ang="0">
                                      <a:pos x="connsiteX12" y="connsiteY12"/>
                                    </a:cxn>
                                    <a:cxn ang="0">
                                      <a:pos x="connsiteX13" y="connsiteY13"/>
                                    </a:cxn>
                                    <a:cxn ang="0">
                                      <a:pos x="connsiteX14" y="connsiteY14"/>
                                    </a:cxn>
                                    <a:cxn ang="0">
                                      <a:pos x="connsiteX15" y="connsiteY15"/>
                                    </a:cxn>
                                    <a:cxn ang="0">
                                      <a:pos x="connsiteX16" y="connsiteY16"/>
                                    </a:cxn>
                                    <a:cxn ang="0">
                                      <a:pos x="connsiteX17" y="connsiteY17"/>
                                    </a:cxn>
                                    <a:cxn ang="0">
                                      <a:pos x="connsiteX18" y="connsiteY18"/>
                                    </a:cxn>
                                    <a:cxn ang="0">
                                      <a:pos x="connsiteX19" y="connsiteY19"/>
                                    </a:cxn>
                                    <a:cxn ang="0">
                                      <a:pos x="connsiteX20" y="connsiteY20"/>
                                    </a:cxn>
                                    <a:cxn ang="0">
                                      <a:pos x="connsiteX21" y="connsiteY21"/>
                                    </a:cxn>
                                    <a:cxn ang="0">
                                      <a:pos x="connsiteX22" y="connsiteY22"/>
                                    </a:cxn>
                                    <a:cxn ang="0">
                                      <a:pos x="connsiteX23" y="connsiteY23"/>
                                    </a:cxn>
                                    <a:cxn ang="0">
                                      <a:pos x="connsiteX24" y="connsiteY24"/>
                                    </a:cxn>
                                    <a:cxn ang="0">
                                      <a:pos x="connsiteX25" y="connsiteY25"/>
                                    </a:cxn>
                                    <a:cxn ang="0">
                                      <a:pos x="connsiteX26" y="connsiteY26"/>
                                    </a:cxn>
                                    <a:cxn ang="0">
                                      <a:pos x="connsiteX27" y="connsiteY27"/>
                                    </a:cxn>
                                    <a:cxn ang="0">
                                      <a:pos x="connsiteX28" y="connsiteY28"/>
                                    </a:cxn>
                                    <a:cxn ang="0">
                                      <a:pos x="connsiteX29" y="connsiteY29"/>
                                    </a:cxn>
                                    <a:cxn ang="0">
                                      <a:pos x="connsiteX30" y="connsiteY30"/>
                                    </a:cxn>
                                    <a:cxn ang="0">
                                      <a:pos x="connsiteX31" y="connsiteY31"/>
                                    </a:cxn>
                                    <a:cxn ang="0">
                                      <a:pos x="connsiteX32" y="connsiteY32"/>
                                    </a:cxn>
                                    <a:cxn ang="0">
                                      <a:pos x="connsiteX33" y="connsiteY33"/>
                                    </a:cxn>
                                    <a:cxn ang="0">
                                      <a:pos x="connsiteX34" y="connsiteY34"/>
                                    </a:cxn>
                                    <a:cxn ang="0">
                                      <a:pos x="connsiteX35" y="connsiteY35"/>
                                    </a:cxn>
                                    <a:cxn ang="0">
                                      <a:pos x="connsiteX36" y="connsiteY36"/>
                                    </a:cxn>
                                    <a:cxn ang="0">
                                      <a:pos x="connsiteX37" y="connsiteY37"/>
                                    </a:cxn>
                                    <a:cxn ang="0">
                                      <a:pos x="connsiteX38" y="connsiteY38"/>
                                    </a:cxn>
                                    <a:cxn ang="0">
                                      <a:pos x="connsiteX39" y="connsiteY39"/>
                                    </a:cxn>
                                    <a:cxn ang="0">
                                      <a:pos x="connsiteX40" y="connsiteY40"/>
                                    </a:cxn>
                                    <a:cxn ang="0">
                                      <a:pos x="connsiteX41" y="connsiteY41"/>
                                    </a:cxn>
                                    <a:cxn ang="0">
                                      <a:pos x="connsiteX42" y="connsiteY42"/>
                                    </a:cxn>
                                    <a:cxn ang="0">
                                      <a:pos x="connsiteX43" y="connsiteY43"/>
                                    </a:cxn>
                                    <a:cxn ang="0">
                                      <a:pos x="connsiteX44" y="connsiteY44"/>
                                    </a:cxn>
                                    <a:cxn ang="0">
                                      <a:pos x="connsiteX45" y="connsiteY45"/>
                                    </a:cxn>
                                    <a:cxn ang="0">
                                      <a:pos x="connsiteX46" y="connsiteY46"/>
                                    </a:cxn>
                                    <a:cxn ang="0">
                                      <a:pos x="connsiteX47" y="connsiteY47"/>
                                    </a:cxn>
                                    <a:cxn ang="0">
                                      <a:pos x="connsiteX48" y="connsiteY48"/>
                                    </a:cxn>
                                    <a:cxn ang="0">
                                      <a:pos x="connsiteX49" y="connsiteY49"/>
                                    </a:cxn>
                                    <a:cxn ang="0">
                                      <a:pos x="connsiteX50" y="connsiteY50"/>
                                    </a:cxn>
                                    <a:cxn ang="0">
                                      <a:pos x="connsiteX51" y="connsiteY51"/>
                                    </a:cxn>
                                    <a:cxn ang="0">
                                      <a:pos x="connsiteX52" y="connsiteY52"/>
                                    </a:cxn>
                                    <a:cxn ang="0">
                                      <a:pos x="connsiteX53" y="connsiteY53"/>
                                    </a:cxn>
                                    <a:cxn ang="0">
                                      <a:pos x="connsiteX54" y="connsiteY54"/>
                                    </a:cxn>
                                    <a:cxn ang="0">
                                      <a:pos x="connsiteX55" y="connsiteY55"/>
                                    </a:cxn>
                                    <a:cxn ang="0">
                                      <a:pos x="connsiteX56" y="connsiteY56"/>
                                    </a:cxn>
                                    <a:cxn ang="0">
                                      <a:pos x="connsiteX57" y="connsiteY57"/>
                                    </a:cxn>
                                    <a:cxn ang="0">
                                      <a:pos x="connsiteX58" y="connsiteY58"/>
                                    </a:cxn>
                                    <a:cxn ang="0">
                                      <a:pos x="connsiteX59" y="connsiteY59"/>
                                    </a:cxn>
                                    <a:cxn ang="0">
                                      <a:pos x="connsiteX60" y="connsiteY60"/>
                                    </a:cxn>
                                    <a:cxn ang="0">
                                      <a:pos x="connsiteX61" y="connsiteY61"/>
                                    </a:cxn>
                                    <a:cxn ang="0">
                                      <a:pos x="connsiteX62" y="connsiteY62"/>
                                    </a:cxn>
                                    <a:cxn ang="0">
                                      <a:pos x="connsiteX63" y="connsiteY63"/>
                                    </a:cxn>
                                    <a:cxn ang="0">
                                      <a:pos x="connsiteX64" y="connsiteY64"/>
                                    </a:cxn>
                                    <a:cxn ang="0">
                                      <a:pos x="connsiteX65" y="connsiteY65"/>
                                    </a:cxn>
                                    <a:cxn ang="0">
                                      <a:pos x="connsiteX66" y="connsiteY66"/>
                                    </a:cxn>
                                    <a:cxn ang="0">
                                      <a:pos x="connsiteX67" y="connsiteY67"/>
                                    </a:cxn>
                                    <a:cxn ang="0">
                                      <a:pos x="connsiteX68" y="connsiteY68"/>
                                    </a:cxn>
                                    <a:cxn ang="0">
                                      <a:pos x="connsiteX69" y="connsiteY69"/>
                                    </a:cxn>
                                    <a:cxn ang="0">
                                      <a:pos x="connsiteX70" y="connsiteY70"/>
                                    </a:cxn>
                                    <a:cxn ang="0">
                                      <a:pos x="connsiteX71" y="connsiteY71"/>
                                    </a:cxn>
                                    <a:cxn ang="0">
                                      <a:pos x="connsiteX72" y="connsiteY72"/>
                                    </a:cxn>
                                    <a:cxn ang="0">
                                      <a:pos x="connsiteX73" y="connsiteY73"/>
                                    </a:cxn>
                                    <a:cxn ang="0">
                                      <a:pos x="connsiteX74" y="connsiteY74"/>
                                    </a:cxn>
                                    <a:cxn ang="0">
                                      <a:pos x="connsiteX75" y="connsiteY75"/>
                                    </a:cxn>
                                    <a:cxn ang="0">
                                      <a:pos x="connsiteX76" y="connsiteY76"/>
                                    </a:cxn>
                                    <a:cxn ang="0">
                                      <a:pos x="connsiteX77" y="connsiteY77"/>
                                    </a:cxn>
                                  </a:cxnLst>
                                  <a:rect l="l" t="t" r="r" b="b"/>
                                  <a:pathLst>
                                    <a:path w="4035257" h="2748259">
                                      <a:moveTo>
                                        <a:pt x="960746" y="2541"/>
                                      </a:moveTo>
                                      <a:cubicBezTo>
                                        <a:pt x="920530" y="-5926"/>
                                        <a:pt x="797763" y="7833"/>
                                        <a:pt x="732146" y="27941"/>
                                      </a:cubicBezTo>
                                      <a:cubicBezTo>
                                        <a:pt x="666529" y="48049"/>
                                        <a:pt x="614671" y="85091"/>
                                        <a:pt x="567046" y="123191"/>
                                      </a:cubicBezTo>
                                      <a:cubicBezTo>
                                        <a:pt x="519421" y="161291"/>
                                        <a:pt x="470738" y="223733"/>
                                        <a:pt x="446396" y="256541"/>
                                      </a:cubicBezTo>
                                      <a:cubicBezTo>
                                        <a:pt x="422054" y="289349"/>
                                        <a:pt x="445338" y="299933"/>
                                        <a:pt x="420996" y="320041"/>
                                      </a:cubicBezTo>
                                      <a:cubicBezTo>
                                        <a:pt x="396654" y="340149"/>
                                        <a:pt x="345854" y="344383"/>
                                        <a:pt x="300346" y="377191"/>
                                      </a:cubicBezTo>
                                      <a:cubicBezTo>
                                        <a:pt x="254838" y="409999"/>
                                        <a:pt x="193454" y="454449"/>
                                        <a:pt x="147946" y="516891"/>
                                      </a:cubicBezTo>
                                      <a:cubicBezTo>
                                        <a:pt x="102438" y="579333"/>
                                        <a:pt x="50579" y="668233"/>
                                        <a:pt x="27296" y="751841"/>
                                      </a:cubicBezTo>
                                      <a:cubicBezTo>
                                        <a:pt x="4013" y="835449"/>
                                        <a:pt x="-9746" y="946574"/>
                                        <a:pt x="8246" y="1018541"/>
                                      </a:cubicBezTo>
                                      <a:cubicBezTo>
                                        <a:pt x="26238" y="1090508"/>
                                        <a:pt x="100321" y="1141308"/>
                                        <a:pt x="135246" y="1183641"/>
                                      </a:cubicBezTo>
                                      <a:cubicBezTo>
                                        <a:pt x="170171" y="1225974"/>
                                        <a:pt x="205096" y="1240791"/>
                                        <a:pt x="217796" y="1272541"/>
                                      </a:cubicBezTo>
                                      <a:cubicBezTo>
                                        <a:pt x="230496" y="1304291"/>
                                        <a:pt x="220971" y="1328633"/>
                                        <a:pt x="211446" y="1374141"/>
                                      </a:cubicBezTo>
                                      <a:cubicBezTo>
                                        <a:pt x="201921" y="1419649"/>
                                        <a:pt x="168054" y="1492674"/>
                                        <a:pt x="160646" y="1545591"/>
                                      </a:cubicBezTo>
                                      <a:cubicBezTo>
                                        <a:pt x="153238" y="1598508"/>
                                        <a:pt x="177579" y="1649308"/>
                                        <a:pt x="166996" y="1691641"/>
                                      </a:cubicBezTo>
                                      <a:cubicBezTo>
                                        <a:pt x="156413" y="1733974"/>
                                        <a:pt x="114079" y="1748791"/>
                                        <a:pt x="97146" y="1799591"/>
                                      </a:cubicBezTo>
                                      <a:cubicBezTo>
                                        <a:pt x="80213" y="1850391"/>
                                        <a:pt x="50579" y="1936116"/>
                                        <a:pt x="65396" y="1996441"/>
                                      </a:cubicBezTo>
                                      <a:cubicBezTo>
                                        <a:pt x="80213" y="2056766"/>
                                        <a:pt x="127838" y="2110741"/>
                                        <a:pt x="186046" y="2161541"/>
                                      </a:cubicBezTo>
                                      <a:cubicBezTo>
                                        <a:pt x="244254" y="2212341"/>
                                        <a:pt x="349029" y="2273724"/>
                                        <a:pt x="414646" y="2301241"/>
                                      </a:cubicBezTo>
                                      <a:cubicBezTo>
                                        <a:pt x="480263" y="2328758"/>
                                        <a:pt x="520479" y="2299124"/>
                                        <a:pt x="579746" y="2326641"/>
                                      </a:cubicBezTo>
                                      <a:cubicBezTo>
                                        <a:pt x="639013" y="2354158"/>
                                        <a:pt x="686638" y="2425066"/>
                                        <a:pt x="770246" y="2466341"/>
                                      </a:cubicBezTo>
                                      <a:cubicBezTo>
                                        <a:pt x="853854" y="2507616"/>
                                        <a:pt x="986146" y="2558416"/>
                                        <a:pt x="1081396" y="2574291"/>
                                      </a:cubicBezTo>
                                      <a:cubicBezTo>
                                        <a:pt x="1176646" y="2590166"/>
                                        <a:pt x="1286713" y="2564766"/>
                                        <a:pt x="1341746" y="2561591"/>
                                      </a:cubicBezTo>
                                      <a:cubicBezTo>
                                        <a:pt x="1396779" y="2558416"/>
                                        <a:pt x="1369263" y="2540424"/>
                                        <a:pt x="1411596" y="2555241"/>
                                      </a:cubicBezTo>
                                      <a:cubicBezTo>
                                        <a:pt x="1453929" y="2570058"/>
                                        <a:pt x="1524838" y="2626149"/>
                                        <a:pt x="1595746" y="2650491"/>
                                      </a:cubicBezTo>
                                      <a:cubicBezTo>
                                        <a:pt x="1666654" y="2674833"/>
                                        <a:pt x="1732271" y="2697058"/>
                                        <a:pt x="1837046" y="2701291"/>
                                      </a:cubicBezTo>
                                      <a:cubicBezTo>
                                        <a:pt x="1941821" y="2705524"/>
                                        <a:pt x="2133379" y="2693883"/>
                                        <a:pt x="2224396" y="2675891"/>
                                      </a:cubicBezTo>
                                      <a:cubicBezTo>
                                        <a:pt x="2315413" y="2657899"/>
                                        <a:pt x="2336579" y="2592283"/>
                                        <a:pt x="2383146" y="2593341"/>
                                      </a:cubicBezTo>
                                      <a:cubicBezTo>
                                        <a:pt x="2429713" y="2594399"/>
                                        <a:pt x="2442413" y="2660016"/>
                                        <a:pt x="2503796" y="2682241"/>
                                      </a:cubicBezTo>
                                      <a:cubicBezTo>
                                        <a:pt x="2565179" y="2704466"/>
                                        <a:pt x="2659371" y="2717166"/>
                                        <a:pt x="2751446" y="2726691"/>
                                      </a:cubicBezTo>
                                      <a:cubicBezTo>
                                        <a:pt x="2843521" y="2736216"/>
                                        <a:pt x="2956763" y="2761616"/>
                                        <a:pt x="3056246" y="2739391"/>
                                      </a:cubicBezTo>
                                      <a:cubicBezTo>
                                        <a:pt x="3155729" y="2717166"/>
                                        <a:pt x="3273204" y="2609216"/>
                                        <a:pt x="3348346" y="2593341"/>
                                      </a:cubicBezTo>
                                      <a:cubicBezTo>
                                        <a:pt x="3423488" y="2577466"/>
                                        <a:pt x="3438304" y="2634616"/>
                                        <a:pt x="3507096" y="2644141"/>
                                      </a:cubicBezTo>
                                      <a:cubicBezTo>
                                        <a:pt x="3575888" y="2653666"/>
                                        <a:pt x="3684896" y="2672716"/>
                                        <a:pt x="3761096" y="2650491"/>
                                      </a:cubicBezTo>
                                      <a:cubicBezTo>
                                        <a:pt x="3837296" y="2628266"/>
                                        <a:pt x="3918788" y="2559474"/>
                                        <a:pt x="3964296" y="2510791"/>
                                      </a:cubicBezTo>
                                      <a:cubicBezTo>
                                        <a:pt x="4009804" y="2462108"/>
                                        <a:pt x="4027796" y="2383791"/>
                                        <a:pt x="4034146" y="2358391"/>
                                      </a:cubicBezTo>
                                      <a:cubicBezTo>
                                        <a:pt x="4040496" y="2332991"/>
                                        <a:pt x="4018271" y="2336166"/>
                                        <a:pt x="4002396" y="2358391"/>
                                      </a:cubicBezTo>
                                      <a:cubicBezTo>
                                        <a:pt x="3986521" y="2380616"/>
                                        <a:pt x="3967471" y="2454699"/>
                                        <a:pt x="3938896" y="2491741"/>
                                      </a:cubicBezTo>
                                      <a:cubicBezTo>
                                        <a:pt x="3910321" y="2528783"/>
                                        <a:pt x="3877513" y="2556299"/>
                                        <a:pt x="3830946" y="2580641"/>
                                      </a:cubicBezTo>
                                      <a:cubicBezTo>
                                        <a:pt x="3784379" y="2604983"/>
                                        <a:pt x="3728288" y="2638849"/>
                                        <a:pt x="3659496" y="2637791"/>
                                      </a:cubicBezTo>
                                      <a:cubicBezTo>
                                        <a:pt x="3590704" y="2636733"/>
                                        <a:pt x="3473229" y="2592283"/>
                                        <a:pt x="3418196" y="2574291"/>
                                      </a:cubicBezTo>
                                      <a:cubicBezTo>
                                        <a:pt x="3363163" y="2556299"/>
                                        <a:pt x="3352579" y="2525608"/>
                                        <a:pt x="3329296" y="2529841"/>
                                      </a:cubicBezTo>
                                      <a:cubicBezTo>
                                        <a:pt x="3306013" y="2534074"/>
                                        <a:pt x="3317654" y="2571116"/>
                                        <a:pt x="3278496" y="2599691"/>
                                      </a:cubicBezTo>
                                      <a:cubicBezTo>
                                        <a:pt x="3239338" y="2628266"/>
                                        <a:pt x="3169488" y="2684358"/>
                                        <a:pt x="3094346" y="2701291"/>
                                      </a:cubicBezTo>
                                      <a:cubicBezTo>
                                        <a:pt x="3019204" y="2718224"/>
                                        <a:pt x="2912313" y="2706583"/>
                                        <a:pt x="2827646" y="2701291"/>
                                      </a:cubicBezTo>
                                      <a:cubicBezTo>
                                        <a:pt x="2742979" y="2695999"/>
                                        <a:pt x="2659371" y="2697058"/>
                                        <a:pt x="2586346" y="2669541"/>
                                      </a:cubicBezTo>
                                      <a:cubicBezTo>
                                        <a:pt x="2513321" y="2642024"/>
                                        <a:pt x="2437121" y="2551008"/>
                                        <a:pt x="2389496" y="2536191"/>
                                      </a:cubicBezTo>
                                      <a:cubicBezTo>
                                        <a:pt x="2341871" y="2521374"/>
                                        <a:pt x="2342929" y="2562649"/>
                                        <a:pt x="2300596" y="2580641"/>
                                      </a:cubicBezTo>
                                      <a:cubicBezTo>
                                        <a:pt x="2258263" y="2598633"/>
                                        <a:pt x="2209579" y="2631441"/>
                                        <a:pt x="2135496" y="2644141"/>
                                      </a:cubicBezTo>
                                      <a:cubicBezTo>
                                        <a:pt x="2061413" y="2656841"/>
                                        <a:pt x="1956638" y="2664249"/>
                                        <a:pt x="1856096" y="2656841"/>
                                      </a:cubicBezTo>
                                      <a:cubicBezTo>
                                        <a:pt x="1755554" y="2649433"/>
                                        <a:pt x="1609504" y="2627208"/>
                                        <a:pt x="1532246" y="2599691"/>
                                      </a:cubicBezTo>
                                      <a:cubicBezTo>
                                        <a:pt x="1454988" y="2572174"/>
                                        <a:pt x="1428529" y="2503383"/>
                                        <a:pt x="1392546" y="2491741"/>
                                      </a:cubicBezTo>
                                      <a:cubicBezTo>
                                        <a:pt x="1356563" y="2480099"/>
                                        <a:pt x="1357621" y="2519258"/>
                                        <a:pt x="1316346" y="2529841"/>
                                      </a:cubicBezTo>
                                      <a:cubicBezTo>
                                        <a:pt x="1275071" y="2540424"/>
                                        <a:pt x="1221096" y="2564766"/>
                                        <a:pt x="1144896" y="2555241"/>
                                      </a:cubicBezTo>
                                      <a:cubicBezTo>
                                        <a:pt x="1068696" y="2545716"/>
                                        <a:pt x="939579" y="2507616"/>
                                        <a:pt x="859146" y="2472691"/>
                                      </a:cubicBezTo>
                                      <a:cubicBezTo>
                                        <a:pt x="778713" y="2437766"/>
                                        <a:pt x="702513" y="2383791"/>
                                        <a:pt x="662296" y="2345691"/>
                                      </a:cubicBezTo>
                                      <a:cubicBezTo>
                                        <a:pt x="622079" y="2307591"/>
                                        <a:pt x="636896" y="2255733"/>
                                        <a:pt x="617846" y="2244091"/>
                                      </a:cubicBezTo>
                                      <a:cubicBezTo>
                                        <a:pt x="598796" y="2232449"/>
                                        <a:pt x="589271" y="2277958"/>
                                        <a:pt x="547996" y="2275841"/>
                                      </a:cubicBezTo>
                                      <a:cubicBezTo>
                                        <a:pt x="506721" y="2273724"/>
                                        <a:pt x="429463" y="2258908"/>
                                        <a:pt x="370196" y="2231391"/>
                                      </a:cubicBezTo>
                                      <a:cubicBezTo>
                                        <a:pt x="310929" y="2203874"/>
                                        <a:pt x="237904" y="2157308"/>
                                        <a:pt x="192396" y="2110741"/>
                                      </a:cubicBezTo>
                                      <a:cubicBezTo>
                                        <a:pt x="146888" y="2064174"/>
                                        <a:pt x="110904" y="2001733"/>
                                        <a:pt x="97146" y="1951991"/>
                                      </a:cubicBezTo>
                                      <a:cubicBezTo>
                                        <a:pt x="83388" y="1902249"/>
                                        <a:pt x="89738" y="1850391"/>
                                        <a:pt x="109846" y="1812291"/>
                                      </a:cubicBezTo>
                                      <a:cubicBezTo>
                                        <a:pt x="129954" y="1774191"/>
                                        <a:pt x="206154" y="1751966"/>
                                        <a:pt x="217796" y="1723391"/>
                                      </a:cubicBezTo>
                                      <a:cubicBezTo>
                                        <a:pt x="229438" y="1694816"/>
                                        <a:pt x="182871" y="1673649"/>
                                        <a:pt x="179696" y="1640841"/>
                                      </a:cubicBezTo>
                                      <a:cubicBezTo>
                                        <a:pt x="176521" y="1608033"/>
                                        <a:pt x="187104" y="1567816"/>
                                        <a:pt x="198746" y="1526541"/>
                                      </a:cubicBezTo>
                                      <a:cubicBezTo>
                                        <a:pt x="210388" y="1485266"/>
                                        <a:pt x="238963" y="1439758"/>
                                        <a:pt x="249546" y="1393191"/>
                                      </a:cubicBezTo>
                                      <a:cubicBezTo>
                                        <a:pt x="260129" y="1346624"/>
                                        <a:pt x="282354" y="1292649"/>
                                        <a:pt x="262246" y="1247141"/>
                                      </a:cubicBezTo>
                                      <a:cubicBezTo>
                                        <a:pt x="242138" y="1201633"/>
                                        <a:pt x="165938" y="1165649"/>
                                        <a:pt x="128896" y="1120141"/>
                                      </a:cubicBezTo>
                                      <a:cubicBezTo>
                                        <a:pt x="91854" y="1074633"/>
                                        <a:pt x="49521" y="1039708"/>
                                        <a:pt x="39996" y="974091"/>
                                      </a:cubicBezTo>
                                      <a:cubicBezTo>
                                        <a:pt x="30471" y="908474"/>
                                        <a:pt x="47404" y="800524"/>
                                        <a:pt x="71746" y="726441"/>
                                      </a:cubicBezTo>
                                      <a:cubicBezTo>
                                        <a:pt x="96088" y="652358"/>
                                        <a:pt x="135246" y="588858"/>
                                        <a:pt x="186046" y="529591"/>
                                      </a:cubicBezTo>
                                      <a:cubicBezTo>
                                        <a:pt x="236846" y="470324"/>
                                        <a:pt x="327863" y="400474"/>
                                        <a:pt x="376546" y="370841"/>
                                      </a:cubicBezTo>
                                      <a:cubicBezTo>
                                        <a:pt x="425229" y="341208"/>
                                        <a:pt x="456979" y="371899"/>
                                        <a:pt x="478146" y="351791"/>
                                      </a:cubicBezTo>
                                      <a:cubicBezTo>
                                        <a:pt x="499313" y="331683"/>
                                        <a:pt x="480263" y="286174"/>
                                        <a:pt x="503546" y="250191"/>
                                      </a:cubicBezTo>
                                      <a:cubicBezTo>
                                        <a:pt x="526829" y="214208"/>
                                        <a:pt x="573396" y="166583"/>
                                        <a:pt x="617846" y="135891"/>
                                      </a:cubicBezTo>
                                      <a:cubicBezTo>
                                        <a:pt x="662296" y="105199"/>
                                        <a:pt x="727913" y="80858"/>
                                        <a:pt x="770246" y="66041"/>
                                      </a:cubicBezTo>
                                      <a:cubicBezTo>
                                        <a:pt x="812579" y="51224"/>
                                        <a:pt x="837979" y="44874"/>
                                        <a:pt x="871846" y="46991"/>
                                      </a:cubicBezTo>
                                      <a:cubicBezTo>
                                        <a:pt x="905713" y="49108"/>
                                        <a:pt x="953338" y="80858"/>
                                        <a:pt x="973446" y="78741"/>
                                      </a:cubicBezTo>
                                      <a:cubicBezTo>
                                        <a:pt x="993554" y="76624"/>
                                        <a:pt x="1000962" y="11008"/>
                                        <a:pt x="960746" y="2541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grpFill/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555" name="Freeform 554"/>
                                <p:cNvSpPr/>
                                <p:nvPr/>
                              </p:nvSpPr>
                              <p:spPr>
                                <a:xfrm>
                                  <a:off x="7585039" y="3379376"/>
                                  <a:ext cx="575741" cy="1995319"/>
                                </a:xfrm>
                                <a:custGeom>
                                  <a:avLst/>
                                  <a:gdLst>
                                    <a:gd name="connsiteX0" fmla="*/ 3211 w 575741"/>
                                    <a:gd name="connsiteY0" fmla="*/ 30574 h 1995319"/>
                                    <a:gd name="connsiteX1" fmla="*/ 174661 w 575741"/>
                                    <a:gd name="connsiteY1" fmla="*/ 163924 h 1995319"/>
                                    <a:gd name="connsiteX2" fmla="*/ 308011 w 575741"/>
                                    <a:gd name="connsiteY2" fmla="*/ 354424 h 1995319"/>
                                    <a:gd name="connsiteX3" fmla="*/ 314361 w 575741"/>
                                    <a:gd name="connsiteY3" fmla="*/ 602074 h 1995319"/>
                                    <a:gd name="connsiteX4" fmla="*/ 276261 w 575741"/>
                                    <a:gd name="connsiteY4" fmla="*/ 703674 h 1995319"/>
                                    <a:gd name="connsiteX5" fmla="*/ 352461 w 575741"/>
                                    <a:gd name="connsiteY5" fmla="*/ 760824 h 1995319"/>
                                    <a:gd name="connsiteX6" fmla="*/ 473111 w 575741"/>
                                    <a:gd name="connsiteY6" fmla="*/ 906874 h 1995319"/>
                                    <a:gd name="connsiteX7" fmla="*/ 517561 w 575741"/>
                                    <a:gd name="connsiteY7" fmla="*/ 1198974 h 1995319"/>
                                    <a:gd name="connsiteX8" fmla="*/ 454061 w 575741"/>
                                    <a:gd name="connsiteY8" fmla="*/ 1446624 h 1995319"/>
                                    <a:gd name="connsiteX9" fmla="*/ 377861 w 575741"/>
                                    <a:gd name="connsiteY9" fmla="*/ 1567274 h 1995319"/>
                                    <a:gd name="connsiteX10" fmla="*/ 384211 w 575741"/>
                                    <a:gd name="connsiteY10" fmla="*/ 1630774 h 1995319"/>
                                    <a:gd name="connsiteX11" fmla="*/ 301661 w 575741"/>
                                    <a:gd name="connsiteY11" fmla="*/ 1757774 h 1995319"/>
                                    <a:gd name="connsiteX12" fmla="*/ 212761 w 575741"/>
                                    <a:gd name="connsiteY12" fmla="*/ 1865724 h 1995319"/>
                                    <a:gd name="connsiteX13" fmla="*/ 104811 w 575741"/>
                                    <a:gd name="connsiteY13" fmla="*/ 1935574 h 1995319"/>
                                    <a:gd name="connsiteX14" fmla="*/ 22261 w 575741"/>
                                    <a:gd name="connsiteY14" fmla="*/ 1973674 h 1995319"/>
                                    <a:gd name="connsiteX15" fmla="*/ 79411 w 575741"/>
                                    <a:gd name="connsiteY15" fmla="*/ 1992724 h 1995319"/>
                                    <a:gd name="connsiteX16" fmla="*/ 219111 w 575741"/>
                                    <a:gd name="connsiteY16" fmla="*/ 1916524 h 1995319"/>
                                    <a:gd name="connsiteX17" fmla="*/ 346111 w 575741"/>
                                    <a:gd name="connsiteY17" fmla="*/ 1795874 h 1995319"/>
                                    <a:gd name="connsiteX18" fmla="*/ 428661 w 575741"/>
                                    <a:gd name="connsiteY18" fmla="*/ 1630774 h 1995319"/>
                                    <a:gd name="connsiteX19" fmla="*/ 428661 w 575741"/>
                                    <a:gd name="connsiteY19" fmla="*/ 1573624 h 1995319"/>
                                    <a:gd name="connsiteX20" fmla="*/ 517561 w 575741"/>
                                    <a:gd name="connsiteY20" fmla="*/ 1414874 h 1995319"/>
                                    <a:gd name="connsiteX21" fmla="*/ 574711 w 575741"/>
                                    <a:gd name="connsiteY21" fmla="*/ 1179924 h 1995319"/>
                                    <a:gd name="connsiteX22" fmla="*/ 542961 w 575741"/>
                                    <a:gd name="connsiteY22" fmla="*/ 944974 h 1995319"/>
                                    <a:gd name="connsiteX23" fmla="*/ 409611 w 575741"/>
                                    <a:gd name="connsiteY23" fmla="*/ 754474 h 1995319"/>
                                    <a:gd name="connsiteX24" fmla="*/ 320711 w 575741"/>
                                    <a:gd name="connsiteY24" fmla="*/ 690974 h 1995319"/>
                                    <a:gd name="connsiteX25" fmla="*/ 352461 w 575741"/>
                                    <a:gd name="connsiteY25" fmla="*/ 652874 h 1995319"/>
                                    <a:gd name="connsiteX26" fmla="*/ 365161 w 575741"/>
                                    <a:gd name="connsiteY26" fmla="*/ 525874 h 1995319"/>
                                    <a:gd name="connsiteX27" fmla="*/ 352461 w 575741"/>
                                    <a:gd name="connsiteY27" fmla="*/ 329024 h 1995319"/>
                                    <a:gd name="connsiteX28" fmla="*/ 206411 w 575741"/>
                                    <a:gd name="connsiteY28" fmla="*/ 132174 h 1995319"/>
                                    <a:gd name="connsiteX29" fmla="*/ 73061 w 575741"/>
                                    <a:gd name="connsiteY29" fmla="*/ 11524 h 1995319"/>
                                    <a:gd name="connsiteX30" fmla="*/ 3211 w 575741"/>
                                    <a:gd name="connsiteY30" fmla="*/ 30574 h 1995319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  <a:cxn ang="0">
                                      <a:pos x="connsiteX8" y="connsiteY8"/>
                                    </a:cxn>
                                    <a:cxn ang="0">
                                      <a:pos x="connsiteX9" y="connsiteY9"/>
                                    </a:cxn>
                                    <a:cxn ang="0">
                                      <a:pos x="connsiteX10" y="connsiteY10"/>
                                    </a:cxn>
                                    <a:cxn ang="0">
                                      <a:pos x="connsiteX11" y="connsiteY11"/>
                                    </a:cxn>
                                    <a:cxn ang="0">
                                      <a:pos x="connsiteX12" y="connsiteY12"/>
                                    </a:cxn>
                                    <a:cxn ang="0">
                                      <a:pos x="connsiteX13" y="connsiteY13"/>
                                    </a:cxn>
                                    <a:cxn ang="0">
                                      <a:pos x="connsiteX14" y="connsiteY14"/>
                                    </a:cxn>
                                    <a:cxn ang="0">
                                      <a:pos x="connsiteX15" y="connsiteY15"/>
                                    </a:cxn>
                                    <a:cxn ang="0">
                                      <a:pos x="connsiteX16" y="connsiteY16"/>
                                    </a:cxn>
                                    <a:cxn ang="0">
                                      <a:pos x="connsiteX17" y="connsiteY17"/>
                                    </a:cxn>
                                    <a:cxn ang="0">
                                      <a:pos x="connsiteX18" y="connsiteY18"/>
                                    </a:cxn>
                                    <a:cxn ang="0">
                                      <a:pos x="connsiteX19" y="connsiteY19"/>
                                    </a:cxn>
                                    <a:cxn ang="0">
                                      <a:pos x="connsiteX20" y="connsiteY20"/>
                                    </a:cxn>
                                    <a:cxn ang="0">
                                      <a:pos x="connsiteX21" y="connsiteY21"/>
                                    </a:cxn>
                                    <a:cxn ang="0">
                                      <a:pos x="connsiteX22" y="connsiteY22"/>
                                    </a:cxn>
                                    <a:cxn ang="0">
                                      <a:pos x="connsiteX23" y="connsiteY23"/>
                                    </a:cxn>
                                    <a:cxn ang="0">
                                      <a:pos x="connsiteX24" y="connsiteY24"/>
                                    </a:cxn>
                                    <a:cxn ang="0">
                                      <a:pos x="connsiteX25" y="connsiteY25"/>
                                    </a:cxn>
                                    <a:cxn ang="0">
                                      <a:pos x="connsiteX26" y="connsiteY26"/>
                                    </a:cxn>
                                    <a:cxn ang="0">
                                      <a:pos x="connsiteX27" y="connsiteY27"/>
                                    </a:cxn>
                                    <a:cxn ang="0">
                                      <a:pos x="connsiteX28" y="connsiteY28"/>
                                    </a:cxn>
                                    <a:cxn ang="0">
                                      <a:pos x="connsiteX29" y="connsiteY29"/>
                                    </a:cxn>
                                    <a:cxn ang="0">
                                      <a:pos x="connsiteX30" y="connsiteY30"/>
                                    </a:cxn>
                                  </a:cxnLst>
                                  <a:rect l="l" t="t" r="r" b="b"/>
                                  <a:pathLst>
                                    <a:path w="575741" h="1995319">
                                      <a:moveTo>
                                        <a:pt x="3211" y="30574"/>
                                      </a:moveTo>
                                      <a:cubicBezTo>
                                        <a:pt x="20144" y="55974"/>
                                        <a:pt x="123861" y="109949"/>
                                        <a:pt x="174661" y="163924"/>
                                      </a:cubicBezTo>
                                      <a:cubicBezTo>
                                        <a:pt x="225461" y="217899"/>
                                        <a:pt x="284728" y="281399"/>
                                        <a:pt x="308011" y="354424"/>
                                      </a:cubicBezTo>
                                      <a:cubicBezTo>
                                        <a:pt x="331294" y="427449"/>
                                        <a:pt x="319653" y="543866"/>
                                        <a:pt x="314361" y="602074"/>
                                      </a:cubicBezTo>
                                      <a:cubicBezTo>
                                        <a:pt x="309069" y="660282"/>
                                        <a:pt x="269911" y="677216"/>
                                        <a:pt x="276261" y="703674"/>
                                      </a:cubicBezTo>
                                      <a:cubicBezTo>
                                        <a:pt x="282611" y="730132"/>
                                        <a:pt x="319653" y="726957"/>
                                        <a:pt x="352461" y="760824"/>
                                      </a:cubicBezTo>
                                      <a:cubicBezTo>
                                        <a:pt x="385269" y="794691"/>
                                        <a:pt x="445594" y="833849"/>
                                        <a:pt x="473111" y="906874"/>
                                      </a:cubicBezTo>
                                      <a:cubicBezTo>
                                        <a:pt x="500628" y="979899"/>
                                        <a:pt x="520736" y="1109016"/>
                                        <a:pt x="517561" y="1198974"/>
                                      </a:cubicBezTo>
                                      <a:cubicBezTo>
                                        <a:pt x="514386" y="1288932"/>
                                        <a:pt x="477344" y="1385241"/>
                                        <a:pt x="454061" y="1446624"/>
                                      </a:cubicBezTo>
                                      <a:cubicBezTo>
                                        <a:pt x="430778" y="1508007"/>
                                        <a:pt x="389503" y="1536582"/>
                                        <a:pt x="377861" y="1567274"/>
                                      </a:cubicBezTo>
                                      <a:cubicBezTo>
                                        <a:pt x="366219" y="1597966"/>
                                        <a:pt x="396911" y="1599024"/>
                                        <a:pt x="384211" y="1630774"/>
                                      </a:cubicBezTo>
                                      <a:cubicBezTo>
                                        <a:pt x="371511" y="1662524"/>
                                        <a:pt x="330236" y="1718616"/>
                                        <a:pt x="301661" y="1757774"/>
                                      </a:cubicBezTo>
                                      <a:cubicBezTo>
                                        <a:pt x="273086" y="1796932"/>
                                        <a:pt x="245569" y="1836091"/>
                                        <a:pt x="212761" y="1865724"/>
                                      </a:cubicBezTo>
                                      <a:cubicBezTo>
                                        <a:pt x="179953" y="1895357"/>
                                        <a:pt x="136561" y="1917582"/>
                                        <a:pt x="104811" y="1935574"/>
                                      </a:cubicBezTo>
                                      <a:cubicBezTo>
                                        <a:pt x="73061" y="1953566"/>
                                        <a:pt x="26494" y="1964149"/>
                                        <a:pt x="22261" y="1973674"/>
                                      </a:cubicBezTo>
                                      <a:cubicBezTo>
                                        <a:pt x="18028" y="1983199"/>
                                        <a:pt x="46603" y="2002249"/>
                                        <a:pt x="79411" y="1992724"/>
                                      </a:cubicBezTo>
                                      <a:cubicBezTo>
                                        <a:pt x="112219" y="1983199"/>
                                        <a:pt x="174661" y="1949332"/>
                                        <a:pt x="219111" y="1916524"/>
                                      </a:cubicBezTo>
                                      <a:cubicBezTo>
                                        <a:pt x="263561" y="1883716"/>
                                        <a:pt x="311186" y="1843499"/>
                                        <a:pt x="346111" y="1795874"/>
                                      </a:cubicBezTo>
                                      <a:cubicBezTo>
                                        <a:pt x="381036" y="1748249"/>
                                        <a:pt x="414903" y="1667816"/>
                                        <a:pt x="428661" y="1630774"/>
                                      </a:cubicBezTo>
                                      <a:cubicBezTo>
                                        <a:pt x="442419" y="1593732"/>
                                        <a:pt x="413844" y="1609607"/>
                                        <a:pt x="428661" y="1573624"/>
                                      </a:cubicBezTo>
                                      <a:cubicBezTo>
                                        <a:pt x="443478" y="1537641"/>
                                        <a:pt x="493219" y="1480491"/>
                                        <a:pt x="517561" y="1414874"/>
                                      </a:cubicBezTo>
                                      <a:cubicBezTo>
                                        <a:pt x="541903" y="1349257"/>
                                        <a:pt x="570478" y="1258241"/>
                                        <a:pt x="574711" y="1179924"/>
                                      </a:cubicBezTo>
                                      <a:cubicBezTo>
                                        <a:pt x="578944" y="1101607"/>
                                        <a:pt x="570478" y="1015882"/>
                                        <a:pt x="542961" y="944974"/>
                                      </a:cubicBezTo>
                                      <a:cubicBezTo>
                                        <a:pt x="515444" y="874066"/>
                                        <a:pt x="446653" y="796807"/>
                                        <a:pt x="409611" y="754474"/>
                                      </a:cubicBezTo>
                                      <a:cubicBezTo>
                                        <a:pt x="372569" y="712141"/>
                                        <a:pt x="330236" y="707907"/>
                                        <a:pt x="320711" y="690974"/>
                                      </a:cubicBezTo>
                                      <a:cubicBezTo>
                                        <a:pt x="311186" y="674041"/>
                                        <a:pt x="345053" y="680391"/>
                                        <a:pt x="352461" y="652874"/>
                                      </a:cubicBezTo>
                                      <a:cubicBezTo>
                                        <a:pt x="359869" y="625357"/>
                                        <a:pt x="365161" y="579849"/>
                                        <a:pt x="365161" y="525874"/>
                                      </a:cubicBezTo>
                                      <a:cubicBezTo>
                                        <a:pt x="365161" y="471899"/>
                                        <a:pt x="378919" y="394641"/>
                                        <a:pt x="352461" y="329024"/>
                                      </a:cubicBezTo>
                                      <a:cubicBezTo>
                                        <a:pt x="326003" y="263407"/>
                                        <a:pt x="252978" y="185091"/>
                                        <a:pt x="206411" y="132174"/>
                                      </a:cubicBezTo>
                                      <a:cubicBezTo>
                                        <a:pt x="159844" y="79257"/>
                                        <a:pt x="105869" y="35866"/>
                                        <a:pt x="73061" y="11524"/>
                                      </a:cubicBezTo>
                                      <a:cubicBezTo>
                                        <a:pt x="40253" y="-12818"/>
                                        <a:pt x="-13722" y="5174"/>
                                        <a:pt x="3211" y="30574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grpFill/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556" name="Freeform 555"/>
                                <p:cNvSpPr/>
                                <p:nvPr/>
                              </p:nvSpPr>
                              <p:spPr>
                                <a:xfrm>
                                  <a:off x="4305649" y="5468243"/>
                                  <a:ext cx="261686" cy="185233"/>
                                </a:xfrm>
                                <a:custGeom>
                                  <a:avLst/>
                                  <a:gdLst>
                                    <a:gd name="connsiteX0" fmla="*/ 21082 w 261686"/>
                                    <a:gd name="connsiteY0" fmla="*/ 3870 h 185233"/>
                                    <a:gd name="connsiteX1" fmla="*/ 4414 w 261686"/>
                                    <a:gd name="connsiteY1" fmla="*/ 153888 h 185233"/>
                                    <a:gd name="connsiteX2" fmla="*/ 104426 w 261686"/>
                                    <a:gd name="connsiteY2" fmla="*/ 180082 h 185233"/>
                                    <a:gd name="connsiteX3" fmla="*/ 256826 w 261686"/>
                                    <a:gd name="connsiteY3" fmla="*/ 82451 h 185233"/>
                                    <a:gd name="connsiteX4" fmla="*/ 216345 w 261686"/>
                                    <a:gd name="connsiteY4" fmla="*/ 77688 h 185233"/>
                                    <a:gd name="connsiteX5" fmla="*/ 140145 w 261686"/>
                                    <a:gd name="connsiteY5" fmla="*/ 130076 h 185233"/>
                                    <a:gd name="connsiteX6" fmla="*/ 63945 w 261686"/>
                                    <a:gd name="connsiteY6" fmla="*/ 141982 h 185233"/>
                                    <a:gd name="connsiteX7" fmla="*/ 52039 w 261686"/>
                                    <a:gd name="connsiteY7" fmla="*/ 51495 h 185233"/>
                                    <a:gd name="connsiteX8" fmla="*/ 21082 w 261686"/>
                                    <a:gd name="connsiteY8" fmla="*/ 3870 h 185233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  <a:cxn ang="0">
                                      <a:pos x="connsiteX8" y="connsiteY8"/>
                                    </a:cxn>
                                  </a:cxnLst>
                                  <a:rect l="l" t="t" r="r" b="b"/>
                                  <a:pathLst>
                                    <a:path w="261686" h="185233">
                                      <a:moveTo>
                                        <a:pt x="21082" y="3870"/>
                                      </a:moveTo>
                                      <a:cubicBezTo>
                                        <a:pt x="13145" y="20935"/>
                                        <a:pt x="-9477" y="124519"/>
                                        <a:pt x="4414" y="153888"/>
                                      </a:cubicBezTo>
                                      <a:cubicBezTo>
                                        <a:pt x="18305" y="183257"/>
                                        <a:pt x="62357" y="191988"/>
                                        <a:pt x="104426" y="180082"/>
                                      </a:cubicBezTo>
                                      <a:cubicBezTo>
                                        <a:pt x="146495" y="168176"/>
                                        <a:pt x="238173" y="99517"/>
                                        <a:pt x="256826" y="82451"/>
                                      </a:cubicBezTo>
                                      <a:cubicBezTo>
                                        <a:pt x="275479" y="65385"/>
                                        <a:pt x="235792" y="69751"/>
                                        <a:pt x="216345" y="77688"/>
                                      </a:cubicBezTo>
                                      <a:cubicBezTo>
                                        <a:pt x="196898" y="85625"/>
                                        <a:pt x="165545" y="119360"/>
                                        <a:pt x="140145" y="130076"/>
                                      </a:cubicBezTo>
                                      <a:cubicBezTo>
                                        <a:pt x="114745" y="140792"/>
                                        <a:pt x="78629" y="155079"/>
                                        <a:pt x="63945" y="141982"/>
                                      </a:cubicBezTo>
                                      <a:cubicBezTo>
                                        <a:pt x="49261" y="128885"/>
                                        <a:pt x="52833" y="72529"/>
                                        <a:pt x="52039" y="51495"/>
                                      </a:cubicBezTo>
                                      <a:cubicBezTo>
                                        <a:pt x="51245" y="30461"/>
                                        <a:pt x="29019" y="-13195"/>
                                        <a:pt x="21082" y="3870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grpFill/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  <p:sp>
                              <p:nvSpPr>
                                <p:cNvPr id="557" name="Freeform 556"/>
                                <p:cNvSpPr/>
                                <p:nvPr/>
                              </p:nvSpPr>
                              <p:spPr>
                                <a:xfrm>
                                  <a:off x="7366538" y="5441057"/>
                                  <a:ext cx="243520" cy="203343"/>
                                </a:xfrm>
                                <a:custGeom>
                                  <a:avLst/>
                                  <a:gdLst>
                                    <a:gd name="connsiteX0" fmla="*/ 170118 w 243520"/>
                                    <a:gd name="connsiteY0" fmla="*/ 99 h 203343"/>
                                    <a:gd name="connsiteX1" fmla="*/ 234412 w 243520"/>
                                    <a:gd name="connsiteY1" fmla="*/ 107256 h 203343"/>
                                    <a:gd name="connsiteX2" fmla="*/ 234412 w 243520"/>
                                    <a:gd name="connsiteY2" fmla="*/ 188218 h 203343"/>
                                    <a:gd name="connsiteX3" fmla="*/ 153450 w 243520"/>
                                    <a:gd name="connsiteY3" fmla="*/ 202506 h 203343"/>
                                    <a:gd name="connsiteX4" fmla="*/ 5812 w 243520"/>
                                    <a:gd name="connsiteY4" fmla="*/ 176312 h 203343"/>
                                    <a:gd name="connsiteX5" fmla="*/ 32006 w 243520"/>
                                    <a:gd name="connsiteY5" fmla="*/ 152499 h 203343"/>
                                    <a:gd name="connsiteX6" fmla="*/ 53437 w 243520"/>
                                    <a:gd name="connsiteY6" fmla="*/ 150118 h 203343"/>
                                    <a:gd name="connsiteX7" fmla="*/ 105825 w 243520"/>
                                    <a:gd name="connsiteY7" fmla="*/ 164406 h 203343"/>
                                    <a:gd name="connsiteX8" fmla="*/ 186787 w 243520"/>
                                    <a:gd name="connsiteY8" fmla="*/ 166787 h 203343"/>
                                    <a:gd name="connsiteX9" fmla="*/ 208218 w 243520"/>
                                    <a:gd name="connsiteY9" fmla="*/ 147737 h 203343"/>
                                    <a:gd name="connsiteX10" fmla="*/ 174881 w 243520"/>
                                    <a:gd name="connsiteY10" fmla="*/ 88206 h 203343"/>
                                    <a:gd name="connsiteX11" fmla="*/ 170118 w 243520"/>
                                    <a:gd name="connsiteY11" fmla="*/ 99 h 203343"/>
                                  </a:gdLst>
                                  <a:ahLst/>
                                  <a:cxnLst>
                                    <a:cxn ang="0">
                                      <a:pos x="connsiteX0" y="connsiteY0"/>
                                    </a:cxn>
                                    <a:cxn ang="0">
                                      <a:pos x="connsiteX1" y="connsiteY1"/>
                                    </a:cxn>
                                    <a:cxn ang="0">
                                      <a:pos x="connsiteX2" y="connsiteY2"/>
                                    </a:cxn>
                                    <a:cxn ang="0">
                                      <a:pos x="connsiteX3" y="connsiteY3"/>
                                    </a:cxn>
                                    <a:cxn ang="0">
                                      <a:pos x="connsiteX4" y="connsiteY4"/>
                                    </a:cxn>
                                    <a:cxn ang="0">
                                      <a:pos x="connsiteX5" y="connsiteY5"/>
                                    </a:cxn>
                                    <a:cxn ang="0">
                                      <a:pos x="connsiteX6" y="connsiteY6"/>
                                    </a:cxn>
                                    <a:cxn ang="0">
                                      <a:pos x="connsiteX7" y="connsiteY7"/>
                                    </a:cxn>
                                    <a:cxn ang="0">
                                      <a:pos x="connsiteX8" y="connsiteY8"/>
                                    </a:cxn>
                                    <a:cxn ang="0">
                                      <a:pos x="connsiteX9" y="connsiteY9"/>
                                    </a:cxn>
                                    <a:cxn ang="0">
                                      <a:pos x="connsiteX10" y="connsiteY10"/>
                                    </a:cxn>
                                    <a:cxn ang="0">
                                      <a:pos x="connsiteX11" y="connsiteY11"/>
                                    </a:cxn>
                                  </a:cxnLst>
                                  <a:rect l="l" t="t" r="r" b="b"/>
                                  <a:pathLst>
                                    <a:path w="243520" h="203343">
                                      <a:moveTo>
                                        <a:pt x="170118" y="99"/>
                                      </a:moveTo>
                                      <a:cubicBezTo>
                                        <a:pt x="180040" y="3274"/>
                                        <a:pt x="223696" y="75903"/>
                                        <a:pt x="234412" y="107256"/>
                                      </a:cubicBezTo>
                                      <a:cubicBezTo>
                                        <a:pt x="245128" y="138609"/>
                                        <a:pt x="247906" y="172343"/>
                                        <a:pt x="234412" y="188218"/>
                                      </a:cubicBezTo>
                                      <a:cubicBezTo>
                                        <a:pt x="220918" y="204093"/>
                                        <a:pt x="191550" y="204490"/>
                                        <a:pt x="153450" y="202506"/>
                                      </a:cubicBezTo>
                                      <a:cubicBezTo>
                                        <a:pt x="115350" y="200522"/>
                                        <a:pt x="26053" y="184647"/>
                                        <a:pt x="5812" y="176312"/>
                                      </a:cubicBezTo>
                                      <a:cubicBezTo>
                                        <a:pt x="-14429" y="167978"/>
                                        <a:pt x="24069" y="156865"/>
                                        <a:pt x="32006" y="152499"/>
                                      </a:cubicBezTo>
                                      <a:cubicBezTo>
                                        <a:pt x="39943" y="148133"/>
                                        <a:pt x="41134" y="148134"/>
                                        <a:pt x="53437" y="150118"/>
                                      </a:cubicBezTo>
                                      <a:cubicBezTo>
                                        <a:pt x="65740" y="152103"/>
                                        <a:pt x="83600" y="161628"/>
                                        <a:pt x="105825" y="164406"/>
                                      </a:cubicBezTo>
                                      <a:cubicBezTo>
                                        <a:pt x="128050" y="167184"/>
                                        <a:pt x="169722" y="169565"/>
                                        <a:pt x="186787" y="166787"/>
                                      </a:cubicBezTo>
                                      <a:cubicBezTo>
                                        <a:pt x="203852" y="164009"/>
                                        <a:pt x="210202" y="160834"/>
                                        <a:pt x="208218" y="147737"/>
                                      </a:cubicBezTo>
                                      <a:cubicBezTo>
                                        <a:pt x="206234" y="134640"/>
                                        <a:pt x="185200" y="106065"/>
                                        <a:pt x="174881" y="88206"/>
                                      </a:cubicBezTo>
                                      <a:cubicBezTo>
                                        <a:pt x="164562" y="70347"/>
                                        <a:pt x="160196" y="-3076"/>
                                        <a:pt x="170118" y="99"/>
                                      </a:cubicBezTo>
                                      <a:close/>
                                    </a:path>
                                  </a:pathLst>
                                </a:custGeom>
                                <a:grpFill/>
                                <a:ln>
                                  <a:noFill/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en-AU"/>
                                </a:p>
                              </p:txBody>
                            </p:sp>
                          </p:grpSp>
                          <p:sp>
                            <p:nvSpPr>
                              <p:cNvPr id="549" name="Freeform 548"/>
                              <p:cNvSpPr/>
                              <p:nvPr/>
                            </p:nvSpPr>
                            <p:spPr>
                              <a:xfrm>
                                <a:off x="3968750" y="3767580"/>
                                <a:ext cx="1010318" cy="1233051"/>
                              </a:xfrm>
                              <a:custGeom>
                                <a:avLst/>
                                <a:gdLst>
                                  <a:gd name="connsiteX0" fmla="*/ 41275 w 1010318"/>
                                  <a:gd name="connsiteY0" fmla="*/ 363095 h 1233051"/>
                                  <a:gd name="connsiteX1" fmla="*/ 0 w 1010318"/>
                                  <a:gd name="connsiteY1" fmla="*/ 334520 h 1233051"/>
                                  <a:gd name="connsiteX2" fmla="*/ 41275 w 1010318"/>
                                  <a:gd name="connsiteY2" fmla="*/ 258320 h 1233051"/>
                                  <a:gd name="connsiteX3" fmla="*/ 133350 w 1010318"/>
                                  <a:gd name="connsiteY3" fmla="*/ 134495 h 1233051"/>
                                  <a:gd name="connsiteX4" fmla="*/ 349250 w 1010318"/>
                                  <a:gd name="connsiteY4" fmla="*/ 4320 h 1233051"/>
                                  <a:gd name="connsiteX5" fmla="*/ 635000 w 1010318"/>
                                  <a:gd name="connsiteY5" fmla="*/ 42420 h 1233051"/>
                                  <a:gd name="connsiteX6" fmla="*/ 809625 w 1010318"/>
                                  <a:gd name="connsiteY6" fmla="*/ 153545 h 1233051"/>
                                  <a:gd name="connsiteX7" fmla="*/ 987425 w 1010318"/>
                                  <a:gd name="connsiteY7" fmla="*/ 445645 h 1233051"/>
                                  <a:gd name="connsiteX8" fmla="*/ 1000125 w 1010318"/>
                                  <a:gd name="connsiteY8" fmla="*/ 782195 h 1233051"/>
                                  <a:gd name="connsiteX9" fmla="*/ 914400 w 1010318"/>
                                  <a:gd name="connsiteY9" fmla="*/ 1010795 h 1233051"/>
                                  <a:gd name="connsiteX10" fmla="*/ 704850 w 1010318"/>
                                  <a:gd name="connsiteY10" fmla="*/ 1166370 h 1233051"/>
                                  <a:gd name="connsiteX11" fmla="*/ 412750 w 1010318"/>
                                  <a:gd name="connsiteY11" fmla="*/ 1233045 h 1233051"/>
                                  <a:gd name="connsiteX12" fmla="*/ 209550 w 1010318"/>
                                  <a:gd name="connsiteY12" fmla="*/ 1163195 h 1233051"/>
                                  <a:gd name="connsiteX13" fmla="*/ 38100 w 1010318"/>
                                  <a:gd name="connsiteY13" fmla="*/ 871095 h 1233051"/>
                                  <a:gd name="connsiteX14" fmla="*/ 104775 w 1010318"/>
                                  <a:gd name="connsiteY14" fmla="*/ 617095 h 1233051"/>
                                  <a:gd name="connsiteX15" fmla="*/ 269875 w 1010318"/>
                                  <a:gd name="connsiteY15" fmla="*/ 442470 h 1233051"/>
                                  <a:gd name="connsiteX16" fmla="*/ 495300 w 1010318"/>
                                  <a:gd name="connsiteY16" fmla="*/ 455170 h 1233051"/>
                                  <a:gd name="connsiteX17" fmla="*/ 628650 w 1010318"/>
                                  <a:gd name="connsiteY17" fmla="*/ 582170 h 1233051"/>
                                  <a:gd name="connsiteX18" fmla="*/ 644525 w 1010318"/>
                                  <a:gd name="connsiteY18" fmla="*/ 737745 h 1233051"/>
                                  <a:gd name="connsiteX19" fmla="*/ 609600 w 1010318"/>
                                  <a:gd name="connsiteY19" fmla="*/ 861570 h 1233051"/>
                                  <a:gd name="connsiteX20" fmla="*/ 485775 w 1010318"/>
                                  <a:gd name="connsiteY20" fmla="*/ 861570 h 1233051"/>
                                  <a:gd name="connsiteX21" fmla="*/ 457200 w 1010318"/>
                                  <a:gd name="connsiteY21" fmla="*/ 807595 h 1233051"/>
                                  <a:gd name="connsiteX22" fmla="*/ 536575 w 1010318"/>
                                  <a:gd name="connsiteY22" fmla="*/ 820295 h 1233051"/>
                                  <a:gd name="connsiteX23" fmla="*/ 590550 w 1010318"/>
                                  <a:gd name="connsiteY23" fmla="*/ 807595 h 1233051"/>
                                  <a:gd name="connsiteX24" fmla="*/ 619125 w 1010318"/>
                                  <a:gd name="connsiteY24" fmla="*/ 693295 h 1233051"/>
                                  <a:gd name="connsiteX25" fmla="*/ 568325 w 1010318"/>
                                  <a:gd name="connsiteY25" fmla="*/ 556770 h 1233051"/>
                                  <a:gd name="connsiteX26" fmla="*/ 444500 w 1010318"/>
                                  <a:gd name="connsiteY26" fmla="*/ 471045 h 1233051"/>
                                  <a:gd name="connsiteX27" fmla="*/ 285750 w 1010318"/>
                                  <a:gd name="connsiteY27" fmla="*/ 471045 h 1233051"/>
                                  <a:gd name="connsiteX28" fmla="*/ 149225 w 1010318"/>
                                  <a:gd name="connsiteY28" fmla="*/ 636145 h 1233051"/>
                                  <a:gd name="connsiteX29" fmla="*/ 88900 w 1010318"/>
                                  <a:gd name="connsiteY29" fmla="*/ 848870 h 1233051"/>
                                  <a:gd name="connsiteX30" fmla="*/ 177800 w 1010318"/>
                                  <a:gd name="connsiteY30" fmla="*/ 1048895 h 1233051"/>
                                  <a:gd name="connsiteX31" fmla="*/ 307975 w 1010318"/>
                                  <a:gd name="connsiteY31" fmla="*/ 1172720 h 1233051"/>
                                  <a:gd name="connsiteX32" fmla="*/ 561975 w 1010318"/>
                                  <a:gd name="connsiteY32" fmla="*/ 1169545 h 1233051"/>
                                  <a:gd name="connsiteX33" fmla="*/ 790575 w 1010318"/>
                                  <a:gd name="connsiteY33" fmla="*/ 1071120 h 1233051"/>
                                  <a:gd name="connsiteX34" fmla="*/ 911225 w 1010318"/>
                                  <a:gd name="connsiteY34" fmla="*/ 890145 h 1233051"/>
                                  <a:gd name="connsiteX35" fmla="*/ 952500 w 1010318"/>
                                  <a:gd name="connsiteY35" fmla="*/ 626620 h 1233051"/>
                                  <a:gd name="connsiteX36" fmla="*/ 911225 w 1010318"/>
                                  <a:gd name="connsiteY36" fmla="*/ 391670 h 1233051"/>
                                  <a:gd name="connsiteX37" fmla="*/ 793750 w 1010318"/>
                                  <a:gd name="connsiteY37" fmla="*/ 191645 h 1233051"/>
                                  <a:gd name="connsiteX38" fmla="*/ 596900 w 1010318"/>
                                  <a:gd name="connsiteY38" fmla="*/ 74170 h 1233051"/>
                                  <a:gd name="connsiteX39" fmla="*/ 428625 w 1010318"/>
                                  <a:gd name="connsiteY39" fmla="*/ 42420 h 1233051"/>
                                  <a:gd name="connsiteX40" fmla="*/ 285750 w 1010318"/>
                                  <a:gd name="connsiteY40" fmla="*/ 74170 h 1233051"/>
                                  <a:gd name="connsiteX41" fmla="*/ 161925 w 1010318"/>
                                  <a:gd name="connsiteY41" fmla="*/ 166245 h 1233051"/>
                                  <a:gd name="connsiteX42" fmla="*/ 76200 w 1010318"/>
                                  <a:gd name="connsiteY42" fmla="*/ 296420 h 1233051"/>
                                  <a:gd name="connsiteX43" fmla="*/ 41275 w 1010318"/>
                                  <a:gd name="connsiteY43" fmla="*/ 363095 h 123305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  <a:cxn ang="0">
                                    <a:pos x="connsiteX15" y="connsiteY15"/>
                                  </a:cxn>
                                  <a:cxn ang="0">
                                    <a:pos x="connsiteX16" y="connsiteY16"/>
                                  </a:cxn>
                                  <a:cxn ang="0">
                                    <a:pos x="connsiteX17" y="connsiteY17"/>
                                  </a:cxn>
                                  <a:cxn ang="0">
                                    <a:pos x="connsiteX18" y="connsiteY18"/>
                                  </a:cxn>
                                  <a:cxn ang="0">
                                    <a:pos x="connsiteX19" y="connsiteY19"/>
                                  </a:cxn>
                                  <a:cxn ang="0">
                                    <a:pos x="connsiteX20" y="connsiteY20"/>
                                  </a:cxn>
                                  <a:cxn ang="0">
                                    <a:pos x="connsiteX21" y="connsiteY21"/>
                                  </a:cxn>
                                  <a:cxn ang="0">
                                    <a:pos x="connsiteX22" y="connsiteY22"/>
                                  </a:cxn>
                                  <a:cxn ang="0">
                                    <a:pos x="connsiteX23" y="connsiteY23"/>
                                  </a:cxn>
                                  <a:cxn ang="0">
                                    <a:pos x="connsiteX24" y="connsiteY24"/>
                                  </a:cxn>
                                  <a:cxn ang="0">
                                    <a:pos x="connsiteX25" y="connsiteY25"/>
                                  </a:cxn>
                                  <a:cxn ang="0">
                                    <a:pos x="connsiteX26" y="connsiteY26"/>
                                  </a:cxn>
                                  <a:cxn ang="0">
                                    <a:pos x="connsiteX27" y="connsiteY27"/>
                                  </a:cxn>
                                  <a:cxn ang="0">
                                    <a:pos x="connsiteX28" y="connsiteY28"/>
                                  </a:cxn>
                                  <a:cxn ang="0">
                                    <a:pos x="connsiteX29" y="connsiteY29"/>
                                  </a:cxn>
                                  <a:cxn ang="0">
                                    <a:pos x="connsiteX30" y="connsiteY30"/>
                                  </a:cxn>
                                  <a:cxn ang="0">
                                    <a:pos x="connsiteX31" y="connsiteY31"/>
                                  </a:cxn>
                                  <a:cxn ang="0">
                                    <a:pos x="connsiteX32" y="connsiteY32"/>
                                  </a:cxn>
                                  <a:cxn ang="0">
                                    <a:pos x="connsiteX33" y="connsiteY33"/>
                                  </a:cxn>
                                  <a:cxn ang="0">
                                    <a:pos x="connsiteX34" y="connsiteY34"/>
                                  </a:cxn>
                                  <a:cxn ang="0">
                                    <a:pos x="connsiteX35" y="connsiteY35"/>
                                  </a:cxn>
                                  <a:cxn ang="0">
                                    <a:pos x="connsiteX36" y="connsiteY36"/>
                                  </a:cxn>
                                  <a:cxn ang="0">
                                    <a:pos x="connsiteX37" y="connsiteY37"/>
                                  </a:cxn>
                                  <a:cxn ang="0">
                                    <a:pos x="connsiteX38" y="connsiteY38"/>
                                  </a:cxn>
                                  <a:cxn ang="0">
                                    <a:pos x="connsiteX39" y="connsiteY39"/>
                                  </a:cxn>
                                  <a:cxn ang="0">
                                    <a:pos x="connsiteX40" y="connsiteY40"/>
                                  </a:cxn>
                                  <a:cxn ang="0">
                                    <a:pos x="connsiteX41" y="connsiteY41"/>
                                  </a:cxn>
                                  <a:cxn ang="0">
                                    <a:pos x="connsiteX42" y="connsiteY42"/>
                                  </a:cxn>
                                  <a:cxn ang="0">
                                    <a:pos x="connsiteX43" y="connsiteY43"/>
                                  </a:cxn>
                                </a:cxnLst>
                                <a:rect l="l" t="t" r="r" b="b"/>
                                <a:pathLst>
                                  <a:path w="1010318" h="1233051">
                                    <a:moveTo>
                                      <a:pt x="41275" y="363095"/>
                                    </a:moveTo>
                                    <a:cubicBezTo>
                                      <a:pt x="28575" y="369445"/>
                                      <a:pt x="0" y="351982"/>
                                      <a:pt x="0" y="334520"/>
                                    </a:cubicBezTo>
                                    <a:cubicBezTo>
                                      <a:pt x="0" y="317058"/>
                                      <a:pt x="19050" y="291657"/>
                                      <a:pt x="41275" y="258320"/>
                                    </a:cubicBezTo>
                                    <a:cubicBezTo>
                                      <a:pt x="63500" y="224983"/>
                                      <a:pt x="82021" y="176828"/>
                                      <a:pt x="133350" y="134495"/>
                                    </a:cubicBezTo>
                                    <a:cubicBezTo>
                                      <a:pt x="184679" y="92162"/>
                                      <a:pt x="265642" y="19666"/>
                                      <a:pt x="349250" y="4320"/>
                                    </a:cubicBezTo>
                                    <a:cubicBezTo>
                                      <a:pt x="432858" y="-11026"/>
                                      <a:pt x="558271" y="17549"/>
                                      <a:pt x="635000" y="42420"/>
                                    </a:cubicBezTo>
                                    <a:cubicBezTo>
                                      <a:pt x="711729" y="67291"/>
                                      <a:pt x="750887" y="86341"/>
                                      <a:pt x="809625" y="153545"/>
                                    </a:cubicBezTo>
                                    <a:cubicBezTo>
                                      <a:pt x="868363" y="220749"/>
                                      <a:pt x="955675" y="340870"/>
                                      <a:pt x="987425" y="445645"/>
                                    </a:cubicBezTo>
                                    <a:cubicBezTo>
                                      <a:pt x="1019175" y="550420"/>
                                      <a:pt x="1012296" y="688003"/>
                                      <a:pt x="1000125" y="782195"/>
                                    </a:cubicBezTo>
                                    <a:cubicBezTo>
                                      <a:pt x="987954" y="876387"/>
                                      <a:pt x="963612" y="946766"/>
                                      <a:pt x="914400" y="1010795"/>
                                    </a:cubicBezTo>
                                    <a:cubicBezTo>
                                      <a:pt x="865188" y="1074824"/>
                                      <a:pt x="788458" y="1129328"/>
                                      <a:pt x="704850" y="1166370"/>
                                    </a:cubicBezTo>
                                    <a:cubicBezTo>
                                      <a:pt x="621242" y="1203412"/>
                                      <a:pt x="495300" y="1233574"/>
                                      <a:pt x="412750" y="1233045"/>
                                    </a:cubicBezTo>
                                    <a:cubicBezTo>
                                      <a:pt x="330200" y="1232516"/>
                                      <a:pt x="271992" y="1223520"/>
                                      <a:pt x="209550" y="1163195"/>
                                    </a:cubicBezTo>
                                    <a:cubicBezTo>
                                      <a:pt x="147108" y="1102870"/>
                                      <a:pt x="55562" y="962112"/>
                                      <a:pt x="38100" y="871095"/>
                                    </a:cubicBezTo>
                                    <a:cubicBezTo>
                                      <a:pt x="20638" y="780078"/>
                                      <a:pt x="66146" y="688532"/>
                                      <a:pt x="104775" y="617095"/>
                                    </a:cubicBezTo>
                                    <a:cubicBezTo>
                                      <a:pt x="143404" y="545658"/>
                                      <a:pt x="204788" y="469457"/>
                                      <a:pt x="269875" y="442470"/>
                                    </a:cubicBezTo>
                                    <a:cubicBezTo>
                                      <a:pt x="334962" y="415483"/>
                                      <a:pt x="435504" y="431887"/>
                                      <a:pt x="495300" y="455170"/>
                                    </a:cubicBezTo>
                                    <a:cubicBezTo>
                                      <a:pt x="555096" y="478453"/>
                                      <a:pt x="603779" y="535074"/>
                                      <a:pt x="628650" y="582170"/>
                                    </a:cubicBezTo>
                                    <a:cubicBezTo>
                                      <a:pt x="653521" y="629266"/>
                                      <a:pt x="647700" y="691178"/>
                                      <a:pt x="644525" y="737745"/>
                                    </a:cubicBezTo>
                                    <a:cubicBezTo>
                                      <a:pt x="641350" y="784312"/>
                                      <a:pt x="636058" y="840932"/>
                                      <a:pt x="609600" y="861570"/>
                                    </a:cubicBezTo>
                                    <a:cubicBezTo>
                                      <a:pt x="583142" y="882208"/>
                                      <a:pt x="511175" y="870566"/>
                                      <a:pt x="485775" y="861570"/>
                                    </a:cubicBezTo>
                                    <a:cubicBezTo>
                                      <a:pt x="460375" y="852574"/>
                                      <a:pt x="448733" y="814474"/>
                                      <a:pt x="457200" y="807595"/>
                                    </a:cubicBezTo>
                                    <a:cubicBezTo>
                                      <a:pt x="465667" y="800716"/>
                                      <a:pt x="514350" y="820295"/>
                                      <a:pt x="536575" y="820295"/>
                                    </a:cubicBezTo>
                                    <a:cubicBezTo>
                                      <a:pt x="558800" y="820295"/>
                                      <a:pt x="576792" y="828762"/>
                                      <a:pt x="590550" y="807595"/>
                                    </a:cubicBezTo>
                                    <a:cubicBezTo>
                                      <a:pt x="604308" y="786428"/>
                                      <a:pt x="622829" y="735099"/>
                                      <a:pt x="619125" y="693295"/>
                                    </a:cubicBezTo>
                                    <a:cubicBezTo>
                                      <a:pt x="615421" y="651491"/>
                                      <a:pt x="597429" y="593812"/>
                                      <a:pt x="568325" y="556770"/>
                                    </a:cubicBezTo>
                                    <a:cubicBezTo>
                                      <a:pt x="539221" y="519728"/>
                                      <a:pt x="491596" y="485332"/>
                                      <a:pt x="444500" y="471045"/>
                                    </a:cubicBezTo>
                                    <a:cubicBezTo>
                                      <a:pt x="397404" y="456758"/>
                                      <a:pt x="334962" y="443528"/>
                                      <a:pt x="285750" y="471045"/>
                                    </a:cubicBezTo>
                                    <a:cubicBezTo>
                                      <a:pt x="236538" y="498562"/>
                                      <a:pt x="182033" y="573174"/>
                                      <a:pt x="149225" y="636145"/>
                                    </a:cubicBezTo>
                                    <a:cubicBezTo>
                                      <a:pt x="116417" y="699116"/>
                                      <a:pt x="84138" y="780078"/>
                                      <a:pt x="88900" y="848870"/>
                                    </a:cubicBezTo>
                                    <a:cubicBezTo>
                                      <a:pt x="93662" y="917662"/>
                                      <a:pt x="141288" y="994920"/>
                                      <a:pt x="177800" y="1048895"/>
                                    </a:cubicBezTo>
                                    <a:cubicBezTo>
                                      <a:pt x="214312" y="1102870"/>
                                      <a:pt x="243946" y="1152612"/>
                                      <a:pt x="307975" y="1172720"/>
                                    </a:cubicBezTo>
                                    <a:cubicBezTo>
                                      <a:pt x="372004" y="1192828"/>
                                      <a:pt x="481542" y="1186478"/>
                                      <a:pt x="561975" y="1169545"/>
                                    </a:cubicBezTo>
                                    <a:cubicBezTo>
                                      <a:pt x="642408" y="1152612"/>
                                      <a:pt x="732367" y="1117687"/>
                                      <a:pt x="790575" y="1071120"/>
                                    </a:cubicBezTo>
                                    <a:cubicBezTo>
                                      <a:pt x="848783" y="1024553"/>
                                      <a:pt x="884238" y="964228"/>
                                      <a:pt x="911225" y="890145"/>
                                    </a:cubicBezTo>
                                    <a:cubicBezTo>
                                      <a:pt x="938213" y="816062"/>
                                      <a:pt x="952500" y="709699"/>
                                      <a:pt x="952500" y="626620"/>
                                    </a:cubicBezTo>
                                    <a:cubicBezTo>
                                      <a:pt x="952500" y="543541"/>
                                      <a:pt x="937683" y="464166"/>
                                      <a:pt x="911225" y="391670"/>
                                    </a:cubicBezTo>
                                    <a:cubicBezTo>
                                      <a:pt x="884767" y="319174"/>
                                      <a:pt x="846138" y="244562"/>
                                      <a:pt x="793750" y="191645"/>
                                    </a:cubicBezTo>
                                    <a:cubicBezTo>
                                      <a:pt x="741363" y="138728"/>
                                      <a:pt x="657754" y="99041"/>
                                      <a:pt x="596900" y="74170"/>
                                    </a:cubicBezTo>
                                    <a:cubicBezTo>
                                      <a:pt x="536046" y="49299"/>
                                      <a:pt x="480483" y="42420"/>
                                      <a:pt x="428625" y="42420"/>
                                    </a:cubicBezTo>
                                    <a:cubicBezTo>
                                      <a:pt x="376767" y="42420"/>
                                      <a:pt x="330200" y="53532"/>
                                      <a:pt x="285750" y="74170"/>
                                    </a:cubicBezTo>
                                    <a:cubicBezTo>
                                      <a:pt x="241300" y="94807"/>
                                      <a:pt x="196850" y="129203"/>
                                      <a:pt x="161925" y="166245"/>
                                    </a:cubicBezTo>
                                    <a:cubicBezTo>
                                      <a:pt x="127000" y="203287"/>
                                      <a:pt x="93662" y="266787"/>
                                      <a:pt x="76200" y="296420"/>
                                    </a:cubicBezTo>
                                    <a:cubicBezTo>
                                      <a:pt x="58738" y="326053"/>
                                      <a:pt x="53975" y="356745"/>
                                      <a:pt x="41275" y="363095"/>
                                    </a:cubicBezTo>
                                    <a:close/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550" name="Freeform 549"/>
                              <p:cNvSpPr/>
                              <p:nvPr/>
                            </p:nvSpPr>
                            <p:spPr>
                              <a:xfrm>
                                <a:off x="3333054" y="4051582"/>
                                <a:ext cx="320784" cy="781681"/>
                              </a:xfrm>
                              <a:custGeom>
                                <a:avLst/>
                                <a:gdLst>
                                  <a:gd name="connsiteX0" fmla="*/ 226121 w 320784"/>
                                  <a:gd name="connsiteY0" fmla="*/ 6068 h 781681"/>
                                  <a:gd name="connsiteX1" fmla="*/ 127696 w 320784"/>
                                  <a:gd name="connsiteY1" fmla="*/ 244193 h 781681"/>
                                  <a:gd name="connsiteX2" fmla="*/ 57846 w 320784"/>
                                  <a:gd name="connsiteY2" fmla="*/ 491843 h 781681"/>
                                  <a:gd name="connsiteX3" fmla="*/ 64196 w 320784"/>
                                  <a:gd name="connsiteY3" fmla="*/ 618843 h 781681"/>
                                  <a:gd name="connsiteX4" fmla="*/ 226121 w 320784"/>
                                  <a:gd name="connsiteY4" fmla="*/ 707743 h 781681"/>
                                  <a:gd name="connsiteX5" fmla="*/ 315021 w 320784"/>
                                  <a:gd name="connsiteY5" fmla="*/ 758543 h 781681"/>
                                  <a:gd name="connsiteX6" fmla="*/ 295971 w 320784"/>
                                  <a:gd name="connsiteY6" fmla="*/ 780768 h 781681"/>
                                  <a:gd name="connsiteX7" fmla="*/ 165796 w 320784"/>
                                  <a:gd name="connsiteY7" fmla="*/ 729968 h 781681"/>
                                  <a:gd name="connsiteX8" fmla="*/ 7046 w 320784"/>
                                  <a:gd name="connsiteY8" fmla="*/ 622018 h 781681"/>
                                  <a:gd name="connsiteX9" fmla="*/ 38796 w 320784"/>
                                  <a:gd name="connsiteY9" fmla="*/ 421993 h 781681"/>
                                  <a:gd name="connsiteX10" fmla="*/ 137221 w 320784"/>
                                  <a:gd name="connsiteY10" fmla="*/ 104493 h 781681"/>
                                  <a:gd name="connsiteX11" fmla="*/ 226121 w 320784"/>
                                  <a:gd name="connsiteY11" fmla="*/ 6068 h 78168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</a:cxnLst>
                                <a:rect l="l" t="t" r="r" b="b"/>
                                <a:pathLst>
                                  <a:path w="320784" h="781681">
                                    <a:moveTo>
                                      <a:pt x="226121" y="6068"/>
                                    </a:moveTo>
                                    <a:cubicBezTo>
                                      <a:pt x="224533" y="29351"/>
                                      <a:pt x="155742" y="163231"/>
                                      <a:pt x="127696" y="244193"/>
                                    </a:cubicBezTo>
                                    <a:cubicBezTo>
                                      <a:pt x="99650" y="325155"/>
                                      <a:pt x="68429" y="429401"/>
                                      <a:pt x="57846" y="491843"/>
                                    </a:cubicBezTo>
                                    <a:cubicBezTo>
                                      <a:pt x="47263" y="554285"/>
                                      <a:pt x="36150" y="582860"/>
                                      <a:pt x="64196" y="618843"/>
                                    </a:cubicBezTo>
                                    <a:cubicBezTo>
                                      <a:pt x="92242" y="654826"/>
                                      <a:pt x="184317" y="684460"/>
                                      <a:pt x="226121" y="707743"/>
                                    </a:cubicBezTo>
                                    <a:cubicBezTo>
                                      <a:pt x="267925" y="731026"/>
                                      <a:pt x="303379" y="746372"/>
                                      <a:pt x="315021" y="758543"/>
                                    </a:cubicBezTo>
                                    <a:cubicBezTo>
                                      <a:pt x="326663" y="770714"/>
                                      <a:pt x="320842" y="785530"/>
                                      <a:pt x="295971" y="780768"/>
                                    </a:cubicBezTo>
                                    <a:cubicBezTo>
                                      <a:pt x="271100" y="776006"/>
                                      <a:pt x="213950" y="756426"/>
                                      <a:pt x="165796" y="729968"/>
                                    </a:cubicBezTo>
                                    <a:cubicBezTo>
                                      <a:pt x="117642" y="703510"/>
                                      <a:pt x="28213" y="673347"/>
                                      <a:pt x="7046" y="622018"/>
                                    </a:cubicBezTo>
                                    <a:cubicBezTo>
                                      <a:pt x="-14121" y="570689"/>
                                      <a:pt x="17100" y="508247"/>
                                      <a:pt x="38796" y="421993"/>
                                    </a:cubicBezTo>
                                    <a:cubicBezTo>
                                      <a:pt x="60492" y="335739"/>
                                      <a:pt x="107058" y="180164"/>
                                      <a:pt x="137221" y="104493"/>
                                    </a:cubicBezTo>
                                    <a:cubicBezTo>
                                      <a:pt x="167383" y="28822"/>
                                      <a:pt x="227709" y="-17215"/>
                                      <a:pt x="226121" y="6068"/>
                                    </a:cubicBezTo>
                                    <a:close/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551" name="Freeform 550"/>
                              <p:cNvSpPr/>
                              <p:nvPr/>
                            </p:nvSpPr>
                            <p:spPr>
                              <a:xfrm>
                                <a:off x="3521388" y="4535865"/>
                                <a:ext cx="221937" cy="93285"/>
                              </a:xfrm>
                              <a:custGeom>
                                <a:avLst/>
                                <a:gdLst>
                                  <a:gd name="connsiteX0" fmla="*/ 86206 w 221937"/>
                                  <a:gd name="connsiteY0" fmla="*/ 9941 h 93285"/>
                                  <a:gd name="connsiteX1" fmla="*/ 36200 w 221937"/>
                                  <a:gd name="connsiteY1" fmla="*/ 33754 h 93285"/>
                                  <a:gd name="connsiteX2" fmla="*/ 88587 w 221937"/>
                                  <a:gd name="connsiteY2" fmla="*/ 69473 h 93285"/>
                                  <a:gd name="connsiteX3" fmla="*/ 179075 w 221937"/>
                                  <a:gd name="connsiteY3" fmla="*/ 64710 h 93285"/>
                                  <a:gd name="connsiteX4" fmla="*/ 148118 w 221937"/>
                                  <a:gd name="connsiteY4" fmla="*/ 28991 h 93285"/>
                                  <a:gd name="connsiteX5" fmla="*/ 183837 w 221937"/>
                                  <a:gd name="connsiteY5" fmla="*/ 14704 h 93285"/>
                                  <a:gd name="connsiteX6" fmla="*/ 221937 w 221937"/>
                                  <a:gd name="connsiteY6" fmla="*/ 50423 h 93285"/>
                                  <a:gd name="connsiteX7" fmla="*/ 183837 w 221937"/>
                                  <a:gd name="connsiteY7" fmla="*/ 78998 h 93285"/>
                                  <a:gd name="connsiteX8" fmla="*/ 126687 w 221937"/>
                                  <a:gd name="connsiteY8" fmla="*/ 93285 h 93285"/>
                                  <a:gd name="connsiteX9" fmla="*/ 48106 w 221937"/>
                                  <a:gd name="connsiteY9" fmla="*/ 88523 h 93285"/>
                                  <a:gd name="connsiteX10" fmla="*/ 481 w 221937"/>
                                  <a:gd name="connsiteY10" fmla="*/ 43279 h 93285"/>
                                  <a:gd name="connsiteX11" fmla="*/ 26675 w 221937"/>
                                  <a:gd name="connsiteY11" fmla="*/ 2798 h 93285"/>
                                  <a:gd name="connsiteX12" fmla="*/ 86206 w 221937"/>
                                  <a:gd name="connsiteY12" fmla="*/ 9941 h 93285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</a:cxnLst>
                                <a:rect l="l" t="t" r="r" b="b"/>
                                <a:pathLst>
                                  <a:path w="221937" h="93285">
                                    <a:moveTo>
                                      <a:pt x="86206" y="9941"/>
                                    </a:moveTo>
                                    <a:cubicBezTo>
                                      <a:pt x="87793" y="15100"/>
                                      <a:pt x="35803" y="23832"/>
                                      <a:pt x="36200" y="33754"/>
                                    </a:cubicBezTo>
                                    <a:cubicBezTo>
                                      <a:pt x="36597" y="43676"/>
                                      <a:pt x="64775" y="64314"/>
                                      <a:pt x="88587" y="69473"/>
                                    </a:cubicBezTo>
                                    <a:cubicBezTo>
                                      <a:pt x="112399" y="74632"/>
                                      <a:pt x="169153" y="71457"/>
                                      <a:pt x="179075" y="64710"/>
                                    </a:cubicBezTo>
                                    <a:cubicBezTo>
                                      <a:pt x="188997" y="57963"/>
                                      <a:pt x="147324" y="37325"/>
                                      <a:pt x="148118" y="28991"/>
                                    </a:cubicBezTo>
                                    <a:cubicBezTo>
                                      <a:pt x="148912" y="20657"/>
                                      <a:pt x="171534" y="11132"/>
                                      <a:pt x="183837" y="14704"/>
                                    </a:cubicBezTo>
                                    <a:cubicBezTo>
                                      <a:pt x="196140" y="18276"/>
                                      <a:pt x="221937" y="39707"/>
                                      <a:pt x="221937" y="50423"/>
                                    </a:cubicBezTo>
                                    <a:cubicBezTo>
                                      <a:pt x="221937" y="61139"/>
                                      <a:pt x="199712" y="71854"/>
                                      <a:pt x="183837" y="78998"/>
                                    </a:cubicBezTo>
                                    <a:cubicBezTo>
                                      <a:pt x="167962" y="86142"/>
                                      <a:pt x="149309" y="91698"/>
                                      <a:pt x="126687" y="93285"/>
                                    </a:cubicBezTo>
                                    <a:lnTo>
                                      <a:pt x="48106" y="88523"/>
                                    </a:lnTo>
                                    <a:cubicBezTo>
                                      <a:pt x="27072" y="80189"/>
                                      <a:pt x="4053" y="57566"/>
                                      <a:pt x="481" y="43279"/>
                                    </a:cubicBezTo>
                                    <a:cubicBezTo>
                                      <a:pt x="-3091" y="28992"/>
                                      <a:pt x="13975" y="10339"/>
                                      <a:pt x="26675" y="2798"/>
                                    </a:cubicBezTo>
                                    <a:cubicBezTo>
                                      <a:pt x="39375" y="-4743"/>
                                      <a:pt x="84619" y="4782"/>
                                      <a:pt x="86206" y="9941"/>
                                    </a:cubicBezTo>
                                    <a:close/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552" name="Freeform 551"/>
                              <p:cNvSpPr/>
                              <p:nvPr/>
                            </p:nvSpPr>
                            <p:spPr>
                              <a:xfrm>
                                <a:off x="3508789" y="4267612"/>
                                <a:ext cx="163168" cy="211900"/>
                              </a:xfrm>
                              <a:custGeom>
                                <a:avLst/>
                                <a:gdLst>
                                  <a:gd name="connsiteX0" fmla="*/ 1174 w 163168"/>
                                  <a:gd name="connsiteY0" fmla="*/ 159132 h 211900"/>
                                  <a:gd name="connsiteX1" fmla="*/ 27367 w 163168"/>
                                  <a:gd name="connsiteY1" fmla="*/ 35307 h 211900"/>
                                  <a:gd name="connsiteX2" fmla="*/ 127380 w 163168"/>
                                  <a:gd name="connsiteY2" fmla="*/ 4351 h 211900"/>
                                  <a:gd name="connsiteX3" fmla="*/ 163099 w 163168"/>
                                  <a:gd name="connsiteY3" fmla="*/ 113888 h 211900"/>
                                  <a:gd name="connsiteX4" fmla="*/ 120236 w 163168"/>
                                  <a:gd name="connsiteY4" fmla="*/ 199613 h 211900"/>
                                  <a:gd name="connsiteX5" fmla="*/ 55942 w 163168"/>
                                  <a:gd name="connsiteY5" fmla="*/ 209138 h 211900"/>
                                  <a:gd name="connsiteX6" fmla="*/ 1174 w 163168"/>
                                  <a:gd name="connsiteY6" fmla="*/ 159132 h 211900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</a:cxnLst>
                                <a:rect l="l" t="t" r="r" b="b"/>
                                <a:pathLst>
                                  <a:path w="163168" h="211900">
                                    <a:moveTo>
                                      <a:pt x="1174" y="159132"/>
                                    </a:moveTo>
                                    <a:cubicBezTo>
                                      <a:pt x="-3588" y="130160"/>
                                      <a:pt x="6333" y="61104"/>
                                      <a:pt x="27367" y="35307"/>
                                    </a:cubicBezTo>
                                    <a:cubicBezTo>
                                      <a:pt x="48401" y="9510"/>
                                      <a:pt x="104758" y="-8746"/>
                                      <a:pt x="127380" y="4351"/>
                                    </a:cubicBezTo>
                                    <a:cubicBezTo>
                                      <a:pt x="150002" y="17448"/>
                                      <a:pt x="164290" y="81344"/>
                                      <a:pt x="163099" y="113888"/>
                                    </a:cubicBezTo>
                                    <a:cubicBezTo>
                                      <a:pt x="161908" y="146432"/>
                                      <a:pt x="138095" y="183738"/>
                                      <a:pt x="120236" y="199613"/>
                                    </a:cubicBezTo>
                                    <a:cubicBezTo>
                                      <a:pt x="102377" y="215488"/>
                                      <a:pt x="73405" y="212710"/>
                                      <a:pt x="55942" y="209138"/>
                                    </a:cubicBezTo>
                                    <a:cubicBezTo>
                                      <a:pt x="38480" y="205566"/>
                                      <a:pt x="5936" y="188104"/>
                                      <a:pt x="1174" y="159132"/>
                                    </a:cubicBezTo>
                                    <a:close/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</p:grpSp>
                        <p:grpSp>
                          <p:nvGrpSpPr>
                            <p:cNvPr id="535" name="Group 534"/>
                            <p:cNvGrpSpPr/>
                            <p:nvPr/>
                          </p:nvGrpSpPr>
                          <p:grpSpPr>
                            <a:xfrm>
                              <a:off x="3704167" y="1637152"/>
                              <a:ext cx="810684" cy="736955"/>
                              <a:chOff x="3704167" y="1637152"/>
                              <a:chExt cx="810684" cy="736955"/>
                            </a:xfrm>
                            <a:grpFill/>
                          </p:grpSpPr>
                          <p:sp>
                            <p:nvSpPr>
                              <p:cNvPr id="542" name="Freeform 541"/>
                              <p:cNvSpPr/>
                              <p:nvPr/>
                            </p:nvSpPr>
                            <p:spPr>
                              <a:xfrm>
                                <a:off x="3704167" y="1637152"/>
                                <a:ext cx="759817" cy="696509"/>
                              </a:xfrm>
                              <a:custGeom>
                                <a:avLst/>
                                <a:gdLst>
                                  <a:gd name="connsiteX0" fmla="*/ 70114 w 759817"/>
                                  <a:gd name="connsiteY0" fmla="*/ 403579 h 696509"/>
                                  <a:gd name="connsiteX1" fmla="*/ 24871 w 759817"/>
                                  <a:gd name="connsiteY1" fmla="*/ 470254 h 696509"/>
                                  <a:gd name="connsiteX2" fmla="*/ 60589 w 759817"/>
                                  <a:gd name="connsiteY2" fmla="*/ 548836 h 696509"/>
                                  <a:gd name="connsiteX3" fmla="*/ 136789 w 759817"/>
                                  <a:gd name="connsiteY3" fmla="*/ 570267 h 696509"/>
                                  <a:gd name="connsiteX4" fmla="*/ 146314 w 759817"/>
                                  <a:gd name="connsiteY4" fmla="*/ 634561 h 696509"/>
                                  <a:gd name="connsiteX5" fmla="*/ 210608 w 759817"/>
                                  <a:gd name="connsiteY5" fmla="*/ 667898 h 696509"/>
                                  <a:gd name="connsiteX6" fmla="*/ 303477 w 759817"/>
                                  <a:gd name="connsiteY6" fmla="*/ 632179 h 696509"/>
                                  <a:gd name="connsiteX7" fmla="*/ 367771 w 759817"/>
                                  <a:gd name="connsiteY7" fmla="*/ 653611 h 696509"/>
                                  <a:gd name="connsiteX8" fmla="*/ 493977 w 759817"/>
                                  <a:gd name="connsiteY8" fmla="*/ 601223 h 696509"/>
                                  <a:gd name="connsiteX9" fmla="*/ 532077 w 759817"/>
                                  <a:gd name="connsiteY9" fmla="*/ 525023 h 696509"/>
                                  <a:gd name="connsiteX10" fmla="*/ 617802 w 759817"/>
                                  <a:gd name="connsiteY10" fmla="*/ 503592 h 696509"/>
                                  <a:gd name="connsiteX11" fmla="*/ 705908 w 759817"/>
                                  <a:gd name="connsiteY11" fmla="*/ 427392 h 696509"/>
                                  <a:gd name="connsiteX12" fmla="*/ 691621 w 759817"/>
                                  <a:gd name="connsiteY12" fmla="*/ 339286 h 696509"/>
                                  <a:gd name="connsiteX13" fmla="*/ 717814 w 759817"/>
                                  <a:gd name="connsiteY13" fmla="*/ 286898 h 696509"/>
                                  <a:gd name="connsiteX14" fmla="*/ 724958 w 759817"/>
                                  <a:gd name="connsiteY14" fmla="*/ 201173 h 696509"/>
                                  <a:gd name="connsiteX15" fmla="*/ 670189 w 759817"/>
                                  <a:gd name="connsiteY15" fmla="*/ 105923 h 696509"/>
                                  <a:gd name="connsiteX16" fmla="*/ 608277 w 759817"/>
                                  <a:gd name="connsiteY16" fmla="*/ 89254 h 696509"/>
                                  <a:gd name="connsiteX17" fmla="*/ 551127 w 759817"/>
                                  <a:gd name="connsiteY17" fmla="*/ 105923 h 696509"/>
                                  <a:gd name="connsiteX18" fmla="*/ 503502 w 759817"/>
                                  <a:gd name="connsiteY18" fmla="*/ 41629 h 696509"/>
                                  <a:gd name="connsiteX19" fmla="*/ 408252 w 759817"/>
                                  <a:gd name="connsiteY19" fmla="*/ 36867 h 696509"/>
                                  <a:gd name="connsiteX20" fmla="*/ 320146 w 759817"/>
                                  <a:gd name="connsiteY20" fmla="*/ 84492 h 696509"/>
                                  <a:gd name="connsiteX21" fmla="*/ 298714 w 759817"/>
                                  <a:gd name="connsiteY21" fmla="*/ 158311 h 696509"/>
                                  <a:gd name="connsiteX22" fmla="*/ 243946 w 759817"/>
                                  <a:gd name="connsiteY22" fmla="*/ 153548 h 696509"/>
                                  <a:gd name="connsiteX23" fmla="*/ 177271 w 759817"/>
                                  <a:gd name="connsiteY23" fmla="*/ 163073 h 696509"/>
                                  <a:gd name="connsiteX24" fmla="*/ 101071 w 759817"/>
                                  <a:gd name="connsiteY24" fmla="*/ 241654 h 696509"/>
                                  <a:gd name="connsiteX25" fmla="*/ 82021 w 759817"/>
                                  <a:gd name="connsiteY25" fmla="*/ 315473 h 696509"/>
                                  <a:gd name="connsiteX26" fmla="*/ 67733 w 759817"/>
                                  <a:gd name="connsiteY26" fmla="*/ 353573 h 696509"/>
                                  <a:gd name="connsiteX27" fmla="*/ 53446 w 759817"/>
                                  <a:gd name="connsiteY27" fmla="*/ 329761 h 696509"/>
                                  <a:gd name="connsiteX28" fmla="*/ 65352 w 759817"/>
                                  <a:gd name="connsiteY28" fmla="*/ 258323 h 696509"/>
                                  <a:gd name="connsiteX29" fmla="*/ 115358 w 759817"/>
                                  <a:gd name="connsiteY29" fmla="*/ 177361 h 696509"/>
                                  <a:gd name="connsiteX30" fmla="*/ 232039 w 759817"/>
                                  <a:gd name="connsiteY30" fmla="*/ 120211 h 696509"/>
                                  <a:gd name="connsiteX31" fmla="*/ 272521 w 759817"/>
                                  <a:gd name="connsiteY31" fmla="*/ 124973 h 696509"/>
                                  <a:gd name="connsiteX32" fmla="*/ 298714 w 759817"/>
                                  <a:gd name="connsiteY32" fmla="*/ 63061 h 696509"/>
                                  <a:gd name="connsiteX33" fmla="*/ 396346 w 759817"/>
                                  <a:gd name="connsiteY33" fmla="*/ 10673 h 696509"/>
                                  <a:gd name="connsiteX34" fmla="*/ 482071 w 759817"/>
                                  <a:gd name="connsiteY34" fmla="*/ 3529 h 696509"/>
                                  <a:gd name="connsiteX35" fmla="*/ 565414 w 759817"/>
                                  <a:gd name="connsiteY35" fmla="*/ 53536 h 696509"/>
                                  <a:gd name="connsiteX36" fmla="*/ 643996 w 759817"/>
                                  <a:gd name="connsiteY36" fmla="*/ 58298 h 696509"/>
                                  <a:gd name="connsiteX37" fmla="*/ 727339 w 759817"/>
                                  <a:gd name="connsiteY37" fmla="*/ 113067 h 696509"/>
                                  <a:gd name="connsiteX38" fmla="*/ 755914 w 759817"/>
                                  <a:gd name="connsiteY38" fmla="*/ 194029 h 696509"/>
                                  <a:gd name="connsiteX39" fmla="*/ 758296 w 759817"/>
                                  <a:gd name="connsiteY39" fmla="*/ 244036 h 696509"/>
                                  <a:gd name="connsiteX40" fmla="*/ 744008 w 759817"/>
                                  <a:gd name="connsiteY40" fmla="*/ 332142 h 696509"/>
                                  <a:gd name="connsiteX41" fmla="*/ 744008 w 759817"/>
                                  <a:gd name="connsiteY41" fmla="*/ 417867 h 696509"/>
                                  <a:gd name="connsiteX42" fmla="*/ 705908 w 759817"/>
                                  <a:gd name="connsiteY42" fmla="*/ 472636 h 696509"/>
                                  <a:gd name="connsiteX43" fmla="*/ 634471 w 759817"/>
                                  <a:gd name="connsiteY43" fmla="*/ 525023 h 696509"/>
                                  <a:gd name="connsiteX44" fmla="*/ 548746 w 759817"/>
                                  <a:gd name="connsiteY44" fmla="*/ 548836 h 696509"/>
                                  <a:gd name="connsiteX45" fmla="*/ 513027 w 759817"/>
                                  <a:gd name="connsiteY45" fmla="*/ 620273 h 696509"/>
                                  <a:gd name="connsiteX46" fmla="*/ 398727 w 759817"/>
                                  <a:gd name="connsiteY46" fmla="*/ 672661 h 696509"/>
                                  <a:gd name="connsiteX47" fmla="*/ 310621 w 759817"/>
                                  <a:gd name="connsiteY47" fmla="*/ 665517 h 696509"/>
                                  <a:gd name="connsiteX48" fmla="*/ 224896 w 759817"/>
                                  <a:gd name="connsiteY48" fmla="*/ 696473 h 696509"/>
                                  <a:gd name="connsiteX49" fmla="*/ 143933 w 759817"/>
                                  <a:gd name="connsiteY49" fmla="*/ 658373 h 696509"/>
                                  <a:gd name="connsiteX50" fmla="*/ 93927 w 759817"/>
                                  <a:gd name="connsiteY50" fmla="*/ 586936 h 696509"/>
                                  <a:gd name="connsiteX51" fmla="*/ 22489 w 759817"/>
                                  <a:gd name="connsiteY51" fmla="*/ 551217 h 696509"/>
                                  <a:gd name="connsiteX52" fmla="*/ 5821 w 759817"/>
                                  <a:gd name="connsiteY52" fmla="*/ 508354 h 696509"/>
                                  <a:gd name="connsiteX53" fmla="*/ 3439 w 759817"/>
                                  <a:gd name="connsiteY53" fmla="*/ 436917 h 696509"/>
                                  <a:gd name="connsiteX54" fmla="*/ 70114 w 759817"/>
                                  <a:gd name="connsiteY54" fmla="*/ 403579 h 696509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  <a:cxn ang="0">
                                    <a:pos x="connsiteX15" y="connsiteY15"/>
                                  </a:cxn>
                                  <a:cxn ang="0">
                                    <a:pos x="connsiteX16" y="connsiteY16"/>
                                  </a:cxn>
                                  <a:cxn ang="0">
                                    <a:pos x="connsiteX17" y="connsiteY17"/>
                                  </a:cxn>
                                  <a:cxn ang="0">
                                    <a:pos x="connsiteX18" y="connsiteY18"/>
                                  </a:cxn>
                                  <a:cxn ang="0">
                                    <a:pos x="connsiteX19" y="connsiteY19"/>
                                  </a:cxn>
                                  <a:cxn ang="0">
                                    <a:pos x="connsiteX20" y="connsiteY20"/>
                                  </a:cxn>
                                  <a:cxn ang="0">
                                    <a:pos x="connsiteX21" y="connsiteY21"/>
                                  </a:cxn>
                                  <a:cxn ang="0">
                                    <a:pos x="connsiteX22" y="connsiteY22"/>
                                  </a:cxn>
                                  <a:cxn ang="0">
                                    <a:pos x="connsiteX23" y="connsiteY23"/>
                                  </a:cxn>
                                  <a:cxn ang="0">
                                    <a:pos x="connsiteX24" y="connsiteY24"/>
                                  </a:cxn>
                                  <a:cxn ang="0">
                                    <a:pos x="connsiteX25" y="connsiteY25"/>
                                  </a:cxn>
                                  <a:cxn ang="0">
                                    <a:pos x="connsiteX26" y="connsiteY26"/>
                                  </a:cxn>
                                  <a:cxn ang="0">
                                    <a:pos x="connsiteX27" y="connsiteY27"/>
                                  </a:cxn>
                                  <a:cxn ang="0">
                                    <a:pos x="connsiteX28" y="connsiteY28"/>
                                  </a:cxn>
                                  <a:cxn ang="0">
                                    <a:pos x="connsiteX29" y="connsiteY29"/>
                                  </a:cxn>
                                  <a:cxn ang="0">
                                    <a:pos x="connsiteX30" y="connsiteY30"/>
                                  </a:cxn>
                                  <a:cxn ang="0">
                                    <a:pos x="connsiteX31" y="connsiteY31"/>
                                  </a:cxn>
                                  <a:cxn ang="0">
                                    <a:pos x="connsiteX32" y="connsiteY32"/>
                                  </a:cxn>
                                  <a:cxn ang="0">
                                    <a:pos x="connsiteX33" y="connsiteY33"/>
                                  </a:cxn>
                                  <a:cxn ang="0">
                                    <a:pos x="connsiteX34" y="connsiteY34"/>
                                  </a:cxn>
                                  <a:cxn ang="0">
                                    <a:pos x="connsiteX35" y="connsiteY35"/>
                                  </a:cxn>
                                  <a:cxn ang="0">
                                    <a:pos x="connsiteX36" y="connsiteY36"/>
                                  </a:cxn>
                                  <a:cxn ang="0">
                                    <a:pos x="connsiteX37" y="connsiteY37"/>
                                  </a:cxn>
                                  <a:cxn ang="0">
                                    <a:pos x="connsiteX38" y="connsiteY38"/>
                                  </a:cxn>
                                  <a:cxn ang="0">
                                    <a:pos x="connsiteX39" y="connsiteY39"/>
                                  </a:cxn>
                                  <a:cxn ang="0">
                                    <a:pos x="connsiteX40" y="connsiteY40"/>
                                  </a:cxn>
                                  <a:cxn ang="0">
                                    <a:pos x="connsiteX41" y="connsiteY41"/>
                                  </a:cxn>
                                  <a:cxn ang="0">
                                    <a:pos x="connsiteX42" y="connsiteY42"/>
                                  </a:cxn>
                                  <a:cxn ang="0">
                                    <a:pos x="connsiteX43" y="connsiteY43"/>
                                  </a:cxn>
                                  <a:cxn ang="0">
                                    <a:pos x="connsiteX44" y="connsiteY44"/>
                                  </a:cxn>
                                  <a:cxn ang="0">
                                    <a:pos x="connsiteX45" y="connsiteY45"/>
                                  </a:cxn>
                                  <a:cxn ang="0">
                                    <a:pos x="connsiteX46" y="connsiteY46"/>
                                  </a:cxn>
                                  <a:cxn ang="0">
                                    <a:pos x="connsiteX47" y="connsiteY47"/>
                                  </a:cxn>
                                  <a:cxn ang="0">
                                    <a:pos x="connsiteX48" y="connsiteY48"/>
                                  </a:cxn>
                                  <a:cxn ang="0">
                                    <a:pos x="connsiteX49" y="connsiteY49"/>
                                  </a:cxn>
                                  <a:cxn ang="0">
                                    <a:pos x="connsiteX50" y="connsiteY50"/>
                                  </a:cxn>
                                  <a:cxn ang="0">
                                    <a:pos x="connsiteX51" y="connsiteY51"/>
                                  </a:cxn>
                                  <a:cxn ang="0">
                                    <a:pos x="connsiteX52" y="connsiteY52"/>
                                  </a:cxn>
                                  <a:cxn ang="0">
                                    <a:pos x="connsiteX53" y="connsiteY53"/>
                                  </a:cxn>
                                  <a:cxn ang="0">
                                    <a:pos x="connsiteX54" y="connsiteY54"/>
                                  </a:cxn>
                                </a:cxnLst>
                                <a:rect l="l" t="t" r="r" b="b"/>
                                <a:pathLst>
                                  <a:path w="759817" h="696509">
                                    <a:moveTo>
                                      <a:pt x="70114" y="403579"/>
                                    </a:moveTo>
                                    <a:cubicBezTo>
                                      <a:pt x="73686" y="409135"/>
                                      <a:pt x="26458" y="446045"/>
                                      <a:pt x="24871" y="470254"/>
                                    </a:cubicBezTo>
                                    <a:cubicBezTo>
                                      <a:pt x="23284" y="494463"/>
                                      <a:pt x="41936" y="532167"/>
                                      <a:pt x="60589" y="548836"/>
                                    </a:cubicBezTo>
                                    <a:cubicBezTo>
                                      <a:pt x="79242" y="565505"/>
                                      <a:pt x="122502" y="555980"/>
                                      <a:pt x="136789" y="570267"/>
                                    </a:cubicBezTo>
                                    <a:cubicBezTo>
                                      <a:pt x="151076" y="584554"/>
                                      <a:pt x="134011" y="618289"/>
                                      <a:pt x="146314" y="634561"/>
                                    </a:cubicBezTo>
                                    <a:cubicBezTo>
                                      <a:pt x="158617" y="650833"/>
                                      <a:pt x="184414" y="668295"/>
                                      <a:pt x="210608" y="667898"/>
                                    </a:cubicBezTo>
                                    <a:cubicBezTo>
                                      <a:pt x="236802" y="667501"/>
                                      <a:pt x="277283" y="634560"/>
                                      <a:pt x="303477" y="632179"/>
                                    </a:cubicBezTo>
                                    <a:cubicBezTo>
                                      <a:pt x="329671" y="629798"/>
                                      <a:pt x="336021" y="658770"/>
                                      <a:pt x="367771" y="653611"/>
                                    </a:cubicBezTo>
                                    <a:cubicBezTo>
                                      <a:pt x="399521" y="648452"/>
                                      <a:pt x="466593" y="622654"/>
                                      <a:pt x="493977" y="601223"/>
                                    </a:cubicBezTo>
                                    <a:cubicBezTo>
                                      <a:pt x="521361" y="579792"/>
                                      <a:pt x="511440" y="541295"/>
                                      <a:pt x="532077" y="525023"/>
                                    </a:cubicBezTo>
                                    <a:cubicBezTo>
                                      <a:pt x="552714" y="508751"/>
                                      <a:pt x="588830" y="519864"/>
                                      <a:pt x="617802" y="503592"/>
                                    </a:cubicBezTo>
                                    <a:cubicBezTo>
                                      <a:pt x="646774" y="487320"/>
                                      <a:pt x="693605" y="454776"/>
                                      <a:pt x="705908" y="427392"/>
                                    </a:cubicBezTo>
                                    <a:cubicBezTo>
                                      <a:pt x="718211" y="400008"/>
                                      <a:pt x="689637" y="362702"/>
                                      <a:pt x="691621" y="339286"/>
                                    </a:cubicBezTo>
                                    <a:cubicBezTo>
                                      <a:pt x="693605" y="315870"/>
                                      <a:pt x="712258" y="309917"/>
                                      <a:pt x="717814" y="286898"/>
                                    </a:cubicBezTo>
                                    <a:cubicBezTo>
                                      <a:pt x="723370" y="263879"/>
                                      <a:pt x="732896" y="231336"/>
                                      <a:pt x="724958" y="201173"/>
                                    </a:cubicBezTo>
                                    <a:cubicBezTo>
                                      <a:pt x="717020" y="171010"/>
                                      <a:pt x="689636" y="124576"/>
                                      <a:pt x="670189" y="105923"/>
                                    </a:cubicBezTo>
                                    <a:cubicBezTo>
                                      <a:pt x="650742" y="87270"/>
                                      <a:pt x="628121" y="89254"/>
                                      <a:pt x="608277" y="89254"/>
                                    </a:cubicBezTo>
                                    <a:cubicBezTo>
                                      <a:pt x="588433" y="89254"/>
                                      <a:pt x="568589" y="113860"/>
                                      <a:pt x="551127" y="105923"/>
                                    </a:cubicBezTo>
                                    <a:cubicBezTo>
                                      <a:pt x="533665" y="97986"/>
                                      <a:pt x="527314" y="53138"/>
                                      <a:pt x="503502" y="41629"/>
                                    </a:cubicBezTo>
                                    <a:cubicBezTo>
                                      <a:pt x="479690" y="30120"/>
                                      <a:pt x="438811" y="29723"/>
                                      <a:pt x="408252" y="36867"/>
                                    </a:cubicBezTo>
                                    <a:cubicBezTo>
                                      <a:pt x="377693" y="44011"/>
                                      <a:pt x="338402" y="64251"/>
                                      <a:pt x="320146" y="84492"/>
                                    </a:cubicBezTo>
                                    <a:cubicBezTo>
                                      <a:pt x="301890" y="104733"/>
                                      <a:pt x="311414" y="146802"/>
                                      <a:pt x="298714" y="158311"/>
                                    </a:cubicBezTo>
                                    <a:cubicBezTo>
                                      <a:pt x="286014" y="169820"/>
                                      <a:pt x="264186" y="152754"/>
                                      <a:pt x="243946" y="153548"/>
                                    </a:cubicBezTo>
                                    <a:cubicBezTo>
                                      <a:pt x="223706" y="154342"/>
                                      <a:pt x="201084" y="148389"/>
                                      <a:pt x="177271" y="163073"/>
                                    </a:cubicBezTo>
                                    <a:cubicBezTo>
                                      <a:pt x="153458" y="177757"/>
                                      <a:pt x="116946" y="216254"/>
                                      <a:pt x="101071" y="241654"/>
                                    </a:cubicBezTo>
                                    <a:cubicBezTo>
                                      <a:pt x="85196" y="267054"/>
                                      <a:pt x="87577" y="296820"/>
                                      <a:pt x="82021" y="315473"/>
                                    </a:cubicBezTo>
                                    <a:cubicBezTo>
                                      <a:pt x="76465" y="334126"/>
                                      <a:pt x="72495" y="351192"/>
                                      <a:pt x="67733" y="353573"/>
                                    </a:cubicBezTo>
                                    <a:cubicBezTo>
                                      <a:pt x="62971" y="355954"/>
                                      <a:pt x="53843" y="345636"/>
                                      <a:pt x="53446" y="329761"/>
                                    </a:cubicBezTo>
                                    <a:cubicBezTo>
                                      <a:pt x="53049" y="313886"/>
                                      <a:pt x="55033" y="283723"/>
                                      <a:pt x="65352" y="258323"/>
                                    </a:cubicBezTo>
                                    <a:cubicBezTo>
                                      <a:pt x="75671" y="232923"/>
                                      <a:pt x="87577" y="200380"/>
                                      <a:pt x="115358" y="177361"/>
                                    </a:cubicBezTo>
                                    <a:cubicBezTo>
                                      <a:pt x="143139" y="154342"/>
                                      <a:pt x="205845" y="128942"/>
                                      <a:pt x="232039" y="120211"/>
                                    </a:cubicBezTo>
                                    <a:cubicBezTo>
                                      <a:pt x="258233" y="111480"/>
                                      <a:pt x="261409" y="134498"/>
                                      <a:pt x="272521" y="124973"/>
                                    </a:cubicBezTo>
                                    <a:cubicBezTo>
                                      <a:pt x="283634" y="115448"/>
                                      <a:pt x="278077" y="82111"/>
                                      <a:pt x="298714" y="63061"/>
                                    </a:cubicBezTo>
                                    <a:cubicBezTo>
                                      <a:pt x="319351" y="44011"/>
                                      <a:pt x="365787" y="20595"/>
                                      <a:pt x="396346" y="10673"/>
                                    </a:cubicBezTo>
                                    <a:cubicBezTo>
                                      <a:pt x="426905" y="751"/>
                                      <a:pt x="453893" y="-3615"/>
                                      <a:pt x="482071" y="3529"/>
                                    </a:cubicBezTo>
                                    <a:cubicBezTo>
                                      <a:pt x="510249" y="10673"/>
                                      <a:pt x="538427" y="44408"/>
                                      <a:pt x="565414" y="53536"/>
                                    </a:cubicBezTo>
                                    <a:cubicBezTo>
                                      <a:pt x="592402" y="62664"/>
                                      <a:pt x="617009" y="48376"/>
                                      <a:pt x="643996" y="58298"/>
                                    </a:cubicBezTo>
                                    <a:cubicBezTo>
                                      <a:pt x="670983" y="68220"/>
                                      <a:pt x="708686" y="90445"/>
                                      <a:pt x="727339" y="113067"/>
                                    </a:cubicBezTo>
                                    <a:cubicBezTo>
                                      <a:pt x="745992" y="135689"/>
                                      <a:pt x="750755" y="172201"/>
                                      <a:pt x="755914" y="194029"/>
                                    </a:cubicBezTo>
                                    <a:cubicBezTo>
                                      <a:pt x="761073" y="215857"/>
                                      <a:pt x="760280" y="221017"/>
                                      <a:pt x="758296" y="244036"/>
                                    </a:cubicBezTo>
                                    <a:cubicBezTo>
                                      <a:pt x="756312" y="267055"/>
                                      <a:pt x="746389" y="303170"/>
                                      <a:pt x="744008" y="332142"/>
                                    </a:cubicBezTo>
                                    <a:cubicBezTo>
                                      <a:pt x="741627" y="361114"/>
                                      <a:pt x="750358" y="394451"/>
                                      <a:pt x="744008" y="417867"/>
                                    </a:cubicBezTo>
                                    <a:cubicBezTo>
                                      <a:pt x="737658" y="441283"/>
                                      <a:pt x="724164" y="454777"/>
                                      <a:pt x="705908" y="472636"/>
                                    </a:cubicBezTo>
                                    <a:cubicBezTo>
                                      <a:pt x="687652" y="490495"/>
                                      <a:pt x="660665" y="512323"/>
                                      <a:pt x="634471" y="525023"/>
                                    </a:cubicBezTo>
                                    <a:cubicBezTo>
                                      <a:pt x="608277" y="537723"/>
                                      <a:pt x="568987" y="532961"/>
                                      <a:pt x="548746" y="548836"/>
                                    </a:cubicBezTo>
                                    <a:cubicBezTo>
                                      <a:pt x="528505" y="564711"/>
                                      <a:pt x="538030" y="599636"/>
                                      <a:pt x="513027" y="620273"/>
                                    </a:cubicBezTo>
                                    <a:cubicBezTo>
                                      <a:pt x="488024" y="640911"/>
                                      <a:pt x="432461" y="665120"/>
                                      <a:pt x="398727" y="672661"/>
                                    </a:cubicBezTo>
                                    <a:cubicBezTo>
                                      <a:pt x="364993" y="680202"/>
                                      <a:pt x="339593" y="661548"/>
                                      <a:pt x="310621" y="665517"/>
                                    </a:cubicBezTo>
                                    <a:cubicBezTo>
                                      <a:pt x="281649" y="669486"/>
                                      <a:pt x="252677" y="697664"/>
                                      <a:pt x="224896" y="696473"/>
                                    </a:cubicBezTo>
                                    <a:cubicBezTo>
                                      <a:pt x="197115" y="695282"/>
                                      <a:pt x="165761" y="676629"/>
                                      <a:pt x="143933" y="658373"/>
                                    </a:cubicBezTo>
                                    <a:cubicBezTo>
                                      <a:pt x="122105" y="640117"/>
                                      <a:pt x="114168" y="604795"/>
                                      <a:pt x="93927" y="586936"/>
                                    </a:cubicBezTo>
                                    <a:cubicBezTo>
                                      <a:pt x="73686" y="569077"/>
                                      <a:pt x="37173" y="564314"/>
                                      <a:pt x="22489" y="551217"/>
                                    </a:cubicBezTo>
                                    <a:cubicBezTo>
                                      <a:pt x="7805" y="538120"/>
                                      <a:pt x="8996" y="527404"/>
                                      <a:pt x="5821" y="508354"/>
                                    </a:cubicBezTo>
                                    <a:cubicBezTo>
                                      <a:pt x="2646" y="489304"/>
                                      <a:pt x="-4101" y="459539"/>
                                      <a:pt x="3439" y="436917"/>
                                    </a:cubicBezTo>
                                    <a:cubicBezTo>
                                      <a:pt x="10979" y="414295"/>
                                      <a:pt x="66542" y="398023"/>
                                      <a:pt x="70114" y="403579"/>
                                    </a:cubicBezTo>
                                    <a:close/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543" name="Freeform 542"/>
                              <p:cNvSpPr/>
                              <p:nvPr/>
                            </p:nvSpPr>
                            <p:spPr>
                              <a:xfrm>
                                <a:off x="3726626" y="1972983"/>
                                <a:ext cx="50598" cy="87592"/>
                              </a:xfrm>
                              <a:custGeom>
                                <a:avLst/>
                                <a:gdLst>
                                  <a:gd name="connsiteX0" fmla="*/ 29 w 50598"/>
                                  <a:gd name="connsiteY0" fmla="*/ 86799 h 87592"/>
                                  <a:gd name="connsiteX1" fmla="*/ 42891 w 50598"/>
                                  <a:gd name="connsiteY1" fmla="*/ 1074 h 87592"/>
                                  <a:gd name="connsiteX2" fmla="*/ 50035 w 50598"/>
                                  <a:gd name="connsiteY2" fmla="*/ 41555 h 87592"/>
                                  <a:gd name="connsiteX3" fmla="*/ 29 w 50598"/>
                                  <a:gd name="connsiteY3" fmla="*/ 86799 h 87592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</a:cxnLst>
                                <a:rect l="l" t="t" r="r" b="b"/>
                                <a:pathLst>
                                  <a:path w="50598" h="87592">
                                    <a:moveTo>
                                      <a:pt x="29" y="86799"/>
                                    </a:moveTo>
                                    <a:cubicBezTo>
                                      <a:pt x="-1162" y="80052"/>
                                      <a:pt x="34557" y="8615"/>
                                      <a:pt x="42891" y="1074"/>
                                    </a:cubicBezTo>
                                    <a:cubicBezTo>
                                      <a:pt x="51225" y="-6467"/>
                                      <a:pt x="51225" y="27664"/>
                                      <a:pt x="50035" y="41555"/>
                                    </a:cubicBezTo>
                                    <a:cubicBezTo>
                                      <a:pt x="48845" y="55446"/>
                                      <a:pt x="1220" y="93546"/>
                                      <a:pt x="29" y="86799"/>
                                    </a:cubicBezTo>
                                    <a:close/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544" name="Freeform 543"/>
                              <p:cNvSpPr/>
                              <p:nvPr/>
                            </p:nvSpPr>
                            <p:spPr>
                              <a:xfrm>
                                <a:off x="3790942" y="1957301"/>
                                <a:ext cx="287845" cy="239507"/>
                              </a:xfrm>
                              <a:custGeom>
                                <a:avLst/>
                                <a:gdLst>
                                  <a:gd name="connsiteX0" fmla="*/ 61921 w 287845"/>
                                  <a:gd name="connsiteY0" fmla="*/ 185824 h 239507"/>
                                  <a:gd name="connsiteX1" fmla="*/ 33346 w 287845"/>
                                  <a:gd name="connsiteY1" fmla="*/ 133437 h 239507"/>
                                  <a:gd name="connsiteX2" fmla="*/ 73827 w 287845"/>
                                  <a:gd name="connsiteY2" fmla="*/ 66762 h 239507"/>
                                  <a:gd name="connsiteX3" fmla="*/ 130977 w 287845"/>
                                  <a:gd name="connsiteY3" fmla="*/ 31043 h 239507"/>
                                  <a:gd name="connsiteX4" fmla="*/ 195271 w 287845"/>
                                  <a:gd name="connsiteY4" fmla="*/ 38187 h 239507"/>
                                  <a:gd name="connsiteX5" fmla="*/ 247658 w 287845"/>
                                  <a:gd name="connsiteY5" fmla="*/ 95337 h 239507"/>
                                  <a:gd name="connsiteX6" fmla="*/ 247658 w 287845"/>
                                  <a:gd name="connsiteY6" fmla="*/ 152487 h 239507"/>
                                  <a:gd name="connsiteX7" fmla="*/ 226227 w 287845"/>
                                  <a:gd name="connsiteY7" fmla="*/ 207255 h 239507"/>
                                  <a:gd name="connsiteX8" fmla="*/ 152408 w 287845"/>
                                  <a:gd name="connsiteY8" fmla="*/ 197730 h 239507"/>
                                  <a:gd name="connsiteX9" fmla="*/ 140502 w 287845"/>
                                  <a:gd name="connsiteY9" fmla="*/ 140580 h 239507"/>
                                  <a:gd name="connsiteX10" fmla="*/ 166696 w 287845"/>
                                  <a:gd name="connsiteY10" fmla="*/ 114387 h 239507"/>
                                  <a:gd name="connsiteX11" fmla="*/ 207177 w 287845"/>
                                  <a:gd name="connsiteY11" fmla="*/ 140580 h 239507"/>
                                  <a:gd name="connsiteX12" fmla="*/ 221464 w 287845"/>
                                  <a:gd name="connsiteY12" fmla="*/ 114387 h 239507"/>
                                  <a:gd name="connsiteX13" fmla="*/ 180983 w 287845"/>
                                  <a:gd name="connsiteY13" fmla="*/ 88193 h 239507"/>
                                  <a:gd name="connsiteX14" fmla="*/ 133358 w 287845"/>
                                  <a:gd name="connsiteY14" fmla="*/ 104862 h 239507"/>
                                  <a:gd name="connsiteX15" fmla="*/ 111927 w 287845"/>
                                  <a:gd name="connsiteY15" fmla="*/ 140580 h 239507"/>
                                  <a:gd name="connsiteX16" fmla="*/ 119071 w 287845"/>
                                  <a:gd name="connsiteY16" fmla="*/ 197730 h 239507"/>
                                  <a:gd name="connsiteX17" fmla="*/ 178602 w 287845"/>
                                  <a:gd name="connsiteY17" fmla="*/ 238212 h 239507"/>
                                  <a:gd name="connsiteX18" fmla="*/ 247658 w 287845"/>
                                  <a:gd name="connsiteY18" fmla="*/ 223924 h 239507"/>
                                  <a:gd name="connsiteX19" fmla="*/ 283377 w 287845"/>
                                  <a:gd name="connsiteY19" fmla="*/ 169155 h 239507"/>
                                  <a:gd name="connsiteX20" fmla="*/ 280996 w 287845"/>
                                  <a:gd name="connsiteY20" fmla="*/ 97718 h 239507"/>
                                  <a:gd name="connsiteX21" fmla="*/ 226227 w 287845"/>
                                  <a:gd name="connsiteY21" fmla="*/ 26280 h 239507"/>
                                  <a:gd name="connsiteX22" fmla="*/ 157171 w 287845"/>
                                  <a:gd name="connsiteY22" fmla="*/ 87 h 239507"/>
                                  <a:gd name="connsiteX23" fmla="*/ 73827 w 287845"/>
                                  <a:gd name="connsiteY23" fmla="*/ 33424 h 239507"/>
                                  <a:gd name="connsiteX24" fmla="*/ 23821 w 287845"/>
                                  <a:gd name="connsiteY24" fmla="*/ 78668 h 239507"/>
                                  <a:gd name="connsiteX25" fmla="*/ 8 w 287845"/>
                                  <a:gd name="connsiteY25" fmla="*/ 138199 h 239507"/>
                                  <a:gd name="connsiteX26" fmla="*/ 61921 w 287845"/>
                                  <a:gd name="connsiteY26" fmla="*/ 185824 h 239507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  <a:cxn ang="0">
                                    <a:pos x="connsiteX15" y="connsiteY15"/>
                                  </a:cxn>
                                  <a:cxn ang="0">
                                    <a:pos x="connsiteX16" y="connsiteY16"/>
                                  </a:cxn>
                                  <a:cxn ang="0">
                                    <a:pos x="connsiteX17" y="connsiteY17"/>
                                  </a:cxn>
                                  <a:cxn ang="0">
                                    <a:pos x="connsiteX18" y="connsiteY18"/>
                                  </a:cxn>
                                  <a:cxn ang="0">
                                    <a:pos x="connsiteX19" y="connsiteY19"/>
                                  </a:cxn>
                                  <a:cxn ang="0">
                                    <a:pos x="connsiteX20" y="connsiteY20"/>
                                  </a:cxn>
                                  <a:cxn ang="0">
                                    <a:pos x="connsiteX21" y="connsiteY21"/>
                                  </a:cxn>
                                  <a:cxn ang="0">
                                    <a:pos x="connsiteX22" y="connsiteY22"/>
                                  </a:cxn>
                                  <a:cxn ang="0">
                                    <a:pos x="connsiteX23" y="connsiteY23"/>
                                  </a:cxn>
                                  <a:cxn ang="0">
                                    <a:pos x="connsiteX24" y="connsiteY24"/>
                                  </a:cxn>
                                  <a:cxn ang="0">
                                    <a:pos x="connsiteX25" y="connsiteY25"/>
                                  </a:cxn>
                                  <a:cxn ang="0">
                                    <a:pos x="connsiteX26" y="connsiteY26"/>
                                  </a:cxn>
                                </a:cxnLst>
                                <a:rect l="l" t="t" r="r" b="b"/>
                                <a:pathLst>
                                  <a:path w="287845" h="239507">
                                    <a:moveTo>
                                      <a:pt x="61921" y="185824"/>
                                    </a:moveTo>
                                    <a:cubicBezTo>
                                      <a:pt x="67477" y="185030"/>
                                      <a:pt x="31362" y="153281"/>
                                      <a:pt x="33346" y="133437"/>
                                    </a:cubicBezTo>
                                    <a:cubicBezTo>
                                      <a:pt x="35330" y="113593"/>
                                      <a:pt x="57555" y="83828"/>
                                      <a:pt x="73827" y="66762"/>
                                    </a:cubicBezTo>
                                    <a:cubicBezTo>
                                      <a:pt x="90099" y="49696"/>
                                      <a:pt x="110736" y="35805"/>
                                      <a:pt x="130977" y="31043"/>
                                    </a:cubicBezTo>
                                    <a:cubicBezTo>
                                      <a:pt x="151218" y="26280"/>
                                      <a:pt x="175824" y="27471"/>
                                      <a:pt x="195271" y="38187"/>
                                    </a:cubicBezTo>
                                    <a:cubicBezTo>
                                      <a:pt x="214718" y="48903"/>
                                      <a:pt x="238927" y="76287"/>
                                      <a:pt x="247658" y="95337"/>
                                    </a:cubicBezTo>
                                    <a:cubicBezTo>
                                      <a:pt x="256389" y="114387"/>
                                      <a:pt x="251230" y="133834"/>
                                      <a:pt x="247658" y="152487"/>
                                    </a:cubicBezTo>
                                    <a:cubicBezTo>
                                      <a:pt x="244086" y="171140"/>
                                      <a:pt x="242102" y="199715"/>
                                      <a:pt x="226227" y="207255"/>
                                    </a:cubicBezTo>
                                    <a:cubicBezTo>
                                      <a:pt x="210352" y="214796"/>
                                      <a:pt x="166696" y="208843"/>
                                      <a:pt x="152408" y="197730"/>
                                    </a:cubicBezTo>
                                    <a:cubicBezTo>
                                      <a:pt x="138121" y="186618"/>
                                      <a:pt x="138121" y="154471"/>
                                      <a:pt x="140502" y="140580"/>
                                    </a:cubicBezTo>
                                    <a:cubicBezTo>
                                      <a:pt x="142883" y="126689"/>
                                      <a:pt x="155584" y="114387"/>
                                      <a:pt x="166696" y="114387"/>
                                    </a:cubicBezTo>
                                    <a:cubicBezTo>
                                      <a:pt x="177808" y="114387"/>
                                      <a:pt x="198049" y="140580"/>
                                      <a:pt x="207177" y="140580"/>
                                    </a:cubicBezTo>
                                    <a:cubicBezTo>
                                      <a:pt x="216305" y="140580"/>
                                      <a:pt x="225830" y="123118"/>
                                      <a:pt x="221464" y="114387"/>
                                    </a:cubicBezTo>
                                    <a:cubicBezTo>
                                      <a:pt x="217098" y="105656"/>
                                      <a:pt x="195667" y="89780"/>
                                      <a:pt x="180983" y="88193"/>
                                    </a:cubicBezTo>
                                    <a:cubicBezTo>
                                      <a:pt x="166299" y="86605"/>
                                      <a:pt x="144867" y="96131"/>
                                      <a:pt x="133358" y="104862"/>
                                    </a:cubicBezTo>
                                    <a:cubicBezTo>
                                      <a:pt x="121849" y="113593"/>
                                      <a:pt x="114308" y="125102"/>
                                      <a:pt x="111927" y="140580"/>
                                    </a:cubicBezTo>
                                    <a:cubicBezTo>
                                      <a:pt x="109546" y="156058"/>
                                      <a:pt x="107959" y="181458"/>
                                      <a:pt x="119071" y="197730"/>
                                    </a:cubicBezTo>
                                    <a:cubicBezTo>
                                      <a:pt x="130184" y="214002"/>
                                      <a:pt x="157171" y="233846"/>
                                      <a:pt x="178602" y="238212"/>
                                    </a:cubicBezTo>
                                    <a:cubicBezTo>
                                      <a:pt x="200033" y="242578"/>
                                      <a:pt x="230196" y="235433"/>
                                      <a:pt x="247658" y="223924"/>
                                    </a:cubicBezTo>
                                    <a:cubicBezTo>
                                      <a:pt x="265120" y="212415"/>
                                      <a:pt x="277821" y="190189"/>
                                      <a:pt x="283377" y="169155"/>
                                    </a:cubicBezTo>
                                    <a:cubicBezTo>
                                      <a:pt x="288933" y="148121"/>
                                      <a:pt x="290521" y="121530"/>
                                      <a:pt x="280996" y="97718"/>
                                    </a:cubicBezTo>
                                    <a:cubicBezTo>
                                      <a:pt x="271471" y="73905"/>
                                      <a:pt x="246864" y="42552"/>
                                      <a:pt x="226227" y="26280"/>
                                    </a:cubicBezTo>
                                    <a:cubicBezTo>
                                      <a:pt x="205590" y="10008"/>
                                      <a:pt x="182571" y="-1104"/>
                                      <a:pt x="157171" y="87"/>
                                    </a:cubicBezTo>
                                    <a:cubicBezTo>
                                      <a:pt x="131771" y="1278"/>
                                      <a:pt x="96052" y="20327"/>
                                      <a:pt x="73827" y="33424"/>
                                    </a:cubicBezTo>
                                    <a:cubicBezTo>
                                      <a:pt x="51602" y="46521"/>
                                      <a:pt x="36124" y="61205"/>
                                      <a:pt x="23821" y="78668"/>
                                    </a:cubicBezTo>
                                    <a:cubicBezTo>
                                      <a:pt x="11518" y="96131"/>
                                      <a:pt x="802" y="117958"/>
                                      <a:pt x="8" y="138199"/>
                                    </a:cubicBezTo>
                                    <a:cubicBezTo>
                                      <a:pt x="-786" y="158440"/>
                                      <a:pt x="56365" y="186618"/>
                                      <a:pt x="61921" y="185824"/>
                                    </a:cubicBezTo>
                                    <a:close/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545" name="Freeform 544"/>
                              <p:cNvSpPr/>
                              <p:nvPr/>
                            </p:nvSpPr>
                            <p:spPr>
                              <a:xfrm>
                                <a:off x="3733592" y="2182831"/>
                                <a:ext cx="128011" cy="137388"/>
                              </a:xfrm>
                              <a:custGeom>
                                <a:avLst/>
                                <a:gdLst>
                                  <a:gd name="connsiteX0" fmla="*/ 208 w 128011"/>
                                  <a:gd name="connsiteY0" fmla="*/ 3157 h 137388"/>
                                  <a:gd name="connsiteX1" fmla="*/ 31164 w 128011"/>
                                  <a:gd name="connsiteY1" fmla="*/ 131744 h 137388"/>
                                  <a:gd name="connsiteX2" fmla="*/ 124033 w 128011"/>
                                  <a:gd name="connsiteY2" fmla="*/ 112694 h 137388"/>
                                  <a:gd name="connsiteX3" fmla="*/ 107364 w 128011"/>
                                  <a:gd name="connsiteY3" fmla="*/ 96025 h 137388"/>
                                  <a:gd name="connsiteX4" fmla="*/ 74027 w 128011"/>
                                  <a:gd name="connsiteY4" fmla="*/ 105550 h 137388"/>
                                  <a:gd name="connsiteX5" fmla="*/ 43071 w 128011"/>
                                  <a:gd name="connsiteY5" fmla="*/ 43638 h 137388"/>
                                  <a:gd name="connsiteX6" fmla="*/ 208 w 128011"/>
                                  <a:gd name="connsiteY6" fmla="*/ 3157 h 137388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</a:cxnLst>
                                <a:rect l="l" t="t" r="r" b="b"/>
                                <a:pathLst>
                                  <a:path w="128011" h="137388">
                                    <a:moveTo>
                                      <a:pt x="208" y="3157"/>
                                    </a:moveTo>
                                    <a:cubicBezTo>
                                      <a:pt x="-1776" y="17841"/>
                                      <a:pt x="10527" y="113488"/>
                                      <a:pt x="31164" y="131744"/>
                                    </a:cubicBezTo>
                                    <a:cubicBezTo>
                                      <a:pt x="51801" y="150000"/>
                                      <a:pt x="111333" y="118647"/>
                                      <a:pt x="124033" y="112694"/>
                                    </a:cubicBezTo>
                                    <a:cubicBezTo>
                                      <a:pt x="136733" y="106741"/>
                                      <a:pt x="115698" y="97216"/>
                                      <a:pt x="107364" y="96025"/>
                                    </a:cubicBezTo>
                                    <a:cubicBezTo>
                                      <a:pt x="99030" y="94834"/>
                                      <a:pt x="84743" y="114281"/>
                                      <a:pt x="74027" y="105550"/>
                                    </a:cubicBezTo>
                                    <a:cubicBezTo>
                                      <a:pt x="63312" y="96819"/>
                                      <a:pt x="48627" y="58322"/>
                                      <a:pt x="43071" y="43638"/>
                                    </a:cubicBezTo>
                                    <a:cubicBezTo>
                                      <a:pt x="37515" y="28954"/>
                                      <a:pt x="2192" y="-11527"/>
                                      <a:pt x="208" y="3157"/>
                                    </a:cubicBezTo>
                                    <a:close/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546" name="Freeform 545"/>
                              <p:cNvSpPr/>
                              <p:nvPr/>
                            </p:nvSpPr>
                            <p:spPr>
                              <a:xfrm>
                                <a:off x="3964779" y="2294910"/>
                                <a:ext cx="88120" cy="79197"/>
                              </a:xfrm>
                              <a:custGeom>
                                <a:avLst/>
                                <a:gdLst>
                                  <a:gd name="connsiteX0" fmla="*/ 2 w 88120"/>
                                  <a:gd name="connsiteY0" fmla="*/ 615 h 79197"/>
                                  <a:gd name="connsiteX1" fmla="*/ 64296 w 88120"/>
                                  <a:gd name="connsiteY1" fmla="*/ 79196 h 79197"/>
                                  <a:gd name="connsiteX2" fmla="*/ 88109 w 88120"/>
                                  <a:gd name="connsiteY2" fmla="*/ 2996 h 79197"/>
                                  <a:gd name="connsiteX3" fmla="*/ 61915 w 88120"/>
                                  <a:gd name="connsiteY3" fmla="*/ 41096 h 79197"/>
                                  <a:gd name="connsiteX4" fmla="*/ 2 w 88120"/>
                                  <a:gd name="connsiteY4" fmla="*/ 615 h 79197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</a:cxnLst>
                                <a:rect l="l" t="t" r="r" b="b"/>
                                <a:pathLst>
                                  <a:path w="88120" h="79197">
                                    <a:moveTo>
                                      <a:pt x="2" y="615"/>
                                    </a:moveTo>
                                    <a:cubicBezTo>
                                      <a:pt x="399" y="6965"/>
                                      <a:pt x="49612" y="78799"/>
                                      <a:pt x="64296" y="79196"/>
                                    </a:cubicBezTo>
                                    <a:cubicBezTo>
                                      <a:pt x="78980" y="79593"/>
                                      <a:pt x="88506" y="9346"/>
                                      <a:pt x="88109" y="2996"/>
                                    </a:cubicBezTo>
                                    <a:cubicBezTo>
                                      <a:pt x="87712" y="-3354"/>
                                      <a:pt x="73424" y="43080"/>
                                      <a:pt x="61915" y="41096"/>
                                    </a:cubicBezTo>
                                    <a:cubicBezTo>
                                      <a:pt x="50406" y="39112"/>
                                      <a:pt x="-395" y="-5735"/>
                                      <a:pt x="2" y="615"/>
                                    </a:cubicBezTo>
                                    <a:close/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547" name="Freeform 546"/>
                              <p:cNvSpPr/>
                              <p:nvPr/>
                            </p:nvSpPr>
                            <p:spPr>
                              <a:xfrm>
                                <a:off x="4421890" y="1921138"/>
                                <a:ext cx="92961" cy="126748"/>
                              </a:xfrm>
                              <a:custGeom>
                                <a:avLst/>
                                <a:gdLst>
                                  <a:gd name="connsiteX0" fmla="*/ 7235 w 92961"/>
                                  <a:gd name="connsiteY0" fmla="*/ 531 h 126748"/>
                                  <a:gd name="connsiteX1" fmla="*/ 92960 w 92961"/>
                                  <a:gd name="connsiteY1" fmla="*/ 95781 h 126748"/>
                                  <a:gd name="connsiteX2" fmla="*/ 9616 w 92961"/>
                                  <a:gd name="connsiteY2" fmla="*/ 126737 h 126748"/>
                                  <a:gd name="connsiteX3" fmla="*/ 50098 w 92961"/>
                                  <a:gd name="connsiteY3" fmla="*/ 93400 h 126748"/>
                                  <a:gd name="connsiteX4" fmla="*/ 9616 w 92961"/>
                                  <a:gd name="connsiteY4" fmla="*/ 57681 h 126748"/>
                                  <a:gd name="connsiteX5" fmla="*/ 7235 w 92961"/>
                                  <a:gd name="connsiteY5" fmla="*/ 531 h 126748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</a:cxnLst>
                                <a:rect l="l" t="t" r="r" b="b"/>
                                <a:pathLst>
                                  <a:path w="92961" h="126748">
                                    <a:moveTo>
                                      <a:pt x="7235" y="531"/>
                                    </a:moveTo>
                                    <a:cubicBezTo>
                                      <a:pt x="21126" y="6881"/>
                                      <a:pt x="92563" y="74747"/>
                                      <a:pt x="92960" y="95781"/>
                                    </a:cubicBezTo>
                                    <a:cubicBezTo>
                                      <a:pt x="93357" y="116815"/>
                                      <a:pt x="16760" y="127134"/>
                                      <a:pt x="9616" y="126737"/>
                                    </a:cubicBezTo>
                                    <a:cubicBezTo>
                                      <a:pt x="2472" y="126340"/>
                                      <a:pt x="50098" y="104909"/>
                                      <a:pt x="50098" y="93400"/>
                                    </a:cubicBezTo>
                                    <a:cubicBezTo>
                                      <a:pt x="50098" y="81891"/>
                                      <a:pt x="16760" y="68793"/>
                                      <a:pt x="9616" y="57681"/>
                                    </a:cubicBezTo>
                                    <a:cubicBezTo>
                                      <a:pt x="2472" y="46569"/>
                                      <a:pt x="-6656" y="-5819"/>
                                      <a:pt x="7235" y="531"/>
                                    </a:cubicBezTo>
                                    <a:close/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</p:grpSp>
                        <p:grpSp>
                          <p:nvGrpSpPr>
                            <p:cNvPr id="536" name="Group 535"/>
                            <p:cNvGrpSpPr/>
                            <p:nvPr/>
                          </p:nvGrpSpPr>
                          <p:grpSpPr>
                            <a:xfrm>
                              <a:off x="7487263" y="2095146"/>
                              <a:ext cx="674669" cy="613159"/>
                              <a:chOff x="7487263" y="2095146"/>
                              <a:chExt cx="674669" cy="613159"/>
                            </a:xfrm>
                            <a:grpFill/>
                          </p:grpSpPr>
                          <p:sp>
                            <p:nvSpPr>
                              <p:cNvPr id="537" name="Freeform 536"/>
                              <p:cNvSpPr/>
                              <p:nvPr/>
                            </p:nvSpPr>
                            <p:spPr>
                              <a:xfrm>
                                <a:off x="7514196" y="2095146"/>
                                <a:ext cx="647736" cy="579682"/>
                              </a:xfrm>
                              <a:custGeom>
                                <a:avLst/>
                                <a:gdLst>
                                  <a:gd name="connsiteX0" fmla="*/ 98660 w 647736"/>
                                  <a:gd name="connsiteY0" fmla="*/ 302773 h 579682"/>
                                  <a:gd name="connsiteX1" fmla="*/ 62942 w 647736"/>
                                  <a:gd name="connsiteY1" fmla="*/ 259910 h 579682"/>
                                  <a:gd name="connsiteX2" fmla="*/ 53417 w 647736"/>
                                  <a:gd name="connsiteY2" fmla="*/ 181329 h 579682"/>
                                  <a:gd name="connsiteX3" fmla="*/ 112948 w 647736"/>
                                  <a:gd name="connsiteY3" fmla="*/ 147992 h 579682"/>
                                  <a:gd name="connsiteX4" fmla="*/ 151048 w 647736"/>
                                  <a:gd name="connsiteY4" fmla="*/ 78935 h 579682"/>
                                  <a:gd name="connsiteX5" fmla="*/ 258204 w 647736"/>
                                  <a:gd name="connsiteY5" fmla="*/ 33692 h 579682"/>
                                  <a:gd name="connsiteX6" fmla="*/ 329642 w 647736"/>
                                  <a:gd name="connsiteY6" fmla="*/ 59885 h 579682"/>
                                  <a:gd name="connsiteX7" fmla="*/ 382029 w 647736"/>
                                  <a:gd name="connsiteY7" fmla="*/ 138467 h 579682"/>
                                  <a:gd name="connsiteX8" fmla="*/ 446323 w 647736"/>
                                  <a:gd name="connsiteY8" fmla="*/ 114654 h 579682"/>
                                  <a:gd name="connsiteX9" fmla="*/ 534429 w 647736"/>
                                  <a:gd name="connsiteY9" fmla="*/ 136085 h 579682"/>
                                  <a:gd name="connsiteX10" fmla="*/ 596342 w 647736"/>
                                  <a:gd name="connsiteY10" fmla="*/ 193235 h 579682"/>
                                  <a:gd name="connsiteX11" fmla="*/ 601104 w 647736"/>
                                  <a:gd name="connsiteY11" fmla="*/ 269435 h 579682"/>
                                  <a:gd name="connsiteX12" fmla="*/ 563004 w 647736"/>
                                  <a:gd name="connsiteY12" fmla="*/ 309917 h 579682"/>
                                  <a:gd name="connsiteX13" fmla="*/ 501092 w 647736"/>
                                  <a:gd name="connsiteY13" fmla="*/ 357542 h 579682"/>
                                  <a:gd name="connsiteX14" fmla="*/ 553479 w 647736"/>
                                  <a:gd name="connsiteY14" fmla="*/ 400404 h 579682"/>
                                  <a:gd name="connsiteX15" fmla="*/ 553479 w 647736"/>
                                  <a:gd name="connsiteY15" fmla="*/ 462317 h 579682"/>
                                  <a:gd name="connsiteX16" fmla="*/ 491567 w 647736"/>
                                  <a:gd name="connsiteY16" fmla="*/ 502798 h 579682"/>
                                  <a:gd name="connsiteX17" fmla="*/ 401079 w 647736"/>
                                  <a:gd name="connsiteY17" fmla="*/ 488510 h 579682"/>
                                  <a:gd name="connsiteX18" fmla="*/ 377267 w 647736"/>
                                  <a:gd name="connsiteY18" fmla="*/ 481367 h 579682"/>
                                  <a:gd name="connsiteX19" fmla="*/ 339167 w 647736"/>
                                  <a:gd name="connsiteY19" fmla="*/ 536135 h 579682"/>
                                  <a:gd name="connsiteX20" fmla="*/ 260585 w 647736"/>
                                  <a:gd name="connsiteY20" fmla="*/ 533754 h 579682"/>
                                  <a:gd name="connsiteX21" fmla="*/ 191529 w 647736"/>
                                  <a:gd name="connsiteY21" fmla="*/ 462317 h 579682"/>
                                  <a:gd name="connsiteX22" fmla="*/ 177242 w 647736"/>
                                  <a:gd name="connsiteY22" fmla="*/ 448029 h 579682"/>
                                  <a:gd name="connsiteX23" fmla="*/ 124854 w 647736"/>
                                  <a:gd name="connsiteY23" fmla="*/ 438504 h 579682"/>
                                  <a:gd name="connsiteX24" fmla="*/ 115329 w 647736"/>
                                  <a:gd name="connsiteY24" fmla="*/ 369448 h 579682"/>
                                  <a:gd name="connsiteX25" fmla="*/ 93898 w 647736"/>
                                  <a:gd name="connsiteY25" fmla="*/ 378973 h 579682"/>
                                  <a:gd name="connsiteX26" fmla="*/ 101042 w 647736"/>
                                  <a:gd name="connsiteY26" fmla="*/ 448029 h 579682"/>
                                  <a:gd name="connsiteX27" fmla="*/ 167717 w 647736"/>
                                  <a:gd name="connsiteY27" fmla="*/ 481367 h 579682"/>
                                  <a:gd name="connsiteX28" fmla="*/ 220104 w 647736"/>
                                  <a:gd name="connsiteY28" fmla="*/ 552804 h 579682"/>
                                  <a:gd name="connsiteX29" fmla="*/ 324879 w 647736"/>
                                  <a:gd name="connsiteY29" fmla="*/ 578998 h 579682"/>
                                  <a:gd name="connsiteX30" fmla="*/ 401079 w 647736"/>
                                  <a:gd name="connsiteY30" fmla="*/ 528992 h 579682"/>
                                  <a:gd name="connsiteX31" fmla="*/ 493948 w 647736"/>
                                  <a:gd name="connsiteY31" fmla="*/ 538517 h 579682"/>
                                  <a:gd name="connsiteX32" fmla="*/ 579673 w 647736"/>
                                  <a:gd name="connsiteY32" fmla="*/ 483748 h 579682"/>
                                  <a:gd name="connsiteX33" fmla="*/ 593960 w 647736"/>
                                  <a:gd name="connsiteY33" fmla="*/ 395642 h 579682"/>
                                  <a:gd name="connsiteX34" fmla="*/ 572529 w 647736"/>
                                  <a:gd name="connsiteY34" fmla="*/ 362304 h 579682"/>
                                  <a:gd name="connsiteX35" fmla="*/ 624917 w 647736"/>
                                  <a:gd name="connsiteY35" fmla="*/ 321823 h 579682"/>
                                  <a:gd name="connsiteX36" fmla="*/ 643967 w 647736"/>
                                  <a:gd name="connsiteY36" fmla="*/ 209904 h 579682"/>
                                  <a:gd name="connsiteX37" fmla="*/ 553479 w 647736"/>
                                  <a:gd name="connsiteY37" fmla="*/ 86079 h 579682"/>
                                  <a:gd name="connsiteX38" fmla="*/ 451085 w 647736"/>
                                  <a:gd name="connsiteY38" fmla="*/ 90842 h 579682"/>
                                  <a:gd name="connsiteX39" fmla="*/ 408223 w 647736"/>
                                  <a:gd name="connsiteY39" fmla="*/ 95604 h 579682"/>
                                  <a:gd name="connsiteX40" fmla="*/ 379648 w 647736"/>
                                  <a:gd name="connsiteY40" fmla="*/ 43217 h 579682"/>
                                  <a:gd name="connsiteX41" fmla="*/ 327260 w 647736"/>
                                  <a:gd name="connsiteY41" fmla="*/ 7498 h 579682"/>
                                  <a:gd name="connsiteX42" fmla="*/ 260585 w 647736"/>
                                  <a:gd name="connsiteY42" fmla="*/ 2735 h 579682"/>
                                  <a:gd name="connsiteX43" fmla="*/ 165335 w 647736"/>
                                  <a:gd name="connsiteY43" fmla="*/ 40835 h 579682"/>
                                  <a:gd name="connsiteX44" fmla="*/ 98660 w 647736"/>
                                  <a:gd name="connsiteY44" fmla="*/ 97985 h 579682"/>
                                  <a:gd name="connsiteX45" fmla="*/ 58179 w 647736"/>
                                  <a:gd name="connsiteY45" fmla="*/ 133704 h 579682"/>
                                  <a:gd name="connsiteX46" fmla="*/ 1029 w 647736"/>
                                  <a:gd name="connsiteY46" fmla="*/ 202760 h 579682"/>
                                  <a:gd name="connsiteX47" fmla="*/ 27223 w 647736"/>
                                  <a:gd name="connsiteY47" fmla="*/ 283723 h 579682"/>
                                  <a:gd name="connsiteX48" fmla="*/ 98660 w 647736"/>
                                  <a:gd name="connsiteY48" fmla="*/ 302773 h 579682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  <a:cxn ang="0">
                                    <a:pos x="connsiteX15" y="connsiteY15"/>
                                  </a:cxn>
                                  <a:cxn ang="0">
                                    <a:pos x="connsiteX16" y="connsiteY16"/>
                                  </a:cxn>
                                  <a:cxn ang="0">
                                    <a:pos x="connsiteX17" y="connsiteY17"/>
                                  </a:cxn>
                                  <a:cxn ang="0">
                                    <a:pos x="connsiteX18" y="connsiteY18"/>
                                  </a:cxn>
                                  <a:cxn ang="0">
                                    <a:pos x="connsiteX19" y="connsiteY19"/>
                                  </a:cxn>
                                  <a:cxn ang="0">
                                    <a:pos x="connsiteX20" y="connsiteY20"/>
                                  </a:cxn>
                                  <a:cxn ang="0">
                                    <a:pos x="connsiteX21" y="connsiteY21"/>
                                  </a:cxn>
                                  <a:cxn ang="0">
                                    <a:pos x="connsiteX22" y="connsiteY22"/>
                                  </a:cxn>
                                  <a:cxn ang="0">
                                    <a:pos x="connsiteX23" y="connsiteY23"/>
                                  </a:cxn>
                                  <a:cxn ang="0">
                                    <a:pos x="connsiteX24" y="connsiteY24"/>
                                  </a:cxn>
                                  <a:cxn ang="0">
                                    <a:pos x="connsiteX25" y="connsiteY25"/>
                                  </a:cxn>
                                  <a:cxn ang="0">
                                    <a:pos x="connsiteX26" y="connsiteY26"/>
                                  </a:cxn>
                                  <a:cxn ang="0">
                                    <a:pos x="connsiteX27" y="connsiteY27"/>
                                  </a:cxn>
                                  <a:cxn ang="0">
                                    <a:pos x="connsiteX28" y="connsiteY28"/>
                                  </a:cxn>
                                  <a:cxn ang="0">
                                    <a:pos x="connsiteX29" y="connsiteY29"/>
                                  </a:cxn>
                                  <a:cxn ang="0">
                                    <a:pos x="connsiteX30" y="connsiteY30"/>
                                  </a:cxn>
                                  <a:cxn ang="0">
                                    <a:pos x="connsiteX31" y="connsiteY31"/>
                                  </a:cxn>
                                  <a:cxn ang="0">
                                    <a:pos x="connsiteX32" y="connsiteY32"/>
                                  </a:cxn>
                                  <a:cxn ang="0">
                                    <a:pos x="connsiteX33" y="connsiteY33"/>
                                  </a:cxn>
                                  <a:cxn ang="0">
                                    <a:pos x="connsiteX34" y="connsiteY34"/>
                                  </a:cxn>
                                  <a:cxn ang="0">
                                    <a:pos x="connsiteX35" y="connsiteY35"/>
                                  </a:cxn>
                                  <a:cxn ang="0">
                                    <a:pos x="connsiteX36" y="connsiteY36"/>
                                  </a:cxn>
                                  <a:cxn ang="0">
                                    <a:pos x="connsiteX37" y="connsiteY37"/>
                                  </a:cxn>
                                  <a:cxn ang="0">
                                    <a:pos x="connsiteX38" y="connsiteY38"/>
                                  </a:cxn>
                                  <a:cxn ang="0">
                                    <a:pos x="connsiteX39" y="connsiteY39"/>
                                  </a:cxn>
                                  <a:cxn ang="0">
                                    <a:pos x="connsiteX40" y="connsiteY40"/>
                                  </a:cxn>
                                  <a:cxn ang="0">
                                    <a:pos x="connsiteX41" y="connsiteY41"/>
                                  </a:cxn>
                                  <a:cxn ang="0">
                                    <a:pos x="connsiteX42" y="connsiteY42"/>
                                  </a:cxn>
                                  <a:cxn ang="0">
                                    <a:pos x="connsiteX43" y="connsiteY43"/>
                                  </a:cxn>
                                  <a:cxn ang="0">
                                    <a:pos x="connsiteX44" y="connsiteY44"/>
                                  </a:cxn>
                                  <a:cxn ang="0">
                                    <a:pos x="connsiteX45" y="connsiteY45"/>
                                  </a:cxn>
                                  <a:cxn ang="0">
                                    <a:pos x="connsiteX46" y="connsiteY46"/>
                                  </a:cxn>
                                  <a:cxn ang="0">
                                    <a:pos x="connsiteX47" y="connsiteY47"/>
                                  </a:cxn>
                                  <a:cxn ang="0">
                                    <a:pos x="connsiteX48" y="connsiteY48"/>
                                  </a:cxn>
                                </a:cxnLst>
                                <a:rect l="l" t="t" r="r" b="b"/>
                                <a:pathLst>
                                  <a:path w="647736" h="579682">
                                    <a:moveTo>
                                      <a:pt x="98660" y="302773"/>
                                    </a:moveTo>
                                    <a:cubicBezTo>
                                      <a:pt x="104613" y="298804"/>
                                      <a:pt x="70482" y="280151"/>
                                      <a:pt x="62942" y="259910"/>
                                    </a:cubicBezTo>
                                    <a:cubicBezTo>
                                      <a:pt x="55402" y="239669"/>
                                      <a:pt x="45083" y="199982"/>
                                      <a:pt x="53417" y="181329"/>
                                    </a:cubicBezTo>
                                    <a:cubicBezTo>
                                      <a:pt x="61751" y="162676"/>
                                      <a:pt x="96676" y="165058"/>
                                      <a:pt x="112948" y="147992"/>
                                    </a:cubicBezTo>
                                    <a:cubicBezTo>
                                      <a:pt x="129220" y="130926"/>
                                      <a:pt x="126839" y="97985"/>
                                      <a:pt x="151048" y="78935"/>
                                    </a:cubicBezTo>
                                    <a:cubicBezTo>
                                      <a:pt x="175257" y="59885"/>
                                      <a:pt x="228438" y="36867"/>
                                      <a:pt x="258204" y="33692"/>
                                    </a:cubicBezTo>
                                    <a:cubicBezTo>
                                      <a:pt x="287970" y="30517"/>
                                      <a:pt x="309005" y="42423"/>
                                      <a:pt x="329642" y="59885"/>
                                    </a:cubicBezTo>
                                    <a:cubicBezTo>
                                      <a:pt x="350279" y="77347"/>
                                      <a:pt x="362582" y="129339"/>
                                      <a:pt x="382029" y="138467"/>
                                    </a:cubicBezTo>
                                    <a:cubicBezTo>
                                      <a:pt x="401476" y="147595"/>
                                      <a:pt x="420923" y="115051"/>
                                      <a:pt x="446323" y="114654"/>
                                    </a:cubicBezTo>
                                    <a:cubicBezTo>
                                      <a:pt x="471723" y="114257"/>
                                      <a:pt x="509426" y="122988"/>
                                      <a:pt x="534429" y="136085"/>
                                    </a:cubicBezTo>
                                    <a:cubicBezTo>
                                      <a:pt x="559432" y="149182"/>
                                      <a:pt x="585230" y="171010"/>
                                      <a:pt x="596342" y="193235"/>
                                    </a:cubicBezTo>
                                    <a:cubicBezTo>
                                      <a:pt x="607454" y="215460"/>
                                      <a:pt x="606660" y="249988"/>
                                      <a:pt x="601104" y="269435"/>
                                    </a:cubicBezTo>
                                    <a:cubicBezTo>
                                      <a:pt x="595548" y="288882"/>
                                      <a:pt x="579673" y="295232"/>
                                      <a:pt x="563004" y="309917"/>
                                    </a:cubicBezTo>
                                    <a:cubicBezTo>
                                      <a:pt x="546335" y="324602"/>
                                      <a:pt x="502679" y="342461"/>
                                      <a:pt x="501092" y="357542"/>
                                    </a:cubicBezTo>
                                    <a:cubicBezTo>
                                      <a:pt x="499505" y="372623"/>
                                      <a:pt x="544748" y="382942"/>
                                      <a:pt x="553479" y="400404"/>
                                    </a:cubicBezTo>
                                    <a:cubicBezTo>
                                      <a:pt x="562210" y="417866"/>
                                      <a:pt x="563798" y="445251"/>
                                      <a:pt x="553479" y="462317"/>
                                    </a:cubicBezTo>
                                    <a:cubicBezTo>
                                      <a:pt x="543160" y="479383"/>
                                      <a:pt x="516967" y="498433"/>
                                      <a:pt x="491567" y="502798"/>
                                    </a:cubicBezTo>
                                    <a:cubicBezTo>
                                      <a:pt x="466167" y="507163"/>
                                      <a:pt x="420129" y="492082"/>
                                      <a:pt x="401079" y="488510"/>
                                    </a:cubicBezTo>
                                    <a:cubicBezTo>
                                      <a:pt x="382029" y="484938"/>
                                      <a:pt x="387586" y="473430"/>
                                      <a:pt x="377267" y="481367"/>
                                    </a:cubicBezTo>
                                    <a:cubicBezTo>
                                      <a:pt x="366948" y="489304"/>
                                      <a:pt x="358614" y="527404"/>
                                      <a:pt x="339167" y="536135"/>
                                    </a:cubicBezTo>
                                    <a:cubicBezTo>
                                      <a:pt x="319720" y="544866"/>
                                      <a:pt x="285191" y="546057"/>
                                      <a:pt x="260585" y="533754"/>
                                    </a:cubicBezTo>
                                    <a:cubicBezTo>
                                      <a:pt x="235979" y="521451"/>
                                      <a:pt x="205420" y="476605"/>
                                      <a:pt x="191529" y="462317"/>
                                    </a:cubicBezTo>
                                    <a:cubicBezTo>
                                      <a:pt x="177639" y="448030"/>
                                      <a:pt x="188354" y="451998"/>
                                      <a:pt x="177242" y="448029"/>
                                    </a:cubicBezTo>
                                    <a:cubicBezTo>
                                      <a:pt x="166130" y="444060"/>
                                      <a:pt x="135173" y="451601"/>
                                      <a:pt x="124854" y="438504"/>
                                    </a:cubicBezTo>
                                    <a:cubicBezTo>
                                      <a:pt x="114535" y="425407"/>
                                      <a:pt x="120488" y="379370"/>
                                      <a:pt x="115329" y="369448"/>
                                    </a:cubicBezTo>
                                    <a:cubicBezTo>
                                      <a:pt x="110170" y="359526"/>
                                      <a:pt x="96279" y="365876"/>
                                      <a:pt x="93898" y="378973"/>
                                    </a:cubicBezTo>
                                    <a:cubicBezTo>
                                      <a:pt x="91517" y="392070"/>
                                      <a:pt x="88739" y="430963"/>
                                      <a:pt x="101042" y="448029"/>
                                    </a:cubicBezTo>
                                    <a:cubicBezTo>
                                      <a:pt x="113345" y="465095"/>
                                      <a:pt x="147873" y="463905"/>
                                      <a:pt x="167717" y="481367"/>
                                    </a:cubicBezTo>
                                    <a:cubicBezTo>
                                      <a:pt x="187561" y="498829"/>
                                      <a:pt x="193910" y="536532"/>
                                      <a:pt x="220104" y="552804"/>
                                    </a:cubicBezTo>
                                    <a:cubicBezTo>
                                      <a:pt x="246298" y="569076"/>
                                      <a:pt x="294717" y="582967"/>
                                      <a:pt x="324879" y="578998"/>
                                    </a:cubicBezTo>
                                    <a:cubicBezTo>
                                      <a:pt x="355041" y="575029"/>
                                      <a:pt x="372901" y="535739"/>
                                      <a:pt x="401079" y="528992"/>
                                    </a:cubicBezTo>
                                    <a:cubicBezTo>
                                      <a:pt x="429257" y="522245"/>
                                      <a:pt x="464183" y="546058"/>
                                      <a:pt x="493948" y="538517"/>
                                    </a:cubicBezTo>
                                    <a:cubicBezTo>
                                      <a:pt x="523713" y="530976"/>
                                      <a:pt x="563004" y="507561"/>
                                      <a:pt x="579673" y="483748"/>
                                    </a:cubicBezTo>
                                    <a:cubicBezTo>
                                      <a:pt x="596342" y="459935"/>
                                      <a:pt x="595151" y="415883"/>
                                      <a:pt x="593960" y="395642"/>
                                    </a:cubicBezTo>
                                    <a:cubicBezTo>
                                      <a:pt x="592769" y="375401"/>
                                      <a:pt x="567370" y="374607"/>
                                      <a:pt x="572529" y="362304"/>
                                    </a:cubicBezTo>
                                    <a:cubicBezTo>
                                      <a:pt x="577688" y="350001"/>
                                      <a:pt x="613011" y="347223"/>
                                      <a:pt x="624917" y="321823"/>
                                    </a:cubicBezTo>
                                    <a:cubicBezTo>
                                      <a:pt x="636823" y="296423"/>
                                      <a:pt x="655873" y="249195"/>
                                      <a:pt x="643967" y="209904"/>
                                    </a:cubicBezTo>
                                    <a:cubicBezTo>
                                      <a:pt x="632061" y="170613"/>
                                      <a:pt x="585626" y="105923"/>
                                      <a:pt x="553479" y="86079"/>
                                    </a:cubicBezTo>
                                    <a:cubicBezTo>
                                      <a:pt x="521332" y="66235"/>
                                      <a:pt x="475294" y="89255"/>
                                      <a:pt x="451085" y="90842"/>
                                    </a:cubicBezTo>
                                    <a:cubicBezTo>
                                      <a:pt x="426876" y="92429"/>
                                      <a:pt x="420129" y="103541"/>
                                      <a:pt x="408223" y="95604"/>
                                    </a:cubicBezTo>
                                    <a:cubicBezTo>
                                      <a:pt x="396317" y="87667"/>
                                      <a:pt x="393142" y="57901"/>
                                      <a:pt x="379648" y="43217"/>
                                    </a:cubicBezTo>
                                    <a:cubicBezTo>
                                      <a:pt x="366154" y="28533"/>
                                      <a:pt x="347104" y="14245"/>
                                      <a:pt x="327260" y="7498"/>
                                    </a:cubicBezTo>
                                    <a:cubicBezTo>
                                      <a:pt x="307416" y="751"/>
                                      <a:pt x="287572" y="-2821"/>
                                      <a:pt x="260585" y="2735"/>
                                    </a:cubicBezTo>
                                    <a:cubicBezTo>
                                      <a:pt x="233598" y="8291"/>
                                      <a:pt x="192323" y="24960"/>
                                      <a:pt x="165335" y="40835"/>
                                    </a:cubicBezTo>
                                    <a:cubicBezTo>
                                      <a:pt x="138348" y="56710"/>
                                      <a:pt x="116519" y="82507"/>
                                      <a:pt x="98660" y="97985"/>
                                    </a:cubicBezTo>
                                    <a:cubicBezTo>
                                      <a:pt x="80801" y="113463"/>
                                      <a:pt x="74451" y="116242"/>
                                      <a:pt x="58179" y="133704"/>
                                    </a:cubicBezTo>
                                    <a:cubicBezTo>
                                      <a:pt x="41907" y="151166"/>
                                      <a:pt x="6188" y="177757"/>
                                      <a:pt x="1029" y="202760"/>
                                    </a:cubicBezTo>
                                    <a:cubicBezTo>
                                      <a:pt x="-4130" y="227763"/>
                                      <a:pt x="10951" y="259911"/>
                                      <a:pt x="27223" y="283723"/>
                                    </a:cubicBezTo>
                                    <a:cubicBezTo>
                                      <a:pt x="43495" y="307535"/>
                                      <a:pt x="92707" y="306742"/>
                                      <a:pt x="98660" y="302773"/>
                                    </a:cubicBezTo>
                                    <a:close/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538" name="Freeform 537"/>
                              <p:cNvSpPr/>
                              <p:nvPr/>
                            </p:nvSpPr>
                            <p:spPr>
                              <a:xfrm>
                                <a:off x="7636663" y="2271707"/>
                                <a:ext cx="169119" cy="201692"/>
                              </a:xfrm>
                              <a:custGeom>
                                <a:avLst/>
                                <a:gdLst>
                                  <a:gd name="connsiteX0" fmla="*/ 85731 w 169119"/>
                                  <a:gd name="connsiteY0" fmla="*/ 92874 h 201692"/>
                                  <a:gd name="connsiteX1" fmla="*/ 52393 w 169119"/>
                                  <a:gd name="connsiteY1" fmla="*/ 140499 h 201692"/>
                                  <a:gd name="connsiteX2" fmla="*/ 100018 w 169119"/>
                                  <a:gd name="connsiteY2" fmla="*/ 154787 h 201692"/>
                                  <a:gd name="connsiteX3" fmla="*/ 135737 w 169119"/>
                                  <a:gd name="connsiteY3" fmla="*/ 109543 h 201692"/>
                                  <a:gd name="connsiteX4" fmla="*/ 104781 w 169119"/>
                                  <a:gd name="connsiteY4" fmla="*/ 26199 h 201692"/>
                                  <a:gd name="connsiteX5" fmla="*/ 54775 w 169119"/>
                                  <a:gd name="connsiteY5" fmla="*/ 50012 h 201692"/>
                                  <a:gd name="connsiteX6" fmla="*/ 26200 w 169119"/>
                                  <a:gd name="connsiteY6" fmla="*/ 76206 h 201692"/>
                                  <a:gd name="connsiteX7" fmla="*/ 6 w 169119"/>
                                  <a:gd name="connsiteY7" fmla="*/ 95256 h 201692"/>
                                  <a:gd name="connsiteX8" fmla="*/ 28581 w 169119"/>
                                  <a:gd name="connsiteY8" fmla="*/ 35724 h 201692"/>
                                  <a:gd name="connsiteX9" fmla="*/ 95256 w 169119"/>
                                  <a:gd name="connsiteY9" fmla="*/ 6 h 201692"/>
                                  <a:gd name="connsiteX10" fmla="*/ 147643 w 169119"/>
                                  <a:gd name="connsiteY10" fmla="*/ 33343 h 201692"/>
                                  <a:gd name="connsiteX11" fmla="*/ 169075 w 169119"/>
                                  <a:gd name="connsiteY11" fmla="*/ 100018 h 201692"/>
                                  <a:gd name="connsiteX12" fmla="*/ 142881 w 169119"/>
                                  <a:gd name="connsiteY12" fmla="*/ 178599 h 201692"/>
                                  <a:gd name="connsiteX13" fmla="*/ 80968 w 169119"/>
                                  <a:gd name="connsiteY13" fmla="*/ 200031 h 201692"/>
                                  <a:gd name="connsiteX14" fmla="*/ 21437 w 169119"/>
                                  <a:gd name="connsiteY14" fmla="*/ 142881 h 201692"/>
                                  <a:gd name="connsiteX15" fmla="*/ 85731 w 169119"/>
                                  <a:gd name="connsiteY15" fmla="*/ 92874 h 201692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  <a:cxn ang="0">
                                    <a:pos x="connsiteX8" y="connsiteY8"/>
                                  </a:cxn>
                                  <a:cxn ang="0">
                                    <a:pos x="connsiteX9" y="connsiteY9"/>
                                  </a:cxn>
                                  <a:cxn ang="0">
                                    <a:pos x="connsiteX10" y="connsiteY10"/>
                                  </a:cxn>
                                  <a:cxn ang="0">
                                    <a:pos x="connsiteX11" y="connsiteY11"/>
                                  </a:cxn>
                                  <a:cxn ang="0">
                                    <a:pos x="connsiteX12" y="connsiteY12"/>
                                  </a:cxn>
                                  <a:cxn ang="0">
                                    <a:pos x="connsiteX13" y="connsiteY13"/>
                                  </a:cxn>
                                  <a:cxn ang="0">
                                    <a:pos x="connsiteX14" y="connsiteY14"/>
                                  </a:cxn>
                                  <a:cxn ang="0">
                                    <a:pos x="connsiteX15" y="connsiteY15"/>
                                  </a:cxn>
                                </a:cxnLst>
                                <a:rect l="l" t="t" r="r" b="b"/>
                                <a:pathLst>
                                  <a:path w="169119" h="201692">
                                    <a:moveTo>
                                      <a:pt x="85731" y="92874"/>
                                    </a:moveTo>
                                    <a:cubicBezTo>
                                      <a:pt x="90890" y="92477"/>
                                      <a:pt x="50012" y="130180"/>
                                      <a:pt x="52393" y="140499"/>
                                    </a:cubicBezTo>
                                    <a:cubicBezTo>
                                      <a:pt x="54774" y="150818"/>
                                      <a:pt x="86127" y="159946"/>
                                      <a:pt x="100018" y="154787"/>
                                    </a:cubicBezTo>
                                    <a:cubicBezTo>
                                      <a:pt x="113909" y="149628"/>
                                      <a:pt x="134943" y="130974"/>
                                      <a:pt x="135737" y="109543"/>
                                    </a:cubicBezTo>
                                    <a:cubicBezTo>
                                      <a:pt x="136531" y="88112"/>
                                      <a:pt x="118275" y="36121"/>
                                      <a:pt x="104781" y="26199"/>
                                    </a:cubicBezTo>
                                    <a:cubicBezTo>
                                      <a:pt x="91287" y="16277"/>
                                      <a:pt x="67872" y="41678"/>
                                      <a:pt x="54775" y="50012"/>
                                    </a:cubicBezTo>
                                    <a:cubicBezTo>
                                      <a:pt x="41678" y="58346"/>
                                      <a:pt x="35328" y="68665"/>
                                      <a:pt x="26200" y="76206"/>
                                    </a:cubicBezTo>
                                    <a:cubicBezTo>
                                      <a:pt x="17072" y="83747"/>
                                      <a:pt x="-391" y="102003"/>
                                      <a:pt x="6" y="95256"/>
                                    </a:cubicBezTo>
                                    <a:cubicBezTo>
                                      <a:pt x="403" y="88509"/>
                                      <a:pt x="12706" y="51599"/>
                                      <a:pt x="28581" y="35724"/>
                                    </a:cubicBezTo>
                                    <a:cubicBezTo>
                                      <a:pt x="44456" y="19849"/>
                                      <a:pt x="75412" y="403"/>
                                      <a:pt x="95256" y="6"/>
                                    </a:cubicBezTo>
                                    <a:cubicBezTo>
                                      <a:pt x="115100" y="-391"/>
                                      <a:pt x="135340" y="16675"/>
                                      <a:pt x="147643" y="33343"/>
                                    </a:cubicBezTo>
                                    <a:cubicBezTo>
                                      <a:pt x="159946" y="50011"/>
                                      <a:pt x="169869" y="75809"/>
                                      <a:pt x="169075" y="100018"/>
                                    </a:cubicBezTo>
                                    <a:cubicBezTo>
                                      <a:pt x="168281" y="124227"/>
                                      <a:pt x="157566" y="161930"/>
                                      <a:pt x="142881" y="178599"/>
                                    </a:cubicBezTo>
                                    <a:cubicBezTo>
                                      <a:pt x="128197" y="195268"/>
                                      <a:pt x="101209" y="205984"/>
                                      <a:pt x="80968" y="200031"/>
                                    </a:cubicBezTo>
                                    <a:cubicBezTo>
                                      <a:pt x="60727" y="194078"/>
                                      <a:pt x="25406" y="161931"/>
                                      <a:pt x="21437" y="142881"/>
                                    </a:cubicBezTo>
                                    <a:cubicBezTo>
                                      <a:pt x="17468" y="123831"/>
                                      <a:pt x="80572" y="93271"/>
                                      <a:pt x="85731" y="92874"/>
                                    </a:cubicBezTo>
                                    <a:close/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539" name="Freeform 538"/>
                              <p:cNvSpPr/>
                              <p:nvPr/>
                            </p:nvSpPr>
                            <p:spPr>
                              <a:xfrm>
                                <a:off x="7487263" y="2352623"/>
                                <a:ext cx="139005" cy="165391"/>
                              </a:xfrm>
                              <a:custGeom>
                                <a:avLst/>
                                <a:gdLst>
                                  <a:gd name="connsiteX0" fmla="*/ 66062 w 139005"/>
                                  <a:gd name="connsiteY0" fmla="*/ 52 h 165391"/>
                                  <a:gd name="connsiteX1" fmla="*/ 27962 w 139005"/>
                                  <a:gd name="connsiteY1" fmla="*/ 95302 h 165391"/>
                                  <a:gd name="connsiteX2" fmla="*/ 58918 w 139005"/>
                                  <a:gd name="connsiteY2" fmla="*/ 138165 h 165391"/>
                                  <a:gd name="connsiteX3" fmla="*/ 130356 w 139005"/>
                                  <a:gd name="connsiteY3" fmla="*/ 131021 h 165391"/>
                                  <a:gd name="connsiteX4" fmla="*/ 125593 w 139005"/>
                                  <a:gd name="connsiteY4" fmla="*/ 164358 h 165391"/>
                                  <a:gd name="connsiteX5" fmla="*/ 20818 w 139005"/>
                                  <a:gd name="connsiteY5" fmla="*/ 150071 h 165391"/>
                                  <a:gd name="connsiteX6" fmla="*/ 1768 w 139005"/>
                                  <a:gd name="connsiteY6" fmla="*/ 83396 h 165391"/>
                                  <a:gd name="connsiteX7" fmla="*/ 66062 w 139005"/>
                                  <a:gd name="connsiteY7" fmla="*/ 52 h 165391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  <a:cxn ang="0">
                                    <a:pos x="connsiteX7" y="connsiteY7"/>
                                  </a:cxn>
                                </a:cxnLst>
                                <a:rect l="l" t="t" r="r" b="b"/>
                                <a:pathLst>
                                  <a:path w="139005" h="165391">
                                    <a:moveTo>
                                      <a:pt x="66062" y="52"/>
                                    </a:moveTo>
                                    <a:cubicBezTo>
                                      <a:pt x="70428" y="2036"/>
                                      <a:pt x="29153" y="72283"/>
                                      <a:pt x="27962" y="95302"/>
                                    </a:cubicBezTo>
                                    <a:cubicBezTo>
                                      <a:pt x="26771" y="118321"/>
                                      <a:pt x="41852" y="132212"/>
                                      <a:pt x="58918" y="138165"/>
                                    </a:cubicBezTo>
                                    <a:cubicBezTo>
                                      <a:pt x="75984" y="144118"/>
                                      <a:pt x="119244" y="126656"/>
                                      <a:pt x="130356" y="131021"/>
                                    </a:cubicBezTo>
                                    <a:cubicBezTo>
                                      <a:pt x="141468" y="135386"/>
                                      <a:pt x="143849" y="161183"/>
                                      <a:pt x="125593" y="164358"/>
                                    </a:cubicBezTo>
                                    <a:cubicBezTo>
                                      <a:pt x="107337" y="167533"/>
                                      <a:pt x="41455" y="163565"/>
                                      <a:pt x="20818" y="150071"/>
                                    </a:cubicBezTo>
                                    <a:cubicBezTo>
                                      <a:pt x="181" y="136577"/>
                                      <a:pt x="-2598" y="113955"/>
                                      <a:pt x="1768" y="83396"/>
                                    </a:cubicBezTo>
                                    <a:cubicBezTo>
                                      <a:pt x="6134" y="52837"/>
                                      <a:pt x="61696" y="-1932"/>
                                      <a:pt x="66062" y="52"/>
                                    </a:cubicBezTo>
                                    <a:close/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540" name="Freeform 539"/>
                              <p:cNvSpPr/>
                              <p:nvPr/>
                            </p:nvSpPr>
                            <p:spPr>
                              <a:xfrm>
                                <a:off x="7579158" y="2547903"/>
                                <a:ext cx="121806" cy="100764"/>
                              </a:xfrm>
                              <a:custGeom>
                                <a:avLst/>
                                <a:gdLst>
                                  <a:gd name="connsiteX0" fmla="*/ 62273 w 121806"/>
                                  <a:gd name="connsiteY0" fmla="*/ 35 h 100764"/>
                                  <a:gd name="connsiteX1" fmla="*/ 33698 w 121806"/>
                                  <a:gd name="connsiteY1" fmla="*/ 57185 h 100764"/>
                                  <a:gd name="connsiteX2" fmla="*/ 121805 w 121806"/>
                                  <a:gd name="connsiteY2" fmla="*/ 38135 h 100764"/>
                                  <a:gd name="connsiteX3" fmla="*/ 31317 w 121806"/>
                                  <a:gd name="connsiteY3" fmla="*/ 100047 h 100764"/>
                                  <a:gd name="connsiteX4" fmla="*/ 361 w 121806"/>
                                  <a:gd name="connsiteY4" fmla="*/ 66710 h 100764"/>
                                  <a:gd name="connsiteX5" fmla="*/ 62273 w 121806"/>
                                  <a:gd name="connsiteY5" fmla="*/ 35 h 100764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</a:cxnLst>
                                <a:rect l="l" t="t" r="r" b="b"/>
                                <a:pathLst>
                                  <a:path w="121806" h="100764">
                                    <a:moveTo>
                                      <a:pt x="62273" y="35"/>
                                    </a:moveTo>
                                    <a:cubicBezTo>
                                      <a:pt x="67829" y="-1552"/>
                                      <a:pt x="23776" y="50835"/>
                                      <a:pt x="33698" y="57185"/>
                                    </a:cubicBezTo>
                                    <a:cubicBezTo>
                                      <a:pt x="43620" y="63535"/>
                                      <a:pt x="122202" y="30991"/>
                                      <a:pt x="121805" y="38135"/>
                                    </a:cubicBezTo>
                                    <a:cubicBezTo>
                                      <a:pt x="121408" y="45279"/>
                                      <a:pt x="51558" y="95285"/>
                                      <a:pt x="31317" y="100047"/>
                                    </a:cubicBezTo>
                                    <a:cubicBezTo>
                                      <a:pt x="11076" y="104810"/>
                                      <a:pt x="-2417" y="84966"/>
                                      <a:pt x="361" y="66710"/>
                                    </a:cubicBezTo>
                                    <a:cubicBezTo>
                                      <a:pt x="3139" y="48454"/>
                                      <a:pt x="56717" y="1622"/>
                                      <a:pt x="62273" y="35"/>
                                    </a:cubicBezTo>
                                    <a:close/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  <p:sp>
                            <p:nvSpPr>
                              <p:cNvPr id="541" name="Freeform 540"/>
                              <p:cNvSpPr/>
                              <p:nvPr/>
                            </p:nvSpPr>
                            <p:spPr>
                              <a:xfrm>
                                <a:off x="7957151" y="2607413"/>
                                <a:ext cx="110351" cy="100892"/>
                              </a:xfrm>
                              <a:custGeom>
                                <a:avLst/>
                                <a:gdLst>
                                  <a:gd name="connsiteX0" fmla="*/ 987 w 110351"/>
                                  <a:gd name="connsiteY0" fmla="*/ 9581 h 100892"/>
                                  <a:gd name="connsiteX1" fmla="*/ 29562 w 110351"/>
                                  <a:gd name="connsiteY1" fmla="*/ 97687 h 100892"/>
                                  <a:gd name="connsiteX2" fmla="*/ 108143 w 110351"/>
                                  <a:gd name="connsiteY2" fmla="*/ 73875 h 100892"/>
                                  <a:gd name="connsiteX3" fmla="*/ 89093 w 110351"/>
                                  <a:gd name="connsiteY3" fmla="*/ 56 h 100892"/>
                                  <a:gd name="connsiteX4" fmla="*/ 93855 w 110351"/>
                                  <a:gd name="connsiteY4" fmla="*/ 61968 h 100892"/>
                                  <a:gd name="connsiteX5" fmla="*/ 60518 w 110351"/>
                                  <a:gd name="connsiteY5" fmla="*/ 76256 h 100892"/>
                                  <a:gd name="connsiteX6" fmla="*/ 987 w 110351"/>
                                  <a:gd name="connsiteY6" fmla="*/ 9581 h 100892"/>
                                </a:gdLst>
                                <a:ahLst/>
                                <a:cxnLst>
                                  <a:cxn ang="0">
                                    <a:pos x="connsiteX0" y="connsiteY0"/>
                                  </a:cxn>
                                  <a:cxn ang="0">
                                    <a:pos x="connsiteX1" y="connsiteY1"/>
                                  </a:cxn>
                                  <a:cxn ang="0">
                                    <a:pos x="connsiteX2" y="connsiteY2"/>
                                  </a:cxn>
                                  <a:cxn ang="0">
                                    <a:pos x="connsiteX3" y="connsiteY3"/>
                                  </a:cxn>
                                  <a:cxn ang="0">
                                    <a:pos x="connsiteX4" y="connsiteY4"/>
                                  </a:cxn>
                                  <a:cxn ang="0">
                                    <a:pos x="connsiteX5" y="connsiteY5"/>
                                  </a:cxn>
                                  <a:cxn ang="0">
                                    <a:pos x="connsiteX6" y="connsiteY6"/>
                                  </a:cxn>
                                </a:cxnLst>
                                <a:rect l="l" t="t" r="r" b="b"/>
                                <a:pathLst>
                                  <a:path w="110351" h="100892">
                                    <a:moveTo>
                                      <a:pt x="987" y="9581"/>
                                    </a:moveTo>
                                    <a:cubicBezTo>
                                      <a:pt x="-4172" y="13153"/>
                                      <a:pt x="11703" y="86971"/>
                                      <a:pt x="29562" y="97687"/>
                                    </a:cubicBezTo>
                                    <a:cubicBezTo>
                                      <a:pt x="47421" y="108403"/>
                                      <a:pt x="98221" y="90147"/>
                                      <a:pt x="108143" y="73875"/>
                                    </a:cubicBezTo>
                                    <a:cubicBezTo>
                                      <a:pt x="118065" y="57603"/>
                                      <a:pt x="91474" y="2040"/>
                                      <a:pt x="89093" y="56"/>
                                    </a:cubicBezTo>
                                    <a:cubicBezTo>
                                      <a:pt x="86712" y="-1928"/>
                                      <a:pt x="98618" y="49268"/>
                                      <a:pt x="93855" y="61968"/>
                                    </a:cubicBezTo>
                                    <a:cubicBezTo>
                                      <a:pt x="89092" y="74668"/>
                                      <a:pt x="71233" y="84590"/>
                                      <a:pt x="60518" y="76256"/>
                                    </a:cubicBezTo>
                                    <a:cubicBezTo>
                                      <a:pt x="49803" y="67922"/>
                                      <a:pt x="6146" y="6009"/>
                                      <a:pt x="987" y="9581"/>
                                    </a:cubicBezTo>
                                    <a:close/>
                                  </a:path>
                                </a:pathLst>
                              </a:custGeom>
                              <a:grpFill/>
                              <a:ln>
                                <a:noFill/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en-AU"/>
                              </a:p>
                            </p:txBody>
                          </p:sp>
                        </p:grpSp>
                      </p:grpSp>
                      <p:sp>
                        <p:nvSpPr>
                          <p:cNvPr id="533" name="Freeform 532"/>
                          <p:cNvSpPr/>
                          <p:nvPr/>
                        </p:nvSpPr>
                        <p:spPr>
                          <a:xfrm>
                            <a:off x="5454959" y="1571556"/>
                            <a:ext cx="48406" cy="169227"/>
                          </a:xfrm>
                          <a:custGeom>
                            <a:avLst/>
                            <a:gdLst>
                              <a:gd name="connsiteX0" fmla="*/ 21916 w 48406"/>
                              <a:gd name="connsiteY0" fmla="*/ 169138 h 169227"/>
                              <a:gd name="connsiteX1" fmla="*/ 48110 w 48406"/>
                              <a:gd name="connsiteY1" fmla="*/ 97700 h 169227"/>
                              <a:gd name="connsiteX2" fmla="*/ 33822 w 48406"/>
                              <a:gd name="connsiteY2" fmla="*/ 69 h 169227"/>
                              <a:gd name="connsiteX3" fmla="*/ 485 w 48406"/>
                              <a:gd name="connsiteY3" fmla="*/ 83413 h 169227"/>
                              <a:gd name="connsiteX4" fmla="*/ 21916 w 48406"/>
                              <a:gd name="connsiteY4" fmla="*/ 169138 h 16922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48406" h="169227">
                                <a:moveTo>
                                  <a:pt x="21916" y="169138"/>
                                </a:moveTo>
                                <a:cubicBezTo>
                                  <a:pt x="29853" y="171519"/>
                                  <a:pt x="46126" y="125878"/>
                                  <a:pt x="48110" y="97700"/>
                                </a:cubicBezTo>
                                <a:cubicBezTo>
                                  <a:pt x="50094" y="69522"/>
                                  <a:pt x="41759" y="2450"/>
                                  <a:pt x="33822" y="69"/>
                                </a:cubicBezTo>
                                <a:cubicBezTo>
                                  <a:pt x="25885" y="-2312"/>
                                  <a:pt x="4057" y="56822"/>
                                  <a:pt x="485" y="83413"/>
                                </a:cubicBezTo>
                                <a:cubicBezTo>
                                  <a:pt x="-3087" y="110004"/>
                                  <a:pt x="13979" y="166757"/>
                                  <a:pt x="21916" y="169138"/>
                                </a:cubicBezTo>
                                <a:close/>
                              </a:path>
                            </a:pathLst>
                          </a:custGeom>
                          <a:grpFill/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</p:grpSp>
                    <p:sp>
                      <p:nvSpPr>
                        <p:cNvPr id="530" name="Freeform 529"/>
                        <p:cNvSpPr/>
                        <p:nvPr/>
                      </p:nvSpPr>
                      <p:spPr>
                        <a:xfrm>
                          <a:off x="5085999" y="2659040"/>
                          <a:ext cx="122596" cy="165915"/>
                        </a:xfrm>
                        <a:custGeom>
                          <a:avLst/>
                          <a:gdLst>
                            <a:gd name="connsiteX0" fmla="*/ 63852 w 154451"/>
                            <a:gd name="connsiteY0" fmla="*/ 270 h 209026"/>
                            <a:gd name="connsiteX1" fmla="*/ 38452 w 154451"/>
                            <a:gd name="connsiteY1" fmla="*/ 79645 h 209026"/>
                            <a:gd name="connsiteX2" fmla="*/ 44802 w 154451"/>
                            <a:gd name="connsiteY2" fmla="*/ 149495 h 209026"/>
                            <a:gd name="connsiteX3" fmla="*/ 111477 w 154451"/>
                            <a:gd name="connsiteY3" fmla="*/ 190770 h 209026"/>
                            <a:gd name="connsiteX4" fmla="*/ 152752 w 154451"/>
                            <a:gd name="connsiteY4" fmla="*/ 203470 h 209026"/>
                            <a:gd name="connsiteX5" fmla="*/ 54327 w 154451"/>
                            <a:gd name="connsiteY5" fmla="*/ 206645 h 209026"/>
                            <a:gd name="connsiteX6" fmla="*/ 3527 w 154451"/>
                            <a:gd name="connsiteY6" fmla="*/ 168545 h 209026"/>
                            <a:gd name="connsiteX7" fmla="*/ 9877 w 154451"/>
                            <a:gd name="connsiteY7" fmla="*/ 108220 h 209026"/>
                            <a:gd name="connsiteX8" fmla="*/ 63852 w 154451"/>
                            <a:gd name="connsiteY8" fmla="*/ 270 h 20902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</a:cxnLst>
                          <a:rect l="l" t="t" r="r" b="b"/>
                          <a:pathLst>
                            <a:path w="154451" h="209026">
                              <a:moveTo>
                                <a:pt x="63852" y="270"/>
                              </a:moveTo>
                              <a:cubicBezTo>
                                <a:pt x="68614" y="-4492"/>
                                <a:pt x="41627" y="54774"/>
                                <a:pt x="38452" y="79645"/>
                              </a:cubicBezTo>
                              <a:cubicBezTo>
                                <a:pt x="35277" y="104516"/>
                                <a:pt x="32631" y="130974"/>
                                <a:pt x="44802" y="149495"/>
                              </a:cubicBezTo>
                              <a:cubicBezTo>
                                <a:pt x="56973" y="168016"/>
                                <a:pt x="93485" y="181774"/>
                                <a:pt x="111477" y="190770"/>
                              </a:cubicBezTo>
                              <a:cubicBezTo>
                                <a:pt x="129469" y="199766"/>
                                <a:pt x="162277" y="200824"/>
                                <a:pt x="152752" y="203470"/>
                              </a:cubicBezTo>
                              <a:cubicBezTo>
                                <a:pt x="143227" y="206116"/>
                                <a:pt x="79198" y="212466"/>
                                <a:pt x="54327" y="206645"/>
                              </a:cubicBezTo>
                              <a:cubicBezTo>
                                <a:pt x="29456" y="200824"/>
                                <a:pt x="10935" y="184949"/>
                                <a:pt x="3527" y="168545"/>
                              </a:cubicBezTo>
                              <a:cubicBezTo>
                                <a:pt x="-3881" y="152141"/>
                                <a:pt x="1410" y="131503"/>
                                <a:pt x="9877" y="108220"/>
                              </a:cubicBezTo>
                              <a:cubicBezTo>
                                <a:pt x="18344" y="84937"/>
                                <a:pt x="59090" y="5032"/>
                                <a:pt x="63852" y="27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1717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  <p:sp>
                      <p:nvSpPr>
                        <p:cNvPr id="531" name="Freeform 530"/>
                        <p:cNvSpPr/>
                        <p:nvPr/>
                      </p:nvSpPr>
                      <p:spPr>
                        <a:xfrm>
                          <a:off x="5608533" y="2636894"/>
                          <a:ext cx="181891" cy="265954"/>
                        </a:xfrm>
                        <a:custGeom>
                          <a:avLst/>
                          <a:gdLst>
                            <a:gd name="connsiteX0" fmla="*/ 212829 w 212838"/>
                            <a:gd name="connsiteY0" fmla="*/ 299192 h 311203"/>
                            <a:gd name="connsiteX1" fmla="*/ 92179 w 212838"/>
                            <a:gd name="connsiteY1" fmla="*/ 308717 h 311203"/>
                            <a:gd name="connsiteX2" fmla="*/ 3279 w 212838"/>
                            <a:gd name="connsiteY2" fmla="*/ 251567 h 311203"/>
                            <a:gd name="connsiteX3" fmla="*/ 25504 w 212838"/>
                            <a:gd name="connsiteY3" fmla="*/ 137267 h 311203"/>
                            <a:gd name="connsiteX4" fmla="*/ 85829 w 212838"/>
                            <a:gd name="connsiteY4" fmla="*/ 742 h 311203"/>
                            <a:gd name="connsiteX5" fmla="*/ 35029 w 212838"/>
                            <a:gd name="connsiteY5" fmla="*/ 200767 h 311203"/>
                            <a:gd name="connsiteX6" fmla="*/ 98529 w 212838"/>
                            <a:gd name="connsiteY6" fmla="*/ 283317 h 311203"/>
                            <a:gd name="connsiteX7" fmla="*/ 212829 w 212838"/>
                            <a:gd name="connsiteY7" fmla="*/ 299192 h 311203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</a:cxnLst>
                          <a:rect l="l" t="t" r="r" b="b"/>
                          <a:pathLst>
                            <a:path w="212838" h="311203">
                              <a:moveTo>
                                <a:pt x="212829" y="299192"/>
                              </a:moveTo>
                              <a:cubicBezTo>
                                <a:pt x="211771" y="303425"/>
                                <a:pt x="127104" y="316654"/>
                                <a:pt x="92179" y="308717"/>
                              </a:cubicBezTo>
                              <a:cubicBezTo>
                                <a:pt x="57254" y="300780"/>
                                <a:pt x="14391" y="280142"/>
                                <a:pt x="3279" y="251567"/>
                              </a:cubicBezTo>
                              <a:cubicBezTo>
                                <a:pt x="-7833" y="222992"/>
                                <a:pt x="11746" y="179071"/>
                                <a:pt x="25504" y="137267"/>
                              </a:cubicBezTo>
                              <a:cubicBezTo>
                                <a:pt x="39262" y="95463"/>
                                <a:pt x="84241" y="-9841"/>
                                <a:pt x="85829" y="742"/>
                              </a:cubicBezTo>
                              <a:cubicBezTo>
                                <a:pt x="87416" y="11325"/>
                                <a:pt x="32912" y="153671"/>
                                <a:pt x="35029" y="200767"/>
                              </a:cubicBezTo>
                              <a:cubicBezTo>
                                <a:pt x="37146" y="247863"/>
                                <a:pt x="68367" y="265325"/>
                                <a:pt x="98529" y="283317"/>
                              </a:cubicBezTo>
                              <a:cubicBezTo>
                                <a:pt x="128691" y="301309"/>
                                <a:pt x="213887" y="294959"/>
                                <a:pt x="212829" y="299192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17171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</p:grpSp>
                  <p:sp>
                    <p:nvSpPr>
                      <p:cNvPr id="491" name="Freeform 490"/>
                      <p:cNvSpPr/>
                      <p:nvPr/>
                    </p:nvSpPr>
                    <p:spPr>
                      <a:xfrm>
                        <a:off x="5441729" y="1576078"/>
                        <a:ext cx="73246" cy="157673"/>
                      </a:xfrm>
                      <a:custGeom>
                        <a:avLst/>
                        <a:gdLst>
                          <a:gd name="connsiteX0" fmla="*/ 16096 w 73246"/>
                          <a:gd name="connsiteY0" fmla="*/ 157472 h 157673"/>
                          <a:gd name="connsiteX1" fmla="*/ 1809 w 73246"/>
                          <a:gd name="connsiteY1" fmla="*/ 57460 h 157673"/>
                          <a:gd name="connsiteX2" fmla="*/ 49434 w 73246"/>
                          <a:gd name="connsiteY2" fmla="*/ 310 h 157673"/>
                          <a:gd name="connsiteX3" fmla="*/ 73246 w 73246"/>
                          <a:gd name="connsiteY3" fmla="*/ 81272 h 157673"/>
                          <a:gd name="connsiteX4" fmla="*/ 16096 w 73246"/>
                          <a:gd name="connsiteY4" fmla="*/ 157472 h 15767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73246" h="157673">
                            <a:moveTo>
                              <a:pt x="16096" y="157472"/>
                            </a:moveTo>
                            <a:cubicBezTo>
                              <a:pt x="4190" y="153503"/>
                              <a:pt x="-3747" y="83654"/>
                              <a:pt x="1809" y="57460"/>
                            </a:cubicBezTo>
                            <a:cubicBezTo>
                              <a:pt x="7365" y="31266"/>
                              <a:pt x="37528" y="-3659"/>
                              <a:pt x="49434" y="310"/>
                            </a:cubicBezTo>
                            <a:cubicBezTo>
                              <a:pt x="61340" y="4279"/>
                              <a:pt x="73246" y="56666"/>
                              <a:pt x="73246" y="81272"/>
                            </a:cubicBezTo>
                            <a:cubicBezTo>
                              <a:pt x="73246" y="105878"/>
                              <a:pt x="28002" y="161441"/>
                              <a:pt x="16096" y="157472"/>
                            </a:cubicBezTo>
                            <a:close/>
                          </a:path>
                        </a:pathLst>
                      </a:custGeom>
                      <a:solidFill>
                        <a:srgbClr val="FFFFFF">
                          <a:alpha val="69804"/>
                        </a:srgbClr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</p:grpSp>
                <p:sp>
                  <p:nvSpPr>
                    <p:cNvPr id="468" name="Freeform 467"/>
                    <p:cNvSpPr/>
                    <p:nvPr/>
                  </p:nvSpPr>
                  <p:spPr>
                    <a:xfrm>
                      <a:off x="5178262" y="1888966"/>
                      <a:ext cx="981374" cy="781834"/>
                    </a:xfrm>
                    <a:custGeom>
                      <a:avLst/>
                      <a:gdLst>
                        <a:gd name="connsiteX0" fmla="*/ 6513 w 981374"/>
                        <a:gd name="connsiteY0" fmla="*/ 159 h 781834"/>
                        <a:gd name="connsiteX1" fmla="*/ 28738 w 981374"/>
                        <a:gd name="connsiteY1" fmla="*/ 146209 h 781834"/>
                        <a:gd name="connsiteX2" fmla="*/ 117638 w 981374"/>
                        <a:gd name="connsiteY2" fmla="*/ 285909 h 781834"/>
                        <a:gd name="connsiteX3" fmla="*/ 349413 w 981374"/>
                        <a:gd name="connsiteY3" fmla="*/ 377984 h 781834"/>
                        <a:gd name="connsiteX4" fmla="*/ 670088 w 981374"/>
                        <a:gd name="connsiteY4" fmla="*/ 495459 h 781834"/>
                        <a:gd name="connsiteX5" fmla="*/ 879638 w 981374"/>
                        <a:gd name="connsiteY5" fmla="*/ 641509 h 781834"/>
                        <a:gd name="connsiteX6" fmla="*/ 981238 w 981374"/>
                        <a:gd name="connsiteY6" fmla="*/ 781209 h 781834"/>
                        <a:gd name="connsiteX7" fmla="*/ 895513 w 981374"/>
                        <a:gd name="connsiteY7" fmla="*/ 584359 h 781834"/>
                        <a:gd name="connsiteX8" fmla="*/ 666913 w 981374"/>
                        <a:gd name="connsiteY8" fmla="*/ 409734 h 781834"/>
                        <a:gd name="connsiteX9" fmla="*/ 409738 w 981374"/>
                        <a:gd name="connsiteY9" fmla="*/ 292259 h 781834"/>
                        <a:gd name="connsiteX10" fmla="*/ 133513 w 981374"/>
                        <a:gd name="connsiteY10" fmla="*/ 174784 h 781834"/>
                        <a:gd name="connsiteX11" fmla="*/ 6513 w 981374"/>
                        <a:gd name="connsiteY11" fmla="*/ 159 h 7818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981374" h="781834">
                          <a:moveTo>
                            <a:pt x="6513" y="159"/>
                          </a:moveTo>
                          <a:cubicBezTo>
                            <a:pt x="-10950" y="-4604"/>
                            <a:pt x="10217" y="98584"/>
                            <a:pt x="28738" y="146209"/>
                          </a:cubicBezTo>
                          <a:cubicBezTo>
                            <a:pt x="47259" y="193834"/>
                            <a:pt x="64192" y="247280"/>
                            <a:pt x="117638" y="285909"/>
                          </a:cubicBezTo>
                          <a:cubicBezTo>
                            <a:pt x="171084" y="324538"/>
                            <a:pt x="257338" y="343059"/>
                            <a:pt x="349413" y="377984"/>
                          </a:cubicBezTo>
                          <a:cubicBezTo>
                            <a:pt x="441488" y="412909"/>
                            <a:pt x="581717" y="451538"/>
                            <a:pt x="670088" y="495459"/>
                          </a:cubicBezTo>
                          <a:cubicBezTo>
                            <a:pt x="758459" y="539380"/>
                            <a:pt x="827780" y="593884"/>
                            <a:pt x="879638" y="641509"/>
                          </a:cubicBezTo>
                          <a:cubicBezTo>
                            <a:pt x="931496" y="689134"/>
                            <a:pt x="978592" y="790734"/>
                            <a:pt x="981238" y="781209"/>
                          </a:cubicBezTo>
                          <a:cubicBezTo>
                            <a:pt x="983884" y="771684"/>
                            <a:pt x="947900" y="646271"/>
                            <a:pt x="895513" y="584359"/>
                          </a:cubicBezTo>
                          <a:cubicBezTo>
                            <a:pt x="843126" y="522447"/>
                            <a:pt x="747875" y="458417"/>
                            <a:pt x="666913" y="409734"/>
                          </a:cubicBezTo>
                          <a:cubicBezTo>
                            <a:pt x="585951" y="361051"/>
                            <a:pt x="498638" y="331417"/>
                            <a:pt x="409738" y="292259"/>
                          </a:cubicBezTo>
                          <a:cubicBezTo>
                            <a:pt x="320838" y="253101"/>
                            <a:pt x="195425" y="223467"/>
                            <a:pt x="133513" y="174784"/>
                          </a:cubicBezTo>
                          <a:cubicBezTo>
                            <a:pt x="71601" y="126101"/>
                            <a:pt x="23976" y="4922"/>
                            <a:pt x="6513" y="159"/>
                          </a:cubicBezTo>
                          <a:close/>
                        </a:path>
                      </a:pathLst>
                    </a:custGeom>
                    <a:solidFill>
                      <a:srgbClr val="40404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469" name="Freeform 468"/>
                    <p:cNvSpPr/>
                    <p:nvPr/>
                  </p:nvSpPr>
                  <p:spPr>
                    <a:xfrm>
                      <a:off x="4698971" y="2482718"/>
                      <a:ext cx="295578" cy="677479"/>
                    </a:xfrm>
                    <a:custGeom>
                      <a:avLst/>
                      <a:gdLst>
                        <a:gd name="connsiteX0" fmla="*/ 95279 w 295578"/>
                        <a:gd name="connsiteY0" fmla="*/ 22357 h 677479"/>
                        <a:gd name="connsiteX1" fmla="*/ 161954 w 295578"/>
                        <a:gd name="connsiteY1" fmla="*/ 50932 h 677479"/>
                        <a:gd name="connsiteX2" fmla="*/ 196879 w 295578"/>
                        <a:gd name="connsiteY2" fmla="*/ 60457 h 677479"/>
                        <a:gd name="connsiteX3" fmla="*/ 215929 w 295578"/>
                        <a:gd name="connsiteY3" fmla="*/ 132 h 677479"/>
                        <a:gd name="connsiteX4" fmla="*/ 279429 w 295578"/>
                        <a:gd name="connsiteY4" fmla="*/ 79507 h 677479"/>
                        <a:gd name="connsiteX5" fmla="*/ 263554 w 295578"/>
                        <a:gd name="connsiteY5" fmla="*/ 181107 h 677479"/>
                        <a:gd name="connsiteX6" fmla="*/ 222279 w 295578"/>
                        <a:gd name="connsiteY6" fmla="*/ 298582 h 677479"/>
                        <a:gd name="connsiteX7" fmla="*/ 190529 w 295578"/>
                        <a:gd name="connsiteY7" fmla="*/ 409707 h 677479"/>
                        <a:gd name="connsiteX8" fmla="*/ 263554 w 295578"/>
                        <a:gd name="connsiteY8" fmla="*/ 501782 h 677479"/>
                        <a:gd name="connsiteX9" fmla="*/ 295304 w 295578"/>
                        <a:gd name="connsiteY9" fmla="*/ 530357 h 677479"/>
                        <a:gd name="connsiteX10" fmla="*/ 247679 w 295578"/>
                        <a:gd name="connsiteY10" fmla="*/ 584332 h 677479"/>
                        <a:gd name="connsiteX11" fmla="*/ 98454 w 295578"/>
                        <a:gd name="connsiteY11" fmla="*/ 647832 h 677479"/>
                        <a:gd name="connsiteX12" fmla="*/ 29 w 295578"/>
                        <a:gd name="connsiteY12" fmla="*/ 676407 h 677479"/>
                        <a:gd name="connsiteX13" fmla="*/ 88929 w 295578"/>
                        <a:gd name="connsiteY13" fmla="*/ 612907 h 677479"/>
                        <a:gd name="connsiteX14" fmla="*/ 168304 w 295578"/>
                        <a:gd name="connsiteY14" fmla="*/ 447807 h 677479"/>
                        <a:gd name="connsiteX15" fmla="*/ 139729 w 295578"/>
                        <a:gd name="connsiteY15" fmla="*/ 327157 h 677479"/>
                        <a:gd name="connsiteX16" fmla="*/ 152429 w 295578"/>
                        <a:gd name="connsiteY16" fmla="*/ 200157 h 677479"/>
                        <a:gd name="connsiteX17" fmla="*/ 95279 w 295578"/>
                        <a:gd name="connsiteY17" fmla="*/ 22357 h 67747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</a:cxnLst>
                      <a:rect l="l" t="t" r="r" b="b"/>
                      <a:pathLst>
                        <a:path w="295578" h="677479">
                          <a:moveTo>
                            <a:pt x="95279" y="22357"/>
                          </a:moveTo>
                          <a:cubicBezTo>
                            <a:pt x="96867" y="-2514"/>
                            <a:pt x="145021" y="44582"/>
                            <a:pt x="161954" y="50932"/>
                          </a:cubicBezTo>
                          <a:cubicBezTo>
                            <a:pt x="178887" y="57282"/>
                            <a:pt x="187883" y="68924"/>
                            <a:pt x="196879" y="60457"/>
                          </a:cubicBezTo>
                          <a:cubicBezTo>
                            <a:pt x="205875" y="51990"/>
                            <a:pt x="202171" y="-3043"/>
                            <a:pt x="215929" y="132"/>
                          </a:cubicBezTo>
                          <a:cubicBezTo>
                            <a:pt x="229687" y="3307"/>
                            <a:pt x="271491" y="49344"/>
                            <a:pt x="279429" y="79507"/>
                          </a:cubicBezTo>
                          <a:cubicBezTo>
                            <a:pt x="287367" y="109670"/>
                            <a:pt x="273079" y="144595"/>
                            <a:pt x="263554" y="181107"/>
                          </a:cubicBezTo>
                          <a:cubicBezTo>
                            <a:pt x="254029" y="217619"/>
                            <a:pt x="234450" y="260482"/>
                            <a:pt x="222279" y="298582"/>
                          </a:cubicBezTo>
                          <a:cubicBezTo>
                            <a:pt x="210108" y="336682"/>
                            <a:pt x="183650" y="375840"/>
                            <a:pt x="190529" y="409707"/>
                          </a:cubicBezTo>
                          <a:cubicBezTo>
                            <a:pt x="197408" y="443574"/>
                            <a:pt x="246092" y="481674"/>
                            <a:pt x="263554" y="501782"/>
                          </a:cubicBezTo>
                          <a:cubicBezTo>
                            <a:pt x="281016" y="521890"/>
                            <a:pt x="297950" y="516599"/>
                            <a:pt x="295304" y="530357"/>
                          </a:cubicBezTo>
                          <a:cubicBezTo>
                            <a:pt x="292658" y="544115"/>
                            <a:pt x="280487" y="564753"/>
                            <a:pt x="247679" y="584332"/>
                          </a:cubicBezTo>
                          <a:cubicBezTo>
                            <a:pt x="214871" y="603911"/>
                            <a:pt x="139729" y="632486"/>
                            <a:pt x="98454" y="647832"/>
                          </a:cubicBezTo>
                          <a:cubicBezTo>
                            <a:pt x="57179" y="663178"/>
                            <a:pt x="1616" y="682228"/>
                            <a:pt x="29" y="676407"/>
                          </a:cubicBezTo>
                          <a:cubicBezTo>
                            <a:pt x="-1559" y="670586"/>
                            <a:pt x="60883" y="651007"/>
                            <a:pt x="88929" y="612907"/>
                          </a:cubicBezTo>
                          <a:cubicBezTo>
                            <a:pt x="116975" y="574807"/>
                            <a:pt x="159837" y="495432"/>
                            <a:pt x="168304" y="447807"/>
                          </a:cubicBezTo>
                          <a:cubicBezTo>
                            <a:pt x="176771" y="400182"/>
                            <a:pt x="142375" y="368432"/>
                            <a:pt x="139729" y="327157"/>
                          </a:cubicBezTo>
                          <a:cubicBezTo>
                            <a:pt x="137083" y="285882"/>
                            <a:pt x="158779" y="248840"/>
                            <a:pt x="152429" y="200157"/>
                          </a:cubicBezTo>
                          <a:cubicBezTo>
                            <a:pt x="146079" y="151474"/>
                            <a:pt x="93691" y="47228"/>
                            <a:pt x="95279" y="22357"/>
                          </a:cubicBezTo>
                          <a:close/>
                        </a:path>
                      </a:pathLst>
                    </a:custGeom>
                    <a:solidFill>
                      <a:srgbClr val="404040">
                        <a:alpha val="20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470" name="Freeform 469"/>
                    <p:cNvSpPr/>
                    <p:nvPr/>
                  </p:nvSpPr>
                  <p:spPr>
                    <a:xfrm>
                      <a:off x="4822342" y="1822369"/>
                      <a:ext cx="1606169" cy="924061"/>
                    </a:xfrm>
                    <a:custGeom>
                      <a:avLst/>
                      <a:gdLst>
                        <a:gd name="connsiteX0" fmla="*/ 483 w 1606169"/>
                        <a:gd name="connsiteY0" fmla="*/ 212806 h 924061"/>
                        <a:gd name="connsiteX1" fmla="*/ 352908 w 1606169"/>
                        <a:gd name="connsiteY1" fmla="*/ 69931 h 924061"/>
                        <a:gd name="connsiteX2" fmla="*/ 740258 w 1606169"/>
                        <a:gd name="connsiteY2" fmla="*/ 66756 h 924061"/>
                        <a:gd name="connsiteX3" fmla="*/ 1248258 w 1606169"/>
                        <a:gd name="connsiteY3" fmla="*/ 292181 h 924061"/>
                        <a:gd name="connsiteX4" fmla="*/ 1505433 w 1606169"/>
                        <a:gd name="connsiteY4" fmla="*/ 581106 h 924061"/>
                        <a:gd name="connsiteX5" fmla="*/ 1581633 w 1606169"/>
                        <a:gd name="connsiteY5" fmla="*/ 920831 h 924061"/>
                        <a:gd name="connsiteX6" fmla="*/ 1603858 w 1606169"/>
                        <a:gd name="connsiteY6" fmla="*/ 733506 h 924061"/>
                        <a:gd name="connsiteX7" fmla="*/ 1534008 w 1606169"/>
                        <a:gd name="connsiteY7" fmla="*/ 425531 h 924061"/>
                        <a:gd name="connsiteX8" fmla="*/ 1337158 w 1606169"/>
                        <a:gd name="connsiteY8" fmla="*/ 219156 h 924061"/>
                        <a:gd name="connsiteX9" fmla="*/ 965683 w 1606169"/>
                        <a:gd name="connsiteY9" fmla="*/ 44531 h 924061"/>
                        <a:gd name="connsiteX10" fmla="*/ 591033 w 1606169"/>
                        <a:gd name="connsiteY10" fmla="*/ 81 h 924061"/>
                        <a:gd name="connsiteX11" fmla="*/ 283058 w 1606169"/>
                        <a:gd name="connsiteY11" fmla="*/ 50881 h 924061"/>
                        <a:gd name="connsiteX12" fmla="*/ 483 w 1606169"/>
                        <a:gd name="connsiteY12" fmla="*/ 212806 h 9240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1606169" h="924061">
                          <a:moveTo>
                            <a:pt x="483" y="212806"/>
                          </a:moveTo>
                          <a:cubicBezTo>
                            <a:pt x="12125" y="215981"/>
                            <a:pt x="229612" y="94273"/>
                            <a:pt x="352908" y="69931"/>
                          </a:cubicBezTo>
                          <a:cubicBezTo>
                            <a:pt x="476204" y="45589"/>
                            <a:pt x="591033" y="29714"/>
                            <a:pt x="740258" y="66756"/>
                          </a:cubicBezTo>
                          <a:cubicBezTo>
                            <a:pt x="889483" y="103798"/>
                            <a:pt x="1120729" y="206456"/>
                            <a:pt x="1248258" y="292181"/>
                          </a:cubicBezTo>
                          <a:cubicBezTo>
                            <a:pt x="1375787" y="377906"/>
                            <a:pt x="1449871" y="476331"/>
                            <a:pt x="1505433" y="581106"/>
                          </a:cubicBezTo>
                          <a:cubicBezTo>
                            <a:pt x="1560996" y="685881"/>
                            <a:pt x="1565229" y="895431"/>
                            <a:pt x="1581633" y="920831"/>
                          </a:cubicBezTo>
                          <a:cubicBezTo>
                            <a:pt x="1598037" y="946231"/>
                            <a:pt x="1611796" y="816056"/>
                            <a:pt x="1603858" y="733506"/>
                          </a:cubicBezTo>
                          <a:cubicBezTo>
                            <a:pt x="1595921" y="650956"/>
                            <a:pt x="1578458" y="511256"/>
                            <a:pt x="1534008" y="425531"/>
                          </a:cubicBezTo>
                          <a:cubicBezTo>
                            <a:pt x="1489558" y="339806"/>
                            <a:pt x="1431879" y="282656"/>
                            <a:pt x="1337158" y="219156"/>
                          </a:cubicBezTo>
                          <a:cubicBezTo>
                            <a:pt x="1242437" y="155656"/>
                            <a:pt x="1090037" y="81043"/>
                            <a:pt x="965683" y="44531"/>
                          </a:cubicBezTo>
                          <a:cubicBezTo>
                            <a:pt x="841329" y="8019"/>
                            <a:pt x="704804" y="-977"/>
                            <a:pt x="591033" y="81"/>
                          </a:cubicBezTo>
                          <a:cubicBezTo>
                            <a:pt x="477262" y="1139"/>
                            <a:pt x="375662" y="18073"/>
                            <a:pt x="283058" y="50881"/>
                          </a:cubicBezTo>
                          <a:cubicBezTo>
                            <a:pt x="190454" y="83689"/>
                            <a:pt x="-11159" y="209631"/>
                            <a:pt x="483" y="212806"/>
                          </a:cubicBezTo>
                          <a:close/>
                        </a:path>
                      </a:pathLst>
                    </a:custGeom>
                    <a:solidFill>
                      <a:srgbClr val="40404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471" name="Freeform 470"/>
                    <p:cNvSpPr/>
                    <p:nvPr/>
                  </p:nvSpPr>
                  <p:spPr>
                    <a:xfrm>
                      <a:off x="6170115" y="2431507"/>
                      <a:ext cx="167789" cy="399767"/>
                    </a:xfrm>
                    <a:custGeom>
                      <a:avLst/>
                      <a:gdLst>
                        <a:gd name="connsiteX0" fmla="*/ 11610 w 167789"/>
                        <a:gd name="connsiteY0" fmla="*/ 543 h 399767"/>
                        <a:gd name="connsiteX1" fmla="*/ 151310 w 167789"/>
                        <a:gd name="connsiteY1" fmla="*/ 197393 h 399767"/>
                        <a:gd name="connsiteX2" fmla="*/ 164010 w 167789"/>
                        <a:gd name="connsiteY2" fmla="*/ 397418 h 399767"/>
                        <a:gd name="connsiteX3" fmla="*/ 141785 w 167789"/>
                        <a:gd name="connsiteY3" fmla="*/ 302168 h 399767"/>
                        <a:gd name="connsiteX4" fmla="*/ 97335 w 167789"/>
                        <a:gd name="connsiteY4" fmla="*/ 229143 h 399767"/>
                        <a:gd name="connsiteX5" fmla="*/ 37010 w 167789"/>
                        <a:gd name="connsiteY5" fmla="*/ 225968 h 399767"/>
                        <a:gd name="connsiteX6" fmla="*/ 2085 w 167789"/>
                        <a:gd name="connsiteY6" fmla="*/ 241843 h 399767"/>
                        <a:gd name="connsiteX7" fmla="*/ 5260 w 167789"/>
                        <a:gd name="connsiteY7" fmla="*/ 210093 h 399767"/>
                        <a:gd name="connsiteX8" fmla="*/ 8435 w 167789"/>
                        <a:gd name="connsiteY8" fmla="*/ 140243 h 399767"/>
                        <a:gd name="connsiteX9" fmla="*/ 11610 w 167789"/>
                        <a:gd name="connsiteY9" fmla="*/ 543 h 3997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67789" h="399767">
                          <a:moveTo>
                            <a:pt x="11610" y="543"/>
                          </a:moveTo>
                          <a:cubicBezTo>
                            <a:pt x="35423" y="10068"/>
                            <a:pt x="125910" y="131247"/>
                            <a:pt x="151310" y="197393"/>
                          </a:cubicBezTo>
                          <a:cubicBezTo>
                            <a:pt x="176710" y="263539"/>
                            <a:pt x="165597" y="379956"/>
                            <a:pt x="164010" y="397418"/>
                          </a:cubicBezTo>
                          <a:cubicBezTo>
                            <a:pt x="162423" y="414880"/>
                            <a:pt x="152898" y="330214"/>
                            <a:pt x="141785" y="302168"/>
                          </a:cubicBezTo>
                          <a:cubicBezTo>
                            <a:pt x="130673" y="274122"/>
                            <a:pt x="114798" y="241843"/>
                            <a:pt x="97335" y="229143"/>
                          </a:cubicBezTo>
                          <a:cubicBezTo>
                            <a:pt x="79873" y="216443"/>
                            <a:pt x="52885" y="223851"/>
                            <a:pt x="37010" y="225968"/>
                          </a:cubicBezTo>
                          <a:cubicBezTo>
                            <a:pt x="21135" y="228085"/>
                            <a:pt x="7377" y="244489"/>
                            <a:pt x="2085" y="241843"/>
                          </a:cubicBezTo>
                          <a:cubicBezTo>
                            <a:pt x="-3207" y="239197"/>
                            <a:pt x="4202" y="227026"/>
                            <a:pt x="5260" y="210093"/>
                          </a:cubicBezTo>
                          <a:cubicBezTo>
                            <a:pt x="6318" y="193160"/>
                            <a:pt x="8964" y="170935"/>
                            <a:pt x="8435" y="140243"/>
                          </a:cubicBezTo>
                          <a:cubicBezTo>
                            <a:pt x="7906" y="109551"/>
                            <a:pt x="-12203" y="-8982"/>
                            <a:pt x="11610" y="543"/>
                          </a:cubicBezTo>
                          <a:close/>
                        </a:path>
                      </a:pathLst>
                    </a:custGeom>
                    <a:solidFill>
                      <a:srgbClr val="40404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472" name="Freeform 471"/>
                    <p:cNvSpPr/>
                    <p:nvPr/>
                  </p:nvSpPr>
                  <p:spPr>
                    <a:xfrm>
                      <a:off x="5949205" y="2825636"/>
                      <a:ext cx="458746" cy="448208"/>
                    </a:xfrm>
                    <a:custGeom>
                      <a:avLst/>
                      <a:gdLst>
                        <a:gd name="connsiteX0" fmla="*/ 454770 w 458746"/>
                        <a:gd name="connsiteY0" fmla="*/ 114 h 448208"/>
                        <a:gd name="connsiteX1" fmla="*/ 318245 w 458746"/>
                        <a:gd name="connsiteY1" fmla="*/ 171564 h 448208"/>
                        <a:gd name="connsiteX2" fmla="*/ 175370 w 458746"/>
                        <a:gd name="connsiteY2" fmla="*/ 314439 h 448208"/>
                        <a:gd name="connsiteX3" fmla="*/ 745 w 458746"/>
                        <a:gd name="connsiteY3" fmla="*/ 444614 h 448208"/>
                        <a:gd name="connsiteX4" fmla="*/ 118220 w 458746"/>
                        <a:gd name="connsiteY4" fmla="*/ 403339 h 448208"/>
                        <a:gd name="connsiteX5" fmla="*/ 257920 w 458746"/>
                        <a:gd name="connsiteY5" fmla="*/ 314439 h 448208"/>
                        <a:gd name="connsiteX6" fmla="*/ 365870 w 458746"/>
                        <a:gd name="connsiteY6" fmla="*/ 238239 h 448208"/>
                        <a:gd name="connsiteX7" fmla="*/ 416670 w 458746"/>
                        <a:gd name="connsiteY7" fmla="*/ 146164 h 448208"/>
                        <a:gd name="connsiteX8" fmla="*/ 454770 w 458746"/>
                        <a:gd name="connsiteY8" fmla="*/ 114 h 44820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458746" h="448208">
                          <a:moveTo>
                            <a:pt x="454770" y="114"/>
                          </a:moveTo>
                          <a:cubicBezTo>
                            <a:pt x="438366" y="4347"/>
                            <a:pt x="364812" y="119177"/>
                            <a:pt x="318245" y="171564"/>
                          </a:cubicBezTo>
                          <a:cubicBezTo>
                            <a:pt x="271678" y="223951"/>
                            <a:pt x="228287" y="268931"/>
                            <a:pt x="175370" y="314439"/>
                          </a:cubicBezTo>
                          <a:cubicBezTo>
                            <a:pt x="122453" y="359947"/>
                            <a:pt x="10270" y="429797"/>
                            <a:pt x="745" y="444614"/>
                          </a:cubicBezTo>
                          <a:cubicBezTo>
                            <a:pt x="-8780" y="459431"/>
                            <a:pt x="75357" y="425035"/>
                            <a:pt x="118220" y="403339"/>
                          </a:cubicBezTo>
                          <a:cubicBezTo>
                            <a:pt x="161082" y="381643"/>
                            <a:pt x="216645" y="341956"/>
                            <a:pt x="257920" y="314439"/>
                          </a:cubicBezTo>
                          <a:cubicBezTo>
                            <a:pt x="299195" y="286922"/>
                            <a:pt x="339412" y="266285"/>
                            <a:pt x="365870" y="238239"/>
                          </a:cubicBezTo>
                          <a:cubicBezTo>
                            <a:pt x="392328" y="210193"/>
                            <a:pt x="400795" y="182147"/>
                            <a:pt x="416670" y="146164"/>
                          </a:cubicBezTo>
                          <a:cubicBezTo>
                            <a:pt x="432545" y="110181"/>
                            <a:pt x="471174" y="-4119"/>
                            <a:pt x="454770" y="114"/>
                          </a:cubicBezTo>
                          <a:close/>
                        </a:path>
                      </a:pathLst>
                    </a:custGeom>
                    <a:solidFill>
                      <a:srgbClr val="40404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473" name="Freeform 472"/>
                    <p:cNvSpPr/>
                    <p:nvPr/>
                  </p:nvSpPr>
                  <p:spPr>
                    <a:xfrm>
                      <a:off x="4744916" y="2260555"/>
                      <a:ext cx="128843" cy="271216"/>
                    </a:xfrm>
                    <a:custGeom>
                      <a:avLst/>
                      <a:gdLst>
                        <a:gd name="connsiteX0" fmla="*/ 128709 w 128843"/>
                        <a:gd name="connsiteY0" fmla="*/ 269920 h 271216"/>
                        <a:gd name="connsiteX1" fmla="*/ 46159 w 128843"/>
                        <a:gd name="connsiteY1" fmla="*/ 114345 h 271216"/>
                        <a:gd name="connsiteX2" fmla="*/ 55684 w 128843"/>
                        <a:gd name="connsiteY2" fmla="*/ 45 h 271216"/>
                        <a:gd name="connsiteX3" fmla="*/ 1709 w 128843"/>
                        <a:gd name="connsiteY3" fmla="*/ 101645 h 271216"/>
                        <a:gd name="connsiteX4" fmla="*/ 23934 w 128843"/>
                        <a:gd name="connsiteY4" fmla="*/ 184195 h 271216"/>
                        <a:gd name="connsiteX5" fmla="*/ 128709 w 128843"/>
                        <a:gd name="connsiteY5" fmla="*/ 269920 h 2712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128843" h="271216">
                          <a:moveTo>
                            <a:pt x="128709" y="269920"/>
                          </a:moveTo>
                          <a:cubicBezTo>
                            <a:pt x="132413" y="258278"/>
                            <a:pt x="58330" y="159324"/>
                            <a:pt x="46159" y="114345"/>
                          </a:cubicBezTo>
                          <a:cubicBezTo>
                            <a:pt x="33988" y="69366"/>
                            <a:pt x="63092" y="2162"/>
                            <a:pt x="55684" y="45"/>
                          </a:cubicBezTo>
                          <a:cubicBezTo>
                            <a:pt x="48276" y="-2072"/>
                            <a:pt x="7001" y="70953"/>
                            <a:pt x="1709" y="101645"/>
                          </a:cubicBezTo>
                          <a:cubicBezTo>
                            <a:pt x="-3583" y="132337"/>
                            <a:pt x="3297" y="156678"/>
                            <a:pt x="23934" y="184195"/>
                          </a:cubicBezTo>
                          <a:cubicBezTo>
                            <a:pt x="44571" y="211712"/>
                            <a:pt x="125005" y="281562"/>
                            <a:pt x="128709" y="269920"/>
                          </a:cubicBezTo>
                          <a:close/>
                        </a:path>
                      </a:pathLst>
                    </a:custGeom>
                    <a:solidFill>
                      <a:srgbClr val="40404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474" name="Freeform 473"/>
                    <p:cNvSpPr/>
                    <p:nvPr/>
                  </p:nvSpPr>
                  <p:spPr>
                    <a:xfrm>
                      <a:off x="4883089" y="1939811"/>
                      <a:ext cx="321157" cy="558077"/>
                    </a:xfrm>
                    <a:custGeom>
                      <a:avLst/>
                      <a:gdLst>
                        <a:gd name="connsiteX0" fmla="*/ 288986 w 321157"/>
                        <a:gd name="connsiteY0" fmla="*/ 114 h 558077"/>
                        <a:gd name="connsiteX1" fmla="*/ 111186 w 321157"/>
                        <a:gd name="connsiteY1" fmla="*/ 133464 h 558077"/>
                        <a:gd name="connsiteX2" fmla="*/ 9586 w 321157"/>
                        <a:gd name="connsiteY2" fmla="*/ 352539 h 558077"/>
                        <a:gd name="connsiteX3" fmla="*/ 6411 w 321157"/>
                        <a:gd name="connsiteY3" fmla="*/ 517639 h 558077"/>
                        <a:gd name="connsiteX4" fmla="*/ 28636 w 321157"/>
                        <a:gd name="connsiteY4" fmla="*/ 555739 h 558077"/>
                        <a:gd name="connsiteX5" fmla="*/ 34986 w 321157"/>
                        <a:gd name="connsiteY5" fmla="*/ 470014 h 558077"/>
                        <a:gd name="connsiteX6" fmla="*/ 165161 w 321157"/>
                        <a:gd name="connsiteY6" fmla="*/ 314439 h 558077"/>
                        <a:gd name="connsiteX7" fmla="*/ 257236 w 321157"/>
                        <a:gd name="connsiteY7" fmla="*/ 190614 h 558077"/>
                        <a:gd name="connsiteX8" fmla="*/ 317561 w 321157"/>
                        <a:gd name="connsiteY8" fmla="*/ 111239 h 558077"/>
                        <a:gd name="connsiteX9" fmla="*/ 288986 w 321157"/>
                        <a:gd name="connsiteY9" fmla="*/ 114 h 55807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321157" h="558077">
                          <a:moveTo>
                            <a:pt x="288986" y="114"/>
                          </a:moveTo>
                          <a:cubicBezTo>
                            <a:pt x="254590" y="3818"/>
                            <a:pt x="157753" y="74727"/>
                            <a:pt x="111186" y="133464"/>
                          </a:cubicBezTo>
                          <a:cubicBezTo>
                            <a:pt x="64619" y="192201"/>
                            <a:pt x="27048" y="288510"/>
                            <a:pt x="9586" y="352539"/>
                          </a:cubicBezTo>
                          <a:cubicBezTo>
                            <a:pt x="-7876" y="416568"/>
                            <a:pt x="3236" y="483772"/>
                            <a:pt x="6411" y="517639"/>
                          </a:cubicBezTo>
                          <a:cubicBezTo>
                            <a:pt x="9586" y="551506"/>
                            <a:pt x="23873" y="563677"/>
                            <a:pt x="28636" y="555739"/>
                          </a:cubicBezTo>
                          <a:cubicBezTo>
                            <a:pt x="33398" y="547802"/>
                            <a:pt x="12232" y="510231"/>
                            <a:pt x="34986" y="470014"/>
                          </a:cubicBezTo>
                          <a:cubicBezTo>
                            <a:pt x="57740" y="429797"/>
                            <a:pt x="128119" y="361006"/>
                            <a:pt x="165161" y="314439"/>
                          </a:cubicBezTo>
                          <a:cubicBezTo>
                            <a:pt x="202203" y="267872"/>
                            <a:pt x="231836" y="224481"/>
                            <a:pt x="257236" y="190614"/>
                          </a:cubicBezTo>
                          <a:cubicBezTo>
                            <a:pt x="282636" y="156747"/>
                            <a:pt x="310153" y="138756"/>
                            <a:pt x="317561" y="111239"/>
                          </a:cubicBezTo>
                          <a:cubicBezTo>
                            <a:pt x="324969" y="83722"/>
                            <a:pt x="323382" y="-3590"/>
                            <a:pt x="288986" y="114"/>
                          </a:cubicBezTo>
                          <a:close/>
                        </a:path>
                      </a:pathLst>
                    </a:custGeom>
                    <a:solidFill>
                      <a:srgbClr val="40404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475" name="Freeform 474"/>
                    <p:cNvSpPr/>
                    <p:nvPr/>
                  </p:nvSpPr>
                  <p:spPr>
                    <a:xfrm>
                      <a:off x="5930784" y="1319457"/>
                      <a:ext cx="668956" cy="1022330"/>
                    </a:xfrm>
                    <a:custGeom>
                      <a:avLst/>
                      <a:gdLst>
                        <a:gd name="connsiteX0" fmla="*/ 116 w 668956"/>
                        <a:gd name="connsiteY0" fmla="*/ 4518 h 1022330"/>
                        <a:gd name="connsiteX1" fmla="*/ 323966 w 668956"/>
                        <a:gd name="connsiteY1" fmla="*/ 207718 h 1022330"/>
                        <a:gd name="connsiteX2" fmla="*/ 508116 w 668956"/>
                        <a:gd name="connsiteY2" fmla="*/ 502993 h 1022330"/>
                        <a:gd name="connsiteX3" fmla="*/ 650991 w 668956"/>
                        <a:gd name="connsiteY3" fmla="*/ 1001468 h 1022330"/>
                        <a:gd name="connsiteX4" fmla="*/ 666866 w 668956"/>
                        <a:gd name="connsiteY4" fmla="*/ 896693 h 1022330"/>
                        <a:gd name="connsiteX5" fmla="*/ 650991 w 668956"/>
                        <a:gd name="connsiteY5" fmla="*/ 604593 h 1022330"/>
                        <a:gd name="connsiteX6" fmla="*/ 612891 w 668956"/>
                        <a:gd name="connsiteY6" fmla="*/ 261693 h 1022330"/>
                        <a:gd name="connsiteX7" fmla="*/ 485891 w 668956"/>
                        <a:gd name="connsiteY7" fmla="*/ 153743 h 1022330"/>
                        <a:gd name="connsiteX8" fmla="*/ 289041 w 668956"/>
                        <a:gd name="connsiteY8" fmla="*/ 74368 h 1022330"/>
                        <a:gd name="connsiteX9" fmla="*/ 116 w 668956"/>
                        <a:gd name="connsiteY9" fmla="*/ 4518 h 102233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668956" h="1022330">
                          <a:moveTo>
                            <a:pt x="116" y="4518"/>
                          </a:moveTo>
                          <a:cubicBezTo>
                            <a:pt x="5937" y="26743"/>
                            <a:pt x="239299" y="124639"/>
                            <a:pt x="323966" y="207718"/>
                          </a:cubicBezTo>
                          <a:cubicBezTo>
                            <a:pt x="408633" y="290797"/>
                            <a:pt x="453612" y="370701"/>
                            <a:pt x="508116" y="502993"/>
                          </a:cubicBezTo>
                          <a:cubicBezTo>
                            <a:pt x="562620" y="635285"/>
                            <a:pt x="624533" y="935851"/>
                            <a:pt x="650991" y="1001468"/>
                          </a:cubicBezTo>
                          <a:cubicBezTo>
                            <a:pt x="677449" y="1067085"/>
                            <a:pt x="666866" y="962839"/>
                            <a:pt x="666866" y="896693"/>
                          </a:cubicBezTo>
                          <a:cubicBezTo>
                            <a:pt x="666866" y="830547"/>
                            <a:pt x="659987" y="710426"/>
                            <a:pt x="650991" y="604593"/>
                          </a:cubicBezTo>
                          <a:cubicBezTo>
                            <a:pt x="641995" y="498760"/>
                            <a:pt x="640408" y="336835"/>
                            <a:pt x="612891" y="261693"/>
                          </a:cubicBezTo>
                          <a:cubicBezTo>
                            <a:pt x="585374" y="186551"/>
                            <a:pt x="539866" y="184964"/>
                            <a:pt x="485891" y="153743"/>
                          </a:cubicBezTo>
                          <a:cubicBezTo>
                            <a:pt x="431916" y="122522"/>
                            <a:pt x="369474" y="100826"/>
                            <a:pt x="289041" y="74368"/>
                          </a:cubicBezTo>
                          <a:cubicBezTo>
                            <a:pt x="208608" y="47910"/>
                            <a:pt x="-5705" y="-17707"/>
                            <a:pt x="116" y="4518"/>
                          </a:cubicBezTo>
                          <a:close/>
                        </a:path>
                      </a:pathLst>
                    </a:custGeom>
                    <a:solidFill>
                      <a:srgbClr val="40404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476" name="Freeform 475"/>
                    <p:cNvSpPr/>
                    <p:nvPr/>
                  </p:nvSpPr>
                  <p:spPr>
                    <a:xfrm>
                      <a:off x="5491504" y="1479363"/>
                      <a:ext cx="191153" cy="318131"/>
                    </a:xfrm>
                    <a:custGeom>
                      <a:avLst/>
                      <a:gdLst>
                        <a:gd name="connsiteX0" fmla="*/ 4421 w 191153"/>
                        <a:gd name="connsiteY0" fmla="*/ 187 h 318131"/>
                        <a:gd name="connsiteX1" fmla="*/ 134596 w 191153"/>
                        <a:gd name="connsiteY1" fmla="*/ 111312 h 318131"/>
                        <a:gd name="connsiteX2" fmla="*/ 185396 w 191153"/>
                        <a:gd name="connsiteY2" fmla="*/ 241487 h 318131"/>
                        <a:gd name="connsiteX3" fmla="*/ 7596 w 191153"/>
                        <a:gd name="connsiteY3" fmla="*/ 317687 h 318131"/>
                        <a:gd name="connsiteX4" fmla="*/ 32996 w 191153"/>
                        <a:gd name="connsiteY4" fmla="*/ 263712 h 318131"/>
                        <a:gd name="connsiteX5" fmla="*/ 36171 w 191153"/>
                        <a:gd name="connsiteY5" fmla="*/ 89087 h 318131"/>
                        <a:gd name="connsiteX6" fmla="*/ 4421 w 191153"/>
                        <a:gd name="connsiteY6" fmla="*/ 187 h 31813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91153" h="318131">
                          <a:moveTo>
                            <a:pt x="4421" y="187"/>
                          </a:moveTo>
                          <a:cubicBezTo>
                            <a:pt x="20825" y="3891"/>
                            <a:pt x="104434" y="71095"/>
                            <a:pt x="134596" y="111312"/>
                          </a:cubicBezTo>
                          <a:cubicBezTo>
                            <a:pt x="164758" y="151529"/>
                            <a:pt x="206563" y="207091"/>
                            <a:pt x="185396" y="241487"/>
                          </a:cubicBezTo>
                          <a:cubicBezTo>
                            <a:pt x="164229" y="275883"/>
                            <a:pt x="32996" y="313983"/>
                            <a:pt x="7596" y="317687"/>
                          </a:cubicBezTo>
                          <a:cubicBezTo>
                            <a:pt x="-17804" y="321391"/>
                            <a:pt x="28234" y="301812"/>
                            <a:pt x="32996" y="263712"/>
                          </a:cubicBezTo>
                          <a:cubicBezTo>
                            <a:pt x="37759" y="225612"/>
                            <a:pt x="41463" y="129833"/>
                            <a:pt x="36171" y="89087"/>
                          </a:cubicBezTo>
                          <a:cubicBezTo>
                            <a:pt x="30879" y="48341"/>
                            <a:pt x="-11983" y="-3517"/>
                            <a:pt x="4421" y="187"/>
                          </a:cubicBezTo>
                          <a:close/>
                        </a:path>
                      </a:pathLst>
                    </a:custGeom>
                    <a:solidFill>
                      <a:srgbClr val="40404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477" name="Freeform 476"/>
                    <p:cNvSpPr/>
                    <p:nvPr/>
                  </p:nvSpPr>
                  <p:spPr>
                    <a:xfrm>
                      <a:off x="4690909" y="2440472"/>
                      <a:ext cx="142301" cy="426871"/>
                    </a:xfrm>
                    <a:custGeom>
                      <a:avLst/>
                      <a:gdLst>
                        <a:gd name="connsiteX0" fmla="*/ 14441 w 142301"/>
                        <a:gd name="connsiteY0" fmla="*/ 1103 h 426871"/>
                        <a:gd name="connsiteX1" fmla="*/ 119216 w 142301"/>
                        <a:gd name="connsiteY1" fmla="*/ 99528 h 426871"/>
                        <a:gd name="connsiteX2" fmla="*/ 141441 w 142301"/>
                        <a:gd name="connsiteY2" fmla="*/ 261453 h 426871"/>
                        <a:gd name="connsiteX3" fmla="*/ 128741 w 142301"/>
                        <a:gd name="connsiteY3" fmla="*/ 426553 h 426871"/>
                        <a:gd name="connsiteX4" fmla="*/ 49366 w 142301"/>
                        <a:gd name="connsiteY4" fmla="*/ 296378 h 426871"/>
                        <a:gd name="connsiteX5" fmla="*/ 4916 w 142301"/>
                        <a:gd name="connsiteY5" fmla="*/ 61428 h 426871"/>
                        <a:gd name="connsiteX6" fmla="*/ 14441 w 142301"/>
                        <a:gd name="connsiteY6" fmla="*/ 1103 h 4268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42301" h="426871">
                          <a:moveTo>
                            <a:pt x="14441" y="1103"/>
                          </a:moveTo>
                          <a:cubicBezTo>
                            <a:pt x="33491" y="7453"/>
                            <a:pt x="98049" y="56136"/>
                            <a:pt x="119216" y="99528"/>
                          </a:cubicBezTo>
                          <a:cubicBezTo>
                            <a:pt x="140383" y="142920"/>
                            <a:pt x="139854" y="206949"/>
                            <a:pt x="141441" y="261453"/>
                          </a:cubicBezTo>
                          <a:cubicBezTo>
                            <a:pt x="143028" y="315957"/>
                            <a:pt x="144087" y="420732"/>
                            <a:pt x="128741" y="426553"/>
                          </a:cubicBezTo>
                          <a:cubicBezTo>
                            <a:pt x="113395" y="432374"/>
                            <a:pt x="70004" y="357232"/>
                            <a:pt x="49366" y="296378"/>
                          </a:cubicBezTo>
                          <a:cubicBezTo>
                            <a:pt x="28729" y="235524"/>
                            <a:pt x="11266" y="106936"/>
                            <a:pt x="4916" y="61428"/>
                          </a:cubicBezTo>
                          <a:cubicBezTo>
                            <a:pt x="-1434" y="15920"/>
                            <a:pt x="-4609" y="-5247"/>
                            <a:pt x="14441" y="1103"/>
                          </a:cubicBezTo>
                          <a:close/>
                        </a:path>
                      </a:pathLst>
                    </a:custGeom>
                    <a:solidFill>
                      <a:srgbClr val="40404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478" name="Freeform 477"/>
                    <p:cNvSpPr/>
                    <p:nvPr/>
                  </p:nvSpPr>
                  <p:spPr>
                    <a:xfrm>
                      <a:off x="4697540" y="1786650"/>
                      <a:ext cx="1720689" cy="590155"/>
                    </a:xfrm>
                    <a:custGeom>
                      <a:avLst/>
                      <a:gdLst>
                        <a:gd name="connsiteX0" fmla="*/ 1460 w 1720689"/>
                        <a:gd name="connsiteY0" fmla="*/ 394575 h 590155"/>
                        <a:gd name="connsiteX1" fmla="*/ 211010 w 1720689"/>
                        <a:gd name="connsiteY1" fmla="*/ 105650 h 590155"/>
                        <a:gd name="connsiteX2" fmla="*/ 477710 w 1720689"/>
                        <a:gd name="connsiteY2" fmla="*/ 16750 h 590155"/>
                        <a:gd name="connsiteX3" fmla="*/ 811085 w 1720689"/>
                        <a:gd name="connsiteY3" fmla="*/ 875 h 590155"/>
                        <a:gd name="connsiteX4" fmla="*/ 1080960 w 1720689"/>
                        <a:gd name="connsiteY4" fmla="*/ 23100 h 590155"/>
                        <a:gd name="connsiteX5" fmla="*/ 1477835 w 1720689"/>
                        <a:gd name="connsiteY5" fmla="*/ 191375 h 590155"/>
                        <a:gd name="connsiteX6" fmla="*/ 1719135 w 1720689"/>
                        <a:gd name="connsiteY6" fmla="*/ 588250 h 590155"/>
                        <a:gd name="connsiteX7" fmla="*/ 1566735 w 1720689"/>
                        <a:gd name="connsiteY7" fmla="*/ 334250 h 590155"/>
                        <a:gd name="connsiteX8" fmla="*/ 1280985 w 1720689"/>
                        <a:gd name="connsiteY8" fmla="*/ 156450 h 590155"/>
                        <a:gd name="connsiteX9" fmla="*/ 906335 w 1720689"/>
                        <a:gd name="connsiteY9" fmla="*/ 42150 h 590155"/>
                        <a:gd name="connsiteX10" fmla="*/ 534860 w 1720689"/>
                        <a:gd name="connsiteY10" fmla="*/ 54850 h 590155"/>
                        <a:gd name="connsiteX11" fmla="*/ 277685 w 1720689"/>
                        <a:gd name="connsiteY11" fmla="*/ 146925 h 590155"/>
                        <a:gd name="connsiteX12" fmla="*/ 125285 w 1720689"/>
                        <a:gd name="connsiteY12" fmla="*/ 258050 h 590155"/>
                        <a:gd name="connsiteX13" fmla="*/ 1460 w 1720689"/>
                        <a:gd name="connsiteY13" fmla="*/ 394575 h 59015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1720689" h="590155">
                          <a:moveTo>
                            <a:pt x="1460" y="394575"/>
                          </a:moveTo>
                          <a:cubicBezTo>
                            <a:pt x="15747" y="369175"/>
                            <a:pt x="131635" y="168621"/>
                            <a:pt x="211010" y="105650"/>
                          </a:cubicBezTo>
                          <a:cubicBezTo>
                            <a:pt x="290385" y="42679"/>
                            <a:pt x="377698" y="34212"/>
                            <a:pt x="477710" y="16750"/>
                          </a:cubicBezTo>
                          <a:cubicBezTo>
                            <a:pt x="577722" y="-712"/>
                            <a:pt x="710543" y="-183"/>
                            <a:pt x="811085" y="875"/>
                          </a:cubicBezTo>
                          <a:cubicBezTo>
                            <a:pt x="911627" y="1933"/>
                            <a:pt x="969835" y="-8650"/>
                            <a:pt x="1080960" y="23100"/>
                          </a:cubicBezTo>
                          <a:cubicBezTo>
                            <a:pt x="1192085" y="54850"/>
                            <a:pt x="1371473" y="97183"/>
                            <a:pt x="1477835" y="191375"/>
                          </a:cubicBezTo>
                          <a:cubicBezTo>
                            <a:pt x="1584197" y="285567"/>
                            <a:pt x="1704318" y="564438"/>
                            <a:pt x="1719135" y="588250"/>
                          </a:cubicBezTo>
                          <a:cubicBezTo>
                            <a:pt x="1733952" y="612062"/>
                            <a:pt x="1639760" y="406217"/>
                            <a:pt x="1566735" y="334250"/>
                          </a:cubicBezTo>
                          <a:cubicBezTo>
                            <a:pt x="1493710" y="262283"/>
                            <a:pt x="1391052" y="205133"/>
                            <a:pt x="1280985" y="156450"/>
                          </a:cubicBezTo>
                          <a:cubicBezTo>
                            <a:pt x="1170918" y="107767"/>
                            <a:pt x="1030689" y="59083"/>
                            <a:pt x="906335" y="42150"/>
                          </a:cubicBezTo>
                          <a:cubicBezTo>
                            <a:pt x="781981" y="25217"/>
                            <a:pt x="639635" y="37388"/>
                            <a:pt x="534860" y="54850"/>
                          </a:cubicBezTo>
                          <a:cubicBezTo>
                            <a:pt x="430085" y="72312"/>
                            <a:pt x="345947" y="113058"/>
                            <a:pt x="277685" y="146925"/>
                          </a:cubicBezTo>
                          <a:cubicBezTo>
                            <a:pt x="209423" y="180792"/>
                            <a:pt x="169206" y="214129"/>
                            <a:pt x="125285" y="258050"/>
                          </a:cubicBezTo>
                          <a:cubicBezTo>
                            <a:pt x="81364" y="301971"/>
                            <a:pt x="-12827" y="419975"/>
                            <a:pt x="1460" y="394575"/>
                          </a:cubicBezTo>
                          <a:close/>
                        </a:path>
                      </a:pathLst>
                    </a:custGeom>
                    <a:solidFill>
                      <a:srgbClr val="40404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479" name="Freeform 478"/>
                    <p:cNvSpPr/>
                    <p:nvPr/>
                  </p:nvSpPr>
                  <p:spPr>
                    <a:xfrm>
                      <a:off x="4695739" y="1331027"/>
                      <a:ext cx="635631" cy="554876"/>
                    </a:xfrm>
                    <a:custGeom>
                      <a:avLst/>
                      <a:gdLst>
                        <a:gd name="connsiteX0" fmla="*/ 86 w 635631"/>
                        <a:gd name="connsiteY0" fmla="*/ 548573 h 554876"/>
                        <a:gd name="connsiteX1" fmla="*/ 88986 w 635631"/>
                        <a:gd name="connsiteY1" fmla="*/ 253298 h 554876"/>
                        <a:gd name="connsiteX2" fmla="*/ 371561 w 635631"/>
                        <a:gd name="connsiteY2" fmla="*/ 37398 h 554876"/>
                        <a:gd name="connsiteX3" fmla="*/ 635086 w 635631"/>
                        <a:gd name="connsiteY3" fmla="*/ 5648 h 554876"/>
                        <a:gd name="connsiteX4" fmla="*/ 435061 w 635631"/>
                        <a:gd name="connsiteY4" fmla="*/ 100898 h 554876"/>
                        <a:gd name="connsiteX5" fmla="*/ 247736 w 635631"/>
                        <a:gd name="connsiteY5" fmla="*/ 218373 h 554876"/>
                        <a:gd name="connsiteX6" fmla="*/ 76286 w 635631"/>
                        <a:gd name="connsiteY6" fmla="*/ 434273 h 554876"/>
                        <a:gd name="connsiteX7" fmla="*/ 86 w 635631"/>
                        <a:gd name="connsiteY7" fmla="*/ 548573 h 5548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35631" h="554876">
                          <a:moveTo>
                            <a:pt x="86" y="548573"/>
                          </a:moveTo>
                          <a:cubicBezTo>
                            <a:pt x="2203" y="518411"/>
                            <a:pt x="27074" y="338494"/>
                            <a:pt x="88986" y="253298"/>
                          </a:cubicBezTo>
                          <a:cubicBezTo>
                            <a:pt x="150898" y="168102"/>
                            <a:pt x="280544" y="78673"/>
                            <a:pt x="371561" y="37398"/>
                          </a:cubicBezTo>
                          <a:cubicBezTo>
                            <a:pt x="462578" y="-3877"/>
                            <a:pt x="624503" y="-4935"/>
                            <a:pt x="635086" y="5648"/>
                          </a:cubicBezTo>
                          <a:cubicBezTo>
                            <a:pt x="645669" y="16231"/>
                            <a:pt x="499619" y="65444"/>
                            <a:pt x="435061" y="100898"/>
                          </a:cubicBezTo>
                          <a:cubicBezTo>
                            <a:pt x="370503" y="136352"/>
                            <a:pt x="307532" y="162811"/>
                            <a:pt x="247736" y="218373"/>
                          </a:cubicBezTo>
                          <a:cubicBezTo>
                            <a:pt x="187940" y="273935"/>
                            <a:pt x="117561" y="374477"/>
                            <a:pt x="76286" y="434273"/>
                          </a:cubicBezTo>
                          <a:cubicBezTo>
                            <a:pt x="35011" y="494069"/>
                            <a:pt x="-2031" y="578735"/>
                            <a:pt x="86" y="548573"/>
                          </a:cubicBezTo>
                          <a:close/>
                        </a:path>
                      </a:pathLst>
                    </a:custGeom>
                    <a:solidFill>
                      <a:srgbClr val="40404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480" name="Freeform 479"/>
                    <p:cNvSpPr/>
                    <p:nvPr/>
                  </p:nvSpPr>
                  <p:spPr>
                    <a:xfrm>
                      <a:off x="4679609" y="1306730"/>
                      <a:ext cx="463021" cy="453734"/>
                    </a:xfrm>
                    <a:custGeom>
                      <a:avLst/>
                      <a:gdLst>
                        <a:gd name="connsiteX0" fmla="*/ 25741 w 463021"/>
                        <a:gd name="connsiteY0" fmla="*/ 452220 h 453734"/>
                        <a:gd name="connsiteX1" fmla="*/ 3516 w 463021"/>
                        <a:gd name="connsiteY1" fmla="*/ 271245 h 453734"/>
                        <a:gd name="connsiteX2" fmla="*/ 108291 w 463021"/>
                        <a:gd name="connsiteY2" fmla="*/ 102970 h 453734"/>
                        <a:gd name="connsiteX3" fmla="*/ 235291 w 463021"/>
                        <a:gd name="connsiteY3" fmla="*/ 23595 h 453734"/>
                        <a:gd name="connsiteX4" fmla="*/ 403566 w 463021"/>
                        <a:gd name="connsiteY4" fmla="*/ 1370 h 453734"/>
                        <a:gd name="connsiteX5" fmla="*/ 460716 w 463021"/>
                        <a:gd name="connsiteY5" fmla="*/ 55345 h 453734"/>
                        <a:gd name="connsiteX6" fmla="*/ 336891 w 463021"/>
                        <a:gd name="connsiteY6" fmla="*/ 29945 h 453734"/>
                        <a:gd name="connsiteX7" fmla="*/ 171791 w 463021"/>
                        <a:gd name="connsiteY7" fmla="*/ 96620 h 453734"/>
                        <a:gd name="connsiteX8" fmla="*/ 79716 w 463021"/>
                        <a:gd name="connsiteY8" fmla="*/ 207745 h 453734"/>
                        <a:gd name="connsiteX9" fmla="*/ 35266 w 463021"/>
                        <a:gd name="connsiteY9" fmla="*/ 350620 h 453734"/>
                        <a:gd name="connsiteX10" fmla="*/ 25741 w 463021"/>
                        <a:gd name="connsiteY10" fmla="*/ 452220 h 4537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63021" h="453734">
                          <a:moveTo>
                            <a:pt x="25741" y="452220"/>
                          </a:moveTo>
                          <a:cubicBezTo>
                            <a:pt x="20449" y="438991"/>
                            <a:pt x="-10242" y="329453"/>
                            <a:pt x="3516" y="271245"/>
                          </a:cubicBezTo>
                          <a:cubicBezTo>
                            <a:pt x="17274" y="213037"/>
                            <a:pt x="69662" y="144245"/>
                            <a:pt x="108291" y="102970"/>
                          </a:cubicBezTo>
                          <a:cubicBezTo>
                            <a:pt x="146920" y="61695"/>
                            <a:pt x="186079" y="40528"/>
                            <a:pt x="235291" y="23595"/>
                          </a:cubicBezTo>
                          <a:cubicBezTo>
                            <a:pt x="284503" y="6662"/>
                            <a:pt x="365995" y="-3922"/>
                            <a:pt x="403566" y="1370"/>
                          </a:cubicBezTo>
                          <a:cubicBezTo>
                            <a:pt x="441137" y="6662"/>
                            <a:pt x="471828" y="50583"/>
                            <a:pt x="460716" y="55345"/>
                          </a:cubicBezTo>
                          <a:cubicBezTo>
                            <a:pt x="449604" y="60107"/>
                            <a:pt x="385045" y="23066"/>
                            <a:pt x="336891" y="29945"/>
                          </a:cubicBezTo>
                          <a:cubicBezTo>
                            <a:pt x="288737" y="36824"/>
                            <a:pt x="214653" y="66987"/>
                            <a:pt x="171791" y="96620"/>
                          </a:cubicBezTo>
                          <a:cubicBezTo>
                            <a:pt x="128929" y="126253"/>
                            <a:pt x="102470" y="165412"/>
                            <a:pt x="79716" y="207745"/>
                          </a:cubicBezTo>
                          <a:cubicBezTo>
                            <a:pt x="56962" y="250078"/>
                            <a:pt x="42145" y="312520"/>
                            <a:pt x="35266" y="350620"/>
                          </a:cubicBezTo>
                          <a:cubicBezTo>
                            <a:pt x="28387" y="388720"/>
                            <a:pt x="31033" y="465449"/>
                            <a:pt x="25741" y="452220"/>
                          </a:cubicBezTo>
                          <a:close/>
                        </a:path>
                      </a:pathLst>
                    </a:custGeom>
                    <a:solidFill>
                      <a:srgbClr val="40404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481" name="Freeform 480"/>
                    <p:cNvSpPr/>
                    <p:nvPr/>
                  </p:nvSpPr>
                  <p:spPr>
                    <a:xfrm>
                      <a:off x="6554099" y="1508090"/>
                      <a:ext cx="600002" cy="400284"/>
                    </a:xfrm>
                    <a:custGeom>
                      <a:avLst/>
                      <a:gdLst>
                        <a:gd name="connsiteX0" fmla="*/ 2276 w 600002"/>
                        <a:gd name="connsiteY0" fmla="*/ 66710 h 400284"/>
                        <a:gd name="connsiteX1" fmla="*/ 176901 w 600002"/>
                        <a:gd name="connsiteY1" fmla="*/ 35 h 400284"/>
                        <a:gd name="connsiteX2" fmla="*/ 386451 w 600002"/>
                        <a:gd name="connsiteY2" fmla="*/ 76235 h 400284"/>
                        <a:gd name="connsiteX3" fmla="*/ 538851 w 600002"/>
                        <a:gd name="connsiteY3" fmla="*/ 228635 h 400284"/>
                        <a:gd name="connsiteX4" fmla="*/ 599176 w 600002"/>
                        <a:gd name="connsiteY4" fmla="*/ 400085 h 400284"/>
                        <a:gd name="connsiteX5" fmla="*/ 500751 w 600002"/>
                        <a:gd name="connsiteY5" fmla="*/ 193710 h 400284"/>
                        <a:gd name="connsiteX6" fmla="*/ 303901 w 600002"/>
                        <a:gd name="connsiteY6" fmla="*/ 95285 h 400284"/>
                        <a:gd name="connsiteX7" fmla="*/ 2276 w 600002"/>
                        <a:gd name="connsiteY7" fmla="*/ 66710 h 4002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600002" h="400284">
                          <a:moveTo>
                            <a:pt x="2276" y="66710"/>
                          </a:moveTo>
                          <a:cubicBezTo>
                            <a:pt x="-18891" y="50835"/>
                            <a:pt x="112872" y="-1552"/>
                            <a:pt x="176901" y="35"/>
                          </a:cubicBezTo>
                          <a:cubicBezTo>
                            <a:pt x="240930" y="1622"/>
                            <a:pt x="326126" y="38135"/>
                            <a:pt x="386451" y="76235"/>
                          </a:cubicBezTo>
                          <a:cubicBezTo>
                            <a:pt x="446776" y="114335"/>
                            <a:pt x="503397" y="174660"/>
                            <a:pt x="538851" y="228635"/>
                          </a:cubicBezTo>
                          <a:cubicBezTo>
                            <a:pt x="574305" y="282610"/>
                            <a:pt x="605526" y="405906"/>
                            <a:pt x="599176" y="400085"/>
                          </a:cubicBezTo>
                          <a:cubicBezTo>
                            <a:pt x="592826" y="394264"/>
                            <a:pt x="549964" y="244510"/>
                            <a:pt x="500751" y="193710"/>
                          </a:cubicBezTo>
                          <a:cubicBezTo>
                            <a:pt x="451539" y="142910"/>
                            <a:pt x="380101" y="114335"/>
                            <a:pt x="303901" y="95285"/>
                          </a:cubicBezTo>
                          <a:cubicBezTo>
                            <a:pt x="227701" y="76235"/>
                            <a:pt x="23443" y="82585"/>
                            <a:pt x="2276" y="66710"/>
                          </a:cubicBezTo>
                          <a:close/>
                        </a:path>
                      </a:pathLst>
                    </a:custGeom>
                    <a:solidFill>
                      <a:srgbClr val="40404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482" name="Freeform 481"/>
                    <p:cNvSpPr/>
                    <p:nvPr/>
                  </p:nvSpPr>
                  <p:spPr>
                    <a:xfrm>
                      <a:off x="6584438" y="1846424"/>
                      <a:ext cx="547092" cy="512297"/>
                    </a:xfrm>
                    <a:custGeom>
                      <a:avLst/>
                      <a:gdLst>
                        <a:gd name="connsiteX0" fmla="*/ 10037 w 547092"/>
                        <a:gd name="connsiteY0" fmla="*/ 1426 h 512297"/>
                        <a:gd name="connsiteX1" fmla="*/ 124337 w 547092"/>
                        <a:gd name="connsiteY1" fmla="*/ 287176 h 512297"/>
                        <a:gd name="connsiteX2" fmla="*/ 283087 w 547092"/>
                        <a:gd name="connsiteY2" fmla="*/ 303051 h 512297"/>
                        <a:gd name="connsiteX3" fmla="*/ 451362 w 547092"/>
                        <a:gd name="connsiteY3" fmla="*/ 239551 h 512297"/>
                        <a:gd name="connsiteX4" fmla="*/ 543437 w 547092"/>
                        <a:gd name="connsiteY4" fmla="*/ 71276 h 512297"/>
                        <a:gd name="connsiteX5" fmla="*/ 518037 w 547092"/>
                        <a:gd name="connsiteY5" fmla="*/ 264951 h 512297"/>
                        <a:gd name="connsiteX6" fmla="*/ 419612 w 547092"/>
                        <a:gd name="connsiteY6" fmla="*/ 379251 h 512297"/>
                        <a:gd name="connsiteX7" fmla="*/ 213237 w 547092"/>
                        <a:gd name="connsiteY7" fmla="*/ 493551 h 512297"/>
                        <a:gd name="connsiteX8" fmla="*/ 48137 w 547092"/>
                        <a:gd name="connsiteY8" fmla="*/ 503076 h 512297"/>
                        <a:gd name="connsiteX9" fmla="*/ 19562 w 547092"/>
                        <a:gd name="connsiteY9" fmla="*/ 401476 h 512297"/>
                        <a:gd name="connsiteX10" fmla="*/ 6862 w 547092"/>
                        <a:gd name="connsiteY10" fmla="*/ 185576 h 512297"/>
                        <a:gd name="connsiteX11" fmla="*/ 10037 w 547092"/>
                        <a:gd name="connsiteY11" fmla="*/ 1426 h 51229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47092" h="512297">
                          <a:moveTo>
                            <a:pt x="10037" y="1426"/>
                          </a:moveTo>
                          <a:cubicBezTo>
                            <a:pt x="29616" y="18359"/>
                            <a:pt x="78829" y="236905"/>
                            <a:pt x="124337" y="287176"/>
                          </a:cubicBezTo>
                          <a:cubicBezTo>
                            <a:pt x="169845" y="337447"/>
                            <a:pt x="228583" y="310988"/>
                            <a:pt x="283087" y="303051"/>
                          </a:cubicBezTo>
                          <a:cubicBezTo>
                            <a:pt x="337591" y="295114"/>
                            <a:pt x="407970" y="278180"/>
                            <a:pt x="451362" y="239551"/>
                          </a:cubicBezTo>
                          <a:cubicBezTo>
                            <a:pt x="494754" y="200922"/>
                            <a:pt x="532325" y="67043"/>
                            <a:pt x="543437" y="71276"/>
                          </a:cubicBezTo>
                          <a:cubicBezTo>
                            <a:pt x="554550" y="75509"/>
                            <a:pt x="538674" y="213622"/>
                            <a:pt x="518037" y="264951"/>
                          </a:cubicBezTo>
                          <a:cubicBezTo>
                            <a:pt x="497400" y="316280"/>
                            <a:pt x="470412" y="341151"/>
                            <a:pt x="419612" y="379251"/>
                          </a:cubicBezTo>
                          <a:cubicBezTo>
                            <a:pt x="368812" y="417351"/>
                            <a:pt x="275149" y="472914"/>
                            <a:pt x="213237" y="493551"/>
                          </a:cubicBezTo>
                          <a:cubicBezTo>
                            <a:pt x="151325" y="514188"/>
                            <a:pt x="80416" y="518422"/>
                            <a:pt x="48137" y="503076"/>
                          </a:cubicBezTo>
                          <a:cubicBezTo>
                            <a:pt x="15858" y="487730"/>
                            <a:pt x="26441" y="454392"/>
                            <a:pt x="19562" y="401476"/>
                          </a:cubicBezTo>
                          <a:cubicBezTo>
                            <a:pt x="12683" y="348560"/>
                            <a:pt x="8449" y="248547"/>
                            <a:pt x="6862" y="185576"/>
                          </a:cubicBezTo>
                          <a:cubicBezTo>
                            <a:pt x="5275" y="122605"/>
                            <a:pt x="-9542" y="-15507"/>
                            <a:pt x="10037" y="1426"/>
                          </a:cubicBezTo>
                          <a:close/>
                        </a:path>
                      </a:pathLst>
                    </a:custGeom>
                    <a:solidFill>
                      <a:srgbClr val="40404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483" name="Freeform 482"/>
                    <p:cNvSpPr/>
                    <p:nvPr/>
                  </p:nvSpPr>
                  <p:spPr>
                    <a:xfrm>
                      <a:off x="6583689" y="1640480"/>
                      <a:ext cx="686074" cy="851703"/>
                    </a:xfrm>
                    <a:custGeom>
                      <a:avLst/>
                      <a:gdLst>
                        <a:gd name="connsiteX0" fmla="*/ 1261 w 686074"/>
                        <a:gd name="connsiteY0" fmla="*/ 836020 h 851703"/>
                        <a:gd name="connsiteX1" fmla="*/ 280661 w 686074"/>
                        <a:gd name="connsiteY1" fmla="*/ 731245 h 851703"/>
                        <a:gd name="connsiteX2" fmla="*/ 563236 w 686074"/>
                        <a:gd name="connsiteY2" fmla="*/ 550270 h 851703"/>
                        <a:gd name="connsiteX3" fmla="*/ 614036 w 686074"/>
                        <a:gd name="connsiteY3" fmla="*/ 296270 h 851703"/>
                        <a:gd name="connsiteX4" fmla="*/ 525136 w 686074"/>
                        <a:gd name="connsiteY4" fmla="*/ 995 h 851703"/>
                        <a:gd name="connsiteX5" fmla="*/ 668011 w 686074"/>
                        <a:gd name="connsiteY5" fmla="*/ 210545 h 851703"/>
                        <a:gd name="connsiteX6" fmla="*/ 671186 w 686074"/>
                        <a:gd name="connsiteY6" fmla="*/ 486770 h 851703"/>
                        <a:gd name="connsiteX7" fmla="*/ 550536 w 686074"/>
                        <a:gd name="connsiteY7" fmla="*/ 651870 h 851703"/>
                        <a:gd name="connsiteX8" fmla="*/ 334636 w 686074"/>
                        <a:gd name="connsiteY8" fmla="*/ 769345 h 851703"/>
                        <a:gd name="connsiteX9" fmla="*/ 182236 w 686074"/>
                        <a:gd name="connsiteY9" fmla="*/ 842370 h 851703"/>
                        <a:gd name="connsiteX10" fmla="*/ 1261 w 686074"/>
                        <a:gd name="connsiteY10" fmla="*/ 836020 h 8517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686074" h="851703">
                          <a:moveTo>
                            <a:pt x="1261" y="836020"/>
                          </a:moveTo>
                          <a:cubicBezTo>
                            <a:pt x="17665" y="817499"/>
                            <a:pt x="186999" y="778870"/>
                            <a:pt x="280661" y="731245"/>
                          </a:cubicBezTo>
                          <a:cubicBezTo>
                            <a:pt x="374324" y="683620"/>
                            <a:pt x="507674" y="622766"/>
                            <a:pt x="563236" y="550270"/>
                          </a:cubicBezTo>
                          <a:cubicBezTo>
                            <a:pt x="618798" y="477774"/>
                            <a:pt x="620386" y="387816"/>
                            <a:pt x="614036" y="296270"/>
                          </a:cubicBezTo>
                          <a:cubicBezTo>
                            <a:pt x="607686" y="204724"/>
                            <a:pt x="516140" y="15282"/>
                            <a:pt x="525136" y="995"/>
                          </a:cubicBezTo>
                          <a:cubicBezTo>
                            <a:pt x="534132" y="-13292"/>
                            <a:pt x="643669" y="129582"/>
                            <a:pt x="668011" y="210545"/>
                          </a:cubicBezTo>
                          <a:cubicBezTo>
                            <a:pt x="692353" y="291507"/>
                            <a:pt x="690765" y="413216"/>
                            <a:pt x="671186" y="486770"/>
                          </a:cubicBezTo>
                          <a:cubicBezTo>
                            <a:pt x="651607" y="560324"/>
                            <a:pt x="606628" y="604774"/>
                            <a:pt x="550536" y="651870"/>
                          </a:cubicBezTo>
                          <a:cubicBezTo>
                            <a:pt x="494444" y="698966"/>
                            <a:pt x="396019" y="737595"/>
                            <a:pt x="334636" y="769345"/>
                          </a:cubicBezTo>
                          <a:cubicBezTo>
                            <a:pt x="273253" y="801095"/>
                            <a:pt x="231449" y="828082"/>
                            <a:pt x="182236" y="842370"/>
                          </a:cubicBezTo>
                          <a:cubicBezTo>
                            <a:pt x="133024" y="856658"/>
                            <a:pt x="-15143" y="854541"/>
                            <a:pt x="1261" y="836020"/>
                          </a:cubicBezTo>
                          <a:close/>
                        </a:path>
                      </a:pathLst>
                    </a:custGeom>
                    <a:solidFill>
                      <a:srgbClr val="40404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484" name="Freeform 483"/>
                    <p:cNvSpPr/>
                    <p:nvPr/>
                  </p:nvSpPr>
                  <p:spPr>
                    <a:xfrm>
                      <a:off x="6514559" y="2424245"/>
                      <a:ext cx="368853" cy="608080"/>
                    </a:xfrm>
                    <a:custGeom>
                      <a:avLst/>
                      <a:gdLst>
                        <a:gd name="connsiteX0" fmla="*/ 92616 w 368853"/>
                        <a:gd name="connsiteY0" fmla="*/ 80830 h 608080"/>
                        <a:gd name="connsiteX1" fmla="*/ 143416 w 368853"/>
                        <a:gd name="connsiteY1" fmla="*/ 223705 h 608080"/>
                        <a:gd name="connsiteX2" fmla="*/ 121191 w 368853"/>
                        <a:gd name="connsiteY2" fmla="*/ 411030 h 608080"/>
                        <a:gd name="connsiteX3" fmla="*/ 541 w 368853"/>
                        <a:gd name="connsiteY3" fmla="*/ 607880 h 608080"/>
                        <a:gd name="connsiteX4" fmla="*/ 175166 w 368853"/>
                        <a:gd name="connsiteY4" fmla="*/ 445955 h 608080"/>
                        <a:gd name="connsiteX5" fmla="*/ 270416 w 368853"/>
                        <a:gd name="connsiteY5" fmla="*/ 338005 h 608080"/>
                        <a:gd name="connsiteX6" fmla="*/ 337091 w 368853"/>
                        <a:gd name="connsiteY6" fmla="*/ 185605 h 608080"/>
                        <a:gd name="connsiteX7" fmla="*/ 368841 w 368853"/>
                        <a:gd name="connsiteY7" fmla="*/ 20505 h 608080"/>
                        <a:gd name="connsiteX8" fmla="*/ 340266 w 368853"/>
                        <a:gd name="connsiteY8" fmla="*/ 4630 h 608080"/>
                        <a:gd name="connsiteX9" fmla="*/ 295816 w 368853"/>
                        <a:gd name="connsiteY9" fmla="*/ 39555 h 608080"/>
                        <a:gd name="connsiteX10" fmla="*/ 194216 w 368853"/>
                        <a:gd name="connsiteY10" fmla="*/ 68130 h 608080"/>
                        <a:gd name="connsiteX11" fmla="*/ 92616 w 368853"/>
                        <a:gd name="connsiteY11" fmla="*/ 80830 h 6080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368853" h="608080">
                          <a:moveTo>
                            <a:pt x="92616" y="80830"/>
                          </a:moveTo>
                          <a:cubicBezTo>
                            <a:pt x="84149" y="106759"/>
                            <a:pt x="138653" y="168672"/>
                            <a:pt x="143416" y="223705"/>
                          </a:cubicBezTo>
                          <a:cubicBezTo>
                            <a:pt x="148179" y="278738"/>
                            <a:pt x="145003" y="347001"/>
                            <a:pt x="121191" y="411030"/>
                          </a:cubicBezTo>
                          <a:cubicBezTo>
                            <a:pt x="97379" y="475059"/>
                            <a:pt x="-8455" y="602059"/>
                            <a:pt x="541" y="607880"/>
                          </a:cubicBezTo>
                          <a:cubicBezTo>
                            <a:pt x="9537" y="613701"/>
                            <a:pt x="130187" y="490934"/>
                            <a:pt x="175166" y="445955"/>
                          </a:cubicBezTo>
                          <a:cubicBezTo>
                            <a:pt x="220145" y="400976"/>
                            <a:pt x="243429" y="381397"/>
                            <a:pt x="270416" y="338005"/>
                          </a:cubicBezTo>
                          <a:cubicBezTo>
                            <a:pt x="297404" y="294613"/>
                            <a:pt x="320687" y="238522"/>
                            <a:pt x="337091" y="185605"/>
                          </a:cubicBezTo>
                          <a:cubicBezTo>
                            <a:pt x="353495" y="132688"/>
                            <a:pt x="368312" y="50667"/>
                            <a:pt x="368841" y="20505"/>
                          </a:cubicBezTo>
                          <a:cubicBezTo>
                            <a:pt x="369370" y="-9658"/>
                            <a:pt x="352437" y="1455"/>
                            <a:pt x="340266" y="4630"/>
                          </a:cubicBezTo>
                          <a:cubicBezTo>
                            <a:pt x="328095" y="7805"/>
                            <a:pt x="320158" y="28972"/>
                            <a:pt x="295816" y="39555"/>
                          </a:cubicBezTo>
                          <a:cubicBezTo>
                            <a:pt x="271474" y="50138"/>
                            <a:pt x="223849" y="62309"/>
                            <a:pt x="194216" y="68130"/>
                          </a:cubicBezTo>
                          <a:cubicBezTo>
                            <a:pt x="164583" y="73951"/>
                            <a:pt x="101083" y="54901"/>
                            <a:pt x="92616" y="80830"/>
                          </a:cubicBezTo>
                          <a:close/>
                        </a:path>
                      </a:pathLst>
                    </a:custGeom>
                    <a:solidFill>
                      <a:srgbClr val="40404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485" name="Freeform 484"/>
                    <p:cNvSpPr/>
                    <p:nvPr/>
                  </p:nvSpPr>
                  <p:spPr>
                    <a:xfrm>
                      <a:off x="6132125" y="2783376"/>
                      <a:ext cx="1437167" cy="1421803"/>
                    </a:xfrm>
                    <a:custGeom>
                      <a:avLst/>
                      <a:gdLst>
                        <a:gd name="connsiteX0" fmla="*/ 1208475 w 1437167"/>
                        <a:gd name="connsiteY0" fmla="*/ 16974 h 1421803"/>
                        <a:gd name="connsiteX1" fmla="*/ 1291025 w 1437167"/>
                        <a:gd name="connsiteY1" fmla="*/ 385274 h 1421803"/>
                        <a:gd name="connsiteX2" fmla="*/ 1132275 w 1437167"/>
                        <a:gd name="connsiteY2" fmla="*/ 842474 h 1421803"/>
                        <a:gd name="connsiteX3" fmla="*/ 811600 w 1437167"/>
                        <a:gd name="connsiteY3" fmla="*/ 1179024 h 1421803"/>
                        <a:gd name="connsiteX4" fmla="*/ 408375 w 1437167"/>
                        <a:gd name="connsiteY4" fmla="*/ 1340949 h 1421803"/>
                        <a:gd name="connsiteX5" fmla="*/ 186125 w 1437167"/>
                        <a:gd name="connsiteY5" fmla="*/ 1344124 h 1421803"/>
                        <a:gd name="connsiteX6" fmla="*/ 14675 w 1437167"/>
                        <a:gd name="connsiteY6" fmla="*/ 1182199 h 1421803"/>
                        <a:gd name="connsiteX7" fmla="*/ 17850 w 1437167"/>
                        <a:gd name="connsiteY7" fmla="*/ 1280624 h 1421803"/>
                        <a:gd name="connsiteX8" fmla="*/ 90875 w 1437167"/>
                        <a:gd name="connsiteY8" fmla="*/ 1375874 h 1421803"/>
                        <a:gd name="connsiteX9" fmla="*/ 344875 w 1437167"/>
                        <a:gd name="connsiteY9" fmla="*/ 1420324 h 1421803"/>
                        <a:gd name="connsiteX10" fmla="*/ 792550 w 1437167"/>
                        <a:gd name="connsiteY10" fmla="*/ 1325074 h 1421803"/>
                        <a:gd name="connsiteX11" fmla="*/ 1065600 w 1437167"/>
                        <a:gd name="connsiteY11" fmla="*/ 1198074 h 1421803"/>
                        <a:gd name="connsiteX12" fmla="*/ 1227525 w 1437167"/>
                        <a:gd name="connsiteY12" fmla="*/ 1099649 h 1421803"/>
                        <a:gd name="connsiteX13" fmla="*/ 1332300 w 1437167"/>
                        <a:gd name="connsiteY13" fmla="*/ 950424 h 1421803"/>
                        <a:gd name="connsiteX14" fmla="*/ 1402150 w 1437167"/>
                        <a:gd name="connsiteY14" fmla="*/ 674199 h 1421803"/>
                        <a:gd name="connsiteX15" fmla="*/ 1437075 w 1437167"/>
                        <a:gd name="connsiteY15" fmla="*/ 410674 h 1421803"/>
                        <a:gd name="connsiteX16" fmla="*/ 1392625 w 1437167"/>
                        <a:gd name="connsiteY16" fmla="*/ 223349 h 1421803"/>
                        <a:gd name="connsiteX17" fmla="*/ 1294200 w 1437167"/>
                        <a:gd name="connsiteY17" fmla="*/ 77299 h 1421803"/>
                        <a:gd name="connsiteX18" fmla="*/ 1208475 w 1437167"/>
                        <a:gd name="connsiteY18" fmla="*/ 16974 h 142180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1437167" h="1421803">
                          <a:moveTo>
                            <a:pt x="1208475" y="16974"/>
                          </a:moveTo>
                          <a:cubicBezTo>
                            <a:pt x="1207946" y="68303"/>
                            <a:pt x="1303725" y="247691"/>
                            <a:pt x="1291025" y="385274"/>
                          </a:cubicBezTo>
                          <a:cubicBezTo>
                            <a:pt x="1278325" y="522857"/>
                            <a:pt x="1212179" y="710182"/>
                            <a:pt x="1132275" y="842474"/>
                          </a:cubicBezTo>
                          <a:cubicBezTo>
                            <a:pt x="1052371" y="974766"/>
                            <a:pt x="932250" y="1095945"/>
                            <a:pt x="811600" y="1179024"/>
                          </a:cubicBezTo>
                          <a:cubicBezTo>
                            <a:pt x="690950" y="1262103"/>
                            <a:pt x="512621" y="1313432"/>
                            <a:pt x="408375" y="1340949"/>
                          </a:cubicBezTo>
                          <a:cubicBezTo>
                            <a:pt x="304129" y="1368466"/>
                            <a:pt x="251742" y="1370582"/>
                            <a:pt x="186125" y="1344124"/>
                          </a:cubicBezTo>
                          <a:cubicBezTo>
                            <a:pt x="120508" y="1317666"/>
                            <a:pt x="42721" y="1192782"/>
                            <a:pt x="14675" y="1182199"/>
                          </a:cubicBezTo>
                          <a:cubicBezTo>
                            <a:pt x="-13371" y="1171616"/>
                            <a:pt x="5150" y="1248345"/>
                            <a:pt x="17850" y="1280624"/>
                          </a:cubicBezTo>
                          <a:cubicBezTo>
                            <a:pt x="30550" y="1312903"/>
                            <a:pt x="36371" y="1352591"/>
                            <a:pt x="90875" y="1375874"/>
                          </a:cubicBezTo>
                          <a:cubicBezTo>
                            <a:pt x="145379" y="1399157"/>
                            <a:pt x="227929" y="1428791"/>
                            <a:pt x="344875" y="1420324"/>
                          </a:cubicBezTo>
                          <a:cubicBezTo>
                            <a:pt x="461821" y="1411857"/>
                            <a:pt x="672429" y="1362116"/>
                            <a:pt x="792550" y="1325074"/>
                          </a:cubicBezTo>
                          <a:cubicBezTo>
                            <a:pt x="912671" y="1288032"/>
                            <a:pt x="993104" y="1235645"/>
                            <a:pt x="1065600" y="1198074"/>
                          </a:cubicBezTo>
                          <a:cubicBezTo>
                            <a:pt x="1138096" y="1160503"/>
                            <a:pt x="1183075" y="1140924"/>
                            <a:pt x="1227525" y="1099649"/>
                          </a:cubicBezTo>
                          <a:cubicBezTo>
                            <a:pt x="1271975" y="1058374"/>
                            <a:pt x="1303196" y="1021332"/>
                            <a:pt x="1332300" y="950424"/>
                          </a:cubicBezTo>
                          <a:cubicBezTo>
                            <a:pt x="1361404" y="879516"/>
                            <a:pt x="1384688" y="764157"/>
                            <a:pt x="1402150" y="674199"/>
                          </a:cubicBezTo>
                          <a:cubicBezTo>
                            <a:pt x="1419612" y="584241"/>
                            <a:pt x="1438663" y="485816"/>
                            <a:pt x="1437075" y="410674"/>
                          </a:cubicBezTo>
                          <a:cubicBezTo>
                            <a:pt x="1435488" y="335532"/>
                            <a:pt x="1416437" y="278911"/>
                            <a:pt x="1392625" y="223349"/>
                          </a:cubicBezTo>
                          <a:cubicBezTo>
                            <a:pt x="1368813" y="167787"/>
                            <a:pt x="1321717" y="110637"/>
                            <a:pt x="1294200" y="77299"/>
                          </a:cubicBezTo>
                          <a:cubicBezTo>
                            <a:pt x="1266683" y="43961"/>
                            <a:pt x="1209004" y="-34355"/>
                            <a:pt x="1208475" y="16974"/>
                          </a:cubicBezTo>
                          <a:close/>
                        </a:path>
                      </a:pathLst>
                    </a:custGeom>
                    <a:solidFill>
                      <a:srgbClr val="40404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486" name="Freeform 485"/>
                    <p:cNvSpPr/>
                    <p:nvPr/>
                  </p:nvSpPr>
                  <p:spPr>
                    <a:xfrm>
                      <a:off x="5404769" y="3066309"/>
                      <a:ext cx="675453" cy="278669"/>
                    </a:xfrm>
                    <a:custGeom>
                      <a:avLst/>
                      <a:gdLst>
                        <a:gd name="connsiteX0" fmla="*/ 11781 w 675453"/>
                        <a:gd name="connsiteY0" fmla="*/ 222991 h 278669"/>
                        <a:gd name="connsiteX1" fmla="*/ 253081 w 675453"/>
                        <a:gd name="connsiteY1" fmla="*/ 89641 h 278669"/>
                        <a:gd name="connsiteX2" fmla="*/ 513431 w 675453"/>
                        <a:gd name="connsiteY2" fmla="*/ 51541 h 278669"/>
                        <a:gd name="connsiteX3" fmla="*/ 672181 w 675453"/>
                        <a:gd name="connsiteY3" fmla="*/ 741 h 278669"/>
                        <a:gd name="connsiteX4" fmla="*/ 624556 w 675453"/>
                        <a:gd name="connsiteY4" fmla="*/ 92816 h 278669"/>
                        <a:gd name="connsiteX5" fmla="*/ 570581 w 675453"/>
                        <a:gd name="connsiteY5" fmla="*/ 197591 h 278669"/>
                        <a:gd name="connsiteX6" fmla="*/ 424531 w 675453"/>
                        <a:gd name="connsiteY6" fmla="*/ 245216 h 278669"/>
                        <a:gd name="connsiteX7" fmla="*/ 192756 w 675453"/>
                        <a:gd name="connsiteY7" fmla="*/ 276966 h 278669"/>
                        <a:gd name="connsiteX8" fmla="*/ 53056 w 675453"/>
                        <a:gd name="connsiteY8" fmla="*/ 270616 h 278669"/>
                        <a:gd name="connsiteX9" fmla="*/ 11781 w 675453"/>
                        <a:gd name="connsiteY9" fmla="*/ 222991 h 27866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675453" h="278669">
                          <a:moveTo>
                            <a:pt x="11781" y="222991"/>
                          </a:moveTo>
                          <a:cubicBezTo>
                            <a:pt x="45118" y="192829"/>
                            <a:pt x="169473" y="118216"/>
                            <a:pt x="253081" y="89641"/>
                          </a:cubicBezTo>
                          <a:cubicBezTo>
                            <a:pt x="336689" y="61066"/>
                            <a:pt x="443581" y="66358"/>
                            <a:pt x="513431" y="51541"/>
                          </a:cubicBezTo>
                          <a:cubicBezTo>
                            <a:pt x="583281" y="36724"/>
                            <a:pt x="653660" y="-6138"/>
                            <a:pt x="672181" y="741"/>
                          </a:cubicBezTo>
                          <a:cubicBezTo>
                            <a:pt x="690702" y="7620"/>
                            <a:pt x="624556" y="92816"/>
                            <a:pt x="624556" y="92816"/>
                          </a:cubicBezTo>
                          <a:cubicBezTo>
                            <a:pt x="607623" y="125624"/>
                            <a:pt x="603918" y="172191"/>
                            <a:pt x="570581" y="197591"/>
                          </a:cubicBezTo>
                          <a:cubicBezTo>
                            <a:pt x="537244" y="222991"/>
                            <a:pt x="487502" y="231987"/>
                            <a:pt x="424531" y="245216"/>
                          </a:cubicBezTo>
                          <a:cubicBezTo>
                            <a:pt x="361560" y="258445"/>
                            <a:pt x="254669" y="272733"/>
                            <a:pt x="192756" y="276966"/>
                          </a:cubicBezTo>
                          <a:cubicBezTo>
                            <a:pt x="130843" y="281199"/>
                            <a:pt x="82689" y="276966"/>
                            <a:pt x="53056" y="270616"/>
                          </a:cubicBezTo>
                          <a:cubicBezTo>
                            <a:pt x="23423" y="264266"/>
                            <a:pt x="-21556" y="253153"/>
                            <a:pt x="11781" y="222991"/>
                          </a:cubicBezTo>
                          <a:close/>
                        </a:path>
                      </a:pathLst>
                    </a:custGeom>
                    <a:solidFill>
                      <a:srgbClr val="40404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487" name="Freeform 486"/>
                    <p:cNvSpPr/>
                    <p:nvPr/>
                  </p:nvSpPr>
                  <p:spPr>
                    <a:xfrm>
                      <a:off x="5109834" y="3414757"/>
                      <a:ext cx="1126440" cy="307460"/>
                    </a:xfrm>
                    <a:custGeom>
                      <a:avLst/>
                      <a:gdLst>
                        <a:gd name="connsiteX0" fmla="*/ 40016 w 1126440"/>
                        <a:gd name="connsiteY0" fmla="*/ 4718 h 307460"/>
                        <a:gd name="connsiteX1" fmla="*/ 182891 w 1126440"/>
                        <a:gd name="connsiteY1" fmla="*/ 166643 h 307460"/>
                        <a:gd name="connsiteX2" fmla="*/ 627391 w 1126440"/>
                        <a:gd name="connsiteY2" fmla="*/ 211093 h 307460"/>
                        <a:gd name="connsiteX3" fmla="*/ 1122691 w 1126440"/>
                        <a:gd name="connsiteY3" fmla="*/ 144418 h 307460"/>
                        <a:gd name="connsiteX4" fmla="*/ 833766 w 1126440"/>
                        <a:gd name="connsiteY4" fmla="*/ 268243 h 307460"/>
                        <a:gd name="connsiteX5" fmla="*/ 446416 w 1126440"/>
                        <a:gd name="connsiteY5" fmla="*/ 299993 h 307460"/>
                        <a:gd name="connsiteX6" fmla="*/ 186066 w 1126440"/>
                        <a:gd name="connsiteY6" fmla="*/ 299993 h 307460"/>
                        <a:gd name="connsiteX7" fmla="*/ 43191 w 1126440"/>
                        <a:gd name="connsiteY7" fmla="*/ 217443 h 307460"/>
                        <a:gd name="connsiteX8" fmla="*/ 1916 w 1126440"/>
                        <a:gd name="connsiteY8" fmla="*/ 128543 h 307460"/>
                        <a:gd name="connsiteX9" fmla="*/ 8266 w 1126440"/>
                        <a:gd name="connsiteY9" fmla="*/ 49168 h 307460"/>
                        <a:gd name="connsiteX10" fmla="*/ 40016 w 1126440"/>
                        <a:gd name="connsiteY10" fmla="*/ 4718 h 3074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1126440" h="307460">
                          <a:moveTo>
                            <a:pt x="40016" y="4718"/>
                          </a:moveTo>
                          <a:cubicBezTo>
                            <a:pt x="69120" y="24297"/>
                            <a:pt x="84995" y="132247"/>
                            <a:pt x="182891" y="166643"/>
                          </a:cubicBezTo>
                          <a:cubicBezTo>
                            <a:pt x="280787" y="201039"/>
                            <a:pt x="470758" y="214797"/>
                            <a:pt x="627391" y="211093"/>
                          </a:cubicBezTo>
                          <a:cubicBezTo>
                            <a:pt x="784024" y="207389"/>
                            <a:pt x="1088295" y="134893"/>
                            <a:pt x="1122691" y="144418"/>
                          </a:cubicBezTo>
                          <a:cubicBezTo>
                            <a:pt x="1157087" y="153943"/>
                            <a:pt x="946478" y="242314"/>
                            <a:pt x="833766" y="268243"/>
                          </a:cubicBezTo>
                          <a:cubicBezTo>
                            <a:pt x="721054" y="294172"/>
                            <a:pt x="554366" y="294701"/>
                            <a:pt x="446416" y="299993"/>
                          </a:cubicBezTo>
                          <a:cubicBezTo>
                            <a:pt x="338466" y="305285"/>
                            <a:pt x="253270" y="313751"/>
                            <a:pt x="186066" y="299993"/>
                          </a:cubicBezTo>
                          <a:cubicBezTo>
                            <a:pt x="118862" y="286235"/>
                            <a:pt x="73883" y="246018"/>
                            <a:pt x="43191" y="217443"/>
                          </a:cubicBezTo>
                          <a:cubicBezTo>
                            <a:pt x="12499" y="188868"/>
                            <a:pt x="7737" y="156589"/>
                            <a:pt x="1916" y="128543"/>
                          </a:cubicBezTo>
                          <a:cubicBezTo>
                            <a:pt x="-3905" y="100497"/>
                            <a:pt x="5091" y="66631"/>
                            <a:pt x="8266" y="49168"/>
                          </a:cubicBezTo>
                          <a:cubicBezTo>
                            <a:pt x="11441" y="31706"/>
                            <a:pt x="10912" y="-14861"/>
                            <a:pt x="40016" y="4718"/>
                          </a:cubicBezTo>
                          <a:close/>
                        </a:path>
                      </a:pathLst>
                    </a:custGeom>
                    <a:solidFill>
                      <a:srgbClr val="40404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488" name="Freeform 487"/>
                    <p:cNvSpPr/>
                    <p:nvPr/>
                  </p:nvSpPr>
                  <p:spPr>
                    <a:xfrm>
                      <a:off x="4547068" y="3111372"/>
                      <a:ext cx="450675" cy="245088"/>
                    </a:xfrm>
                    <a:custGeom>
                      <a:avLst/>
                      <a:gdLst>
                        <a:gd name="connsiteX0" fmla="*/ 37632 w 450675"/>
                        <a:gd name="connsiteY0" fmla="*/ 3303 h 245088"/>
                        <a:gd name="connsiteX1" fmla="*/ 91607 w 450675"/>
                        <a:gd name="connsiteY1" fmla="*/ 127128 h 245088"/>
                        <a:gd name="connsiteX2" fmla="*/ 259882 w 450675"/>
                        <a:gd name="connsiteY2" fmla="*/ 127128 h 245088"/>
                        <a:gd name="connsiteX3" fmla="*/ 396407 w 450675"/>
                        <a:gd name="connsiteY3" fmla="*/ 47753 h 245088"/>
                        <a:gd name="connsiteX4" fmla="*/ 402757 w 450675"/>
                        <a:gd name="connsiteY4" fmla="*/ 3303 h 245088"/>
                        <a:gd name="connsiteX5" fmla="*/ 450382 w 450675"/>
                        <a:gd name="connsiteY5" fmla="*/ 136653 h 245088"/>
                        <a:gd name="connsiteX6" fmla="*/ 377357 w 450675"/>
                        <a:gd name="connsiteY6" fmla="*/ 206503 h 245088"/>
                        <a:gd name="connsiteX7" fmla="*/ 228132 w 450675"/>
                        <a:gd name="connsiteY7" fmla="*/ 244603 h 245088"/>
                        <a:gd name="connsiteX8" fmla="*/ 15407 w 450675"/>
                        <a:gd name="connsiteY8" fmla="*/ 181103 h 245088"/>
                        <a:gd name="connsiteX9" fmla="*/ 18582 w 450675"/>
                        <a:gd name="connsiteY9" fmla="*/ 92203 h 245088"/>
                        <a:gd name="connsiteX10" fmla="*/ 37632 w 450675"/>
                        <a:gd name="connsiteY10" fmla="*/ 3303 h 24508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450675" h="245088">
                          <a:moveTo>
                            <a:pt x="37632" y="3303"/>
                          </a:moveTo>
                          <a:cubicBezTo>
                            <a:pt x="49803" y="9124"/>
                            <a:pt x="54565" y="106490"/>
                            <a:pt x="91607" y="127128"/>
                          </a:cubicBezTo>
                          <a:cubicBezTo>
                            <a:pt x="128649" y="147766"/>
                            <a:pt x="209082" y="140357"/>
                            <a:pt x="259882" y="127128"/>
                          </a:cubicBezTo>
                          <a:cubicBezTo>
                            <a:pt x="310682" y="113899"/>
                            <a:pt x="372595" y="68390"/>
                            <a:pt x="396407" y="47753"/>
                          </a:cubicBezTo>
                          <a:cubicBezTo>
                            <a:pt x="420219" y="27116"/>
                            <a:pt x="393761" y="-11514"/>
                            <a:pt x="402757" y="3303"/>
                          </a:cubicBezTo>
                          <a:cubicBezTo>
                            <a:pt x="411753" y="18120"/>
                            <a:pt x="454615" y="102786"/>
                            <a:pt x="450382" y="136653"/>
                          </a:cubicBezTo>
                          <a:cubicBezTo>
                            <a:pt x="446149" y="170520"/>
                            <a:pt x="414399" y="188511"/>
                            <a:pt x="377357" y="206503"/>
                          </a:cubicBezTo>
                          <a:cubicBezTo>
                            <a:pt x="340315" y="224495"/>
                            <a:pt x="288457" y="248836"/>
                            <a:pt x="228132" y="244603"/>
                          </a:cubicBezTo>
                          <a:cubicBezTo>
                            <a:pt x="167807" y="240370"/>
                            <a:pt x="50332" y="206503"/>
                            <a:pt x="15407" y="181103"/>
                          </a:cubicBezTo>
                          <a:cubicBezTo>
                            <a:pt x="-19518" y="155703"/>
                            <a:pt x="15407" y="119720"/>
                            <a:pt x="18582" y="92203"/>
                          </a:cubicBezTo>
                          <a:cubicBezTo>
                            <a:pt x="21757" y="64686"/>
                            <a:pt x="25461" y="-2518"/>
                            <a:pt x="37632" y="3303"/>
                          </a:cubicBezTo>
                          <a:close/>
                        </a:path>
                      </a:pathLst>
                    </a:custGeom>
                    <a:solidFill>
                      <a:srgbClr val="40404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489" name="Freeform 488"/>
                    <p:cNvSpPr/>
                    <p:nvPr/>
                  </p:nvSpPr>
                  <p:spPr>
                    <a:xfrm>
                      <a:off x="6208546" y="3301065"/>
                      <a:ext cx="531981" cy="451886"/>
                    </a:xfrm>
                    <a:custGeom>
                      <a:avLst/>
                      <a:gdLst>
                        <a:gd name="connsiteX0" fmla="*/ 27154 w 531981"/>
                        <a:gd name="connsiteY0" fmla="*/ 248585 h 451886"/>
                        <a:gd name="connsiteX1" fmla="*/ 93829 w 531981"/>
                        <a:gd name="connsiteY1" fmla="*/ 226360 h 451886"/>
                        <a:gd name="connsiteX2" fmla="*/ 297029 w 531981"/>
                        <a:gd name="connsiteY2" fmla="*/ 73960 h 451886"/>
                        <a:gd name="connsiteX3" fmla="*/ 204954 w 531981"/>
                        <a:gd name="connsiteY3" fmla="*/ 197785 h 451886"/>
                        <a:gd name="connsiteX4" fmla="*/ 262104 w 531981"/>
                        <a:gd name="connsiteY4" fmla="*/ 232710 h 451886"/>
                        <a:gd name="connsiteX5" fmla="*/ 392279 w 531981"/>
                        <a:gd name="connsiteY5" fmla="*/ 146985 h 451886"/>
                        <a:gd name="connsiteX6" fmla="*/ 531979 w 531981"/>
                        <a:gd name="connsiteY6" fmla="*/ 935 h 451886"/>
                        <a:gd name="connsiteX7" fmla="*/ 395454 w 531981"/>
                        <a:gd name="connsiteY7" fmla="*/ 223185 h 451886"/>
                        <a:gd name="connsiteX8" fmla="*/ 233529 w 531981"/>
                        <a:gd name="connsiteY8" fmla="*/ 340660 h 451886"/>
                        <a:gd name="connsiteX9" fmla="*/ 1754 w 531981"/>
                        <a:gd name="connsiteY9" fmla="*/ 451785 h 451886"/>
                        <a:gd name="connsiteX10" fmla="*/ 128754 w 531981"/>
                        <a:gd name="connsiteY10" fmla="*/ 359710 h 451886"/>
                        <a:gd name="connsiteX11" fmla="*/ 160504 w 531981"/>
                        <a:gd name="connsiteY11" fmla="*/ 312085 h 451886"/>
                        <a:gd name="connsiteX12" fmla="*/ 74779 w 531981"/>
                        <a:gd name="connsiteY12" fmla="*/ 277160 h 451886"/>
                        <a:gd name="connsiteX13" fmla="*/ 27154 w 531981"/>
                        <a:gd name="connsiteY13" fmla="*/ 248585 h 4518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</a:cxnLst>
                      <a:rect l="l" t="t" r="r" b="b"/>
                      <a:pathLst>
                        <a:path w="531981" h="451886">
                          <a:moveTo>
                            <a:pt x="27154" y="248585"/>
                          </a:moveTo>
                          <a:cubicBezTo>
                            <a:pt x="30329" y="240118"/>
                            <a:pt x="48850" y="255464"/>
                            <a:pt x="93829" y="226360"/>
                          </a:cubicBezTo>
                          <a:cubicBezTo>
                            <a:pt x="138808" y="197256"/>
                            <a:pt x="278508" y="78723"/>
                            <a:pt x="297029" y="73960"/>
                          </a:cubicBezTo>
                          <a:cubicBezTo>
                            <a:pt x="315550" y="69197"/>
                            <a:pt x="210775" y="171327"/>
                            <a:pt x="204954" y="197785"/>
                          </a:cubicBezTo>
                          <a:cubicBezTo>
                            <a:pt x="199133" y="224243"/>
                            <a:pt x="230883" y="241177"/>
                            <a:pt x="262104" y="232710"/>
                          </a:cubicBezTo>
                          <a:cubicBezTo>
                            <a:pt x="293325" y="224243"/>
                            <a:pt x="347300" y="185614"/>
                            <a:pt x="392279" y="146985"/>
                          </a:cubicBezTo>
                          <a:cubicBezTo>
                            <a:pt x="437258" y="108356"/>
                            <a:pt x="531450" y="-11765"/>
                            <a:pt x="531979" y="935"/>
                          </a:cubicBezTo>
                          <a:cubicBezTo>
                            <a:pt x="532508" y="13635"/>
                            <a:pt x="445196" y="166564"/>
                            <a:pt x="395454" y="223185"/>
                          </a:cubicBezTo>
                          <a:cubicBezTo>
                            <a:pt x="345712" y="279806"/>
                            <a:pt x="299146" y="302560"/>
                            <a:pt x="233529" y="340660"/>
                          </a:cubicBezTo>
                          <a:cubicBezTo>
                            <a:pt x="167912" y="378760"/>
                            <a:pt x="19216" y="448610"/>
                            <a:pt x="1754" y="451785"/>
                          </a:cubicBezTo>
                          <a:cubicBezTo>
                            <a:pt x="-15709" y="454960"/>
                            <a:pt x="102296" y="382993"/>
                            <a:pt x="128754" y="359710"/>
                          </a:cubicBezTo>
                          <a:cubicBezTo>
                            <a:pt x="155212" y="336427"/>
                            <a:pt x="169500" y="325843"/>
                            <a:pt x="160504" y="312085"/>
                          </a:cubicBezTo>
                          <a:cubicBezTo>
                            <a:pt x="151508" y="298327"/>
                            <a:pt x="93829" y="284039"/>
                            <a:pt x="74779" y="277160"/>
                          </a:cubicBezTo>
                          <a:cubicBezTo>
                            <a:pt x="55729" y="270281"/>
                            <a:pt x="23979" y="257052"/>
                            <a:pt x="27154" y="248585"/>
                          </a:cubicBezTo>
                          <a:close/>
                        </a:path>
                      </a:pathLst>
                    </a:custGeom>
                    <a:solidFill>
                      <a:srgbClr val="404040">
                        <a:alpha val="10196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</p:grpSp>
              <p:sp>
                <p:nvSpPr>
                  <p:cNvPr id="446" name="Freeform 445"/>
                  <p:cNvSpPr/>
                  <p:nvPr/>
                </p:nvSpPr>
                <p:spPr>
                  <a:xfrm>
                    <a:off x="5790832" y="2588407"/>
                    <a:ext cx="75346" cy="300049"/>
                  </a:xfrm>
                  <a:custGeom>
                    <a:avLst/>
                    <a:gdLst>
                      <a:gd name="connsiteX0" fmla="*/ 368 w 75346"/>
                      <a:gd name="connsiteY0" fmla="*/ 12 h 300049"/>
                      <a:gd name="connsiteX1" fmla="*/ 38468 w 75346"/>
                      <a:gd name="connsiteY1" fmla="*/ 123837 h 300049"/>
                      <a:gd name="connsiteX2" fmla="*/ 40849 w 75346"/>
                      <a:gd name="connsiteY2" fmla="*/ 228612 h 300049"/>
                      <a:gd name="connsiteX3" fmla="*/ 24181 w 75346"/>
                      <a:gd name="connsiteY3" fmla="*/ 300049 h 300049"/>
                      <a:gd name="connsiteX4" fmla="*/ 71806 w 75346"/>
                      <a:gd name="connsiteY4" fmla="*/ 228612 h 300049"/>
                      <a:gd name="connsiteX5" fmla="*/ 64662 w 75346"/>
                      <a:gd name="connsiteY5" fmla="*/ 116693 h 300049"/>
                      <a:gd name="connsiteX6" fmla="*/ 368 w 75346"/>
                      <a:gd name="connsiteY6" fmla="*/ 12 h 3000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75346" h="300049">
                        <a:moveTo>
                          <a:pt x="368" y="12"/>
                        </a:moveTo>
                        <a:cubicBezTo>
                          <a:pt x="-3998" y="1203"/>
                          <a:pt x="31721" y="85737"/>
                          <a:pt x="38468" y="123837"/>
                        </a:cubicBezTo>
                        <a:cubicBezTo>
                          <a:pt x="45215" y="161937"/>
                          <a:pt x="43230" y="199243"/>
                          <a:pt x="40849" y="228612"/>
                        </a:cubicBezTo>
                        <a:cubicBezTo>
                          <a:pt x="38468" y="257981"/>
                          <a:pt x="19022" y="300049"/>
                          <a:pt x="24181" y="300049"/>
                        </a:cubicBezTo>
                        <a:cubicBezTo>
                          <a:pt x="29340" y="300049"/>
                          <a:pt x="65059" y="259171"/>
                          <a:pt x="71806" y="228612"/>
                        </a:cubicBezTo>
                        <a:cubicBezTo>
                          <a:pt x="78553" y="198053"/>
                          <a:pt x="75378" y="151618"/>
                          <a:pt x="64662" y="116693"/>
                        </a:cubicBezTo>
                        <a:cubicBezTo>
                          <a:pt x="53946" y="81768"/>
                          <a:pt x="4734" y="-1179"/>
                          <a:pt x="368" y="12"/>
                        </a:cubicBezTo>
                        <a:close/>
                      </a:path>
                    </a:pathLst>
                  </a:custGeom>
                  <a:solidFill>
                    <a:srgbClr val="4F4F4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447" name="Freeform 446"/>
                  <p:cNvSpPr/>
                  <p:nvPr/>
                </p:nvSpPr>
                <p:spPr>
                  <a:xfrm>
                    <a:off x="5214647" y="2599796"/>
                    <a:ext cx="40854" cy="220869"/>
                  </a:xfrm>
                  <a:custGeom>
                    <a:avLst/>
                    <a:gdLst>
                      <a:gd name="connsiteX0" fmla="*/ 5054 w 40854"/>
                      <a:gd name="connsiteY0" fmla="*/ 529 h 220869"/>
                      <a:gd name="connsiteX1" fmla="*/ 21722 w 40854"/>
                      <a:gd name="connsiteY1" fmla="*/ 112448 h 220869"/>
                      <a:gd name="connsiteX2" fmla="*/ 291 w 40854"/>
                      <a:gd name="connsiteY2" fmla="*/ 219604 h 220869"/>
                      <a:gd name="connsiteX3" fmla="*/ 40772 w 40854"/>
                      <a:gd name="connsiteY3" fmla="*/ 160073 h 220869"/>
                      <a:gd name="connsiteX4" fmla="*/ 5054 w 40854"/>
                      <a:gd name="connsiteY4" fmla="*/ 529 h 2208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40854" h="220869">
                        <a:moveTo>
                          <a:pt x="5054" y="529"/>
                        </a:moveTo>
                        <a:cubicBezTo>
                          <a:pt x="1879" y="-7409"/>
                          <a:pt x="22516" y="75936"/>
                          <a:pt x="21722" y="112448"/>
                        </a:cubicBezTo>
                        <a:cubicBezTo>
                          <a:pt x="20928" y="148961"/>
                          <a:pt x="-2884" y="211666"/>
                          <a:pt x="291" y="219604"/>
                        </a:cubicBezTo>
                        <a:cubicBezTo>
                          <a:pt x="3466" y="227542"/>
                          <a:pt x="38788" y="196982"/>
                          <a:pt x="40772" y="160073"/>
                        </a:cubicBezTo>
                        <a:cubicBezTo>
                          <a:pt x="42756" y="123164"/>
                          <a:pt x="8229" y="8467"/>
                          <a:pt x="5054" y="529"/>
                        </a:cubicBezTo>
                        <a:close/>
                      </a:path>
                    </a:pathLst>
                  </a:custGeom>
                  <a:solidFill>
                    <a:srgbClr val="4F4F4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448" name="Freeform 447"/>
                  <p:cNvSpPr/>
                  <p:nvPr/>
                </p:nvSpPr>
                <p:spPr>
                  <a:xfrm>
                    <a:off x="5242412" y="3572698"/>
                    <a:ext cx="1143482" cy="345747"/>
                  </a:xfrm>
                  <a:custGeom>
                    <a:avLst/>
                    <a:gdLst>
                      <a:gd name="connsiteX0" fmla="*/ 18563 w 1143482"/>
                      <a:gd name="connsiteY0" fmla="*/ 129352 h 345747"/>
                      <a:gd name="connsiteX1" fmla="*/ 69363 w 1143482"/>
                      <a:gd name="connsiteY1" fmla="*/ 192852 h 345747"/>
                      <a:gd name="connsiteX2" fmla="*/ 167788 w 1143482"/>
                      <a:gd name="connsiteY2" fmla="*/ 164277 h 345747"/>
                      <a:gd name="connsiteX3" fmla="*/ 285263 w 1143482"/>
                      <a:gd name="connsiteY3" fmla="*/ 183327 h 345747"/>
                      <a:gd name="connsiteX4" fmla="*/ 412263 w 1143482"/>
                      <a:gd name="connsiteY4" fmla="*/ 224602 h 345747"/>
                      <a:gd name="connsiteX5" fmla="*/ 742463 w 1143482"/>
                      <a:gd name="connsiteY5" fmla="*/ 218252 h 345747"/>
                      <a:gd name="connsiteX6" fmla="*/ 894863 w 1143482"/>
                      <a:gd name="connsiteY6" fmla="*/ 345252 h 345747"/>
                      <a:gd name="connsiteX7" fmla="*/ 929788 w 1143482"/>
                      <a:gd name="connsiteY7" fmla="*/ 256352 h 345747"/>
                      <a:gd name="connsiteX8" fmla="*/ 1053613 w 1143482"/>
                      <a:gd name="connsiteY8" fmla="*/ 110302 h 345747"/>
                      <a:gd name="connsiteX9" fmla="*/ 1142513 w 1143482"/>
                      <a:gd name="connsiteY9" fmla="*/ 37277 h 345747"/>
                      <a:gd name="connsiteX10" fmla="*/ 996463 w 1143482"/>
                      <a:gd name="connsiteY10" fmla="*/ 2352 h 345747"/>
                      <a:gd name="connsiteX11" fmla="*/ 736113 w 1143482"/>
                      <a:gd name="connsiteY11" fmla="*/ 100777 h 345747"/>
                      <a:gd name="connsiteX12" fmla="*/ 396388 w 1143482"/>
                      <a:gd name="connsiteY12" fmla="*/ 151577 h 345747"/>
                      <a:gd name="connsiteX13" fmla="*/ 18563 w 1143482"/>
                      <a:gd name="connsiteY13" fmla="*/ 129352 h 34574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143482" h="345747">
                        <a:moveTo>
                          <a:pt x="18563" y="129352"/>
                        </a:moveTo>
                        <a:cubicBezTo>
                          <a:pt x="-35941" y="136231"/>
                          <a:pt x="44492" y="187031"/>
                          <a:pt x="69363" y="192852"/>
                        </a:cubicBezTo>
                        <a:cubicBezTo>
                          <a:pt x="94234" y="198673"/>
                          <a:pt x="131805" y="165865"/>
                          <a:pt x="167788" y="164277"/>
                        </a:cubicBezTo>
                        <a:cubicBezTo>
                          <a:pt x="203771" y="162690"/>
                          <a:pt x="244517" y="173273"/>
                          <a:pt x="285263" y="183327"/>
                        </a:cubicBezTo>
                        <a:cubicBezTo>
                          <a:pt x="326009" y="193381"/>
                          <a:pt x="336063" y="218781"/>
                          <a:pt x="412263" y="224602"/>
                        </a:cubicBezTo>
                        <a:cubicBezTo>
                          <a:pt x="488463" y="230423"/>
                          <a:pt x="662030" y="198144"/>
                          <a:pt x="742463" y="218252"/>
                        </a:cubicBezTo>
                        <a:cubicBezTo>
                          <a:pt x="822896" y="238360"/>
                          <a:pt x="863642" y="338902"/>
                          <a:pt x="894863" y="345252"/>
                        </a:cubicBezTo>
                        <a:cubicBezTo>
                          <a:pt x="926084" y="351602"/>
                          <a:pt x="903330" y="295510"/>
                          <a:pt x="929788" y="256352"/>
                        </a:cubicBezTo>
                        <a:cubicBezTo>
                          <a:pt x="956246" y="217194"/>
                          <a:pt x="1018159" y="146815"/>
                          <a:pt x="1053613" y="110302"/>
                        </a:cubicBezTo>
                        <a:cubicBezTo>
                          <a:pt x="1089067" y="73789"/>
                          <a:pt x="1152038" y="55269"/>
                          <a:pt x="1142513" y="37277"/>
                        </a:cubicBezTo>
                        <a:cubicBezTo>
                          <a:pt x="1132988" y="19285"/>
                          <a:pt x="1064196" y="-8231"/>
                          <a:pt x="996463" y="2352"/>
                        </a:cubicBezTo>
                        <a:cubicBezTo>
                          <a:pt x="928730" y="12935"/>
                          <a:pt x="836126" y="75906"/>
                          <a:pt x="736113" y="100777"/>
                        </a:cubicBezTo>
                        <a:cubicBezTo>
                          <a:pt x="636101" y="125648"/>
                          <a:pt x="514921" y="145756"/>
                          <a:pt x="396388" y="151577"/>
                        </a:cubicBezTo>
                        <a:cubicBezTo>
                          <a:pt x="277855" y="157398"/>
                          <a:pt x="73067" y="122473"/>
                          <a:pt x="18563" y="129352"/>
                        </a:cubicBezTo>
                        <a:close/>
                      </a:path>
                    </a:pathLst>
                  </a:custGeom>
                  <a:solidFill>
                    <a:srgbClr val="40404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449" name="Freeform 448"/>
                  <p:cNvSpPr/>
                  <p:nvPr/>
                </p:nvSpPr>
                <p:spPr>
                  <a:xfrm>
                    <a:off x="5165690" y="3137684"/>
                    <a:ext cx="476594" cy="244656"/>
                  </a:xfrm>
                  <a:custGeom>
                    <a:avLst/>
                    <a:gdLst>
                      <a:gd name="connsiteX0" fmla="*/ 361985 w 476594"/>
                      <a:gd name="connsiteY0" fmla="*/ 2391 h 244656"/>
                      <a:gd name="connsiteX1" fmla="*/ 476285 w 476594"/>
                      <a:gd name="connsiteY1" fmla="*/ 21441 h 244656"/>
                      <a:gd name="connsiteX2" fmla="*/ 387385 w 476594"/>
                      <a:gd name="connsiteY2" fmla="*/ 84941 h 244656"/>
                      <a:gd name="connsiteX3" fmla="*/ 155610 w 476594"/>
                      <a:gd name="connsiteY3" fmla="*/ 192891 h 244656"/>
                      <a:gd name="connsiteX4" fmla="*/ 35 w 476594"/>
                      <a:gd name="connsiteY4" fmla="*/ 243691 h 244656"/>
                      <a:gd name="connsiteX5" fmla="*/ 168310 w 476594"/>
                      <a:gd name="connsiteY5" fmla="*/ 151616 h 244656"/>
                      <a:gd name="connsiteX6" fmla="*/ 346110 w 476594"/>
                      <a:gd name="connsiteY6" fmla="*/ 69066 h 244656"/>
                      <a:gd name="connsiteX7" fmla="*/ 361985 w 476594"/>
                      <a:gd name="connsiteY7" fmla="*/ 2391 h 2446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476594" h="244656">
                        <a:moveTo>
                          <a:pt x="361985" y="2391"/>
                        </a:moveTo>
                        <a:cubicBezTo>
                          <a:pt x="383681" y="-5546"/>
                          <a:pt x="472052" y="7683"/>
                          <a:pt x="476285" y="21441"/>
                        </a:cubicBezTo>
                        <a:cubicBezTo>
                          <a:pt x="480518" y="35199"/>
                          <a:pt x="440831" y="56366"/>
                          <a:pt x="387385" y="84941"/>
                        </a:cubicBezTo>
                        <a:cubicBezTo>
                          <a:pt x="333939" y="113516"/>
                          <a:pt x="220168" y="166433"/>
                          <a:pt x="155610" y="192891"/>
                        </a:cubicBezTo>
                        <a:cubicBezTo>
                          <a:pt x="91052" y="219349"/>
                          <a:pt x="-2082" y="250570"/>
                          <a:pt x="35" y="243691"/>
                        </a:cubicBezTo>
                        <a:cubicBezTo>
                          <a:pt x="2152" y="236812"/>
                          <a:pt x="110631" y="180720"/>
                          <a:pt x="168310" y="151616"/>
                        </a:cubicBezTo>
                        <a:cubicBezTo>
                          <a:pt x="225989" y="122512"/>
                          <a:pt x="313302" y="89703"/>
                          <a:pt x="346110" y="69066"/>
                        </a:cubicBezTo>
                        <a:cubicBezTo>
                          <a:pt x="378918" y="48429"/>
                          <a:pt x="340289" y="10328"/>
                          <a:pt x="361985" y="2391"/>
                        </a:cubicBezTo>
                        <a:close/>
                      </a:path>
                    </a:pathLst>
                  </a:custGeom>
                  <a:solidFill>
                    <a:srgbClr val="40404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450" name="Freeform 449"/>
                  <p:cNvSpPr/>
                  <p:nvPr/>
                </p:nvSpPr>
                <p:spPr>
                  <a:xfrm>
                    <a:off x="4886260" y="3022421"/>
                    <a:ext cx="734095" cy="333557"/>
                  </a:xfrm>
                  <a:custGeom>
                    <a:avLst/>
                    <a:gdLst>
                      <a:gd name="connsiteX0" fmla="*/ 63565 w 734095"/>
                      <a:gd name="connsiteY0" fmla="*/ 57329 h 333557"/>
                      <a:gd name="connsiteX1" fmla="*/ 146115 w 734095"/>
                      <a:gd name="connsiteY1" fmla="*/ 179 h 333557"/>
                      <a:gd name="connsiteX2" fmla="*/ 355665 w 734095"/>
                      <a:gd name="connsiteY2" fmla="*/ 76379 h 333557"/>
                      <a:gd name="connsiteX3" fmla="*/ 596965 w 734095"/>
                      <a:gd name="connsiteY3" fmla="*/ 111304 h 333557"/>
                      <a:gd name="connsiteX4" fmla="*/ 733490 w 734095"/>
                      <a:gd name="connsiteY4" fmla="*/ 133529 h 333557"/>
                      <a:gd name="connsiteX5" fmla="*/ 546165 w 734095"/>
                      <a:gd name="connsiteY5" fmla="*/ 254179 h 333557"/>
                      <a:gd name="connsiteX6" fmla="*/ 374715 w 734095"/>
                      <a:gd name="connsiteY6" fmla="*/ 333554 h 333557"/>
                      <a:gd name="connsiteX7" fmla="*/ 371540 w 734095"/>
                      <a:gd name="connsiteY7" fmla="*/ 257354 h 333557"/>
                      <a:gd name="connsiteX8" fmla="*/ 241365 w 734095"/>
                      <a:gd name="connsiteY8" fmla="*/ 193854 h 333557"/>
                      <a:gd name="connsiteX9" fmla="*/ 108015 w 734095"/>
                      <a:gd name="connsiteY9" fmla="*/ 266879 h 333557"/>
                      <a:gd name="connsiteX10" fmla="*/ 65 w 734095"/>
                      <a:gd name="connsiteY10" fmla="*/ 298629 h 333557"/>
                      <a:gd name="connsiteX11" fmla="*/ 92140 w 734095"/>
                      <a:gd name="connsiteY11" fmla="*/ 244654 h 333557"/>
                      <a:gd name="connsiteX12" fmla="*/ 101665 w 734095"/>
                      <a:gd name="connsiteY12" fmla="*/ 124004 h 333557"/>
                      <a:gd name="connsiteX13" fmla="*/ 63565 w 734095"/>
                      <a:gd name="connsiteY13" fmla="*/ 57329 h 3335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734095" h="333557">
                        <a:moveTo>
                          <a:pt x="63565" y="57329"/>
                        </a:moveTo>
                        <a:cubicBezTo>
                          <a:pt x="70973" y="36692"/>
                          <a:pt x="97432" y="-2996"/>
                          <a:pt x="146115" y="179"/>
                        </a:cubicBezTo>
                        <a:cubicBezTo>
                          <a:pt x="194798" y="3354"/>
                          <a:pt x="280523" y="57858"/>
                          <a:pt x="355665" y="76379"/>
                        </a:cubicBezTo>
                        <a:cubicBezTo>
                          <a:pt x="430807" y="94900"/>
                          <a:pt x="533994" y="101779"/>
                          <a:pt x="596965" y="111304"/>
                        </a:cubicBezTo>
                        <a:cubicBezTo>
                          <a:pt x="659936" y="120829"/>
                          <a:pt x="741957" y="109717"/>
                          <a:pt x="733490" y="133529"/>
                        </a:cubicBezTo>
                        <a:cubicBezTo>
                          <a:pt x="725023" y="157341"/>
                          <a:pt x="605961" y="220842"/>
                          <a:pt x="546165" y="254179"/>
                        </a:cubicBezTo>
                        <a:cubicBezTo>
                          <a:pt x="486369" y="287516"/>
                          <a:pt x="403819" y="333025"/>
                          <a:pt x="374715" y="333554"/>
                        </a:cubicBezTo>
                        <a:cubicBezTo>
                          <a:pt x="345611" y="334083"/>
                          <a:pt x="393765" y="280637"/>
                          <a:pt x="371540" y="257354"/>
                        </a:cubicBezTo>
                        <a:cubicBezTo>
                          <a:pt x="349315" y="234071"/>
                          <a:pt x="285286" y="192267"/>
                          <a:pt x="241365" y="193854"/>
                        </a:cubicBezTo>
                        <a:cubicBezTo>
                          <a:pt x="197444" y="195441"/>
                          <a:pt x="148232" y="249417"/>
                          <a:pt x="108015" y="266879"/>
                        </a:cubicBezTo>
                        <a:cubicBezTo>
                          <a:pt x="67798" y="284341"/>
                          <a:pt x="2711" y="302333"/>
                          <a:pt x="65" y="298629"/>
                        </a:cubicBezTo>
                        <a:cubicBezTo>
                          <a:pt x="-2581" y="294925"/>
                          <a:pt x="75207" y="273758"/>
                          <a:pt x="92140" y="244654"/>
                        </a:cubicBezTo>
                        <a:cubicBezTo>
                          <a:pt x="109073" y="215550"/>
                          <a:pt x="103252" y="152050"/>
                          <a:pt x="101665" y="124004"/>
                        </a:cubicBezTo>
                        <a:cubicBezTo>
                          <a:pt x="100078" y="95958"/>
                          <a:pt x="56157" y="77966"/>
                          <a:pt x="63565" y="57329"/>
                        </a:cubicBezTo>
                        <a:close/>
                      </a:path>
                    </a:pathLst>
                  </a:custGeom>
                  <a:solidFill>
                    <a:srgbClr val="40404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451" name="Freeform 450"/>
                  <p:cNvSpPr/>
                  <p:nvPr/>
                </p:nvSpPr>
                <p:spPr>
                  <a:xfrm>
                    <a:off x="6694866" y="3360594"/>
                    <a:ext cx="1153218" cy="820999"/>
                  </a:xfrm>
                  <a:custGeom>
                    <a:avLst/>
                    <a:gdLst>
                      <a:gd name="connsiteX0" fmla="*/ 5972 w 1153218"/>
                      <a:gd name="connsiteY0" fmla="*/ 801831 h 820999"/>
                      <a:gd name="connsiteX1" fmla="*/ 367922 w 1153218"/>
                      <a:gd name="connsiteY1" fmla="*/ 692294 h 820999"/>
                      <a:gd name="connsiteX2" fmla="*/ 625097 w 1153218"/>
                      <a:gd name="connsiteY2" fmla="*/ 554181 h 820999"/>
                      <a:gd name="connsiteX3" fmla="*/ 734634 w 1153218"/>
                      <a:gd name="connsiteY3" fmla="*/ 439881 h 820999"/>
                      <a:gd name="connsiteX4" fmla="*/ 825122 w 1153218"/>
                      <a:gd name="connsiteY4" fmla="*/ 173181 h 820999"/>
                      <a:gd name="connsiteX5" fmla="*/ 872747 w 1153218"/>
                      <a:gd name="connsiteY5" fmla="*/ 1731 h 820999"/>
                      <a:gd name="connsiteX6" fmla="*/ 1001334 w 1153218"/>
                      <a:gd name="connsiteY6" fmla="*/ 111269 h 820999"/>
                      <a:gd name="connsiteX7" fmla="*/ 1148972 w 1153218"/>
                      <a:gd name="connsiteY7" fmla="*/ 506556 h 820999"/>
                      <a:gd name="connsiteX8" fmla="*/ 825122 w 1153218"/>
                      <a:gd name="connsiteY8" fmla="*/ 630381 h 820999"/>
                      <a:gd name="connsiteX9" fmla="*/ 553659 w 1153218"/>
                      <a:gd name="connsiteY9" fmla="*/ 720869 h 820999"/>
                      <a:gd name="connsiteX10" fmla="*/ 448884 w 1153218"/>
                      <a:gd name="connsiteY10" fmla="*/ 678006 h 820999"/>
                      <a:gd name="connsiteX11" fmla="*/ 258384 w 1153218"/>
                      <a:gd name="connsiteY11" fmla="*/ 816119 h 820999"/>
                      <a:gd name="connsiteX12" fmla="*/ 148847 w 1153218"/>
                      <a:gd name="connsiteY12" fmla="*/ 792306 h 820999"/>
                      <a:gd name="connsiteX13" fmla="*/ 5972 w 1153218"/>
                      <a:gd name="connsiteY13" fmla="*/ 801831 h 82099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</a:cxnLst>
                    <a:rect l="l" t="t" r="r" b="b"/>
                    <a:pathLst>
                      <a:path w="1153218" h="820999">
                        <a:moveTo>
                          <a:pt x="5972" y="801831"/>
                        </a:moveTo>
                        <a:cubicBezTo>
                          <a:pt x="42485" y="785162"/>
                          <a:pt x="264735" y="733569"/>
                          <a:pt x="367922" y="692294"/>
                        </a:cubicBezTo>
                        <a:cubicBezTo>
                          <a:pt x="471109" y="651019"/>
                          <a:pt x="563978" y="596250"/>
                          <a:pt x="625097" y="554181"/>
                        </a:cubicBezTo>
                        <a:cubicBezTo>
                          <a:pt x="686216" y="512112"/>
                          <a:pt x="701297" y="503381"/>
                          <a:pt x="734634" y="439881"/>
                        </a:cubicBezTo>
                        <a:cubicBezTo>
                          <a:pt x="767971" y="376381"/>
                          <a:pt x="802103" y="246206"/>
                          <a:pt x="825122" y="173181"/>
                        </a:cubicBezTo>
                        <a:cubicBezTo>
                          <a:pt x="848141" y="100156"/>
                          <a:pt x="843378" y="12050"/>
                          <a:pt x="872747" y="1731"/>
                        </a:cubicBezTo>
                        <a:cubicBezTo>
                          <a:pt x="902116" y="-8588"/>
                          <a:pt x="955297" y="27132"/>
                          <a:pt x="1001334" y="111269"/>
                        </a:cubicBezTo>
                        <a:cubicBezTo>
                          <a:pt x="1047371" y="195406"/>
                          <a:pt x="1178341" y="420037"/>
                          <a:pt x="1148972" y="506556"/>
                        </a:cubicBezTo>
                        <a:cubicBezTo>
                          <a:pt x="1119603" y="593075"/>
                          <a:pt x="924341" y="594662"/>
                          <a:pt x="825122" y="630381"/>
                        </a:cubicBezTo>
                        <a:cubicBezTo>
                          <a:pt x="725903" y="666100"/>
                          <a:pt x="616365" y="712931"/>
                          <a:pt x="553659" y="720869"/>
                        </a:cubicBezTo>
                        <a:cubicBezTo>
                          <a:pt x="490953" y="728806"/>
                          <a:pt x="498096" y="662131"/>
                          <a:pt x="448884" y="678006"/>
                        </a:cubicBezTo>
                        <a:cubicBezTo>
                          <a:pt x="399672" y="693881"/>
                          <a:pt x="308390" y="797069"/>
                          <a:pt x="258384" y="816119"/>
                        </a:cubicBezTo>
                        <a:cubicBezTo>
                          <a:pt x="208378" y="835169"/>
                          <a:pt x="186947" y="792306"/>
                          <a:pt x="148847" y="792306"/>
                        </a:cubicBezTo>
                        <a:cubicBezTo>
                          <a:pt x="110747" y="792306"/>
                          <a:pt x="-30541" y="818500"/>
                          <a:pt x="5972" y="801831"/>
                        </a:cubicBezTo>
                        <a:close/>
                      </a:path>
                    </a:pathLst>
                  </a:custGeom>
                  <a:solidFill>
                    <a:srgbClr val="40404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452" name="Freeform 451"/>
                  <p:cNvSpPr/>
                  <p:nvPr/>
                </p:nvSpPr>
                <p:spPr>
                  <a:xfrm>
                    <a:off x="7448465" y="4128326"/>
                    <a:ext cx="603335" cy="1130728"/>
                  </a:xfrm>
                  <a:custGeom>
                    <a:avLst/>
                    <a:gdLst>
                      <a:gd name="connsiteX0" fmla="*/ 196935 w 603335"/>
                      <a:gd name="connsiteY0" fmla="*/ 5524 h 1130728"/>
                      <a:gd name="connsiteX1" fmla="*/ 450935 w 603335"/>
                      <a:gd name="connsiteY1" fmla="*/ 69024 h 1130728"/>
                      <a:gd name="connsiteX2" fmla="*/ 603335 w 603335"/>
                      <a:gd name="connsiteY2" fmla="*/ 354774 h 1130728"/>
                      <a:gd name="connsiteX3" fmla="*/ 450935 w 603335"/>
                      <a:gd name="connsiteY3" fmla="*/ 723074 h 1130728"/>
                      <a:gd name="connsiteX4" fmla="*/ 406485 w 603335"/>
                      <a:gd name="connsiteY4" fmla="*/ 748474 h 1130728"/>
                      <a:gd name="connsiteX5" fmla="*/ 431885 w 603335"/>
                      <a:gd name="connsiteY5" fmla="*/ 945324 h 1130728"/>
                      <a:gd name="connsiteX6" fmla="*/ 222335 w 603335"/>
                      <a:gd name="connsiteY6" fmla="*/ 1085024 h 1130728"/>
                      <a:gd name="connsiteX7" fmla="*/ 85 w 603335"/>
                      <a:gd name="connsiteY7" fmla="*/ 1123124 h 1130728"/>
                      <a:gd name="connsiteX8" fmla="*/ 247735 w 603335"/>
                      <a:gd name="connsiteY8" fmla="*/ 951674 h 1130728"/>
                      <a:gd name="connsiteX9" fmla="*/ 254085 w 603335"/>
                      <a:gd name="connsiteY9" fmla="*/ 684974 h 1130728"/>
                      <a:gd name="connsiteX10" fmla="*/ 419185 w 603335"/>
                      <a:gd name="connsiteY10" fmla="*/ 500824 h 1130728"/>
                      <a:gd name="connsiteX11" fmla="*/ 387435 w 603335"/>
                      <a:gd name="connsiteY11" fmla="*/ 170624 h 1130728"/>
                      <a:gd name="connsiteX12" fmla="*/ 196935 w 603335"/>
                      <a:gd name="connsiteY12" fmla="*/ 5524 h 113072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603335" h="1130728">
                        <a:moveTo>
                          <a:pt x="196935" y="5524"/>
                        </a:moveTo>
                        <a:cubicBezTo>
                          <a:pt x="207518" y="-11409"/>
                          <a:pt x="383202" y="10816"/>
                          <a:pt x="450935" y="69024"/>
                        </a:cubicBezTo>
                        <a:cubicBezTo>
                          <a:pt x="518668" y="127232"/>
                          <a:pt x="603335" y="245766"/>
                          <a:pt x="603335" y="354774"/>
                        </a:cubicBezTo>
                        <a:cubicBezTo>
                          <a:pt x="603335" y="463782"/>
                          <a:pt x="483743" y="657457"/>
                          <a:pt x="450935" y="723074"/>
                        </a:cubicBezTo>
                        <a:cubicBezTo>
                          <a:pt x="418127" y="788691"/>
                          <a:pt x="409660" y="711432"/>
                          <a:pt x="406485" y="748474"/>
                        </a:cubicBezTo>
                        <a:cubicBezTo>
                          <a:pt x="403310" y="785516"/>
                          <a:pt x="462577" y="889232"/>
                          <a:pt x="431885" y="945324"/>
                        </a:cubicBezTo>
                        <a:cubicBezTo>
                          <a:pt x="401193" y="1001416"/>
                          <a:pt x="294302" y="1055391"/>
                          <a:pt x="222335" y="1085024"/>
                        </a:cubicBezTo>
                        <a:cubicBezTo>
                          <a:pt x="150368" y="1114657"/>
                          <a:pt x="-4148" y="1145349"/>
                          <a:pt x="85" y="1123124"/>
                        </a:cubicBezTo>
                        <a:cubicBezTo>
                          <a:pt x="4318" y="1100899"/>
                          <a:pt x="205402" y="1024699"/>
                          <a:pt x="247735" y="951674"/>
                        </a:cubicBezTo>
                        <a:cubicBezTo>
                          <a:pt x="290068" y="878649"/>
                          <a:pt x="225510" y="760116"/>
                          <a:pt x="254085" y="684974"/>
                        </a:cubicBezTo>
                        <a:cubicBezTo>
                          <a:pt x="282660" y="609832"/>
                          <a:pt x="396960" y="586549"/>
                          <a:pt x="419185" y="500824"/>
                        </a:cubicBezTo>
                        <a:cubicBezTo>
                          <a:pt x="441410" y="415099"/>
                          <a:pt x="420243" y="254232"/>
                          <a:pt x="387435" y="170624"/>
                        </a:cubicBezTo>
                        <a:cubicBezTo>
                          <a:pt x="354627" y="87016"/>
                          <a:pt x="186352" y="22457"/>
                          <a:pt x="196935" y="5524"/>
                        </a:cubicBezTo>
                        <a:close/>
                      </a:path>
                    </a:pathLst>
                  </a:custGeom>
                  <a:solidFill>
                    <a:srgbClr val="40404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453" name="Freeform 452"/>
                  <p:cNvSpPr/>
                  <p:nvPr/>
                </p:nvSpPr>
                <p:spPr>
                  <a:xfrm>
                    <a:off x="3661812" y="4775818"/>
                    <a:ext cx="603428" cy="467734"/>
                  </a:xfrm>
                  <a:custGeom>
                    <a:avLst/>
                    <a:gdLst>
                      <a:gd name="connsiteX0" fmla="*/ 129138 w 603428"/>
                      <a:gd name="connsiteY0" fmla="*/ 970 h 467734"/>
                      <a:gd name="connsiteX1" fmla="*/ 129138 w 603428"/>
                      <a:gd name="connsiteY1" fmla="*/ 239095 h 467734"/>
                      <a:gd name="connsiteX2" fmla="*/ 324401 w 603428"/>
                      <a:gd name="connsiteY2" fmla="*/ 391495 h 467734"/>
                      <a:gd name="connsiteX3" fmla="*/ 600626 w 603428"/>
                      <a:gd name="connsiteY3" fmla="*/ 362920 h 467734"/>
                      <a:gd name="connsiteX4" fmla="*/ 448226 w 603428"/>
                      <a:gd name="connsiteY4" fmla="*/ 467695 h 467734"/>
                      <a:gd name="connsiteX5" fmla="*/ 148188 w 603428"/>
                      <a:gd name="connsiteY5" fmla="*/ 372445 h 467734"/>
                      <a:gd name="connsiteX6" fmla="*/ 551 w 603428"/>
                      <a:gd name="connsiteY6" fmla="*/ 162895 h 467734"/>
                      <a:gd name="connsiteX7" fmla="*/ 129138 w 603428"/>
                      <a:gd name="connsiteY7" fmla="*/ 970 h 46773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03428" h="467734">
                        <a:moveTo>
                          <a:pt x="129138" y="970"/>
                        </a:moveTo>
                        <a:cubicBezTo>
                          <a:pt x="150569" y="13670"/>
                          <a:pt x="96594" y="174007"/>
                          <a:pt x="129138" y="239095"/>
                        </a:cubicBezTo>
                        <a:cubicBezTo>
                          <a:pt x="161682" y="304183"/>
                          <a:pt x="245820" y="370857"/>
                          <a:pt x="324401" y="391495"/>
                        </a:cubicBezTo>
                        <a:cubicBezTo>
                          <a:pt x="402982" y="412133"/>
                          <a:pt x="579989" y="350220"/>
                          <a:pt x="600626" y="362920"/>
                        </a:cubicBezTo>
                        <a:cubicBezTo>
                          <a:pt x="621263" y="375620"/>
                          <a:pt x="523632" y="466108"/>
                          <a:pt x="448226" y="467695"/>
                        </a:cubicBezTo>
                        <a:cubicBezTo>
                          <a:pt x="372820" y="469283"/>
                          <a:pt x="222800" y="423245"/>
                          <a:pt x="148188" y="372445"/>
                        </a:cubicBezTo>
                        <a:cubicBezTo>
                          <a:pt x="73576" y="321645"/>
                          <a:pt x="10076" y="222426"/>
                          <a:pt x="551" y="162895"/>
                        </a:cubicBezTo>
                        <a:cubicBezTo>
                          <a:pt x="-8974" y="103364"/>
                          <a:pt x="107707" y="-11730"/>
                          <a:pt x="129138" y="970"/>
                        </a:cubicBezTo>
                        <a:close/>
                      </a:path>
                    </a:pathLst>
                  </a:custGeom>
                  <a:solidFill>
                    <a:srgbClr val="40404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454" name="Freeform 453"/>
                  <p:cNvSpPr/>
                  <p:nvPr/>
                </p:nvSpPr>
                <p:spPr>
                  <a:xfrm>
                    <a:off x="4238906" y="3888818"/>
                    <a:ext cx="921854" cy="1226157"/>
                  </a:xfrm>
                  <a:custGeom>
                    <a:avLst/>
                    <a:gdLst>
                      <a:gd name="connsiteX0" fmla="*/ 533119 w 921854"/>
                      <a:gd name="connsiteY0" fmla="*/ 2145 h 1226157"/>
                      <a:gd name="connsiteX1" fmla="*/ 890307 w 921854"/>
                      <a:gd name="connsiteY1" fmla="*/ 459345 h 1226157"/>
                      <a:gd name="connsiteX2" fmla="*/ 847444 w 921854"/>
                      <a:gd name="connsiteY2" fmla="*/ 859395 h 1226157"/>
                      <a:gd name="connsiteX3" fmla="*/ 390244 w 921854"/>
                      <a:gd name="connsiteY3" fmla="*/ 1221345 h 1226157"/>
                      <a:gd name="connsiteX4" fmla="*/ 4482 w 921854"/>
                      <a:gd name="connsiteY4" fmla="*/ 1068945 h 1226157"/>
                      <a:gd name="connsiteX5" fmla="*/ 199744 w 921854"/>
                      <a:gd name="connsiteY5" fmla="*/ 1092757 h 1226157"/>
                      <a:gd name="connsiteX6" fmla="*/ 499782 w 921854"/>
                      <a:gd name="connsiteY6" fmla="*/ 1011795 h 1226157"/>
                      <a:gd name="connsiteX7" fmla="*/ 671232 w 921854"/>
                      <a:gd name="connsiteY7" fmla="*/ 759382 h 1226157"/>
                      <a:gd name="connsiteX8" fmla="*/ 709332 w 921854"/>
                      <a:gd name="connsiteY8" fmla="*/ 506970 h 1226157"/>
                      <a:gd name="connsiteX9" fmla="*/ 675994 w 921854"/>
                      <a:gd name="connsiteY9" fmla="*/ 297420 h 1226157"/>
                      <a:gd name="connsiteX10" fmla="*/ 533119 w 921854"/>
                      <a:gd name="connsiteY10" fmla="*/ 2145 h 12261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921854" h="1226157">
                        <a:moveTo>
                          <a:pt x="533119" y="2145"/>
                        </a:moveTo>
                        <a:cubicBezTo>
                          <a:pt x="568838" y="29133"/>
                          <a:pt x="837920" y="316470"/>
                          <a:pt x="890307" y="459345"/>
                        </a:cubicBezTo>
                        <a:cubicBezTo>
                          <a:pt x="942695" y="602220"/>
                          <a:pt x="930788" y="732395"/>
                          <a:pt x="847444" y="859395"/>
                        </a:cubicBezTo>
                        <a:cubicBezTo>
                          <a:pt x="764100" y="986395"/>
                          <a:pt x="530738" y="1186420"/>
                          <a:pt x="390244" y="1221345"/>
                        </a:cubicBezTo>
                        <a:cubicBezTo>
                          <a:pt x="249750" y="1256270"/>
                          <a:pt x="36232" y="1090376"/>
                          <a:pt x="4482" y="1068945"/>
                        </a:cubicBezTo>
                        <a:cubicBezTo>
                          <a:pt x="-27268" y="1047514"/>
                          <a:pt x="117194" y="1102282"/>
                          <a:pt x="199744" y="1092757"/>
                        </a:cubicBezTo>
                        <a:cubicBezTo>
                          <a:pt x="282294" y="1083232"/>
                          <a:pt x="421201" y="1067358"/>
                          <a:pt x="499782" y="1011795"/>
                        </a:cubicBezTo>
                        <a:cubicBezTo>
                          <a:pt x="578363" y="956233"/>
                          <a:pt x="636307" y="843520"/>
                          <a:pt x="671232" y="759382"/>
                        </a:cubicBezTo>
                        <a:cubicBezTo>
                          <a:pt x="706157" y="675245"/>
                          <a:pt x="708538" y="583964"/>
                          <a:pt x="709332" y="506970"/>
                        </a:cubicBezTo>
                        <a:cubicBezTo>
                          <a:pt x="710126" y="429976"/>
                          <a:pt x="712506" y="384732"/>
                          <a:pt x="675994" y="297420"/>
                        </a:cubicBezTo>
                        <a:cubicBezTo>
                          <a:pt x="639482" y="210108"/>
                          <a:pt x="497400" y="-24843"/>
                          <a:pt x="533119" y="2145"/>
                        </a:cubicBezTo>
                        <a:close/>
                      </a:path>
                    </a:pathLst>
                  </a:custGeom>
                  <a:solidFill>
                    <a:srgbClr val="40404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455" name="Freeform 454"/>
                  <p:cNvSpPr/>
                  <p:nvPr/>
                </p:nvSpPr>
                <p:spPr>
                  <a:xfrm>
                    <a:off x="4146424" y="5276850"/>
                    <a:ext cx="1764077" cy="401818"/>
                  </a:xfrm>
                  <a:custGeom>
                    <a:avLst/>
                    <a:gdLst>
                      <a:gd name="connsiteX0" fmla="*/ 11239 w 1764077"/>
                      <a:gd name="connsiteY0" fmla="*/ 0 h 401818"/>
                      <a:gd name="connsiteX1" fmla="*/ 335089 w 1764077"/>
                      <a:gd name="connsiteY1" fmla="*/ 138113 h 401818"/>
                      <a:gd name="connsiteX2" fmla="*/ 763714 w 1764077"/>
                      <a:gd name="connsiteY2" fmla="*/ 128588 h 401818"/>
                      <a:gd name="connsiteX3" fmla="*/ 982789 w 1764077"/>
                      <a:gd name="connsiteY3" fmla="*/ 252413 h 401818"/>
                      <a:gd name="connsiteX4" fmla="*/ 1368551 w 1764077"/>
                      <a:gd name="connsiteY4" fmla="*/ 309563 h 401818"/>
                      <a:gd name="connsiteX5" fmla="*/ 1754314 w 1764077"/>
                      <a:gd name="connsiteY5" fmla="*/ 271463 h 401818"/>
                      <a:gd name="connsiteX6" fmla="*/ 1597151 w 1764077"/>
                      <a:gd name="connsiteY6" fmla="*/ 381000 h 401818"/>
                      <a:gd name="connsiteX7" fmla="*/ 1049464 w 1764077"/>
                      <a:gd name="connsiteY7" fmla="*/ 390525 h 401818"/>
                      <a:gd name="connsiteX8" fmla="*/ 801814 w 1764077"/>
                      <a:gd name="connsiteY8" fmla="*/ 257175 h 401818"/>
                      <a:gd name="connsiteX9" fmla="*/ 663701 w 1764077"/>
                      <a:gd name="connsiteY9" fmla="*/ 295275 h 401818"/>
                      <a:gd name="connsiteX10" fmla="*/ 368426 w 1764077"/>
                      <a:gd name="connsiteY10" fmla="*/ 247650 h 401818"/>
                      <a:gd name="connsiteX11" fmla="*/ 101726 w 1764077"/>
                      <a:gd name="connsiteY11" fmla="*/ 138113 h 401818"/>
                      <a:gd name="connsiteX12" fmla="*/ 11239 w 1764077"/>
                      <a:gd name="connsiteY12" fmla="*/ 0 h 40181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1764077" h="401818">
                        <a:moveTo>
                          <a:pt x="11239" y="0"/>
                        </a:moveTo>
                        <a:cubicBezTo>
                          <a:pt x="50133" y="0"/>
                          <a:pt x="209677" y="116682"/>
                          <a:pt x="335089" y="138113"/>
                        </a:cubicBezTo>
                        <a:cubicBezTo>
                          <a:pt x="460501" y="159544"/>
                          <a:pt x="655764" y="109538"/>
                          <a:pt x="763714" y="128588"/>
                        </a:cubicBezTo>
                        <a:cubicBezTo>
                          <a:pt x="871664" y="147638"/>
                          <a:pt x="881983" y="222251"/>
                          <a:pt x="982789" y="252413"/>
                        </a:cubicBezTo>
                        <a:cubicBezTo>
                          <a:pt x="1083595" y="282575"/>
                          <a:pt x="1239964" y="306388"/>
                          <a:pt x="1368551" y="309563"/>
                        </a:cubicBezTo>
                        <a:cubicBezTo>
                          <a:pt x="1497138" y="312738"/>
                          <a:pt x="1716214" y="259557"/>
                          <a:pt x="1754314" y="271463"/>
                        </a:cubicBezTo>
                        <a:cubicBezTo>
                          <a:pt x="1792414" y="283369"/>
                          <a:pt x="1714626" y="361156"/>
                          <a:pt x="1597151" y="381000"/>
                        </a:cubicBezTo>
                        <a:cubicBezTo>
                          <a:pt x="1479676" y="400844"/>
                          <a:pt x="1182020" y="411162"/>
                          <a:pt x="1049464" y="390525"/>
                        </a:cubicBezTo>
                        <a:cubicBezTo>
                          <a:pt x="916908" y="369888"/>
                          <a:pt x="866108" y="273050"/>
                          <a:pt x="801814" y="257175"/>
                        </a:cubicBezTo>
                        <a:cubicBezTo>
                          <a:pt x="737520" y="241300"/>
                          <a:pt x="735932" y="296863"/>
                          <a:pt x="663701" y="295275"/>
                        </a:cubicBezTo>
                        <a:cubicBezTo>
                          <a:pt x="591470" y="293688"/>
                          <a:pt x="462088" y="273844"/>
                          <a:pt x="368426" y="247650"/>
                        </a:cubicBezTo>
                        <a:cubicBezTo>
                          <a:pt x="274764" y="221456"/>
                          <a:pt x="161257" y="176213"/>
                          <a:pt x="101726" y="138113"/>
                        </a:cubicBezTo>
                        <a:cubicBezTo>
                          <a:pt x="42195" y="100013"/>
                          <a:pt x="-27655" y="0"/>
                          <a:pt x="11239" y="0"/>
                        </a:cubicBezTo>
                        <a:close/>
                      </a:path>
                    </a:pathLst>
                  </a:custGeom>
                  <a:solidFill>
                    <a:srgbClr val="40404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456" name="Freeform 455"/>
                  <p:cNvSpPr/>
                  <p:nvPr/>
                </p:nvSpPr>
                <p:spPr>
                  <a:xfrm>
                    <a:off x="5829144" y="5304810"/>
                    <a:ext cx="1679483" cy="392354"/>
                  </a:xfrm>
                  <a:custGeom>
                    <a:avLst/>
                    <a:gdLst>
                      <a:gd name="connsiteX0" fmla="*/ 156 w 1679483"/>
                      <a:gd name="connsiteY0" fmla="*/ 615 h 392354"/>
                      <a:gd name="connsiteX1" fmla="*/ 181131 w 1679483"/>
                      <a:gd name="connsiteY1" fmla="*/ 224453 h 392354"/>
                      <a:gd name="connsiteX2" fmla="*/ 524031 w 1679483"/>
                      <a:gd name="connsiteY2" fmla="*/ 376853 h 392354"/>
                      <a:gd name="connsiteX3" fmla="*/ 871694 w 1679483"/>
                      <a:gd name="connsiteY3" fmla="*/ 367328 h 392354"/>
                      <a:gd name="connsiteX4" fmla="*/ 1028856 w 1679483"/>
                      <a:gd name="connsiteY4" fmla="*/ 200640 h 392354"/>
                      <a:gd name="connsiteX5" fmla="*/ 1205069 w 1679483"/>
                      <a:gd name="connsiteY5" fmla="*/ 272078 h 392354"/>
                      <a:gd name="connsiteX6" fmla="*/ 1505106 w 1679483"/>
                      <a:gd name="connsiteY6" fmla="*/ 291128 h 392354"/>
                      <a:gd name="connsiteX7" fmla="*/ 1667031 w 1679483"/>
                      <a:gd name="connsiteY7" fmla="*/ 110153 h 392354"/>
                      <a:gd name="connsiteX8" fmla="*/ 1638456 w 1679483"/>
                      <a:gd name="connsiteY8" fmla="*/ 86340 h 392354"/>
                      <a:gd name="connsiteX9" fmla="*/ 1400331 w 1679483"/>
                      <a:gd name="connsiteY9" fmla="*/ 143490 h 392354"/>
                      <a:gd name="connsiteX10" fmla="*/ 1019331 w 1679483"/>
                      <a:gd name="connsiteY10" fmla="*/ 24428 h 392354"/>
                      <a:gd name="connsiteX11" fmla="*/ 871694 w 1679483"/>
                      <a:gd name="connsiteY11" fmla="*/ 257790 h 392354"/>
                      <a:gd name="connsiteX12" fmla="*/ 538319 w 1679483"/>
                      <a:gd name="connsiteY12" fmla="*/ 319703 h 392354"/>
                      <a:gd name="connsiteX13" fmla="*/ 157319 w 1679483"/>
                      <a:gd name="connsiteY13" fmla="*/ 162540 h 392354"/>
                      <a:gd name="connsiteX14" fmla="*/ 156 w 1679483"/>
                      <a:gd name="connsiteY14" fmla="*/ 615 h 392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1679483" h="392354">
                        <a:moveTo>
                          <a:pt x="156" y="615"/>
                        </a:moveTo>
                        <a:cubicBezTo>
                          <a:pt x="4125" y="10934"/>
                          <a:pt x="93819" y="161747"/>
                          <a:pt x="181131" y="224453"/>
                        </a:cubicBezTo>
                        <a:cubicBezTo>
                          <a:pt x="268444" y="287159"/>
                          <a:pt x="408937" y="353041"/>
                          <a:pt x="524031" y="376853"/>
                        </a:cubicBezTo>
                        <a:cubicBezTo>
                          <a:pt x="639125" y="400666"/>
                          <a:pt x="787557" y="396697"/>
                          <a:pt x="871694" y="367328"/>
                        </a:cubicBezTo>
                        <a:cubicBezTo>
                          <a:pt x="955832" y="337959"/>
                          <a:pt x="973294" y="216515"/>
                          <a:pt x="1028856" y="200640"/>
                        </a:cubicBezTo>
                        <a:cubicBezTo>
                          <a:pt x="1084418" y="184765"/>
                          <a:pt x="1125694" y="256997"/>
                          <a:pt x="1205069" y="272078"/>
                        </a:cubicBezTo>
                        <a:cubicBezTo>
                          <a:pt x="1284444" y="287159"/>
                          <a:pt x="1428112" y="318116"/>
                          <a:pt x="1505106" y="291128"/>
                        </a:cubicBezTo>
                        <a:cubicBezTo>
                          <a:pt x="1582100" y="264141"/>
                          <a:pt x="1644806" y="144284"/>
                          <a:pt x="1667031" y="110153"/>
                        </a:cubicBezTo>
                        <a:cubicBezTo>
                          <a:pt x="1689256" y="76022"/>
                          <a:pt x="1682906" y="80784"/>
                          <a:pt x="1638456" y="86340"/>
                        </a:cubicBezTo>
                        <a:cubicBezTo>
                          <a:pt x="1594006" y="91896"/>
                          <a:pt x="1503518" y="153809"/>
                          <a:pt x="1400331" y="143490"/>
                        </a:cubicBezTo>
                        <a:cubicBezTo>
                          <a:pt x="1297144" y="133171"/>
                          <a:pt x="1107437" y="5378"/>
                          <a:pt x="1019331" y="24428"/>
                        </a:cubicBezTo>
                        <a:cubicBezTo>
                          <a:pt x="931225" y="43478"/>
                          <a:pt x="951862" y="208578"/>
                          <a:pt x="871694" y="257790"/>
                        </a:cubicBezTo>
                        <a:cubicBezTo>
                          <a:pt x="791526" y="307002"/>
                          <a:pt x="657382" y="335578"/>
                          <a:pt x="538319" y="319703"/>
                        </a:cubicBezTo>
                        <a:cubicBezTo>
                          <a:pt x="419257" y="303828"/>
                          <a:pt x="246219" y="212546"/>
                          <a:pt x="157319" y="162540"/>
                        </a:cubicBezTo>
                        <a:cubicBezTo>
                          <a:pt x="68419" y="112534"/>
                          <a:pt x="-3813" y="-9704"/>
                          <a:pt x="156" y="615"/>
                        </a:cubicBezTo>
                        <a:close/>
                      </a:path>
                    </a:pathLst>
                  </a:custGeom>
                  <a:solidFill>
                    <a:srgbClr val="40404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457" name="Freeform 456"/>
                  <p:cNvSpPr/>
                  <p:nvPr/>
                </p:nvSpPr>
                <p:spPr>
                  <a:xfrm>
                    <a:off x="3655522" y="3381308"/>
                    <a:ext cx="635992" cy="323990"/>
                  </a:xfrm>
                  <a:custGeom>
                    <a:avLst/>
                    <a:gdLst>
                      <a:gd name="connsiteX0" fmla="*/ 2078 w 635992"/>
                      <a:gd name="connsiteY0" fmla="*/ 323917 h 323990"/>
                      <a:gd name="connsiteX1" fmla="*/ 259253 w 635992"/>
                      <a:gd name="connsiteY1" fmla="*/ 138180 h 323990"/>
                      <a:gd name="connsiteX2" fmla="*/ 635491 w 635992"/>
                      <a:gd name="connsiteY2" fmla="*/ 128655 h 323990"/>
                      <a:gd name="connsiteX3" fmla="*/ 335453 w 635992"/>
                      <a:gd name="connsiteY3" fmla="*/ 67 h 323990"/>
                      <a:gd name="connsiteX4" fmla="*/ 149716 w 635992"/>
                      <a:gd name="connsiteY4" fmla="*/ 114367 h 323990"/>
                      <a:gd name="connsiteX5" fmla="*/ 2078 w 635992"/>
                      <a:gd name="connsiteY5" fmla="*/ 323917 h 32399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35992" h="323990">
                        <a:moveTo>
                          <a:pt x="2078" y="323917"/>
                        </a:moveTo>
                        <a:cubicBezTo>
                          <a:pt x="20334" y="327886"/>
                          <a:pt x="153684" y="170724"/>
                          <a:pt x="259253" y="138180"/>
                        </a:cubicBezTo>
                        <a:cubicBezTo>
                          <a:pt x="364822" y="105636"/>
                          <a:pt x="622791" y="151674"/>
                          <a:pt x="635491" y="128655"/>
                        </a:cubicBezTo>
                        <a:cubicBezTo>
                          <a:pt x="648191" y="105636"/>
                          <a:pt x="416415" y="2448"/>
                          <a:pt x="335453" y="67"/>
                        </a:cubicBezTo>
                        <a:cubicBezTo>
                          <a:pt x="254491" y="-2314"/>
                          <a:pt x="209247" y="58805"/>
                          <a:pt x="149716" y="114367"/>
                        </a:cubicBezTo>
                        <a:cubicBezTo>
                          <a:pt x="90185" y="169929"/>
                          <a:pt x="-16178" y="319948"/>
                          <a:pt x="2078" y="323917"/>
                        </a:cubicBezTo>
                        <a:close/>
                      </a:path>
                    </a:pathLst>
                  </a:custGeom>
                  <a:solidFill>
                    <a:srgbClr val="40404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458" name="Freeform 457"/>
                  <p:cNvSpPr/>
                  <p:nvPr/>
                </p:nvSpPr>
                <p:spPr>
                  <a:xfrm>
                    <a:off x="4129380" y="3071669"/>
                    <a:ext cx="391120" cy="143109"/>
                  </a:xfrm>
                  <a:custGeom>
                    <a:avLst/>
                    <a:gdLst>
                      <a:gd name="connsiteX0" fmla="*/ 9233 w 391120"/>
                      <a:gd name="connsiteY0" fmla="*/ 143019 h 143109"/>
                      <a:gd name="connsiteX1" fmla="*/ 218783 w 391120"/>
                      <a:gd name="connsiteY1" fmla="*/ 62056 h 143109"/>
                      <a:gd name="connsiteX2" fmla="*/ 390233 w 391120"/>
                      <a:gd name="connsiteY2" fmla="*/ 57294 h 143109"/>
                      <a:gd name="connsiteX3" fmla="*/ 275933 w 391120"/>
                      <a:gd name="connsiteY3" fmla="*/ 144 h 143109"/>
                      <a:gd name="connsiteX4" fmla="*/ 61620 w 391120"/>
                      <a:gd name="connsiteY4" fmla="*/ 76344 h 143109"/>
                      <a:gd name="connsiteX5" fmla="*/ 9233 w 391120"/>
                      <a:gd name="connsiteY5" fmla="*/ 143019 h 14310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391120" h="143109">
                        <a:moveTo>
                          <a:pt x="9233" y="143019"/>
                        </a:moveTo>
                        <a:cubicBezTo>
                          <a:pt x="35427" y="140638"/>
                          <a:pt x="155283" y="76343"/>
                          <a:pt x="218783" y="62056"/>
                        </a:cubicBezTo>
                        <a:cubicBezTo>
                          <a:pt x="282283" y="47768"/>
                          <a:pt x="380708" y="67613"/>
                          <a:pt x="390233" y="57294"/>
                        </a:cubicBezTo>
                        <a:cubicBezTo>
                          <a:pt x="399758" y="46975"/>
                          <a:pt x="330702" y="-3031"/>
                          <a:pt x="275933" y="144"/>
                        </a:cubicBezTo>
                        <a:cubicBezTo>
                          <a:pt x="221164" y="3319"/>
                          <a:pt x="106864" y="52531"/>
                          <a:pt x="61620" y="76344"/>
                        </a:cubicBezTo>
                        <a:cubicBezTo>
                          <a:pt x="16376" y="100157"/>
                          <a:pt x="-16961" y="145400"/>
                          <a:pt x="9233" y="143019"/>
                        </a:cubicBezTo>
                        <a:close/>
                      </a:path>
                    </a:pathLst>
                  </a:custGeom>
                  <a:solidFill>
                    <a:srgbClr val="40404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459" name="Freeform 458"/>
                  <p:cNvSpPr/>
                  <p:nvPr/>
                </p:nvSpPr>
                <p:spPr>
                  <a:xfrm rot="20141510">
                    <a:off x="6277352" y="4358331"/>
                    <a:ext cx="332150" cy="661688"/>
                  </a:xfrm>
                  <a:custGeom>
                    <a:avLst/>
                    <a:gdLst>
                      <a:gd name="connsiteX0" fmla="*/ 1420 w 332150"/>
                      <a:gd name="connsiteY0" fmla="*/ 60 h 914765"/>
                      <a:gd name="connsiteX1" fmla="*/ 242720 w 332150"/>
                      <a:gd name="connsiteY1" fmla="*/ 323910 h 914765"/>
                      <a:gd name="connsiteX2" fmla="*/ 204620 w 332150"/>
                      <a:gd name="connsiteY2" fmla="*/ 527110 h 914765"/>
                      <a:gd name="connsiteX3" fmla="*/ 331620 w 332150"/>
                      <a:gd name="connsiteY3" fmla="*/ 762060 h 914765"/>
                      <a:gd name="connsiteX4" fmla="*/ 147470 w 332150"/>
                      <a:gd name="connsiteY4" fmla="*/ 914460 h 914765"/>
                      <a:gd name="connsiteX5" fmla="*/ 236370 w 332150"/>
                      <a:gd name="connsiteY5" fmla="*/ 723960 h 914765"/>
                      <a:gd name="connsiteX6" fmla="*/ 115720 w 332150"/>
                      <a:gd name="connsiteY6" fmla="*/ 508060 h 914765"/>
                      <a:gd name="connsiteX7" fmla="*/ 141120 w 332150"/>
                      <a:gd name="connsiteY7" fmla="*/ 298510 h 914765"/>
                      <a:gd name="connsiteX8" fmla="*/ 1420 w 332150"/>
                      <a:gd name="connsiteY8" fmla="*/ 60 h 91476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32150" h="914765">
                        <a:moveTo>
                          <a:pt x="1420" y="60"/>
                        </a:moveTo>
                        <a:cubicBezTo>
                          <a:pt x="18353" y="4293"/>
                          <a:pt x="208853" y="236068"/>
                          <a:pt x="242720" y="323910"/>
                        </a:cubicBezTo>
                        <a:cubicBezTo>
                          <a:pt x="276587" y="411752"/>
                          <a:pt x="189803" y="454085"/>
                          <a:pt x="204620" y="527110"/>
                        </a:cubicBezTo>
                        <a:cubicBezTo>
                          <a:pt x="219437" y="600135"/>
                          <a:pt x="341145" y="697502"/>
                          <a:pt x="331620" y="762060"/>
                        </a:cubicBezTo>
                        <a:cubicBezTo>
                          <a:pt x="322095" y="826618"/>
                          <a:pt x="163345" y="920810"/>
                          <a:pt x="147470" y="914460"/>
                        </a:cubicBezTo>
                        <a:cubicBezTo>
                          <a:pt x="131595" y="908110"/>
                          <a:pt x="241662" y="791693"/>
                          <a:pt x="236370" y="723960"/>
                        </a:cubicBezTo>
                        <a:cubicBezTo>
                          <a:pt x="231078" y="656227"/>
                          <a:pt x="131595" y="578968"/>
                          <a:pt x="115720" y="508060"/>
                        </a:cubicBezTo>
                        <a:cubicBezTo>
                          <a:pt x="99845" y="437152"/>
                          <a:pt x="158053" y="381060"/>
                          <a:pt x="141120" y="298510"/>
                        </a:cubicBezTo>
                        <a:cubicBezTo>
                          <a:pt x="124187" y="215960"/>
                          <a:pt x="-15513" y="-4173"/>
                          <a:pt x="1420" y="60"/>
                        </a:cubicBezTo>
                        <a:close/>
                      </a:path>
                    </a:pathLst>
                  </a:custGeom>
                  <a:solidFill>
                    <a:srgbClr val="40404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460" name="Freeform 459"/>
                  <p:cNvSpPr/>
                  <p:nvPr/>
                </p:nvSpPr>
                <p:spPr>
                  <a:xfrm>
                    <a:off x="4143310" y="3784993"/>
                    <a:ext cx="785405" cy="1181950"/>
                  </a:xfrm>
                  <a:custGeom>
                    <a:avLst/>
                    <a:gdLst>
                      <a:gd name="connsiteX0" fmla="*/ 181040 w 785405"/>
                      <a:gd name="connsiteY0" fmla="*/ 25007 h 1181950"/>
                      <a:gd name="connsiteX1" fmla="*/ 538228 w 785405"/>
                      <a:gd name="connsiteY1" fmla="*/ 234557 h 1181950"/>
                      <a:gd name="connsiteX2" fmla="*/ 633478 w 785405"/>
                      <a:gd name="connsiteY2" fmla="*/ 629845 h 1181950"/>
                      <a:gd name="connsiteX3" fmla="*/ 538228 w 785405"/>
                      <a:gd name="connsiteY3" fmla="*/ 1048945 h 1181950"/>
                      <a:gd name="connsiteX4" fmla="*/ 152465 w 785405"/>
                      <a:gd name="connsiteY4" fmla="*/ 1096570 h 1181950"/>
                      <a:gd name="connsiteX5" fmla="*/ 65 w 785405"/>
                      <a:gd name="connsiteY5" fmla="*/ 1044182 h 1181950"/>
                      <a:gd name="connsiteX6" fmla="*/ 138178 w 785405"/>
                      <a:gd name="connsiteY6" fmla="*/ 1172770 h 1181950"/>
                      <a:gd name="connsiteX7" fmla="*/ 466790 w 785405"/>
                      <a:gd name="connsiteY7" fmla="*/ 1153720 h 1181950"/>
                      <a:gd name="connsiteX8" fmla="*/ 714440 w 785405"/>
                      <a:gd name="connsiteY8" fmla="*/ 1010845 h 1181950"/>
                      <a:gd name="connsiteX9" fmla="*/ 776353 w 785405"/>
                      <a:gd name="connsiteY9" fmla="*/ 791770 h 1181950"/>
                      <a:gd name="connsiteX10" fmla="*/ 781115 w 785405"/>
                      <a:gd name="connsiteY10" fmla="*/ 534595 h 1181950"/>
                      <a:gd name="connsiteX11" fmla="*/ 738253 w 785405"/>
                      <a:gd name="connsiteY11" fmla="*/ 372670 h 1181950"/>
                      <a:gd name="connsiteX12" fmla="*/ 638240 w 785405"/>
                      <a:gd name="connsiteY12" fmla="*/ 167882 h 1181950"/>
                      <a:gd name="connsiteX13" fmla="*/ 500128 w 785405"/>
                      <a:gd name="connsiteY13" fmla="*/ 77395 h 1181950"/>
                      <a:gd name="connsiteX14" fmla="*/ 252478 w 785405"/>
                      <a:gd name="connsiteY14" fmla="*/ 10720 h 1181950"/>
                      <a:gd name="connsiteX15" fmla="*/ 181040 w 785405"/>
                      <a:gd name="connsiteY15" fmla="*/ 25007 h 1181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785405" h="1181950">
                        <a:moveTo>
                          <a:pt x="181040" y="25007"/>
                        </a:moveTo>
                        <a:cubicBezTo>
                          <a:pt x="228665" y="62313"/>
                          <a:pt x="462822" y="133751"/>
                          <a:pt x="538228" y="234557"/>
                        </a:cubicBezTo>
                        <a:cubicBezTo>
                          <a:pt x="613634" y="335363"/>
                          <a:pt x="633478" y="494114"/>
                          <a:pt x="633478" y="629845"/>
                        </a:cubicBezTo>
                        <a:cubicBezTo>
                          <a:pt x="633478" y="765576"/>
                          <a:pt x="618397" y="971158"/>
                          <a:pt x="538228" y="1048945"/>
                        </a:cubicBezTo>
                        <a:cubicBezTo>
                          <a:pt x="458059" y="1126732"/>
                          <a:pt x="242159" y="1097364"/>
                          <a:pt x="152465" y="1096570"/>
                        </a:cubicBezTo>
                        <a:cubicBezTo>
                          <a:pt x="62771" y="1095776"/>
                          <a:pt x="2446" y="1031482"/>
                          <a:pt x="65" y="1044182"/>
                        </a:cubicBezTo>
                        <a:cubicBezTo>
                          <a:pt x="-2316" y="1056882"/>
                          <a:pt x="60391" y="1154514"/>
                          <a:pt x="138178" y="1172770"/>
                        </a:cubicBezTo>
                        <a:cubicBezTo>
                          <a:pt x="215965" y="1191026"/>
                          <a:pt x="370746" y="1180708"/>
                          <a:pt x="466790" y="1153720"/>
                        </a:cubicBezTo>
                        <a:cubicBezTo>
                          <a:pt x="562834" y="1126732"/>
                          <a:pt x="662846" y="1071170"/>
                          <a:pt x="714440" y="1010845"/>
                        </a:cubicBezTo>
                        <a:cubicBezTo>
                          <a:pt x="766034" y="950520"/>
                          <a:pt x="765241" y="871145"/>
                          <a:pt x="776353" y="791770"/>
                        </a:cubicBezTo>
                        <a:cubicBezTo>
                          <a:pt x="787465" y="712395"/>
                          <a:pt x="787465" y="604445"/>
                          <a:pt x="781115" y="534595"/>
                        </a:cubicBezTo>
                        <a:cubicBezTo>
                          <a:pt x="774765" y="464745"/>
                          <a:pt x="762065" y="433789"/>
                          <a:pt x="738253" y="372670"/>
                        </a:cubicBezTo>
                        <a:cubicBezTo>
                          <a:pt x="714441" y="311551"/>
                          <a:pt x="677928" y="217095"/>
                          <a:pt x="638240" y="167882"/>
                        </a:cubicBezTo>
                        <a:cubicBezTo>
                          <a:pt x="598553" y="118670"/>
                          <a:pt x="564422" y="103589"/>
                          <a:pt x="500128" y="77395"/>
                        </a:cubicBezTo>
                        <a:cubicBezTo>
                          <a:pt x="435834" y="51201"/>
                          <a:pt x="308040" y="21039"/>
                          <a:pt x="252478" y="10720"/>
                        </a:cubicBezTo>
                        <a:cubicBezTo>
                          <a:pt x="196916" y="401"/>
                          <a:pt x="133415" y="-12299"/>
                          <a:pt x="181040" y="25007"/>
                        </a:cubicBezTo>
                        <a:close/>
                      </a:path>
                    </a:pathLst>
                  </a:custGeom>
                  <a:solidFill>
                    <a:srgbClr val="40404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461" name="Freeform 460"/>
                  <p:cNvSpPr/>
                  <p:nvPr/>
                </p:nvSpPr>
                <p:spPr>
                  <a:xfrm>
                    <a:off x="4331957" y="4198351"/>
                    <a:ext cx="270110" cy="413081"/>
                  </a:xfrm>
                  <a:custGeom>
                    <a:avLst/>
                    <a:gdLst>
                      <a:gd name="connsiteX0" fmla="*/ 1918 w 270110"/>
                      <a:gd name="connsiteY0" fmla="*/ 11699 h 413081"/>
                      <a:gd name="connsiteX1" fmla="*/ 154318 w 270110"/>
                      <a:gd name="connsiteY1" fmla="*/ 145049 h 413081"/>
                      <a:gd name="connsiteX2" fmla="*/ 159081 w 270110"/>
                      <a:gd name="connsiteY2" fmla="*/ 306974 h 413081"/>
                      <a:gd name="connsiteX3" fmla="*/ 101931 w 270110"/>
                      <a:gd name="connsiteY3" fmla="*/ 383174 h 413081"/>
                      <a:gd name="connsiteX4" fmla="*/ 211468 w 270110"/>
                      <a:gd name="connsiteY4" fmla="*/ 411749 h 413081"/>
                      <a:gd name="connsiteX5" fmla="*/ 263856 w 270110"/>
                      <a:gd name="connsiteY5" fmla="*/ 345074 h 413081"/>
                      <a:gd name="connsiteX6" fmla="*/ 263856 w 270110"/>
                      <a:gd name="connsiteY6" fmla="*/ 206962 h 413081"/>
                      <a:gd name="connsiteX7" fmla="*/ 216231 w 270110"/>
                      <a:gd name="connsiteY7" fmla="*/ 97424 h 413081"/>
                      <a:gd name="connsiteX8" fmla="*/ 78118 w 270110"/>
                      <a:gd name="connsiteY8" fmla="*/ 16462 h 413081"/>
                      <a:gd name="connsiteX9" fmla="*/ 1918 w 270110"/>
                      <a:gd name="connsiteY9" fmla="*/ 11699 h 4130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270110" h="413081">
                        <a:moveTo>
                          <a:pt x="1918" y="11699"/>
                        </a:moveTo>
                        <a:cubicBezTo>
                          <a:pt x="14618" y="33130"/>
                          <a:pt x="128124" y="95837"/>
                          <a:pt x="154318" y="145049"/>
                        </a:cubicBezTo>
                        <a:cubicBezTo>
                          <a:pt x="180512" y="194261"/>
                          <a:pt x="167812" y="267286"/>
                          <a:pt x="159081" y="306974"/>
                        </a:cubicBezTo>
                        <a:cubicBezTo>
                          <a:pt x="150350" y="346662"/>
                          <a:pt x="93200" y="365712"/>
                          <a:pt x="101931" y="383174"/>
                        </a:cubicBezTo>
                        <a:cubicBezTo>
                          <a:pt x="110662" y="400636"/>
                          <a:pt x="184481" y="418099"/>
                          <a:pt x="211468" y="411749"/>
                        </a:cubicBezTo>
                        <a:cubicBezTo>
                          <a:pt x="238455" y="405399"/>
                          <a:pt x="255125" y="379205"/>
                          <a:pt x="263856" y="345074"/>
                        </a:cubicBezTo>
                        <a:cubicBezTo>
                          <a:pt x="272587" y="310943"/>
                          <a:pt x="271793" y="248237"/>
                          <a:pt x="263856" y="206962"/>
                        </a:cubicBezTo>
                        <a:cubicBezTo>
                          <a:pt x="255919" y="165687"/>
                          <a:pt x="247187" y="129174"/>
                          <a:pt x="216231" y="97424"/>
                        </a:cubicBezTo>
                        <a:cubicBezTo>
                          <a:pt x="185275" y="65674"/>
                          <a:pt x="113837" y="30749"/>
                          <a:pt x="78118" y="16462"/>
                        </a:cubicBezTo>
                        <a:cubicBezTo>
                          <a:pt x="42399" y="2175"/>
                          <a:pt x="-10782" y="-9732"/>
                          <a:pt x="1918" y="11699"/>
                        </a:cubicBezTo>
                        <a:close/>
                      </a:path>
                    </a:pathLst>
                  </a:custGeom>
                  <a:solidFill>
                    <a:srgbClr val="40404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462" name="Freeform 461"/>
                  <p:cNvSpPr/>
                  <p:nvPr/>
                </p:nvSpPr>
                <p:spPr>
                  <a:xfrm>
                    <a:off x="3991326" y="4108918"/>
                    <a:ext cx="385566" cy="468923"/>
                  </a:xfrm>
                  <a:custGeom>
                    <a:avLst/>
                    <a:gdLst>
                      <a:gd name="connsiteX0" fmla="*/ 385412 w 385566"/>
                      <a:gd name="connsiteY0" fmla="*/ 86845 h 468923"/>
                      <a:gd name="connsiteX1" fmla="*/ 180624 w 385566"/>
                      <a:gd name="connsiteY1" fmla="*/ 53507 h 468923"/>
                      <a:gd name="connsiteX2" fmla="*/ 80612 w 385566"/>
                      <a:gd name="connsiteY2" fmla="*/ 96370 h 468923"/>
                      <a:gd name="connsiteX3" fmla="*/ 4412 w 385566"/>
                      <a:gd name="connsiteY3" fmla="*/ 1120 h 468923"/>
                      <a:gd name="connsiteX4" fmla="*/ 9174 w 385566"/>
                      <a:gd name="connsiteY4" fmla="*/ 172570 h 468923"/>
                      <a:gd name="connsiteX5" fmla="*/ 9174 w 385566"/>
                      <a:gd name="connsiteY5" fmla="*/ 363070 h 468923"/>
                      <a:gd name="connsiteX6" fmla="*/ 37749 w 385566"/>
                      <a:gd name="connsiteY6" fmla="*/ 467845 h 468923"/>
                      <a:gd name="connsiteX7" fmla="*/ 80612 w 385566"/>
                      <a:gd name="connsiteY7" fmla="*/ 301157 h 468923"/>
                      <a:gd name="connsiteX8" fmla="*/ 166337 w 385566"/>
                      <a:gd name="connsiteY8" fmla="*/ 191620 h 468923"/>
                      <a:gd name="connsiteX9" fmla="*/ 213962 w 385566"/>
                      <a:gd name="connsiteY9" fmla="*/ 139232 h 468923"/>
                      <a:gd name="connsiteX10" fmla="*/ 385412 w 385566"/>
                      <a:gd name="connsiteY10" fmla="*/ 86845 h 4689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85566" h="468923">
                        <a:moveTo>
                          <a:pt x="385412" y="86845"/>
                        </a:moveTo>
                        <a:cubicBezTo>
                          <a:pt x="379856" y="72557"/>
                          <a:pt x="231424" y="51919"/>
                          <a:pt x="180624" y="53507"/>
                        </a:cubicBezTo>
                        <a:cubicBezTo>
                          <a:pt x="129824" y="55094"/>
                          <a:pt x="109981" y="105101"/>
                          <a:pt x="80612" y="96370"/>
                        </a:cubicBezTo>
                        <a:cubicBezTo>
                          <a:pt x="51243" y="87639"/>
                          <a:pt x="16318" y="-11580"/>
                          <a:pt x="4412" y="1120"/>
                        </a:cubicBezTo>
                        <a:cubicBezTo>
                          <a:pt x="-7494" y="13820"/>
                          <a:pt x="8380" y="112245"/>
                          <a:pt x="9174" y="172570"/>
                        </a:cubicBezTo>
                        <a:cubicBezTo>
                          <a:pt x="9968" y="232895"/>
                          <a:pt x="4411" y="313858"/>
                          <a:pt x="9174" y="363070"/>
                        </a:cubicBezTo>
                        <a:cubicBezTo>
                          <a:pt x="13936" y="412283"/>
                          <a:pt x="25843" y="478164"/>
                          <a:pt x="37749" y="467845"/>
                        </a:cubicBezTo>
                        <a:cubicBezTo>
                          <a:pt x="49655" y="457526"/>
                          <a:pt x="59181" y="347195"/>
                          <a:pt x="80612" y="301157"/>
                        </a:cubicBezTo>
                        <a:cubicBezTo>
                          <a:pt x="102043" y="255120"/>
                          <a:pt x="144112" y="218607"/>
                          <a:pt x="166337" y="191620"/>
                        </a:cubicBezTo>
                        <a:cubicBezTo>
                          <a:pt x="188562" y="164633"/>
                          <a:pt x="183006" y="156694"/>
                          <a:pt x="213962" y="139232"/>
                        </a:cubicBezTo>
                        <a:cubicBezTo>
                          <a:pt x="244918" y="121770"/>
                          <a:pt x="390968" y="101133"/>
                          <a:pt x="385412" y="86845"/>
                        </a:cubicBezTo>
                        <a:close/>
                      </a:path>
                    </a:pathLst>
                  </a:custGeom>
                  <a:solidFill>
                    <a:srgbClr val="40404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463" name="Freeform 462"/>
                  <p:cNvSpPr/>
                  <p:nvPr/>
                </p:nvSpPr>
                <p:spPr>
                  <a:xfrm>
                    <a:off x="4377142" y="5484874"/>
                    <a:ext cx="118762" cy="140907"/>
                  </a:xfrm>
                  <a:custGeom>
                    <a:avLst/>
                    <a:gdLst>
                      <a:gd name="connsiteX0" fmla="*/ 32933 w 118762"/>
                      <a:gd name="connsiteY0" fmla="*/ 1526 h 140907"/>
                      <a:gd name="connsiteX1" fmla="*/ 4358 w 118762"/>
                      <a:gd name="connsiteY1" fmla="*/ 139639 h 140907"/>
                      <a:gd name="connsiteX2" fmla="*/ 118658 w 118762"/>
                      <a:gd name="connsiteY2" fmla="*/ 68201 h 140907"/>
                      <a:gd name="connsiteX3" fmla="*/ 32933 w 118762"/>
                      <a:gd name="connsiteY3" fmla="*/ 1526 h 1409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18762" h="140907">
                        <a:moveTo>
                          <a:pt x="32933" y="1526"/>
                        </a:moveTo>
                        <a:cubicBezTo>
                          <a:pt x="13883" y="13432"/>
                          <a:pt x="-9930" y="128527"/>
                          <a:pt x="4358" y="139639"/>
                        </a:cubicBezTo>
                        <a:cubicBezTo>
                          <a:pt x="18645" y="150752"/>
                          <a:pt x="115483" y="85664"/>
                          <a:pt x="118658" y="68201"/>
                        </a:cubicBezTo>
                        <a:cubicBezTo>
                          <a:pt x="121833" y="50739"/>
                          <a:pt x="51983" y="-10380"/>
                          <a:pt x="32933" y="1526"/>
                        </a:cubicBezTo>
                        <a:close/>
                      </a:path>
                    </a:pathLst>
                  </a:custGeom>
                  <a:solidFill>
                    <a:srgbClr val="40404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464" name="Freeform 463"/>
                  <p:cNvSpPr/>
                  <p:nvPr/>
                </p:nvSpPr>
                <p:spPr>
                  <a:xfrm>
                    <a:off x="7397359" y="5510058"/>
                    <a:ext cx="175987" cy="108778"/>
                  </a:xfrm>
                  <a:custGeom>
                    <a:avLst/>
                    <a:gdLst>
                      <a:gd name="connsiteX0" fmla="*/ 70241 w 175987"/>
                      <a:gd name="connsiteY0" fmla="*/ 155 h 108778"/>
                      <a:gd name="connsiteX1" fmla="*/ 175016 w 175987"/>
                      <a:gd name="connsiteY1" fmla="*/ 104930 h 108778"/>
                      <a:gd name="connsiteX2" fmla="*/ 3566 w 175987"/>
                      <a:gd name="connsiteY2" fmla="*/ 81117 h 108778"/>
                      <a:gd name="connsiteX3" fmla="*/ 70241 w 175987"/>
                      <a:gd name="connsiteY3" fmla="*/ 155 h 10877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75987" h="108778">
                        <a:moveTo>
                          <a:pt x="70241" y="155"/>
                        </a:moveTo>
                        <a:cubicBezTo>
                          <a:pt x="98816" y="4124"/>
                          <a:pt x="186129" y="91436"/>
                          <a:pt x="175016" y="104930"/>
                        </a:cubicBezTo>
                        <a:cubicBezTo>
                          <a:pt x="163904" y="118424"/>
                          <a:pt x="21822" y="93023"/>
                          <a:pt x="3566" y="81117"/>
                        </a:cubicBezTo>
                        <a:cubicBezTo>
                          <a:pt x="-14690" y="69211"/>
                          <a:pt x="41666" y="-3814"/>
                          <a:pt x="70241" y="155"/>
                        </a:cubicBezTo>
                        <a:close/>
                      </a:path>
                    </a:pathLst>
                  </a:custGeom>
                  <a:solidFill>
                    <a:srgbClr val="40404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465" name="Freeform 464"/>
                  <p:cNvSpPr/>
                  <p:nvPr/>
                </p:nvSpPr>
                <p:spPr>
                  <a:xfrm>
                    <a:off x="3552775" y="4045967"/>
                    <a:ext cx="232575" cy="519894"/>
                  </a:xfrm>
                  <a:custGeom>
                    <a:avLst/>
                    <a:gdLst>
                      <a:gd name="connsiteX0" fmla="*/ 50 w 232575"/>
                      <a:gd name="connsiteY0" fmla="*/ 6921 h 519894"/>
                      <a:gd name="connsiteX1" fmla="*/ 128638 w 232575"/>
                      <a:gd name="connsiteY1" fmla="*/ 287908 h 519894"/>
                      <a:gd name="connsiteX2" fmla="*/ 104825 w 232575"/>
                      <a:gd name="connsiteY2" fmla="*/ 426021 h 519894"/>
                      <a:gd name="connsiteX3" fmla="*/ 166738 w 232575"/>
                      <a:gd name="connsiteY3" fmla="*/ 516508 h 519894"/>
                      <a:gd name="connsiteX4" fmla="*/ 219125 w 232575"/>
                      <a:gd name="connsiteY4" fmla="*/ 306958 h 519894"/>
                      <a:gd name="connsiteX5" fmla="*/ 223888 w 232575"/>
                      <a:gd name="connsiteY5" fmla="*/ 221233 h 519894"/>
                      <a:gd name="connsiteX6" fmla="*/ 114350 w 232575"/>
                      <a:gd name="connsiteY6" fmla="*/ 97408 h 519894"/>
                      <a:gd name="connsiteX7" fmla="*/ 50 w 232575"/>
                      <a:gd name="connsiteY7" fmla="*/ 6921 h 51989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32575" h="519894">
                        <a:moveTo>
                          <a:pt x="50" y="6921"/>
                        </a:moveTo>
                        <a:cubicBezTo>
                          <a:pt x="2431" y="38671"/>
                          <a:pt x="111176" y="218058"/>
                          <a:pt x="128638" y="287908"/>
                        </a:cubicBezTo>
                        <a:cubicBezTo>
                          <a:pt x="146100" y="357758"/>
                          <a:pt x="98475" y="387921"/>
                          <a:pt x="104825" y="426021"/>
                        </a:cubicBezTo>
                        <a:cubicBezTo>
                          <a:pt x="111175" y="464121"/>
                          <a:pt x="147688" y="536352"/>
                          <a:pt x="166738" y="516508"/>
                        </a:cubicBezTo>
                        <a:cubicBezTo>
                          <a:pt x="185788" y="496664"/>
                          <a:pt x="209600" y="356171"/>
                          <a:pt x="219125" y="306958"/>
                        </a:cubicBezTo>
                        <a:cubicBezTo>
                          <a:pt x="228650" y="257745"/>
                          <a:pt x="241351" y="256158"/>
                          <a:pt x="223888" y="221233"/>
                        </a:cubicBezTo>
                        <a:cubicBezTo>
                          <a:pt x="206426" y="186308"/>
                          <a:pt x="149275" y="133920"/>
                          <a:pt x="114350" y="97408"/>
                        </a:cubicBezTo>
                        <a:cubicBezTo>
                          <a:pt x="79425" y="60896"/>
                          <a:pt x="-2331" y="-24829"/>
                          <a:pt x="50" y="6921"/>
                        </a:cubicBezTo>
                        <a:close/>
                      </a:path>
                    </a:pathLst>
                  </a:custGeom>
                  <a:solidFill>
                    <a:srgbClr val="40404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466" name="Freeform 465"/>
                  <p:cNvSpPr/>
                  <p:nvPr/>
                </p:nvSpPr>
                <p:spPr>
                  <a:xfrm>
                    <a:off x="3351069" y="4541356"/>
                    <a:ext cx="378084" cy="278333"/>
                  </a:xfrm>
                  <a:custGeom>
                    <a:avLst/>
                    <a:gdLst>
                      <a:gd name="connsiteX0" fmla="*/ 20781 w 378084"/>
                      <a:gd name="connsiteY0" fmla="*/ 2069 h 278333"/>
                      <a:gd name="connsiteX1" fmla="*/ 177944 w 378084"/>
                      <a:gd name="connsiteY1" fmla="*/ 140182 h 278333"/>
                      <a:gd name="connsiteX2" fmla="*/ 373206 w 378084"/>
                      <a:gd name="connsiteY2" fmla="*/ 183044 h 278333"/>
                      <a:gd name="connsiteX3" fmla="*/ 316056 w 378084"/>
                      <a:gd name="connsiteY3" fmla="*/ 244957 h 278333"/>
                      <a:gd name="connsiteX4" fmla="*/ 282719 w 378084"/>
                      <a:gd name="connsiteY4" fmla="*/ 278294 h 278333"/>
                      <a:gd name="connsiteX5" fmla="*/ 192231 w 378084"/>
                      <a:gd name="connsiteY5" fmla="*/ 249719 h 278333"/>
                      <a:gd name="connsiteX6" fmla="*/ 39831 w 378084"/>
                      <a:gd name="connsiteY6" fmla="*/ 168757 h 278333"/>
                      <a:gd name="connsiteX7" fmla="*/ 1731 w 378084"/>
                      <a:gd name="connsiteY7" fmla="*/ 121132 h 278333"/>
                      <a:gd name="connsiteX8" fmla="*/ 6494 w 378084"/>
                      <a:gd name="connsiteY8" fmla="*/ 59219 h 278333"/>
                      <a:gd name="connsiteX9" fmla="*/ 20781 w 378084"/>
                      <a:gd name="connsiteY9" fmla="*/ 2069 h 27833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378084" h="278333">
                        <a:moveTo>
                          <a:pt x="20781" y="2069"/>
                        </a:moveTo>
                        <a:cubicBezTo>
                          <a:pt x="49356" y="15563"/>
                          <a:pt x="119206" y="110019"/>
                          <a:pt x="177944" y="140182"/>
                        </a:cubicBezTo>
                        <a:cubicBezTo>
                          <a:pt x="236682" y="170345"/>
                          <a:pt x="350187" y="165581"/>
                          <a:pt x="373206" y="183044"/>
                        </a:cubicBezTo>
                        <a:cubicBezTo>
                          <a:pt x="396225" y="200507"/>
                          <a:pt x="331137" y="229082"/>
                          <a:pt x="316056" y="244957"/>
                        </a:cubicBezTo>
                        <a:cubicBezTo>
                          <a:pt x="300975" y="260832"/>
                          <a:pt x="303356" y="277500"/>
                          <a:pt x="282719" y="278294"/>
                        </a:cubicBezTo>
                        <a:cubicBezTo>
                          <a:pt x="262082" y="279088"/>
                          <a:pt x="232712" y="267975"/>
                          <a:pt x="192231" y="249719"/>
                        </a:cubicBezTo>
                        <a:cubicBezTo>
                          <a:pt x="151750" y="231463"/>
                          <a:pt x="71581" y="190188"/>
                          <a:pt x="39831" y="168757"/>
                        </a:cubicBezTo>
                        <a:cubicBezTo>
                          <a:pt x="8081" y="147326"/>
                          <a:pt x="7287" y="139388"/>
                          <a:pt x="1731" y="121132"/>
                        </a:cubicBezTo>
                        <a:cubicBezTo>
                          <a:pt x="-3825" y="102876"/>
                          <a:pt x="5700" y="73506"/>
                          <a:pt x="6494" y="59219"/>
                        </a:cubicBezTo>
                        <a:cubicBezTo>
                          <a:pt x="7288" y="44932"/>
                          <a:pt x="-7794" y="-11425"/>
                          <a:pt x="20781" y="2069"/>
                        </a:cubicBezTo>
                        <a:close/>
                      </a:path>
                    </a:pathLst>
                  </a:custGeom>
                  <a:solidFill>
                    <a:srgbClr val="404040">
                      <a:alpha val="10196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</p:grpSp>
            <p:sp>
              <p:nvSpPr>
                <p:cNvPr id="439" name="Freeform 438"/>
                <p:cNvSpPr/>
                <p:nvPr/>
              </p:nvSpPr>
              <p:spPr>
                <a:xfrm>
                  <a:off x="4000464" y="1670751"/>
                  <a:ext cx="447718" cy="620157"/>
                </a:xfrm>
                <a:custGeom>
                  <a:avLst/>
                  <a:gdLst>
                    <a:gd name="connsiteX0" fmla="*/ 192917 w 447718"/>
                    <a:gd name="connsiteY0" fmla="*/ 887 h 620157"/>
                    <a:gd name="connsiteX1" fmla="*/ 214349 w 447718"/>
                    <a:gd name="connsiteY1" fmla="*/ 86612 h 620157"/>
                    <a:gd name="connsiteX2" fmla="*/ 295311 w 447718"/>
                    <a:gd name="connsiteY2" fmla="*/ 146143 h 620157"/>
                    <a:gd name="connsiteX3" fmla="*/ 359605 w 447718"/>
                    <a:gd name="connsiteY3" fmla="*/ 277112 h 620157"/>
                    <a:gd name="connsiteX4" fmla="*/ 290549 w 447718"/>
                    <a:gd name="connsiteY4" fmla="*/ 355693 h 620157"/>
                    <a:gd name="connsiteX5" fmla="*/ 276261 w 447718"/>
                    <a:gd name="connsiteY5" fmla="*/ 434274 h 620157"/>
                    <a:gd name="connsiteX6" fmla="*/ 147674 w 447718"/>
                    <a:gd name="connsiteY6" fmla="*/ 524762 h 620157"/>
                    <a:gd name="connsiteX7" fmla="*/ 102430 w 447718"/>
                    <a:gd name="connsiteY7" fmla="*/ 593818 h 620157"/>
                    <a:gd name="connsiteX8" fmla="*/ 36 w 447718"/>
                    <a:gd name="connsiteY8" fmla="*/ 612868 h 620157"/>
                    <a:gd name="connsiteX9" fmla="*/ 114336 w 447718"/>
                    <a:gd name="connsiteY9" fmla="*/ 617630 h 620157"/>
                    <a:gd name="connsiteX10" fmla="*/ 223874 w 447718"/>
                    <a:gd name="connsiteY10" fmla="*/ 574768 h 620157"/>
                    <a:gd name="connsiteX11" fmla="*/ 233399 w 447718"/>
                    <a:gd name="connsiteY11" fmla="*/ 508093 h 620157"/>
                    <a:gd name="connsiteX12" fmla="*/ 288167 w 447718"/>
                    <a:gd name="connsiteY12" fmla="*/ 491424 h 620157"/>
                    <a:gd name="connsiteX13" fmla="*/ 388180 w 447718"/>
                    <a:gd name="connsiteY13" fmla="*/ 446180 h 620157"/>
                    <a:gd name="connsiteX14" fmla="*/ 426280 w 447718"/>
                    <a:gd name="connsiteY14" fmla="*/ 348549 h 620157"/>
                    <a:gd name="connsiteX15" fmla="*/ 428661 w 447718"/>
                    <a:gd name="connsiteY15" fmla="*/ 267587 h 620157"/>
                    <a:gd name="connsiteX16" fmla="*/ 447711 w 447718"/>
                    <a:gd name="connsiteY16" fmla="*/ 200912 h 620157"/>
                    <a:gd name="connsiteX17" fmla="*/ 426280 w 447718"/>
                    <a:gd name="connsiteY17" fmla="*/ 112805 h 620157"/>
                    <a:gd name="connsiteX18" fmla="*/ 369130 w 447718"/>
                    <a:gd name="connsiteY18" fmla="*/ 48512 h 620157"/>
                    <a:gd name="connsiteX19" fmla="*/ 276261 w 447718"/>
                    <a:gd name="connsiteY19" fmla="*/ 41368 h 620157"/>
                    <a:gd name="connsiteX20" fmla="*/ 192917 w 447718"/>
                    <a:gd name="connsiteY20" fmla="*/ 887 h 620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447718" h="620157">
                      <a:moveTo>
                        <a:pt x="192917" y="887"/>
                      </a:moveTo>
                      <a:cubicBezTo>
                        <a:pt x="182598" y="8428"/>
                        <a:pt x="197283" y="62403"/>
                        <a:pt x="214349" y="86612"/>
                      </a:cubicBezTo>
                      <a:cubicBezTo>
                        <a:pt x="231415" y="110821"/>
                        <a:pt x="271102" y="114393"/>
                        <a:pt x="295311" y="146143"/>
                      </a:cubicBezTo>
                      <a:cubicBezTo>
                        <a:pt x="319520" y="177893"/>
                        <a:pt x="360399" y="242187"/>
                        <a:pt x="359605" y="277112"/>
                      </a:cubicBezTo>
                      <a:cubicBezTo>
                        <a:pt x="358811" y="312037"/>
                        <a:pt x="304440" y="329500"/>
                        <a:pt x="290549" y="355693"/>
                      </a:cubicBezTo>
                      <a:cubicBezTo>
                        <a:pt x="276658" y="381886"/>
                        <a:pt x="300073" y="406096"/>
                        <a:pt x="276261" y="434274"/>
                      </a:cubicBezTo>
                      <a:cubicBezTo>
                        <a:pt x="252449" y="462452"/>
                        <a:pt x="176646" y="498171"/>
                        <a:pt x="147674" y="524762"/>
                      </a:cubicBezTo>
                      <a:cubicBezTo>
                        <a:pt x="118702" y="551353"/>
                        <a:pt x="127036" y="579134"/>
                        <a:pt x="102430" y="593818"/>
                      </a:cubicBezTo>
                      <a:cubicBezTo>
                        <a:pt x="77824" y="608502"/>
                        <a:pt x="-1948" y="608899"/>
                        <a:pt x="36" y="612868"/>
                      </a:cubicBezTo>
                      <a:cubicBezTo>
                        <a:pt x="2020" y="616837"/>
                        <a:pt x="77030" y="623980"/>
                        <a:pt x="114336" y="617630"/>
                      </a:cubicBezTo>
                      <a:cubicBezTo>
                        <a:pt x="151642" y="611280"/>
                        <a:pt x="204030" y="593024"/>
                        <a:pt x="223874" y="574768"/>
                      </a:cubicBezTo>
                      <a:cubicBezTo>
                        <a:pt x="243718" y="556512"/>
                        <a:pt x="222683" y="521984"/>
                        <a:pt x="233399" y="508093"/>
                      </a:cubicBezTo>
                      <a:cubicBezTo>
                        <a:pt x="244115" y="494202"/>
                        <a:pt x="262370" y="501743"/>
                        <a:pt x="288167" y="491424"/>
                      </a:cubicBezTo>
                      <a:cubicBezTo>
                        <a:pt x="313964" y="481105"/>
                        <a:pt x="365161" y="469992"/>
                        <a:pt x="388180" y="446180"/>
                      </a:cubicBezTo>
                      <a:cubicBezTo>
                        <a:pt x="411199" y="422368"/>
                        <a:pt x="419533" y="378315"/>
                        <a:pt x="426280" y="348549"/>
                      </a:cubicBezTo>
                      <a:cubicBezTo>
                        <a:pt x="433027" y="318784"/>
                        <a:pt x="425089" y="292193"/>
                        <a:pt x="428661" y="267587"/>
                      </a:cubicBezTo>
                      <a:cubicBezTo>
                        <a:pt x="432233" y="242981"/>
                        <a:pt x="448108" y="226709"/>
                        <a:pt x="447711" y="200912"/>
                      </a:cubicBezTo>
                      <a:cubicBezTo>
                        <a:pt x="447314" y="175115"/>
                        <a:pt x="439377" y="138205"/>
                        <a:pt x="426280" y="112805"/>
                      </a:cubicBezTo>
                      <a:cubicBezTo>
                        <a:pt x="413183" y="87405"/>
                        <a:pt x="394133" y="60418"/>
                        <a:pt x="369130" y="48512"/>
                      </a:cubicBezTo>
                      <a:cubicBezTo>
                        <a:pt x="344127" y="36606"/>
                        <a:pt x="300074" y="46528"/>
                        <a:pt x="276261" y="41368"/>
                      </a:cubicBezTo>
                      <a:cubicBezTo>
                        <a:pt x="252448" y="36208"/>
                        <a:pt x="203236" y="-6654"/>
                        <a:pt x="192917" y="887"/>
                      </a:cubicBezTo>
                      <a:close/>
                    </a:path>
                  </a:pathLst>
                </a:custGeom>
                <a:solidFill>
                  <a:srgbClr val="404040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440" name="Freeform 439"/>
                <p:cNvSpPr/>
                <p:nvPr/>
              </p:nvSpPr>
              <p:spPr>
                <a:xfrm>
                  <a:off x="3950599" y="1952003"/>
                  <a:ext cx="193841" cy="233997"/>
                </a:xfrm>
                <a:custGeom>
                  <a:avLst/>
                  <a:gdLst>
                    <a:gd name="connsiteX0" fmla="*/ 4657 w 193841"/>
                    <a:gd name="connsiteY0" fmla="*/ 622 h 233997"/>
                    <a:gd name="connsiteX1" fmla="*/ 168964 w 193841"/>
                    <a:gd name="connsiteY1" fmla="*/ 57772 h 233997"/>
                    <a:gd name="connsiteX2" fmla="*/ 183251 w 193841"/>
                    <a:gd name="connsiteY2" fmla="*/ 167310 h 233997"/>
                    <a:gd name="connsiteX3" fmla="*/ 71332 w 193841"/>
                    <a:gd name="connsiteY3" fmla="*/ 233985 h 233997"/>
                    <a:gd name="connsiteX4" fmla="*/ 104670 w 193841"/>
                    <a:gd name="connsiteY4" fmla="*/ 162547 h 233997"/>
                    <a:gd name="connsiteX5" fmla="*/ 88001 w 193841"/>
                    <a:gd name="connsiteY5" fmla="*/ 72060 h 233997"/>
                    <a:gd name="connsiteX6" fmla="*/ 47520 w 193841"/>
                    <a:gd name="connsiteY6" fmla="*/ 29197 h 233997"/>
                    <a:gd name="connsiteX7" fmla="*/ 4657 w 193841"/>
                    <a:gd name="connsiteY7" fmla="*/ 622 h 2339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93841" h="233997">
                      <a:moveTo>
                        <a:pt x="4657" y="622"/>
                      </a:moveTo>
                      <a:cubicBezTo>
                        <a:pt x="24898" y="5385"/>
                        <a:pt x="139198" y="29991"/>
                        <a:pt x="168964" y="57772"/>
                      </a:cubicBezTo>
                      <a:cubicBezTo>
                        <a:pt x="198730" y="85553"/>
                        <a:pt x="199523" y="137941"/>
                        <a:pt x="183251" y="167310"/>
                      </a:cubicBezTo>
                      <a:cubicBezTo>
                        <a:pt x="166979" y="196679"/>
                        <a:pt x="84429" y="234779"/>
                        <a:pt x="71332" y="233985"/>
                      </a:cubicBezTo>
                      <a:cubicBezTo>
                        <a:pt x="58235" y="233191"/>
                        <a:pt x="101892" y="189534"/>
                        <a:pt x="104670" y="162547"/>
                      </a:cubicBezTo>
                      <a:cubicBezTo>
                        <a:pt x="107448" y="135560"/>
                        <a:pt x="97526" y="94285"/>
                        <a:pt x="88001" y="72060"/>
                      </a:cubicBezTo>
                      <a:cubicBezTo>
                        <a:pt x="78476" y="49835"/>
                        <a:pt x="59029" y="38722"/>
                        <a:pt x="47520" y="29197"/>
                      </a:cubicBezTo>
                      <a:cubicBezTo>
                        <a:pt x="36011" y="19672"/>
                        <a:pt x="-15584" y="-4141"/>
                        <a:pt x="4657" y="622"/>
                      </a:cubicBezTo>
                      <a:close/>
                    </a:path>
                  </a:pathLst>
                </a:custGeom>
                <a:solidFill>
                  <a:srgbClr val="404040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441" name="Freeform 440"/>
                <p:cNvSpPr/>
                <p:nvPr/>
              </p:nvSpPr>
              <p:spPr>
                <a:xfrm>
                  <a:off x="3852082" y="2197816"/>
                  <a:ext cx="122230" cy="77151"/>
                </a:xfrm>
                <a:custGeom>
                  <a:avLst/>
                  <a:gdLst>
                    <a:gd name="connsiteX0" fmla="*/ 5543 w 122230"/>
                    <a:gd name="connsiteY0" fmla="*/ 78 h 77151"/>
                    <a:gd name="connsiteX1" fmla="*/ 29356 w 122230"/>
                    <a:gd name="connsiteY1" fmla="*/ 73897 h 77151"/>
                    <a:gd name="connsiteX2" fmla="*/ 122224 w 122230"/>
                    <a:gd name="connsiteY2" fmla="*/ 59609 h 77151"/>
                    <a:gd name="connsiteX3" fmla="*/ 5543 w 122230"/>
                    <a:gd name="connsiteY3" fmla="*/ 78 h 771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22230" h="77151">
                      <a:moveTo>
                        <a:pt x="5543" y="78"/>
                      </a:moveTo>
                      <a:cubicBezTo>
                        <a:pt x="-9935" y="2459"/>
                        <a:pt x="9909" y="63975"/>
                        <a:pt x="29356" y="73897"/>
                      </a:cubicBezTo>
                      <a:cubicBezTo>
                        <a:pt x="48803" y="83819"/>
                        <a:pt x="123018" y="68737"/>
                        <a:pt x="122224" y="59609"/>
                      </a:cubicBezTo>
                      <a:cubicBezTo>
                        <a:pt x="121430" y="50481"/>
                        <a:pt x="21021" y="-2303"/>
                        <a:pt x="5543" y="78"/>
                      </a:cubicBezTo>
                      <a:close/>
                    </a:path>
                  </a:pathLst>
                </a:custGeom>
                <a:solidFill>
                  <a:srgbClr val="404040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442" name="Freeform 441"/>
                <p:cNvSpPr/>
                <p:nvPr/>
              </p:nvSpPr>
              <p:spPr>
                <a:xfrm>
                  <a:off x="3807447" y="2035959"/>
                  <a:ext cx="226837" cy="154180"/>
                </a:xfrm>
                <a:custGeom>
                  <a:avLst/>
                  <a:gdLst>
                    <a:gd name="connsiteX0" fmla="*/ 197816 w 226837"/>
                    <a:gd name="connsiteY0" fmla="*/ 28585 h 154180"/>
                    <a:gd name="connsiteX1" fmla="*/ 104947 w 226837"/>
                    <a:gd name="connsiteY1" fmla="*/ 2391 h 154180"/>
                    <a:gd name="connsiteX2" fmla="*/ 66847 w 226837"/>
                    <a:gd name="connsiteY2" fmla="*/ 73829 h 154180"/>
                    <a:gd name="connsiteX3" fmla="*/ 172 w 226837"/>
                    <a:gd name="connsiteY3" fmla="*/ 66685 h 154180"/>
                    <a:gd name="connsiteX4" fmla="*/ 88278 w 226837"/>
                    <a:gd name="connsiteY4" fmla="*/ 135741 h 154180"/>
                    <a:gd name="connsiteX5" fmla="*/ 157334 w 226837"/>
                    <a:gd name="connsiteY5" fmla="*/ 152410 h 154180"/>
                    <a:gd name="connsiteX6" fmla="*/ 221628 w 226837"/>
                    <a:gd name="connsiteY6" fmla="*/ 140504 h 154180"/>
                    <a:gd name="connsiteX7" fmla="*/ 197816 w 226837"/>
                    <a:gd name="connsiteY7" fmla="*/ 28585 h 154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6837" h="154180">
                      <a:moveTo>
                        <a:pt x="197816" y="28585"/>
                      </a:moveTo>
                      <a:cubicBezTo>
                        <a:pt x="178369" y="5566"/>
                        <a:pt x="126775" y="-5150"/>
                        <a:pt x="104947" y="2391"/>
                      </a:cubicBezTo>
                      <a:cubicBezTo>
                        <a:pt x="83119" y="9932"/>
                        <a:pt x="84309" y="63113"/>
                        <a:pt x="66847" y="73829"/>
                      </a:cubicBezTo>
                      <a:cubicBezTo>
                        <a:pt x="49385" y="84545"/>
                        <a:pt x="-3400" y="56366"/>
                        <a:pt x="172" y="66685"/>
                      </a:cubicBezTo>
                      <a:cubicBezTo>
                        <a:pt x="3744" y="77004"/>
                        <a:pt x="62084" y="121454"/>
                        <a:pt x="88278" y="135741"/>
                      </a:cubicBezTo>
                      <a:cubicBezTo>
                        <a:pt x="114472" y="150028"/>
                        <a:pt x="135109" y="151616"/>
                        <a:pt x="157334" y="152410"/>
                      </a:cubicBezTo>
                      <a:cubicBezTo>
                        <a:pt x="179559" y="153204"/>
                        <a:pt x="206944" y="159951"/>
                        <a:pt x="221628" y="140504"/>
                      </a:cubicBezTo>
                      <a:cubicBezTo>
                        <a:pt x="236312" y="121057"/>
                        <a:pt x="217263" y="51604"/>
                        <a:pt x="197816" y="28585"/>
                      </a:cubicBezTo>
                      <a:close/>
                    </a:path>
                  </a:pathLst>
                </a:custGeom>
                <a:solidFill>
                  <a:srgbClr val="404040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443" name="Freeform 442"/>
                <p:cNvSpPr/>
                <p:nvPr/>
              </p:nvSpPr>
              <p:spPr>
                <a:xfrm>
                  <a:off x="7626444" y="2133834"/>
                  <a:ext cx="510814" cy="519827"/>
                </a:xfrm>
                <a:custGeom>
                  <a:avLst/>
                  <a:gdLst>
                    <a:gd name="connsiteX0" fmla="*/ 184056 w 510814"/>
                    <a:gd name="connsiteY0" fmla="*/ 2147 h 519827"/>
                    <a:gd name="connsiteX1" fmla="*/ 222156 w 510814"/>
                    <a:gd name="connsiteY1" fmla="*/ 125972 h 519827"/>
                    <a:gd name="connsiteX2" fmla="*/ 303119 w 510814"/>
                    <a:gd name="connsiteY2" fmla="*/ 104541 h 519827"/>
                    <a:gd name="connsiteX3" fmla="*/ 381700 w 510814"/>
                    <a:gd name="connsiteY3" fmla="*/ 156929 h 519827"/>
                    <a:gd name="connsiteX4" fmla="*/ 384081 w 510814"/>
                    <a:gd name="connsiteY4" fmla="*/ 249797 h 519827"/>
                    <a:gd name="connsiteX5" fmla="*/ 343600 w 510814"/>
                    <a:gd name="connsiteY5" fmla="*/ 292660 h 519827"/>
                    <a:gd name="connsiteX6" fmla="*/ 303119 w 510814"/>
                    <a:gd name="connsiteY6" fmla="*/ 380766 h 519827"/>
                    <a:gd name="connsiteX7" fmla="*/ 193581 w 510814"/>
                    <a:gd name="connsiteY7" fmla="*/ 397435 h 519827"/>
                    <a:gd name="connsiteX8" fmla="*/ 110237 w 510814"/>
                    <a:gd name="connsiteY8" fmla="*/ 411722 h 519827"/>
                    <a:gd name="connsiteX9" fmla="*/ 3081 w 510814"/>
                    <a:gd name="connsiteY9" fmla="*/ 373622 h 519827"/>
                    <a:gd name="connsiteX10" fmla="*/ 34037 w 510814"/>
                    <a:gd name="connsiteY10" fmla="*/ 409341 h 519827"/>
                    <a:gd name="connsiteX11" fmla="*/ 86425 w 510814"/>
                    <a:gd name="connsiteY11" fmla="*/ 447441 h 519827"/>
                    <a:gd name="connsiteX12" fmla="*/ 143575 w 510814"/>
                    <a:gd name="connsiteY12" fmla="*/ 516497 h 519827"/>
                    <a:gd name="connsiteX13" fmla="*/ 243587 w 510814"/>
                    <a:gd name="connsiteY13" fmla="*/ 504591 h 519827"/>
                    <a:gd name="connsiteX14" fmla="*/ 281687 w 510814"/>
                    <a:gd name="connsiteY14" fmla="*/ 466491 h 519827"/>
                    <a:gd name="connsiteX15" fmla="*/ 353125 w 510814"/>
                    <a:gd name="connsiteY15" fmla="*/ 476016 h 519827"/>
                    <a:gd name="connsiteX16" fmla="*/ 448375 w 510814"/>
                    <a:gd name="connsiteY16" fmla="*/ 442679 h 519827"/>
                    <a:gd name="connsiteX17" fmla="*/ 455519 w 510814"/>
                    <a:gd name="connsiteY17" fmla="*/ 356954 h 519827"/>
                    <a:gd name="connsiteX18" fmla="*/ 438850 w 510814"/>
                    <a:gd name="connsiteY18" fmla="*/ 321235 h 519827"/>
                    <a:gd name="connsiteX19" fmla="*/ 476950 w 510814"/>
                    <a:gd name="connsiteY19" fmla="*/ 283135 h 519827"/>
                    <a:gd name="connsiteX20" fmla="*/ 510287 w 510814"/>
                    <a:gd name="connsiteY20" fmla="*/ 218841 h 519827"/>
                    <a:gd name="connsiteX21" fmla="*/ 491237 w 510814"/>
                    <a:gd name="connsiteY21" fmla="*/ 135497 h 519827"/>
                    <a:gd name="connsiteX22" fmla="*/ 415037 w 510814"/>
                    <a:gd name="connsiteY22" fmla="*/ 61679 h 519827"/>
                    <a:gd name="connsiteX23" fmla="*/ 317406 w 510814"/>
                    <a:gd name="connsiteY23" fmla="*/ 71204 h 519827"/>
                    <a:gd name="connsiteX24" fmla="*/ 250731 w 510814"/>
                    <a:gd name="connsiteY24" fmla="*/ 49772 h 519827"/>
                    <a:gd name="connsiteX25" fmla="*/ 184056 w 510814"/>
                    <a:gd name="connsiteY25" fmla="*/ 2147 h 5198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510814" h="519827">
                      <a:moveTo>
                        <a:pt x="184056" y="2147"/>
                      </a:moveTo>
                      <a:cubicBezTo>
                        <a:pt x="179293" y="14847"/>
                        <a:pt x="202312" y="108906"/>
                        <a:pt x="222156" y="125972"/>
                      </a:cubicBezTo>
                      <a:cubicBezTo>
                        <a:pt x="242000" y="143038"/>
                        <a:pt x="276528" y="99382"/>
                        <a:pt x="303119" y="104541"/>
                      </a:cubicBezTo>
                      <a:cubicBezTo>
                        <a:pt x="329710" y="109701"/>
                        <a:pt x="368206" y="132720"/>
                        <a:pt x="381700" y="156929"/>
                      </a:cubicBezTo>
                      <a:cubicBezTo>
                        <a:pt x="395194" y="181138"/>
                        <a:pt x="390431" y="227175"/>
                        <a:pt x="384081" y="249797"/>
                      </a:cubicBezTo>
                      <a:cubicBezTo>
                        <a:pt x="377731" y="272419"/>
                        <a:pt x="357094" y="270832"/>
                        <a:pt x="343600" y="292660"/>
                      </a:cubicBezTo>
                      <a:cubicBezTo>
                        <a:pt x="330106" y="314488"/>
                        <a:pt x="328122" y="363304"/>
                        <a:pt x="303119" y="380766"/>
                      </a:cubicBezTo>
                      <a:cubicBezTo>
                        <a:pt x="278116" y="398228"/>
                        <a:pt x="225728" y="392276"/>
                        <a:pt x="193581" y="397435"/>
                      </a:cubicBezTo>
                      <a:cubicBezTo>
                        <a:pt x="161434" y="402594"/>
                        <a:pt x="141987" y="415691"/>
                        <a:pt x="110237" y="411722"/>
                      </a:cubicBezTo>
                      <a:cubicBezTo>
                        <a:pt x="78487" y="407753"/>
                        <a:pt x="15781" y="374019"/>
                        <a:pt x="3081" y="373622"/>
                      </a:cubicBezTo>
                      <a:cubicBezTo>
                        <a:pt x="-9619" y="373225"/>
                        <a:pt x="20146" y="397038"/>
                        <a:pt x="34037" y="409341"/>
                      </a:cubicBezTo>
                      <a:cubicBezTo>
                        <a:pt x="47928" y="421644"/>
                        <a:pt x="68169" y="429582"/>
                        <a:pt x="86425" y="447441"/>
                      </a:cubicBezTo>
                      <a:cubicBezTo>
                        <a:pt x="104681" y="465300"/>
                        <a:pt x="117382" y="506972"/>
                        <a:pt x="143575" y="516497"/>
                      </a:cubicBezTo>
                      <a:cubicBezTo>
                        <a:pt x="169768" y="526022"/>
                        <a:pt x="220568" y="512925"/>
                        <a:pt x="243587" y="504591"/>
                      </a:cubicBezTo>
                      <a:cubicBezTo>
                        <a:pt x="266606" y="496257"/>
                        <a:pt x="263431" y="471253"/>
                        <a:pt x="281687" y="466491"/>
                      </a:cubicBezTo>
                      <a:cubicBezTo>
                        <a:pt x="299943" y="461729"/>
                        <a:pt x="325344" y="479985"/>
                        <a:pt x="353125" y="476016"/>
                      </a:cubicBezTo>
                      <a:cubicBezTo>
                        <a:pt x="380906" y="472047"/>
                        <a:pt x="431309" y="462523"/>
                        <a:pt x="448375" y="442679"/>
                      </a:cubicBezTo>
                      <a:cubicBezTo>
                        <a:pt x="465441" y="422835"/>
                        <a:pt x="457106" y="377195"/>
                        <a:pt x="455519" y="356954"/>
                      </a:cubicBezTo>
                      <a:cubicBezTo>
                        <a:pt x="453932" y="336713"/>
                        <a:pt x="435278" y="333538"/>
                        <a:pt x="438850" y="321235"/>
                      </a:cubicBezTo>
                      <a:cubicBezTo>
                        <a:pt x="442422" y="308932"/>
                        <a:pt x="465044" y="300201"/>
                        <a:pt x="476950" y="283135"/>
                      </a:cubicBezTo>
                      <a:cubicBezTo>
                        <a:pt x="488856" y="266069"/>
                        <a:pt x="507906" y="243447"/>
                        <a:pt x="510287" y="218841"/>
                      </a:cubicBezTo>
                      <a:cubicBezTo>
                        <a:pt x="512668" y="194235"/>
                        <a:pt x="507112" y="161691"/>
                        <a:pt x="491237" y="135497"/>
                      </a:cubicBezTo>
                      <a:cubicBezTo>
                        <a:pt x="475362" y="109303"/>
                        <a:pt x="444009" y="72394"/>
                        <a:pt x="415037" y="61679"/>
                      </a:cubicBezTo>
                      <a:cubicBezTo>
                        <a:pt x="386065" y="50964"/>
                        <a:pt x="344790" y="73189"/>
                        <a:pt x="317406" y="71204"/>
                      </a:cubicBezTo>
                      <a:cubicBezTo>
                        <a:pt x="290022" y="69220"/>
                        <a:pt x="269384" y="62869"/>
                        <a:pt x="250731" y="49772"/>
                      </a:cubicBezTo>
                      <a:cubicBezTo>
                        <a:pt x="232078" y="36675"/>
                        <a:pt x="188819" y="-10553"/>
                        <a:pt x="184056" y="2147"/>
                      </a:cubicBezTo>
                      <a:close/>
                    </a:path>
                  </a:pathLst>
                </a:custGeom>
                <a:solidFill>
                  <a:srgbClr val="404040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444" name="Freeform 443"/>
                <p:cNvSpPr/>
                <p:nvPr/>
              </p:nvSpPr>
              <p:spPr>
                <a:xfrm>
                  <a:off x="7660479" y="2281410"/>
                  <a:ext cx="179997" cy="210905"/>
                </a:xfrm>
                <a:custGeom>
                  <a:avLst/>
                  <a:gdLst>
                    <a:gd name="connsiteX0" fmla="*/ 59534 w 179997"/>
                    <a:gd name="connsiteY0" fmla="*/ 95078 h 210905"/>
                    <a:gd name="connsiteX1" fmla="*/ 97634 w 179997"/>
                    <a:gd name="connsiteY1" fmla="*/ 137940 h 210905"/>
                    <a:gd name="connsiteX2" fmla="*/ 121446 w 179997"/>
                    <a:gd name="connsiteY2" fmla="*/ 54596 h 210905"/>
                    <a:gd name="connsiteX3" fmla="*/ 100015 w 179997"/>
                    <a:gd name="connsiteY3" fmla="*/ 2209 h 210905"/>
                    <a:gd name="connsiteX4" fmla="*/ 178596 w 179997"/>
                    <a:gd name="connsiteY4" fmla="*/ 128415 h 210905"/>
                    <a:gd name="connsiteX5" fmla="*/ 142877 w 179997"/>
                    <a:gd name="connsiteY5" fmla="*/ 199853 h 210905"/>
                    <a:gd name="connsiteX6" fmla="*/ 50009 w 179997"/>
                    <a:gd name="connsiteY6" fmla="*/ 204615 h 210905"/>
                    <a:gd name="connsiteX7" fmla="*/ 2 w 179997"/>
                    <a:gd name="connsiteY7" fmla="*/ 140321 h 210905"/>
                    <a:gd name="connsiteX8" fmla="*/ 59534 w 179997"/>
                    <a:gd name="connsiteY8" fmla="*/ 95078 h 2109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79997" h="210905">
                      <a:moveTo>
                        <a:pt x="59534" y="95078"/>
                      </a:moveTo>
                      <a:cubicBezTo>
                        <a:pt x="75806" y="94681"/>
                        <a:pt x="87315" y="144687"/>
                        <a:pt x="97634" y="137940"/>
                      </a:cubicBezTo>
                      <a:cubicBezTo>
                        <a:pt x="107953" y="131193"/>
                        <a:pt x="121049" y="77218"/>
                        <a:pt x="121446" y="54596"/>
                      </a:cubicBezTo>
                      <a:cubicBezTo>
                        <a:pt x="121843" y="31974"/>
                        <a:pt x="90490" y="-10094"/>
                        <a:pt x="100015" y="2209"/>
                      </a:cubicBezTo>
                      <a:cubicBezTo>
                        <a:pt x="109540" y="14512"/>
                        <a:pt x="171452" y="95474"/>
                        <a:pt x="178596" y="128415"/>
                      </a:cubicBezTo>
                      <a:cubicBezTo>
                        <a:pt x="185740" y="161356"/>
                        <a:pt x="164308" y="187153"/>
                        <a:pt x="142877" y="199853"/>
                      </a:cubicBezTo>
                      <a:cubicBezTo>
                        <a:pt x="121446" y="212553"/>
                        <a:pt x="73822" y="214537"/>
                        <a:pt x="50009" y="204615"/>
                      </a:cubicBezTo>
                      <a:cubicBezTo>
                        <a:pt x="26196" y="194693"/>
                        <a:pt x="399" y="156990"/>
                        <a:pt x="2" y="140321"/>
                      </a:cubicBezTo>
                      <a:cubicBezTo>
                        <a:pt x="-395" y="123652"/>
                        <a:pt x="43262" y="95475"/>
                        <a:pt x="59534" y="95078"/>
                      </a:cubicBezTo>
                      <a:close/>
                    </a:path>
                  </a:pathLst>
                </a:custGeom>
                <a:solidFill>
                  <a:srgbClr val="404040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 dirty="0"/>
                </a:p>
              </p:txBody>
            </p:sp>
          </p:grpSp>
          <p:sp>
            <p:nvSpPr>
              <p:cNvPr id="416" name="Freeform 415"/>
              <p:cNvSpPr/>
              <p:nvPr/>
            </p:nvSpPr>
            <p:spPr>
              <a:xfrm>
                <a:off x="5400646" y="1907865"/>
                <a:ext cx="738841" cy="463585"/>
              </a:xfrm>
              <a:custGeom>
                <a:avLst/>
                <a:gdLst>
                  <a:gd name="connsiteX0" fmla="*/ 28 w 738841"/>
                  <a:gd name="connsiteY0" fmla="*/ 1898 h 463585"/>
                  <a:gd name="connsiteX1" fmla="*/ 366740 w 738841"/>
                  <a:gd name="connsiteY1" fmla="*/ 97148 h 463585"/>
                  <a:gd name="connsiteX2" fmla="*/ 647728 w 738841"/>
                  <a:gd name="connsiteY2" fmla="*/ 330510 h 463585"/>
                  <a:gd name="connsiteX3" fmla="*/ 723928 w 738841"/>
                  <a:gd name="connsiteY3" fmla="*/ 459098 h 463585"/>
                  <a:gd name="connsiteX4" fmla="*/ 385790 w 738841"/>
                  <a:gd name="connsiteY4" fmla="*/ 173348 h 463585"/>
                  <a:gd name="connsiteX5" fmla="*/ 28 w 738841"/>
                  <a:gd name="connsiteY5" fmla="*/ 1898 h 4635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8841" h="463585">
                    <a:moveTo>
                      <a:pt x="28" y="1898"/>
                    </a:moveTo>
                    <a:cubicBezTo>
                      <a:pt x="-3147" y="-10802"/>
                      <a:pt x="258790" y="42379"/>
                      <a:pt x="366740" y="97148"/>
                    </a:cubicBezTo>
                    <a:cubicBezTo>
                      <a:pt x="474690" y="151917"/>
                      <a:pt x="588197" y="270185"/>
                      <a:pt x="647728" y="330510"/>
                    </a:cubicBezTo>
                    <a:cubicBezTo>
                      <a:pt x="707259" y="390835"/>
                      <a:pt x="767584" y="485292"/>
                      <a:pt x="723928" y="459098"/>
                    </a:cubicBezTo>
                    <a:cubicBezTo>
                      <a:pt x="680272" y="432904"/>
                      <a:pt x="505646" y="247961"/>
                      <a:pt x="385790" y="173348"/>
                    </a:cubicBezTo>
                    <a:cubicBezTo>
                      <a:pt x="265934" y="98736"/>
                      <a:pt x="3203" y="14598"/>
                      <a:pt x="28" y="1898"/>
                    </a:cubicBez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17" name="Freeform 416"/>
              <p:cNvSpPr/>
              <p:nvPr/>
            </p:nvSpPr>
            <p:spPr>
              <a:xfrm>
                <a:off x="5329200" y="1923645"/>
                <a:ext cx="614510" cy="367916"/>
              </a:xfrm>
              <a:custGeom>
                <a:avLst/>
                <a:gdLst>
                  <a:gd name="connsiteX0" fmla="*/ 38 w 614510"/>
                  <a:gd name="connsiteY0" fmla="*/ 405 h 367916"/>
                  <a:gd name="connsiteX1" fmla="*/ 295313 w 614510"/>
                  <a:gd name="connsiteY1" fmla="*/ 143280 h 367916"/>
                  <a:gd name="connsiteX2" fmla="*/ 614400 w 614510"/>
                  <a:gd name="connsiteY2" fmla="*/ 367118 h 367916"/>
                  <a:gd name="connsiteX3" fmla="*/ 328650 w 614510"/>
                  <a:gd name="connsiteY3" fmla="*/ 214718 h 367916"/>
                  <a:gd name="connsiteX4" fmla="*/ 95288 w 614510"/>
                  <a:gd name="connsiteY4" fmla="*/ 128993 h 367916"/>
                  <a:gd name="connsiteX5" fmla="*/ 314363 w 614510"/>
                  <a:gd name="connsiteY5" fmla="*/ 186143 h 367916"/>
                  <a:gd name="connsiteX6" fmla="*/ 38 w 614510"/>
                  <a:gd name="connsiteY6" fmla="*/ 405 h 367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4510" h="367916">
                    <a:moveTo>
                      <a:pt x="38" y="405"/>
                    </a:moveTo>
                    <a:cubicBezTo>
                      <a:pt x="-3137" y="-6739"/>
                      <a:pt x="192919" y="82161"/>
                      <a:pt x="295313" y="143280"/>
                    </a:cubicBezTo>
                    <a:cubicBezTo>
                      <a:pt x="397707" y="204399"/>
                      <a:pt x="608844" y="355212"/>
                      <a:pt x="614400" y="367118"/>
                    </a:cubicBezTo>
                    <a:cubicBezTo>
                      <a:pt x="619956" y="379024"/>
                      <a:pt x="415169" y="254405"/>
                      <a:pt x="328650" y="214718"/>
                    </a:cubicBezTo>
                    <a:cubicBezTo>
                      <a:pt x="242131" y="175031"/>
                      <a:pt x="97669" y="133755"/>
                      <a:pt x="95288" y="128993"/>
                    </a:cubicBezTo>
                    <a:cubicBezTo>
                      <a:pt x="92907" y="124231"/>
                      <a:pt x="327857" y="207574"/>
                      <a:pt x="314363" y="186143"/>
                    </a:cubicBezTo>
                    <a:cubicBezTo>
                      <a:pt x="300869" y="164712"/>
                      <a:pt x="3213" y="7549"/>
                      <a:pt x="38" y="405"/>
                    </a:cubicBez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18" name="Freeform 417"/>
              <p:cNvSpPr/>
              <p:nvPr/>
            </p:nvSpPr>
            <p:spPr>
              <a:xfrm>
                <a:off x="4705254" y="1970758"/>
                <a:ext cx="319306" cy="391889"/>
              </a:xfrm>
              <a:custGeom>
                <a:avLst/>
                <a:gdLst>
                  <a:gd name="connsiteX0" fmla="*/ 319184 w 319306"/>
                  <a:gd name="connsiteY0" fmla="*/ 917 h 391889"/>
                  <a:gd name="connsiteX1" fmla="*/ 162021 w 319306"/>
                  <a:gd name="connsiteY1" fmla="*/ 181892 h 391889"/>
                  <a:gd name="connsiteX2" fmla="*/ 162021 w 319306"/>
                  <a:gd name="connsiteY2" fmla="*/ 391442 h 391889"/>
                  <a:gd name="connsiteX3" fmla="*/ 123921 w 319306"/>
                  <a:gd name="connsiteY3" fmla="*/ 234280 h 391889"/>
                  <a:gd name="connsiteX4" fmla="*/ 166784 w 319306"/>
                  <a:gd name="connsiteY4" fmla="*/ 124742 h 391889"/>
                  <a:gd name="connsiteX5" fmla="*/ 76296 w 319306"/>
                  <a:gd name="connsiteY5" fmla="*/ 243805 h 391889"/>
                  <a:gd name="connsiteX6" fmla="*/ 96 w 319306"/>
                  <a:gd name="connsiteY6" fmla="*/ 343817 h 391889"/>
                  <a:gd name="connsiteX7" fmla="*/ 62009 w 319306"/>
                  <a:gd name="connsiteY7" fmla="*/ 191417 h 391889"/>
                  <a:gd name="connsiteX8" fmla="*/ 133446 w 319306"/>
                  <a:gd name="connsiteY8" fmla="*/ 115217 h 391889"/>
                  <a:gd name="connsiteX9" fmla="*/ 319184 w 319306"/>
                  <a:gd name="connsiteY9" fmla="*/ 917 h 391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19306" h="391889">
                    <a:moveTo>
                      <a:pt x="319184" y="917"/>
                    </a:moveTo>
                    <a:cubicBezTo>
                      <a:pt x="323946" y="12029"/>
                      <a:pt x="188215" y="116805"/>
                      <a:pt x="162021" y="181892"/>
                    </a:cubicBezTo>
                    <a:cubicBezTo>
                      <a:pt x="135827" y="246979"/>
                      <a:pt x="168371" y="382711"/>
                      <a:pt x="162021" y="391442"/>
                    </a:cubicBezTo>
                    <a:cubicBezTo>
                      <a:pt x="155671" y="400173"/>
                      <a:pt x="123127" y="278730"/>
                      <a:pt x="123921" y="234280"/>
                    </a:cubicBezTo>
                    <a:cubicBezTo>
                      <a:pt x="124715" y="189830"/>
                      <a:pt x="174722" y="123154"/>
                      <a:pt x="166784" y="124742"/>
                    </a:cubicBezTo>
                    <a:cubicBezTo>
                      <a:pt x="158846" y="126330"/>
                      <a:pt x="76296" y="243805"/>
                      <a:pt x="76296" y="243805"/>
                    </a:cubicBezTo>
                    <a:cubicBezTo>
                      <a:pt x="48515" y="280318"/>
                      <a:pt x="2477" y="352548"/>
                      <a:pt x="96" y="343817"/>
                    </a:cubicBezTo>
                    <a:cubicBezTo>
                      <a:pt x="-2285" y="335086"/>
                      <a:pt x="39784" y="229517"/>
                      <a:pt x="62009" y="191417"/>
                    </a:cubicBezTo>
                    <a:cubicBezTo>
                      <a:pt x="84234" y="153317"/>
                      <a:pt x="91377" y="147761"/>
                      <a:pt x="133446" y="115217"/>
                    </a:cubicBezTo>
                    <a:cubicBezTo>
                      <a:pt x="175515" y="82673"/>
                      <a:pt x="314422" y="-10195"/>
                      <a:pt x="319184" y="917"/>
                    </a:cubicBez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19" name="Freeform 418"/>
              <p:cNvSpPr/>
              <p:nvPr/>
            </p:nvSpPr>
            <p:spPr>
              <a:xfrm>
                <a:off x="6095932" y="2884458"/>
                <a:ext cx="223961" cy="250827"/>
              </a:xfrm>
              <a:custGeom>
                <a:avLst/>
                <a:gdLst>
                  <a:gd name="connsiteX0" fmla="*/ 68 w 223961"/>
                  <a:gd name="connsiteY0" fmla="*/ 249267 h 250827"/>
                  <a:gd name="connsiteX1" fmla="*/ 114368 w 223961"/>
                  <a:gd name="connsiteY1" fmla="*/ 87342 h 250827"/>
                  <a:gd name="connsiteX2" fmla="*/ 223906 w 223961"/>
                  <a:gd name="connsiteY2" fmla="*/ 1617 h 250827"/>
                  <a:gd name="connsiteX3" fmla="*/ 100081 w 223961"/>
                  <a:gd name="connsiteY3" fmla="*/ 158780 h 250827"/>
                  <a:gd name="connsiteX4" fmla="*/ 68 w 223961"/>
                  <a:gd name="connsiteY4" fmla="*/ 249267 h 2508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3961" h="250827">
                    <a:moveTo>
                      <a:pt x="68" y="249267"/>
                    </a:moveTo>
                    <a:cubicBezTo>
                      <a:pt x="2449" y="237361"/>
                      <a:pt x="77062" y="128617"/>
                      <a:pt x="114368" y="87342"/>
                    </a:cubicBezTo>
                    <a:cubicBezTo>
                      <a:pt x="151674" y="46067"/>
                      <a:pt x="226287" y="-10289"/>
                      <a:pt x="223906" y="1617"/>
                    </a:cubicBezTo>
                    <a:cubicBezTo>
                      <a:pt x="221525" y="13523"/>
                      <a:pt x="142150" y="115124"/>
                      <a:pt x="100081" y="158780"/>
                    </a:cubicBezTo>
                    <a:cubicBezTo>
                      <a:pt x="58012" y="202436"/>
                      <a:pt x="-2313" y="261173"/>
                      <a:pt x="68" y="249267"/>
                    </a:cubicBez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20" name="Freeform 419"/>
              <p:cNvSpPr/>
              <p:nvPr/>
            </p:nvSpPr>
            <p:spPr>
              <a:xfrm>
                <a:off x="4838418" y="1253820"/>
                <a:ext cx="414638" cy="75019"/>
              </a:xfrm>
              <a:custGeom>
                <a:avLst/>
                <a:gdLst>
                  <a:gd name="connsiteX0" fmla="*/ 414620 w 414638"/>
                  <a:gd name="connsiteY0" fmla="*/ 48724 h 75019"/>
                  <a:gd name="connsiteX1" fmla="*/ 316988 w 414638"/>
                  <a:gd name="connsiteY1" fmla="*/ 1099 h 75019"/>
                  <a:gd name="connsiteX2" fmla="*/ 162207 w 414638"/>
                  <a:gd name="connsiteY2" fmla="*/ 20149 h 75019"/>
                  <a:gd name="connsiteX3" fmla="*/ 282 w 414638"/>
                  <a:gd name="connsiteY3" fmla="*/ 74918 h 75019"/>
                  <a:gd name="connsiteX4" fmla="*/ 202688 w 414638"/>
                  <a:gd name="connsiteY4" fmla="*/ 34436 h 75019"/>
                  <a:gd name="connsiteX5" fmla="*/ 324132 w 414638"/>
                  <a:gd name="connsiteY5" fmla="*/ 58249 h 75019"/>
                  <a:gd name="connsiteX6" fmla="*/ 414620 w 414638"/>
                  <a:gd name="connsiteY6" fmla="*/ 48724 h 75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14638" h="75019">
                    <a:moveTo>
                      <a:pt x="414620" y="48724"/>
                    </a:moveTo>
                    <a:cubicBezTo>
                      <a:pt x="413429" y="39199"/>
                      <a:pt x="359057" y="5861"/>
                      <a:pt x="316988" y="1099"/>
                    </a:cubicBezTo>
                    <a:cubicBezTo>
                      <a:pt x="274919" y="-3663"/>
                      <a:pt x="214991" y="7846"/>
                      <a:pt x="162207" y="20149"/>
                    </a:cubicBezTo>
                    <a:cubicBezTo>
                      <a:pt x="109423" y="32452"/>
                      <a:pt x="-6465" y="72537"/>
                      <a:pt x="282" y="74918"/>
                    </a:cubicBezTo>
                    <a:cubicBezTo>
                      <a:pt x="7029" y="77299"/>
                      <a:pt x="148713" y="37214"/>
                      <a:pt x="202688" y="34436"/>
                    </a:cubicBezTo>
                    <a:cubicBezTo>
                      <a:pt x="256663" y="31658"/>
                      <a:pt x="288016" y="55471"/>
                      <a:pt x="324132" y="58249"/>
                    </a:cubicBezTo>
                    <a:cubicBezTo>
                      <a:pt x="360248" y="61027"/>
                      <a:pt x="415811" y="58249"/>
                      <a:pt x="414620" y="48724"/>
                    </a:cubicBez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21" name="Freeform 420"/>
              <p:cNvSpPr/>
              <p:nvPr/>
            </p:nvSpPr>
            <p:spPr>
              <a:xfrm>
                <a:off x="4743190" y="1576274"/>
                <a:ext cx="233688" cy="402711"/>
              </a:xfrm>
              <a:custGeom>
                <a:avLst/>
                <a:gdLst>
                  <a:gd name="connsiteX0" fmla="*/ 260 w 233688"/>
                  <a:gd name="connsiteY0" fmla="*/ 402546 h 402711"/>
                  <a:gd name="connsiteX1" fmla="*/ 62173 w 233688"/>
                  <a:gd name="connsiteY1" fmla="*/ 207283 h 402711"/>
                  <a:gd name="connsiteX2" fmla="*/ 233623 w 233688"/>
                  <a:gd name="connsiteY2" fmla="*/ 114 h 402711"/>
                  <a:gd name="connsiteX3" fmla="*/ 81223 w 233688"/>
                  <a:gd name="connsiteY3" fmla="*/ 235858 h 402711"/>
                  <a:gd name="connsiteX4" fmla="*/ 260 w 233688"/>
                  <a:gd name="connsiteY4" fmla="*/ 402546 h 40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3688" h="402711">
                    <a:moveTo>
                      <a:pt x="260" y="402546"/>
                    </a:moveTo>
                    <a:cubicBezTo>
                      <a:pt x="-2915" y="397784"/>
                      <a:pt x="23279" y="274355"/>
                      <a:pt x="62173" y="207283"/>
                    </a:cubicBezTo>
                    <a:cubicBezTo>
                      <a:pt x="101067" y="140211"/>
                      <a:pt x="230448" y="-4648"/>
                      <a:pt x="233623" y="114"/>
                    </a:cubicBezTo>
                    <a:cubicBezTo>
                      <a:pt x="236798" y="4876"/>
                      <a:pt x="122895" y="163627"/>
                      <a:pt x="81223" y="235858"/>
                    </a:cubicBezTo>
                    <a:cubicBezTo>
                      <a:pt x="39551" y="308089"/>
                      <a:pt x="3435" y="407308"/>
                      <a:pt x="260" y="402546"/>
                    </a:cubicBez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22" name="Freeform 421"/>
              <p:cNvSpPr/>
              <p:nvPr/>
            </p:nvSpPr>
            <p:spPr>
              <a:xfrm>
                <a:off x="6592328" y="1619399"/>
                <a:ext cx="494609" cy="229291"/>
              </a:xfrm>
              <a:custGeom>
                <a:avLst/>
                <a:gdLst>
                  <a:gd name="connsiteX0" fmla="*/ 15641 w 494609"/>
                  <a:gd name="connsiteY0" fmla="*/ 14139 h 229291"/>
                  <a:gd name="connsiteX1" fmla="*/ 218047 w 494609"/>
                  <a:gd name="connsiteY1" fmla="*/ 14139 h 229291"/>
                  <a:gd name="connsiteX2" fmla="*/ 429978 w 494609"/>
                  <a:gd name="connsiteY2" fmla="*/ 128439 h 229291"/>
                  <a:gd name="connsiteX3" fmla="*/ 482366 w 494609"/>
                  <a:gd name="connsiteY3" fmla="*/ 228451 h 229291"/>
                  <a:gd name="connsiteX4" fmla="*/ 227572 w 494609"/>
                  <a:gd name="connsiteY4" fmla="*/ 71289 h 229291"/>
                  <a:gd name="connsiteX5" fmla="*/ 75172 w 494609"/>
                  <a:gd name="connsiteY5" fmla="*/ 104626 h 229291"/>
                  <a:gd name="connsiteX6" fmla="*/ 20403 w 494609"/>
                  <a:gd name="connsiteY6" fmla="*/ 126057 h 229291"/>
                  <a:gd name="connsiteX7" fmla="*/ 15641 w 494609"/>
                  <a:gd name="connsiteY7" fmla="*/ 14139 h 229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94609" h="229291">
                    <a:moveTo>
                      <a:pt x="15641" y="14139"/>
                    </a:moveTo>
                    <a:cubicBezTo>
                      <a:pt x="48582" y="-4514"/>
                      <a:pt x="148991" y="-4911"/>
                      <a:pt x="218047" y="14139"/>
                    </a:cubicBezTo>
                    <a:cubicBezTo>
                      <a:pt x="287103" y="33189"/>
                      <a:pt x="385925" y="92720"/>
                      <a:pt x="429978" y="128439"/>
                    </a:cubicBezTo>
                    <a:cubicBezTo>
                      <a:pt x="474031" y="164158"/>
                      <a:pt x="516100" y="237976"/>
                      <a:pt x="482366" y="228451"/>
                    </a:cubicBezTo>
                    <a:cubicBezTo>
                      <a:pt x="448632" y="218926"/>
                      <a:pt x="295438" y="91926"/>
                      <a:pt x="227572" y="71289"/>
                    </a:cubicBezTo>
                    <a:cubicBezTo>
                      <a:pt x="159706" y="50652"/>
                      <a:pt x="109700" y="95498"/>
                      <a:pt x="75172" y="104626"/>
                    </a:cubicBezTo>
                    <a:cubicBezTo>
                      <a:pt x="40644" y="113754"/>
                      <a:pt x="30325" y="136773"/>
                      <a:pt x="20403" y="126057"/>
                    </a:cubicBezTo>
                    <a:cubicBezTo>
                      <a:pt x="10481" y="115341"/>
                      <a:pt x="-17300" y="32792"/>
                      <a:pt x="15641" y="14139"/>
                    </a:cubicBez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23" name="Freeform 422"/>
              <p:cNvSpPr/>
              <p:nvPr/>
            </p:nvSpPr>
            <p:spPr>
              <a:xfrm>
                <a:off x="6558540" y="1471610"/>
                <a:ext cx="554533" cy="234655"/>
              </a:xfrm>
              <a:custGeom>
                <a:avLst/>
                <a:gdLst>
                  <a:gd name="connsiteX0" fmla="*/ 1804 w 554533"/>
                  <a:gd name="connsiteY0" fmla="*/ 35721 h 234655"/>
                  <a:gd name="connsiteX1" fmla="*/ 120866 w 554533"/>
                  <a:gd name="connsiteY1" fmla="*/ 3 h 234655"/>
                  <a:gd name="connsiteX2" fmla="*/ 308985 w 554533"/>
                  <a:gd name="connsiteY2" fmla="*/ 38103 h 234655"/>
                  <a:gd name="connsiteX3" fmla="*/ 504248 w 554533"/>
                  <a:gd name="connsiteY3" fmla="*/ 157165 h 234655"/>
                  <a:gd name="connsiteX4" fmla="*/ 547110 w 554533"/>
                  <a:gd name="connsiteY4" fmla="*/ 233365 h 234655"/>
                  <a:gd name="connsiteX5" fmla="*/ 382804 w 554533"/>
                  <a:gd name="connsiteY5" fmla="*/ 95253 h 234655"/>
                  <a:gd name="connsiteX6" fmla="*/ 211354 w 554533"/>
                  <a:gd name="connsiteY6" fmla="*/ 28578 h 234655"/>
                  <a:gd name="connsiteX7" fmla="*/ 1804 w 554533"/>
                  <a:gd name="connsiteY7" fmla="*/ 35721 h 234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54533" h="234655">
                    <a:moveTo>
                      <a:pt x="1804" y="35721"/>
                    </a:moveTo>
                    <a:cubicBezTo>
                      <a:pt x="-13277" y="30958"/>
                      <a:pt x="69669" y="-394"/>
                      <a:pt x="120866" y="3"/>
                    </a:cubicBezTo>
                    <a:cubicBezTo>
                      <a:pt x="172063" y="400"/>
                      <a:pt x="245088" y="11909"/>
                      <a:pt x="308985" y="38103"/>
                    </a:cubicBezTo>
                    <a:cubicBezTo>
                      <a:pt x="372882" y="64297"/>
                      <a:pt x="464561" y="124621"/>
                      <a:pt x="504248" y="157165"/>
                    </a:cubicBezTo>
                    <a:cubicBezTo>
                      <a:pt x="543935" y="189709"/>
                      <a:pt x="567351" y="243684"/>
                      <a:pt x="547110" y="233365"/>
                    </a:cubicBezTo>
                    <a:cubicBezTo>
                      <a:pt x="526869" y="223046"/>
                      <a:pt x="438763" y="129384"/>
                      <a:pt x="382804" y="95253"/>
                    </a:cubicBezTo>
                    <a:cubicBezTo>
                      <a:pt x="326845" y="61122"/>
                      <a:pt x="273663" y="38897"/>
                      <a:pt x="211354" y="28578"/>
                    </a:cubicBezTo>
                    <a:cubicBezTo>
                      <a:pt x="149045" y="18259"/>
                      <a:pt x="16885" y="40484"/>
                      <a:pt x="1804" y="35721"/>
                    </a:cubicBez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24" name="Freeform 423"/>
              <p:cNvSpPr/>
              <p:nvPr/>
            </p:nvSpPr>
            <p:spPr>
              <a:xfrm>
                <a:off x="5206358" y="1334928"/>
                <a:ext cx="667237" cy="89227"/>
              </a:xfrm>
              <a:custGeom>
                <a:avLst/>
                <a:gdLst>
                  <a:gd name="connsiteX0" fmla="*/ 665805 w 667237"/>
                  <a:gd name="connsiteY0" fmla="*/ 10478 h 89227"/>
                  <a:gd name="connsiteX1" fmla="*/ 406248 w 667237"/>
                  <a:gd name="connsiteY1" fmla="*/ 953 h 89227"/>
                  <a:gd name="connsiteX2" fmla="*/ 184792 w 667237"/>
                  <a:gd name="connsiteY2" fmla="*/ 29528 h 89227"/>
                  <a:gd name="connsiteX3" fmla="*/ 1436 w 667237"/>
                  <a:gd name="connsiteY3" fmla="*/ 89060 h 89227"/>
                  <a:gd name="connsiteX4" fmla="*/ 284805 w 667237"/>
                  <a:gd name="connsiteY4" fmla="*/ 46197 h 89227"/>
                  <a:gd name="connsiteX5" fmla="*/ 665805 w 667237"/>
                  <a:gd name="connsiteY5" fmla="*/ 10478 h 89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67237" h="89227">
                    <a:moveTo>
                      <a:pt x="665805" y="10478"/>
                    </a:moveTo>
                    <a:cubicBezTo>
                      <a:pt x="686045" y="2937"/>
                      <a:pt x="486417" y="-2222"/>
                      <a:pt x="406248" y="953"/>
                    </a:cubicBezTo>
                    <a:cubicBezTo>
                      <a:pt x="326079" y="4128"/>
                      <a:pt x="252261" y="14844"/>
                      <a:pt x="184792" y="29528"/>
                    </a:cubicBezTo>
                    <a:cubicBezTo>
                      <a:pt x="117323" y="44213"/>
                      <a:pt x="-15233" y="86282"/>
                      <a:pt x="1436" y="89060"/>
                    </a:cubicBezTo>
                    <a:cubicBezTo>
                      <a:pt x="18105" y="91838"/>
                      <a:pt x="172489" y="59294"/>
                      <a:pt x="284805" y="46197"/>
                    </a:cubicBezTo>
                    <a:cubicBezTo>
                      <a:pt x="397121" y="33100"/>
                      <a:pt x="645565" y="18019"/>
                      <a:pt x="665805" y="10478"/>
                    </a:cubicBez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25" name="Freeform 424"/>
              <p:cNvSpPr/>
              <p:nvPr/>
            </p:nvSpPr>
            <p:spPr>
              <a:xfrm>
                <a:off x="6307435" y="2114342"/>
                <a:ext cx="235481" cy="907639"/>
              </a:xfrm>
              <a:custGeom>
                <a:avLst/>
                <a:gdLst>
                  <a:gd name="connsiteX0" fmla="*/ 496 w 235481"/>
                  <a:gd name="connsiteY0" fmla="*/ 208 h 907639"/>
                  <a:gd name="connsiteX1" fmla="*/ 138609 w 235481"/>
                  <a:gd name="connsiteY1" fmla="*/ 257383 h 907639"/>
                  <a:gd name="connsiteX2" fmla="*/ 167184 w 235481"/>
                  <a:gd name="connsiteY2" fmla="*/ 569327 h 907639"/>
                  <a:gd name="connsiteX3" fmla="*/ 95746 w 235481"/>
                  <a:gd name="connsiteY3" fmla="*/ 907464 h 907639"/>
                  <a:gd name="connsiteX4" fmla="*/ 229096 w 235481"/>
                  <a:gd name="connsiteY4" fmla="*/ 524083 h 907639"/>
                  <a:gd name="connsiteX5" fmla="*/ 193378 w 235481"/>
                  <a:gd name="connsiteY5" fmla="*/ 219283 h 907639"/>
                  <a:gd name="connsiteX6" fmla="*/ 496 w 235481"/>
                  <a:gd name="connsiteY6" fmla="*/ 208 h 907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35481" h="907639">
                    <a:moveTo>
                      <a:pt x="496" y="208"/>
                    </a:moveTo>
                    <a:cubicBezTo>
                      <a:pt x="-8632" y="6558"/>
                      <a:pt x="110828" y="162530"/>
                      <a:pt x="138609" y="257383"/>
                    </a:cubicBezTo>
                    <a:cubicBezTo>
                      <a:pt x="166390" y="352236"/>
                      <a:pt x="174328" y="460980"/>
                      <a:pt x="167184" y="569327"/>
                    </a:cubicBezTo>
                    <a:cubicBezTo>
                      <a:pt x="160040" y="677674"/>
                      <a:pt x="85427" y="915005"/>
                      <a:pt x="95746" y="907464"/>
                    </a:cubicBezTo>
                    <a:cubicBezTo>
                      <a:pt x="106065" y="899923"/>
                      <a:pt x="212824" y="638780"/>
                      <a:pt x="229096" y="524083"/>
                    </a:cubicBezTo>
                    <a:cubicBezTo>
                      <a:pt x="245368" y="409386"/>
                      <a:pt x="229494" y="304611"/>
                      <a:pt x="193378" y="219283"/>
                    </a:cubicBezTo>
                    <a:cubicBezTo>
                      <a:pt x="157263" y="133955"/>
                      <a:pt x="9624" y="-6142"/>
                      <a:pt x="496" y="208"/>
                    </a:cubicBez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26" name="Freeform 425"/>
              <p:cNvSpPr/>
              <p:nvPr/>
            </p:nvSpPr>
            <p:spPr>
              <a:xfrm>
                <a:off x="6598824" y="2282677"/>
                <a:ext cx="393387" cy="126292"/>
              </a:xfrm>
              <a:custGeom>
                <a:avLst/>
                <a:gdLst>
                  <a:gd name="connsiteX0" fmla="*/ 4383 w 393387"/>
                  <a:gd name="connsiteY0" fmla="*/ 84286 h 126292"/>
                  <a:gd name="connsiteX1" fmla="*/ 135351 w 393387"/>
                  <a:gd name="connsiteY1" fmla="*/ 98574 h 126292"/>
                  <a:gd name="connsiteX2" fmla="*/ 261558 w 393387"/>
                  <a:gd name="connsiteY2" fmla="*/ 58092 h 126292"/>
                  <a:gd name="connsiteX3" fmla="*/ 392526 w 393387"/>
                  <a:gd name="connsiteY3" fmla="*/ 942 h 126292"/>
                  <a:gd name="connsiteX4" fmla="*/ 194883 w 393387"/>
                  <a:gd name="connsiteY4" fmla="*/ 108099 h 126292"/>
                  <a:gd name="connsiteX5" fmla="*/ 47245 w 393387"/>
                  <a:gd name="connsiteY5" fmla="*/ 124767 h 126292"/>
                  <a:gd name="connsiteX6" fmla="*/ 4383 w 393387"/>
                  <a:gd name="connsiteY6" fmla="*/ 84286 h 126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93387" h="126292">
                    <a:moveTo>
                      <a:pt x="4383" y="84286"/>
                    </a:moveTo>
                    <a:cubicBezTo>
                      <a:pt x="19067" y="79921"/>
                      <a:pt x="92489" y="102940"/>
                      <a:pt x="135351" y="98574"/>
                    </a:cubicBezTo>
                    <a:cubicBezTo>
                      <a:pt x="178213" y="94208"/>
                      <a:pt x="218696" y="74364"/>
                      <a:pt x="261558" y="58092"/>
                    </a:cubicBezTo>
                    <a:cubicBezTo>
                      <a:pt x="304421" y="41820"/>
                      <a:pt x="403638" y="-7392"/>
                      <a:pt x="392526" y="942"/>
                    </a:cubicBezTo>
                    <a:cubicBezTo>
                      <a:pt x="381414" y="9276"/>
                      <a:pt x="252430" y="87462"/>
                      <a:pt x="194883" y="108099"/>
                    </a:cubicBezTo>
                    <a:cubicBezTo>
                      <a:pt x="137336" y="128736"/>
                      <a:pt x="80583" y="127545"/>
                      <a:pt x="47245" y="124767"/>
                    </a:cubicBezTo>
                    <a:cubicBezTo>
                      <a:pt x="13908" y="121989"/>
                      <a:pt x="-10301" y="88651"/>
                      <a:pt x="4383" y="84286"/>
                    </a:cubicBez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27" name="Freeform 426"/>
              <p:cNvSpPr/>
              <p:nvPr/>
            </p:nvSpPr>
            <p:spPr>
              <a:xfrm>
                <a:off x="6643473" y="2735066"/>
                <a:ext cx="686075" cy="242327"/>
              </a:xfrm>
              <a:custGeom>
                <a:avLst/>
                <a:gdLst>
                  <a:gd name="connsiteX0" fmla="*/ 215 w 686075"/>
                  <a:gd name="connsiteY0" fmla="*/ 241497 h 242327"/>
                  <a:gd name="connsiteX1" fmla="*/ 190715 w 686075"/>
                  <a:gd name="connsiteY1" fmla="*/ 53378 h 242327"/>
                  <a:gd name="connsiteX2" fmla="*/ 343115 w 686075"/>
                  <a:gd name="connsiteY2" fmla="*/ 990 h 242327"/>
                  <a:gd name="connsiteX3" fmla="*/ 686015 w 686075"/>
                  <a:gd name="connsiteY3" fmla="*/ 86715 h 242327"/>
                  <a:gd name="connsiteX4" fmla="*/ 369308 w 686075"/>
                  <a:gd name="connsiteY4" fmla="*/ 60522 h 242327"/>
                  <a:gd name="connsiteX5" fmla="*/ 157377 w 686075"/>
                  <a:gd name="connsiteY5" fmla="*/ 120053 h 242327"/>
                  <a:gd name="connsiteX6" fmla="*/ 215 w 686075"/>
                  <a:gd name="connsiteY6" fmla="*/ 241497 h 24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86075" h="242327">
                    <a:moveTo>
                      <a:pt x="215" y="241497"/>
                    </a:moveTo>
                    <a:cubicBezTo>
                      <a:pt x="5771" y="230384"/>
                      <a:pt x="133565" y="93463"/>
                      <a:pt x="190715" y="53378"/>
                    </a:cubicBezTo>
                    <a:cubicBezTo>
                      <a:pt x="247865" y="13293"/>
                      <a:pt x="260565" y="-4566"/>
                      <a:pt x="343115" y="990"/>
                    </a:cubicBezTo>
                    <a:cubicBezTo>
                      <a:pt x="425665" y="6546"/>
                      <a:pt x="681650" y="76793"/>
                      <a:pt x="686015" y="86715"/>
                    </a:cubicBezTo>
                    <a:cubicBezTo>
                      <a:pt x="690380" y="96637"/>
                      <a:pt x="457414" y="54966"/>
                      <a:pt x="369308" y="60522"/>
                    </a:cubicBezTo>
                    <a:cubicBezTo>
                      <a:pt x="281202" y="66078"/>
                      <a:pt x="216908" y="91081"/>
                      <a:pt x="157377" y="120053"/>
                    </a:cubicBezTo>
                    <a:cubicBezTo>
                      <a:pt x="97846" y="149025"/>
                      <a:pt x="-5341" y="252610"/>
                      <a:pt x="215" y="241497"/>
                    </a:cubicBez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28" name="Freeform 427"/>
              <p:cNvSpPr/>
              <p:nvPr/>
            </p:nvSpPr>
            <p:spPr>
              <a:xfrm>
                <a:off x="5343976" y="3320747"/>
                <a:ext cx="881831" cy="242050"/>
              </a:xfrm>
              <a:custGeom>
                <a:avLst/>
                <a:gdLst>
                  <a:gd name="connsiteX0" fmla="*/ 73368 w 881831"/>
                  <a:gd name="connsiteY0" fmla="*/ 229697 h 242050"/>
                  <a:gd name="connsiteX1" fmla="*/ 1930 w 881831"/>
                  <a:gd name="connsiteY1" fmla="*/ 129684 h 242050"/>
                  <a:gd name="connsiteX2" fmla="*/ 116230 w 881831"/>
                  <a:gd name="connsiteY2" fmla="*/ 67772 h 242050"/>
                  <a:gd name="connsiteX3" fmla="*/ 397218 w 881831"/>
                  <a:gd name="connsiteY3" fmla="*/ 72534 h 242050"/>
                  <a:gd name="connsiteX4" fmla="*/ 875849 w 881831"/>
                  <a:gd name="connsiteY4" fmla="*/ 1097 h 242050"/>
                  <a:gd name="connsiteX5" fmla="*/ 649630 w 881831"/>
                  <a:gd name="connsiteY5" fmla="*/ 136828 h 242050"/>
                  <a:gd name="connsiteX6" fmla="*/ 411505 w 881831"/>
                  <a:gd name="connsiteY6" fmla="*/ 229697 h 242050"/>
                  <a:gd name="connsiteX7" fmla="*/ 73368 w 881831"/>
                  <a:gd name="connsiteY7" fmla="*/ 229697 h 242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1831" h="242050">
                    <a:moveTo>
                      <a:pt x="73368" y="229697"/>
                    </a:moveTo>
                    <a:cubicBezTo>
                      <a:pt x="5106" y="213028"/>
                      <a:pt x="-5214" y="156671"/>
                      <a:pt x="1930" y="129684"/>
                    </a:cubicBezTo>
                    <a:cubicBezTo>
                      <a:pt x="9074" y="102696"/>
                      <a:pt x="50349" y="77297"/>
                      <a:pt x="116230" y="67772"/>
                    </a:cubicBezTo>
                    <a:cubicBezTo>
                      <a:pt x="182111" y="58247"/>
                      <a:pt x="270615" y="83646"/>
                      <a:pt x="397218" y="72534"/>
                    </a:cubicBezTo>
                    <a:cubicBezTo>
                      <a:pt x="523821" y="61422"/>
                      <a:pt x="833780" y="-9619"/>
                      <a:pt x="875849" y="1097"/>
                    </a:cubicBezTo>
                    <a:cubicBezTo>
                      <a:pt x="917918" y="11813"/>
                      <a:pt x="727021" y="98728"/>
                      <a:pt x="649630" y="136828"/>
                    </a:cubicBezTo>
                    <a:cubicBezTo>
                      <a:pt x="572239" y="174928"/>
                      <a:pt x="505961" y="213425"/>
                      <a:pt x="411505" y="229697"/>
                    </a:cubicBezTo>
                    <a:cubicBezTo>
                      <a:pt x="317049" y="245969"/>
                      <a:pt x="141630" y="246366"/>
                      <a:pt x="73368" y="229697"/>
                    </a:cubicBez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29" name="Freeform 428"/>
              <p:cNvSpPr/>
              <p:nvPr/>
            </p:nvSpPr>
            <p:spPr>
              <a:xfrm>
                <a:off x="6211215" y="3351373"/>
                <a:ext cx="574031" cy="744427"/>
              </a:xfrm>
              <a:custGeom>
                <a:avLst/>
                <a:gdLst>
                  <a:gd name="connsiteX0" fmla="*/ 205460 w 574031"/>
                  <a:gd name="connsiteY0" fmla="*/ 744377 h 744427"/>
                  <a:gd name="connsiteX1" fmla="*/ 30835 w 574031"/>
                  <a:gd name="connsiteY1" fmla="*/ 671352 h 744427"/>
                  <a:gd name="connsiteX2" fmla="*/ 11785 w 574031"/>
                  <a:gd name="connsiteY2" fmla="*/ 512602 h 744427"/>
                  <a:gd name="connsiteX3" fmla="*/ 157835 w 574031"/>
                  <a:gd name="connsiteY3" fmla="*/ 369727 h 744427"/>
                  <a:gd name="connsiteX4" fmla="*/ 440410 w 574031"/>
                  <a:gd name="connsiteY4" fmla="*/ 210977 h 744427"/>
                  <a:gd name="connsiteX5" fmla="*/ 573760 w 574031"/>
                  <a:gd name="connsiteY5" fmla="*/ 1427 h 744427"/>
                  <a:gd name="connsiteX6" fmla="*/ 468985 w 574031"/>
                  <a:gd name="connsiteY6" fmla="*/ 322102 h 744427"/>
                  <a:gd name="connsiteX7" fmla="*/ 268960 w 574031"/>
                  <a:gd name="connsiteY7" fmla="*/ 544352 h 744427"/>
                  <a:gd name="connsiteX8" fmla="*/ 205460 w 574031"/>
                  <a:gd name="connsiteY8" fmla="*/ 661827 h 744427"/>
                  <a:gd name="connsiteX9" fmla="*/ 205460 w 574031"/>
                  <a:gd name="connsiteY9" fmla="*/ 744377 h 744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74031" h="744427">
                    <a:moveTo>
                      <a:pt x="205460" y="744377"/>
                    </a:moveTo>
                    <a:cubicBezTo>
                      <a:pt x="176356" y="745964"/>
                      <a:pt x="63114" y="709981"/>
                      <a:pt x="30835" y="671352"/>
                    </a:cubicBezTo>
                    <a:cubicBezTo>
                      <a:pt x="-1444" y="632723"/>
                      <a:pt x="-9382" y="562873"/>
                      <a:pt x="11785" y="512602"/>
                    </a:cubicBezTo>
                    <a:cubicBezTo>
                      <a:pt x="32952" y="462331"/>
                      <a:pt x="86398" y="419998"/>
                      <a:pt x="157835" y="369727"/>
                    </a:cubicBezTo>
                    <a:cubicBezTo>
                      <a:pt x="229272" y="319456"/>
                      <a:pt x="371089" y="272360"/>
                      <a:pt x="440410" y="210977"/>
                    </a:cubicBezTo>
                    <a:cubicBezTo>
                      <a:pt x="509731" y="149594"/>
                      <a:pt x="568997" y="-17094"/>
                      <a:pt x="573760" y="1427"/>
                    </a:cubicBezTo>
                    <a:cubicBezTo>
                      <a:pt x="578523" y="19948"/>
                      <a:pt x="519785" y="231615"/>
                      <a:pt x="468985" y="322102"/>
                    </a:cubicBezTo>
                    <a:cubicBezTo>
                      <a:pt x="418185" y="412589"/>
                      <a:pt x="312881" y="487731"/>
                      <a:pt x="268960" y="544352"/>
                    </a:cubicBezTo>
                    <a:cubicBezTo>
                      <a:pt x="225039" y="600973"/>
                      <a:pt x="215514" y="627431"/>
                      <a:pt x="205460" y="661827"/>
                    </a:cubicBezTo>
                    <a:cubicBezTo>
                      <a:pt x="195406" y="696223"/>
                      <a:pt x="234564" y="742790"/>
                      <a:pt x="205460" y="744377"/>
                    </a:cubicBez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30" name="Freeform 429"/>
              <p:cNvSpPr/>
              <p:nvPr/>
            </p:nvSpPr>
            <p:spPr>
              <a:xfrm>
                <a:off x="6075654" y="3225782"/>
                <a:ext cx="491396" cy="305051"/>
              </a:xfrm>
              <a:custGeom>
                <a:avLst/>
                <a:gdLst>
                  <a:gd name="connsiteX0" fmla="*/ 1296 w 491396"/>
                  <a:gd name="connsiteY0" fmla="*/ 304818 h 305051"/>
                  <a:gd name="connsiteX1" fmla="*/ 191796 w 491396"/>
                  <a:gd name="connsiteY1" fmla="*/ 244493 h 305051"/>
                  <a:gd name="connsiteX2" fmla="*/ 490246 w 491396"/>
                  <a:gd name="connsiteY2" fmla="*/ 18 h 305051"/>
                  <a:gd name="connsiteX3" fmla="*/ 283871 w 491396"/>
                  <a:gd name="connsiteY3" fmla="*/ 231793 h 305051"/>
                  <a:gd name="connsiteX4" fmla="*/ 1296 w 491396"/>
                  <a:gd name="connsiteY4" fmla="*/ 304818 h 305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1396" h="305051">
                    <a:moveTo>
                      <a:pt x="1296" y="304818"/>
                    </a:moveTo>
                    <a:cubicBezTo>
                      <a:pt x="-14050" y="306935"/>
                      <a:pt x="110304" y="295293"/>
                      <a:pt x="191796" y="244493"/>
                    </a:cubicBezTo>
                    <a:cubicBezTo>
                      <a:pt x="273288" y="193693"/>
                      <a:pt x="474900" y="2135"/>
                      <a:pt x="490246" y="18"/>
                    </a:cubicBezTo>
                    <a:cubicBezTo>
                      <a:pt x="505592" y="-2099"/>
                      <a:pt x="363775" y="181522"/>
                      <a:pt x="283871" y="231793"/>
                    </a:cubicBezTo>
                    <a:cubicBezTo>
                      <a:pt x="203967" y="282064"/>
                      <a:pt x="16642" y="302701"/>
                      <a:pt x="1296" y="304818"/>
                    </a:cubicBez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31" name="Freeform 430"/>
              <p:cNvSpPr/>
              <p:nvPr/>
            </p:nvSpPr>
            <p:spPr>
              <a:xfrm>
                <a:off x="4610022" y="3071259"/>
                <a:ext cx="92393" cy="91466"/>
              </a:xfrm>
              <a:custGeom>
                <a:avLst/>
                <a:gdLst>
                  <a:gd name="connsiteX0" fmla="*/ 28653 w 92393"/>
                  <a:gd name="connsiteY0" fmla="*/ 91041 h 91466"/>
                  <a:gd name="connsiteX1" fmla="*/ 92153 w 92393"/>
                  <a:gd name="connsiteY1" fmla="*/ 2141 h 91466"/>
                  <a:gd name="connsiteX2" fmla="*/ 3253 w 92393"/>
                  <a:gd name="connsiteY2" fmla="*/ 33891 h 91466"/>
                  <a:gd name="connsiteX3" fmla="*/ 28653 w 92393"/>
                  <a:gd name="connsiteY3" fmla="*/ 91041 h 914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393" h="91466">
                    <a:moveTo>
                      <a:pt x="28653" y="91041"/>
                    </a:moveTo>
                    <a:cubicBezTo>
                      <a:pt x="43470" y="85749"/>
                      <a:pt x="96386" y="11666"/>
                      <a:pt x="92153" y="2141"/>
                    </a:cubicBezTo>
                    <a:cubicBezTo>
                      <a:pt x="87920" y="-7384"/>
                      <a:pt x="14895" y="16958"/>
                      <a:pt x="3253" y="33891"/>
                    </a:cubicBezTo>
                    <a:cubicBezTo>
                      <a:pt x="-8389" y="50824"/>
                      <a:pt x="13836" y="96333"/>
                      <a:pt x="28653" y="91041"/>
                    </a:cubicBez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32" name="Freeform 431"/>
              <p:cNvSpPr/>
              <p:nvPr/>
            </p:nvSpPr>
            <p:spPr>
              <a:xfrm>
                <a:off x="4079064" y="4241613"/>
                <a:ext cx="248577" cy="569071"/>
              </a:xfrm>
              <a:custGeom>
                <a:avLst/>
                <a:gdLst>
                  <a:gd name="connsiteX0" fmla="*/ 248461 w 248577"/>
                  <a:gd name="connsiteY0" fmla="*/ 3362 h 569071"/>
                  <a:gd name="connsiteX1" fmla="*/ 140511 w 248577"/>
                  <a:gd name="connsiteY1" fmla="*/ 47812 h 569071"/>
                  <a:gd name="connsiteX2" fmla="*/ 26211 w 248577"/>
                  <a:gd name="connsiteY2" fmla="*/ 247837 h 569071"/>
                  <a:gd name="connsiteX3" fmla="*/ 3986 w 248577"/>
                  <a:gd name="connsiteY3" fmla="*/ 397062 h 569071"/>
                  <a:gd name="connsiteX4" fmla="*/ 86536 w 248577"/>
                  <a:gd name="connsiteY4" fmla="*/ 568512 h 569071"/>
                  <a:gd name="connsiteX5" fmla="*/ 64311 w 248577"/>
                  <a:gd name="connsiteY5" fmla="*/ 336737 h 569071"/>
                  <a:gd name="connsiteX6" fmla="*/ 159561 w 248577"/>
                  <a:gd name="connsiteY6" fmla="*/ 111312 h 569071"/>
                  <a:gd name="connsiteX7" fmla="*/ 248461 w 248577"/>
                  <a:gd name="connsiteY7" fmla="*/ 3362 h 569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8577" h="569071">
                    <a:moveTo>
                      <a:pt x="248461" y="3362"/>
                    </a:moveTo>
                    <a:cubicBezTo>
                      <a:pt x="245286" y="-7221"/>
                      <a:pt x="177553" y="7066"/>
                      <a:pt x="140511" y="47812"/>
                    </a:cubicBezTo>
                    <a:cubicBezTo>
                      <a:pt x="103469" y="88558"/>
                      <a:pt x="48965" y="189629"/>
                      <a:pt x="26211" y="247837"/>
                    </a:cubicBezTo>
                    <a:cubicBezTo>
                      <a:pt x="3457" y="306045"/>
                      <a:pt x="-6068" y="343616"/>
                      <a:pt x="3986" y="397062"/>
                    </a:cubicBezTo>
                    <a:cubicBezTo>
                      <a:pt x="14040" y="450508"/>
                      <a:pt x="76482" y="578566"/>
                      <a:pt x="86536" y="568512"/>
                    </a:cubicBezTo>
                    <a:cubicBezTo>
                      <a:pt x="96590" y="558458"/>
                      <a:pt x="52140" y="412937"/>
                      <a:pt x="64311" y="336737"/>
                    </a:cubicBezTo>
                    <a:cubicBezTo>
                      <a:pt x="76482" y="260537"/>
                      <a:pt x="129928" y="163699"/>
                      <a:pt x="159561" y="111312"/>
                    </a:cubicBezTo>
                    <a:cubicBezTo>
                      <a:pt x="189194" y="58925"/>
                      <a:pt x="251636" y="13945"/>
                      <a:pt x="248461" y="3362"/>
                    </a:cubicBez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33" name="Freeform 432"/>
              <p:cNvSpPr/>
              <p:nvPr/>
            </p:nvSpPr>
            <p:spPr>
              <a:xfrm>
                <a:off x="4432242" y="4168775"/>
                <a:ext cx="282897" cy="527120"/>
              </a:xfrm>
              <a:custGeom>
                <a:avLst/>
                <a:gdLst>
                  <a:gd name="connsiteX0" fmla="*/ 54033 w 282897"/>
                  <a:gd name="connsiteY0" fmla="*/ 0 h 527120"/>
                  <a:gd name="connsiteX1" fmla="*/ 215958 w 282897"/>
                  <a:gd name="connsiteY1" fmla="*/ 114300 h 527120"/>
                  <a:gd name="connsiteX2" fmla="*/ 282633 w 282897"/>
                  <a:gd name="connsiteY2" fmla="*/ 317500 h 527120"/>
                  <a:gd name="connsiteX3" fmla="*/ 235008 w 282897"/>
                  <a:gd name="connsiteY3" fmla="*/ 463550 h 527120"/>
                  <a:gd name="connsiteX4" fmla="*/ 133408 w 282897"/>
                  <a:gd name="connsiteY4" fmla="*/ 527050 h 527120"/>
                  <a:gd name="connsiteX5" fmla="*/ 58 w 282897"/>
                  <a:gd name="connsiteY5" fmla="*/ 476250 h 527120"/>
                  <a:gd name="connsiteX6" fmla="*/ 117533 w 282897"/>
                  <a:gd name="connsiteY6" fmla="*/ 485775 h 527120"/>
                  <a:gd name="connsiteX7" fmla="*/ 196908 w 282897"/>
                  <a:gd name="connsiteY7" fmla="*/ 431800 h 527120"/>
                  <a:gd name="connsiteX8" fmla="*/ 209608 w 282897"/>
                  <a:gd name="connsiteY8" fmla="*/ 260350 h 527120"/>
                  <a:gd name="connsiteX9" fmla="*/ 142933 w 282897"/>
                  <a:gd name="connsiteY9" fmla="*/ 114300 h 527120"/>
                  <a:gd name="connsiteX10" fmla="*/ 54033 w 282897"/>
                  <a:gd name="connsiteY10" fmla="*/ 0 h 5271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2897" h="527120">
                    <a:moveTo>
                      <a:pt x="54033" y="0"/>
                    </a:moveTo>
                    <a:cubicBezTo>
                      <a:pt x="66204" y="0"/>
                      <a:pt x="177858" y="61383"/>
                      <a:pt x="215958" y="114300"/>
                    </a:cubicBezTo>
                    <a:cubicBezTo>
                      <a:pt x="254058" y="167217"/>
                      <a:pt x="279458" y="259292"/>
                      <a:pt x="282633" y="317500"/>
                    </a:cubicBezTo>
                    <a:cubicBezTo>
                      <a:pt x="285808" y="375708"/>
                      <a:pt x="259879" y="428625"/>
                      <a:pt x="235008" y="463550"/>
                    </a:cubicBezTo>
                    <a:cubicBezTo>
                      <a:pt x="210137" y="498475"/>
                      <a:pt x="172566" y="524933"/>
                      <a:pt x="133408" y="527050"/>
                    </a:cubicBezTo>
                    <a:cubicBezTo>
                      <a:pt x="94250" y="529167"/>
                      <a:pt x="2704" y="483129"/>
                      <a:pt x="58" y="476250"/>
                    </a:cubicBezTo>
                    <a:cubicBezTo>
                      <a:pt x="-2588" y="469371"/>
                      <a:pt x="84725" y="493183"/>
                      <a:pt x="117533" y="485775"/>
                    </a:cubicBezTo>
                    <a:cubicBezTo>
                      <a:pt x="150341" y="478367"/>
                      <a:pt x="181562" y="469371"/>
                      <a:pt x="196908" y="431800"/>
                    </a:cubicBezTo>
                    <a:cubicBezTo>
                      <a:pt x="212254" y="394229"/>
                      <a:pt x="218604" y="313267"/>
                      <a:pt x="209608" y="260350"/>
                    </a:cubicBezTo>
                    <a:cubicBezTo>
                      <a:pt x="200612" y="207433"/>
                      <a:pt x="174154" y="153987"/>
                      <a:pt x="142933" y="114300"/>
                    </a:cubicBezTo>
                    <a:cubicBezTo>
                      <a:pt x="111712" y="74613"/>
                      <a:pt x="41862" y="0"/>
                      <a:pt x="54033" y="0"/>
                    </a:cubicBez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34" name="Freeform 433"/>
              <p:cNvSpPr/>
              <p:nvPr/>
            </p:nvSpPr>
            <p:spPr>
              <a:xfrm>
                <a:off x="4047082" y="3832225"/>
                <a:ext cx="280905" cy="257175"/>
              </a:xfrm>
              <a:custGeom>
                <a:avLst/>
                <a:gdLst>
                  <a:gd name="connsiteX0" fmla="*/ 1043 w 280905"/>
                  <a:gd name="connsiteY0" fmla="*/ 257175 h 257175"/>
                  <a:gd name="connsiteX1" fmla="*/ 83593 w 280905"/>
                  <a:gd name="connsiteY1" fmla="*/ 130175 h 257175"/>
                  <a:gd name="connsiteX2" fmla="*/ 280443 w 280905"/>
                  <a:gd name="connsiteY2" fmla="*/ 0 h 257175"/>
                  <a:gd name="connsiteX3" fmla="*/ 134393 w 280905"/>
                  <a:gd name="connsiteY3" fmla="*/ 130175 h 257175"/>
                  <a:gd name="connsiteX4" fmla="*/ 1043 w 280905"/>
                  <a:gd name="connsiteY4" fmla="*/ 257175 h 257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0905" h="257175">
                    <a:moveTo>
                      <a:pt x="1043" y="257175"/>
                    </a:moveTo>
                    <a:cubicBezTo>
                      <a:pt x="-7424" y="257175"/>
                      <a:pt x="37026" y="173037"/>
                      <a:pt x="83593" y="130175"/>
                    </a:cubicBezTo>
                    <a:cubicBezTo>
                      <a:pt x="130160" y="87313"/>
                      <a:pt x="271976" y="0"/>
                      <a:pt x="280443" y="0"/>
                    </a:cubicBezTo>
                    <a:cubicBezTo>
                      <a:pt x="288910" y="0"/>
                      <a:pt x="178843" y="91546"/>
                      <a:pt x="134393" y="130175"/>
                    </a:cubicBezTo>
                    <a:cubicBezTo>
                      <a:pt x="89943" y="168804"/>
                      <a:pt x="9510" y="257175"/>
                      <a:pt x="1043" y="257175"/>
                    </a:cubicBez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35" name="Freeform 434"/>
              <p:cNvSpPr/>
              <p:nvPr/>
            </p:nvSpPr>
            <p:spPr>
              <a:xfrm>
                <a:off x="3473236" y="4142014"/>
                <a:ext cx="108416" cy="178253"/>
              </a:xfrm>
              <a:custGeom>
                <a:avLst/>
                <a:gdLst>
                  <a:gd name="connsiteX0" fmla="*/ 108164 w 108416"/>
                  <a:gd name="connsiteY0" fmla="*/ 55336 h 178253"/>
                  <a:gd name="connsiteX1" fmla="*/ 47839 w 108416"/>
                  <a:gd name="connsiteY1" fmla="*/ 99786 h 178253"/>
                  <a:gd name="connsiteX2" fmla="*/ 214 w 108416"/>
                  <a:gd name="connsiteY2" fmla="*/ 175986 h 178253"/>
                  <a:gd name="connsiteX3" fmla="*/ 66889 w 108416"/>
                  <a:gd name="connsiteY3" fmla="*/ 4536 h 178253"/>
                  <a:gd name="connsiteX4" fmla="*/ 108164 w 108416"/>
                  <a:gd name="connsiteY4" fmla="*/ 55336 h 178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416" h="178253">
                    <a:moveTo>
                      <a:pt x="108164" y="55336"/>
                    </a:moveTo>
                    <a:cubicBezTo>
                      <a:pt x="104989" y="71211"/>
                      <a:pt x="65831" y="79678"/>
                      <a:pt x="47839" y="99786"/>
                    </a:cubicBezTo>
                    <a:cubicBezTo>
                      <a:pt x="29847" y="119894"/>
                      <a:pt x="-2961" y="191861"/>
                      <a:pt x="214" y="175986"/>
                    </a:cubicBezTo>
                    <a:cubicBezTo>
                      <a:pt x="3389" y="160111"/>
                      <a:pt x="49956" y="25173"/>
                      <a:pt x="66889" y="4536"/>
                    </a:cubicBezTo>
                    <a:cubicBezTo>
                      <a:pt x="83822" y="-16102"/>
                      <a:pt x="111339" y="39461"/>
                      <a:pt x="108164" y="55336"/>
                    </a:cubicBez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36" name="Freeform 435"/>
              <p:cNvSpPr/>
              <p:nvPr/>
            </p:nvSpPr>
            <p:spPr>
              <a:xfrm>
                <a:off x="3855230" y="1995076"/>
                <a:ext cx="119086" cy="76725"/>
              </a:xfrm>
              <a:custGeom>
                <a:avLst/>
                <a:gdLst>
                  <a:gd name="connsiteX0" fmla="*/ 14 w 119086"/>
                  <a:gd name="connsiteY0" fmla="*/ 76612 h 76725"/>
                  <a:gd name="connsiteX1" fmla="*/ 54783 w 119086"/>
                  <a:gd name="connsiteY1" fmla="*/ 19462 h 76725"/>
                  <a:gd name="connsiteX2" fmla="*/ 119076 w 119086"/>
                  <a:gd name="connsiteY2" fmla="*/ 9937 h 76725"/>
                  <a:gd name="connsiteX3" fmla="*/ 50020 w 119086"/>
                  <a:gd name="connsiteY3" fmla="*/ 2793 h 76725"/>
                  <a:gd name="connsiteX4" fmla="*/ 14 w 119086"/>
                  <a:gd name="connsiteY4" fmla="*/ 76612 h 7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9086" h="76725">
                    <a:moveTo>
                      <a:pt x="14" y="76612"/>
                    </a:moveTo>
                    <a:cubicBezTo>
                      <a:pt x="808" y="79390"/>
                      <a:pt x="34939" y="30574"/>
                      <a:pt x="54783" y="19462"/>
                    </a:cubicBezTo>
                    <a:cubicBezTo>
                      <a:pt x="74627" y="8350"/>
                      <a:pt x="119870" y="12715"/>
                      <a:pt x="119076" y="9937"/>
                    </a:cubicBezTo>
                    <a:cubicBezTo>
                      <a:pt x="118282" y="7159"/>
                      <a:pt x="69467" y="-5541"/>
                      <a:pt x="50020" y="2793"/>
                    </a:cubicBezTo>
                    <a:cubicBezTo>
                      <a:pt x="30573" y="11127"/>
                      <a:pt x="-780" y="73834"/>
                      <a:pt x="14" y="76612"/>
                    </a:cubicBez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437" name="Freeform 436"/>
              <p:cNvSpPr/>
              <p:nvPr/>
            </p:nvSpPr>
            <p:spPr>
              <a:xfrm>
                <a:off x="7655591" y="2306096"/>
                <a:ext cx="92359" cy="68019"/>
              </a:xfrm>
              <a:custGeom>
                <a:avLst/>
                <a:gdLst>
                  <a:gd name="connsiteX0" fmla="*/ 90615 w 92359"/>
                  <a:gd name="connsiteY0" fmla="*/ 58485 h 68019"/>
                  <a:gd name="connsiteX1" fmla="*/ 57278 w 92359"/>
                  <a:gd name="connsiteY1" fmla="*/ 15623 h 68019"/>
                  <a:gd name="connsiteX2" fmla="*/ 128 w 92359"/>
                  <a:gd name="connsiteY2" fmla="*/ 68010 h 68019"/>
                  <a:gd name="connsiteX3" fmla="*/ 42990 w 92359"/>
                  <a:gd name="connsiteY3" fmla="*/ 10860 h 68019"/>
                  <a:gd name="connsiteX4" fmla="*/ 83472 w 92359"/>
                  <a:gd name="connsiteY4" fmla="*/ 3717 h 68019"/>
                  <a:gd name="connsiteX5" fmla="*/ 90615 w 92359"/>
                  <a:gd name="connsiteY5" fmla="*/ 58485 h 68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359" h="68019">
                    <a:moveTo>
                      <a:pt x="90615" y="58485"/>
                    </a:moveTo>
                    <a:cubicBezTo>
                      <a:pt x="86249" y="60469"/>
                      <a:pt x="72359" y="14036"/>
                      <a:pt x="57278" y="15623"/>
                    </a:cubicBezTo>
                    <a:cubicBezTo>
                      <a:pt x="42197" y="17210"/>
                      <a:pt x="2509" y="68804"/>
                      <a:pt x="128" y="68010"/>
                    </a:cubicBezTo>
                    <a:cubicBezTo>
                      <a:pt x="-2253" y="67216"/>
                      <a:pt x="29099" y="21576"/>
                      <a:pt x="42990" y="10860"/>
                    </a:cubicBezTo>
                    <a:cubicBezTo>
                      <a:pt x="56881" y="144"/>
                      <a:pt x="76328" y="-3427"/>
                      <a:pt x="83472" y="3717"/>
                    </a:cubicBezTo>
                    <a:cubicBezTo>
                      <a:pt x="90616" y="10861"/>
                      <a:pt x="94981" y="56501"/>
                      <a:pt x="90615" y="58485"/>
                    </a:cubicBez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205" name="Freeform 204"/>
            <p:cNvSpPr/>
            <p:nvPr/>
          </p:nvSpPr>
          <p:spPr>
            <a:xfrm>
              <a:off x="4056004" y="3257453"/>
              <a:ext cx="383115" cy="278752"/>
            </a:xfrm>
            <a:custGeom>
              <a:avLst/>
              <a:gdLst>
                <a:gd name="connsiteX0" fmla="*/ 39746 w 383115"/>
                <a:gd name="connsiteY0" fmla="*/ 97 h 278752"/>
                <a:gd name="connsiteX1" fmla="*/ 1646 w 383115"/>
                <a:gd name="connsiteY1" fmla="*/ 95347 h 278752"/>
                <a:gd name="connsiteX2" fmla="*/ 101659 w 383115"/>
                <a:gd name="connsiteY2" fmla="*/ 123922 h 278752"/>
                <a:gd name="connsiteX3" fmla="*/ 254059 w 383115"/>
                <a:gd name="connsiteY3" fmla="*/ 171547 h 278752"/>
                <a:gd name="connsiteX4" fmla="*/ 382646 w 383115"/>
                <a:gd name="connsiteY4" fmla="*/ 276322 h 278752"/>
                <a:gd name="connsiteX5" fmla="*/ 287396 w 383115"/>
                <a:gd name="connsiteY5" fmla="*/ 57247 h 278752"/>
                <a:gd name="connsiteX6" fmla="*/ 44509 w 383115"/>
                <a:gd name="connsiteY6" fmla="*/ 76297 h 278752"/>
                <a:gd name="connsiteX7" fmla="*/ 39746 w 383115"/>
                <a:gd name="connsiteY7" fmla="*/ 97 h 27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3115" h="278752">
                  <a:moveTo>
                    <a:pt x="39746" y="97"/>
                  </a:moveTo>
                  <a:cubicBezTo>
                    <a:pt x="32602" y="3272"/>
                    <a:pt x="-8673" y="74710"/>
                    <a:pt x="1646" y="95347"/>
                  </a:cubicBezTo>
                  <a:cubicBezTo>
                    <a:pt x="11965" y="115985"/>
                    <a:pt x="59590" y="111222"/>
                    <a:pt x="101659" y="123922"/>
                  </a:cubicBezTo>
                  <a:cubicBezTo>
                    <a:pt x="143728" y="136622"/>
                    <a:pt x="207228" y="146147"/>
                    <a:pt x="254059" y="171547"/>
                  </a:cubicBezTo>
                  <a:cubicBezTo>
                    <a:pt x="300890" y="196947"/>
                    <a:pt x="377090" y="295372"/>
                    <a:pt x="382646" y="276322"/>
                  </a:cubicBezTo>
                  <a:cubicBezTo>
                    <a:pt x="388202" y="257272"/>
                    <a:pt x="343752" y="90585"/>
                    <a:pt x="287396" y="57247"/>
                  </a:cubicBezTo>
                  <a:cubicBezTo>
                    <a:pt x="231040" y="23910"/>
                    <a:pt x="87371" y="80266"/>
                    <a:pt x="44509" y="76297"/>
                  </a:cubicBezTo>
                  <a:cubicBezTo>
                    <a:pt x="1647" y="72328"/>
                    <a:pt x="46890" y="-3078"/>
                    <a:pt x="39746" y="97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7" name="Freeform 406"/>
            <p:cNvSpPr/>
            <p:nvPr/>
          </p:nvSpPr>
          <p:spPr>
            <a:xfrm>
              <a:off x="5116958" y="3737303"/>
              <a:ext cx="158040" cy="111188"/>
            </a:xfrm>
            <a:custGeom>
              <a:avLst/>
              <a:gdLst>
                <a:gd name="connsiteX0" fmla="*/ 2730 w 158040"/>
                <a:gd name="connsiteY0" fmla="*/ 82222 h 111188"/>
                <a:gd name="connsiteX1" fmla="*/ 45592 w 158040"/>
                <a:gd name="connsiteY1" fmla="*/ 39360 h 111188"/>
                <a:gd name="connsiteX2" fmla="*/ 155130 w 158040"/>
                <a:gd name="connsiteY2" fmla="*/ 110797 h 111188"/>
                <a:gd name="connsiteX3" fmla="*/ 117030 w 158040"/>
                <a:gd name="connsiteY3" fmla="*/ 1260 h 111188"/>
                <a:gd name="connsiteX4" fmla="*/ 2730 w 158040"/>
                <a:gd name="connsiteY4" fmla="*/ 82222 h 111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8040" h="111188">
                  <a:moveTo>
                    <a:pt x="2730" y="82222"/>
                  </a:moveTo>
                  <a:cubicBezTo>
                    <a:pt x="-9176" y="88572"/>
                    <a:pt x="20192" y="34598"/>
                    <a:pt x="45592" y="39360"/>
                  </a:cubicBezTo>
                  <a:cubicBezTo>
                    <a:pt x="70992" y="44122"/>
                    <a:pt x="143224" y="117147"/>
                    <a:pt x="155130" y="110797"/>
                  </a:cubicBezTo>
                  <a:cubicBezTo>
                    <a:pt x="167036" y="104447"/>
                    <a:pt x="140049" y="13960"/>
                    <a:pt x="117030" y="1260"/>
                  </a:cubicBezTo>
                  <a:cubicBezTo>
                    <a:pt x="94011" y="-11440"/>
                    <a:pt x="14636" y="75872"/>
                    <a:pt x="2730" y="82222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8" name="Freeform 407"/>
            <p:cNvSpPr/>
            <p:nvPr/>
          </p:nvSpPr>
          <p:spPr>
            <a:xfrm>
              <a:off x="5348064" y="3755799"/>
              <a:ext cx="195839" cy="126577"/>
            </a:xfrm>
            <a:custGeom>
              <a:avLst/>
              <a:gdLst>
                <a:gd name="connsiteX0" fmla="*/ 224 w 195839"/>
                <a:gd name="connsiteY0" fmla="*/ 63726 h 126577"/>
                <a:gd name="connsiteX1" fmla="*/ 100236 w 195839"/>
                <a:gd name="connsiteY1" fmla="*/ 58964 h 126577"/>
                <a:gd name="connsiteX2" fmla="*/ 195486 w 195839"/>
                <a:gd name="connsiteY2" fmla="*/ 125639 h 126577"/>
                <a:gd name="connsiteX3" fmla="*/ 128811 w 195839"/>
                <a:gd name="connsiteY3" fmla="*/ 1814 h 126577"/>
                <a:gd name="connsiteX4" fmla="*/ 224 w 195839"/>
                <a:gd name="connsiteY4" fmla="*/ 63726 h 12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839" h="126577">
                  <a:moveTo>
                    <a:pt x="224" y="63726"/>
                  </a:moveTo>
                  <a:cubicBezTo>
                    <a:pt x="-4539" y="73251"/>
                    <a:pt x="67692" y="48645"/>
                    <a:pt x="100236" y="58964"/>
                  </a:cubicBezTo>
                  <a:cubicBezTo>
                    <a:pt x="132780" y="69283"/>
                    <a:pt x="190723" y="135164"/>
                    <a:pt x="195486" y="125639"/>
                  </a:cubicBezTo>
                  <a:cubicBezTo>
                    <a:pt x="200249" y="116114"/>
                    <a:pt x="155799" y="15308"/>
                    <a:pt x="128811" y="1814"/>
                  </a:cubicBezTo>
                  <a:cubicBezTo>
                    <a:pt x="101824" y="-11680"/>
                    <a:pt x="4987" y="54201"/>
                    <a:pt x="224" y="63726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9" name="Freeform 408"/>
            <p:cNvSpPr/>
            <p:nvPr/>
          </p:nvSpPr>
          <p:spPr>
            <a:xfrm>
              <a:off x="6692667" y="4193865"/>
              <a:ext cx="133406" cy="220608"/>
            </a:xfrm>
            <a:custGeom>
              <a:avLst/>
              <a:gdLst>
                <a:gd name="connsiteX0" fmla="*/ 3408 w 133406"/>
                <a:gd name="connsiteY0" fmla="*/ 216210 h 220608"/>
                <a:gd name="connsiteX1" fmla="*/ 36746 w 133406"/>
                <a:gd name="connsiteY1" fmla="*/ 44760 h 220608"/>
                <a:gd name="connsiteX2" fmla="*/ 127233 w 133406"/>
                <a:gd name="connsiteY2" fmla="*/ 6660 h 220608"/>
                <a:gd name="connsiteX3" fmla="*/ 112946 w 133406"/>
                <a:gd name="connsiteY3" fmla="*/ 154298 h 220608"/>
                <a:gd name="connsiteX4" fmla="*/ 3408 w 133406"/>
                <a:gd name="connsiteY4" fmla="*/ 216210 h 220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406" h="220608">
                  <a:moveTo>
                    <a:pt x="3408" y="216210"/>
                  </a:moveTo>
                  <a:cubicBezTo>
                    <a:pt x="-9292" y="197954"/>
                    <a:pt x="16108" y="79685"/>
                    <a:pt x="36746" y="44760"/>
                  </a:cubicBezTo>
                  <a:cubicBezTo>
                    <a:pt x="57384" y="9835"/>
                    <a:pt x="114533" y="-11596"/>
                    <a:pt x="127233" y="6660"/>
                  </a:cubicBezTo>
                  <a:cubicBezTo>
                    <a:pt x="139933" y="24916"/>
                    <a:pt x="131996" y="116198"/>
                    <a:pt x="112946" y="154298"/>
                  </a:cubicBezTo>
                  <a:cubicBezTo>
                    <a:pt x="93896" y="192398"/>
                    <a:pt x="16108" y="234466"/>
                    <a:pt x="3408" y="216210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10" name="Freeform 409"/>
            <p:cNvSpPr/>
            <p:nvPr/>
          </p:nvSpPr>
          <p:spPr>
            <a:xfrm>
              <a:off x="6981393" y="4100190"/>
              <a:ext cx="149365" cy="123698"/>
            </a:xfrm>
            <a:custGeom>
              <a:avLst/>
              <a:gdLst>
                <a:gd name="connsiteX0" fmla="*/ 432 w 149365"/>
                <a:gd name="connsiteY0" fmla="*/ 119385 h 123698"/>
                <a:gd name="connsiteX1" fmla="*/ 100445 w 149365"/>
                <a:gd name="connsiteY1" fmla="*/ 323 h 123698"/>
                <a:gd name="connsiteX2" fmla="*/ 143307 w 149365"/>
                <a:gd name="connsiteY2" fmla="*/ 86048 h 123698"/>
                <a:gd name="connsiteX3" fmla="*/ 432 w 149365"/>
                <a:gd name="connsiteY3" fmla="*/ 119385 h 123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9365" h="123698">
                  <a:moveTo>
                    <a:pt x="432" y="119385"/>
                  </a:moveTo>
                  <a:cubicBezTo>
                    <a:pt x="-6712" y="105098"/>
                    <a:pt x="76633" y="5879"/>
                    <a:pt x="100445" y="323"/>
                  </a:cubicBezTo>
                  <a:cubicBezTo>
                    <a:pt x="124257" y="-5233"/>
                    <a:pt x="164738" y="62236"/>
                    <a:pt x="143307" y="86048"/>
                  </a:cubicBezTo>
                  <a:cubicBezTo>
                    <a:pt x="121876" y="109860"/>
                    <a:pt x="7576" y="133672"/>
                    <a:pt x="432" y="119385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11" name="Freeform 410"/>
            <p:cNvSpPr/>
            <p:nvPr/>
          </p:nvSpPr>
          <p:spPr>
            <a:xfrm>
              <a:off x="3618442" y="3752849"/>
              <a:ext cx="301328" cy="867362"/>
            </a:xfrm>
            <a:custGeom>
              <a:avLst/>
              <a:gdLst>
                <a:gd name="connsiteX0" fmla="*/ 10583 w 301328"/>
                <a:gd name="connsiteY0" fmla="*/ 1 h 867362"/>
                <a:gd name="connsiteX1" fmla="*/ 162983 w 301328"/>
                <a:gd name="connsiteY1" fmla="*/ 304801 h 867362"/>
                <a:gd name="connsiteX2" fmla="*/ 301096 w 301328"/>
                <a:gd name="connsiteY2" fmla="*/ 500064 h 867362"/>
                <a:gd name="connsiteX3" fmla="*/ 129646 w 301328"/>
                <a:gd name="connsiteY3" fmla="*/ 866776 h 867362"/>
                <a:gd name="connsiteX4" fmla="*/ 224896 w 301328"/>
                <a:gd name="connsiteY4" fmla="*/ 581026 h 867362"/>
                <a:gd name="connsiteX5" fmla="*/ 158221 w 301328"/>
                <a:gd name="connsiteY5" fmla="*/ 409576 h 867362"/>
                <a:gd name="connsiteX6" fmla="*/ 29633 w 301328"/>
                <a:gd name="connsiteY6" fmla="*/ 300039 h 867362"/>
                <a:gd name="connsiteX7" fmla="*/ 10583 w 301328"/>
                <a:gd name="connsiteY7" fmla="*/ 1 h 867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1328" h="867362">
                  <a:moveTo>
                    <a:pt x="10583" y="1"/>
                  </a:moveTo>
                  <a:cubicBezTo>
                    <a:pt x="32808" y="795"/>
                    <a:pt x="114564" y="221457"/>
                    <a:pt x="162983" y="304801"/>
                  </a:cubicBezTo>
                  <a:cubicBezTo>
                    <a:pt x="211402" y="388145"/>
                    <a:pt x="306652" y="406402"/>
                    <a:pt x="301096" y="500064"/>
                  </a:cubicBezTo>
                  <a:cubicBezTo>
                    <a:pt x="295540" y="593726"/>
                    <a:pt x="142346" y="853282"/>
                    <a:pt x="129646" y="866776"/>
                  </a:cubicBezTo>
                  <a:cubicBezTo>
                    <a:pt x="116946" y="880270"/>
                    <a:pt x="220134" y="657226"/>
                    <a:pt x="224896" y="581026"/>
                  </a:cubicBezTo>
                  <a:cubicBezTo>
                    <a:pt x="229658" y="504826"/>
                    <a:pt x="190765" y="456407"/>
                    <a:pt x="158221" y="409576"/>
                  </a:cubicBezTo>
                  <a:cubicBezTo>
                    <a:pt x="125677" y="362745"/>
                    <a:pt x="55033" y="364333"/>
                    <a:pt x="29633" y="300039"/>
                  </a:cubicBezTo>
                  <a:cubicBezTo>
                    <a:pt x="4233" y="235745"/>
                    <a:pt x="-11642" y="-793"/>
                    <a:pt x="10583" y="1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12" name="Freeform 411"/>
            <p:cNvSpPr/>
            <p:nvPr/>
          </p:nvSpPr>
          <p:spPr>
            <a:xfrm>
              <a:off x="6095787" y="4485818"/>
              <a:ext cx="460270" cy="539387"/>
            </a:xfrm>
            <a:custGeom>
              <a:avLst/>
              <a:gdLst>
                <a:gd name="connsiteX0" fmla="*/ 213 w 460270"/>
                <a:gd name="connsiteY0" fmla="*/ 457 h 539387"/>
                <a:gd name="connsiteX1" fmla="*/ 214526 w 460270"/>
                <a:gd name="connsiteY1" fmla="*/ 100470 h 539387"/>
                <a:gd name="connsiteX2" fmla="*/ 285963 w 460270"/>
                <a:gd name="connsiteY2" fmla="*/ 271920 h 539387"/>
                <a:gd name="connsiteX3" fmla="*/ 400263 w 460270"/>
                <a:gd name="connsiteY3" fmla="*/ 348120 h 539387"/>
                <a:gd name="connsiteX4" fmla="*/ 457413 w 460270"/>
                <a:gd name="connsiteY4" fmla="*/ 405270 h 539387"/>
                <a:gd name="connsiteX5" fmla="*/ 433601 w 460270"/>
                <a:gd name="connsiteY5" fmla="*/ 538620 h 539387"/>
                <a:gd name="connsiteX6" fmla="*/ 281201 w 460270"/>
                <a:gd name="connsiteY6" fmla="*/ 338595 h 539387"/>
                <a:gd name="connsiteX7" fmla="*/ 176426 w 460270"/>
                <a:gd name="connsiteY7" fmla="*/ 138570 h 539387"/>
                <a:gd name="connsiteX8" fmla="*/ 213 w 460270"/>
                <a:gd name="connsiteY8" fmla="*/ 457 h 539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270" h="539387">
                  <a:moveTo>
                    <a:pt x="213" y="457"/>
                  </a:moveTo>
                  <a:cubicBezTo>
                    <a:pt x="6563" y="-5893"/>
                    <a:pt x="166901" y="55226"/>
                    <a:pt x="214526" y="100470"/>
                  </a:cubicBezTo>
                  <a:cubicBezTo>
                    <a:pt x="262151" y="145714"/>
                    <a:pt x="255007" y="230645"/>
                    <a:pt x="285963" y="271920"/>
                  </a:cubicBezTo>
                  <a:cubicBezTo>
                    <a:pt x="316919" y="313195"/>
                    <a:pt x="371688" y="325895"/>
                    <a:pt x="400263" y="348120"/>
                  </a:cubicBezTo>
                  <a:cubicBezTo>
                    <a:pt x="428838" y="370345"/>
                    <a:pt x="451857" y="373520"/>
                    <a:pt x="457413" y="405270"/>
                  </a:cubicBezTo>
                  <a:cubicBezTo>
                    <a:pt x="462969" y="437020"/>
                    <a:pt x="462970" y="549732"/>
                    <a:pt x="433601" y="538620"/>
                  </a:cubicBezTo>
                  <a:cubicBezTo>
                    <a:pt x="404232" y="527508"/>
                    <a:pt x="324063" y="405270"/>
                    <a:pt x="281201" y="338595"/>
                  </a:cubicBezTo>
                  <a:cubicBezTo>
                    <a:pt x="238339" y="271920"/>
                    <a:pt x="221670" y="190164"/>
                    <a:pt x="176426" y="138570"/>
                  </a:cubicBezTo>
                  <a:cubicBezTo>
                    <a:pt x="131182" y="86976"/>
                    <a:pt x="-6137" y="6807"/>
                    <a:pt x="213" y="457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13" name="Freeform 412"/>
            <p:cNvSpPr/>
            <p:nvPr/>
          </p:nvSpPr>
          <p:spPr>
            <a:xfrm>
              <a:off x="7867551" y="4130725"/>
              <a:ext cx="219983" cy="695891"/>
            </a:xfrm>
            <a:custGeom>
              <a:avLst/>
              <a:gdLst>
                <a:gd name="connsiteX0" fmla="*/ 99 w 219983"/>
                <a:gd name="connsiteY0" fmla="*/ 3125 h 695891"/>
                <a:gd name="connsiteX1" fmla="*/ 147737 w 219983"/>
                <a:gd name="connsiteY1" fmla="*/ 117425 h 695891"/>
                <a:gd name="connsiteX2" fmla="*/ 214412 w 219983"/>
                <a:gd name="connsiteY2" fmla="*/ 293638 h 695891"/>
                <a:gd name="connsiteX3" fmla="*/ 204887 w 219983"/>
                <a:gd name="connsiteY3" fmla="*/ 546050 h 695891"/>
                <a:gd name="connsiteX4" fmla="*/ 114399 w 219983"/>
                <a:gd name="connsiteY4" fmla="*/ 693688 h 695891"/>
                <a:gd name="connsiteX5" fmla="*/ 185837 w 219983"/>
                <a:gd name="connsiteY5" fmla="*/ 436513 h 695891"/>
                <a:gd name="connsiteX6" fmla="*/ 171549 w 219983"/>
                <a:gd name="connsiteY6" fmla="*/ 241250 h 695891"/>
                <a:gd name="connsiteX7" fmla="*/ 99 w 219983"/>
                <a:gd name="connsiteY7" fmla="*/ 3125 h 69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983" h="695891">
                  <a:moveTo>
                    <a:pt x="99" y="3125"/>
                  </a:moveTo>
                  <a:cubicBezTo>
                    <a:pt x="-3870" y="-17512"/>
                    <a:pt x="112018" y="69006"/>
                    <a:pt x="147737" y="117425"/>
                  </a:cubicBezTo>
                  <a:cubicBezTo>
                    <a:pt x="183456" y="165844"/>
                    <a:pt x="204887" y="222201"/>
                    <a:pt x="214412" y="293638"/>
                  </a:cubicBezTo>
                  <a:cubicBezTo>
                    <a:pt x="223937" y="365076"/>
                    <a:pt x="221556" y="479375"/>
                    <a:pt x="204887" y="546050"/>
                  </a:cubicBezTo>
                  <a:cubicBezTo>
                    <a:pt x="188218" y="612725"/>
                    <a:pt x="117574" y="711944"/>
                    <a:pt x="114399" y="693688"/>
                  </a:cubicBezTo>
                  <a:cubicBezTo>
                    <a:pt x="111224" y="675432"/>
                    <a:pt x="176312" y="511919"/>
                    <a:pt x="185837" y="436513"/>
                  </a:cubicBezTo>
                  <a:cubicBezTo>
                    <a:pt x="195362" y="361107"/>
                    <a:pt x="201711" y="311894"/>
                    <a:pt x="171549" y="241250"/>
                  </a:cubicBezTo>
                  <a:cubicBezTo>
                    <a:pt x="141387" y="170606"/>
                    <a:pt x="4068" y="23762"/>
                    <a:pt x="99" y="3125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14" name="Freeform 413"/>
            <p:cNvSpPr/>
            <p:nvPr/>
          </p:nvSpPr>
          <p:spPr>
            <a:xfrm>
              <a:off x="3921787" y="3661651"/>
              <a:ext cx="674127" cy="378444"/>
            </a:xfrm>
            <a:custGeom>
              <a:avLst/>
              <a:gdLst>
                <a:gd name="connsiteX0" fmla="*/ 45376 w 674127"/>
                <a:gd name="connsiteY0" fmla="*/ 376949 h 378444"/>
                <a:gd name="connsiteX1" fmla="*/ 21563 w 674127"/>
                <a:gd name="connsiteY1" fmla="*/ 62624 h 378444"/>
                <a:gd name="connsiteX2" fmla="*/ 340651 w 674127"/>
                <a:gd name="connsiteY2" fmla="*/ 5474 h 378444"/>
                <a:gd name="connsiteX3" fmla="*/ 674026 w 674127"/>
                <a:gd name="connsiteY3" fmla="*/ 143586 h 378444"/>
                <a:gd name="connsiteX4" fmla="*/ 373988 w 674127"/>
                <a:gd name="connsiteY4" fmla="*/ 67386 h 378444"/>
                <a:gd name="connsiteX5" fmla="*/ 178726 w 674127"/>
                <a:gd name="connsiteY5" fmla="*/ 176924 h 378444"/>
                <a:gd name="connsiteX6" fmla="*/ 45376 w 674127"/>
                <a:gd name="connsiteY6" fmla="*/ 376949 h 378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4127" h="378444">
                  <a:moveTo>
                    <a:pt x="45376" y="376949"/>
                  </a:moveTo>
                  <a:cubicBezTo>
                    <a:pt x="19182" y="357899"/>
                    <a:pt x="-27649" y="124536"/>
                    <a:pt x="21563" y="62624"/>
                  </a:cubicBezTo>
                  <a:cubicBezTo>
                    <a:pt x="70775" y="712"/>
                    <a:pt x="231907" y="-8020"/>
                    <a:pt x="340651" y="5474"/>
                  </a:cubicBezTo>
                  <a:cubicBezTo>
                    <a:pt x="449395" y="18968"/>
                    <a:pt x="668470" y="133267"/>
                    <a:pt x="674026" y="143586"/>
                  </a:cubicBezTo>
                  <a:cubicBezTo>
                    <a:pt x="679582" y="153905"/>
                    <a:pt x="456538" y="61830"/>
                    <a:pt x="373988" y="67386"/>
                  </a:cubicBezTo>
                  <a:cubicBezTo>
                    <a:pt x="291438" y="72942"/>
                    <a:pt x="233495" y="126124"/>
                    <a:pt x="178726" y="176924"/>
                  </a:cubicBezTo>
                  <a:cubicBezTo>
                    <a:pt x="123957" y="227724"/>
                    <a:pt x="71570" y="395999"/>
                    <a:pt x="45376" y="376949"/>
                  </a:cubicBezTo>
                  <a:close/>
                </a:path>
              </a:pathLst>
            </a:cu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95326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92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roup 113"/>
          <p:cNvGrpSpPr/>
          <p:nvPr/>
        </p:nvGrpSpPr>
        <p:grpSpPr>
          <a:xfrm>
            <a:off x="4833213" y="1352015"/>
            <a:ext cx="2935337" cy="3386966"/>
            <a:chOff x="4833213" y="1352015"/>
            <a:chExt cx="2935337" cy="3386966"/>
          </a:xfrm>
        </p:grpSpPr>
        <p:grpSp>
          <p:nvGrpSpPr>
            <p:cNvPr id="115" name="Group 114"/>
            <p:cNvGrpSpPr/>
            <p:nvPr/>
          </p:nvGrpSpPr>
          <p:grpSpPr>
            <a:xfrm>
              <a:off x="4833213" y="1352015"/>
              <a:ext cx="2935337" cy="3386966"/>
              <a:chOff x="4833213" y="1352015"/>
              <a:chExt cx="2935337" cy="3386966"/>
            </a:xfrm>
          </p:grpSpPr>
          <p:grpSp>
            <p:nvGrpSpPr>
              <p:cNvPr id="117" name="Group 116"/>
              <p:cNvGrpSpPr/>
              <p:nvPr/>
            </p:nvGrpSpPr>
            <p:grpSpPr>
              <a:xfrm>
                <a:off x="4833213" y="1352015"/>
                <a:ext cx="2935337" cy="3386966"/>
                <a:chOff x="4833213" y="1352015"/>
                <a:chExt cx="2935337" cy="3386966"/>
              </a:xfrm>
            </p:grpSpPr>
            <p:sp>
              <p:nvSpPr>
                <p:cNvPr id="132" name="Freeform 131"/>
                <p:cNvSpPr/>
                <p:nvPr/>
              </p:nvSpPr>
              <p:spPr>
                <a:xfrm>
                  <a:off x="6095848" y="3265247"/>
                  <a:ext cx="1052830" cy="1473734"/>
                </a:xfrm>
                <a:custGeom>
                  <a:avLst/>
                  <a:gdLst>
                    <a:gd name="connsiteX0" fmla="*/ 362102 w 1052830"/>
                    <a:gd name="connsiteY0" fmla="*/ 335203 h 1473734"/>
                    <a:gd name="connsiteX1" fmla="*/ 324002 w 1052830"/>
                    <a:gd name="connsiteY1" fmla="*/ 559041 h 1473734"/>
                    <a:gd name="connsiteX2" fmla="*/ 457352 w 1052830"/>
                    <a:gd name="connsiteY2" fmla="*/ 878128 h 1473734"/>
                    <a:gd name="connsiteX3" fmla="*/ 457352 w 1052830"/>
                    <a:gd name="connsiteY3" fmla="*/ 1135303 h 1473734"/>
                    <a:gd name="connsiteX4" fmla="*/ 347815 w 1052830"/>
                    <a:gd name="connsiteY4" fmla="*/ 1306753 h 1473734"/>
                    <a:gd name="connsiteX5" fmla="*/ 371627 w 1052830"/>
                    <a:gd name="connsiteY5" fmla="*/ 1340091 h 1473734"/>
                    <a:gd name="connsiteX6" fmla="*/ 547840 w 1052830"/>
                    <a:gd name="connsiteY6" fmla="*/ 1344853 h 1473734"/>
                    <a:gd name="connsiteX7" fmla="*/ 700240 w 1052830"/>
                    <a:gd name="connsiteY7" fmla="*/ 1282941 h 1473734"/>
                    <a:gd name="connsiteX8" fmla="*/ 776440 w 1052830"/>
                    <a:gd name="connsiteY8" fmla="*/ 1349616 h 1473734"/>
                    <a:gd name="connsiteX9" fmla="*/ 924077 w 1052830"/>
                    <a:gd name="connsiteY9" fmla="*/ 1473441 h 1473734"/>
                    <a:gd name="connsiteX10" fmla="*/ 1009802 w 1052830"/>
                    <a:gd name="connsiteY10" fmla="*/ 1311516 h 1473734"/>
                    <a:gd name="connsiteX11" fmla="*/ 1052665 w 1052830"/>
                    <a:gd name="connsiteY11" fmla="*/ 1144828 h 1473734"/>
                    <a:gd name="connsiteX12" fmla="*/ 995515 w 1052830"/>
                    <a:gd name="connsiteY12" fmla="*/ 930516 h 1473734"/>
                    <a:gd name="connsiteX13" fmla="*/ 752627 w 1052830"/>
                    <a:gd name="connsiteY13" fmla="*/ 730491 h 1473734"/>
                    <a:gd name="connsiteX14" fmla="*/ 628802 w 1052830"/>
                    <a:gd name="connsiteY14" fmla="*/ 587616 h 1473734"/>
                    <a:gd name="connsiteX15" fmla="*/ 628802 w 1052830"/>
                    <a:gd name="connsiteY15" fmla="*/ 330441 h 1473734"/>
                    <a:gd name="connsiteX16" fmla="*/ 609752 w 1052830"/>
                    <a:gd name="connsiteY16" fmla="*/ 249478 h 1473734"/>
                    <a:gd name="connsiteX17" fmla="*/ 600227 w 1052830"/>
                    <a:gd name="connsiteY17" fmla="*/ 92316 h 1473734"/>
                    <a:gd name="connsiteX18" fmla="*/ 566890 w 1052830"/>
                    <a:gd name="connsiteY18" fmla="*/ 1828 h 1473734"/>
                    <a:gd name="connsiteX19" fmla="*/ 381152 w 1052830"/>
                    <a:gd name="connsiteY19" fmla="*/ 35166 h 1473734"/>
                    <a:gd name="connsiteX20" fmla="*/ 28727 w 1052830"/>
                    <a:gd name="connsiteY20" fmla="*/ 78028 h 1473734"/>
                    <a:gd name="connsiteX21" fmla="*/ 28727 w 1052830"/>
                    <a:gd name="connsiteY21" fmla="*/ 120891 h 1473734"/>
                    <a:gd name="connsiteX22" fmla="*/ 152 w 1052830"/>
                    <a:gd name="connsiteY22" fmla="*/ 187566 h 1473734"/>
                    <a:gd name="connsiteX23" fmla="*/ 43015 w 1052830"/>
                    <a:gd name="connsiteY23" fmla="*/ 278053 h 1473734"/>
                    <a:gd name="connsiteX24" fmla="*/ 119215 w 1052830"/>
                    <a:gd name="connsiteY24" fmla="*/ 301866 h 1473734"/>
                    <a:gd name="connsiteX25" fmla="*/ 247802 w 1052830"/>
                    <a:gd name="connsiteY25" fmla="*/ 320916 h 1473734"/>
                    <a:gd name="connsiteX26" fmla="*/ 362102 w 1052830"/>
                    <a:gd name="connsiteY26" fmla="*/ 335203 h 14737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052830" h="1473734">
                      <a:moveTo>
                        <a:pt x="362102" y="335203"/>
                      </a:moveTo>
                      <a:cubicBezTo>
                        <a:pt x="374802" y="374891"/>
                        <a:pt x="308127" y="468554"/>
                        <a:pt x="324002" y="559041"/>
                      </a:cubicBezTo>
                      <a:cubicBezTo>
                        <a:pt x="339877" y="649528"/>
                        <a:pt x="435127" y="782085"/>
                        <a:pt x="457352" y="878128"/>
                      </a:cubicBezTo>
                      <a:cubicBezTo>
                        <a:pt x="479577" y="974171"/>
                        <a:pt x="475608" y="1063865"/>
                        <a:pt x="457352" y="1135303"/>
                      </a:cubicBezTo>
                      <a:cubicBezTo>
                        <a:pt x="439096" y="1206741"/>
                        <a:pt x="362102" y="1272622"/>
                        <a:pt x="347815" y="1306753"/>
                      </a:cubicBezTo>
                      <a:cubicBezTo>
                        <a:pt x="333528" y="1340884"/>
                        <a:pt x="338289" y="1333741"/>
                        <a:pt x="371627" y="1340091"/>
                      </a:cubicBezTo>
                      <a:cubicBezTo>
                        <a:pt x="404965" y="1346441"/>
                        <a:pt x="493071" y="1354378"/>
                        <a:pt x="547840" y="1344853"/>
                      </a:cubicBezTo>
                      <a:cubicBezTo>
                        <a:pt x="602609" y="1335328"/>
                        <a:pt x="662140" y="1282147"/>
                        <a:pt x="700240" y="1282941"/>
                      </a:cubicBezTo>
                      <a:cubicBezTo>
                        <a:pt x="738340" y="1283735"/>
                        <a:pt x="739134" y="1317866"/>
                        <a:pt x="776440" y="1349616"/>
                      </a:cubicBezTo>
                      <a:cubicBezTo>
                        <a:pt x="813746" y="1381366"/>
                        <a:pt x="885183" y="1479791"/>
                        <a:pt x="924077" y="1473441"/>
                      </a:cubicBezTo>
                      <a:cubicBezTo>
                        <a:pt x="962971" y="1467091"/>
                        <a:pt x="988371" y="1366285"/>
                        <a:pt x="1009802" y="1311516"/>
                      </a:cubicBezTo>
                      <a:cubicBezTo>
                        <a:pt x="1031233" y="1256747"/>
                        <a:pt x="1055046" y="1208328"/>
                        <a:pt x="1052665" y="1144828"/>
                      </a:cubicBezTo>
                      <a:cubicBezTo>
                        <a:pt x="1050284" y="1081328"/>
                        <a:pt x="1045521" y="999572"/>
                        <a:pt x="995515" y="930516"/>
                      </a:cubicBezTo>
                      <a:cubicBezTo>
                        <a:pt x="945509" y="861460"/>
                        <a:pt x="813746" y="787641"/>
                        <a:pt x="752627" y="730491"/>
                      </a:cubicBezTo>
                      <a:cubicBezTo>
                        <a:pt x="691508" y="673341"/>
                        <a:pt x="649439" y="654291"/>
                        <a:pt x="628802" y="587616"/>
                      </a:cubicBezTo>
                      <a:cubicBezTo>
                        <a:pt x="608165" y="520941"/>
                        <a:pt x="631977" y="386797"/>
                        <a:pt x="628802" y="330441"/>
                      </a:cubicBezTo>
                      <a:cubicBezTo>
                        <a:pt x="625627" y="274085"/>
                        <a:pt x="614515" y="289165"/>
                        <a:pt x="609752" y="249478"/>
                      </a:cubicBezTo>
                      <a:cubicBezTo>
                        <a:pt x="604990" y="209790"/>
                        <a:pt x="607371" y="133591"/>
                        <a:pt x="600227" y="92316"/>
                      </a:cubicBezTo>
                      <a:cubicBezTo>
                        <a:pt x="593083" y="51041"/>
                        <a:pt x="603402" y="11353"/>
                        <a:pt x="566890" y="1828"/>
                      </a:cubicBezTo>
                      <a:cubicBezTo>
                        <a:pt x="530378" y="-7697"/>
                        <a:pt x="470846" y="22466"/>
                        <a:pt x="381152" y="35166"/>
                      </a:cubicBezTo>
                      <a:cubicBezTo>
                        <a:pt x="291458" y="47866"/>
                        <a:pt x="87464" y="63740"/>
                        <a:pt x="28727" y="78028"/>
                      </a:cubicBezTo>
                      <a:cubicBezTo>
                        <a:pt x="-30011" y="92315"/>
                        <a:pt x="33489" y="102635"/>
                        <a:pt x="28727" y="120891"/>
                      </a:cubicBezTo>
                      <a:cubicBezTo>
                        <a:pt x="23965" y="139147"/>
                        <a:pt x="-2229" y="161372"/>
                        <a:pt x="152" y="187566"/>
                      </a:cubicBezTo>
                      <a:cubicBezTo>
                        <a:pt x="2533" y="213760"/>
                        <a:pt x="23171" y="259003"/>
                        <a:pt x="43015" y="278053"/>
                      </a:cubicBezTo>
                      <a:cubicBezTo>
                        <a:pt x="62859" y="297103"/>
                        <a:pt x="85084" y="294722"/>
                        <a:pt x="119215" y="301866"/>
                      </a:cubicBezTo>
                      <a:cubicBezTo>
                        <a:pt x="153346" y="309010"/>
                        <a:pt x="213671" y="314566"/>
                        <a:pt x="247802" y="320916"/>
                      </a:cubicBezTo>
                      <a:cubicBezTo>
                        <a:pt x="281933" y="327266"/>
                        <a:pt x="349402" y="295515"/>
                        <a:pt x="362102" y="335203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33" name="Freeform 132"/>
                <p:cNvSpPr/>
                <p:nvPr/>
              </p:nvSpPr>
              <p:spPr>
                <a:xfrm>
                  <a:off x="5612451" y="3321569"/>
                  <a:ext cx="232540" cy="188001"/>
                </a:xfrm>
                <a:custGeom>
                  <a:avLst/>
                  <a:gdLst>
                    <a:gd name="connsiteX0" fmla="*/ 67624 w 232540"/>
                    <a:gd name="connsiteY0" fmla="*/ 5831 h 188001"/>
                    <a:gd name="connsiteX1" fmla="*/ 949 w 232540"/>
                    <a:gd name="connsiteY1" fmla="*/ 116956 h 188001"/>
                    <a:gd name="connsiteX2" fmla="*/ 32699 w 232540"/>
                    <a:gd name="connsiteY2" fmla="*/ 180456 h 188001"/>
                    <a:gd name="connsiteX3" fmla="*/ 93024 w 232540"/>
                    <a:gd name="connsiteY3" fmla="*/ 180456 h 188001"/>
                    <a:gd name="connsiteX4" fmla="*/ 166049 w 232540"/>
                    <a:gd name="connsiteY4" fmla="*/ 123306 h 188001"/>
                    <a:gd name="connsiteX5" fmla="*/ 229549 w 232540"/>
                    <a:gd name="connsiteY5" fmla="*/ 53456 h 188001"/>
                    <a:gd name="connsiteX6" fmla="*/ 210499 w 232540"/>
                    <a:gd name="connsiteY6" fmla="*/ 18531 h 188001"/>
                    <a:gd name="connsiteX7" fmla="*/ 67624 w 232540"/>
                    <a:gd name="connsiteY7" fmla="*/ 5831 h 1880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32540" h="188001">
                      <a:moveTo>
                        <a:pt x="67624" y="5831"/>
                      </a:moveTo>
                      <a:cubicBezTo>
                        <a:pt x="32699" y="22235"/>
                        <a:pt x="6770" y="87852"/>
                        <a:pt x="949" y="116956"/>
                      </a:cubicBezTo>
                      <a:cubicBezTo>
                        <a:pt x="-4872" y="146060"/>
                        <a:pt x="17353" y="169873"/>
                        <a:pt x="32699" y="180456"/>
                      </a:cubicBezTo>
                      <a:cubicBezTo>
                        <a:pt x="48045" y="191039"/>
                        <a:pt x="70799" y="189981"/>
                        <a:pt x="93024" y="180456"/>
                      </a:cubicBezTo>
                      <a:cubicBezTo>
                        <a:pt x="115249" y="170931"/>
                        <a:pt x="143295" y="144473"/>
                        <a:pt x="166049" y="123306"/>
                      </a:cubicBezTo>
                      <a:cubicBezTo>
                        <a:pt x="188803" y="102139"/>
                        <a:pt x="222141" y="70918"/>
                        <a:pt x="229549" y="53456"/>
                      </a:cubicBezTo>
                      <a:cubicBezTo>
                        <a:pt x="236957" y="35994"/>
                        <a:pt x="230607" y="24881"/>
                        <a:pt x="210499" y="18531"/>
                      </a:cubicBezTo>
                      <a:cubicBezTo>
                        <a:pt x="190391" y="12181"/>
                        <a:pt x="102549" y="-10573"/>
                        <a:pt x="67624" y="5831"/>
                      </a:cubicBezTo>
                      <a:close/>
                    </a:path>
                  </a:pathLst>
                </a:custGeom>
                <a:solidFill>
                  <a:srgbClr val="FF999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grpSp>
              <p:nvGrpSpPr>
                <p:cNvPr id="134" name="Group 133"/>
                <p:cNvGrpSpPr/>
                <p:nvPr/>
              </p:nvGrpSpPr>
              <p:grpSpPr>
                <a:xfrm>
                  <a:off x="4833213" y="1352015"/>
                  <a:ext cx="2935337" cy="3382637"/>
                  <a:chOff x="4833213" y="1352015"/>
                  <a:chExt cx="2935337" cy="3382637"/>
                </a:xfrm>
              </p:grpSpPr>
              <p:sp>
                <p:nvSpPr>
                  <p:cNvPr id="156" name="Freeform 155"/>
                  <p:cNvSpPr/>
                  <p:nvPr/>
                </p:nvSpPr>
                <p:spPr>
                  <a:xfrm>
                    <a:off x="5221715" y="2109932"/>
                    <a:ext cx="1884926" cy="1239579"/>
                  </a:xfrm>
                  <a:custGeom>
                    <a:avLst/>
                    <a:gdLst>
                      <a:gd name="connsiteX0" fmla="*/ 136098 w 1884926"/>
                      <a:gd name="connsiteY0" fmla="*/ 452293 h 1239579"/>
                      <a:gd name="connsiteX1" fmla="*/ 102760 w 1884926"/>
                      <a:gd name="connsiteY1" fmla="*/ 704706 h 1239579"/>
                      <a:gd name="connsiteX2" fmla="*/ 2748 w 1884926"/>
                      <a:gd name="connsiteY2" fmla="*/ 942831 h 1239579"/>
                      <a:gd name="connsiteX3" fmla="*/ 78948 w 1884926"/>
                      <a:gd name="connsiteY3" fmla="*/ 1114281 h 1239579"/>
                      <a:gd name="connsiteX4" fmla="*/ 555198 w 1884926"/>
                      <a:gd name="connsiteY4" fmla="*/ 1228581 h 1239579"/>
                      <a:gd name="connsiteX5" fmla="*/ 669498 w 1884926"/>
                      <a:gd name="connsiteY5" fmla="*/ 1228581 h 1239579"/>
                      <a:gd name="connsiteX6" fmla="*/ 769510 w 1884926"/>
                      <a:gd name="connsiteY6" fmla="*/ 1171431 h 1239579"/>
                      <a:gd name="connsiteX7" fmla="*/ 888573 w 1884926"/>
                      <a:gd name="connsiteY7" fmla="*/ 1200006 h 1239579"/>
                      <a:gd name="connsiteX8" fmla="*/ 1045735 w 1884926"/>
                      <a:gd name="connsiteY8" fmla="*/ 1219056 h 1239579"/>
                      <a:gd name="connsiteX9" fmla="*/ 1350535 w 1884926"/>
                      <a:gd name="connsiteY9" fmla="*/ 1147618 h 1239579"/>
                      <a:gd name="connsiteX10" fmla="*/ 1531510 w 1884926"/>
                      <a:gd name="connsiteY10" fmla="*/ 1099993 h 1239579"/>
                      <a:gd name="connsiteX11" fmla="*/ 1626760 w 1884926"/>
                      <a:gd name="connsiteY11" fmla="*/ 1042843 h 1239579"/>
                      <a:gd name="connsiteX12" fmla="*/ 1755348 w 1884926"/>
                      <a:gd name="connsiteY12" fmla="*/ 1009506 h 1239579"/>
                      <a:gd name="connsiteX13" fmla="*/ 1874410 w 1884926"/>
                      <a:gd name="connsiteY13" fmla="*/ 904731 h 1239579"/>
                      <a:gd name="connsiteX14" fmla="*/ 1860123 w 1884926"/>
                      <a:gd name="connsiteY14" fmla="*/ 799956 h 1239579"/>
                      <a:gd name="connsiteX15" fmla="*/ 1707723 w 1884926"/>
                      <a:gd name="connsiteY15" fmla="*/ 690418 h 1239579"/>
                      <a:gd name="connsiteX16" fmla="*/ 1574373 w 1884926"/>
                      <a:gd name="connsiteY16" fmla="*/ 561831 h 1239579"/>
                      <a:gd name="connsiteX17" fmla="*/ 1469598 w 1884926"/>
                      <a:gd name="connsiteY17" fmla="*/ 257031 h 1239579"/>
                      <a:gd name="connsiteX18" fmla="*/ 1283860 w 1884926"/>
                      <a:gd name="connsiteY18" fmla="*/ 23668 h 1239579"/>
                      <a:gd name="connsiteX19" fmla="*/ 469473 w 1884926"/>
                      <a:gd name="connsiteY19" fmla="*/ 33193 h 1239579"/>
                      <a:gd name="connsiteX20" fmla="*/ 202773 w 1884926"/>
                      <a:gd name="connsiteY20" fmla="*/ 247506 h 1239579"/>
                      <a:gd name="connsiteX21" fmla="*/ 136098 w 1884926"/>
                      <a:gd name="connsiteY21" fmla="*/ 452293 h 123957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1884926" h="1239579">
                        <a:moveTo>
                          <a:pt x="136098" y="452293"/>
                        </a:moveTo>
                        <a:cubicBezTo>
                          <a:pt x="119429" y="528493"/>
                          <a:pt x="124985" y="622950"/>
                          <a:pt x="102760" y="704706"/>
                        </a:cubicBezTo>
                        <a:cubicBezTo>
                          <a:pt x="80535" y="786462"/>
                          <a:pt x="6717" y="874569"/>
                          <a:pt x="2748" y="942831"/>
                        </a:cubicBezTo>
                        <a:cubicBezTo>
                          <a:pt x="-1221" y="1011093"/>
                          <a:pt x="-13127" y="1066656"/>
                          <a:pt x="78948" y="1114281"/>
                        </a:cubicBezTo>
                        <a:cubicBezTo>
                          <a:pt x="171023" y="1161906"/>
                          <a:pt x="456773" y="1209531"/>
                          <a:pt x="555198" y="1228581"/>
                        </a:cubicBezTo>
                        <a:cubicBezTo>
                          <a:pt x="653623" y="1247631"/>
                          <a:pt x="633779" y="1238106"/>
                          <a:pt x="669498" y="1228581"/>
                        </a:cubicBezTo>
                        <a:cubicBezTo>
                          <a:pt x="705217" y="1219056"/>
                          <a:pt x="732998" y="1176194"/>
                          <a:pt x="769510" y="1171431"/>
                        </a:cubicBezTo>
                        <a:cubicBezTo>
                          <a:pt x="806023" y="1166669"/>
                          <a:pt x="842536" y="1192069"/>
                          <a:pt x="888573" y="1200006"/>
                        </a:cubicBezTo>
                        <a:cubicBezTo>
                          <a:pt x="934610" y="1207943"/>
                          <a:pt x="968741" y="1227787"/>
                          <a:pt x="1045735" y="1219056"/>
                        </a:cubicBezTo>
                        <a:cubicBezTo>
                          <a:pt x="1122729" y="1210325"/>
                          <a:pt x="1269573" y="1167462"/>
                          <a:pt x="1350535" y="1147618"/>
                        </a:cubicBezTo>
                        <a:cubicBezTo>
                          <a:pt x="1431497" y="1127774"/>
                          <a:pt x="1485473" y="1117455"/>
                          <a:pt x="1531510" y="1099993"/>
                        </a:cubicBezTo>
                        <a:cubicBezTo>
                          <a:pt x="1577547" y="1082531"/>
                          <a:pt x="1589454" y="1057924"/>
                          <a:pt x="1626760" y="1042843"/>
                        </a:cubicBezTo>
                        <a:cubicBezTo>
                          <a:pt x="1664066" y="1027762"/>
                          <a:pt x="1714073" y="1032525"/>
                          <a:pt x="1755348" y="1009506"/>
                        </a:cubicBezTo>
                        <a:cubicBezTo>
                          <a:pt x="1796623" y="986487"/>
                          <a:pt x="1856948" y="939656"/>
                          <a:pt x="1874410" y="904731"/>
                        </a:cubicBezTo>
                        <a:cubicBezTo>
                          <a:pt x="1891873" y="869806"/>
                          <a:pt x="1887904" y="835675"/>
                          <a:pt x="1860123" y="799956"/>
                        </a:cubicBezTo>
                        <a:cubicBezTo>
                          <a:pt x="1832342" y="764237"/>
                          <a:pt x="1755348" y="730105"/>
                          <a:pt x="1707723" y="690418"/>
                        </a:cubicBezTo>
                        <a:cubicBezTo>
                          <a:pt x="1660098" y="650731"/>
                          <a:pt x="1614060" y="634062"/>
                          <a:pt x="1574373" y="561831"/>
                        </a:cubicBezTo>
                        <a:cubicBezTo>
                          <a:pt x="1534686" y="489600"/>
                          <a:pt x="1518017" y="346725"/>
                          <a:pt x="1469598" y="257031"/>
                        </a:cubicBezTo>
                        <a:cubicBezTo>
                          <a:pt x="1421179" y="167337"/>
                          <a:pt x="1450548" y="60974"/>
                          <a:pt x="1283860" y="23668"/>
                        </a:cubicBezTo>
                        <a:cubicBezTo>
                          <a:pt x="1117173" y="-13638"/>
                          <a:pt x="649654" y="-4113"/>
                          <a:pt x="469473" y="33193"/>
                        </a:cubicBezTo>
                        <a:cubicBezTo>
                          <a:pt x="289292" y="70499"/>
                          <a:pt x="261510" y="180831"/>
                          <a:pt x="202773" y="247506"/>
                        </a:cubicBezTo>
                        <a:cubicBezTo>
                          <a:pt x="144036" y="314181"/>
                          <a:pt x="152767" y="376093"/>
                          <a:pt x="136098" y="452293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157" name="Freeform 156"/>
                  <p:cNvSpPr/>
                  <p:nvPr/>
                </p:nvSpPr>
                <p:spPr>
                  <a:xfrm>
                    <a:off x="4886782" y="1360886"/>
                    <a:ext cx="2781301" cy="1755680"/>
                  </a:xfrm>
                  <a:custGeom>
                    <a:avLst/>
                    <a:gdLst>
                      <a:gd name="connsiteX0" fmla="*/ 399593 w 2781301"/>
                      <a:gd name="connsiteY0" fmla="*/ 1396602 h 1755680"/>
                      <a:gd name="connsiteX1" fmla="*/ 180518 w 2781301"/>
                      <a:gd name="connsiteY1" fmla="*/ 1344214 h 1755680"/>
                      <a:gd name="connsiteX2" fmla="*/ 4306 w 2781301"/>
                      <a:gd name="connsiteY2" fmla="*/ 1158477 h 1755680"/>
                      <a:gd name="connsiteX3" fmla="*/ 66218 w 2781301"/>
                      <a:gd name="connsiteY3" fmla="*/ 825102 h 1755680"/>
                      <a:gd name="connsiteX4" fmla="*/ 199568 w 2781301"/>
                      <a:gd name="connsiteY4" fmla="*/ 582214 h 1755680"/>
                      <a:gd name="connsiteX5" fmla="*/ 156706 w 2781301"/>
                      <a:gd name="connsiteY5" fmla="*/ 372664 h 1755680"/>
                      <a:gd name="connsiteX6" fmla="*/ 156706 w 2781301"/>
                      <a:gd name="connsiteY6" fmla="*/ 248839 h 1755680"/>
                      <a:gd name="connsiteX7" fmla="*/ 332918 w 2781301"/>
                      <a:gd name="connsiteY7" fmla="*/ 1189 h 1755680"/>
                      <a:gd name="connsiteX8" fmla="*/ 380543 w 2781301"/>
                      <a:gd name="connsiteY8" fmla="*/ 158352 h 1755680"/>
                      <a:gd name="connsiteX9" fmla="*/ 399593 w 2781301"/>
                      <a:gd name="connsiteY9" fmla="*/ 239314 h 1755680"/>
                      <a:gd name="connsiteX10" fmla="*/ 413881 w 2781301"/>
                      <a:gd name="connsiteY10" fmla="*/ 248839 h 1755680"/>
                      <a:gd name="connsiteX11" fmla="*/ 637718 w 2781301"/>
                      <a:gd name="connsiteY11" fmla="*/ 182164 h 1755680"/>
                      <a:gd name="connsiteX12" fmla="*/ 966331 w 2781301"/>
                      <a:gd name="connsiteY12" fmla="*/ 44052 h 1755680"/>
                      <a:gd name="connsiteX13" fmla="*/ 1199693 w 2781301"/>
                      <a:gd name="connsiteY13" fmla="*/ 77389 h 1755680"/>
                      <a:gd name="connsiteX14" fmla="*/ 1452106 w 2781301"/>
                      <a:gd name="connsiteY14" fmla="*/ 144064 h 1755680"/>
                      <a:gd name="connsiteX15" fmla="*/ 1690231 w 2781301"/>
                      <a:gd name="connsiteY15" fmla="*/ 101202 h 1755680"/>
                      <a:gd name="connsiteX16" fmla="*/ 2018843 w 2781301"/>
                      <a:gd name="connsiteY16" fmla="*/ 110727 h 1755680"/>
                      <a:gd name="connsiteX17" fmla="*/ 2409368 w 2781301"/>
                      <a:gd name="connsiteY17" fmla="*/ 244077 h 1755680"/>
                      <a:gd name="connsiteX18" fmla="*/ 2337931 w 2781301"/>
                      <a:gd name="connsiteY18" fmla="*/ 225027 h 1755680"/>
                      <a:gd name="connsiteX19" fmla="*/ 2566531 w 2781301"/>
                      <a:gd name="connsiteY19" fmla="*/ 444102 h 1755680"/>
                      <a:gd name="connsiteX20" fmla="*/ 2704643 w 2781301"/>
                      <a:gd name="connsiteY20" fmla="*/ 801289 h 1755680"/>
                      <a:gd name="connsiteX21" fmla="*/ 2780843 w 2781301"/>
                      <a:gd name="connsiteY21" fmla="*/ 1072752 h 1755680"/>
                      <a:gd name="connsiteX22" fmla="*/ 2671306 w 2781301"/>
                      <a:gd name="connsiteY22" fmla="*/ 1491852 h 1755680"/>
                      <a:gd name="connsiteX23" fmla="*/ 2495093 w 2781301"/>
                      <a:gd name="connsiteY23" fmla="*/ 1658539 h 1755680"/>
                      <a:gd name="connsiteX24" fmla="*/ 2276018 w 2781301"/>
                      <a:gd name="connsiteY24" fmla="*/ 1753789 h 1755680"/>
                      <a:gd name="connsiteX25" fmla="*/ 2166481 w 2781301"/>
                      <a:gd name="connsiteY25" fmla="*/ 1715689 h 1755680"/>
                      <a:gd name="connsiteX26" fmla="*/ 2237918 w 2781301"/>
                      <a:gd name="connsiteY26" fmla="*/ 1639489 h 1755680"/>
                      <a:gd name="connsiteX27" fmla="*/ 2171243 w 2781301"/>
                      <a:gd name="connsiteY27" fmla="*/ 1520427 h 1755680"/>
                      <a:gd name="connsiteX28" fmla="*/ 2033131 w 2781301"/>
                      <a:gd name="connsiteY28" fmla="*/ 1434702 h 1755680"/>
                      <a:gd name="connsiteX29" fmla="*/ 1914068 w 2781301"/>
                      <a:gd name="connsiteY29" fmla="*/ 1348977 h 1755680"/>
                      <a:gd name="connsiteX30" fmla="*/ 1847393 w 2781301"/>
                      <a:gd name="connsiteY30" fmla="*/ 1234677 h 1755680"/>
                      <a:gd name="connsiteX31" fmla="*/ 1799768 w 2781301"/>
                      <a:gd name="connsiteY31" fmla="*/ 1015602 h 1755680"/>
                      <a:gd name="connsiteX32" fmla="*/ 1775956 w 2781301"/>
                      <a:gd name="connsiteY32" fmla="*/ 987027 h 1755680"/>
                      <a:gd name="connsiteX33" fmla="*/ 1752143 w 2781301"/>
                      <a:gd name="connsiteY33" fmla="*/ 1196577 h 1755680"/>
                      <a:gd name="connsiteX34" fmla="*/ 1723568 w 2781301"/>
                      <a:gd name="connsiteY34" fmla="*/ 1277539 h 1755680"/>
                      <a:gd name="connsiteX35" fmla="*/ 1585456 w 2781301"/>
                      <a:gd name="connsiteY35" fmla="*/ 1268014 h 1755680"/>
                      <a:gd name="connsiteX36" fmla="*/ 1290181 w 2781301"/>
                      <a:gd name="connsiteY36" fmla="*/ 1258489 h 1755680"/>
                      <a:gd name="connsiteX37" fmla="*/ 1280656 w 2781301"/>
                      <a:gd name="connsiteY37" fmla="*/ 1258489 h 1755680"/>
                      <a:gd name="connsiteX38" fmla="*/ 1223506 w 2781301"/>
                      <a:gd name="connsiteY38" fmla="*/ 1153714 h 1755680"/>
                      <a:gd name="connsiteX39" fmla="*/ 1175881 w 2781301"/>
                      <a:gd name="connsiteY39" fmla="*/ 1034652 h 1755680"/>
                      <a:gd name="connsiteX40" fmla="*/ 1152068 w 2781301"/>
                      <a:gd name="connsiteY40" fmla="*/ 1287064 h 1755680"/>
                      <a:gd name="connsiteX41" fmla="*/ 1137781 w 2781301"/>
                      <a:gd name="connsiteY41" fmla="*/ 1320402 h 1755680"/>
                      <a:gd name="connsiteX42" fmla="*/ 1061581 w 2781301"/>
                      <a:gd name="connsiteY42" fmla="*/ 1315639 h 1755680"/>
                      <a:gd name="connsiteX43" fmla="*/ 694868 w 2781301"/>
                      <a:gd name="connsiteY43" fmla="*/ 1296589 h 1755680"/>
                      <a:gd name="connsiteX44" fmla="*/ 523418 w 2781301"/>
                      <a:gd name="connsiteY44" fmla="*/ 1282302 h 1755680"/>
                      <a:gd name="connsiteX45" fmla="*/ 523418 w 2781301"/>
                      <a:gd name="connsiteY45" fmla="*/ 1258489 h 1755680"/>
                      <a:gd name="connsiteX46" fmla="*/ 471031 w 2781301"/>
                      <a:gd name="connsiteY46" fmla="*/ 1101327 h 1755680"/>
                      <a:gd name="connsiteX47" fmla="*/ 490081 w 2781301"/>
                      <a:gd name="connsiteY47" fmla="*/ 910827 h 1755680"/>
                      <a:gd name="connsiteX48" fmla="*/ 404356 w 2781301"/>
                      <a:gd name="connsiteY48" fmla="*/ 1001314 h 1755680"/>
                      <a:gd name="connsiteX49" fmla="*/ 375781 w 2781301"/>
                      <a:gd name="connsiteY49" fmla="*/ 1210864 h 1755680"/>
                      <a:gd name="connsiteX50" fmla="*/ 399593 w 2781301"/>
                      <a:gd name="connsiteY50" fmla="*/ 1396602 h 17556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</a:cxnLst>
                    <a:rect l="l" t="t" r="r" b="b"/>
                    <a:pathLst>
                      <a:path w="2781301" h="1755680">
                        <a:moveTo>
                          <a:pt x="399593" y="1396602"/>
                        </a:moveTo>
                        <a:cubicBezTo>
                          <a:pt x="367049" y="1418827"/>
                          <a:pt x="246399" y="1383901"/>
                          <a:pt x="180518" y="1344214"/>
                        </a:cubicBezTo>
                        <a:cubicBezTo>
                          <a:pt x="114637" y="1304527"/>
                          <a:pt x="23356" y="1244996"/>
                          <a:pt x="4306" y="1158477"/>
                        </a:cubicBezTo>
                        <a:cubicBezTo>
                          <a:pt x="-14744" y="1071958"/>
                          <a:pt x="33674" y="921146"/>
                          <a:pt x="66218" y="825102"/>
                        </a:cubicBezTo>
                        <a:cubicBezTo>
                          <a:pt x="98762" y="729058"/>
                          <a:pt x="184487" y="657620"/>
                          <a:pt x="199568" y="582214"/>
                        </a:cubicBezTo>
                        <a:cubicBezTo>
                          <a:pt x="214649" y="506808"/>
                          <a:pt x="163850" y="428227"/>
                          <a:pt x="156706" y="372664"/>
                        </a:cubicBezTo>
                        <a:cubicBezTo>
                          <a:pt x="149562" y="317101"/>
                          <a:pt x="127337" y="310751"/>
                          <a:pt x="156706" y="248839"/>
                        </a:cubicBezTo>
                        <a:cubicBezTo>
                          <a:pt x="186075" y="186926"/>
                          <a:pt x="295612" y="16270"/>
                          <a:pt x="332918" y="1189"/>
                        </a:cubicBezTo>
                        <a:cubicBezTo>
                          <a:pt x="370224" y="-13892"/>
                          <a:pt x="369430" y="118664"/>
                          <a:pt x="380543" y="158352"/>
                        </a:cubicBezTo>
                        <a:cubicBezTo>
                          <a:pt x="391655" y="198039"/>
                          <a:pt x="394037" y="224233"/>
                          <a:pt x="399593" y="239314"/>
                        </a:cubicBezTo>
                        <a:cubicBezTo>
                          <a:pt x="405149" y="254395"/>
                          <a:pt x="374193" y="258364"/>
                          <a:pt x="413881" y="248839"/>
                        </a:cubicBezTo>
                        <a:cubicBezTo>
                          <a:pt x="453569" y="239314"/>
                          <a:pt x="545643" y="216295"/>
                          <a:pt x="637718" y="182164"/>
                        </a:cubicBezTo>
                        <a:cubicBezTo>
                          <a:pt x="729793" y="148033"/>
                          <a:pt x="872669" y="61514"/>
                          <a:pt x="966331" y="44052"/>
                        </a:cubicBezTo>
                        <a:cubicBezTo>
                          <a:pt x="1059993" y="26590"/>
                          <a:pt x="1118731" y="60720"/>
                          <a:pt x="1199693" y="77389"/>
                        </a:cubicBezTo>
                        <a:cubicBezTo>
                          <a:pt x="1280655" y="94058"/>
                          <a:pt x="1370350" y="140095"/>
                          <a:pt x="1452106" y="144064"/>
                        </a:cubicBezTo>
                        <a:cubicBezTo>
                          <a:pt x="1533862" y="148033"/>
                          <a:pt x="1595775" y="106758"/>
                          <a:pt x="1690231" y="101202"/>
                        </a:cubicBezTo>
                        <a:cubicBezTo>
                          <a:pt x="1784687" y="95646"/>
                          <a:pt x="1898987" y="86914"/>
                          <a:pt x="2018843" y="110727"/>
                        </a:cubicBezTo>
                        <a:cubicBezTo>
                          <a:pt x="2138699" y="134539"/>
                          <a:pt x="2356187" y="225027"/>
                          <a:pt x="2409368" y="244077"/>
                        </a:cubicBezTo>
                        <a:cubicBezTo>
                          <a:pt x="2462549" y="263127"/>
                          <a:pt x="2311737" y="191689"/>
                          <a:pt x="2337931" y="225027"/>
                        </a:cubicBezTo>
                        <a:cubicBezTo>
                          <a:pt x="2364125" y="258365"/>
                          <a:pt x="2505412" y="348058"/>
                          <a:pt x="2566531" y="444102"/>
                        </a:cubicBezTo>
                        <a:cubicBezTo>
                          <a:pt x="2627650" y="540146"/>
                          <a:pt x="2668924" y="696514"/>
                          <a:pt x="2704643" y="801289"/>
                        </a:cubicBezTo>
                        <a:cubicBezTo>
                          <a:pt x="2740362" y="906064"/>
                          <a:pt x="2786399" y="957658"/>
                          <a:pt x="2780843" y="1072752"/>
                        </a:cubicBezTo>
                        <a:cubicBezTo>
                          <a:pt x="2775287" y="1187846"/>
                          <a:pt x="2718931" y="1394221"/>
                          <a:pt x="2671306" y="1491852"/>
                        </a:cubicBezTo>
                        <a:cubicBezTo>
                          <a:pt x="2623681" y="1589483"/>
                          <a:pt x="2560974" y="1614883"/>
                          <a:pt x="2495093" y="1658539"/>
                        </a:cubicBezTo>
                        <a:cubicBezTo>
                          <a:pt x="2429212" y="1702195"/>
                          <a:pt x="2330787" y="1744264"/>
                          <a:pt x="2276018" y="1753789"/>
                        </a:cubicBezTo>
                        <a:cubicBezTo>
                          <a:pt x="2221249" y="1763314"/>
                          <a:pt x="2172831" y="1734739"/>
                          <a:pt x="2166481" y="1715689"/>
                        </a:cubicBezTo>
                        <a:cubicBezTo>
                          <a:pt x="2160131" y="1696639"/>
                          <a:pt x="2237124" y="1672033"/>
                          <a:pt x="2237918" y="1639489"/>
                        </a:cubicBezTo>
                        <a:cubicBezTo>
                          <a:pt x="2238712" y="1606945"/>
                          <a:pt x="2205374" y="1554558"/>
                          <a:pt x="2171243" y="1520427"/>
                        </a:cubicBezTo>
                        <a:cubicBezTo>
                          <a:pt x="2137112" y="1486296"/>
                          <a:pt x="2075993" y="1463277"/>
                          <a:pt x="2033131" y="1434702"/>
                        </a:cubicBezTo>
                        <a:cubicBezTo>
                          <a:pt x="1990269" y="1406127"/>
                          <a:pt x="1945024" y="1382314"/>
                          <a:pt x="1914068" y="1348977"/>
                        </a:cubicBezTo>
                        <a:cubicBezTo>
                          <a:pt x="1883112" y="1315640"/>
                          <a:pt x="1866443" y="1290239"/>
                          <a:pt x="1847393" y="1234677"/>
                        </a:cubicBezTo>
                        <a:cubicBezTo>
                          <a:pt x="1828343" y="1179114"/>
                          <a:pt x="1811674" y="1056877"/>
                          <a:pt x="1799768" y="1015602"/>
                        </a:cubicBezTo>
                        <a:cubicBezTo>
                          <a:pt x="1787862" y="974327"/>
                          <a:pt x="1783894" y="956864"/>
                          <a:pt x="1775956" y="987027"/>
                        </a:cubicBezTo>
                        <a:cubicBezTo>
                          <a:pt x="1768018" y="1017190"/>
                          <a:pt x="1760874" y="1148158"/>
                          <a:pt x="1752143" y="1196577"/>
                        </a:cubicBezTo>
                        <a:cubicBezTo>
                          <a:pt x="1743412" y="1244996"/>
                          <a:pt x="1751349" y="1265633"/>
                          <a:pt x="1723568" y="1277539"/>
                        </a:cubicBezTo>
                        <a:cubicBezTo>
                          <a:pt x="1695787" y="1289445"/>
                          <a:pt x="1657687" y="1271189"/>
                          <a:pt x="1585456" y="1268014"/>
                        </a:cubicBezTo>
                        <a:cubicBezTo>
                          <a:pt x="1513225" y="1264839"/>
                          <a:pt x="1340981" y="1260076"/>
                          <a:pt x="1290181" y="1258489"/>
                        </a:cubicBezTo>
                        <a:cubicBezTo>
                          <a:pt x="1239381" y="1256901"/>
                          <a:pt x="1291768" y="1275951"/>
                          <a:pt x="1280656" y="1258489"/>
                        </a:cubicBezTo>
                        <a:cubicBezTo>
                          <a:pt x="1269544" y="1241027"/>
                          <a:pt x="1240969" y="1191020"/>
                          <a:pt x="1223506" y="1153714"/>
                        </a:cubicBezTo>
                        <a:cubicBezTo>
                          <a:pt x="1206043" y="1116408"/>
                          <a:pt x="1187787" y="1012427"/>
                          <a:pt x="1175881" y="1034652"/>
                        </a:cubicBezTo>
                        <a:cubicBezTo>
                          <a:pt x="1163975" y="1056877"/>
                          <a:pt x="1158418" y="1239439"/>
                          <a:pt x="1152068" y="1287064"/>
                        </a:cubicBezTo>
                        <a:cubicBezTo>
                          <a:pt x="1145718" y="1334689"/>
                          <a:pt x="1152862" y="1315640"/>
                          <a:pt x="1137781" y="1320402"/>
                        </a:cubicBezTo>
                        <a:cubicBezTo>
                          <a:pt x="1122700" y="1325164"/>
                          <a:pt x="1061581" y="1315639"/>
                          <a:pt x="1061581" y="1315639"/>
                        </a:cubicBezTo>
                        <a:lnTo>
                          <a:pt x="694868" y="1296589"/>
                        </a:lnTo>
                        <a:cubicBezTo>
                          <a:pt x="605174" y="1291033"/>
                          <a:pt x="551993" y="1288652"/>
                          <a:pt x="523418" y="1282302"/>
                        </a:cubicBezTo>
                        <a:cubicBezTo>
                          <a:pt x="494843" y="1275952"/>
                          <a:pt x="532149" y="1288651"/>
                          <a:pt x="523418" y="1258489"/>
                        </a:cubicBezTo>
                        <a:cubicBezTo>
                          <a:pt x="514687" y="1228327"/>
                          <a:pt x="476587" y="1159271"/>
                          <a:pt x="471031" y="1101327"/>
                        </a:cubicBezTo>
                        <a:cubicBezTo>
                          <a:pt x="465475" y="1043383"/>
                          <a:pt x="501193" y="927496"/>
                          <a:pt x="490081" y="910827"/>
                        </a:cubicBezTo>
                        <a:cubicBezTo>
                          <a:pt x="478969" y="894158"/>
                          <a:pt x="423406" y="951308"/>
                          <a:pt x="404356" y="1001314"/>
                        </a:cubicBezTo>
                        <a:cubicBezTo>
                          <a:pt x="385306" y="1051320"/>
                          <a:pt x="374987" y="1144189"/>
                          <a:pt x="375781" y="1210864"/>
                        </a:cubicBezTo>
                        <a:cubicBezTo>
                          <a:pt x="376575" y="1277539"/>
                          <a:pt x="432137" y="1374377"/>
                          <a:pt x="399593" y="1396602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158" name="Freeform 157"/>
                  <p:cNvSpPr/>
                  <p:nvPr/>
                </p:nvSpPr>
                <p:spPr>
                  <a:xfrm>
                    <a:off x="6934148" y="2948671"/>
                    <a:ext cx="810929" cy="523481"/>
                  </a:xfrm>
                  <a:custGeom>
                    <a:avLst/>
                    <a:gdLst>
                      <a:gd name="connsiteX0" fmla="*/ 352477 w 810929"/>
                      <a:gd name="connsiteY0" fmla="*/ 99329 h 523481"/>
                      <a:gd name="connsiteX1" fmla="*/ 338190 w 810929"/>
                      <a:gd name="connsiteY1" fmla="*/ 251729 h 523481"/>
                      <a:gd name="connsiteX2" fmla="*/ 409627 w 810929"/>
                      <a:gd name="connsiteY2" fmla="*/ 313642 h 523481"/>
                      <a:gd name="connsiteX3" fmla="*/ 614415 w 810929"/>
                      <a:gd name="connsiteY3" fmla="*/ 289829 h 523481"/>
                      <a:gd name="connsiteX4" fmla="*/ 809677 w 810929"/>
                      <a:gd name="connsiteY4" fmla="*/ 370792 h 523481"/>
                      <a:gd name="connsiteX5" fmla="*/ 685852 w 810929"/>
                      <a:gd name="connsiteY5" fmla="*/ 437467 h 523481"/>
                      <a:gd name="connsiteX6" fmla="*/ 447727 w 810929"/>
                      <a:gd name="connsiteY6" fmla="*/ 523192 h 523481"/>
                      <a:gd name="connsiteX7" fmla="*/ 238177 w 810929"/>
                      <a:gd name="connsiteY7" fmla="*/ 456517 h 523481"/>
                      <a:gd name="connsiteX8" fmla="*/ 57202 w 810929"/>
                      <a:gd name="connsiteY8" fmla="*/ 242204 h 523481"/>
                      <a:gd name="connsiteX9" fmla="*/ 52 w 810929"/>
                      <a:gd name="connsiteY9" fmla="*/ 180292 h 523481"/>
                      <a:gd name="connsiteX10" fmla="*/ 47677 w 810929"/>
                      <a:gd name="connsiteY10" fmla="*/ 156479 h 523481"/>
                      <a:gd name="connsiteX11" fmla="*/ 85777 w 810929"/>
                      <a:gd name="connsiteY11" fmla="*/ 127904 h 523481"/>
                      <a:gd name="connsiteX12" fmla="*/ 219127 w 810929"/>
                      <a:gd name="connsiteY12" fmla="*/ 4079 h 523481"/>
                      <a:gd name="connsiteX13" fmla="*/ 328665 w 810929"/>
                      <a:gd name="connsiteY13" fmla="*/ 32654 h 523481"/>
                      <a:gd name="connsiteX14" fmla="*/ 352477 w 810929"/>
                      <a:gd name="connsiteY14" fmla="*/ 99329 h 52348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810929" h="523481">
                        <a:moveTo>
                          <a:pt x="352477" y="99329"/>
                        </a:moveTo>
                        <a:cubicBezTo>
                          <a:pt x="354064" y="135841"/>
                          <a:pt x="328665" y="216010"/>
                          <a:pt x="338190" y="251729"/>
                        </a:cubicBezTo>
                        <a:cubicBezTo>
                          <a:pt x="347715" y="287448"/>
                          <a:pt x="363589" y="307292"/>
                          <a:pt x="409627" y="313642"/>
                        </a:cubicBezTo>
                        <a:cubicBezTo>
                          <a:pt x="455665" y="319992"/>
                          <a:pt x="547740" y="280304"/>
                          <a:pt x="614415" y="289829"/>
                        </a:cubicBezTo>
                        <a:cubicBezTo>
                          <a:pt x="681090" y="299354"/>
                          <a:pt x="797771" y="346186"/>
                          <a:pt x="809677" y="370792"/>
                        </a:cubicBezTo>
                        <a:cubicBezTo>
                          <a:pt x="821583" y="395398"/>
                          <a:pt x="746177" y="412067"/>
                          <a:pt x="685852" y="437467"/>
                        </a:cubicBezTo>
                        <a:cubicBezTo>
                          <a:pt x="625527" y="462867"/>
                          <a:pt x="522339" y="520017"/>
                          <a:pt x="447727" y="523192"/>
                        </a:cubicBezTo>
                        <a:cubicBezTo>
                          <a:pt x="373115" y="526367"/>
                          <a:pt x="303264" y="503348"/>
                          <a:pt x="238177" y="456517"/>
                        </a:cubicBezTo>
                        <a:cubicBezTo>
                          <a:pt x="173090" y="409686"/>
                          <a:pt x="96889" y="288241"/>
                          <a:pt x="57202" y="242204"/>
                        </a:cubicBezTo>
                        <a:cubicBezTo>
                          <a:pt x="17515" y="196167"/>
                          <a:pt x="1639" y="194579"/>
                          <a:pt x="52" y="180292"/>
                        </a:cubicBezTo>
                        <a:cubicBezTo>
                          <a:pt x="-1535" y="166005"/>
                          <a:pt x="33390" y="165210"/>
                          <a:pt x="47677" y="156479"/>
                        </a:cubicBezTo>
                        <a:cubicBezTo>
                          <a:pt x="61964" y="147748"/>
                          <a:pt x="57202" y="153304"/>
                          <a:pt x="85777" y="127904"/>
                        </a:cubicBezTo>
                        <a:cubicBezTo>
                          <a:pt x="114352" y="102504"/>
                          <a:pt x="178646" y="19954"/>
                          <a:pt x="219127" y="4079"/>
                        </a:cubicBezTo>
                        <a:cubicBezTo>
                          <a:pt x="259608" y="-11796"/>
                          <a:pt x="306440" y="23129"/>
                          <a:pt x="328665" y="32654"/>
                        </a:cubicBezTo>
                        <a:cubicBezTo>
                          <a:pt x="350890" y="42179"/>
                          <a:pt x="350890" y="62817"/>
                          <a:pt x="352477" y="99329"/>
                        </a:cubicBezTo>
                        <a:close/>
                      </a:path>
                    </a:pathLst>
                  </a:custGeom>
                  <a:solidFill>
                    <a:schemeClr val="tx1">
                      <a:lumMod val="75000"/>
                      <a:lumOff val="2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159" name="Freeform 158"/>
                  <p:cNvSpPr/>
                  <p:nvPr/>
                </p:nvSpPr>
                <p:spPr>
                  <a:xfrm>
                    <a:off x="5490845" y="3752129"/>
                    <a:ext cx="135632" cy="330527"/>
                  </a:xfrm>
                  <a:custGeom>
                    <a:avLst/>
                    <a:gdLst>
                      <a:gd name="connsiteX0" fmla="*/ 95568 w 135632"/>
                      <a:gd name="connsiteY0" fmla="*/ 10246 h 330527"/>
                      <a:gd name="connsiteX1" fmla="*/ 133668 w 135632"/>
                      <a:gd name="connsiteY1" fmla="*/ 167409 h 330527"/>
                      <a:gd name="connsiteX2" fmla="*/ 119380 w 135632"/>
                      <a:gd name="connsiteY2" fmla="*/ 324571 h 330527"/>
                      <a:gd name="connsiteX3" fmla="*/ 28893 w 135632"/>
                      <a:gd name="connsiteY3" fmla="*/ 286471 h 330527"/>
                      <a:gd name="connsiteX4" fmla="*/ 318 w 135632"/>
                      <a:gd name="connsiteY4" fmla="*/ 181696 h 330527"/>
                      <a:gd name="connsiteX5" fmla="*/ 43180 w 135632"/>
                      <a:gd name="connsiteY5" fmla="*/ 34059 h 330527"/>
                      <a:gd name="connsiteX6" fmla="*/ 95568 w 135632"/>
                      <a:gd name="connsiteY6" fmla="*/ 10246 h 3305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35632" h="330527">
                        <a:moveTo>
                          <a:pt x="95568" y="10246"/>
                        </a:moveTo>
                        <a:cubicBezTo>
                          <a:pt x="110649" y="32471"/>
                          <a:pt x="129699" y="115022"/>
                          <a:pt x="133668" y="167409"/>
                        </a:cubicBezTo>
                        <a:cubicBezTo>
                          <a:pt x="137637" y="219797"/>
                          <a:pt x="136842" y="304727"/>
                          <a:pt x="119380" y="324571"/>
                        </a:cubicBezTo>
                        <a:cubicBezTo>
                          <a:pt x="101918" y="344415"/>
                          <a:pt x="48737" y="310283"/>
                          <a:pt x="28893" y="286471"/>
                        </a:cubicBezTo>
                        <a:cubicBezTo>
                          <a:pt x="9049" y="262659"/>
                          <a:pt x="-2063" y="223765"/>
                          <a:pt x="318" y="181696"/>
                        </a:cubicBezTo>
                        <a:cubicBezTo>
                          <a:pt x="2699" y="139627"/>
                          <a:pt x="30480" y="63428"/>
                          <a:pt x="43180" y="34059"/>
                        </a:cubicBezTo>
                        <a:cubicBezTo>
                          <a:pt x="55880" y="4690"/>
                          <a:pt x="80487" y="-11979"/>
                          <a:pt x="95568" y="10246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160" name="Freeform 159"/>
                  <p:cNvSpPr/>
                  <p:nvPr/>
                </p:nvSpPr>
                <p:spPr>
                  <a:xfrm>
                    <a:off x="6030269" y="3742095"/>
                    <a:ext cx="295369" cy="429908"/>
                  </a:xfrm>
                  <a:custGeom>
                    <a:avLst/>
                    <a:gdLst>
                      <a:gd name="connsiteX0" fmla="*/ 218131 w 295369"/>
                      <a:gd name="connsiteY0" fmla="*/ 1230 h 429908"/>
                      <a:gd name="connsiteX1" fmla="*/ 165744 w 295369"/>
                      <a:gd name="connsiteY1" fmla="*/ 86955 h 429908"/>
                      <a:gd name="connsiteX2" fmla="*/ 94306 w 295369"/>
                      <a:gd name="connsiteY2" fmla="*/ 139343 h 429908"/>
                      <a:gd name="connsiteX3" fmla="*/ 8581 w 295369"/>
                      <a:gd name="connsiteY3" fmla="*/ 253643 h 429908"/>
                      <a:gd name="connsiteX4" fmla="*/ 18106 w 295369"/>
                      <a:gd name="connsiteY4" fmla="*/ 367943 h 429908"/>
                      <a:gd name="connsiteX5" fmla="*/ 141931 w 295369"/>
                      <a:gd name="connsiteY5" fmla="*/ 429855 h 429908"/>
                      <a:gd name="connsiteX6" fmla="*/ 232419 w 295369"/>
                      <a:gd name="connsiteY6" fmla="*/ 358418 h 429908"/>
                      <a:gd name="connsiteX7" fmla="*/ 294331 w 295369"/>
                      <a:gd name="connsiteY7" fmla="*/ 244118 h 429908"/>
                      <a:gd name="connsiteX8" fmla="*/ 270519 w 295369"/>
                      <a:gd name="connsiteY8" fmla="*/ 144105 h 429908"/>
                      <a:gd name="connsiteX9" fmla="*/ 260994 w 295369"/>
                      <a:gd name="connsiteY9" fmla="*/ 82193 h 429908"/>
                      <a:gd name="connsiteX10" fmla="*/ 265756 w 295369"/>
                      <a:gd name="connsiteY10" fmla="*/ 39330 h 429908"/>
                      <a:gd name="connsiteX11" fmla="*/ 218131 w 295369"/>
                      <a:gd name="connsiteY11" fmla="*/ 1230 h 4299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295369" h="429908">
                        <a:moveTo>
                          <a:pt x="218131" y="1230"/>
                        </a:moveTo>
                        <a:cubicBezTo>
                          <a:pt x="201462" y="9167"/>
                          <a:pt x="186381" y="63936"/>
                          <a:pt x="165744" y="86955"/>
                        </a:cubicBezTo>
                        <a:cubicBezTo>
                          <a:pt x="145107" y="109974"/>
                          <a:pt x="120500" y="111562"/>
                          <a:pt x="94306" y="139343"/>
                        </a:cubicBezTo>
                        <a:cubicBezTo>
                          <a:pt x="68112" y="167124"/>
                          <a:pt x="21281" y="215543"/>
                          <a:pt x="8581" y="253643"/>
                        </a:cubicBezTo>
                        <a:cubicBezTo>
                          <a:pt x="-4119" y="291743"/>
                          <a:pt x="-4119" y="338574"/>
                          <a:pt x="18106" y="367943"/>
                        </a:cubicBezTo>
                        <a:cubicBezTo>
                          <a:pt x="40331" y="397312"/>
                          <a:pt x="106212" y="431442"/>
                          <a:pt x="141931" y="429855"/>
                        </a:cubicBezTo>
                        <a:cubicBezTo>
                          <a:pt x="177650" y="428268"/>
                          <a:pt x="207019" y="389374"/>
                          <a:pt x="232419" y="358418"/>
                        </a:cubicBezTo>
                        <a:cubicBezTo>
                          <a:pt x="257819" y="327462"/>
                          <a:pt x="287981" y="279837"/>
                          <a:pt x="294331" y="244118"/>
                        </a:cubicBezTo>
                        <a:cubicBezTo>
                          <a:pt x="300681" y="208399"/>
                          <a:pt x="276075" y="171092"/>
                          <a:pt x="270519" y="144105"/>
                        </a:cubicBezTo>
                        <a:cubicBezTo>
                          <a:pt x="264963" y="117118"/>
                          <a:pt x="261788" y="99655"/>
                          <a:pt x="260994" y="82193"/>
                        </a:cubicBezTo>
                        <a:cubicBezTo>
                          <a:pt x="260200" y="64731"/>
                          <a:pt x="268931" y="52824"/>
                          <a:pt x="265756" y="39330"/>
                        </a:cubicBezTo>
                        <a:cubicBezTo>
                          <a:pt x="262581" y="25836"/>
                          <a:pt x="234800" y="-6707"/>
                          <a:pt x="218131" y="123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grpSp>
                <p:nvGrpSpPr>
                  <p:cNvPr id="161" name="Group 160"/>
                  <p:cNvGrpSpPr/>
                  <p:nvPr/>
                </p:nvGrpSpPr>
                <p:grpSpPr>
                  <a:xfrm>
                    <a:off x="5606322" y="3763040"/>
                    <a:ext cx="571983" cy="529561"/>
                    <a:chOff x="5606322" y="3763040"/>
                    <a:chExt cx="571983" cy="529561"/>
                  </a:xfrm>
                </p:grpSpPr>
                <p:sp>
                  <p:nvSpPr>
                    <p:cNvPr id="224" name="Freeform 223"/>
                    <p:cNvSpPr/>
                    <p:nvPr/>
                  </p:nvSpPr>
                  <p:spPr>
                    <a:xfrm>
                      <a:off x="5606322" y="3763040"/>
                      <a:ext cx="571983" cy="529561"/>
                    </a:xfrm>
                    <a:custGeom>
                      <a:avLst/>
                      <a:gdLst>
                        <a:gd name="connsiteX0" fmla="*/ 4539 w 596432"/>
                        <a:gd name="connsiteY0" fmla="*/ 13623 h 529561"/>
                        <a:gd name="connsiteX1" fmla="*/ 37876 w 596432"/>
                        <a:gd name="connsiteY1" fmla="*/ 213648 h 529561"/>
                        <a:gd name="connsiteX2" fmla="*/ 61689 w 596432"/>
                        <a:gd name="connsiteY2" fmla="*/ 394623 h 529561"/>
                        <a:gd name="connsiteX3" fmla="*/ 180751 w 596432"/>
                        <a:gd name="connsiteY3" fmla="*/ 513685 h 529561"/>
                        <a:gd name="connsiteX4" fmla="*/ 342676 w 596432"/>
                        <a:gd name="connsiteY4" fmla="*/ 523210 h 529561"/>
                        <a:gd name="connsiteX5" fmla="*/ 547464 w 596432"/>
                        <a:gd name="connsiteY5" fmla="*/ 466060 h 529561"/>
                        <a:gd name="connsiteX6" fmla="*/ 580801 w 596432"/>
                        <a:gd name="connsiteY6" fmla="*/ 413673 h 529561"/>
                        <a:gd name="connsiteX7" fmla="*/ 509364 w 596432"/>
                        <a:gd name="connsiteY7" fmla="*/ 370810 h 529561"/>
                        <a:gd name="connsiteX8" fmla="*/ 476026 w 596432"/>
                        <a:gd name="connsiteY8" fmla="*/ 304135 h 529561"/>
                        <a:gd name="connsiteX9" fmla="*/ 499839 w 596432"/>
                        <a:gd name="connsiteY9" fmla="*/ 194598 h 529561"/>
                        <a:gd name="connsiteX10" fmla="*/ 561751 w 596432"/>
                        <a:gd name="connsiteY10" fmla="*/ 113635 h 529561"/>
                        <a:gd name="connsiteX11" fmla="*/ 595089 w 596432"/>
                        <a:gd name="connsiteY11" fmla="*/ 99348 h 529561"/>
                        <a:gd name="connsiteX12" fmla="*/ 580801 w 596432"/>
                        <a:gd name="connsiteY12" fmla="*/ 4098 h 529561"/>
                        <a:gd name="connsiteX13" fmla="*/ 499839 w 596432"/>
                        <a:gd name="connsiteY13" fmla="*/ 18385 h 529561"/>
                        <a:gd name="connsiteX14" fmla="*/ 423639 w 596432"/>
                        <a:gd name="connsiteY14" fmla="*/ 27910 h 529561"/>
                        <a:gd name="connsiteX15" fmla="*/ 366489 w 596432"/>
                        <a:gd name="connsiteY15" fmla="*/ 4098 h 529561"/>
                        <a:gd name="connsiteX16" fmla="*/ 266476 w 596432"/>
                        <a:gd name="connsiteY16" fmla="*/ 13623 h 529561"/>
                        <a:gd name="connsiteX17" fmla="*/ 147414 w 596432"/>
                        <a:gd name="connsiteY17" fmla="*/ 32673 h 529561"/>
                        <a:gd name="connsiteX18" fmla="*/ 4539 w 596432"/>
                        <a:gd name="connsiteY18" fmla="*/ 13623 h 52956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</a:cxnLst>
                      <a:rect l="l" t="t" r="r" b="b"/>
                      <a:pathLst>
                        <a:path w="596432" h="529561">
                          <a:moveTo>
                            <a:pt x="4539" y="13623"/>
                          </a:moveTo>
                          <a:cubicBezTo>
                            <a:pt x="-13717" y="43786"/>
                            <a:pt x="28351" y="150148"/>
                            <a:pt x="37876" y="213648"/>
                          </a:cubicBezTo>
                          <a:cubicBezTo>
                            <a:pt x="47401" y="277148"/>
                            <a:pt x="37876" y="344617"/>
                            <a:pt x="61689" y="394623"/>
                          </a:cubicBezTo>
                          <a:cubicBezTo>
                            <a:pt x="85502" y="444629"/>
                            <a:pt x="133920" y="492254"/>
                            <a:pt x="180751" y="513685"/>
                          </a:cubicBezTo>
                          <a:cubicBezTo>
                            <a:pt x="227582" y="535116"/>
                            <a:pt x="281557" y="531148"/>
                            <a:pt x="342676" y="523210"/>
                          </a:cubicBezTo>
                          <a:cubicBezTo>
                            <a:pt x="403795" y="515273"/>
                            <a:pt x="507777" y="484316"/>
                            <a:pt x="547464" y="466060"/>
                          </a:cubicBezTo>
                          <a:cubicBezTo>
                            <a:pt x="587151" y="447804"/>
                            <a:pt x="587151" y="429548"/>
                            <a:pt x="580801" y="413673"/>
                          </a:cubicBezTo>
                          <a:cubicBezTo>
                            <a:pt x="574451" y="397798"/>
                            <a:pt x="526826" y="389066"/>
                            <a:pt x="509364" y="370810"/>
                          </a:cubicBezTo>
                          <a:cubicBezTo>
                            <a:pt x="491902" y="352554"/>
                            <a:pt x="477613" y="333504"/>
                            <a:pt x="476026" y="304135"/>
                          </a:cubicBezTo>
                          <a:cubicBezTo>
                            <a:pt x="474439" y="274766"/>
                            <a:pt x="485552" y="226348"/>
                            <a:pt x="499839" y="194598"/>
                          </a:cubicBezTo>
                          <a:cubicBezTo>
                            <a:pt x="514127" y="162848"/>
                            <a:pt x="545876" y="129510"/>
                            <a:pt x="561751" y="113635"/>
                          </a:cubicBezTo>
                          <a:cubicBezTo>
                            <a:pt x="577626" y="97760"/>
                            <a:pt x="591914" y="117604"/>
                            <a:pt x="595089" y="99348"/>
                          </a:cubicBezTo>
                          <a:cubicBezTo>
                            <a:pt x="598264" y="81092"/>
                            <a:pt x="596676" y="17592"/>
                            <a:pt x="580801" y="4098"/>
                          </a:cubicBezTo>
                          <a:cubicBezTo>
                            <a:pt x="564926" y="-9396"/>
                            <a:pt x="526033" y="14416"/>
                            <a:pt x="499839" y="18385"/>
                          </a:cubicBezTo>
                          <a:cubicBezTo>
                            <a:pt x="473645" y="22354"/>
                            <a:pt x="445864" y="30291"/>
                            <a:pt x="423639" y="27910"/>
                          </a:cubicBezTo>
                          <a:cubicBezTo>
                            <a:pt x="401414" y="25529"/>
                            <a:pt x="392683" y="6479"/>
                            <a:pt x="366489" y="4098"/>
                          </a:cubicBezTo>
                          <a:cubicBezTo>
                            <a:pt x="340295" y="1717"/>
                            <a:pt x="302989" y="8860"/>
                            <a:pt x="266476" y="13623"/>
                          </a:cubicBezTo>
                          <a:cubicBezTo>
                            <a:pt x="229964" y="18386"/>
                            <a:pt x="183926" y="32673"/>
                            <a:pt x="147414" y="32673"/>
                          </a:cubicBezTo>
                          <a:cubicBezTo>
                            <a:pt x="110902" y="32673"/>
                            <a:pt x="22795" y="-16540"/>
                            <a:pt x="4539" y="13623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225" name="Freeform 224"/>
                    <p:cNvSpPr/>
                    <p:nvPr/>
                  </p:nvSpPr>
                  <p:spPr>
                    <a:xfrm>
                      <a:off x="5614226" y="3895720"/>
                      <a:ext cx="92752" cy="330872"/>
                    </a:xfrm>
                    <a:custGeom>
                      <a:avLst/>
                      <a:gdLst>
                        <a:gd name="connsiteX0" fmla="*/ 86487 w 92752"/>
                        <a:gd name="connsiteY0" fmla="*/ 328618 h 330872"/>
                        <a:gd name="connsiteX1" fmla="*/ 10287 w 92752"/>
                        <a:gd name="connsiteY1" fmla="*/ 233368 h 330872"/>
                        <a:gd name="connsiteX2" fmla="*/ 762 w 92752"/>
                        <a:gd name="connsiteY2" fmla="*/ 138118 h 330872"/>
                        <a:gd name="connsiteX3" fmla="*/ 10287 w 92752"/>
                        <a:gd name="connsiteY3" fmla="*/ 5 h 330872"/>
                        <a:gd name="connsiteX4" fmla="*/ 76962 w 92752"/>
                        <a:gd name="connsiteY4" fmla="*/ 133355 h 330872"/>
                        <a:gd name="connsiteX5" fmla="*/ 86487 w 92752"/>
                        <a:gd name="connsiteY5" fmla="*/ 328618 h 3308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92752" h="330872">
                          <a:moveTo>
                            <a:pt x="86487" y="328618"/>
                          </a:moveTo>
                          <a:cubicBezTo>
                            <a:pt x="75375" y="345287"/>
                            <a:pt x="24574" y="265118"/>
                            <a:pt x="10287" y="233368"/>
                          </a:cubicBezTo>
                          <a:cubicBezTo>
                            <a:pt x="-4001" y="201618"/>
                            <a:pt x="762" y="177012"/>
                            <a:pt x="762" y="138118"/>
                          </a:cubicBezTo>
                          <a:cubicBezTo>
                            <a:pt x="762" y="99224"/>
                            <a:pt x="-2413" y="799"/>
                            <a:pt x="10287" y="5"/>
                          </a:cubicBezTo>
                          <a:cubicBezTo>
                            <a:pt x="22987" y="-789"/>
                            <a:pt x="60293" y="85730"/>
                            <a:pt x="76962" y="133355"/>
                          </a:cubicBezTo>
                          <a:cubicBezTo>
                            <a:pt x="93631" y="180980"/>
                            <a:pt x="97599" y="311949"/>
                            <a:pt x="86487" y="328618"/>
                          </a:cubicBezTo>
                          <a:close/>
                        </a:path>
                      </a:pathLst>
                    </a:custGeom>
                    <a:solidFill>
                      <a:schemeClr val="accent2">
                        <a:lumMod val="50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</p:grpSp>
              <p:sp>
                <p:nvSpPr>
                  <p:cNvPr id="162" name="Freeform 161"/>
                  <p:cNvSpPr/>
                  <p:nvPr/>
                </p:nvSpPr>
                <p:spPr>
                  <a:xfrm>
                    <a:off x="5617690" y="3324073"/>
                    <a:ext cx="603983" cy="481446"/>
                  </a:xfrm>
                  <a:custGeom>
                    <a:avLst/>
                    <a:gdLst>
                      <a:gd name="connsiteX0" fmla="*/ 2060 w 603983"/>
                      <a:gd name="connsiteY0" fmla="*/ 404965 h 481446"/>
                      <a:gd name="connsiteX1" fmla="*/ 21110 w 603983"/>
                      <a:gd name="connsiteY1" fmla="*/ 266852 h 481446"/>
                      <a:gd name="connsiteX2" fmla="*/ 130648 w 603983"/>
                      <a:gd name="connsiteY2" fmla="*/ 147790 h 481446"/>
                      <a:gd name="connsiteX3" fmla="*/ 249710 w 603983"/>
                      <a:gd name="connsiteY3" fmla="*/ 19202 h 481446"/>
                      <a:gd name="connsiteX4" fmla="*/ 283048 w 603983"/>
                      <a:gd name="connsiteY4" fmla="*/ 4915 h 481446"/>
                      <a:gd name="connsiteX5" fmla="*/ 321148 w 603983"/>
                      <a:gd name="connsiteY5" fmla="*/ 62065 h 481446"/>
                      <a:gd name="connsiteX6" fmla="*/ 435448 w 603983"/>
                      <a:gd name="connsiteY6" fmla="*/ 119215 h 481446"/>
                      <a:gd name="connsiteX7" fmla="*/ 525935 w 603983"/>
                      <a:gd name="connsiteY7" fmla="*/ 209702 h 481446"/>
                      <a:gd name="connsiteX8" fmla="*/ 549748 w 603983"/>
                      <a:gd name="connsiteY8" fmla="*/ 328765 h 481446"/>
                      <a:gd name="connsiteX9" fmla="*/ 602135 w 603983"/>
                      <a:gd name="connsiteY9" fmla="*/ 395440 h 481446"/>
                      <a:gd name="connsiteX10" fmla="*/ 583085 w 603983"/>
                      <a:gd name="connsiteY10" fmla="*/ 438302 h 481446"/>
                      <a:gd name="connsiteX11" fmla="*/ 497360 w 603983"/>
                      <a:gd name="connsiteY11" fmla="*/ 452590 h 481446"/>
                      <a:gd name="connsiteX12" fmla="*/ 411635 w 603983"/>
                      <a:gd name="connsiteY12" fmla="*/ 481165 h 481446"/>
                      <a:gd name="connsiteX13" fmla="*/ 340198 w 603983"/>
                      <a:gd name="connsiteY13" fmla="*/ 433540 h 481446"/>
                      <a:gd name="connsiteX14" fmla="*/ 268760 w 603983"/>
                      <a:gd name="connsiteY14" fmla="*/ 433540 h 481446"/>
                      <a:gd name="connsiteX15" fmla="*/ 192560 w 603983"/>
                      <a:gd name="connsiteY15" fmla="*/ 466877 h 481446"/>
                      <a:gd name="connsiteX16" fmla="*/ 49685 w 603983"/>
                      <a:gd name="connsiteY16" fmla="*/ 471640 h 481446"/>
                      <a:gd name="connsiteX17" fmla="*/ 2060 w 603983"/>
                      <a:gd name="connsiteY17" fmla="*/ 404965 h 48144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</a:cxnLst>
                    <a:rect l="l" t="t" r="r" b="b"/>
                    <a:pathLst>
                      <a:path w="603983" h="481446">
                        <a:moveTo>
                          <a:pt x="2060" y="404965"/>
                        </a:moveTo>
                        <a:cubicBezTo>
                          <a:pt x="-2702" y="370834"/>
                          <a:pt x="-321" y="309714"/>
                          <a:pt x="21110" y="266852"/>
                        </a:cubicBezTo>
                        <a:cubicBezTo>
                          <a:pt x="42541" y="223990"/>
                          <a:pt x="130648" y="147790"/>
                          <a:pt x="130648" y="147790"/>
                        </a:cubicBezTo>
                        <a:cubicBezTo>
                          <a:pt x="168748" y="106515"/>
                          <a:pt x="224310" y="43014"/>
                          <a:pt x="249710" y="19202"/>
                        </a:cubicBezTo>
                        <a:cubicBezTo>
                          <a:pt x="275110" y="-4611"/>
                          <a:pt x="271142" y="-2229"/>
                          <a:pt x="283048" y="4915"/>
                        </a:cubicBezTo>
                        <a:cubicBezTo>
                          <a:pt x="294954" y="12059"/>
                          <a:pt x="295748" y="43015"/>
                          <a:pt x="321148" y="62065"/>
                        </a:cubicBezTo>
                        <a:cubicBezTo>
                          <a:pt x="346548" y="81115"/>
                          <a:pt x="401317" y="94609"/>
                          <a:pt x="435448" y="119215"/>
                        </a:cubicBezTo>
                        <a:cubicBezTo>
                          <a:pt x="469579" y="143821"/>
                          <a:pt x="506885" y="174777"/>
                          <a:pt x="525935" y="209702"/>
                        </a:cubicBezTo>
                        <a:cubicBezTo>
                          <a:pt x="544985" y="244627"/>
                          <a:pt x="537048" y="297809"/>
                          <a:pt x="549748" y="328765"/>
                        </a:cubicBezTo>
                        <a:cubicBezTo>
                          <a:pt x="562448" y="359721"/>
                          <a:pt x="596579" y="377184"/>
                          <a:pt x="602135" y="395440"/>
                        </a:cubicBezTo>
                        <a:cubicBezTo>
                          <a:pt x="607691" y="413696"/>
                          <a:pt x="600548" y="428777"/>
                          <a:pt x="583085" y="438302"/>
                        </a:cubicBezTo>
                        <a:cubicBezTo>
                          <a:pt x="565623" y="447827"/>
                          <a:pt x="525935" y="445446"/>
                          <a:pt x="497360" y="452590"/>
                        </a:cubicBezTo>
                        <a:cubicBezTo>
                          <a:pt x="468785" y="459734"/>
                          <a:pt x="437829" y="484340"/>
                          <a:pt x="411635" y="481165"/>
                        </a:cubicBezTo>
                        <a:cubicBezTo>
                          <a:pt x="385441" y="477990"/>
                          <a:pt x="364011" y="441478"/>
                          <a:pt x="340198" y="433540"/>
                        </a:cubicBezTo>
                        <a:cubicBezTo>
                          <a:pt x="316386" y="425603"/>
                          <a:pt x="293366" y="427984"/>
                          <a:pt x="268760" y="433540"/>
                        </a:cubicBezTo>
                        <a:cubicBezTo>
                          <a:pt x="244154" y="439096"/>
                          <a:pt x="229072" y="460527"/>
                          <a:pt x="192560" y="466877"/>
                        </a:cubicBezTo>
                        <a:cubicBezTo>
                          <a:pt x="156048" y="473227"/>
                          <a:pt x="80641" y="477196"/>
                          <a:pt x="49685" y="471640"/>
                        </a:cubicBezTo>
                        <a:cubicBezTo>
                          <a:pt x="18729" y="466084"/>
                          <a:pt x="6822" y="439096"/>
                          <a:pt x="2060" y="404965"/>
                        </a:cubicBezTo>
                        <a:close/>
                      </a:path>
                    </a:pathLst>
                  </a:custGeom>
                  <a:solidFill>
                    <a:srgbClr val="FFCC29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163" name="Freeform 162"/>
                  <p:cNvSpPr/>
                  <p:nvPr/>
                </p:nvSpPr>
                <p:spPr>
                  <a:xfrm>
                    <a:off x="5911260" y="3300413"/>
                    <a:ext cx="205509" cy="138982"/>
                  </a:xfrm>
                  <a:custGeom>
                    <a:avLst/>
                    <a:gdLst>
                      <a:gd name="connsiteX0" fmla="*/ 13290 w 205509"/>
                      <a:gd name="connsiteY0" fmla="*/ 4762 h 138982"/>
                      <a:gd name="connsiteX1" fmla="*/ 13290 w 205509"/>
                      <a:gd name="connsiteY1" fmla="*/ 71437 h 138982"/>
                      <a:gd name="connsiteX2" fmla="*/ 151403 w 205509"/>
                      <a:gd name="connsiteY2" fmla="*/ 138112 h 138982"/>
                      <a:gd name="connsiteX3" fmla="*/ 203790 w 205509"/>
                      <a:gd name="connsiteY3" fmla="*/ 104775 h 138982"/>
                      <a:gd name="connsiteX4" fmla="*/ 189503 w 205509"/>
                      <a:gd name="connsiteY4" fmla="*/ 38100 h 138982"/>
                      <a:gd name="connsiteX5" fmla="*/ 156165 w 205509"/>
                      <a:gd name="connsiteY5" fmla="*/ 9525 h 138982"/>
                      <a:gd name="connsiteX6" fmla="*/ 103778 w 205509"/>
                      <a:gd name="connsiteY6" fmla="*/ 0 h 1389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205509" h="138982">
                        <a:moveTo>
                          <a:pt x="13290" y="4762"/>
                        </a:moveTo>
                        <a:cubicBezTo>
                          <a:pt x="1780" y="26987"/>
                          <a:pt x="-9729" y="49212"/>
                          <a:pt x="13290" y="71437"/>
                        </a:cubicBezTo>
                        <a:cubicBezTo>
                          <a:pt x="36309" y="93662"/>
                          <a:pt x="119653" y="132556"/>
                          <a:pt x="151403" y="138112"/>
                        </a:cubicBezTo>
                        <a:cubicBezTo>
                          <a:pt x="183153" y="143668"/>
                          <a:pt x="197440" y="121444"/>
                          <a:pt x="203790" y="104775"/>
                        </a:cubicBezTo>
                        <a:cubicBezTo>
                          <a:pt x="210140" y="88106"/>
                          <a:pt x="197440" y="53975"/>
                          <a:pt x="189503" y="38100"/>
                        </a:cubicBezTo>
                        <a:cubicBezTo>
                          <a:pt x="181566" y="22225"/>
                          <a:pt x="170453" y="15875"/>
                          <a:pt x="156165" y="9525"/>
                        </a:cubicBezTo>
                        <a:cubicBezTo>
                          <a:pt x="141877" y="3175"/>
                          <a:pt x="122827" y="1587"/>
                          <a:pt x="103778" y="0"/>
                        </a:cubicBezTo>
                      </a:path>
                    </a:pathLst>
                  </a:custGeom>
                  <a:solidFill>
                    <a:srgbClr val="CC9B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164" name="Freeform 163"/>
                  <p:cNvSpPr/>
                  <p:nvPr/>
                </p:nvSpPr>
                <p:spPr>
                  <a:xfrm>
                    <a:off x="5305176" y="3489782"/>
                    <a:ext cx="362210" cy="631402"/>
                  </a:xfrm>
                  <a:custGeom>
                    <a:avLst/>
                    <a:gdLst>
                      <a:gd name="connsiteX0" fmla="*/ 362199 w 362210"/>
                      <a:gd name="connsiteY0" fmla="*/ 43993 h 631402"/>
                      <a:gd name="connsiteX1" fmla="*/ 305049 w 362210"/>
                      <a:gd name="connsiteY1" fmla="*/ 229731 h 631402"/>
                      <a:gd name="connsiteX2" fmla="*/ 257424 w 362210"/>
                      <a:gd name="connsiteY2" fmla="*/ 296406 h 631402"/>
                      <a:gd name="connsiteX3" fmla="*/ 205037 w 362210"/>
                      <a:gd name="connsiteY3" fmla="*/ 372606 h 631402"/>
                      <a:gd name="connsiteX4" fmla="*/ 190749 w 362210"/>
                      <a:gd name="connsiteY4" fmla="*/ 477381 h 631402"/>
                      <a:gd name="connsiteX5" fmla="*/ 281237 w 362210"/>
                      <a:gd name="connsiteY5" fmla="*/ 620256 h 631402"/>
                      <a:gd name="connsiteX6" fmla="*/ 95499 w 362210"/>
                      <a:gd name="connsiteY6" fmla="*/ 615493 h 631402"/>
                      <a:gd name="connsiteX7" fmla="*/ 28824 w 362210"/>
                      <a:gd name="connsiteY7" fmla="*/ 563106 h 631402"/>
                      <a:gd name="connsiteX8" fmla="*/ 249 w 362210"/>
                      <a:gd name="connsiteY8" fmla="*/ 463093 h 631402"/>
                      <a:gd name="connsiteX9" fmla="*/ 43112 w 362210"/>
                      <a:gd name="connsiteY9" fmla="*/ 363081 h 631402"/>
                      <a:gd name="connsiteX10" fmla="*/ 133599 w 362210"/>
                      <a:gd name="connsiteY10" fmla="*/ 258306 h 631402"/>
                      <a:gd name="connsiteX11" fmla="*/ 224087 w 362210"/>
                      <a:gd name="connsiteY11" fmla="*/ 205918 h 631402"/>
                      <a:gd name="connsiteX12" fmla="*/ 252662 w 362210"/>
                      <a:gd name="connsiteY12" fmla="*/ 96381 h 631402"/>
                      <a:gd name="connsiteX13" fmla="*/ 266949 w 362210"/>
                      <a:gd name="connsiteY13" fmla="*/ 48756 h 631402"/>
                      <a:gd name="connsiteX14" fmla="*/ 300287 w 362210"/>
                      <a:gd name="connsiteY14" fmla="*/ 1131 h 631402"/>
                      <a:gd name="connsiteX15" fmla="*/ 362199 w 362210"/>
                      <a:gd name="connsiteY15" fmla="*/ 43993 h 63140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62210" h="631402">
                        <a:moveTo>
                          <a:pt x="362199" y="43993"/>
                        </a:moveTo>
                        <a:cubicBezTo>
                          <a:pt x="362993" y="82093"/>
                          <a:pt x="322511" y="187662"/>
                          <a:pt x="305049" y="229731"/>
                        </a:cubicBezTo>
                        <a:cubicBezTo>
                          <a:pt x="287586" y="271800"/>
                          <a:pt x="274093" y="272593"/>
                          <a:pt x="257424" y="296406"/>
                        </a:cubicBezTo>
                        <a:cubicBezTo>
                          <a:pt x="240755" y="320219"/>
                          <a:pt x="216149" y="342444"/>
                          <a:pt x="205037" y="372606"/>
                        </a:cubicBezTo>
                        <a:cubicBezTo>
                          <a:pt x="193925" y="402768"/>
                          <a:pt x="178049" y="436106"/>
                          <a:pt x="190749" y="477381"/>
                        </a:cubicBezTo>
                        <a:cubicBezTo>
                          <a:pt x="203449" y="518656"/>
                          <a:pt x="297112" y="597238"/>
                          <a:pt x="281237" y="620256"/>
                        </a:cubicBezTo>
                        <a:cubicBezTo>
                          <a:pt x="265362" y="643274"/>
                          <a:pt x="137568" y="625018"/>
                          <a:pt x="95499" y="615493"/>
                        </a:cubicBezTo>
                        <a:cubicBezTo>
                          <a:pt x="53430" y="605968"/>
                          <a:pt x="44699" y="588506"/>
                          <a:pt x="28824" y="563106"/>
                        </a:cubicBezTo>
                        <a:cubicBezTo>
                          <a:pt x="12949" y="537706"/>
                          <a:pt x="-2132" y="496430"/>
                          <a:pt x="249" y="463093"/>
                        </a:cubicBezTo>
                        <a:cubicBezTo>
                          <a:pt x="2630" y="429756"/>
                          <a:pt x="20887" y="397212"/>
                          <a:pt x="43112" y="363081"/>
                        </a:cubicBezTo>
                        <a:cubicBezTo>
                          <a:pt x="65337" y="328950"/>
                          <a:pt x="103436" y="284500"/>
                          <a:pt x="133599" y="258306"/>
                        </a:cubicBezTo>
                        <a:cubicBezTo>
                          <a:pt x="163762" y="232112"/>
                          <a:pt x="204243" y="232905"/>
                          <a:pt x="224087" y="205918"/>
                        </a:cubicBezTo>
                        <a:cubicBezTo>
                          <a:pt x="243931" y="178931"/>
                          <a:pt x="245518" y="122575"/>
                          <a:pt x="252662" y="96381"/>
                        </a:cubicBezTo>
                        <a:cubicBezTo>
                          <a:pt x="259806" y="70187"/>
                          <a:pt x="259012" y="64631"/>
                          <a:pt x="266949" y="48756"/>
                        </a:cubicBezTo>
                        <a:cubicBezTo>
                          <a:pt x="274886" y="32881"/>
                          <a:pt x="290762" y="5894"/>
                          <a:pt x="300287" y="1131"/>
                        </a:cubicBezTo>
                        <a:cubicBezTo>
                          <a:pt x="309812" y="-3632"/>
                          <a:pt x="361405" y="5893"/>
                          <a:pt x="362199" y="43993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165" name="Freeform 164"/>
                  <p:cNvSpPr/>
                  <p:nvPr/>
                </p:nvSpPr>
                <p:spPr>
                  <a:xfrm>
                    <a:off x="6147524" y="3566084"/>
                    <a:ext cx="373454" cy="566776"/>
                  </a:xfrm>
                  <a:custGeom>
                    <a:avLst/>
                    <a:gdLst>
                      <a:gd name="connsiteX0" fmla="*/ 864 w 373454"/>
                      <a:gd name="connsiteY0" fmla="*/ 24841 h 566776"/>
                      <a:gd name="connsiteX1" fmla="*/ 53251 w 373454"/>
                      <a:gd name="connsiteY1" fmla="*/ 143904 h 566776"/>
                      <a:gd name="connsiteX2" fmla="*/ 124689 w 373454"/>
                      <a:gd name="connsiteY2" fmla="*/ 172479 h 566776"/>
                      <a:gd name="connsiteX3" fmla="*/ 129451 w 373454"/>
                      <a:gd name="connsiteY3" fmla="*/ 277254 h 566776"/>
                      <a:gd name="connsiteX4" fmla="*/ 158026 w 373454"/>
                      <a:gd name="connsiteY4" fmla="*/ 329641 h 566776"/>
                      <a:gd name="connsiteX5" fmla="*/ 162789 w 373454"/>
                      <a:gd name="connsiteY5" fmla="*/ 420129 h 566776"/>
                      <a:gd name="connsiteX6" fmla="*/ 115164 w 373454"/>
                      <a:gd name="connsiteY6" fmla="*/ 563004 h 566776"/>
                      <a:gd name="connsiteX7" fmla="*/ 281851 w 373454"/>
                      <a:gd name="connsiteY7" fmla="*/ 524904 h 566776"/>
                      <a:gd name="connsiteX8" fmla="*/ 372339 w 373454"/>
                      <a:gd name="connsiteY8" fmla="*/ 520141 h 566776"/>
                      <a:gd name="connsiteX9" fmla="*/ 329476 w 373454"/>
                      <a:gd name="connsiteY9" fmla="*/ 410604 h 566776"/>
                      <a:gd name="connsiteX10" fmla="*/ 286614 w 373454"/>
                      <a:gd name="connsiteY10" fmla="*/ 291541 h 566776"/>
                      <a:gd name="connsiteX11" fmla="*/ 291376 w 373454"/>
                      <a:gd name="connsiteY11" fmla="*/ 167716 h 566776"/>
                      <a:gd name="connsiteX12" fmla="*/ 296139 w 373454"/>
                      <a:gd name="connsiteY12" fmla="*/ 34366 h 566776"/>
                      <a:gd name="connsiteX13" fmla="*/ 186601 w 373454"/>
                      <a:gd name="connsiteY13" fmla="*/ 5791 h 566776"/>
                      <a:gd name="connsiteX14" fmla="*/ 96114 w 373454"/>
                      <a:gd name="connsiteY14" fmla="*/ 1029 h 566776"/>
                      <a:gd name="connsiteX15" fmla="*/ 864 w 373454"/>
                      <a:gd name="connsiteY15" fmla="*/ 24841 h 5667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373454" h="566776">
                        <a:moveTo>
                          <a:pt x="864" y="24841"/>
                        </a:moveTo>
                        <a:cubicBezTo>
                          <a:pt x="-6280" y="48653"/>
                          <a:pt x="32614" y="119298"/>
                          <a:pt x="53251" y="143904"/>
                        </a:cubicBezTo>
                        <a:cubicBezTo>
                          <a:pt x="73889" y="168510"/>
                          <a:pt x="111989" y="150254"/>
                          <a:pt x="124689" y="172479"/>
                        </a:cubicBezTo>
                        <a:cubicBezTo>
                          <a:pt x="137389" y="194704"/>
                          <a:pt x="123895" y="251060"/>
                          <a:pt x="129451" y="277254"/>
                        </a:cubicBezTo>
                        <a:cubicBezTo>
                          <a:pt x="135007" y="303448"/>
                          <a:pt x="152470" y="305829"/>
                          <a:pt x="158026" y="329641"/>
                        </a:cubicBezTo>
                        <a:cubicBezTo>
                          <a:pt x="163582" y="353453"/>
                          <a:pt x="169933" y="381235"/>
                          <a:pt x="162789" y="420129"/>
                        </a:cubicBezTo>
                        <a:cubicBezTo>
                          <a:pt x="155645" y="459023"/>
                          <a:pt x="95320" y="545542"/>
                          <a:pt x="115164" y="563004"/>
                        </a:cubicBezTo>
                        <a:cubicBezTo>
                          <a:pt x="135008" y="580466"/>
                          <a:pt x="238989" y="532048"/>
                          <a:pt x="281851" y="524904"/>
                        </a:cubicBezTo>
                        <a:cubicBezTo>
                          <a:pt x="324713" y="517760"/>
                          <a:pt x="364402" y="539191"/>
                          <a:pt x="372339" y="520141"/>
                        </a:cubicBezTo>
                        <a:cubicBezTo>
                          <a:pt x="380276" y="501091"/>
                          <a:pt x="343763" y="448704"/>
                          <a:pt x="329476" y="410604"/>
                        </a:cubicBezTo>
                        <a:cubicBezTo>
                          <a:pt x="315189" y="372504"/>
                          <a:pt x="292964" y="332022"/>
                          <a:pt x="286614" y="291541"/>
                        </a:cubicBezTo>
                        <a:cubicBezTo>
                          <a:pt x="280264" y="251060"/>
                          <a:pt x="289789" y="210578"/>
                          <a:pt x="291376" y="167716"/>
                        </a:cubicBezTo>
                        <a:cubicBezTo>
                          <a:pt x="292963" y="124854"/>
                          <a:pt x="313602" y="61354"/>
                          <a:pt x="296139" y="34366"/>
                        </a:cubicBezTo>
                        <a:cubicBezTo>
                          <a:pt x="278676" y="7378"/>
                          <a:pt x="219939" y="11347"/>
                          <a:pt x="186601" y="5791"/>
                        </a:cubicBezTo>
                        <a:cubicBezTo>
                          <a:pt x="153264" y="235"/>
                          <a:pt x="123895" y="4204"/>
                          <a:pt x="96114" y="1029"/>
                        </a:cubicBezTo>
                        <a:cubicBezTo>
                          <a:pt x="68333" y="-2146"/>
                          <a:pt x="8008" y="1029"/>
                          <a:pt x="864" y="24841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sp>
                <p:nvSpPr>
                  <p:cNvPr id="166" name="Freeform 165"/>
                  <p:cNvSpPr/>
                  <p:nvPr/>
                </p:nvSpPr>
                <p:spPr>
                  <a:xfrm>
                    <a:off x="6691602" y="3522757"/>
                    <a:ext cx="242598" cy="455951"/>
                  </a:xfrm>
                  <a:custGeom>
                    <a:avLst/>
                    <a:gdLst>
                      <a:gd name="connsiteX0" fmla="*/ 242598 w 242598"/>
                      <a:gd name="connsiteY0" fmla="*/ 434881 h 455951"/>
                      <a:gd name="connsiteX1" fmla="*/ 109248 w 242598"/>
                      <a:gd name="connsiteY1" fmla="*/ 453931 h 455951"/>
                      <a:gd name="connsiteX2" fmla="*/ 75911 w 242598"/>
                      <a:gd name="connsiteY2" fmla="*/ 392018 h 455951"/>
                      <a:gd name="connsiteX3" fmla="*/ 4473 w 242598"/>
                      <a:gd name="connsiteY3" fmla="*/ 230093 h 455951"/>
                      <a:gd name="connsiteX4" fmla="*/ 9236 w 242598"/>
                      <a:gd name="connsiteY4" fmla="*/ 72931 h 455951"/>
                      <a:gd name="connsiteX5" fmla="*/ 23523 w 242598"/>
                      <a:gd name="connsiteY5" fmla="*/ 6256 h 455951"/>
                      <a:gd name="connsiteX6" fmla="*/ 94961 w 242598"/>
                      <a:gd name="connsiteY6" fmla="*/ 15781 h 455951"/>
                      <a:gd name="connsiteX7" fmla="*/ 147348 w 242598"/>
                      <a:gd name="connsiteY7" fmla="*/ 120556 h 455951"/>
                      <a:gd name="connsiteX8" fmla="*/ 218786 w 242598"/>
                      <a:gd name="connsiteY8" fmla="*/ 211043 h 455951"/>
                      <a:gd name="connsiteX9" fmla="*/ 233073 w 242598"/>
                      <a:gd name="connsiteY9" fmla="*/ 301531 h 455951"/>
                      <a:gd name="connsiteX10" fmla="*/ 233073 w 242598"/>
                      <a:gd name="connsiteY10" fmla="*/ 349156 h 4559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242598" h="455951">
                        <a:moveTo>
                          <a:pt x="242598" y="434881"/>
                        </a:moveTo>
                        <a:cubicBezTo>
                          <a:pt x="189813" y="447978"/>
                          <a:pt x="137029" y="461075"/>
                          <a:pt x="109248" y="453931"/>
                        </a:cubicBezTo>
                        <a:cubicBezTo>
                          <a:pt x="81467" y="446787"/>
                          <a:pt x="93373" y="429324"/>
                          <a:pt x="75911" y="392018"/>
                        </a:cubicBezTo>
                        <a:cubicBezTo>
                          <a:pt x="58449" y="354712"/>
                          <a:pt x="15585" y="283274"/>
                          <a:pt x="4473" y="230093"/>
                        </a:cubicBezTo>
                        <a:cubicBezTo>
                          <a:pt x="-6639" y="176912"/>
                          <a:pt x="6061" y="110237"/>
                          <a:pt x="9236" y="72931"/>
                        </a:cubicBezTo>
                        <a:cubicBezTo>
                          <a:pt x="12411" y="35625"/>
                          <a:pt x="9236" y="15781"/>
                          <a:pt x="23523" y="6256"/>
                        </a:cubicBezTo>
                        <a:cubicBezTo>
                          <a:pt x="37810" y="-3269"/>
                          <a:pt x="74324" y="-3269"/>
                          <a:pt x="94961" y="15781"/>
                        </a:cubicBezTo>
                        <a:cubicBezTo>
                          <a:pt x="115598" y="34831"/>
                          <a:pt x="126710" y="88012"/>
                          <a:pt x="147348" y="120556"/>
                        </a:cubicBezTo>
                        <a:cubicBezTo>
                          <a:pt x="167985" y="153100"/>
                          <a:pt x="204499" y="180881"/>
                          <a:pt x="218786" y="211043"/>
                        </a:cubicBezTo>
                        <a:cubicBezTo>
                          <a:pt x="233073" y="241205"/>
                          <a:pt x="230692" y="278512"/>
                          <a:pt x="233073" y="301531"/>
                        </a:cubicBezTo>
                        <a:cubicBezTo>
                          <a:pt x="235454" y="324550"/>
                          <a:pt x="234263" y="336853"/>
                          <a:pt x="233073" y="349156"/>
                        </a:cubicBez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AU"/>
                  </a:p>
                </p:txBody>
              </p:sp>
              <p:grpSp>
                <p:nvGrpSpPr>
                  <p:cNvPr id="167" name="Group 166"/>
                  <p:cNvGrpSpPr/>
                  <p:nvPr/>
                </p:nvGrpSpPr>
                <p:grpSpPr>
                  <a:xfrm>
                    <a:off x="4833213" y="1352015"/>
                    <a:ext cx="2935337" cy="3382637"/>
                    <a:chOff x="4833213" y="1352015"/>
                    <a:chExt cx="2935337" cy="3382637"/>
                  </a:xfrm>
                </p:grpSpPr>
                <p:grpSp>
                  <p:nvGrpSpPr>
                    <p:cNvPr id="168" name="Group 167"/>
                    <p:cNvGrpSpPr/>
                    <p:nvPr/>
                  </p:nvGrpSpPr>
                  <p:grpSpPr>
                    <a:xfrm>
                      <a:off x="4833213" y="1352015"/>
                      <a:ext cx="2935337" cy="3382637"/>
                      <a:chOff x="4833213" y="1352015"/>
                      <a:chExt cx="2935337" cy="3382637"/>
                    </a:xfrm>
                  </p:grpSpPr>
                  <p:grpSp>
                    <p:nvGrpSpPr>
                      <p:cNvPr id="175" name="Group 174"/>
                      <p:cNvGrpSpPr/>
                      <p:nvPr/>
                    </p:nvGrpSpPr>
                    <p:grpSpPr>
                      <a:xfrm>
                        <a:off x="4833213" y="1352015"/>
                        <a:ext cx="2935337" cy="2174905"/>
                        <a:chOff x="4833213" y="1352015"/>
                        <a:chExt cx="2935337" cy="2174905"/>
                      </a:xfrm>
                    </p:grpSpPr>
                    <p:grpSp>
                      <p:nvGrpSpPr>
                        <p:cNvPr id="198" name="Group 197"/>
                        <p:cNvGrpSpPr/>
                        <p:nvPr/>
                      </p:nvGrpSpPr>
                      <p:grpSpPr>
                        <a:xfrm>
                          <a:off x="4833213" y="1352015"/>
                          <a:ext cx="2935337" cy="2174905"/>
                          <a:chOff x="4833213" y="1352015"/>
                          <a:chExt cx="2935337" cy="2174905"/>
                        </a:xfrm>
                      </p:grpSpPr>
                      <p:grpSp>
                        <p:nvGrpSpPr>
                          <p:cNvPr id="200" name="Group 199"/>
                          <p:cNvGrpSpPr/>
                          <p:nvPr/>
                        </p:nvGrpSpPr>
                        <p:grpSpPr>
                          <a:xfrm>
                            <a:off x="4833213" y="1352015"/>
                            <a:ext cx="2853696" cy="1780520"/>
                            <a:chOff x="4833213" y="1352015"/>
                            <a:chExt cx="2853696" cy="1780520"/>
                          </a:xfrm>
                        </p:grpSpPr>
                        <p:sp>
                          <p:nvSpPr>
                            <p:cNvPr id="214" name="Freeform 213"/>
                            <p:cNvSpPr/>
                            <p:nvPr/>
                          </p:nvSpPr>
                          <p:spPr>
                            <a:xfrm>
                              <a:off x="4983103" y="1352015"/>
                              <a:ext cx="347490" cy="468130"/>
                            </a:xfrm>
                            <a:custGeom>
                              <a:avLst/>
                              <a:gdLst>
                                <a:gd name="connsiteX0" fmla="*/ 160397 w 347490"/>
                                <a:gd name="connsiteY0" fmla="*/ 405348 h 468130"/>
                                <a:gd name="connsiteX1" fmla="*/ 84197 w 347490"/>
                                <a:gd name="connsiteY1" fmla="*/ 338673 h 468130"/>
                                <a:gd name="connsiteX2" fmla="*/ 150872 w 347490"/>
                                <a:gd name="connsiteY2" fmla="*/ 148173 h 468130"/>
                                <a:gd name="connsiteX3" fmla="*/ 260410 w 347490"/>
                                <a:gd name="connsiteY3" fmla="*/ 52923 h 468130"/>
                                <a:gd name="connsiteX4" fmla="*/ 250885 w 347490"/>
                                <a:gd name="connsiteY4" fmla="*/ 238660 h 468130"/>
                                <a:gd name="connsiteX5" fmla="*/ 346135 w 347490"/>
                                <a:gd name="connsiteY5" fmla="*/ 295810 h 468130"/>
                                <a:gd name="connsiteX6" fmla="*/ 308035 w 347490"/>
                                <a:gd name="connsiteY6" fmla="*/ 143410 h 468130"/>
                                <a:gd name="connsiteX7" fmla="*/ 322322 w 347490"/>
                                <a:gd name="connsiteY7" fmla="*/ 5298 h 468130"/>
                                <a:gd name="connsiteX8" fmla="*/ 193735 w 347490"/>
                                <a:gd name="connsiteY8" fmla="*/ 43398 h 468130"/>
                                <a:gd name="connsiteX9" fmla="*/ 69910 w 347490"/>
                                <a:gd name="connsiteY9" fmla="*/ 181510 h 468130"/>
                                <a:gd name="connsiteX10" fmla="*/ 3235 w 347490"/>
                                <a:gd name="connsiteY10" fmla="*/ 367248 h 468130"/>
                                <a:gd name="connsiteX11" fmla="*/ 169922 w 347490"/>
                                <a:gd name="connsiteY11" fmla="*/ 467260 h 468130"/>
                                <a:gd name="connsiteX12" fmla="*/ 160397 w 347490"/>
                                <a:gd name="connsiteY12" fmla="*/ 405348 h 46813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</a:cxnLst>
                              <a:rect l="l" t="t" r="r" b="b"/>
                              <a:pathLst>
                                <a:path w="347490" h="468130">
                                  <a:moveTo>
                                    <a:pt x="160397" y="405348"/>
                                  </a:moveTo>
                                  <a:cubicBezTo>
                                    <a:pt x="146109" y="383917"/>
                                    <a:pt x="85784" y="381535"/>
                                    <a:pt x="84197" y="338673"/>
                                  </a:cubicBezTo>
                                  <a:cubicBezTo>
                                    <a:pt x="82610" y="295811"/>
                                    <a:pt x="121503" y="195798"/>
                                    <a:pt x="150872" y="148173"/>
                                  </a:cubicBezTo>
                                  <a:cubicBezTo>
                                    <a:pt x="180241" y="100548"/>
                                    <a:pt x="243741" y="37842"/>
                                    <a:pt x="260410" y="52923"/>
                                  </a:cubicBezTo>
                                  <a:cubicBezTo>
                                    <a:pt x="277079" y="68004"/>
                                    <a:pt x="236598" y="198179"/>
                                    <a:pt x="250885" y="238660"/>
                                  </a:cubicBezTo>
                                  <a:cubicBezTo>
                                    <a:pt x="265172" y="279141"/>
                                    <a:pt x="336610" y="311685"/>
                                    <a:pt x="346135" y="295810"/>
                                  </a:cubicBezTo>
                                  <a:cubicBezTo>
                                    <a:pt x="355660" y="279935"/>
                                    <a:pt x="312004" y="191829"/>
                                    <a:pt x="308035" y="143410"/>
                                  </a:cubicBezTo>
                                  <a:cubicBezTo>
                                    <a:pt x="304066" y="94991"/>
                                    <a:pt x="341372" y="21967"/>
                                    <a:pt x="322322" y="5298"/>
                                  </a:cubicBezTo>
                                  <a:cubicBezTo>
                                    <a:pt x="303272" y="-11371"/>
                                    <a:pt x="235804" y="14029"/>
                                    <a:pt x="193735" y="43398"/>
                                  </a:cubicBezTo>
                                  <a:cubicBezTo>
                                    <a:pt x="151666" y="72767"/>
                                    <a:pt x="101660" y="127535"/>
                                    <a:pt x="69910" y="181510"/>
                                  </a:cubicBezTo>
                                  <a:cubicBezTo>
                                    <a:pt x="38160" y="235485"/>
                                    <a:pt x="-13434" y="319623"/>
                                    <a:pt x="3235" y="367248"/>
                                  </a:cubicBezTo>
                                  <a:cubicBezTo>
                                    <a:pt x="19904" y="414873"/>
                                    <a:pt x="143728" y="459323"/>
                                    <a:pt x="169922" y="467260"/>
                                  </a:cubicBezTo>
                                  <a:cubicBezTo>
                                    <a:pt x="196116" y="475197"/>
                                    <a:pt x="174685" y="426779"/>
                                    <a:pt x="160397" y="405348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215" name="Freeform 214"/>
                            <p:cNvSpPr/>
                            <p:nvPr/>
                          </p:nvSpPr>
                          <p:spPr>
                            <a:xfrm>
                              <a:off x="5454956" y="1352564"/>
                              <a:ext cx="717070" cy="247731"/>
                            </a:xfrm>
                            <a:custGeom>
                              <a:avLst/>
                              <a:gdLst>
                                <a:gd name="connsiteX0" fmla="*/ 21919 w 717070"/>
                                <a:gd name="connsiteY0" fmla="*/ 195249 h 247731"/>
                                <a:gd name="connsiteX1" fmla="*/ 274332 w 717070"/>
                                <a:gd name="connsiteY1" fmla="*/ 33324 h 247731"/>
                                <a:gd name="connsiteX2" fmla="*/ 488644 w 717070"/>
                                <a:gd name="connsiteY2" fmla="*/ 4749 h 247731"/>
                                <a:gd name="connsiteX3" fmla="*/ 712482 w 717070"/>
                                <a:gd name="connsiteY3" fmla="*/ 99999 h 247731"/>
                                <a:gd name="connsiteX4" fmla="*/ 626757 w 717070"/>
                                <a:gd name="connsiteY4" fmla="*/ 123811 h 247731"/>
                                <a:gd name="connsiteX5" fmla="*/ 474357 w 717070"/>
                                <a:gd name="connsiteY5" fmla="*/ 80949 h 247731"/>
                                <a:gd name="connsiteX6" fmla="*/ 341007 w 717070"/>
                                <a:gd name="connsiteY6" fmla="*/ 104761 h 247731"/>
                                <a:gd name="connsiteX7" fmla="*/ 183844 w 717070"/>
                                <a:gd name="connsiteY7" fmla="*/ 200011 h 247731"/>
                                <a:gd name="connsiteX8" fmla="*/ 31444 w 717070"/>
                                <a:gd name="connsiteY8" fmla="*/ 247636 h 247731"/>
                                <a:gd name="connsiteX9" fmla="*/ 21919 w 717070"/>
                                <a:gd name="connsiteY9" fmla="*/ 195249 h 24773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</a:cxnLst>
                              <a:rect l="l" t="t" r="r" b="b"/>
                              <a:pathLst>
                                <a:path w="717070" h="247731">
                                  <a:moveTo>
                                    <a:pt x="21919" y="195249"/>
                                  </a:moveTo>
                                  <a:cubicBezTo>
                                    <a:pt x="62400" y="159530"/>
                                    <a:pt x="196545" y="65074"/>
                                    <a:pt x="274332" y="33324"/>
                                  </a:cubicBezTo>
                                  <a:cubicBezTo>
                                    <a:pt x="352119" y="1574"/>
                                    <a:pt x="415619" y="-6363"/>
                                    <a:pt x="488644" y="4749"/>
                                  </a:cubicBezTo>
                                  <a:cubicBezTo>
                                    <a:pt x="561669" y="15861"/>
                                    <a:pt x="689463" y="80155"/>
                                    <a:pt x="712482" y="99999"/>
                                  </a:cubicBezTo>
                                  <a:cubicBezTo>
                                    <a:pt x="735501" y="119843"/>
                                    <a:pt x="666444" y="126986"/>
                                    <a:pt x="626757" y="123811"/>
                                  </a:cubicBezTo>
                                  <a:cubicBezTo>
                                    <a:pt x="587070" y="120636"/>
                                    <a:pt x="521982" y="84124"/>
                                    <a:pt x="474357" y="80949"/>
                                  </a:cubicBezTo>
                                  <a:cubicBezTo>
                                    <a:pt x="426732" y="77774"/>
                                    <a:pt x="389426" y="84917"/>
                                    <a:pt x="341007" y="104761"/>
                                  </a:cubicBezTo>
                                  <a:cubicBezTo>
                                    <a:pt x="292588" y="124605"/>
                                    <a:pt x="235438" y="176199"/>
                                    <a:pt x="183844" y="200011"/>
                                  </a:cubicBezTo>
                                  <a:cubicBezTo>
                                    <a:pt x="132250" y="223823"/>
                                    <a:pt x="58431" y="246049"/>
                                    <a:pt x="31444" y="247636"/>
                                  </a:cubicBezTo>
                                  <a:cubicBezTo>
                                    <a:pt x="4457" y="249223"/>
                                    <a:pt x="-18562" y="230968"/>
                                    <a:pt x="21919" y="195249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216" name="Freeform 215"/>
                            <p:cNvSpPr/>
                            <p:nvPr/>
                          </p:nvSpPr>
                          <p:spPr>
                            <a:xfrm>
                              <a:off x="6277235" y="1404794"/>
                              <a:ext cx="1409674" cy="1727741"/>
                            </a:xfrm>
                            <a:custGeom>
                              <a:avLst/>
                              <a:gdLst>
                                <a:gd name="connsiteX0" fmla="*/ 18790 w 1409674"/>
                                <a:gd name="connsiteY0" fmla="*/ 71581 h 1727741"/>
                                <a:gd name="connsiteX1" fmla="*/ 428365 w 1409674"/>
                                <a:gd name="connsiteY1" fmla="*/ 144 h 1727741"/>
                                <a:gd name="connsiteX2" fmla="*/ 837940 w 1409674"/>
                                <a:gd name="connsiteY2" fmla="*/ 90631 h 1727741"/>
                                <a:gd name="connsiteX3" fmla="*/ 1166553 w 1409674"/>
                                <a:gd name="connsiteY3" fmla="*/ 381144 h 1727741"/>
                                <a:gd name="connsiteX4" fmla="*/ 1342765 w 1409674"/>
                                <a:gd name="connsiteY4" fmla="*/ 714519 h 1727741"/>
                                <a:gd name="connsiteX5" fmla="*/ 1409440 w 1409674"/>
                                <a:gd name="connsiteY5" fmla="*/ 1081231 h 1727741"/>
                                <a:gd name="connsiteX6" fmla="*/ 1323715 w 1409674"/>
                                <a:gd name="connsiteY6" fmla="*/ 1438419 h 1727741"/>
                                <a:gd name="connsiteX7" fmla="*/ 1066540 w 1409674"/>
                                <a:gd name="connsiteY7" fmla="*/ 1686069 h 1727741"/>
                                <a:gd name="connsiteX8" fmla="*/ 861753 w 1409674"/>
                                <a:gd name="connsiteY8" fmla="*/ 1724169 h 1727741"/>
                                <a:gd name="connsiteX9" fmla="*/ 952240 w 1409674"/>
                                <a:gd name="connsiteY9" fmla="*/ 1647969 h 1727741"/>
                                <a:gd name="connsiteX10" fmla="*/ 1233228 w 1409674"/>
                                <a:gd name="connsiteY10" fmla="*/ 1457469 h 1727741"/>
                                <a:gd name="connsiteX11" fmla="*/ 1323715 w 1409674"/>
                                <a:gd name="connsiteY11" fmla="*/ 1119331 h 1727741"/>
                                <a:gd name="connsiteX12" fmla="*/ 1276090 w 1409674"/>
                                <a:gd name="connsiteY12" fmla="*/ 671656 h 1727741"/>
                                <a:gd name="connsiteX13" fmla="*/ 1033203 w 1409674"/>
                                <a:gd name="connsiteY13" fmla="*/ 285894 h 1727741"/>
                                <a:gd name="connsiteX14" fmla="*/ 771265 w 1409674"/>
                                <a:gd name="connsiteY14" fmla="*/ 138256 h 1727741"/>
                                <a:gd name="connsiteX15" fmla="*/ 461703 w 1409674"/>
                                <a:gd name="connsiteY15" fmla="*/ 66819 h 1727741"/>
                                <a:gd name="connsiteX16" fmla="*/ 223578 w 1409674"/>
                                <a:gd name="connsiteY16" fmla="*/ 95394 h 1727741"/>
                                <a:gd name="connsiteX17" fmla="*/ 85465 w 1409674"/>
                                <a:gd name="connsiteY17" fmla="*/ 147781 h 1727741"/>
                                <a:gd name="connsiteX18" fmla="*/ 18790 w 1409674"/>
                                <a:gd name="connsiteY18" fmla="*/ 71581 h 172774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  <a:cxn ang="0">
                                  <a:pos x="connsiteX12" y="connsiteY12"/>
                                </a:cxn>
                                <a:cxn ang="0">
                                  <a:pos x="connsiteX13" y="connsiteY13"/>
                                </a:cxn>
                                <a:cxn ang="0">
                                  <a:pos x="connsiteX14" y="connsiteY14"/>
                                </a:cxn>
                                <a:cxn ang="0">
                                  <a:pos x="connsiteX15" y="connsiteY15"/>
                                </a:cxn>
                                <a:cxn ang="0">
                                  <a:pos x="connsiteX16" y="connsiteY16"/>
                                </a:cxn>
                                <a:cxn ang="0">
                                  <a:pos x="connsiteX17" y="connsiteY17"/>
                                </a:cxn>
                                <a:cxn ang="0">
                                  <a:pos x="connsiteX18" y="connsiteY18"/>
                                </a:cxn>
                              </a:cxnLst>
                              <a:rect l="l" t="t" r="r" b="b"/>
                              <a:pathLst>
                                <a:path w="1409674" h="1727741">
                                  <a:moveTo>
                                    <a:pt x="18790" y="71581"/>
                                  </a:moveTo>
                                  <a:cubicBezTo>
                                    <a:pt x="75940" y="46975"/>
                                    <a:pt x="291840" y="-3031"/>
                                    <a:pt x="428365" y="144"/>
                                  </a:cubicBezTo>
                                  <a:cubicBezTo>
                                    <a:pt x="564890" y="3319"/>
                                    <a:pt x="714909" y="27131"/>
                                    <a:pt x="837940" y="90631"/>
                                  </a:cubicBezTo>
                                  <a:cubicBezTo>
                                    <a:pt x="960971" y="154131"/>
                                    <a:pt x="1082416" y="277163"/>
                                    <a:pt x="1166553" y="381144"/>
                                  </a:cubicBezTo>
                                  <a:cubicBezTo>
                                    <a:pt x="1250690" y="485125"/>
                                    <a:pt x="1302284" y="597838"/>
                                    <a:pt x="1342765" y="714519"/>
                                  </a:cubicBezTo>
                                  <a:cubicBezTo>
                                    <a:pt x="1383246" y="831200"/>
                                    <a:pt x="1412615" y="960581"/>
                                    <a:pt x="1409440" y="1081231"/>
                                  </a:cubicBezTo>
                                  <a:cubicBezTo>
                                    <a:pt x="1406265" y="1201881"/>
                                    <a:pt x="1380865" y="1337613"/>
                                    <a:pt x="1323715" y="1438419"/>
                                  </a:cubicBezTo>
                                  <a:cubicBezTo>
                                    <a:pt x="1266565" y="1539225"/>
                                    <a:pt x="1143534" y="1638444"/>
                                    <a:pt x="1066540" y="1686069"/>
                                  </a:cubicBezTo>
                                  <a:cubicBezTo>
                                    <a:pt x="989546" y="1733694"/>
                                    <a:pt x="880803" y="1730519"/>
                                    <a:pt x="861753" y="1724169"/>
                                  </a:cubicBezTo>
                                  <a:cubicBezTo>
                                    <a:pt x="842703" y="1717819"/>
                                    <a:pt x="890327" y="1692419"/>
                                    <a:pt x="952240" y="1647969"/>
                                  </a:cubicBezTo>
                                  <a:cubicBezTo>
                                    <a:pt x="1014153" y="1603519"/>
                                    <a:pt x="1171316" y="1545575"/>
                                    <a:pt x="1233228" y="1457469"/>
                                  </a:cubicBezTo>
                                  <a:cubicBezTo>
                                    <a:pt x="1295141" y="1369363"/>
                                    <a:pt x="1316571" y="1250300"/>
                                    <a:pt x="1323715" y="1119331"/>
                                  </a:cubicBezTo>
                                  <a:cubicBezTo>
                                    <a:pt x="1330859" y="988362"/>
                                    <a:pt x="1324509" y="810562"/>
                                    <a:pt x="1276090" y="671656"/>
                                  </a:cubicBezTo>
                                  <a:cubicBezTo>
                                    <a:pt x="1227671" y="532750"/>
                                    <a:pt x="1117340" y="374794"/>
                                    <a:pt x="1033203" y="285894"/>
                                  </a:cubicBezTo>
                                  <a:cubicBezTo>
                                    <a:pt x="949066" y="196994"/>
                                    <a:pt x="866515" y="174768"/>
                                    <a:pt x="771265" y="138256"/>
                                  </a:cubicBezTo>
                                  <a:cubicBezTo>
                                    <a:pt x="676015" y="101744"/>
                                    <a:pt x="552984" y="73963"/>
                                    <a:pt x="461703" y="66819"/>
                                  </a:cubicBezTo>
                                  <a:cubicBezTo>
                                    <a:pt x="370422" y="59675"/>
                                    <a:pt x="286284" y="81900"/>
                                    <a:pt x="223578" y="95394"/>
                                  </a:cubicBezTo>
                                  <a:cubicBezTo>
                                    <a:pt x="160872" y="108888"/>
                                    <a:pt x="121184" y="148575"/>
                                    <a:pt x="85465" y="147781"/>
                                  </a:cubicBezTo>
                                  <a:cubicBezTo>
                                    <a:pt x="49746" y="146987"/>
                                    <a:pt x="-38360" y="96187"/>
                                    <a:pt x="18790" y="7158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217" name="Freeform 216"/>
                            <p:cNvSpPr/>
                            <p:nvPr/>
                          </p:nvSpPr>
                          <p:spPr>
                            <a:xfrm>
                              <a:off x="4833213" y="1845934"/>
                              <a:ext cx="302277" cy="883123"/>
                            </a:xfrm>
                            <a:custGeom>
                              <a:avLst/>
                              <a:gdLst>
                                <a:gd name="connsiteX0" fmla="*/ 205512 w 302277"/>
                                <a:gd name="connsiteY0" fmla="*/ 40016 h 883123"/>
                                <a:gd name="connsiteX1" fmla="*/ 34062 w 302277"/>
                                <a:gd name="connsiteY1" fmla="*/ 473404 h 883123"/>
                                <a:gd name="connsiteX2" fmla="*/ 24537 w 302277"/>
                                <a:gd name="connsiteY2" fmla="*/ 740104 h 883123"/>
                                <a:gd name="connsiteX3" fmla="*/ 300762 w 302277"/>
                                <a:gd name="connsiteY3" fmla="*/ 882979 h 883123"/>
                                <a:gd name="connsiteX4" fmla="*/ 105500 w 302277"/>
                                <a:gd name="connsiteY4" fmla="*/ 716291 h 883123"/>
                                <a:gd name="connsiteX5" fmla="*/ 72162 w 302277"/>
                                <a:gd name="connsiteY5" fmla="*/ 587704 h 883123"/>
                                <a:gd name="connsiteX6" fmla="*/ 176937 w 302277"/>
                                <a:gd name="connsiteY6" fmla="*/ 292429 h 883123"/>
                                <a:gd name="connsiteX7" fmla="*/ 291237 w 302277"/>
                                <a:gd name="connsiteY7" fmla="*/ 92404 h 883123"/>
                                <a:gd name="connsiteX8" fmla="*/ 286475 w 302277"/>
                                <a:gd name="connsiteY8" fmla="*/ 25729 h 883123"/>
                                <a:gd name="connsiteX9" fmla="*/ 205512 w 302277"/>
                                <a:gd name="connsiteY9" fmla="*/ 40016 h 883123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</a:cxnLst>
                              <a:rect l="l" t="t" r="r" b="b"/>
                              <a:pathLst>
                                <a:path w="302277" h="883123">
                                  <a:moveTo>
                                    <a:pt x="205512" y="40016"/>
                                  </a:moveTo>
                                  <a:cubicBezTo>
                                    <a:pt x="163443" y="114628"/>
                                    <a:pt x="64224" y="356723"/>
                                    <a:pt x="34062" y="473404"/>
                                  </a:cubicBezTo>
                                  <a:cubicBezTo>
                                    <a:pt x="3900" y="590085"/>
                                    <a:pt x="-19913" y="671841"/>
                                    <a:pt x="24537" y="740104"/>
                                  </a:cubicBezTo>
                                  <a:cubicBezTo>
                                    <a:pt x="68987" y="808367"/>
                                    <a:pt x="287268" y="886948"/>
                                    <a:pt x="300762" y="882979"/>
                                  </a:cubicBezTo>
                                  <a:cubicBezTo>
                                    <a:pt x="314256" y="879010"/>
                                    <a:pt x="143600" y="765504"/>
                                    <a:pt x="105500" y="716291"/>
                                  </a:cubicBezTo>
                                  <a:cubicBezTo>
                                    <a:pt x="67400" y="667079"/>
                                    <a:pt x="60256" y="658348"/>
                                    <a:pt x="72162" y="587704"/>
                                  </a:cubicBezTo>
                                  <a:cubicBezTo>
                                    <a:pt x="84068" y="517060"/>
                                    <a:pt x="140425" y="374979"/>
                                    <a:pt x="176937" y="292429"/>
                                  </a:cubicBezTo>
                                  <a:cubicBezTo>
                                    <a:pt x="213449" y="209879"/>
                                    <a:pt x="272981" y="136854"/>
                                    <a:pt x="291237" y="92404"/>
                                  </a:cubicBezTo>
                                  <a:cubicBezTo>
                                    <a:pt x="309493" y="47954"/>
                                    <a:pt x="303144" y="35254"/>
                                    <a:pt x="286475" y="25729"/>
                                  </a:cubicBezTo>
                                  <a:cubicBezTo>
                                    <a:pt x="269806" y="16204"/>
                                    <a:pt x="247581" y="-34596"/>
                                    <a:pt x="205512" y="40016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218" name="Freeform 217"/>
                            <p:cNvSpPr/>
                            <p:nvPr/>
                          </p:nvSpPr>
                          <p:spPr>
                            <a:xfrm>
                              <a:off x="5231228" y="2238672"/>
                              <a:ext cx="184697" cy="487237"/>
                            </a:xfrm>
                            <a:custGeom>
                              <a:avLst/>
                              <a:gdLst>
                                <a:gd name="connsiteX0" fmla="*/ 26572 w 184697"/>
                                <a:gd name="connsiteY0" fmla="*/ 433091 h 487237"/>
                                <a:gd name="connsiteX1" fmla="*/ 2760 w 184697"/>
                                <a:gd name="connsiteY1" fmla="*/ 261641 h 487237"/>
                                <a:gd name="connsiteX2" fmla="*/ 93247 w 184697"/>
                                <a:gd name="connsiteY2" fmla="*/ 28278 h 487237"/>
                                <a:gd name="connsiteX3" fmla="*/ 178972 w 184697"/>
                                <a:gd name="connsiteY3" fmla="*/ 23516 h 487237"/>
                                <a:gd name="connsiteX4" fmla="*/ 155160 w 184697"/>
                                <a:gd name="connsiteY4" fmla="*/ 204491 h 487237"/>
                                <a:gd name="connsiteX5" fmla="*/ 183735 w 184697"/>
                                <a:gd name="connsiteY5" fmla="*/ 423566 h 487237"/>
                                <a:gd name="connsiteX6" fmla="*/ 112297 w 184697"/>
                                <a:gd name="connsiteY6" fmla="*/ 275928 h 487237"/>
                                <a:gd name="connsiteX7" fmla="*/ 98010 w 184697"/>
                                <a:gd name="connsiteY7" fmla="*/ 142578 h 487237"/>
                                <a:gd name="connsiteX8" fmla="*/ 64672 w 184697"/>
                                <a:gd name="connsiteY8" fmla="*/ 294978 h 487237"/>
                                <a:gd name="connsiteX9" fmla="*/ 59910 w 184697"/>
                                <a:gd name="connsiteY9" fmla="*/ 480716 h 487237"/>
                                <a:gd name="connsiteX10" fmla="*/ 26572 w 184697"/>
                                <a:gd name="connsiteY10" fmla="*/ 433091 h 487237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</a:cxnLst>
                              <a:rect l="l" t="t" r="r" b="b"/>
                              <a:pathLst>
                                <a:path w="184697" h="487237">
                                  <a:moveTo>
                                    <a:pt x="26572" y="433091"/>
                                  </a:moveTo>
                                  <a:cubicBezTo>
                                    <a:pt x="17047" y="396579"/>
                                    <a:pt x="-8352" y="329110"/>
                                    <a:pt x="2760" y="261641"/>
                                  </a:cubicBezTo>
                                  <a:cubicBezTo>
                                    <a:pt x="13872" y="194172"/>
                                    <a:pt x="63878" y="67965"/>
                                    <a:pt x="93247" y="28278"/>
                                  </a:cubicBezTo>
                                  <a:cubicBezTo>
                                    <a:pt x="122616" y="-11410"/>
                                    <a:pt x="168653" y="-5853"/>
                                    <a:pt x="178972" y="23516"/>
                                  </a:cubicBezTo>
                                  <a:cubicBezTo>
                                    <a:pt x="189291" y="52885"/>
                                    <a:pt x="154366" y="137816"/>
                                    <a:pt x="155160" y="204491"/>
                                  </a:cubicBezTo>
                                  <a:cubicBezTo>
                                    <a:pt x="155954" y="271166"/>
                                    <a:pt x="190879" y="411660"/>
                                    <a:pt x="183735" y="423566"/>
                                  </a:cubicBezTo>
                                  <a:cubicBezTo>
                                    <a:pt x="176591" y="435472"/>
                                    <a:pt x="126584" y="322759"/>
                                    <a:pt x="112297" y="275928"/>
                                  </a:cubicBezTo>
                                  <a:cubicBezTo>
                                    <a:pt x="98010" y="229097"/>
                                    <a:pt x="105948" y="139403"/>
                                    <a:pt x="98010" y="142578"/>
                                  </a:cubicBezTo>
                                  <a:cubicBezTo>
                                    <a:pt x="90072" y="145753"/>
                                    <a:pt x="71022" y="238622"/>
                                    <a:pt x="64672" y="294978"/>
                                  </a:cubicBezTo>
                                  <a:cubicBezTo>
                                    <a:pt x="58322" y="351334"/>
                                    <a:pt x="65466" y="460079"/>
                                    <a:pt x="59910" y="480716"/>
                                  </a:cubicBezTo>
                                  <a:cubicBezTo>
                                    <a:pt x="54354" y="501353"/>
                                    <a:pt x="36097" y="469603"/>
                                    <a:pt x="26572" y="43309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219" name="Freeform 218"/>
                            <p:cNvSpPr/>
                            <p:nvPr/>
                          </p:nvSpPr>
                          <p:spPr>
                            <a:xfrm>
                              <a:off x="5514033" y="2564589"/>
                              <a:ext cx="517104" cy="124630"/>
                            </a:xfrm>
                            <a:custGeom>
                              <a:avLst/>
                              <a:gdLst>
                                <a:gd name="connsiteX0" fmla="*/ 77142 w 517104"/>
                                <a:gd name="connsiteY0" fmla="*/ 102411 h 124630"/>
                                <a:gd name="connsiteX1" fmla="*/ 942 w 517104"/>
                                <a:gd name="connsiteY1" fmla="*/ 21449 h 124630"/>
                                <a:gd name="connsiteX2" fmla="*/ 129530 w 517104"/>
                                <a:gd name="connsiteY2" fmla="*/ 2399 h 124630"/>
                                <a:gd name="connsiteX3" fmla="*/ 310505 w 517104"/>
                                <a:gd name="connsiteY3" fmla="*/ 64311 h 124630"/>
                                <a:gd name="connsiteX4" fmla="*/ 515292 w 517104"/>
                                <a:gd name="connsiteY4" fmla="*/ 121461 h 124630"/>
                                <a:gd name="connsiteX5" fmla="*/ 186680 w 517104"/>
                                <a:gd name="connsiteY5" fmla="*/ 116699 h 124630"/>
                                <a:gd name="connsiteX6" fmla="*/ 77142 w 517104"/>
                                <a:gd name="connsiteY6" fmla="*/ 102411 h 124630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</a:cxnLst>
                              <a:rect l="l" t="t" r="r" b="b"/>
                              <a:pathLst>
                                <a:path w="517104" h="124630">
                                  <a:moveTo>
                                    <a:pt x="77142" y="102411"/>
                                  </a:moveTo>
                                  <a:cubicBezTo>
                                    <a:pt x="46186" y="86536"/>
                                    <a:pt x="-7789" y="38118"/>
                                    <a:pt x="942" y="21449"/>
                                  </a:cubicBezTo>
                                  <a:cubicBezTo>
                                    <a:pt x="9673" y="4780"/>
                                    <a:pt x="77936" y="-4745"/>
                                    <a:pt x="129530" y="2399"/>
                                  </a:cubicBezTo>
                                  <a:cubicBezTo>
                                    <a:pt x="181124" y="9543"/>
                                    <a:pt x="246211" y="44467"/>
                                    <a:pt x="310505" y="64311"/>
                                  </a:cubicBezTo>
                                  <a:cubicBezTo>
                                    <a:pt x="374799" y="84155"/>
                                    <a:pt x="535930" y="112730"/>
                                    <a:pt x="515292" y="121461"/>
                                  </a:cubicBezTo>
                                  <a:cubicBezTo>
                                    <a:pt x="494654" y="130192"/>
                                    <a:pt x="259705" y="118286"/>
                                    <a:pt x="186680" y="116699"/>
                                  </a:cubicBezTo>
                                  <a:cubicBezTo>
                                    <a:pt x="113655" y="115112"/>
                                    <a:pt x="108098" y="118286"/>
                                    <a:pt x="77142" y="10241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220" name="Freeform 219"/>
                            <p:cNvSpPr/>
                            <p:nvPr/>
                          </p:nvSpPr>
                          <p:spPr>
                            <a:xfrm>
                              <a:off x="5927227" y="2209749"/>
                              <a:ext cx="227003" cy="472128"/>
                            </a:xfrm>
                            <a:custGeom>
                              <a:avLst/>
                              <a:gdLst>
                                <a:gd name="connsiteX0" fmla="*/ 106861 w 227003"/>
                                <a:gd name="connsiteY0" fmla="*/ 471539 h 472128"/>
                                <a:gd name="connsiteX1" fmla="*/ 83048 w 227003"/>
                                <a:gd name="connsiteY1" fmla="*/ 223889 h 472128"/>
                                <a:gd name="connsiteX2" fmla="*/ 2086 w 227003"/>
                                <a:gd name="connsiteY2" fmla="*/ 51 h 472128"/>
                                <a:gd name="connsiteX3" fmla="*/ 178298 w 227003"/>
                                <a:gd name="connsiteY3" fmla="*/ 204839 h 472128"/>
                                <a:gd name="connsiteX4" fmla="*/ 225923 w 227003"/>
                                <a:gd name="connsiteY4" fmla="*/ 385814 h 472128"/>
                                <a:gd name="connsiteX5" fmla="*/ 144961 w 227003"/>
                                <a:gd name="connsiteY5" fmla="*/ 295326 h 472128"/>
                                <a:gd name="connsiteX6" fmla="*/ 106861 w 227003"/>
                                <a:gd name="connsiteY6" fmla="*/ 471539 h 472128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</a:cxnLst>
                              <a:rect l="l" t="t" r="r" b="b"/>
                              <a:pathLst>
                                <a:path w="227003" h="472128">
                                  <a:moveTo>
                                    <a:pt x="106861" y="471539"/>
                                  </a:moveTo>
                                  <a:cubicBezTo>
                                    <a:pt x="96542" y="459633"/>
                                    <a:pt x="100510" y="302470"/>
                                    <a:pt x="83048" y="223889"/>
                                  </a:cubicBezTo>
                                  <a:cubicBezTo>
                                    <a:pt x="65586" y="145308"/>
                                    <a:pt x="-13789" y="3226"/>
                                    <a:pt x="2086" y="51"/>
                                  </a:cubicBezTo>
                                  <a:cubicBezTo>
                                    <a:pt x="17961" y="-3124"/>
                                    <a:pt x="140992" y="140545"/>
                                    <a:pt x="178298" y="204839"/>
                                  </a:cubicBezTo>
                                  <a:cubicBezTo>
                                    <a:pt x="215604" y="269133"/>
                                    <a:pt x="231479" y="370733"/>
                                    <a:pt x="225923" y="385814"/>
                                  </a:cubicBezTo>
                                  <a:cubicBezTo>
                                    <a:pt x="220367" y="400895"/>
                                    <a:pt x="162423" y="279451"/>
                                    <a:pt x="144961" y="295326"/>
                                  </a:cubicBezTo>
                                  <a:cubicBezTo>
                                    <a:pt x="127499" y="311201"/>
                                    <a:pt x="117180" y="483445"/>
                                    <a:pt x="106861" y="471539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221" name="Freeform 220"/>
                            <p:cNvSpPr/>
                            <p:nvPr/>
                          </p:nvSpPr>
                          <p:spPr>
                            <a:xfrm>
                              <a:off x="6154234" y="2595458"/>
                              <a:ext cx="449630" cy="62861"/>
                            </a:xfrm>
                            <a:custGeom>
                              <a:avLst/>
                              <a:gdLst>
                                <a:gd name="connsiteX0" fmla="*/ 56066 w 449630"/>
                                <a:gd name="connsiteY0" fmla="*/ 105 h 62861"/>
                                <a:gd name="connsiteX1" fmla="*/ 298954 w 449630"/>
                                <a:gd name="connsiteY1" fmla="*/ 23917 h 62861"/>
                                <a:gd name="connsiteX2" fmla="*/ 446591 w 449630"/>
                                <a:gd name="connsiteY2" fmla="*/ 52492 h 62861"/>
                                <a:gd name="connsiteX3" fmla="*/ 165604 w 449630"/>
                                <a:gd name="connsiteY3" fmla="*/ 62017 h 62861"/>
                                <a:gd name="connsiteX4" fmla="*/ 8441 w 449630"/>
                                <a:gd name="connsiteY4" fmla="*/ 33442 h 62861"/>
                                <a:gd name="connsiteX5" fmla="*/ 56066 w 449630"/>
                                <a:gd name="connsiteY5" fmla="*/ 105 h 62861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</a:cxnLst>
                              <a:rect l="l" t="t" r="r" b="b"/>
                              <a:pathLst>
                                <a:path w="449630" h="62861">
                                  <a:moveTo>
                                    <a:pt x="56066" y="105"/>
                                  </a:moveTo>
                                  <a:cubicBezTo>
                                    <a:pt x="104485" y="-1482"/>
                                    <a:pt x="233867" y="15186"/>
                                    <a:pt x="298954" y="23917"/>
                                  </a:cubicBezTo>
                                  <a:cubicBezTo>
                                    <a:pt x="364041" y="32648"/>
                                    <a:pt x="468816" y="46142"/>
                                    <a:pt x="446591" y="52492"/>
                                  </a:cubicBezTo>
                                  <a:cubicBezTo>
                                    <a:pt x="424366" y="58842"/>
                                    <a:pt x="238629" y="65192"/>
                                    <a:pt x="165604" y="62017"/>
                                  </a:cubicBezTo>
                                  <a:cubicBezTo>
                                    <a:pt x="92579" y="58842"/>
                                    <a:pt x="29872" y="42967"/>
                                    <a:pt x="8441" y="33442"/>
                                  </a:cubicBezTo>
                                  <a:cubicBezTo>
                                    <a:pt x="-12990" y="23917"/>
                                    <a:pt x="7647" y="1692"/>
                                    <a:pt x="56066" y="105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222" name="Freeform 221"/>
                            <p:cNvSpPr/>
                            <p:nvPr/>
                          </p:nvSpPr>
                          <p:spPr>
                            <a:xfrm>
                              <a:off x="6546592" y="2214547"/>
                              <a:ext cx="559061" cy="542509"/>
                            </a:xfrm>
                            <a:custGeom>
                              <a:avLst/>
                              <a:gdLst>
                                <a:gd name="connsiteX0" fmla="*/ 92333 w 559061"/>
                                <a:gd name="connsiteY0" fmla="*/ 409591 h 542509"/>
                                <a:gd name="connsiteX1" fmla="*/ 92333 w 559061"/>
                                <a:gd name="connsiteY1" fmla="*/ 180991 h 542509"/>
                                <a:gd name="connsiteX2" fmla="*/ 1846 w 559061"/>
                                <a:gd name="connsiteY2" fmla="*/ 16 h 542509"/>
                                <a:gd name="connsiteX3" fmla="*/ 187583 w 559061"/>
                                <a:gd name="connsiteY3" fmla="*/ 190516 h 542509"/>
                                <a:gd name="connsiteX4" fmla="*/ 225683 w 559061"/>
                                <a:gd name="connsiteY4" fmla="*/ 447691 h 542509"/>
                                <a:gd name="connsiteX5" fmla="*/ 344746 w 559061"/>
                                <a:gd name="connsiteY5" fmla="*/ 466741 h 542509"/>
                                <a:gd name="connsiteX6" fmla="*/ 559058 w 559061"/>
                                <a:gd name="connsiteY6" fmla="*/ 538178 h 542509"/>
                                <a:gd name="connsiteX7" fmla="*/ 349508 w 559061"/>
                                <a:gd name="connsiteY7" fmla="*/ 533416 h 542509"/>
                                <a:gd name="connsiteX8" fmla="*/ 182821 w 559061"/>
                                <a:gd name="connsiteY8" fmla="*/ 523891 h 542509"/>
                                <a:gd name="connsiteX9" fmla="*/ 187583 w 559061"/>
                                <a:gd name="connsiteY9" fmla="*/ 333391 h 542509"/>
                                <a:gd name="connsiteX10" fmla="*/ 139958 w 559061"/>
                                <a:gd name="connsiteY10" fmla="*/ 204803 h 542509"/>
                                <a:gd name="connsiteX11" fmla="*/ 92333 w 559061"/>
                                <a:gd name="connsiteY11" fmla="*/ 409591 h 542509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  <a:cxn ang="0">
                                  <a:pos x="connsiteX7" y="connsiteY7"/>
                                </a:cxn>
                                <a:cxn ang="0">
                                  <a:pos x="connsiteX8" y="connsiteY8"/>
                                </a:cxn>
                                <a:cxn ang="0">
                                  <a:pos x="connsiteX9" y="connsiteY9"/>
                                </a:cxn>
                                <a:cxn ang="0">
                                  <a:pos x="connsiteX10" y="connsiteY10"/>
                                </a:cxn>
                                <a:cxn ang="0">
                                  <a:pos x="connsiteX11" y="connsiteY11"/>
                                </a:cxn>
                              </a:cxnLst>
                              <a:rect l="l" t="t" r="r" b="b"/>
                              <a:pathLst>
                                <a:path w="559061" h="542509">
                                  <a:moveTo>
                                    <a:pt x="92333" y="409591"/>
                                  </a:moveTo>
                                  <a:cubicBezTo>
                                    <a:pt x="84396" y="405622"/>
                                    <a:pt x="107414" y="249253"/>
                                    <a:pt x="92333" y="180991"/>
                                  </a:cubicBezTo>
                                  <a:cubicBezTo>
                                    <a:pt x="77252" y="112729"/>
                                    <a:pt x="-14029" y="-1572"/>
                                    <a:pt x="1846" y="16"/>
                                  </a:cubicBezTo>
                                  <a:cubicBezTo>
                                    <a:pt x="17721" y="1603"/>
                                    <a:pt x="150277" y="115904"/>
                                    <a:pt x="187583" y="190516"/>
                                  </a:cubicBezTo>
                                  <a:cubicBezTo>
                                    <a:pt x="224889" y="265128"/>
                                    <a:pt x="199489" y="401653"/>
                                    <a:pt x="225683" y="447691"/>
                                  </a:cubicBezTo>
                                  <a:cubicBezTo>
                                    <a:pt x="251877" y="493729"/>
                                    <a:pt x="289184" y="451660"/>
                                    <a:pt x="344746" y="466741"/>
                                  </a:cubicBezTo>
                                  <a:cubicBezTo>
                                    <a:pt x="400309" y="481822"/>
                                    <a:pt x="558264" y="527066"/>
                                    <a:pt x="559058" y="538178"/>
                                  </a:cubicBezTo>
                                  <a:cubicBezTo>
                                    <a:pt x="559852" y="549290"/>
                                    <a:pt x="412214" y="535797"/>
                                    <a:pt x="349508" y="533416"/>
                                  </a:cubicBezTo>
                                  <a:cubicBezTo>
                                    <a:pt x="286802" y="531035"/>
                                    <a:pt x="209809" y="557229"/>
                                    <a:pt x="182821" y="523891"/>
                                  </a:cubicBezTo>
                                  <a:cubicBezTo>
                                    <a:pt x="155834" y="490554"/>
                                    <a:pt x="194727" y="386572"/>
                                    <a:pt x="187583" y="333391"/>
                                  </a:cubicBezTo>
                                  <a:cubicBezTo>
                                    <a:pt x="180439" y="280210"/>
                                    <a:pt x="148689" y="195278"/>
                                    <a:pt x="139958" y="204803"/>
                                  </a:cubicBezTo>
                                  <a:cubicBezTo>
                                    <a:pt x="131227" y="214328"/>
                                    <a:pt x="100270" y="413560"/>
                                    <a:pt x="92333" y="409591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  <p:sp>
                          <p:nvSpPr>
                            <p:cNvPr id="223" name="Freeform 222"/>
                            <p:cNvSpPr/>
                            <p:nvPr/>
                          </p:nvSpPr>
                          <p:spPr>
                            <a:xfrm>
                              <a:off x="6976947" y="2294743"/>
                              <a:ext cx="271899" cy="467536"/>
                            </a:xfrm>
                            <a:custGeom>
                              <a:avLst/>
                              <a:gdLst>
                                <a:gd name="connsiteX0" fmla="*/ 116 w 271899"/>
                                <a:gd name="connsiteY0" fmla="*/ 782 h 467536"/>
                                <a:gd name="connsiteX1" fmla="*/ 171566 w 271899"/>
                                <a:gd name="connsiteY1" fmla="*/ 172232 h 467536"/>
                                <a:gd name="connsiteX2" fmla="*/ 200141 w 271899"/>
                                <a:gd name="connsiteY2" fmla="*/ 357970 h 467536"/>
                                <a:gd name="connsiteX3" fmla="*/ 176328 w 271899"/>
                                <a:gd name="connsiteY3" fmla="*/ 467507 h 467536"/>
                                <a:gd name="connsiteX4" fmla="*/ 271578 w 271899"/>
                                <a:gd name="connsiteY4" fmla="*/ 348445 h 467536"/>
                                <a:gd name="connsiteX5" fmla="*/ 200141 w 271899"/>
                                <a:gd name="connsiteY5" fmla="*/ 119845 h 467536"/>
                                <a:gd name="connsiteX6" fmla="*/ 116 w 271899"/>
                                <a:gd name="connsiteY6" fmla="*/ 782 h 467536"/>
                              </a:gdLst>
                              <a:ahLst/>
                              <a:cxnLst>
                                <a:cxn ang="0">
                                  <a:pos x="connsiteX0" y="connsiteY0"/>
                                </a:cxn>
                                <a:cxn ang="0">
                                  <a:pos x="connsiteX1" y="connsiteY1"/>
                                </a:cxn>
                                <a:cxn ang="0">
                                  <a:pos x="connsiteX2" y="connsiteY2"/>
                                </a:cxn>
                                <a:cxn ang="0">
                                  <a:pos x="connsiteX3" y="connsiteY3"/>
                                </a:cxn>
                                <a:cxn ang="0">
                                  <a:pos x="connsiteX4" y="connsiteY4"/>
                                </a:cxn>
                                <a:cxn ang="0">
                                  <a:pos x="connsiteX5" y="connsiteY5"/>
                                </a:cxn>
                                <a:cxn ang="0">
                                  <a:pos x="connsiteX6" y="connsiteY6"/>
                                </a:cxn>
                              </a:cxnLst>
                              <a:rect l="l" t="t" r="r" b="b"/>
                              <a:pathLst>
                                <a:path w="271899" h="467536">
                                  <a:moveTo>
                                    <a:pt x="116" y="782"/>
                                  </a:moveTo>
                                  <a:cubicBezTo>
                                    <a:pt x="-4646" y="9513"/>
                                    <a:pt x="138229" y="112701"/>
                                    <a:pt x="171566" y="172232"/>
                                  </a:cubicBezTo>
                                  <a:cubicBezTo>
                                    <a:pt x="204903" y="231763"/>
                                    <a:pt x="199347" y="308758"/>
                                    <a:pt x="200141" y="357970"/>
                                  </a:cubicBezTo>
                                  <a:cubicBezTo>
                                    <a:pt x="200935" y="407182"/>
                                    <a:pt x="164422" y="469094"/>
                                    <a:pt x="176328" y="467507"/>
                                  </a:cubicBezTo>
                                  <a:cubicBezTo>
                                    <a:pt x="188234" y="465920"/>
                                    <a:pt x="267609" y="406389"/>
                                    <a:pt x="271578" y="348445"/>
                                  </a:cubicBezTo>
                                  <a:cubicBezTo>
                                    <a:pt x="275547" y="290501"/>
                                    <a:pt x="242210" y="181757"/>
                                    <a:pt x="200141" y="119845"/>
                                  </a:cubicBezTo>
                                  <a:cubicBezTo>
                                    <a:pt x="158072" y="57933"/>
                                    <a:pt x="4878" y="-7949"/>
                                    <a:pt x="116" y="782"/>
                                  </a:cubicBezTo>
                                  <a:close/>
                                </a:path>
                              </a:pathLst>
                            </a:custGeom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AU"/>
                            </a:p>
                          </p:txBody>
                        </p:sp>
                      </p:grpSp>
                      <p:sp>
                        <p:nvSpPr>
                          <p:cNvPr id="201" name="Freeform 200"/>
                          <p:cNvSpPr/>
                          <p:nvPr/>
                        </p:nvSpPr>
                        <p:spPr>
                          <a:xfrm>
                            <a:off x="7261910" y="3166134"/>
                            <a:ext cx="489501" cy="173729"/>
                          </a:xfrm>
                          <a:custGeom>
                            <a:avLst/>
                            <a:gdLst>
                              <a:gd name="connsiteX0" fmla="*/ 5665 w 489501"/>
                              <a:gd name="connsiteY0" fmla="*/ 929 h 173729"/>
                              <a:gd name="connsiteX1" fmla="*/ 39003 w 489501"/>
                              <a:gd name="connsiteY1" fmla="*/ 153329 h 173729"/>
                              <a:gd name="connsiteX2" fmla="*/ 258078 w 489501"/>
                              <a:gd name="connsiteY2" fmla="*/ 100941 h 173729"/>
                              <a:gd name="connsiteX3" fmla="*/ 486678 w 489501"/>
                              <a:gd name="connsiteY3" fmla="*/ 172379 h 173729"/>
                              <a:gd name="connsiteX4" fmla="*/ 367615 w 489501"/>
                              <a:gd name="connsiteY4" fmla="*/ 24741 h 173729"/>
                              <a:gd name="connsiteX5" fmla="*/ 105678 w 489501"/>
                              <a:gd name="connsiteY5" fmla="*/ 86654 h 173729"/>
                              <a:gd name="connsiteX6" fmla="*/ 5665 w 489501"/>
                              <a:gd name="connsiteY6" fmla="*/ 929 h 17372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489501" h="173729">
                                <a:moveTo>
                                  <a:pt x="5665" y="929"/>
                                </a:moveTo>
                                <a:cubicBezTo>
                                  <a:pt x="-5447" y="12041"/>
                                  <a:pt x="-3066" y="136660"/>
                                  <a:pt x="39003" y="153329"/>
                                </a:cubicBezTo>
                                <a:cubicBezTo>
                                  <a:pt x="81072" y="169998"/>
                                  <a:pt x="183466" y="97766"/>
                                  <a:pt x="258078" y="100941"/>
                                </a:cubicBezTo>
                                <a:cubicBezTo>
                                  <a:pt x="332690" y="104116"/>
                                  <a:pt x="468422" y="185079"/>
                                  <a:pt x="486678" y="172379"/>
                                </a:cubicBezTo>
                                <a:cubicBezTo>
                                  <a:pt x="504934" y="159679"/>
                                  <a:pt x="431115" y="39029"/>
                                  <a:pt x="367615" y="24741"/>
                                </a:cubicBezTo>
                                <a:cubicBezTo>
                                  <a:pt x="304115" y="10454"/>
                                  <a:pt x="163622" y="91417"/>
                                  <a:pt x="105678" y="86654"/>
                                </a:cubicBezTo>
                                <a:cubicBezTo>
                                  <a:pt x="47734" y="81892"/>
                                  <a:pt x="16777" y="-10183"/>
                                  <a:pt x="5665" y="929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202" name="Freeform 201"/>
                          <p:cNvSpPr/>
                          <p:nvPr/>
                        </p:nvSpPr>
                        <p:spPr>
                          <a:xfrm>
                            <a:off x="7052979" y="3252398"/>
                            <a:ext cx="715571" cy="274522"/>
                          </a:xfrm>
                          <a:custGeom>
                            <a:avLst/>
                            <a:gdLst>
                              <a:gd name="connsiteX0" fmla="*/ 284 w 715571"/>
                              <a:gd name="connsiteY0" fmla="*/ 390 h 274522"/>
                              <a:gd name="connsiteX1" fmla="*/ 228884 w 715571"/>
                              <a:gd name="connsiteY1" fmla="*/ 262327 h 274522"/>
                              <a:gd name="connsiteX2" fmla="*/ 457484 w 715571"/>
                              <a:gd name="connsiteY2" fmla="*/ 219465 h 274522"/>
                              <a:gd name="connsiteX3" fmla="*/ 628934 w 715571"/>
                              <a:gd name="connsiteY3" fmla="*/ 114690 h 274522"/>
                              <a:gd name="connsiteX4" fmla="*/ 695609 w 715571"/>
                              <a:gd name="connsiteY4" fmla="*/ 81352 h 274522"/>
                              <a:gd name="connsiteX5" fmla="*/ 276509 w 715571"/>
                              <a:gd name="connsiteY5" fmla="*/ 200415 h 274522"/>
                              <a:gd name="connsiteX6" fmla="*/ 284 w 715571"/>
                              <a:gd name="connsiteY6" fmla="*/ 390 h 274522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715571" h="274522">
                                <a:moveTo>
                                  <a:pt x="284" y="390"/>
                                </a:moveTo>
                                <a:cubicBezTo>
                                  <a:pt x="-7653" y="10709"/>
                                  <a:pt x="152684" y="225814"/>
                                  <a:pt x="228884" y="262327"/>
                                </a:cubicBezTo>
                                <a:cubicBezTo>
                                  <a:pt x="305084" y="298840"/>
                                  <a:pt x="390809" y="244071"/>
                                  <a:pt x="457484" y="219465"/>
                                </a:cubicBezTo>
                                <a:cubicBezTo>
                                  <a:pt x="524159" y="194859"/>
                                  <a:pt x="589247" y="137709"/>
                                  <a:pt x="628934" y="114690"/>
                                </a:cubicBezTo>
                                <a:cubicBezTo>
                                  <a:pt x="668621" y="91671"/>
                                  <a:pt x="754347" y="67065"/>
                                  <a:pt x="695609" y="81352"/>
                                </a:cubicBezTo>
                                <a:cubicBezTo>
                                  <a:pt x="636872" y="95640"/>
                                  <a:pt x="393190" y="213115"/>
                                  <a:pt x="276509" y="200415"/>
                                </a:cubicBezTo>
                                <a:cubicBezTo>
                                  <a:pt x="159828" y="187715"/>
                                  <a:pt x="8221" y="-9929"/>
                                  <a:pt x="284" y="39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203" name="Freeform 202"/>
                          <p:cNvSpPr/>
                          <p:nvPr/>
                        </p:nvSpPr>
                        <p:spPr>
                          <a:xfrm>
                            <a:off x="5373635" y="2675464"/>
                            <a:ext cx="315540" cy="120267"/>
                          </a:xfrm>
                          <a:custGeom>
                            <a:avLst/>
                            <a:gdLst>
                              <a:gd name="connsiteX0" fmla="*/ 22278 w 315540"/>
                              <a:gd name="connsiteY0" fmla="*/ 5824 h 120267"/>
                              <a:gd name="connsiteX1" fmla="*/ 174678 w 315540"/>
                              <a:gd name="connsiteY1" fmla="*/ 15349 h 120267"/>
                              <a:gd name="connsiteX2" fmla="*/ 312790 w 315540"/>
                              <a:gd name="connsiteY2" fmla="*/ 77261 h 120267"/>
                              <a:gd name="connsiteX3" fmla="*/ 255640 w 315540"/>
                              <a:gd name="connsiteY3" fmla="*/ 120124 h 120267"/>
                              <a:gd name="connsiteX4" fmla="*/ 122290 w 315540"/>
                              <a:gd name="connsiteY4" fmla="*/ 62974 h 120267"/>
                              <a:gd name="connsiteX5" fmla="*/ 12753 w 315540"/>
                              <a:gd name="connsiteY5" fmla="*/ 91549 h 120267"/>
                              <a:gd name="connsiteX6" fmla="*/ 22278 w 315540"/>
                              <a:gd name="connsiteY6" fmla="*/ 5824 h 12026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315540" h="120267">
                                <a:moveTo>
                                  <a:pt x="22278" y="5824"/>
                                </a:moveTo>
                                <a:cubicBezTo>
                                  <a:pt x="49265" y="-6876"/>
                                  <a:pt x="126259" y="3443"/>
                                  <a:pt x="174678" y="15349"/>
                                </a:cubicBezTo>
                                <a:cubicBezTo>
                                  <a:pt x="223097" y="27255"/>
                                  <a:pt x="299296" y="59799"/>
                                  <a:pt x="312790" y="77261"/>
                                </a:cubicBezTo>
                                <a:cubicBezTo>
                                  <a:pt x="326284" y="94724"/>
                                  <a:pt x="287390" y="122505"/>
                                  <a:pt x="255640" y="120124"/>
                                </a:cubicBezTo>
                                <a:cubicBezTo>
                                  <a:pt x="223890" y="117743"/>
                                  <a:pt x="162771" y="67736"/>
                                  <a:pt x="122290" y="62974"/>
                                </a:cubicBezTo>
                                <a:cubicBezTo>
                                  <a:pt x="81809" y="58212"/>
                                  <a:pt x="31803" y="101868"/>
                                  <a:pt x="12753" y="91549"/>
                                </a:cubicBezTo>
                                <a:cubicBezTo>
                                  <a:pt x="-6297" y="81230"/>
                                  <a:pt x="-4709" y="18524"/>
                                  <a:pt x="22278" y="582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204" name="Freeform 203"/>
                          <p:cNvSpPr/>
                          <p:nvPr/>
                        </p:nvSpPr>
                        <p:spPr>
                          <a:xfrm>
                            <a:off x="6066381" y="2680635"/>
                            <a:ext cx="503115" cy="128029"/>
                          </a:xfrm>
                          <a:custGeom>
                            <a:avLst/>
                            <a:gdLst>
                              <a:gd name="connsiteX0" fmla="*/ 1044 w 503115"/>
                              <a:gd name="connsiteY0" fmla="*/ 119715 h 128029"/>
                              <a:gd name="connsiteX1" fmla="*/ 110582 w 503115"/>
                              <a:gd name="connsiteY1" fmla="*/ 10178 h 128029"/>
                              <a:gd name="connsiteX2" fmla="*/ 320132 w 503115"/>
                              <a:gd name="connsiteY2" fmla="*/ 10178 h 128029"/>
                              <a:gd name="connsiteX3" fmla="*/ 439194 w 503115"/>
                              <a:gd name="connsiteY3" fmla="*/ 57803 h 128029"/>
                              <a:gd name="connsiteX4" fmla="*/ 501107 w 503115"/>
                              <a:gd name="connsiteY4" fmla="*/ 119715 h 128029"/>
                              <a:gd name="connsiteX5" fmla="*/ 367757 w 503115"/>
                              <a:gd name="connsiteY5" fmla="*/ 72090 h 128029"/>
                              <a:gd name="connsiteX6" fmla="*/ 177257 w 503115"/>
                              <a:gd name="connsiteY6" fmla="*/ 53040 h 128029"/>
                              <a:gd name="connsiteX7" fmla="*/ 62957 w 503115"/>
                              <a:gd name="connsiteY7" fmla="*/ 110190 h 128029"/>
                              <a:gd name="connsiteX8" fmla="*/ 1044 w 503115"/>
                              <a:gd name="connsiteY8" fmla="*/ 119715 h 128029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</a:cxnLst>
                            <a:rect l="l" t="t" r="r" b="b"/>
                            <a:pathLst>
                              <a:path w="503115" h="128029">
                                <a:moveTo>
                                  <a:pt x="1044" y="119715"/>
                                </a:moveTo>
                                <a:cubicBezTo>
                                  <a:pt x="8981" y="103046"/>
                                  <a:pt x="57401" y="28434"/>
                                  <a:pt x="110582" y="10178"/>
                                </a:cubicBezTo>
                                <a:cubicBezTo>
                                  <a:pt x="163763" y="-8078"/>
                                  <a:pt x="265363" y="2241"/>
                                  <a:pt x="320132" y="10178"/>
                                </a:cubicBezTo>
                                <a:cubicBezTo>
                                  <a:pt x="374901" y="18115"/>
                                  <a:pt x="409032" y="39547"/>
                                  <a:pt x="439194" y="57803"/>
                                </a:cubicBezTo>
                                <a:cubicBezTo>
                                  <a:pt x="469356" y="76059"/>
                                  <a:pt x="513013" y="117334"/>
                                  <a:pt x="501107" y="119715"/>
                                </a:cubicBezTo>
                                <a:cubicBezTo>
                                  <a:pt x="489201" y="122096"/>
                                  <a:pt x="421732" y="83202"/>
                                  <a:pt x="367757" y="72090"/>
                                </a:cubicBezTo>
                                <a:cubicBezTo>
                                  <a:pt x="313782" y="60978"/>
                                  <a:pt x="228057" y="46690"/>
                                  <a:pt x="177257" y="53040"/>
                                </a:cubicBezTo>
                                <a:cubicBezTo>
                                  <a:pt x="126457" y="59390"/>
                                  <a:pt x="93913" y="95109"/>
                                  <a:pt x="62957" y="110190"/>
                                </a:cubicBezTo>
                                <a:cubicBezTo>
                                  <a:pt x="32001" y="125271"/>
                                  <a:pt x="-6893" y="136384"/>
                                  <a:pt x="1044" y="119715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205" name="Freeform 204"/>
                          <p:cNvSpPr/>
                          <p:nvPr/>
                        </p:nvSpPr>
                        <p:spPr>
                          <a:xfrm>
                            <a:off x="5394688" y="2709863"/>
                            <a:ext cx="279742" cy="373637"/>
                          </a:xfrm>
                          <a:custGeom>
                            <a:avLst/>
                            <a:gdLst>
                              <a:gd name="connsiteX0" fmla="*/ 91712 w 279742"/>
                              <a:gd name="connsiteY0" fmla="*/ 0 h 373637"/>
                              <a:gd name="connsiteX1" fmla="*/ 25037 w 279742"/>
                              <a:gd name="connsiteY1" fmla="*/ 138112 h 373637"/>
                              <a:gd name="connsiteX2" fmla="*/ 1225 w 279742"/>
                              <a:gd name="connsiteY2" fmla="*/ 300037 h 373637"/>
                              <a:gd name="connsiteX3" fmla="*/ 58375 w 279742"/>
                              <a:gd name="connsiteY3" fmla="*/ 366712 h 373637"/>
                              <a:gd name="connsiteX4" fmla="*/ 172675 w 279742"/>
                              <a:gd name="connsiteY4" fmla="*/ 366712 h 373637"/>
                              <a:gd name="connsiteX5" fmla="*/ 239350 w 279742"/>
                              <a:gd name="connsiteY5" fmla="*/ 323850 h 373637"/>
                              <a:gd name="connsiteX6" fmla="*/ 272687 w 279742"/>
                              <a:gd name="connsiteY6" fmla="*/ 247650 h 373637"/>
                              <a:gd name="connsiteX7" fmla="*/ 277450 w 279742"/>
                              <a:gd name="connsiteY7" fmla="*/ 147637 h 373637"/>
                              <a:gd name="connsiteX8" fmla="*/ 244112 w 279742"/>
                              <a:gd name="connsiteY8" fmla="*/ 47625 h 373637"/>
                              <a:gd name="connsiteX9" fmla="*/ 210775 w 279742"/>
                              <a:gd name="connsiteY9" fmla="*/ 28575 h 373637"/>
                              <a:gd name="connsiteX10" fmla="*/ 163150 w 279742"/>
                              <a:gd name="connsiteY10" fmla="*/ 23812 h 37363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279742" h="373637">
                                <a:moveTo>
                                  <a:pt x="91712" y="0"/>
                                </a:moveTo>
                                <a:cubicBezTo>
                                  <a:pt x="65915" y="44053"/>
                                  <a:pt x="40118" y="88106"/>
                                  <a:pt x="25037" y="138112"/>
                                </a:cubicBezTo>
                                <a:cubicBezTo>
                                  <a:pt x="9956" y="188118"/>
                                  <a:pt x="-4331" y="261937"/>
                                  <a:pt x="1225" y="300037"/>
                                </a:cubicBezTo>
                                <a:cubicBezTo>
                                  <a:pt x="6781" y="338137"/>
                                  <a:pt x="29800" y="355600"/>
                                  <a:pt x="58375" y="366712"/>
                                </a:cubicBezTo>
                                <a:cubicBezTo>
                                  <a:pt x="86950" y="377824"/>
                                  <a:pt x="142513" y="373856"/>
                                  <a:pt x="172675" y="366712"/>
                                </a:cubicBezTo>
                                <a:cubicBezTo>
                                  <a:pt x="202837" y="359568"/>
                                  <a:pt x="222681" y="343694"/>
                                  <a:pt x="239350" y="323850"/>
                                </a:cubicBezTo>
                                <a:cubicBezTo>
                                  <a:pt x="256019" y="304006"/>
                                  <a:pt x="266337" y="277019"/>
                                  <a:pt x="272687" y="247650"/>
                                </a:cubicBezTo>
                                <a:cubicBezTo>
                                  <a:pt x="279037" y="218281"/>
                                  <a:pt x="282212" y="180974"/>
                                  <a:pt x="277450" y="147637"/>
                                </a:cubicBezTo>
                                <a:cubicBezTo>
                                  <a:pt x="272688" y="114300"/>
                                  <a:pt x="255224" y="67469"/>
                                  <a:pt x="244112" y="47625"/>
                                </a:cubicBezTo>
                                <a:cubicBezTo>
                                  <a:pt x="233000" y="27781"/>
                                  <a:pt x="224269" y="32544"/>
                                  <a:pt x="210775" y="28575"/>
                                </a:cubicBezTo>
                                <a:cubicBezTo>
                                  <a:pt x="197281" y="24606"/>
                                  <a:pt x="180215" y="24209"/>
                                  <a:pt x="163150" y="23812"/>
                                </a:cubicBezTo>
                              </a:path>
                            </a:pathLst>
                          </a:custGeom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206" name="Freeform 205"/>
                          <p:cNvSpPr/>
                          <p:nvPr/>
                        </p:nvSpPr>
                        <p:spPr>
                          <a:xfrm>
                            <a:off x="6119508" y="2695301"/>
                            <a:ext cx="395797" cy="428913"/>
                          </a:xfrm>
                          <a:custGeom>
                            <a:avLst/>
                            <a:gdLst>
                              <a:gd name="connsiteX0" fmla="*/ 66980 w 395797"/>
                              <a:gd name="connsiteY0" fmla="*/ 28849 h 428913"/>
                              <a:gd name="connsiteX1" fmla="*/ 9830 w 395797"/>
                              <a:gd name="connsiteY1" fmla="*/ 152674 h 428913"/>
                              <a:gd name="connsiteX2" fmla="*/ 5067 w 395797"/>
                              <a:gd name="connsiteY2" fmla="*/ 300312 h 428913"/>
                              <a:gd name="connsiteX3" fmla="*/ 62217 w 395797"/>
                              <a:gd name="connsiteY3" fmla="*/ 376512 h 428913"/>
                              <a:gd name="connsiteX4" fmla="*/ 200330 w 395797"/>
                              <a:gd name="connsiteY4" fmla="*/ 428899 h 428913"/>
                              <a:gd name="connsiteX5" fmla="*/ 357492 w 395797"/>
                              <a:gd name="connsiteY5" fmla="*/ 371749 h 428913"/>
                              <a:gd name="connsiteX6" fmla="*/ 395592 w 395797"/>
                              <a:gd name="connsiteY6" fmla="*/ 295549 h 428913"/>
                              <a:gd name="connsiteX7" fmla="*/ 347967 w 395797"/>
                              <a:gd name="connsiteY7" fmla="*/ 152674 h 428913"/>
                              <a:gd name="connsiteX8" fmla="*/ 286055 w 395797"/>
                              <a:gd name="connsiteY8" fmla="*/ 47899 h 428913"/>
                              <a:gd name="connsiteX9" fmla="*/ 243192 w 395797"/>
                              <a:gd name="connsiteY9" fmla="*/ 24087 h 428913"/>
                              <a:gd name="connsiteX10" fmla="*/ 166992 w 395797"/>
                              <a:gd name="connsiteY10" fmla="*/ 274 h 428913"/>
                              <a:gd name="connsiteX11" fmla="*/ 66980 w 395797"/>
                              <a:gd name="connsiteY11" fmla="*/ 28849 h 42891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</a:cxnLst>
                            <a:rect l="l" t="t" r="r" b="b"/>
                            <a:pathLst>
                              <a:path w="395797" h="428913">
                                <a:moveTo>
                                  <a:pt x="66980" y="28849"/>
                                </a:moveTo>
                                <a:cubicBezTo>
                                  <a:pt x="40787" y="54249"/>
                                  <a:pt x="20149" y="107430"/>
                                  <a:pt x="9830" y="152674"/>
                                </a:cubicBezTo>
                                <a:cubicBezTo>
                                  <a:pt x="-489" y="197918"/>
                                  <a:pt x="-3664" y="263006"/>
                                  <a:pt x="5067" y="300312"/>
                                </a:cubicBezTo>
                                <a:cubicBezTo>
                                  <a:pt x="13798" y="337618"/>
                                  <a:pt x="29673" y="355081"/>
                                  <a:pt x="62217" y="376512"/>
                                </a:cubicBezTo>
                                <a:cubicBezTo>
                                  <a:pt x="94761" y="397943"/>
                                  <a:pt x="151118" y="429693"/>
                                  <a:pt x="200330" y="428899"/>
                                </a:cubicBezTo>
                                <a:cubicBezTo>
                                  <a:pt x="249542" y="428105"/>
                                  <a:pt x="324948" y="393974"/>
                                  <a:pt x="357492" y="371749"/>
                                </a:cubicBezTo>
                                <a:cubicBezTo>
                                  <a:pt x="390036" y="349524"/>
                                  <a:pt x="397179" y="332061"/>
                                  <a:pt x="395592" y="295549"/>
                                </a:cubicBezTo>
                                <a:cubicBezTo>
                                  <a:pt x="394005" y="259037"/>
                                  <a:pt x="366223" y="193949"/>
                                  <a:pt x="347967" y="152674"/>
                                </a:cubicBezTo>
                                <a:cubicBezTo>
                                  <a:pt x="329711" y="111399"/>
                                  <a:pt x="303518" y="69330"/>
                                  <a:pt x="286055" y="47899"/>
                                </a:cubicBezTo>
                                <a:cubicBezTo>
                                  <a:pt x="268592" y="26468"/>
                                  <a:pt x="263036" y="32024"/>
                                  <a:pt x="243192" y="24087"/>
                                </a:cubicBezTo>
                                <a:cubicBezTo>
                                  <a:pt x="223348" y="16150"/>
                                  <a:pt x="188423" y="1862"/>
                                  <a:pt x="166992" y="274"/>
                                </a:cubicBezTo>
                                <a:cubicBezTo>
                                  <a:pt x="145561" y="-1314"/>
                                  <a:pt x="93173" y="3449"/>
                                  <a:pt x="66980" y="28849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207" name="Freeform 206"/>
                          <p:cNvSpPr/>
                          <p:nvPr/>
                        </p:nvSpPr>
                        <p:spPr>
                          <a:xfrm>
                            <a:off x="6092610" y="2768951"/>
                            <a:ext cx="1043169" cy="588937"/>
                          </a:xfrm>
                          <a:custGeom>
                            <a:avLst/>
                            <a:gdLst>
                              <a:gd name="connsiteX0" fmla="*/ 770153 w 1043169"/>
                              <a:gd name="connsiteY0" fmla="*/ 88549 h 588937"/>
                              <a:gd name="connsiteX1" fmla="*/ 760628 w 1043169"/>
                              <a:gd name="connsiteY1" fmla="*/ 17112 h 588937"/>
                              <a:gd name="connsiteX2" fmla="*/ 884453 w 1043169"/>
                              <a:gd name="connsiteY2" fmla="*/ 7587 h 588937"/>
                              <a:gd name="connsiteX3" fmla="*/ 1008278 w 1043169"/>
                              <a:gd name="connsiteY3" fmla="*/ 112362 h 588937"/>
                              <a:gd name="connsiteX4" fmla="*/ 1041615 w 1043169"/>
                              <a:gd name="connsiteY4" fmla="*/ 221899 h 588937"/>
                              <a:gd name="connsiteX5" fmla="*/ 970178 w 1043169"/>
                              <a:gd name="connsiteY5" fmla="*/ 340962 h 588937"/>
                              <a:gd name="connsiteX6" fmla="*/ 808253 w 1043169"/>
                              <a:gd name="connsiteY6" fmla="*/ 388587 h 588937"/>
                              <a:gd name="connsiteX7" fmla="*/ 779678 w 1043169"/>
                              <a:gd name="connsiteY7" fmla="*/ 407637 h 588937"/>
                              <a:gd name="connsiteX8" fmla="*/ 674903 w 1043169"/>
                              <a:gd name="connsiteY8" fmla="*/ 483837 h 588937"/>
                              <a:gd name="connsiteX9" fmla="*/ 403440 w 1043169"/>
                              <a:gd name="connsiteY9" fmla="*/ 555274 h 588937"/>
                              <a:gd name="connsiteX10" fmla="*/ 55778 w 1043169"/>
                              <a:gd name="connsiteY10" fmla="*/ 588612 h 588937"/>
                              <a:gd name="connsiteX11" fmla="*/ 3390 w 1043169"/>
                              <a:gd name="connsiteY11" fmla="*/ 569562 h 588937"/>
                              <a:gd name="connsiteX12" fmla="*/ 84353 w 1043169"/>
                              <a:gd name="connsiteY12" fmla="*/ 526699 h 588937"/>
                              <a:gd name="connsiteX13" fmla="*/ 408203 w 1043169"/>
                              <a:gd name="connsiteY13" fmla="*/ 488599 h 588937"/>
                              <a:gd name="connsiteX14" fmla="*/ 636803 w 1043169"/>
                              <a:gd name="connsiteY14" fmla="*/ 426687 h 588937"/>
                              <a:gd name="connsiteX15" fmla="*/ 713003 w 1043169"/>
                              <a:gd name="connsiteY15" fmla="*/ 369537 h 588937"/>
                              <a:gd name="connsiteX16" fmla="*/ 713003 w 1043169"/>
                              <a:gd name="connsiteY16" fmla="*/ 279049 h 588937"/>
                              <a:gd name="connsiteX17" fmla="*/ 827303 w 1043169"/>
                              <a:gd name="connsiteY17" fmla="*/ 331437 h 588937"/>
                              <a:gd name="connsiteX18" fmla="*/ 941603 w 1043169"/>
                              <a:gd name="connsiteY18" fmla="*/ 269524 h 588937"/>
                              <a:gd name="connsiteX19" fmla="*/ 970178 w 1043169"/>
                              <a:gd name="connsiteY19" fmla="*/ 145699 h 588937"/>
                              <a:gd name="connsiteX20" fmla="*/ 893978 w 1043169"/>
                              <a:gd name="connsiteY20" fmla="*/ 83787 h 588937"/>
                              <a:gd name="connsiteX21" fmla="*/ 770153 w 1043169"/>
                              <a:gd name="connsiteY21" fmla="*/ 88549 h 58893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</a:cxnLst>
                            <a:rect l="l" t="t" r="r" b="b"/>
                            <a:pathLst>
                              <a:path w="1043169" h="588937">
                                <a:moveTo>
                                  <a:pt x="770153" y="88549"/>
                                </a:moveTo>
                                <a:cubicBezTo>
                                  <a:pt x="747928" y="77437"/>
                                  <a:pt x="741578" y="30606"/>
                                  <a:pt x="760628" y="17112"/>
                                </a:cubicBezTo>
                                <a:cubicBezTo>
                                  <a:pt x="779678" y="3618"/>
                                  <a:pt x="843178" y="-8288"/>
                                  <a:pt x="884453" y="7587"/>
                                </a:cubicBezTo>
                                <a:cubicBezTo>
                                  <a:pt x="925728" y="23462"/>
                                  <a:pt x="982084" y="76643"/>
                                  <a:pt x="1008278" y="112362"/>
                                </a:cubicBezTo>
                                <a:cubicBezTo>
                                  <a:pt x="1034472" y="148081"/>
                                  <a:pt x="1047965" y="183799"/>
                                  <a:pt x="1041615" y="221899"/>
                                </a:cubicBezTo>
                                <a:cubicBezTo>
                                  <a:pt x="1035265" y="259999"/>
                                  <a:pt x="1009072" y="313181"/>
                                  <a:pt x="970178" y="340962"/>
                                </a:cubicBezTo>
                                <a:cubicBezTo>
                                  <a:pt x="931284" y="368743"/>
                                  <a:pt x="840003" y="377475"/>
                                  <a:pt x="808253" y="388587"/>
                                </a:cubicBezTo>
                                <a:cubicBezTo>
                                  <a:pt x="776503" y="399699"/>
                                  <a:pt x="801903" y="391762"/>
                                  <a:pt x="779678" y="407637"/>
                                </a:cubicBezTo>
                                <a:cubicBezTo>
                                  <a:pt x="757453" y="423512"/>
                                  <a:pt x="737609" y="459231"/>
                                  <a:pt x="674903" y="483837"/>
                                </a:cubicBezTo>
                                <a:cubicBezTo>
                                  <a:pt x="612197" y="508443"/>
                                  <a:pt x="506627" y="537812"/>
                                  <a:pt x="403440" y="555274"/>
                                </a:cubicBezTo>
                                <a:cubicBezTo>
                                  <a:pt x="300253" y="572736"/>
                                  <a:pt x="122453" y="586231"/>
                                  <a:pt x="55778" y="588612"/>
                                </a:cubicBezTo>
                                <a:cubicBezTo>
                                  <a:pt x="-10897" y="590993"/>
                                  <a:pt x="-1372" y="579881"/>
                                  <a:pt x="3390" y="569562"/>
                                </a:cubicBezTo>
                                <a:cubicBezTo>
                                  <a:pt x="8152" y="559243"/>
                                  <a:pt x="16884" y="540193"/>
                                  <a:pt x="84353" y="526699"/>
                                </a:cubicBezTo>
                                <a:cubicBezTo>
                                  <a:pt x="151822" y="513205"/>
                                  <a:pt x="316128" y="505268"/>
                                  <a:pt x="408203" y="488599"/>
                                </a:cubicBezTo>
                                <a:cubicBezTo>
                                  <a:pt x="500278" y="471930"/>
                                  <a:pt x="586003" y="446531"/>
                                  <a:pt x="636803" y="426687"/>
                                </a:cubicBezTo>
                                <a:cubicBezTo>
                                  <a:pt x="687603" y="406843"/>
                                  <a:pt x="700303" y="394143"/>
                                  <a:pt x="713003" y="369537"/>
                                </a:cubicBezTo>
                                <a:cubicBezTo>
                                  <a:pt x="725703" y="344931"/>
                                  <a:pt x="693953" y="285399"/>
                                  <a:pt x="713003" y="279049"/>
                                </a:cubicBezTo>
                                <a:cubicBezTo>
                                  <a:pt x="732053" y="272699"/>
                                  <a:pt x="789203" y="333025"/>
                                  <a:pt x="827303" y="331437"/>
                                </a:cubicBezTo>
                                <a:cubicBezTo>
                                  <a:pt x="865403" y="329849"/>
                                  <a:pt x="917791" y="300480"/>
                                  <a:pt x="941603" y="269524"/>
                                </a:cubicBezTo>
                                <a:cubicBezTo>
                                  <a:pt x="965416" y="238568"/>
                                  <a:pt x="978115" y="176655"/>
                                  <a:pt x="970178" y="145699"/>
                                </a:cubicBezTo>
                                <a:cubicBezTo>
                                  <a:pt x="962241" y="114743"/>
                                  <a:pt x="923347" y="93312"/>
                                  <a:pt x="893978" y="83787"/>
                                </a:cubicBezTo>
                                <a:cubicBezTo>
                                  <a:pt x="864609" y="74262"/>
                                  <a:pt x="792378" y="99661"/>
                                  <a:pt x="770153" y="88549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208" name="Freeform 207"/>
                          <p:cNvSpPr/>
                          <p:nvPr/>
                        </p:nvSpPr>
                        <p:spPr>
                          <a:xfrm>
                            <a:off x="6225479" y="3109906"/>
                            <a:ext cx="294743" cy="165795"/>
                          </a:xfrm>
                          <a:custGeom>
                            <a:avLst/>
                            <a:gdLst>
                              <a:gd name="connsiteX0" fmla="*/ 8634 w 294743"/>
                              <a:gd name="connsiteY0" fmla="*/ 7 h 165795"/>
                              <a:gd name="connsiteX1" fmla="*/ 8634 w 294743"/>
                              <a:gd name="connsiteY1" fmla="*/ 85732 h 165795"/>
                              <a:gd name="connsiteX2" fmla="*/ 75309 w 294743"/>
                              <a:gd name="connsiteY2" fmla="*/ 142882 h 165795"/>
                              <a:gd name="connsiteX3" fmla="*/ 184846 w 294743"/>
                              <a:gd name="connsiteY3" fmla="*/ 161932 h 165795"/>
                              <a:gd name="connsiteX4" fmla="*/ 294384 w 294743"/>
                              <a:gd name="connsiteY4" fmla="*/ 71444 h 165795"/>
                              <a:gd name="connsiteX5" fmla="*/ 146746 w 294743"/>
                              <a:gd name="connsiteY5" fmla="*/ 114307 h 165795"/>
                              <a:gd name="connsiteX6" fmla="*/ 80071 w 294743"/>
                              <a:gd name="connsiteY6" fmla="*/ 80969 h 165795"/>
                              <a:gd name="connsiteX7" fmla="*/ 8634 w 294743"/>
                              <a:gd name="connsiteY7" fmla="*/ 7 h 16579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</a:cxnLst>
                            <a:rect l="l" t="t" r="r" b="b"/>
                            <a:pathLst>
                              <a:path w="294743" h="165795">
                                <a:moveTo>
                                  <a:pt x="8634" y="7"/>
                                </a:moveTo>
                                <a:cubicBezTo>
                                  <a:pt x="-3272" y="801"/>
                                  <a:pt x="-2479" y="61920"/>
                                  <a:pt x="8634" y="85732"/>
                                </a:cubicBezTo>
                                <a:cubicBezTo>
                                  <a:pt x="19747" y="109545"/>
                                  <a:pt x="45940" y="130182"/>
                                  <a:pt x="75309" y="142882"/>
                                </a:cubicBezTo>
                                <a:cubicBezTo>
                                  <a:pt x="104678" y="155582"/>
                                  <a:pt x="148334" y="173838"/>
                                  <a:pt x="184846" y="161932"/>
                                </a:cubicBezTo>
                                <a:cubicBezTo>
                                  <a:pt x="221358" y="150026"/>
                                  <a:pt x="300734" y="79381"/>
                                  <a:pt x="294384" y="71444"/>
                                </a:cubicBezTo>
                                <a:cubicBezTo>
                                  <a:pt x="288034" y="63507"/>
                                  <a:pt x="182465" y="112720"/>
                                  <a:pt x="146746" y="114307"/>
                                </a:cubicBezTo>
                                <a:cubicBezTo>
                                  <a:pt x="111027" y="115894"/>
                                  <a:pt x="100708" y="99225"/>
                                  <a:pt x="80071" y="80969"/>
                                </a:cubicBezTo>
                                <a:cubicBezTo>
                                  <a:pt x="59434" y="62713"/>
                                  <a:pt x="20540" y="-787"/>
                                  <a:pt x="8634" y="7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209" name="Freeform 208"/>
                          <p:cNvSpPr/>
                          <p:nvPr/>
                        </p:nvSpPr>
                        <p:spPr>
                          <a:xfrm>
                            <a:off x="5210095" y="2604708"/>
                            <a:ext cx="162678" cy="437103"/>
                          </a:xfrm>
                          <a:custGeom>
                            <a:avLst/>
                            <a:gdLst>
                              <a:gd name="connsiteX0" fmla="*/ 109618 w 162678"/>
                              <a:gd name="connsiteY0" fmla="*/ 100392 h 437103"/>
                              <a:gd name="connsiteX1" fmla="*/ 66755 w 162678"/>
                              <a:gd name="connsiteY1" fmla="*/ 295655 h 437103"/>
                              <a:gd name="connsiteX2" fmla="*/ 80 w 162678"/>
                              <a:gd name="connsiteY2" fmla="*/ 419480 h 437103"/>
                              <a:gd name="connsiteX3" fmla="*/ 81043 w 162678"/>
                              <a:gd name="connsiteY3" fmla="*/ 419480 h 437103"/>
                              <a:gd name="connsiteX4" fmla="*/ 138193 w 162678"/>
                              <a:gd name="connsiteY4" fmla="*/ 262317 h 437103"/>
                              <a:gd name="connsiteX5" fmla="*/ 162005 w 162678"/>
                              <a:gd name="connsiteY5" fmla="*/ 133730 h 437103"/>
                              <a:gd name="connsiteX6" fmla="*/ 114380 w 162678"/>
                              <a:gd name="connsiteY6" fmla="*/ 380 h 437103"/>
                              <a:gd name="connsiteX7" fmla="*/ 109618 w 162678"/>
                              <a:gd name="connsiteY7" fmla="*/ 100392 h 437103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</a:cxnLst>
                            <a:rect l="l" t="t" r="r" b="b"/>
                            <a:pathLst>
                              <a:path w="162678" h="437103">
                                <a:moveTo>
                                  <a:pt x="109618" y="100392"/>
                                </a:moveTo>
                                <a:cubicBezTo>
                                  <a:pt x="101681" y="149604"/>
                                  <a:pt x="85011" y="242474"/>
                                  <a:pt x="66755" y="295655"/>
                                </a:cubicBezTo>
                                <a:cubicBezTo>
                                  <a:pt x="48499" y="348836"/>
                                  <a:pt x="-2301" y="398843"/>
                                  <a:pt x="80" y="419480"/>
                                </a:cubicBezTo>
                                <a:cubicBezTo>
                                  <a:pt x="2461" y="440117"/>
                                  <a:pt x="58024" y="445674"/>
                                  <a:pt x="81043" y="419480"/>
                                </a:cubicBezTo>
                                <a:cubicBezTo>
                                  <a:pt x="104062" y="393286"/>
                                  <a:pt x="124699" y="309942"/>
                                  <a:pt x="138193" y="262317"/>
                                </a:cubicBezTo>
                                <a:cubicBezTo>
                                  <a:pt x="151687" y="214692"/>
                                  <a:pt x="165974" y="177386"/>
                                  <a:pt x="162005" y="133730"/>
                                </a:cubicBezTo>
                                <a:cubicBezTo>
                                  <a:pt x="158036" y="90074"/>
                                  <a:pt x="123111" y="5936"/>
                                  <a:pt x="114380" y="380"/>
                                </a:cubicBezTo>
                                <a:cubicBezTo>
                                  <a:pt x="105649" y="-5176"/>
                                  <a:pt x="117555" y="51180"/>
                                  <a:pt x="109618" y="100392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210" name="Freeform 209"/>
                          <p:cNvSpPr/>
                          <p:nvPr/>
                        </p:nvSpPr>
                        <p:spPr>
                          <a:xfrm>
                            <a:off x="4998944" y="3012870"/>
                            <a:ext cx="365062" cy="183835"/>
                          </a:xfrm>
                          <a:custGeom>
                            <a:avLst/>
                            <a:gdLst>
                              <a:gd name="connsiteX0" fmla="*/ 249331 w 365062"/>
                              <a:gd name="connsiteY0" fmla="*/ 1793 h 183835"/>
                              <a:gd name="connsiteX1" fmla="*/ 349344 w 365062"/>
                              <a:gd name="connsiteY1" fmla="*/ 63705 h 183835"/>
                              <a:gd name="connsiteX2" fmla="*/ 354106 w 365062"/>
                              <a:gd name="connsiteY2" fmla="*/ 168480 h 183835"/>
                              <a:gd name="connsiteX3" fmla="*/ 244569 w 365062"/>
                              <a:gd name="connsiteY3" fmla="*/ 182768 h 183835"/>
                              <a:gd name="connsiteX4" fmla="*/ 111219 w 365062"/>
                              <a:gd name="connsiteY4" fmla="*/ 163718 h 183835"/>
                              <a:gd name="connsiteX5" fmla="*/ 1681 w 365062"/>
                              <a:gd name="connsiteY5" fmla="*/ 101805 h 183835"/>
                              <a:gd name="connsiteX6" fmla="*/ 58831 w 365062"/>
                              <a:gd name="connsiteY6" fmla="*/ 25605 h 183835"/>
                              <a:gd name="connsiteX7" fmla="*/ 249331 w 365062"/>
                              <a:gd name="connsiteY7" fmla="*/ 1793 h 183835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</a:cxnLst>
                            <a:rect l="l" t="t" r="r" b="b"/>
                            <a:pathLst>
                              <a:path w="365062" h="183835">
                                <a:moveTo>
                                  <a:pt x="249331" y="1793"/>
                                </a:moveTo>
                                <a:cubicBezTo>
                                  <a:pt x="297750" y="8143"/>
                                  <a:pt x="331882" y="35924"/>
                                  <a:pt x="349344" y="63705"/>
                                </a:cubicBezTo>
                                <a:cubicBezTo>
                                  <a:pt x="366806" y="91486"/>
                                  <a:pt x="371568" y="148636"/>
                                  <a:pt x="354106" y="168480"/>
                                </a:cubicBezTo>
                                <a:cubicBezTo>
                                  <a:pt x="336644" y="188324"/>
                                  <a:pt x="285050" y="183562"/>
                                  <a:pt x="244569" y="182768"/>
                                </a:cubicBezTo>
                                <a:cubicBezTo>
                                  <a:pt x="204088" y="181974"/>
                                  <a:pt x="151700" y="177212"/>
                                  <a:pt x="111219" y="163718"/>
                                </a:cubicBezTo>
                                <a:cubicBezTo>
                                  <a:pt x="70738" y="150224"/>
                                  <a:pt x="10412" y="124824"/>
                                  <a:pt x="1681" y="101805"/>
                                </a:cubicBezTo>
                                <a:cubicBezTo>
                                  <a:pt x="-7050" y="78786"/>
                                  <a:pt x="19143" y="44655"/>
                                  <a:pt x="58831" y="25605"/>
                                </a:cubicBezTo>
                                <a:cubicBezTo>
                                  <a:pt x="98519" y="6555"/>
                                  <a:pt x="200912" y="-4557"/>
                                  <a:pt x="249331" y="1793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211" name="Freeform 210"/>
                          <p:cNvSpPr/>
                          <p:nvPr/>
                        </p:nvSpPr>
                        <p:spPr>
                          <a:xfrm>
                            <a:off x="6530544" y="3037432"/>
                            <a:ext cx="317355" cy="164677"/>
                          </a:xfrm>
                          <a:custGeom>
                            <a:avLst/>
                            <a:gdLst>
                              <a:gd name="connsiteX0" fmla="*/ 294119 w 317355"/>
                              <a:gd name="connsiteY0" fmla="*/ 34380 h 148848"/>
                              <a:gd name="connsiteX1" fmla="*/ 108381 w 317355"/>
                              <a:gd name="connsiteY1" fmla="*/ 1042 h 148848"/>
                              <a:gd name="connsiteX2" fmla="*/ 3606 w 317355"/>
                              <a:gd name="connsiteY2" fmla="*/ 67717 h 148848"/>
                              <a:gd name="connsiteX3" fmla="*/ 41706 w 317355"/>
                              <a:gd name="connsiteY3" fmla="*/ 134392 h 148848"/>
                              <a:gd name="connsiteX4" fmla="*/ 208394 w 317355"/>
                              <a:gd name="connsiteY4" fmla="*/ 148680 h 148848"/>
                              <a:gd name="connsiteX5" fmla="*/ 303644 w 317355"/>
                              <a:gd name="connsiteY5" fmla="*/ 129630 h 148848"/>
                              <a:gd name="connsiteX6" fmla="*/ 294119 w 317355"/>
                              <a:gd name="connsiteY6" fmla="*/ 34380 h 14884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</a:cxnLst>
                            <a:rect l="l" t="t" r="r" b="b"/>
                            <a:pathLst>
                              <a:path w="317355" h="148848">
                                <a:moveTo>
                                  <a:pt x="294119" y="34380"/>
                                </a:moveTo>
                                <a:cubicBezTo>
                                  <a:pt x="261575" y="12949"/>
                                  <a:pt x="156800" y="-4514"/>
                                  <a:pt x="108381" y="1042"/>
                                </a:cubicBezTo>
                                <a:cubicBezTo>
                                  <a:pt x="59962" y="6598"/>
                                  <a:pt x="14718" y="45492"/>
                                  <a:pt x="3606" y="67717"/>
                                </a:cubicBezTo>
                                <a:cubicBezTo>
                                  <a:pt x="-7506" y="89942"/>
                                  <a:pt x="7575" y="120898"/>
                                  <a:pt x="41706" y="134392"/>
                                </a:cubicBezTo>
                                <a:cubicBezTo>
                                  <a:pt x="75837" y="147886"/>
                                  <a:pt x="164738" y="149474"/>
                                  <a:pt x="208394" y="148680"/>
                                </a:cubicBezTo>
                                <a:cubicBezTo>
                                  <a:pt x="252050" y="147886"/>
                                  <a:pt x="286975" y="145505"/>
                                  <a:pt x="303644" y="129630"/>
                                </a:cubicBezTo>
                                <a:cubicBezTo>
                                  <a:pt x="320313" y="113755"/>
                                  <a:pt x="326663" y="55811"/>
                                  <a:pt x="294119" y="3438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212" name="Freeform 211"/>
                          <p:cNvSpPr/>
                          <p:nvPr/>
                        </p:nvSpPr>
                        <p:spPr>
                          <a:xfrm>
                            <a:off x="5140740" y="3112326"/>
                            <a:ext cx="758489" cy="264287"/>
                          </a:xfrm>
                          <a:custGeom>
                            <a:avLst/>
                            <a:gdLst>
                              <a:gd name="connsiteX0" fmla="*/ 45623 w 758489"/>
                              <a:gd name="connsiteY0" fmla="*/ 2349 h 264287"/>
                              <a:gd name="connsiteX1" fmla="*/ 274223 w 758489"/>
                              <a:gd name="connsiteY1" fmla="*/ 126174 h 264287"/>
                              <a:gd name="connsiteX2" fmla="*/ 602835 w 758489"/>
                              <a:gd name="connsiteY2" fmla="*/ 192849 h 264287"/>
                              <a:gd name="connsiteX3" fmla="*/ 755235 w 758489"/>
                              <a:gd name="connsiteY3" fmla="*/ 216662 h 264287"/>
                              <a:gd name="connsiteX4" fmla="*/ 683798 w 758489"/>
                              <a:gd name="connsiteY4" fmla="*/ 264287 h 264287"/>
                              <a:gd name="connsiteX5" fmla="*/ 421860 w 758489"/>
                              <a:gd name="connsiteY5" fmla="*/ 216662 h 264287"/>
                              <a:gd name="connsiteX6" fmla="*/ 112298 w 758489"/>
                              <a:gd name="connsiteY6" fmla="*/ 135699 h 264287"/>
                              <a:gd name="connsiteX7" fmla="*/ 7523 w 758489"/>
                              <a:gd name="connsiteY7" fmla="*/ 49974 h 264287"/>
                              <a:gd name="connsiteX8" fmla="*/ 45623 w 758489"/>
                              <a:gd name="connsiteY8" fmla="*/ 2349 h 26428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</a:cxnLst>
                            <a:rect l="l" t="t" r="r" b="b"/>
                            <a:pathLst>
                              <a:path w="758489" h="264287">
                                <a:moveTo>
                                  <a:pt x="45623" y="2349"/>
                                </a:moveTo>
                                <a:cubicBezTo>
                                  <a:pt x="90073" y="15049"/>
                                  <a:pt x="181354" y="94424"/>
                                  <a:pt x="274223" y="126174"/>
                                </a:cubicBezTo>
                                <a:cubicBezTo>
                                  <a:pt x="367092" y="157924"/>
                                  <a:pt x="522666" y="177768"/>
                                  <a:pt x="602835" y="192849"/>
                                </a:cubicBezTo>
                                <a:cubicBezTo>
                                  <a:pt x="683004" y="207930"/>
                                  <a:pt x="741741" y="204756"/>
                                  <a:pt x="755235" y="216662"/>
                                </a:cubicBezTo>
                                <a:cubicBezTo>
                                  <a:pt x="768729" y="228568"/>
                                  <a:pt x="739360" y="264287"/>
                                  <a:pt x="683798" y="264287"/>
                                </a:cubicBezTo>
                                <a:cubicBezTo>
                                  <a:pt x="628236" y="264287"/>
                                  <a:pt x="517110" y="238093"/>
                                  <a:pt x="421860" y="216662"/>
                                </a:cubicBezTo>
                                <a:cubicBezTo>
                                  <a:pt x="326610" y="195231"/>
                                  <a:pt x="181354" y="163480"/>
                                  <a:pt x="112298" y="135699"/>
                                </a:cubicBezTo>
                                <a:cubicBezTo>
                                  <a:pt x="43242" y="107918"/>
                                  <a:pt x="24192" y="68230"/>
                                  <a:pt x="7523" y="49974"/>
                                </a:cubicBezTo>
                                <a:cubicBezTo>
                                  <a:pt x="-9146" y="31718"/>
                                  <a:pt x="1173" y="-10351"/>
                                  <a:pt x="45623" y="2349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  <p:sp>
                        <p:nvSpPr>
                          <p:cNvPr id="213" name="Freeform 212"/>
                          <p:cNvSpPr/>
                          <p:nvPr/>
                        </p:nvSpPr>
                        <p:spPr>
                          <a:xfrm>
                            <a:off x="5657232" y="3175089"/>
                            <a:ext cx="668698" cy="155684"/>
                          </a:xfrm>
                          <a:custGeom>
                            <a:avLst/>
                            <a:gdLst>
                              <a:gd name="connsiteX0" fmla="*/ 614981 w 668698"/>
                              <a:gd name="connsiteY0" fmla="*/ 34836 h 155684"/>
                              <a:gd name="connsiteX1" fmla="*/ 443531 w 668698"/>
                              <a:gd name="connsiteY1" fmla="*/ 91986 h 155684"/>
                              <a:gd name="connsiteX2" fmla="*/ 195881 w 668698"/>
                              <a:gd name="connsiteY2" fmla="*/ 82461 h 155684"/>
                              <a:gd name="connsiteX3" fmla="*/ 33956 w 668698"/>
                              <a:gd name="connsiteY3" fmla="*/ 1499 h 155684"/>
                              <a:gd name="connsiteX4" fmla="*/ 618 w 668698"/>
                              <a:gd name="connsiteY4" fmla="*/ 34836 h 155684"/>
                              <a:gd name="connsiteX5" fmla="*/ 48243 w 668698"/>
                              <a:gd name="connsiteY5" fmla="*/ 96749 h 155684"/>
                              <a:gd name="connsiteX6" fmla="*/ 219693 w 668698"/>
                              <a:gd name="connsiteY6" fmla="*/ 149136 h 155684"/>
                              <a:gd name="connsiteX7" fmla="*/ 429243 w 668698"/>
                              <a:gd name="connsiteY7" fmla="*/ 149136 h 155684"/>
                              <a:gd name="connsiteX8" fmla="*/ 605456 w 668698"/>
                              <a:gd name="connsiteY8" fmla="*/ 96749 h 155684"/>
                              <a:gd name="connsiteX9" fmla="*/ 667368 w 668698"/>
                              <a:gd name="connsiteY9" fmla="*/ 53886 h 155684"/>
                              <a:gd name="connsiteX10" fmla="*/ 614981 w 668698"/>
                              <a:gd name="connsiteY10" fmla="*/ 34836 h 15568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</a:cxnLst>
                            <a:rect l="l" t="t" r="r" b="b"/>
                            <a:pathLst>
                              <a:path w="668698" h="155684">
                                <a:moveTo>
                                  <a:pt x="614981" y="34836"/>
                                </a:moveTo>
                                <a:cubicBezTo>
                                  <a:pt x="577675" y="41186"/>
                                  <a:pt x="513381" y="84049"/>
                                  <a:pt x="443531" y="91986"/>
                                </a:cubicBezTo>
                                <a:cubicBezTo>
                                  <a:pt x="373681" y="99923"/>
                                  <a:pt x="264143" y="97542"/>
                                  <a:pt x="195881" y="82461"/>
                                </a:cubicBezTo>
                                <a:cubicBezTo>
                                  <a:pt x="127619" y="67380"/>
                                  <a:pt x="66500" y="9436"/>
                                  <a:pt x="33956" y="1499"/>
                                </a:cubicBezTo>
                                <a:cubicBezTo>
                                  <a:pt x="1412" y="-6439"/>
                                  <a:pt x="-1763" y="18961"/>
                                  <a:pt x="618" y="34836"/>
                                </a:cubicBezTo>
                                <a:cubicBezTo>
                                  <a:pt x="2999" y="50711"/>
                                  <a:pt x="11731" y="77699"/>
                                  <a:pt x="48243" y="96749"/>
                                </a:cubicBezTo>
                                <a:cubicBezTo>
                                  <a:pt x="84755" y="115799"/>
                                  <a:pt x="156193" y="140405"/>
                                  <a:pt x="219693" y="149136"/>
                                </a:cubicBezTo>
                                <a:cubicBezTo>
                                  <a:pt x="283193" y="157867"/>
                                  <a:pt x="364949" y="157867"/>
                                  <a:pt x="429243" y="149136"/>
                                </a:cubicBezTo>
                                <a:cubicBezTo>
                                  <a:pt x="493537" y="140405"/>
                                  <a:pt x="565769" y="112624"/>
                                  <a:pt x="605456" y="96749"/>
                                </a:cubicBezTo>
                                <a:cubicBezTo>
                                  <a:pt x="645143" y="80874"/>
                                  <a:pt x="660224" y="64999"/>
                                  <a:pt x="667368" y="53886"/>
                                </a:cubicBezTo>
                                <a:cubicBezTo>
                                  <a:pt x="674512" y="42774"/>
                                  <a:pt x="652287" y="28486"/>
                                  <a:pt x="614981" y="34836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AU"/>
                          </a:p>
                        </p:txBody>
                      </p:sp>
                    </p:grpSp>
                    <p:sp>
                      <p:nvSpPr>
                        <p:cNvPr id="199" name="Freeform 198"/>
                        <p:cNvSpPr/>
                        <p:nvPr/>
                      </p:nvSpPr>
                      <p:spPr>
                        <a:xfrm rot="21179656">
                          <a:off x="5055307" y="3046886"/>
                          <a:ext cx="264207" cy="125324"/>
                        </a:xfrm>
                        <a:custGeom>
                          <a:avLst/>
                          <a:gdLst>
                            <a:gd name="connsiteX0" fmla="*/ 5677 w 215268"/>
                            <a:gd name="connsiteY0" fmla="*/ 44949 h 102110"/>
                            <a:gd name="connsiteX1" fmla="*/ 48539 w 215268"/>
                            <a:gd name="connsiteY1" fmla="*/ 2086 h 102110"/>
                            <a:gd name="connsiteX2" fmla="*/ 162839 w 215268"/>
                            <a:gd name="connsiteY2" fmla="*/ 11611 h 102110"/>
                            <a:gd name="connsiteX3" fmla="*/ 215227 w 215268"/>
                            <a:gd name="connsiteY3" fmla="*/ 54474 h 102110"/>
                            <a:gd name="connsiteX4" fmla="*/ 167602 w 215268"/>
                            <a:gd name="connsiteY4" fmla="*/ 102099 h 102110"/>
                            <a:gd name="connsiteX5" fmla="*/ 5677 w 215268"/>
                            <a:gd name="connsiteY5" fmla="*/ 44949 h 10211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215268" h="102110">
                              <a:moveTo>
                                <a:pt x="5677" y="44949"/>
                              </a:moveTo>
                              <a:cubicBezTo>
                                <a:pt x="-14167" y="28280"/>
                                <a:pt x="22345" y="7642"/>
                                <a:pt x="48539" y="2086"/>
                              </a:cubicBezTo>
                              <a:cubicBezTo>
                                <a:pt x="74733" y="-3470"/>
                                <a:pt x="135058" y="2880"/>
                                <a:pt x="162839" y="11611"/>
                              </a:cubicBezTo>
                              <a:cubicBezTo>
                                <a:pt x="190620" y="20342"/>
                                <a:pt x="214433" y="39393"/>
                                <a:pt x="215227" y="54474"/>
                              </a:cubicBezTo>
                              <a:cubicBezTo>
                                <a:pt x="216021" y="69555"/>
                                <a:pt x="205702" y="101305"/>
                                <a:pt x="167602" y="102099"/>
                              </a:cubicBezTo>
                              <a:cubicBezTo>
                                <a:pt x="129502" y="102893"/>
                                <a:pt x="25521" y="61618"/>
                                <a:pt x="5677" y="4494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FF3333"/>
                        </a:solidFill>
                        <a:ln>
                          <a:noFill/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AU"/>
                        </a:p>
                      </p:txBody>
                    </p:sp>
                  </p:grpSp>
                  <p:sp>
                    <p:nvSpPr>
                      <p:cNvPr id="176" name="Freeform 175"/>
                      <p:cNvSpPr/>
                      <p:nvPr/>
                    </p:nvSpPr>
                    <p:spPr>
                      <a:xfrm>
                        <a:off x="4859351" y="3122540"/>
                        <a:ext cx="575630" cy="430572"/>
                      </a:xfrm>
                      <a:custGeom>
                        <a:avLst/>
                        <a:gdLst>
                          <a:gd name="connsiteX0" fmla="*/ 569899 w 575630"/>
                          <a:gd name="connsiteY0" fmla="*/ 430285 h 430572"/>
                          <a:gd name="connsiteX1" fmla="*/ 550849 w 575630"/>
                          <a:gd name="connsiteY1" fmla="*/ 319160 h 430572"/>
                          <a:gd name="connsiteX2" fmla="*/ 360349 w 575630"/>
                          <a:gd name="connsiteY2" fmla="*/ 335035 h 430572"/>
                          <a:gd name="connsiteX3" fmla="*/ 157149 w 575630"/>
                          <a:gd name="connsiteY3" fmla="*/ 309635 h 430572"/>
                          <a:gd name="connsiteX4" fmla="*/ 49199 w 575630"/>
                          <a:gd name="connsiteY4" fmla="*/ 179460 h 430572"/>
                          <a:gd name="connsiteX5" fmla="*/ 80949 w 575630"/>
                          <a:gd name="connsiteY5" fmla="*/ 84210 h 430572"/>
                          <a:gd name="connsiteX6" fmla="*/ 141274 w 575630"/>
                          <a:gd name="connsiteY6" fmla="*/ 36585 h 430572"/>
                          <a:gd name="connsiteX7" fmla="*/ 239699 w 575630"/>
                          <a:gd name="connsiteY7" fmla="*/ 68335 h 430572"/>
                          <a:gd name="connsiteX8" fmla="*/ 258749 w 575630"/>
                          <a:gd name="connsiteY8" fmla="*/ 169935 h 430572"/>
                          <a:gd name="connsiteX9" fmla="*/ 192074 w 575630"/>
                          <a:gd name="connsiteY9" fmla="*/ 201685 h 430572"/>
                          <a:gd name="connsiteX10" fmla="*/ 173024 w 575630"/>
                          <a:gd name="connsiteY10" fmla="*/ 154060 h 430572"/>
                          <a:gd name="connsiteX11" fmla="*/ 223824 w 575630"/>
                          <a:gd name="connsiteY11" fmla="*/ 122310 h 430572"/>
                          <a:gd name="connsiteX12" fmla="*/ 150799 w 575630"/>
                          <a:gd name="connsiteY12" fmla="*/ 109610 h 430572"/>
                          <a:gd name="connsiteX13" fmla="*/ 122224 w 575630"/>
                          <a:gd name="connsiteY13" fmla="*/ 179460 h 430572"/>
                          <a:gd name="connsiteX14" fmla="*/ 182549 w 575630"/>
                          <a:gd name="connsiteY14" fmla="*/ 242960 h 430572"/>
                          <a:gd name="connsiteX15" fmla="*/ 284149 w 575630"/>
                          <a:gd name="connsiteY15" fmla="*/ 227085 h 430572"/>
                          <a:gd name="connsiteX16" fmla="*/ 293674 w 575630"/>
                          <a:gd name="connsiteY16" fmla="*/ 150885 h 430572"/>
                          <a:gd name="connsiteX17" fmla="*/ 268274 w 575630"/>
                          <a:gd name="connsiteY17" fmla="*/ 81035 h 430572"/>
                          <a:gd name="connsiteX18" fmla="*/ 198424 w 575630"/>
                          <a:gd name="connsiteY18" fmla="*/ 23885 h 430572"/>
                          <a:gd name="connsiteX19" fmla="*/ 115874 w 575630"/>
                          <a:gd name="connsiteY19" fmla="*/ 1660 h 430572"/>
                          <a:gd name="connsiteX20" fmla="*/ 17449 w 575630"/>
                          <a:gd name="connsiteY20" fmla="*/ 65160 h 430572"/>
                          <a:gd name="connsiteX21" fmla="*/ 1574 w 575630"/>
                          <a:gd name="connsiteY21" fmla="*/ 166760 h 430572"/>
                          <a:gd name="connsiteX22" fmla="*/ 36499 w 575630"/>
                          <a:gd name="connsiteY22" fmla="*/ 281060 h 430572"/>
                          <a:gd name="connsiteX23" fmla="*/ 176199 w 575630"/>
                          <a:gd name="connsiteY23" fmla="*/ 360435 h 430572"/>
                          <a:gd name="connsiteX24" fmla="*/ 290499 w 575630"/>
                          <a:gd name="connsiteY24" fmla="*/ 382660 h 430572"/>
                          <a:gd name="connsiteX25" fmla="*/ 382574 w 575630"/>
                          <a:gd name="connsiteY25" fmla="*/ 350910 h 430572"/>
                          <a:gd name="connsiteX26" fmla="*/ 519099 w 575630"/>
                          <a:gd name="connsiteY26" fmla="*/ 350910 h 430572"/>
                          <a:gd name="connsiteX27" fmla="*/ 569899 w 575630"/>
                          <a:gd name="connsiteY27" fmla="*/ 430285 h 43057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</a:cxnLst>
                        <a:rect l="l" t="t" r="r" b="b"/>
                        <a:pathLst>
                          <a:path w="575630" h="430572">
                            <a:moveTo>
                              <a:pt x="569899" y="430285"/>
                            </a:moveTo>
                            <a:cubicBezTo>
                              <a:pt x="575191" y="424993"/>
                              <a:pt x="585774" y="335035"/>
                              <a:pt x="550849" y="319160"/>
                            </a:cubicBezTo>
                            <a:cubicBezTo>
                              <a:pt x="515924" y="303285"/>
                              <a:pt x="425966" y="336622"/>
                              <a:pt x="360349" y="335035"/>
                            </a:cubicBezTo>
                            <a:cubicBezTo>
                              <a:pt x="294732" y="333448"/>
                              <a:pt x="209007" y="335564"/>
                              <a:pt x="157149" y="309635"/>
                            </a:cubicBezTo>
                            <a:cubicBezTo>
                              <a:pt x="105291" y="283706"/>
                              <a:pt x="61899" y="217031"/>
                              <a:pt x="49199" y="179460"/>
                            </a:cubicBezTo>
                            <a:cubicBezTo>
                              <a:pt x="36499" y="141889"/>
                              <a:pt x="65603" y="108022"/>
                              <a:pt x="80949" y="84210"/>
                            </a:cubicBezTo>
                            <a:cubicBezTo>
                              <a:pt x="96295" y="60398"/>
                              <a:pt x="114816" y="39231"/>
                              <a:pt x="141274" y="36585"/>
                            </a:cubicBezTo>
                            <a:cubicBezTo>
                              <a:pt x="167732" y="33939"/>
                              <a:pt x="220120" y="46110"/>
                              <a:pt x="239699" y="68335"/>
                            </a:cubicBezTo>
                            <a:cubicBezTo>
                              <a:pt x="259278" y="90560"/>
                              <a:pt x="266686" y="147710"/>
                              <a:pt x="258749" y="169935"/>
                            </a:cubicBezTo>
                            <a:cubicBezTo>
                              <a:pt x="250811" y="192160"/>
                              <a:pt x="206361" y="204331"/>
                              <a:pt x="192074" y="201685"/>
                            </a:cubicBezTo>
                            <a:cubicBezTo>
                              <a:pt x="177787" y="199039"/>
                              <a:pt x="167732" y="167289"/>
                              <a:pt x="173024" y="154060"/>
                            </a:cubicBezTo>
                            <a:cubicBezTo>
                              <a:pt x="178316" y="140831"/>
                              <a:pt x="227528" y="129718"/>
                              <a:pt x="223824" y="122310"/>
                            </a:cubicBezTo>
                            <a:cubicBezTo>
                              <a:pt x="220120" y="114902"/>
                              <a:pt x="167732" y="100085"/>
                              <a:pt x="150799" y="109610"/>
                            </a:cubicBezTo>
                            <a:cubicBezTo>
                              <a:pt x="133866" y="119135"/>
                              <a:pt x="116932" y="157235"/>
                              <a:pt x="122224" y="179460"/>
                            </a:cubicBezTo>
                            <a:cubicBezTo>
                              <a:pt x="127516" y="201685"/>
                              <a:pt x="155562" y="235023"/>
                              <a:pt x="182549" y="242960"/>
                            </a:cubicBezTo>
                            <a:cubicBezTo>
                              <a:pt x="209536" y="250897"/>
                              <a:pt x="265628" y="242431"/>
                              <a:pt x="284149" y="227085"/>
                            </a:cubicBezTo>
                            <a:cubicBezTo>
                              <a:pt x="302670" y="211739"/>
                              <a:pt x="296320" y="175227"/>
                              <a:pt x="293674" y="150885"/>
                            </a:cubicBezTo>
                            <a:cubicBezTo>
                              <a:pt x="291028" y="126543"/>
                              <a:pt x="284149" y="102202"/>
                              <a:pt x="268274" y="81035"/>
                            </a:cubicBezTo>
                            <a:cubicBezTo>
                              <a:pt x="252399" y="59868"/>
                              <a:pt x="223824" y="37114"/>
                              <a:pt x="198424" y="23885"/>
                            </a:cubicBezTo>
                            <a:cubicBezTo>
                              <a:pt x="173024" y="10656"/>
                              <a:pt x="146036" y="-5219"/>
                              <a:pt x="115874" y="1660"/>
                            </a:cubicBezTo>
                            <a:cubicBezTo>
                              <a:pt x="85712" y="8539"/>
                              <a:pt x="36499" y="37643"/>
                              <a:pt x="17449" y="65160"/>
                            </a:cubicBezTo>
                            <a:cubicBezTo>
                              <a:pt x="-1601" y="92677"/>
                              <a:pt x="-1601" y="130777"/>
                              <a:pt x="1574" y="166760"/>
                            </a:cubicBezTo>
                            <a:cubicBezTo>
                              <a:pt x="4749" y="202743"/>
                              <a:pt x="7395" y="248781"/>
                              <a:pt x="36499" y="281060"/>
                            </a:cubicBezTo>
                            <a:cubicBezTo>
                              <a:pt x="65603" y="313339"/>
                              <a:pt x="133866" y="343502"/>
                              <a:pt x="176199" y="360435"/>
                            </a:cubicBezTo>
                            <a:cubicBezTo>
                              <a:pt x="218532" y="377368"/>
                              <a:pt x="256103" y="384247"/>
                              <a:pt x="290499" y="382660"/>
                            </a:cubicBezTo>
                            <a:cubicBezTo>
                              <a:pt x="324895" y="381072"/>
                              <a:pt x="344474" y="356202"/>
                              <a:pt x="382574" y="350910"/>
                            </a:cubicBezTo>
                            <a:cubicBezTo>
                              <a:pt x="420674" y="345618"/>
                              <a:pt x="488407" y="335564"/>
                              <a:pt x="519099" y="350910"/>
                            </a:cubicBezTo>
                            <a:cubicBezTo>
                              <a:pt x="549791" y="366256"/>
                              <a:pt x="564607" y="435577"/>
                              <a:pt x="569899" y="430285"/>
                            </a:cubicBez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77" name="Freeform 176"/>
                      <p:cNvSpPr/>
                      <p:nvPr/>
                    </p:nvSpPr>
                    <p:spPr>
                      <a:xfrm>
                        <a:off x="5014482" y="3583947"/>
                        <a:ext cx="116780" cy="162860"/>
                      </a:xfrm>
                      <a:custGeom>
                        <a:avLst/>
                        <a:gdLst>
                          <a:gd name="connsiteX0" fmla="*/ 116318 w 116780"/>
                          <a:gd name="connsiteY0" fmla="*/ 628 h 162860"/>
                          <a:gd name="connsiteX1" fmla="*/ 2018 w 116780"/>
                          <a:gd name="connsiteY1" fmla="*/ 51428 h 162860"/>
                          <a:gd name="connsiteX2" fmla="*/ 43293 w 116780"/>
                          <a:gd name="connsiteY2" fmla="*/ 162553 h 162860"/>
                          <a:gd name="connsiteX3" fmla="*/ 43293 w 116780"/>
                          <a:gd name="connsiteY3" fmla="*/ 83178 h 162860"/>
                          <a:gd name="connsiteX4" fmla="*/ 116318 w 116780"/>
                          <a:gd name="connsiteY4" fmla="*/ 628 h 16286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16780" h="162860">
                            <a:moveTo>
                              <a:pt x="116318" y="628"/>
                            </a:moveTo>
                            <a:cubicBezTo>
                              <a:pt x="109439" y="-4664"/>
                              <a:pt x="14189" y="24441"/>
                              <a:pt x="2018" y="51428"/>
                            </a:cubicBezTo>
                            <a:cubicBezTo>
                              <a:pt x="-10153" y="78416"/>
                              <a:pt x="36414" y="157261"/>
                              <a:pt x="43293" y="162553"/>
                            </a:cubicBezTo>
                            <a:cubicBezTo>
                              <a:pt x="50172" y="167845"/>
                              <a:pt x="35356" y="103286"/>
                              <a:pt x="43293" y="83178"/>
                            </a:cubicBezTo>
                            <a:cubicBezTo>
                              <a:pt x="51230" y="63070"/>
                              <a:pt x="123197" y="5920"/>
                              <a:pt x="116318" y="628"/>
                            </a:cubicBez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78" name="Freeform 177"/>
                      <p:cNvSpPr/>
                      <p:nvPr/>
                    </p:nvSpPr>
                    <p:spPr>
                      <a:xfrm>
                        <a:off x="5593343" y="3301997"/>
                        <a:ext cx="643025" cy="487408"/>
                      </a:xfrm>
                      <a:custGeom>
                        <a:avLst/>
                        <a:gdLst>
                          <a:gd name="connsiteX0" fmla="*/ 1007 w 643025"/>
                          <a:gd name="connsiteY0" fmla="*/ 415928 h 487408"/>
                          <a:gd name="connsiteX1" fmla="*/ 86732 w 643025"/>
                          <a:gd name="connsiteY1" fmla="*/ 215903 h 487408"/>
                          <a:gd name="connsiteX2" fmla="*/ 213732 w 643025"/>
                          <a:gd name="connsiteY2" fmla="*/ 92078 h 487408"/>
                          <a:gd name="connsiteX3" fmla="*/ 334382 w 643025"/>
                          <a:gd name="connsiteY3" fmla="*/ 3 h 487408"/>
                          <a:gd name="connsiteX4" fmla="*/ 366132 w 643025"/>
                          <a:gd name="connsiteY4" fmla="*/ 88903 h 487408"/>
                          <a:gd name="connsiteX5" fmla="*/ 502657 w 643025"/>
                          <a:gd name="connsiteY5" fmla="*/ 127003 h 487408"/>
                          <a:gd name="connsiteX6" fmla="*/ 566157 w 643025"/>
                          <a:gd name="connsiteY6" fmla="*/ 234953 h 487408"/>
                          <a:gd name="connsiteX7" fmla="*/ 588382 w 643025"/>
                          <a:gd name="connsiteY7" fmla="*/ 342903 h 487408"/>
                          <a:gd name="connsiteX8" fmla="*/ 642357 w 643025"/>
                          <a:gd name="connsiteY8" fmla="*/ 441328 h 487408"/>
                          <a:gd name="connsiteX9" fmla="*/ 547107 w 643025"/>
                          <a:gd name="connsiteY9" fmla="*/ 339728 h 487408"/>
                          <a:gd name="connsiteX10" fmla="*/ 518532 w 643025"/>
                          <a:gd name="connsiteY10" fmla="*/ 203203 h 487408"/>
                          <a:gd name="connsiteX11" fmla="*/ 410582 w 643025"/>
                          <a:gd name="connsiteY11" fmla="*/ 136528 h 487408"/>
                          <a:gd name="connsiteX12" fmla="*/ 321682 w 643025"/>
                          <a:gd name="connsiteY12" fmla="*/ 79378 h 487408"/>
                          <a:gd name="connsiteX13" fmla="*/ 296282 w 643025"/>
                          <a:gd name="connsiteY13" fmla="*/ 60328 h 487408"/>
                          <a:gd name="connsiteX14" fmla="*/ 175632 w 643025"/>
                          <a:gd name="connsiteY14" fmla="*/ 190503 h 487408"/>
                          <a:gd name="connsiteX15" fmla="*/ 83557 w 643025"/>
                          <a:gd name="connsiteY15" fmla="*/ 279403 h 487408"/>
                          <a:gd name="connsiteX16" fmla="*/ 42282 w 643025"/>
                          <a:gd name="connsiteY16" fmla="*/ 479428 h 487408"/>
                          <a:gd name="connsiteX17" fmla="*/ 1007 w 643025"/>
                          <a:gd name="connsiteY17" fmla="*/ 415928 h 48740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</a:cxnLst>
                        <a:rect l="l" t="t" r="r" b="b"/>
                        <a:pathLst>
                          <a:path w="643025" h="487408">
                            <a:moveTo>
                              <a:pt x="1007" y="415928"/>
                            </a:moveTo>
                            <a:cubicBezTo>
                              <a:pt x="8415" y="372007"/>
                              <a:pt x="51278" y="269878"/>
                              <a:pt x="86732" y="215903"/>
                            </a:cubicBezTo>
                            <a:cubicBezTo>
                              <a:pt x="122186" y="161928"/>
                              <a:pt x="172457" y="128061"/>
                              <a:pt x="213732" y="92078"/>
                            </a:cubicBezTo>
                            <a:cubicBezTo>
                              <a:pt x="255007" y="56095"/>
                              <a:pt x="308982" y="532"/>
                              <a:pt x="334382" y="3"/>
                            </a:cubicBezTo>
                            <a:cubicBezTo>
                              <a:pt x="359782" y="-526"/>
                              <a:pt x="338086" y="67736"/>
                              <a:pt x="366132" y="88903"/>
                            </a:cubicBezTo>
                            <a:cubicBezTo>
                              <a:pt x="394178" y="110070"/>
                              <a:pt x="469319" y="102661"/>
                              <a:pt x="502657" y="127003"/>
                            </a:cubicBezTo>
                            <a:cubicBezTo>
                              <a:pt x="535995" y="151345"/>
                              <a:pt x="551870" y="198970"/>
                              <a:pt x="566157" y="234953"/>
                            </a:cubicBezTo>
                            <a:cubicBezTo>
                              <a:pt x="580444" y="270936"/>
                              <a:pt x="575682" y="308507"/>
                              <a:pt x="588382" y="342903"/>
                            </a:cubicBezTo>
                            <a:cubicBezTo>
                              <a:pt x="601082" y="377299"/>
                              <a:pt x="649236" y="441857"/>
                              <a:pt x="642357" y="441328"/>
                            </a:cubicBezTo>
                            <a:cubicBezTo>
                              <a:pt x="635478" y="440799"/>
                              <a:pt x="567745" y="379415"/>
                              <a:pt x="547107" y="339728"/>
                            </a:cubicBezTo>
                            <a:cubicBezTo>
                              <a:pt x="526470" y="300040"/>
                              <a:pt x="541286" y="237070"/>
                              <a:pt x="518532" y="203203"/>
                            </a:cubicBezTo>
                            <a:cubicBezTo>
                              <a:pt x="495778" y="169336"/>
                              <a:pt x="443390" y="157165"/>
                              <a:pt x="410582" y="136528"/>
                            </a:cubicBezTo>
                            <a:cubicBezTo>
                              <a:pt x="377774" y="115891"/>
                              <a:pt x="340732" y="92078"/>
                              <a:pt x="321682" y="79378"/>
                            </a:cubicBezTo>
                            <a:cubicBezTo>
                              <a:pt x="302632" y="66678"/>
                              <a:pt x="320624" y="41807"/>
                              <a:pt x="296282" y="60328"/>
                            </a:cubicBezTo>
                            <a:cubicBezTo>
                              <a:pt x="271940" y="78849"/>
                              <a:pt x="211086" y="153990"/>
                              <a:pt x="175632" y="190503"/>
                            </a:cubicBezTo>
                            <a:cubicBezTo>
                              <a:pt x="140178" y="227015"/>
                              <a:pt x="105782" y="231249"/>
                              <a:pt x="83557" y="279403"/>
                            </a:cubicBezTo>
                            <a:cubicBezTo>
                              <a:pt x="61332" y="327557"/>
                              <a:pt x="55511" y="452441"/>
                              <a:pt x="42282" y="479428"/>
                            </a:cubicBezTo>
                            <a:cubicBezTo>
                              <a:pt x="29053" y="506416"/>
                              <a:pt x="-6401" y="459849"/>
                              <a:pt x="1007" y="415928"/>
                            </a:cubicBez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79" name="Freeform 178"/>
                      <p:cNvSpPr/>
                      <p:nvPr/>
                    </p:nvSpPr>
                    <p:spPr>
                      <a:xfrm>
                        <a:off x="5990977" y="3299267"/>
                        <a:ext cx="146964" cy="175024"/>
                      </a:xfrm>
                      <a:custGeom>
                        <a:avLst/>
                        <a:gdLst>
                          <a:gd name="connsiteX0" fmla="*/ 248 w 146964"/>
                          <a:gd name="connsiteY0" fmla="*/ 9083 h 175024"/>
                          <a:gd name="connsiteX1" fmla="*/ 105023 w 146964"/>
                          <a:gd name="connsiteY1" fmla="*/ 56708 h 175024"/>
                          <a:gd name="connsiteX2" fmla="*/ 85973 w 146964"/>
                          <a:gd name="connsiteY2" fmla="*/ 139258 h 175024"/>
                          <a:gd name="connsiteX3" fmla="*/ 124073 w 146964"/>
                          <a:gd name="connsiteY3" fmla="*/ 174183 h 175024"/>
                          <a:gd name="connsiteX4" fmla="*/ 136773 w 146964"/>
                          <a:gd name="connsiteY4" fmla="*/ 107508 h 175024"/>
                          <a:gd name="connsiteX5" fmla="*/ 146298 w 146964"/>
                          <a:gd name="connsiteY5" fmla="*/ 44008 h 175024"/>
                          <a:gd name="connsiteX6" fmla="*/ 117723 w 146964"/>
                          <a:gd name="connsiteY6" fmla="*/ 2733 h 175024"/>
                          <a:gd name="connsiteX7" fmla="*/ 76448 w 146964"/>
                          <a:gd name="connsiteY7" fmla="*/ 2733 h 175024"/>
                          <a:gd name="connsiteX8" fmla="*/ 248 w 146964"/>
                          <a:gd name="connsiteY8" fmla="*/ 9083 h 1750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46964" h="175024">
                            <a:moveTo>
                              <a:pt x="248" y="9083"/>
                            </a:moveTo>
                            <a:cubicBezTo>
                              <a:pt x="5010" y="18079"/>
                              <a:pt x="90736" y="35012"/>
                              <a:pt x="105023" y="56708"/>
                            </a:cubicBezTo>
                            <a:cubicBezTo>
                              <a:pt x="119311" y="78404"/>
                              <a:pt x="82798" y="119679"/>
                              <a:pt x="85973" y="139258"/>
                            </a:cubicBezTo>
                            <a:cubicBezTo>
                              <a:pt x="89148" y="158837"/>
                              <a:pt x="115606" y="179475"/>
                              <a:pt x="124073" y="174183"/>
                            </a:cubicBezTo>
                            <a:cubicBezTo>
                              <a:pt x="132540" y="168891"/>
                              <a:pt x="133069" y="129204"/>
                              <a:pt x="136773" y="107508"/>
                            </a:cubicBezTo>
                            <a:cubicBezTo>
                              <a:pt x="140477" y="85812"/>
                              <a:pt x="149473" y="61471"/>
                              <a:pt x="146298" y="44008"/>
                            </a:cubicBezTo>
                            <a:cubicBezTo>
                              <a:pt x="143123" y="26546"/>
                              <a:pt x="129365" y="9612"/>
                              <a:pt x="117723" y="2733"/>
                            </a:cubicBezTo>
                            <a:cubicBezTo>
                              <a:pt x="106081" y="-4146"/>
                              <a:pt x="92323" y="4320"/>
                              <a:pt x="76448" y="2733"/>
                            </a:cubicBezTo>
                            <a:cubicBezTo>
                              <a:pt x="60573" y="1145"/>
                              <a:pt x="-4514" y="87"/>
                              <a:pt x="248" y="9083"/>
                            </a:cubicBez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80" name="Freeform 179"/>
                      <p:cNvSpPr/>
                      <p:nvPr/>
                    </p:nvSpPr>
                    <p:spPr>
                      <a:xfrm>
                        <a:off x="5593343" y="3708196"/>
                        <a:ext cx="637666" cy="133594"/>
                      </a:xfrm>
                      <a:custGeom>
                        <a:avLst/>
                        <a:gdLst>
                          <a:gd name="connsiteX0" fmla="*/ 18603 w 671137"/>
                          <a:gd name="connsiteY0" fmla="*/ 204 h 133594"/>
                          <a:gd name="connsiteX1" fmla="*/ 120203 w 671137"/>
                          <a:gd name="connsiteY1" fmla="*/ 79579 h 133594"/>
                          <a:gd name="connsiteX2" fmla="*/ 282128 w 671137"/>
                          <a:gd name="connsiteY2" fmla="*/ 35129 h 133594"/>
                          <a:gd name="connsiteX3" fmla="*/ 399603 w 671137"/>
                          <a:gd name="connsiteY3" fmla="*/ 25604 h 133594"/>
                          <a:gd name="connsiteX4" fmla="*/ 447228 w 671137"/>
                          <a:gd name="connsiteY4" fmla="*/ 66879 h 133594"/>
                          <a:gd name="connsiteX5" fmla="*/ 618678 w 671137"/>
                          <a:gd name="connsiteY5" fmla="*/ 38304 h 133594"/>
                          <a:gd name="connsiteX6" fmla="*/ 666303 w 671137"/>
                          <a:gd name="connsiteY6" fmla="*/ 31954 h 133594"/>
                          <a:gd name="connsiteX7" fmla="*/ 666303 w 671137"/>
                          <a:gd name="connsiteY7" fmla="*/ 76404 h 133594"/>
                          <a:gd name="connsiteX8" fmla="*/ 637728 w 671137"/>
                          <a:gd name="connsiteY8" fmla="*/ 133554 h 133594"/>
                          <a:gd name="connsiteX9" fmla="*/ 574228 w 671137"/>
                          <a:gd name="connsiteY9" fmla="*/ 85929 h 133594"/>
                          <a:gd name="connsiteX10" fmla="*/ 431353 w 671137"/>
                          <a:gd name="connsiteY10" fmla="*/ 111329 h 133594"/>
                          <a:gd name="connsiteX11" fmla="*/ 339278 w 671137"/>
                          <a:gd name="connsiteY11" fmla="*/ 66879 h 133594"/>
                          <a:gd name="connsiteX12" fmla="*/ 190053 w 671137"/>
                          <a:gd name="connsiteY12" fmla="*/ 124029 h 133594"/>
                          <a:gd name="connsiteX13" fmla="*/ 88453 w 671137"/>
                          <a:gd name="connsiteY13" fmla="*/ 101804 h 133594"/>
                          <a:gd name="connsiteX14" fmla="*/ 5903 w 671137"/>
                          <a:gd name="connsiteY14" fmla="*/ 57354 h 133594"/>
                          <a:gd name="connsiteX15" fmla="*/ 18603 w 671137"/>
                          <a:gd name="connsiteY15" fmla="*/ 204 h 13359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</a:cxnLst>
                        <a:rect l="l" t="t" r="r" b="b"/>
                        <a:pathLst>
                          <a:path w="671137" h="133594">
                            <a:moveTo>
                              <a:pt x="18603" y="204"/>
                            </a:moveTo>
                            <a:cubicBezTo>
                              <a:pt x="37653" y="3908"/>
                              <a:pt x="76282" y="73758"/>
                              <a:pt x="120203" y="79579"/>
                            </a:cubicBezTo>
                            <a:cubicBezTo>
                              <a:pt x="164124" y="85400"/>
                              <a:pt x="235561" y="44125"/>
                              <a:pt x="282128" y="35129"/>
                            </a:cubicBezTo>
                            <a:cubicBezTo>
                              <a:pt x="328695" y="26133"/>
                              <a:pt x="372086" y="20312"/>
                              <a:pt x="399603" y="25604"/>
                            </a:cubicBezTo>
                            <a:cubicBezTo>
                              <a:pt x="427120" y="30896"/>
                              <a:pt x="410716" y="64762"/>
                              <a:pt x="447228" y="66879"/>
                            </a:cubicBezTo>
                            <a:cubicBezTo>
                              <a:pt x="483740" y="68996"/>
                              <a:pt x="582166" y="44125"/>
                              <a:pt x="618678" y="38304"/>
                            </a:cubicBezTo>
                            <a:cubicBezTo>
                              <a:pt x="655190" y="32483"/>
                              <a:pt x="658366" y="25604"/>
                              <a:pt x="666303" y="31954"/>
                            </a:cubicBezTo>
                            <a:cubicBezTo>
                              <a:pt x="674240" y="38304"/>
                              <a:pt x="671065" y="59471"/>
                              <a:pt x="666303" y="76404"/>
                            </a:cubicBezTo>
                            <a:cubicBezTo>
                              <a:pt x="661541" y="93337"/>
                              <a:pt x="653074" y="131967"/>
                              <a:pt x="637728" y="133554"/>
                            </a:cubicBezTo>
                            <a:cubicBezTo>
                              <a:pt x="622382" y="135142"/>
                              <a:pt x="608624" y="89633"/>
                              <a:pt x="574228" y="85929"/>
                            </a:cubicBezTo>
                            <a:cubicBezTo>
                              <a:pt x="539832" y="82225"/>
                              <a:pt x="470511" y="114504"/>
                              <a:pt x="431353" y="111329"/>
                            </a:cubicBezTo>
                            <a:cubicBezTo>
                              <a:pt x="392195" y="108154"/>
                              <a:pt x="379495" y="64762"/>
                              <a:pt x="339278" y="66879"/>
                            </a:cubicBezTo>
                            <a:cubicBezTo>
                              <a:pt x="299061" y="68996"/>
                              <a:pt x="231857" y="118208"/>
                              <a:pt x="190053" y="124029"/>
                            </a:cubicBezTo>
                            <a:cubicBezTo>
                              <a:pt x="148249" y="129850"/>
                              <a:pt x="119145" y="112917"/>
                              <a:pt x="88453" y="101804"/>
                            </a:cubicBezTo>
                            <a:cubicBezTo>
                              <a:pt x="57761" y="90692"/>
                              <a:pt x="17015" y="70583"/>
                              <a:pt x="5903" y="57354"/>
                            </a:cubicBezTo>
                            <a:cubicBezTo>
                              <a:pt x="-5209" y="44125"/>
                              <a:pt x="-447" y="-3500"/>
                              <a:pt x="18603" y="204"/>
                            </a:cubicBez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81" name="Freeform 180"/>
                      <p:cNvSpPr/>
                      <p:nvPr/>
                    </p:nvSpPr>
                    <p:spPr>
                      <a:xfrm>
                        <a:off x="6151577" y="3720950"/>
                        <a:ext cx="154399" cy="170472"/>
                      </a:xfrm>
                      <a:custGeom>
                        <a:avLst/>
                        <a:gdLst>
                          <a:gd name="connsiteX0" fmla="*/ 68248 w 154399"/>
                          <a:gd name="connsiteY0" fmla="*/ 168425 h 170472"/>
                          <a:gd name="connsiteX1" fmla="*/ 55548 w 154399"/>
                          <a:gd name="connsiteY1" fmla="*/ 111275 h 170472"/>
                          <a:gd name="connsiteX2" fmla="*/ 77773 w 154399"/>
                          <a:gd name="connsiteY2" fmla="*/ 54125 h 170472"/>
                          <a:gd name="connsiteX3" fmla="*/ 112698 w 154399"/>
                          <a:gd name="connsiteY3" fmla="*/ 50950 h 170472"/>
                          <a:gd name="connsiteX4" fmla="*/ 115873 w 154399"/>
                          <a:gd name="connsiteY4" fmla="*/ 114450 h 170472"/>
                          <a:gd name="connsiteX5" fmla="*/ 119048 w 154399"/>
                          <a:gd name="connsiteY5" fmla="*/ 165250 h 170472"/>
                          <a:gd name="connsiteX6" fmla="*/ 144448 w 154399"/>
                          <a:gd name="connsiteY6" fmla="*/ 120800 h 170472"/>
                          <a:gd name="connsiteX7" fmla="*/ 150798 w 154399"/>
                          <a:gd name="connsiteY7" fmla="*/ 44600 h 170472"/>
                          <a:gd name="connsiteX8" fmla="*/ 90473 w 154399"/>
                          <a:gd name="connsiteY8" fmla="*/ 150 h 170472"/>
                          <a:gd name="connsiteX9" fmla="*/ 46023 w 154399"/>
                          <a:gd name="connsiteY9" fmla="*/ 31900 h 170472"/>
                          <a:gd name="connsiteX10" fmla="*/ 11098 w 154399"/>
                          <a:gd name="connsiteY10" fmla="*/ 79525 h 170472"/>
                          <a:gd name="connsiteX11" fmla="*/ 1573 w 154399"/>
                          <a:gd name="connsiteY11" fmla="*/ 149375 h 170472"/>
                          <a:gd name="connsiteX12" fmla="*/ 68248 w 154399"/>
                          <a:gd name="connsiteY12" fmla="*/ 168425 h 17047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154399" h="170472">
                            <a:moveTo>
                              <a:pt x="68248" y="168425"/>
                            </a:moveTo>
                            <a:cubicBezTo>
                              <a:pt x="77244" y="162075"/>
                              <a:pt x="53961" y="130325"/>
                              <a:pt x="55548" y="111275"/>
                            </a:cubicBezTo>
                            <a:cubicBezTo>
                              <a:pt x="57135" y="92225"/>
                              <a:pt x="68248" y="64179"/>
                              <a:pt x="77773" y="54125"/>
                            </a:cubicBezTo>
                            <a:cubicBezTo>
                              <a:pt x="87298" y="44071"/>
                              <a:pt x="106348" y="40896"/>
                              <a:pt x="112698" y="50950"/>
                            </a:cubicBezTo>
                            <a:cubicBezTo>
                              <a:pt x="119048" y="61004"/>
                              <a:pt x="114815" y="95400"/>
                              <a:pt x="115873" y="114450"/>
                            </a:cubicBezTo>
                            <a:cubicBezTo>
                              <a:pt x="116931" y="133500"/>
                              <a:pt x="114286" y="164192"/>
                              <a:pt x="119048" y="165250"/>
                            </a:cubicBezTo>
                            <a:cubicBezTo>
                              <a:pt x="123810" y="166308"/>
                              <a:pt x="139156" y="140908"/>
                              <a:pt x="144448" y="120800"/>
                            </a:cubicBezTo>
                            <a:cubicBezTo>
                              <a:pt x="149740" y="100692"/>
                              <a:pt x="159794" y="64708"/>
                              <a:pt x="150798" y="44600"/>
                            </a:cubicBezTo>
                            <a:cubicBezTo>
                              <a:pt x="141802" y="24492"/>
                              <a:pt x="107935" y="2267"/>
                              <a:pt x="90473" y="150"/>
                            </a:cubicBezTo>
                            <a:cubicBezTo>
                              <a:pt x="73011" y="-1967"/>
                              <a:pt x="59252" y="18671"/>
                              <a:pt x="46023" y="31900"/>
                            </a:cubicBezTo>
                            <a:cubicBezTo>
                              <a:pt x="32794" y="45129"/>
                              <a:pt x="18506" y="59946"/>
                              <a:pt x="11098" y="79525"/>
                            </a:cubicBezTo>
                            <a:cubicBezTo>
                              <a:pt x="3690" y="99104"/>
                              <a:pt x="-3190" y="132971"/>
                              <a:pt x="1573" y="149375"/>
                            </a:cubicBezTo>
                            <a:cubicBezTo>
                              <a:pt x="6336" y="165779"/>
                              <a:pt x="59252" y="174775"/>
                              <a:pt x="68248" y="168425"/>
                            </a:cubicBez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82" name="Freeform 181"/>
                      <p:cNvSpPr/>
                      <p:nvPr/>
                    </p:nvSpPr>
                    <p:spPr>
                      <a:xfrm>
                        <a:off x="6012819" y="3823465"/>
                        <a:ext cx="322282" cy="368070"/>
                      </a:xfrm>
                      <a:custGeom>
                        <a:avLst/>
                        <a:gdLst>
                          <a:gd name="connsiteX0" fmla="*/ 156206 w 322282"/>
                          <a:gd name="connsiteY0" fmla="*/ 24635 h 368070"/>
                          <a:gd name="connsiteX1" fmla="*/ 35556 w 322282"/>
                          <a:gd name="connsiteY1" fmla="*/ 104010 h 368070"/>
                          <a:gd name="connsiteX2" fmla="*/ 631 w 322282"/>
                          <a:gd name="connsiteY2" fmla="*/ 243710 h 368070"/>
                          <a:gd name="connsiteX3" fmla="*/ 57781 w 322282"/>
                          <a:gd name="connsiteY3" fmla="*/ 338960 h 368070"/>
                          <a:gd name="connsiteX4" fmla="*/ 175256 w 322282"/>
                          <a:gd name="connsiteY4" fmla="*/ 367535 h 368070"/>
                          <a:gd name="connsiteX5" fmla="*/ 260981 w 322282"/>
                          <a:gd name="connsiteY5" fmla="*/ 319910 h 368070"/>
                          <a:gd name="connsiteX6" fmla="*/ 299081 w 322282"/>
                          <a:gd name="connsiteY6" fmla="*/ 227835 h 368070"/>
                          <a:gd name="connsiteX7" fmla="*/ 321306 w 322282"/>
                          <a:gd name="connsiteY7" fmla="*/ 116710 h 368070"/>
                          <a:gd name="connsiteX8" fmla="*/ 267331 w 322282"/>
                          <a:gd name="connsiteY8" fmla="*/ 2410 h 368070"/>
                          <a:gd name="connsiteX9" fmla="*/ 267331 w 322282"/>
                          <a:gd name="connsiteY9" fmla="*/ 43685 h 368070"/>
                          <a:gd name="connsiteX10" fmla="*/ 283206 w 322282"/>
                          <a:gd name="connsiteY10" fmla="*/ 100835 h 368070"/>
                          <a:gd name="connsiteX11" fmla="*/ 245106 w 322282"/>
                          <a:gd name="connsiteY11" fmla="*/ 234185 h 368070"/>
                          <a:gd name="connsiteX12" fmla="*/ 165731 w 322282"/>
                          <a:gd name="connsiteY12" fmla="*/ 300860 h 368070"/>
                          <a:gd name="connsiteX13" fmla="*/ 70481 w 322282"/>
                          <a:gd name="connsiteY13" fmla="*/ 272285 h 368070"/>
                          <a:gd name="connsiteX14" fmla="*/ 70481 w 322282"/>
                          <a:gd name="connsiteY14" fmla="*/ 173860 h 368070"/>
                          <a:gd name="connsiteX15" fmla="*/ 133981 w 322282"/>
                          <a:gd name="connsiteY15" fmla="*/ 91310 h 368070"/>
                          <a:gd name="connsiteX16" fmla="*/ 184781 w 322282"/>
                          <a:gd name="connsiteY16" fmla="*/ 75435 h 368070"/>
                          <a:gd name="connsiteX17" fmla="*/ 216531 w 322282"/>
                          <a:gd name="connsiteY17" fmla="*/ 72260 h 368070"/>
                          <a:gd name="connsiteX18" fmla="*/ 156206 w 322282"/>
                          <a:gd name="connsiteY18" fmla="*/ 24635 h 3680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</a:cxnLst>
                        <a:rect l="l" t="t" r="r" b="b"/>
                        <a:pathLst>
                          <a:path w="322282" h="368070">
                            <a:moveTo>
                              <a:pt x="156206" y="24635"/>
                            </a:moveTo>
                            <a:cubicBezTo>
                              <a:pt x="126044" y="29927"/>
                              <a:pt x="61485" y="67497"/>
                              <a:pt x="35556" y="104010"/>
                            </a:cubicBezTo>
                            <a:cubicBezTo>
                              <a:pt x="9627" y="140523"/>
                              <a:pt x="-3073" y="204552"/>
                              <a:pt x="631" y="243710"/>
                            </a:cubicBezTo>
                            <a:cubicBezTo>
                              <a:pt x="4335" y="282868"/>
                              <a:pt x="28677" y="318323"/>
                              <a:pt x="57781" y="338960"/>
                            </a:cubicBezTo>
                            <a:cubicBezTo>
                              <a:pt x="86885" y="359598"/>
                              <a:pt x="141389" y="370710"/>
                              <a:pt x="175256" y="367535"/>
                            </a:cubicBezTo>
                            <a:cubicBezTo>
                              <a:pt x="209123" y="364360"/>
                              <a:pt x="240344" y="343193"/>
                              <a:pt x="260981" y="319910"/>
                            </a:cubicBezTo>
                            <a:cubicBezTo>
                              <a:pt x="281618" y="296627"/>
                              <a:pt x="289027" y="261702"/>
                              <a:pt x="299081" y="227835"/>
                            </a:cubicBezTo>
                            <a:cubicBezTo>
                              <a:pt x="309135" y="193968"/>
                              <a:pt x="326598" y="154281"/>
                              <a:pt x="321306" y="116710"/>
                            </a:cubicBezTo>
                            <a:cubicBezTo>
                              <a:pt x="316014" y="79139"/>
                              <a:pt x="276327" y="14581"/>
                              <a:pt x="267331" y="2410"/>
                            </a:cubicBezTo>
                            <a:cubicBezTo>
                              <a:pt x="258335" y="-9761"/>
                              <a:pt x="264685" y="27281"/>
                              <a:pt x="267331" y="43685"/>
                            </a:cubicBezTo>
                            <a:cubicBezTo>
                              <a:pt x="269977" y="60089"/>
                              <a:pt x="286910" y="69085"/>
                              <a:pt x="283206" y="100835"/>
                            </a:cubicBezTo>
                            <a:cubicBezTo>
                              <a:pt x="279502" y="132585"/>
                              <a:pt x="264685" y="200848"/>
                              <a:pt x="245106" y="234185"/>
                            </a:cubicBezTo>
                            <a:cubicBezTo>
                              <a:pt x="225527" y="267523"/>
                              <a:pt x="194835" y="294510"/>
                              <a:pt x="165731" y="300860"/>
                            </a:cubicBezTo>
                            <a:cubicBezTo>
                              <a:pt x="136627" y="307210"/>
                              <a:pt x="86356" y="293452"/>
                              <a:pt x="70481" y="272285"/>
                            </a:cubicBezTo>
                            <a:cubicBezTo>
                              <a:pt x="54606" y="251118"/>
                              <a:pt x="59898" y="204023"/>
                              <a:pt x="70481" y="173860"/>
                            </a:cubicBezTo>
                            <a:cubicBezTo>
                              <a:pt x="81064" y="143698"/>
                              <a:pt x="114931" y="107714"/>
                              <a:pt x="133981" y="91310"/>
                            </a:cubicBezTo>
                            <a:cubicBezTo>
                              <a:pt x="153031" y="74906"/>
                              <a:pt x="171023" y="78610"/>
                              <a:pt x="184781" y="75435"/>
                            </a:cubicBezTo>
                            <a:cubicBezTo>
                              <a:pt x="198539" y="72260"/>
                              <a:pt x="214414" y="77022"/>
                              <a:pt x="216531" y="72260"/>
                            </a:cubicBezTo>
                            <a:cubicBezTo>
                              <a:pt x="218648" y="67498"/>
                              <a:pt x="186368" y="19343"/>
                              <a:pt x="156206" y="24635"/>
                            </a:cubicBez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83" name="Freeform 182"/>
                      <p:cNvSpPr/>
                      <p:nvPr/>
                    </p:nvSpPr>
                    <p:spPr>
                      <a:xfrm>
                        <a:off x="5472785" y="3822620"/>
                        <a:ext cx="169314" cy="281614"/>
                      </a:xfrm>
                      <a:custGeom>
                        <a:avLst/>
                        <a:gdLst>
                          <a:gd name="connsiteX0" fmla="*/ 124740 w 169314"/>
                          <a:gd name="connsiteY0" fmla="*/ 25480 h 281614"/>
                          <a:gd name="connsiteX1" fmla="*/ 169190 w 169314"/>
                          <a:gd name="connsiteY1" fmla="*/ 123905 h 281614"/>
                          <a:gd name="connsiteX2" fmla="*/ 134265 w 169314"/>
                          <a:gd name="connsiteY2" fmla="*/ 279480 h 281614"/>
                          <a:gd name="connsiteX3" fmla="*/ 32665 w 169314"/>
                          <a:gd name="connsiteY3" fmla="*/ 206455 h 281614"/>
                          <a:gd name="connsiteX4" fmla="*/ 915 w 169314"/>
                          <a:gd name="connsiteY4" fmla="*/ 95330 h 281614"/>
                          <a:gd name="connsiteX5" fmla="*/ 61240 w 169314"/>
                          <a:gd name="connsiteY5" fmla="*/ 80 h 281614"/>
                          <a:gd name="connsiteX6" fmla="*/ 45365 w 169314"/>
                          <a:gd name="connsiteY6" fmla="*/ 111205 h 281614"/>
                          <a:gd name="connsiteX7" fmla="*/ 54890 w 169314"/>
                          <a:gd name="connsiteY7" fmla="*/ 174705 h 281614"/>
                          <a:gd name="connsiteX8" fmla="*/ 96165 w 169314"/>
                          <a:gd name="connsiteY8" fmla="*/ 238205 h 281614"/>
                          <a:gd name="connsiteX9" fmla="*/ 127915 w 169314"/>
                          <a:gd name="connsiteY9" fmla="*/ 181055 h 281614"/>
                          <a:gd name="connsiteX10" fmla="*/ 124740 w 169314"/>
                          <a:gd name="connsiteY10" fmla="*/ 25480 h 28161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</a:cxnLst>
                        <a:rect l="l" t="t" r="r" b="b"/>
                        <a:pathLst>
                          <a:path w="169314" h="281614">
                            <a:moveTo>
                              <a:pt x="124740" y="25480"/>
                            </a:moveTo>
                            <a:cubicBezTo>
                              <a:pt x="131619" y="15955"/>
                              <a:pt x="167603" y="81572"/>
                              <a:pt x="169190" y="123905"/>
                            </a:cubicBezTo>
                            <a:cubicBezTo>
                              <a:pt x="170778" y="166238"/>
                              <a:pt x="157019" y="265722"/>
                              <a:pt x="134265" y="279480"/>
                            </a:cubicBezTo>
                            <a:cubicBezTo>
                              <a:pt x="111511" y="293238"/>
                              <a:pt x="54890" y="237147"/>
                              <a:pt x="32665" y="206455"/>
                            </a:cubicBezTo>
                            <a:cubicBezTo>
                              <a:pt x="10440" y="175763"/>
                              <a:pt x="-3847" y="129726"/>
                              <a:pt x="915" y="95330"/>
                            </a:cubicBezTo>
                            <a:cubicBezTo>
                              <a:pt x="5677" y="60934"/>
                              <a:pt x="53832" y="-2566"/>
                              <a:pt x="61240" y="80"/>
                            </a:cubicBezTo>
                            <a:cubicBezTo>
                              <a:pt x="68648" y="2726"/>
                              <a:pt x="46423" y="82101"/>
                              <a:pt x="45365" y="111205"/>
                            </a:cubicBezTo>
                            <a:cubicBezTo>
                              <a:pt x="44307" y="140309"/>
                              <a:pt x="46423" y="153538"/>
                              <a:pt x="54890" y="174705"/>
                            </a:cubicBezTo>
                            <a:cubicBezTo>
                              <a:pt x="63357" y="195872"/>
                              <a:pt x="83994" y="237147"/>
                              <a:pt x="96165" y="238205"/>
                            </a:cubicBezTo>
                            <a:cubicBezTo>
                              <a:pt x="108336" y="239263"/>
                              <a:pt x="130032" y="219155"/>
                              <a:pt x="127915" y="181055"/>
                            </a:cubicBezTo>
                            <a:cubicBezTo>
                              <a:pt x="125798" y="142955"/>
                              <a:pt x="117861" y="35005"/>
                              <a:pt x="124740" y="25480"/>
                            </a:cubicBez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84" name="Freeform 183"/>
                      <p:cNvSpPr/>
                      <p:nvPr/>
                    </p:nvSpPr>
                    <p:spPr>
                      <a:xfrm>
                        <a:off x="5587464" y="3749379"/>
                        <a:ext cx="585144" cy="590895"/>
                      </a:xfrm>
                      <a:custGeom>
                        <a:avLst/>
                        <a:gdLst>
                          <a:gd name="connsiteX0" fmla="*/ 16411 w 585144"/>
                          <a:gd name="connsiteY0" fmla="*/ 296 h 590895"/>
                          <a:gd name="connsiteX1" fmla="*/ 536 w 585144"/>
                          <a:gd name="connsiteY1" fmla="*/ 101896 h 590895"/>
                          <a:gd name="connsiteX2" fmla="*/ 35461 w 585144"/>
                          <a:gd name="connsiteY2" fmla="*/ 241596 h 590895"/>
                          <a:gd name="connsiteX3" fmla="*/ 41811 w 585144"/>
                          <a:gd name="connsiteY3" fmla="*/ 390821 h 590895"/>
                          <a:gd name="connsiteX4" fmla="*/ 194211 w 585144"/>
                          <a:gd name="connsiteY4" fmla="*/ 581321 h 590895"/>
                          <a:gd name="connsiteX5" fmla="*/ 416461 w 585144"/>
                          <a:gd name="connsiteY5" fmla="*/ 555921 h 590895"/>
                          <a:gd name="connsiteX6" fmla="*/ 572036 w 585144"/>
                          <a:gd name="connsiteY6" fmla="*/ 498771 h 590895"/>
                          <a:gd name="connsiteX7" fmla="*/ 565686 w 585144"/>
                          <a:gd name="connsiteY7" fmla="*/ 441621 h 590895"/>
                          <a:gd name="connsiteX8" fmla="*/ 476786 w 585144"/>
                          <a:gd name="connsiteY8" fmla="*/ 473371 h 590895"/>
                          <a:gd name="connsiteX9" fmla="*/ 264061 w 585144"/>
                          <a:gd name="connsiteY9" fmla="*/ 517821 h 590895"/>
                          <a:gd name="connsiteX10" fmla="*/ 98961 w 585144"/>
                          <a:gd name="connsiteY10" fmla="*/ 419396 h 590895"/>
                          <a:gd name="connsiteX11" fmla="*/ 48161 w 585144"/>
                          <a:gd name="connsiteY11" fmla="*/ 273346 h 590895"/>
                          <a:gd name="connsiteX12" fmla="*/ 44986 w 585144"/>
                          <a:gd name="connsiteY12" fmla="*/ 133646 h 590895"/>
                          <a:gd name="connsiteX13" fmla="*/ 16411 w 585144"/>
                          <a:gd name="connsiteY13" fmla="*/ 296 h 59089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585144" h="590895">
                            <a:moveTo>
                              <a:pt x="16411" y="296"/>
                            </a:moveTo>
                            <a:cubicBezTo>
                              <a:pt x="9003" y="-4996"/>
                              <a:pt x="-2639" y="61679"/>
                              <a:pt x="536" y="101896"/>
                            </a:cubicBezTo>
                            <a:cubicBezTo>
                              <a:pt x="3711" y="142113"/>
                              <a:pt x="28582" y="193442"/>
                              <a:pt x="35461" y="241596"/>
                            </a:cubicBezTo>
                            <a:cubicBezTo>
                              <a:pt x="42340" y="289750"/>
                              <a:pt x="15353" y="334200"/>
                              <a:pt x="41811" y="390821"/>
                            </a:cubicBezTo>
                            <a:cubicBezTo>
                              <a:pt x="68269" y="447442"/>
                              <a:pt x="131769" y="553804"/>
                              <a:pt x="194211" y="581321"/>
                            </a:cubicBezTo>
                            <a:cubicBezTo>
                              <a:pt x="256653" y="608838"/>
                              <a:pt x="353490" y="569679"/>
                              <a:pt x="416461" y="555921"/>
                            </a:cubicBezTo>
                            <a:cubicBezTo>
                              <a:pt x="479432" y="542163"/>
                              <a:pt x="547165" y="517821"/>
                              <a:pt x="572036" y="498771"/>
                            </a:cubicBezTo>
                            <a:cubicBezTo>
                              <a:pt x="596907" y="479721"/>
                              <a:pt x="581561" y="445854"/>
                              <a:pt x="565686" y="441621"/>
                            </a:cubicBezTo>
                            <a:cubicBezTo>
                              <a:pt x="549811" y="437388"/>
                              <a:pt x="527057" y="460671"/>
                              <a:pt x="476786" y="473371"/>
                            </a:cubicBezTo>
                            <a:cubicBezTo>
                              <a:pt x="426515" y="486071"/>
                              <a:pt x="327032" y="526817"/>
                              <a:pt x="264061" y="517821"/>
                            </a:cubicBezTo>
                            <a:cubicBezTo>
                              <a:pt x="201090" y="508825"/>
                              <a:pt x="134944" y="460142"/>
                              <a:pt x="98961" y="419396"/>
                            </a:cubicBezTo>
                            <a:cubicBezTo>
                              <a:pt x="62978" y="378650"/>
                              <a:pt x="57157" y="320971"/>
                              <a:pt x="48161" y="273346"/>
                            </a:cubicBezTo>
                            <a:cubicBezTo>
                              <a:pt x="39165" y="225721"/>
                              <a:pt x="51865" y="177038"/>
                              <a:pt x="44986" y="133646"/>
                            </a:cubicBezTo>
                            <a:cubicBezTo>
                              <a:pt x="38107" y="90254"/>
                              <a:pt x="23819" y="5588"/>
                              <a:pt x="16411" y="296"/>
                            </a:cubicBez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85" name="Freeform 184"/>
                      <p:cNvSpPr/>
                      <p:nvPr/>
                    </p:nvSpPr>
                    <p:spPr>
                      <a:xfrm>
                        <a:off x="6037701" y="3384217"/>
                        <a:ext cx="252030" cy="200538"/>
                      </a:xfrm>
                      <a:custGeom>
                        <a:avLst/>
                        <a:gdLst>
                          <a:gd name="connsiteX0" fmla="*/ 1149 w 252030"/>
                          <a:gd name="connsiteY0" fmla="*/ 200358 h 200538"/>
                          <a:gd name="connsiteX1" fmla="*/ 51949 w 252030"/>
                          <a:gd name="connsiteY1" fmla="*/ 95583 h 200538"/>
                          <a:gd name="connsiteX2" fmla="*/ 144024 w 252030"/>
                          <a:gd name="connsiteY2" fmla="*/ 92408 h 200538"/>
                          <a:gd name="connsiteX3" fmla="*/ 207524 w 252030"/>
                          <a:gd name="connsiteY3" fmla="*/ 95583 h 200538"/>
                          <a:gd name="connsiteX4" fmla="*/ 251974 w 252030"/>
                          <a:gd name="connsiteY4" fmla="*/ 333 h 200538"/>
                          <a:gd name="connsiteX5" fmla="*/ 213874 w 252030"/>
                          <a:gd name="connsiteY5" fmla="*/ 133683 h 200538"/>
                          <a:gd name="connsiteX6" fmla="*/ 99574 w 252030"/>
                          <a:gd name="connsiteY6" fmla="*/ 120983 h 200538"/>
                          <a:gd name="connsiteX7" fmla="*/ 1149 w 252030"/>
                          <a:gd name="connsiteY7" fmla="*/ 200358 h 20053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252030" h="200538">
                            <a:moveTo>
                              <a:pt x="1149" y="200358"/>
                            </a:moveTo>
                            <a:cubicBezTo>
                              <a:pt x="-6788" y="196125"/>
                              <a:pt x="28137" y="113575"/>
                              <a:pt x="51949" y="95583"/>
                            </a:cubicBezTo>
                            <a:cubicBezTo>
                              <a:pt x="75762" y="77591"/>
                              <a:pt x="118095" y="92408"/>
                              <a:pt x="144024" y="92408"/>
                            </a:cubicBezTo>
                            <a:cubicBezTo>
                              <a:pt x="169953" y="92408"/>
                              <a:pt x="189532" y="110929"/>
                              <a:pt x="207524" y="95583"/>
                            </a:cubicBezTo>
                            <a:cubicBezTo>
                              <a:pt x="225516" y="80237"/>
                              <a:pt x="250916" y="-6017"/>
                              <a:pt x="251974" y="333"/>
                            </a:cubicBezTo>
                            <a:cubicBezTo>
                              <a:pt x="253032" y="6683"/>
                              <a:pt x="239274" y="113575"/>
                              <a:pt x="213874" y="133683"/>
                            </a:cubicBezTo>
                            <a:cubicBezTo>
                              <a:pt x="188474" y="153791"/>
                              <a:pt x="132911" y="108812"/>
                              <a:pt x="99574" y="120983"/>
                            </a:cubicBezTo>
                            <a:cubicBezTo>
                              <a:pt x="66237" y="133154"/>
                              <a:pt x="9086" y="204591"/>
                              <a:pt x="1149" y="200358"/>
                            </a:cubicBez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86" name="Freeform 185"/>
                      <p:cNvSpPr/>
                      <p:nvPr/>
                    </p:nvSpPr>
                    <p:spPr>
                      <a:xfrm>
                        <a:off x="5450687" y="3325295"/>
                        <a:ext cx="179912" cy="178229"/>
                      </a:xfrm>
                      <a:custGeom>
                        <a:avLst/>
                        <a:gdLst>
                          <a:gd name="connsiteX0" fmla="*/ 7138 w 179912"/>
                          <a:gd name="connsiteY0" fmla="*/ 8455 h 178229"/>
                          <a:gd name="connsiteX1" fmla="*/ 16663 w 179912"/>
                          <a:gd name="connsiteY1" fmla="*/ 110055 h 178229"/>
                          <a:gd name="connsiteX2" fmla="*/ 134138 w 179912"/>
                          <a:gd name="connsiteY2" fmla="*/ 132280 h 178229"/>
                          <a:gd name="connsiteX3" fmla="*/ 178588 w 179912"/>
                          <a:gd name="connsiteY3" fmla="*/ 176730 h 178229"/>
                          <a:gd name="connsiteX4" fmla="*/ 89688 w 179912"/>
                          <a:gd name="connsiteY4" fmla="*/ 71955 h 178229"/>
                          <a:gd name="connsiteX5" fmla="*/ 76988 w 179912"/>
                          <a:gd name="connsiteY5" fmla="*/ 14805 h 178229"/>
                          <a:gd name="connsiteX6" fmla="*/ 7138 w 179912"/>
                          <a:gd name="connsiteY6" fmla="*/ 8455 h 17822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79912" h="178229">
                            <a:moveTo>
                              <a:pt x="7138" y="8455"/>
                            </a:moveTo>
                            <a:cubicBezTo>
                              <a:pt x="-2916" y="24330"/>
                              <a:pt x="-4504" y="89418"/>
                              <a:pt x="16663" y="110055"/>
                            </a:cubicBezTo>
                            <a:cubicBezTo>
                              <a:pt x="37830" y="130693"/>
                              <a:pt x="107151" y="121168"/>
                              <a:pt x="134138" y="132280"/>
                            </a:cubicBezTo>
                            <a:cubicBezTo>
                              <a:pt x="161125" y="143392"/>
                              <a:pt x="185996" y="186784"/>
                              <a:pt x="178588" y="176730"/>
                            </a:cubicBezTo>
                            <a:cubicBezTo>
                              <a:pt x="171180" y="166676"/>
                              <a:pt x="106621" y="98943"/>
                              <a:pt x="89688" y="71955"/>
                            </a:cubicBezTo>
                            <a:cubicBezTo>
                              <a:pt x="72755" y="44968"/>
                              <a:pt x="91805" y="28034"/>
                              <a:pt x="76988" y="14805"/>
                            </a:cubicBezTo>
                            <a:cubicBezTo>
                              <a:pt x="62171" y="1576"/>
                              <a:pt x="17192" y="-7420"/>
                              <a:pt x="7138" y="8455"/>
                            </a:cubicBez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87" name="Freeform 186"/>
                      <p:cNvSpPr/>
                      <p:nvPr/>
                    </p:nvSpPr>
                    <p:spPr>
                      <a:xfrm>
                        <a:off x="5510597" y="3709558"/>
                        <a:ext cx="103042" cy="141964"/>
                      </a:xfrm>
                      <a:custGeom>
                        <a:avLst/>
                        <a:gdLst>
                          <a:gd name="connsiteX0" fmla="*/ 102803 w 103042"/>
                          <a:gd name="connsiteY0" fmla="*/ 8367 h 141964"/>
                          <a:gd name="connsiteX1" fmla="*/ 29778 w 103042"/>
                          <a:gd name="connsiteY1" fmla="*/ 14717 h 141964"/>
                          <a:gd name="connsiteX2" fmla="*/ 17078 w 103042"/>
                          <a:gd name="connsiteY2" fmla="*/ 90917 h 141964"/>
                          <a:gd name="connsiteX3" fmla="*/ 1203 w 103042"/>
                          <a:gd name="connsiteY3" fmla="*/ 141717 h 141964"/>
                          <a:gd name="connsiteX4" fmla="*/ 52003 w 103042"/>
                          <a:gd name="connsiteY4" fmla="*/ 106792 h 141964"/>
                          <a:gd name="connsiteX5" fmla="*/ 102803 w 103042"/>
                          <a:gd name="connsiteY5" fmla="*/ 8367 h 1419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03042" h="141964">
                            <a:moveTo>
                              <a:pt x="102803" y="8367"/>
                            </a:moveTo>
                            <a:cubicBezTo>
                              <a:pt x="99099" y="-6979"/>
                              <a:pt x="44066" y="959"/>
                              <a:pt x="29778" y="14717"/>
                            </a:cubicBezTo>
                            <a:cubicBezTo>
                              <a:pt x="15490" y="28475"/>
                              <a:pt x="21840" y="69750"/>
                              <a:pt x="17078" y="90917"/>
                            </a:cubicBezTo>
                            <a:cubicBezTo>
                              <a:pt x="12316" y="112084"/>
                              <a:pt x="-4618" y="139071"/>
                              <a:pt x="1203" y="141717"/>
                            </a:cubicBezTo>
                            <a:cubicBezTo>
                              <a:pt x="7024" y="144363"/>
                              <a:pt x="37716" y="125313"/>
                              <a:pt x="52003" y="106792"/>
                            </a:cubicBezTo>
                            <a:cubicBezTo>
                              <a:pt x="66290" y="88271"/>
                              <a:pt x="106507" y="23713"/>
                              <a:pt x="102803" y="8367"/>
                            </a:cubicBez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88" name="Freeform 187"/>
                      <p:cNvSpPr/>
                      <p:nvPr/>
                    </p:nvSpPr>
                    <p:spPr>
                      <a:xfrm>
                        <a:off x="5288094" y="3535059"/>
                        <a:ext cx="318229" cy="613293"/>
                      </a:xfrm>
                      <a:custGeom>
                        <a:avLst/>
                        <a:gdLst>
                          <a:gd name="connsiteX0" fmla="*/ 287206 w 318229"/>
                          <a:gd name="connsiteY0" fmla="*/ 1891 h 613293"/>
                          <a:gd name="connsiteX1" fmla="*/ 207831 w 318229"/>
                          <a:gd name="connsiteY1" fmla="*/ 157466 h 613293"/>
                          <a:gd name="connsiteX2" fmla="*/ 55431 w 318229"/>
                          <a:gd name="connsiteY2" fmla="*/ 287641 h 613293"/>
                          <a:gd name="connsiteX3" fmla="*/ 1456 w 318229"/>
                          <a:gd name="connsiteY3" fmla="*/ 408291 h 613293"/>
                          <a:gd name="connsiteX4" fmla="*/ 30031 w 318229"/>
                          <a:gd name="connsiteY4" fmla="*/ 528941 h 613293"/>
                          <a:gd name="connsiteX5" fmla="*/ 176081 w 318229"/>
                          <a:gd name="connsiteY5" fmla="*/ 608316 h 613293"/>
                          <a:gd name="connsiteX6" fmla="*/ 296731 w 318229"/>
                          <a:gd name="connsiteY6" fmla="*/ 598791 h 613293"/>
                          <a:gd name="connsiteX7" fmla="*/ 296731 w 318229"/>
                          <a:gd name="connsiteY7" fmla="*/ 547991 h 613293"/>
                          <a:gd name="connsiteX8" fmla="*/ 207831 w 318229"/>
                          <a:gd name="connsiteY8" fmla="*/ 554341 h 613293"/>
                          <a:gd name="connsiteX9" fmla="*/ 118931 w 318229"/>
                          <a:gd name="connsiteY9" fmla="*/ 535291 h 613293"/>
                          <a:gd name="connsiteX10" fmla="*/ 71306 w 318229"/>
                          <a:gd name="connsiteY10" fmla="*/ 455916 h 613293"/>
                          <a:gd name="connsiteX11" fmla="*/ 99881 w 318229"/>
                          <a:gd name="connsiteY11" fmla="*/ 373366 h 613293"/>
                          <a:gd name="connsiteX12" fmla="*/ 147506 w 318229"/>
                          <a:gd name="connsiteY12" fmla="*/ 341616 h 613293"/>
                          <a:gd name="connsiteX13" fmla="*/ 233231 w 318229"/>
                          <a:gd name="connsiteY13" fmla="*/ 297166 h 613293"/>
                          <a:gd name="connsiteX14" fmla="*/ 239581 w 318229"/>
                          <a:gd name="connsiteY14" fmla="*/ 255891 h 613293"/>
                          <a:gd name="connsiteX15" fmla="*/ 169731 w 318229"/>
                          <a:gd name="connsiteY15" fmla="*/ 259066 h 613293"/>
                          <a:gd name="connsiteX16" fmla="*/ 134806 w 318229"/>
                          <a:gd name="connsiteY16" fmla="*/ 271766 h 613293"/>
                          <a:gd name="connsiteX17" fmla="*/ 223706 w 318229"/>
                          <a:gd name="connsiteY17" fmla="*/ 214616 h 613293"/>
                          <a:gd name="connsiteX18" fmla="*/ 271331 w 318229"/>
                          <a:gd name="connsiteY18" fmla="*/ 147941 h 613293"/>
                          <a:gd name="connsiteX19" fmla="*/ 315781 w 318229"/>
                          <a:gd name="connsiteY19" fmla="*/ 74916 h 613293"/>
                          <a:gd name="connsiteX20" fmla="*/ 287206 w 318229"/>
                          <a:gd name="connsiteY20" fmla="*/ 1891 h 61329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</a:cxnLst>
                        <a:rect l="l" t="t" r="r" b="b"/>
                        <a:pathLst>
                          <a:path w="318229" h="613293">
                            <a:moveTo>
                              <a:pt x="287206" y="1891"/>
                            </a:moveTo>
                            <a:cubicBezTo>
                              <a:pt x="269214" y="15649"/>
                              <a:pt x="246460" y="109841"/>
                              <a:pt x="207831" y="157466"/>
                            </a:cubicBezTo>
                            <a:cubicBezTo>
                              <a:pt x="169202" y="205091"/>
                              <a:pt x="89827" y="245837"/>
                              <a:pt x="55431" y="287641"/>
                            </a:cubicBezTo>
                            <a:cubicBezTo>
                              <a:pt x="21035" y="329445"/>
                              <a:pt x="5689" y="368074"/>
                              <a:pt x="1456" y="408291"/>
                            </a:cubicBezTo>
                            <a:cubicBezTo>
                              <a:pt x="-2777" y="448508"/>
                              <a:pt x="927" y="495604"/>
                              <a:pt x="30031" y="528941"/>
                            </a:cubicBezTo>
                            <a:cubicBezTo>
                              <a:pt x="59135" y="562278"/>
                              <a:pt x="131631" y="596674"/>
                              <a:pt x="176081" y="608316"/>
                            </a:cubicBezTo>
                            <a:cubicBezTo>
                              <a:pt x="220531" y="619958"/>
                              <a:pt x="276623" y="608845"/>
                              <a:pt x="296731" y="598791"/>
                            </a:cubicBezTo>
                            <a:cubicBezTo>
                              <a:pt x="316839" y="588737"/>
                              <a:pt x="311548" y="555399"/>
                              <a:pt x="296731" y="547991"/>
                            </a:cubicBezTo>
                            <a:cubicBezTo>
                              <a:pt x="281914" y="540583"/>
                              <a:pt x="237464" y="556458"/>
                              <a:pt x="207831" y="554341"/>
                            </a:cubicBezTo>
                            <a:cubicBezTo>
                              <a:pt x="178198" y="552224"/>
                              <a:pt x="141685" y="551695"/>
                              <a:pt x="118931" y="535291"/>
                            </a:cubicBezTo>
                            <a:cubicBezTo>
                              <a:pt x="96177" y="518887"/>
                              <a:pt x="74481" y="482904"/>
                              <a:pt x="71306" y="455916"/>
                            </a:cubicBezTo>
                            <a:cubicBezTo>
                              <a:pt x="68131" y="428928"/>
                              <a:pt x="87181" y="392416"/>
                              <a:pt x="99881" y="373366"/>
                            </a:cubicBezTo>
                            <a:cubicBezTo>
                              <a:pt x="112581" y="354316"/>
                              <a:pt x="125281" y="354316"/>
                              <a:pt x="147506" y="341616"/>
                            </a:cubicBezTo>
                            <a:cubicBezTo>
                              <a:pt x="169731" y="328916"/>
                              <a:pt x="217885" y="311454"/>
                              <a:pt x="233231" y="297166"/>
                            </a:cubicBezTo>
                            <a:cubicBezTo>
                              <a:pt x="248577" y="282879"/>
                              <a:pt x="250164" y="262241"/>
                              <a:pt x="239581" y="255891"/>
                            </a:cubicBezTo>
                            <a:cubicBezTo>
                              <a:pt x="228998" y="249541"/>
                              <a:pt x="187194" y="256420"/>
                              <a:pt x="169731" y="259066"/>
                            </a:cubicBezTo>
                            <a:cubicBezTo>
                              <a:pt x="152268" y="261712"/>
                              <a:pt x="125810" y="279174"/>
                              <a:pt x="134806" y="271766"/>
                            </a:cubicBezTo>
                            <a:cubicBezTo>
                              <a:pt x="143802" y="264358"/>
                              <a:pt x="200952" y="235253"/>
                              <a:pt x="223706" y="214616"/>
                            </a:cubicBezTo>
                            <a:cubicBezTo>
                              <a:pt x="246460" y="193979"/>
                              <a:pt x="255985" y="171224"/>
                              <a:pt x="271331" y="147941"/>
                            </a:cubicBezTo>
                            <a:cubicBezTo>
                              <a:pt x="286677" y="124658"/>
                              <a:pt x="306256" y="96612"/>
                              <a:pt x="315781" y="74916"/>
                            </a:cubicBezTo>
                            <a:cubicBezTo>
                              <a:pt x="325306" y="53220"/>
                              <a:pt x="305198" y="-11867"/>
                              <a:pt x="287206" y="1891"/>
                            </a:cubicBez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89" name="Freeform 188"/>
                      <p:cNvSpPr/>
                      <p:nvPr/>
                    </p:nvSpPr>
                    <p:spPr>
                      <a:xfrm>
                        <a:off x="5588680" y="3331890"/>
                        <a:ext cx="114169" cy="201885"/>
                      </a:xfrm>
                      <a:custGeom>
                        <a:avLst/>
                        <a:gdLst>
                          <a:gd name="connsiteX0" fmla="*/ 59645 w 114169"/>
                          <a:gd name="connsiteY0" fmla="*/ 1860 h 201885"/>
                          <a:gd name="connsiteX1" fmla="*/ 5670 w 114169"/>
                          <a:gd name="connsiteY1" fmla="*/ 84410 h 201885"/>
                          <a:gd name="connsiteX2" fmla="*/ 12020 w 114169"/>
                          <a:gd name="connsiteY2" fmla="*/ 176485 h 201885"/>
                          <a:gd name="connsiteX3" fmla="*/ 97745 w 114169"/>
                          <a:gd name="connsiteY3" fmla="*/ 201885 h 201885"/>
                          <a:gd name="connsiteX4" fmla="*/ 100920 w 114169"/>
                          <a:gd name="connsiteY4" fmla="*/ 176485 h 201885"/>
                          <a:gd name="connsiteX5" fmla="*/ 53295 w 114169"/>
                          <a:gd name="connsiteY5" fmla="*/ 144735 h 201885"/>
                          <a:gd name="connsiteX6" fmla="*/ 91395 w 114169"/>
                          <a:gd name="connsiteY6" fmla="*/ 74885 h 201885"/>
                          <a:gd name="connsiteX7" fmla="*/ 113620 w 114169"/>
                          <a:gd name="connsiteY7" fmla="*/ 30435 h 201885"/>
                          <a:gd name="connsiteX8" fmla="*/ 59645 w 114169"/>
                          <a:gd name="connsiteY8" fmla="*/ 1860 h 20188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14169" h="201885">
                            <a:moveTo>
                              <a:pt x="59645" y="1860"/>
                            </a:moveTo>
                            <a:cubicBezTo>
                              <a:pt x="41653" y="10856"/>
                              <a:pt x="13607" y="55306"/>
                              <a:pt x="5670" y="84410"/>
                            </a:cubicBezTo>
                            <a:cubicBezTo>
                              <a:pt x="-2267" y="113514"/>
                              <a:pt x="-3326" y="156906"/>
                              <a:pt x="12020" y="176485"/>
                            </a:cubicBezTo>
                            <a:cubicBezTo>
                              <a:pt x="27366" y="196064"/>
                              <a:pt x="82928" y="201885"/>
                              <a:pt x="97745" y="201885"/>
                            </a:cubicBezTo>
                            <a:cubicBezTo>
                              <a:pt x="112562" y="201885"/>
                              <a:pt x="108328" y="186010"/>
                              <a:pt x="100920" y="176485"/>
                            </a:cubicBezTo>
                            <a:cubicBezTo>
                              <a:pt x="93512" y="166960"/>
                              <a:pt x="54882" y="161668"/>
                              <a:pt x="53295" y="144735"/>
                            </a:cubicBezTo>
                            <a:cubicBezTo>
                              <a:pt x="51707" y="127802"/>
                              <a:pt x="81341" y="93935"/>
                              <a:pt x="91395" y="74885"/>
                            </a:cubicBezTo>
                            <a:cubicBezTo>
                              <a:pt x="101449" y="55835"/>
                              <a:pt x="117324" y="42077"/>
                              <a:pt x="113620" y="30435"/>
                            </a:cubicBezTo>
                            <a:cubicBezTo>
                              <a:pt x="109916" y="18793"/>
                              <a:pt x="77637" y="-7136"/>
                              <a:pt x="59645" y="1860"/>
                            </a:cubicBez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90" name="Freeform 189"/>
                      <p:cNvSpPr/>
                      <p:nvPr/>
                    </p:nvSpPr>
                    <p:spPr>
                      <a:xfrm>
                        <a:off x="6149540" y="3263848"/>
                        <a:ext cx="629674" cy="374780"/>
                      </a:xfrm>
                      <a:custGeom>
                        <a:avLst/>
                        <a:gdLst>
                          <a:gd name="connsiteX0" fmla="*/ 476685 w 629674"/>
                          <a:gd name="connsiteY0" fmla="*/ 6402 h 374780"/>
                          <a:gd name="connsiteX1" fmla="*/ 530660 w 629674"/>
                          <a:gd name="connsiteY1" fmla="*/ 88952 h 374780"/>
                          <a:gd name="connsiteX2" fmla="*/ 502085 w 629674"/>
                          <a:gd name="connsiteY2" fmla="*/ 158802 h 374780"/>
                          <a:gd name="connsiteX3" fmla="*/ 540185 w 629674"/>
                          <a:gd name="connsiteY3" fmla="*/ 203252 h 374780"/>
                          <a:gd name="connsiteX4" fmla="*/ 375085 w 629674"/>
                          <a:gd name="connsiteY4" fmla="*/ 273102 h 374780"/>
                          <a:gd name="connsiteX5" fmla="*/ 92510 w 629674"/>
                          <a:gd name="connsiteY5" fmla="*/ 292152 h 374780"/>
                          <a:gd name="connsiteX6" fmla="*/ 435 w 629674"/>
                          <a:gd name="connsiteY6" fmla="*/ 282627 h 374780"/>
                          <a:gd name="connsiteX7" fmla="*/ 67110 w 629674"/>
                          <a:gd name="connsiteY7" fmla="*/ 327077 h 374780"/>
                          <a:gd name="connsiteX8" fmla="*/ 263960 w 629674"/>
                          <a:gd name="connsiteY8" fmla="*/ 374702 h 374780"/>
                          <a:gd name="connsiteX9" fmla="*/ 451285 w 629674"/>
                          <a:gd name="connsiteY9" fmla="*/ 336602 h 374780"/>
                          <a:gd name="connsiteX10" fmla="*/ 625910 w 629674"/>
                          <a:gd name="connsiteY10" fmla="*/ 273102 h 374780"/>
                          <a:gd name="connsiteX11" fmla="*/ 575110 w 629674"/>
                          <a:gd name="connsiteY11" fmla="*/ 146102 h 374780"/>
                          <a:gd name="connsiteX12" fmla="*/ 622735 w 629674"/>
                          <a:gd name="connsiteY12" fmla="*/ 108002 h 374780"/>
                          <a:gd name="connsiteX13" fmla="*/ 562410 w 629674"/>
                          <a:gd name="connsiteY13" fmla="*/ 19102 h 374780"/>
                          <a:gd name="connsiteX14" fmla="*/ 476685 w 629674"/>
                          <a:gd name="connsiteY14" fmla="*/ 6402 h 3747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</a:cxnLst>
                        <a:rect l="l" t="t" r="r" b="b"/>
                        <a:pathLst>
                          <a:path w="629674" h="374780">
                            <a:moveTo>
                              <a:pt x="476685" y="6402"/>
                            </a:moveTo>
                            <a:cubicBezTo>
                              <a:pt x="471393" y="18044"/>
                              <a:pt x="526427" y="63552"/>
                              <a:pt x="530660" y="88952"/>
                            </a:cubicBezTo>
                            <a:cubicBezTo>
                              <a:pt x="534893" y="114352"/>
                              <a:pt x="500498" y="139752"/>
                              <a:pt x="502085" y="158802"/>
                            </a:cubicBezTo>
                            <a:cubicBezTo>
                              <a:pt x="503672" y="177852"/>
                              <a:pt x="561351" y="184202"/>
                              <a:pt x="540185" y="203252"/>
                            </a:cubicBezTo>
                            <a:cubicBezTo>
                              <a:pt x="519019" y="222302"/>
                              <a:pt x="449697" y="258285"/>
                              <a:pt x="375085" y="273102"/>
                            </a:cubicBezTo>
                            <a:cubicBezTo>
                              <a:pt x="300472" y="287919"/>
                              <a:pt x="154952" y="290565"/>
                              <a:pt x="92510" y="292152"/>
                            </a:cubicBezTo>
                            <a:cubicBezTo>
                              <a:pt x="30068" y="293739"/>
                              <a:pt x="4668" y="276806"/>
                              <a:pt x="435" y="282627"/>
                            </a:cubicBezTo>
                            <a:cubicBezTo>
                              <a:pt x="-3798" y="288448"/>
                              <a:pt x="23189" y="311731"/>
                              <a:pt x="67110" y="327077"/>
                            </a:cubicBezTo>
                            <a:cubicBezTo>
                              <a:pt x="111031" y="342423"/>
                              <a:pt x="199931" y="373115"/>
                              <a:pt x="263960" y="374702"/>
                            </a:cubicBezTo>
                            <a:cubicBezTo>
                              <a:pt x="327989" y="376289"/>
                              <a:pt x="390960" y="353535"/>
                              <a:pt x="451285" y="336602"/>
                            </a:cubicBezTo>
                            <a:cubicBezTo>
                              <a:pt x="511610" y="319669"/>
                              <a:pt x="605273" y="304852"/>
                              <a:pt x="625910" y="273102"/>
                            </a:cubicBezTo>
                            <a:cubicBezTo>
                              <a:pt x="646547" y="241352"/>
                              <a:pt x="575639" y="173619"/>
                              <a:pt x="575110" y="146102"/>
                            </a:cubicBezTo>
                            <a:cubicBezTo>
                              <a:pt x="574581" y="118585"/>
                              <a:pt x="624852" y="129169"/>
                              <a:pt x="622735" y="108002"/>
                            </a:cubicBezTo>
                            <a:cubicBezTo>
                              <a:pt x="620618" y="86835"/>
                              <a:pt x="581460" y="39210"/>
                              <a:pt x="562410" y="19102"/>
                            </a:cubicBezTo>
                            <a:cubicBezTo>
                              <a:pt x="543360" y="-1006"/>
                              <a:pt x="481977" y="-5240"/>
                              <a:pt x="476685" y="6402"/>
                            </a:cubicBez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91" name="Freeform 190"/>
                      <p:cNvSpPr/>
                      <p:nvPr/>
                    </p:nvSpPr>
                    <p:spPr>
                      <a:xfrm>
                        <a:off x="6337559" y="3380683"/>
                        <a:ext cx="262989" cy="77192"/>
                      </a:xfrm>
                      <a:custGeom>
                        <a:avLst/>
                        <a:gdLst>
                          <a:gd name="connsiteX0" fmla="*/ 253741 w 262989"/>
                          <a:gd name="connsiteY0" fmla="*/ 692 h 77192"/>
                          <a:gd name="connsiteX1" fmla="*/ 41016 w 262989"/>
                          <a:gd name="connsiteY1" fmla="*/ 22917 h 77192"/>
                          <a:gd name="connsiteX2" fmla="*/ 6091 w 262989"/>
                          <a:gd name="connsiteY2" fmla="*/ 35617 h 77192"/>
                          <a:gd name="connsiteX3" fmla="*/ 120391 w 262989"/>
                          <a:gd name="connsiteY3" fmla="*/ 76892 h 77192"/>
                          <a:gd name="connsiteX4" fmla="*/ 212466 w 262989"/>
                          <a:gd name="connsiteY4" fmla="*/ 51492 h 77192"/>
                          <a:gd name="connsiteX5" fmla="*/ 253741 w 262989"/>
                          <a:gd name="connsiteY5" fmla="*/ 692 h 7719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262989" h="77192">
                            <a:moveTo>
                              <a:pt x="253741" y="692"/>
                            </a:moveTo>
                            <a:cubicBezTo>
                              <a:pt x="225166" y="-4070"/>
                              <a:pt x="82291" y="17096"/>
                              <a:pt x="41016" y="22917"/>
                            </a:cubicBezTo>
                            <a:cubicBezTo>
                              <a:pt x="-259" y="28738"/>
                              <a:pt x="-7138" y="26621"/>
                              <a:pt x="6091" y="35617"/>
                            </a:cubicBezTo>
                            <a:cubicBezTo>
                              <a:pt x="19320" y="44613"/>
                              <a:pt x="85995" y="74246"/>
                              <a:pt x="120391" y="76892"/>
                            </a:cubicBezTo>
                            <a:cubicBezTo>
                              <a:pt x="154787" y="79538"/>
                              <a:pt x="187066" y="64192"/>
                              <a:pt x="212466" y="51492"/>
                            </a:cubicBezTo>
                            <a:cubicBezTo>
                              <a:pt x="237866" y="38792"/>
                              <a:pt x="282316" y="5454"/>
                              <a:pt x="253741" y="692"/>
                            </a:cubicBez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92" name="Freeform 191"/>
                      <p:cNvSpPr/>
                      <p:nvPr/>
                    </p:nvSpPr>
                    <p:spPr>
                      <a:xfrm>
                        <a:off x="6336943" y="3642785"/>
                        <a:ext cx="613670" cy="1072853"/>
                      </a:xfrm>
                      <a:custGeom>
                        <a:avLst/>
                        <a:gdLst>
                          <a:gd name="connsiteX0" fmla="*/ 73382 w 613670"/>
                          <a:gd name="connsiteY0" fmla="*/ 11640 h 1072853"/>
                          <a:gd name="connsiteX1" fmla="*/ 60682 w 613670"/>
                          <a:gd name="connsiteY1" fmla="*/ 211665 h 1072853"/>
                          <a:gd name="connsiteX2" fmla="*/ 190857 w 613670"/>
                          <a:gd name="connsiteY2" fmla="*/ 500590 h 1072853"/>
                          <a:gd name="connsiteX3" fmla="*/ 190857 w 613670"/>
                          <a:gd name="connsiteY3" fmla="*/ 706965 h 1072853"/>
                          <a:gd name="connsiteX4" fmla="*/ 146407 w 613670"/>
                          <a:gd name="connsiteY4" fmla="*/ 862540 h 1072853"/>
                          <a:gd name="connsiteX5" fmla="*/ 63857 w 613670"/>
                          <a:gd name="connsiteY5" fmla="*/ 887940 h 1072853"/>
                          <a:gd name="connsiteX6" fmla="*/ 357 w 613670"/>
                          <a:gd name="connsiteY6" fmla="*/ 824440 h 1072853"/>
                          <a:gd name="connsiteX7" fmla="*/ 92432 w 613670"/>
                          <a:gd name="connsiteY7" fmla="*/ 973665 h 1072853"/>
                          <a:gd name="connsiteX8" fmla="*/ 244832 w 613670"/>
                          <a:gd name="connsiteY8" fmla="*/ 1033990 h 1072853"/>
                          <a:gd name="connsiteX9" fmla="*/ 422632 w 613670"/>
                          <a:gd name="connsiteY9" fmla="*/ 941915 h 1072853"/>
                          <a:gd name="connsiteX10" fmla="*/ 530582 w 613670"/>
                          <a:gd name="connsiteY10" fmla="*/ 986365 h 1072853"/>
                          <a:gd name="connsiteX11" fmla="*/ 613132 w 613670"/>
                          <a:gd name="connsiteY11" fmla="*/ 1072090 h 1072853"/>
                          <a:gd name="connsiteX12" fmla="*/ 559157 w 613670"/>
                          <a:gd name="connsiteY12" fmla="*/ 932390 h 1072853"/>
                          <a:gd name="connsiteX13" fmla="*/ 425807 w 613670"/>
                          <a:gd name="connsiteY13" fmla="*/ 881590 h 1072853"/>
                          <a:gd name="connsiteX14" fmla="*/ 251182 w 613670"/>
                          <a:gd name="connsiteY14" fmla="*/ 957790 h 1072853"/>
                          <a:gd name="connsiteX15" fmla="*/ 143232 w 613670"/>
                          <a:gd name="connsiteY15" fmla="*/ 941915 h 1072853"/>
                          <a:gd name="connsiteX16" fmla="*/ 235307 w 613670"/>
                          <a:gd name="connsiteY16" fmla="*/ 865715 h 1072853"/>
                          <a:gd name="connsiteX17" fmla="*/ 260707 w 613670"/>
                          <a:gd name="connsiteY17" fmla="*/ 637115 h 1072853"/>
                          <a:gd name="connsiteX18" fmla="*/ 200382 w 613670"/>
                          <a:gd name="connsiteY18" fmla="*/ 414865 h 1072853"/>
                          <a:gd name="connsiteX19" fmla="*/ 114657 w 613670"/>
                          <a:gd name="connsiteY19" fmla="*/ 208490 h 1072853"/>
                          <a:gd name="connsiteX20" fmla="*/ 127357 w 613670"/>
                          <a:gd name="connsiteY20" fmla="*/ 78315 h 1072853"/>
                          <a:gd name="connsiteX21" fmla="*/ 146407 w 613670"/>
                          <a:gd name="connsiteY21" fmla="*/ 30690 h 1072853"/>
                          <a:gd name="connsiteX22" fmla="*/ 73382 w 613670"/>
                          <a:gd name="connsiteY22" fmla="*/ 11640 h 10728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</a:cxnLst>
                        <a:rect l="l" t="t" r="r" b="b"/>
                        <a:pathLst>
                          <a:path w="613670" h="1072853">
                            <a:moveTo>
                              <a:pt x="73382" y="11640"/>
                            </a:moveTo>
                            <a:cubicBezTo>
                              <a:pt x="59095" y="41802"/>
                              <a:pt x="41103" y="130173"/>
                              <a:pt x="60682" y="211665"/>
                            </a:cubicBezTo>
                            <a:cubicBezTo>
                              <a:pt x="80261" y="293157"/>
                              <a:pt x="169161" y="418040"/>
                              <a:pt x="190857" y="500590"/>
                            </a:cubicBezTo>
                            <a:cubicBezTo>
                              <a:pt x="212553" y="583140"/>
                              <a:pt x="198265" y="646640"/>
                              <a:pt x="190857" y="706965"/>
                            </a:cubicBezTo>
                            <a:cubicBezTo>
                              <a:pt x="183449" y="767290"/>
                              <a:pt x="167574" y="832378"/>
                              <a:pt x="146407" y="862540"/>
                            </a:cubicBezTo>
                            <a:cubicBezTo>
                              <a:pt x="125240" y="892702"/>
                              <a:pt x="88199" y="894290"/>
                              <a:pt x="63857" y="887940"/>
                            </a:cubicBezTo>
                            <a:cubicBezTo>
                              <a:pt x="39515" y="881590"/>
                              <a:pt x="-4406" y="810152"/>
                              <a:pt x="357" y="824440"/>
                            </a:cubicBezTo>
                            <a:cubicBezTo>
                              <a:pt x="5120" y="838728"/>
                              <a:pt x="51686" y="938740"/>
                              <a:pt x="92432" y="973665"/>
                            </a:cubicBezTo>
                            <a:cubicBezTo>
                              <a:pt x="133178" y="1008590"/>
                              <a:pt x="189799" y="1039282"/>
                              <a:pt x="244832" y="1033990"/>
                            </a:cubicBezTo>
                            <a:cubicBezTo>
                              <a:pt x="299865" y="1028698"/>
                              <a:pt x="375007" y="949852"/>
                              <a:pt x="422632" y="941915"/>
                            </a:cubicBezTo>
                            <a:cubicBezTo>
                              <a:pt x="470257" y="933978"/>
                              <a:pt x="498832" y="964669"/>
                              <a:pt x="530582" y="986365"/>
                            </a:cubicBezTo>
                            <a:cubicBezTo>
                              <a:pt x="562332" y="1008061"/>
                              <a:pt x="608370" y="1081086"/>
                              <a:pt x="613132" y="1072090"/>
                            </a:cubicBezTo>
                            <a:cubicBezTo>
                              <a:pt x="617894" y="1063094"/>
                              <a:pt x="590378" y="964140"/>
                              <a:pt x="559157" y="932390"/>
                            </a:cubicBezTo>
                            <a:cubicBezTo>
                              <a:pt x="527936" y="900640"/>
                              <a:pt x="477136" y="877357"/>
                              <a:pt x="425807" y="881590"/>
                            </a:cubicBezTo>
                            <a:cubicBezTo>
                              <a:pt x="374478" y="885823"/>
                              <a:pt x="298278" y="947736"/>
                              <a:pt x="251182" y="957790"/>
                            </a:cubicBezTo>
                            <a:cubicBezTo>
                              <a:pt x="204086" y="967844"/>
                              <a:pt x="145878" y="957261"/>
                              <a:pt x="143232" y="941915"/>
                            </a:cubicBezTo>
                            <a:cubicBezTo>
                              <a:pt x="140586" y="926569"/>
                              <a:pt x="215728" y="916515"/>
                              <a:pt x="235307" y="865715"/>
                            </a:cubicBezTo>
                            <a:cubicBezTo>
                              <a:pt x="254886" y="814915"/>
                              <a:pt x="266528" y="712257"/>
                              <a:pt x="260707" y="637115"/>
                            </a:cubicBezTo>
                            <a:cubicBezTo>
                              <a:pt x="254886" y="561973"/>
                              <a:pt x="224724" y="486303"/>
                              <a:pt x="200382" y="414865"/>
                            </a:cubicBezTo>
                            <a:cubicBezTo>
                              <a:pt x="176040" y="343428"/>
                              <a:pt x="126828" y="264582"/>
                              <a:pt x="114657" y="208490"/>
                            </a:cubicBezTo>
                            <a:cubicBezTo>
                              <a:pt x="102486" y="152398"/>
                              <a:pt x="122065" y="107948"/>
                              <a:pt x="127357" y="78315"/>
                            </a:cubicBezTo>
                            <a:cubicBezTo>
                              <a:pt x="132649" y="48682"/>
                              <a:pt x="150111" y="43390"/>
                              <a:pt x="146407" y="30690"/>
                            </a:cubicBezTo>
                            <a:cubicBezTo>
                              <a:pt x="142703" y="17990"/>
                              <a:pt x="87669" y="-18522"/>
                              <a:pt x="73382" y="11640"/>
                            </a:cubicBez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93" name="Freeform 192"/>
                      <p:cNvSpPr/>
                      <p:nvPr/>
                    </p:nvSpPr>
                    <p:spPr>
                      <a:xfrm>
                        <a:off x="6671450" y="3580688"/>
                        <a:ext cx="509938" cy="1153964"/>
                      </a:xfrm>
                      <a:custGeom>
                        <a:avLst/>
                        <a:gdLst>
                          <a:gd name="connsiteX0" fmla="*/ 15100 w 509938"/>
                          <a:gd name="connsiteY0" fmla="*/ 32462 h 1153964"/>
                          <a:gd name="connsiteX1" fmla="*/ 18275 w 509938"/>
                          <a:gd name="connsiteY1" fmla="*/ 270587 h 1153964"/>
                          <a:gd name="connsiteX2" fmla="*/ 227825 w 509938"/>
                          <a:gd name="connsiteY2" fmla="*/ 486487 h 1153964"/>
                          <a:gd name="connsiteX3" fmla="*/ 383400 w 509938"/>
                          <a:gd name="connsiteY3" fmla="*/ 607137 h 1153964"/>
                          <a:gd name="connsiteX4" fmla="*/ 443725 w 509938"/>
                          <a:gd name="connsiteY4" fmla="*/ 819862 h 1153964"/>
                          <a:gd name="connsiteX5" fmla="*/ 424675 w 509938"/>
                          <a:gd name="connsiteY5" fmla="*/ 981787 h 1153964"/>
                          <a:gd name="connsiteX6" fmla="*/ 354825 w 509938"/>
                          <a:gd name="connsiteY6" fmla="*/ 1077037 h 1153964"/>
                          <a:gd name="connsiteX7" fmla="*/ 326250 w 509938"/>
                          <a:gd name="connsiteY7" fmla="*/ 1150062 h 1153964"/>
                          <a:gd name="connsiteX8" fmla="*/ 443725 w 509938"/>
                          <a:gd name="connsiteY8" fmla="*/ 1121487 h 1153964"/>
                          <a:gd name="connsiteX9" fmla="*/ 507225 w 509938"/>
                          <a:gd name="connsiteY9" fmla="*/ 934162 h 1153964"/>
                          <a:gd name="connsiteX10" fmla="*/ 478650 w 509938"/>
                          <a:gd name="connsiteY10" fmla="*/ 670637 h 1153964"/>
                          <a:gd name="connsiteX11" fmla="*/ 307200 w 509938"/>
                          <a:gd name="connsiteY11" fmla="*/ 467437 h 1153964"/>
                          <a:gd name="connsiteX12" fmla="*/ 170675 w 509938"/>
                          <a:gd name="connsiteY12" fmla="*/ 381712 h 1153964"/>
                          <a:gd name="connsiteX13" fmla="*/ 69075 w 509938"/>
                          <a:gd name="connsiteY13" fmla="*/ 184862 h 1153964"/>
                          <a:gd name="connsiteX14" fmla="*/ 72250 w 509938"/>
                          <a:gd name="connsiteY14" fmla="*/ 41987 h 1153964"/>
                          <a:gd name="connsiteX15" fmla="*/ 56375 w 509938"/>
                          <a:gd name="connsiteY15" fmla="*/ 3887 h 1153964"/>
                          <a:gd name="connsiteX16" fmla="*/ 15100 w 509938"/>
                          <a:gd name="connsiteY16" fmla="*/ 32462 h 115396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509938" h="1153964">
                            <a:moveTo>
                              <a:pt x="15100" y="32462"/>
                            </a:moveTo>
                            <a:cubicBezTo>
                              <a:pt x="8750" y="76912"/>
                              <a:pt x="-17179" y="194916"/>
                              <a:pt x="18275" y="270587"/>
                            </a:cubicBezTo>
                            <a:cubicBezTo>
                              <a:pt x="53729" y="346258"/>
                              <a:pt x="166971" y="430395"/>
                              <a:pt x="227825" y="486487"/>
                            </a:cubicBezTo>
                            <a:cubicBezTo>
                              <a:pt x="288679" y="542579"/>
                              <a:pt x="347417" y="551575"/>
                              <a:pt x="383400" y="607137"/>
                            </a:cubicBezTo>
                            <a:cubicBezTo>
                              <a:pt x="419383" y="662700"/>
                              <a:pt x="436846" y="757420"/>
                              <a:pt x="443725" y="819862"/>
                            </a:cubicBezTo>
                            <a:cubicBezTo>
                              <a:pt x="450604" y="882304"/>
                              <a:pt x="439492" y="938925"/>
                              <a:pt x="424675" y="981787"/>
                            </a:cubicBezTo>
                            <a:cubicBezTo>
                              <a:pt x="409858" y="1024649"/>
                              <a:pt x="371229" y="1048991"/>
                              <a:pt x="354825" y="1077037"/>
                            </a:cubicBezTo>
                            <a:cubicBezTo>
                              <a:pt x="338421" y="1105083"/>
                              <a:pt x="311433" y="1142654"/>
                              <a:pt x="326250" y="1150062"/>
                            </a:cubicBezTo>
                            <a:cubicBezTo>
                              <a:pt x="341067" y="1157470"/>
                              <a:pt x="413562" y="1157470"/>
                              <a:pt x="443725" y="1121487"/>
                            </a:cubicBezTo>
                            <a:cubicBezTo>
                              <a:pt x="473888" y="1085504"/>
                              <a:pt x="501404" y="1009304"/>
                              <a:pt x="507225" y="934162"/>
                            </a:cubicBezTo>
                            <a:cubicBezTo>
                              <a:pt x="513046" y="859020"/>
                              <a:pt x="511987" y="748424"/>
                              <a:pt x="478650" y="670637"/>
                            </a:cubicBezTo>
                            <a:cubicBezTo>
                              <a:pt x="445313" y="592850"/>
                              <a:pt x="358529" y="515591"/>
                              <a:pt x="307200" y="467437"/>
                            </a:cubicBezTo>
                            <a:cubicBezTo>
                              <a:pt x="255871" y="419283"/>
                              <a:pt x="210362" y="428808"/>
                              <a:pt x="170675" y="381712"/>
                            </a:cubicBezTo>
                            <a:cubicBezTo>
                              <a:pt x="130988" y="334616"/>
                              <a:pt x="85479" y="241483"/>
                              <a:pt x="69075" y="184862"/>
                            </a:cubicBezTo>
                            <a:cubicBezTo>
                              <a:pt x="52671" y="128241"/>
                              <a:pt x="74367" y="72149"/>
                              <a:pt x="72250" y="41987"/>
                            </a:cubicBezTo>
                            <a:cubicBezTo>
                              <a:pt x="70133" y="11825"/>
                              <a:pt x="63254" y="6533"/>
                              <a:pt x="56375" y="3887"/>
                            </a:cubicBezTo>
                            <a:cubicBezTo>
                              <a:pt x="49496" y="1241"/>
                              <a:pt x="21450" y="-11988"/>
                              <a:pt x="15100" y="32462"/>
                            </a:cubicBez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94" name="Freeform 193"/>
                      <p:cNvSpPr/>
                      <p:nvPr/>
                    </p:nvSpPr>
                    <p:spPr>
                      <a:xfrm>
                        <a:off x="6594470" y="3882732"/>
                        <a:ext cx="294358" cy="384875"/>
                      </a:xfrm>
                      <a:custGeom>
                        <a:avLst/>
                        <a:gdLst>
                          <a:gd name="connsiteX0" fmla="*/ 5 w 294358"/>
                          <a:gd name="connsiteY0" fmla="*/ 3468 h 384875"/>
                          <a:gd name="connsiteX1" fmla="*/ 73030 w 294358"/>
                          <a:gd name="connsiteY1" fmla="*/ 168568 h 384875"/>
                          <a:gd name="connsiteX2" fmla="*/ 215905 w 294358"/>
                          <a:gd name="connsiteY2" fmla="*/ 273343 h 384875"/>
                          <a:gd name="connsiteX3" fmla="*/ 282580 w 294358"/>
                          <a:gd name="connsiteY3" fmla="*/ 384468 h 384875"/>
                          <a:gd name="connsiteX4" fmla="*/ 273055 w 294358"/>
                          <a:gd name="connsiteY4" fmla="*/ 232068 h 384875"/>
                          <a:gd name="connsiteX5" fmla="*/ 76205 w 294358"/>
                          <a:gd name="connsiteY5" fmla="*/ 73318 h 384875"/>
                          <a:gd name="connsiteX6" fmla="*/ 5 w 294358"/>
                          <a:gd name="connsiteY6" fmla="*/ 3468 h 3848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294358" h="384875">
                            <a:moveTo>
                              <a:pt x="5" y="3468"/>
                            </a:moveTo>
                            <a:cubicBezTo>
                              <a:pt x="-524" y="19343"/>
                              <a:pt x="37047" y="123589"/>
                              <a:pt x="73030" y="168568"/>
                            </a:cubicBezTo>
                            <a:cubicBezTo>
                              <a:pt x="109013" y="213547"/>
                              <a:pt x="180980" y="237360"/>
                              <a:pt x="215905" y="273343"/>
                            </a:cubicBezTo>
                            <a:cubicBezTo>
                              <a:pt x="250830" y="309326"/>
                              <a:pt x="273055" y="391347"/>
                              <a:pt x="282580" y="384468"/>
                            </a:cubicBezTo>
                            <a:cubicBezTo>
                              <a:pt x="292105" y="377589"/>
                              <a:pt x="307451" y="283926"/>
                              <a:pt x="273055" y="232068"/>
                            </a:cubicBezTo>
                            <a:cubicBezTo>
                              <a:pt x="238659" y="180210"/>
                              <a:pt x="118538" y="117768"/>
                              <a:pt x="76205" y="73318"/>
                            </a:cubicBezTo>
                            <a:cubicBezTo>
                              <a:pt x="33872" y="28868"/>
                              <a:pt x="534" y="-12407"/>
                              <a:pt x="5" y="3468"/>
                            </a:cubicBez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95" name="Freeform 194"/>
                      <p:cNvSpPr/>
                      <p:nvPr/>
                    </p:nvSpPr>
                    <p:spPr>
                      <a:xfrm>
                        <a:off x="6764409" y="3535263"/>
                        <a:ext cx="212344" cy="464531"/>
                      </a:xfrm>
                      <a:custGeom>
                        <a:avLst/>
                        <a:gdLst>
                          <a:gd name="connsiteX0" fmla="*/ 1516 w 212344"/>
                          <a:gd name="connsiteY0" fmla="*/ 36612 h 464531"/>
                          <a:gd name="connsiteX1" fmla="*/ 109466 w 212344"/>
                          <a:gd name="connsiteY1" fmla="*/ 192187 h 464531"/>
                          <a:gd name="connsiteX2" fmla="*/ 138041 w 212344"/>
                          <a:gd name="connsiteY2" fmla="*/ 379512 h 464531"/>
                          <a:gd name="connsiteX3" fmla="*/ 90416 w 212344"/>
                          <a:gd name="connsiteY3" fmla="*/ 446187 h 464531"/>
                          <a:gd name="connsiteX4" fmla="*/ 201541 w 212344"/>
                          <a:gd name="connsiteY4" fmla="*/ 455712 h 464531"/>
                          <a:gd name="connsiteX5" fmla="*/ 198366 w 212344"/>
                          <a:gd name="connsiteY5" fmla="*/ 331887 h 464531"/>
                          <a:gd name="connsiteX6" fmla="*/ 115816 w 212344"/>
                          <a:gd name="connsiteY6" fmla="*/ 112812 h 464531"/>
                          <a:gd name="connsiteX7" fmla="*/ 52316 w 212344"/>
                          <a:gd name="connsiteY7" fmla="*/ 8037 h 464531"/>
                          <a:gd name="connsiteX8" fmla="*/ 1516 w 212344"/>
                          <a:gd name="connsiteY8" fmla="*/ 36612 h 46453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212344" h="464531">
                            <a:moveTo>
                              <a:pt x="1516" y="36612"/>
                            </a:moveTo>
                            <a:cubicBezTo>
                              <a:pt x="11041" y="67304"/>
                              <a:pt x="86712" y="135037"/>
                              <a:pt x="109466" y="192187"/>
                            </a:cubicBezTo>
                            <a:cubicBezTo>
                              <a:pt x="132220" y="249337"/>
                              <a:pt x="141216" y="337179"/>
                              <a:pt x="138041" y="379512"/>
                            </a:cubicBezTo>
                            <a:cubicBezTo>
                              <a:pt x="134866" y="421845"/>
                              <a:pt x="79833" y="433487"/>
                              <a:pt x="90416" y="446187"/>
                            </a:cubicBezTo>
                            <a:cubicBezTo>
                              <a:pt x="100999" y="458887"/>
                              <a:pt x="183549" y="474762"/>
                              <a:pt x="201541" y="455712"/>
                            </a:cubicBezTo>
                            <a:cubicBezTo>
                              <a:pt x="219533" y="436662"/>
                              <a:pt x="212654" y="389037"/>
                              <a:pt x="198366" y="331887"/>
                            </a:cubicBezTo>
                            <a:cubicBezTo>
                              <a:pt x="184079" y="274737"/>
                              <a:pt x="140158" y="166787"/>
                              <a:pt x="115816" y="112812"/>
                            </a:cubicBezTo>
                            <a:cubicBezTo>
                              <a:pt x="91474" y="58837"/>
                              <a:pt x="75070" y="27087"/>
                              <a:pt x="52316" y="8037"/>
                            </a:cubicBezTo>
                            <a:cubicBezTo>
                              <a:pt x="29562" y="-11013"/>
                              <a:pt x="-8009" y="5920"/>
                              <a:pt x="1516" y="36612"/>
                            </a:cubicBez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96" name="Freeform 195"/>
                      <p:cNvSpPr/>
                      <p:nvPr/>
                    </p:nvSpPr>
                    <p:spPr>
                      <a:xfrm>
                        <a:off x="6216650" y="4067137"/>
                        <a:ext cx="328550" cy="114979"/>
                      </a:xfrm>
                      <a:custGeom>
                        <a:avLst/>
                        <a:gdLst>
                          <a:gd name="connsiteX0" fmla="*/ 98425 w 328550"/>
                          <a:gd name="connsiteY0" fmla="*/ 38138 h 114979"/>
                          <a:gd name="connsiteX1" fmla="*/ 298450 w 328550"/>
                          <a:gd name="connsiteY1" fmla="*/ 38 h 114979"/>
                          <a:gd name="connsiteX2" fmla="*/ 320675 w 328550"/>
                          <a:gd name="connsiteY2" fmla="*/ 44488 h 114979"/>
                          <a:gd name="connsiteX3" fmla="*/ 228600 w 328550"/>
                          <a:gd name="connsiteY3" fmla="*/ 76238 h 114979"/>
                          <a:gd name="connsiteX4" fmla="*/ 98425 w 328550"/>
                          <a:gd name="connsiteY4" fmla="*/ 111163 h 114979"/>
                          <a:gd name="connsiteX5" fmla="*/ 0 w 328550"/>
                          <a:gd name="connsiteY5" fmla="*/ 107988 h 114979"/>
                          <a:gd name="connsiteX6" fmla="*/ 98425 w 328550"/>
                          <a:gd name="connsiteY6" fmla="*/ 38138 h 1149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328550" h="114979">
                            <a:moveTo>
                              <a:pt x="98425" y="38138"/>
                            </a:moveTo>
                            <a:cubicBezTo>
                              <a:pt x="148167" y="20146"/>
                              <a:pt x="261408" y="-1020"/>
                              <a:pt x="298450" y="38"/>
                            </a:cubicBezTo>
                            <a:cubicBezTo>
                              <a:pt x="335492" y="1096"/>
                              <a:pt x="332317" y="31788"/>
                              <a:pt x="320675" y="44488"/>
                            </a:cubicBezTo>
                            <a:cubicBezTo>
                              <a:pt x="309033" y="57188"/>
                              <a:pt x="265642" y="65126"/>
                              <a:pt x="228600" y="76238"/>
                            </a:cubicBezTo>
                            <a:cubicBezTo>
                              <a:pt x="191558" y="87350"/>
                              <a:pt x="136525" y="105871"/>
                              <a:pt x="98425" y="111163"/>
                            </a:cubicBezTo>
                            <a:cubicBezTo>
                              <a:pt x="60325" y="116455"/>
                              <a:pt x="0" y="116984"/>
                              <a:pt x="0" y="107988"/>
                            </a:cubicBezTo>
                            <a:cubicBezTo>
                              <a:pt x="0" y="98992"/>
                              <a:pt x="48683" y="56130"/>
                              <a:pt x="98425" y="38138"/>
                            </a:cubicBez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  <p:sp>
                    <p:nvSpPr>
                      <p:cNvPr id="197" name="Freeform 196"/>
                      <p:cNvSpPr/>
                      <p:nvPr/>
                    </p:nvSpPr>
                    <p:spPr>
                      <a:xfrm>
                        <a:off x="6290443" y="3790689"/>
                        <a:ext cx="121590" cy="89161"/>
                      </a:xfrm>
                      <a:custGeom>
                        <a:avLst/>
                        <a:gdLst>
                          <a:gd name="connsiteX0" fmla="*/ 11932 w 121590"/>
                          <a:gd name="connsiteY0" fmla="*/ 38361 h 89161"/>
                          <a:gd name="connsiteX1" fmla="*/ 113532 w 121590"/>
                          <a:gd name="connsiteY1" fmla="*/ 261 h 89161"/>
                          <a:gd name="connsiteX2" fmla="*/ 104007 w 121590"/>
                          <a:gd name="connsiteY2" fmla="*/ 57411 h 89161"/>
                          <a:gd name="connsiteX3" fmla="*/ 15107 w 121590"/>
                          <a:gd name="connsiteY3" fmla="*/ 89161 h 89161"/>
                          <a:gd name="connsiteX4" fmla="*/ 11932 w 121590"/>
                          <a:gd name="connsiteY4" fmla="*/ 38361 h 8916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21590" h="89161">
                            <a:moveTo>
                              <a:pt x="11932" y="38361"/>
                            </a:moveTo>
                            <a:cubicBezTo>
                              <a:pt x="28336" y="23544"/>
                              <a:pt x="98186" y="-2914"/>
                              <a:pt x="113532" y="261"/>
                            </a:cubicBezTo>
                            <a:cubicBezTo>
                              <a:pt x="128878" y="3436"/>
                              <a:pt x="120411" y="42594"/>
                              <a:pt x="104007" y="57411"/>
                            </a:cubicBezTo>
                            <a:cubicBezTo>
                              <a:pt x="87603" y="72228"/>
                              <a:pt x="34686" y="89161"/>
                              <a:pt x="15107" y="89161"/>
                            </a:cubicBezTo>
                            <a:cubicBezTo>
                              <a:pt x="-4472" y="89161"/>
                              <a:pt x="-4472" y="53178"/>
                              <a:pt x="11932" y="38361"/>
                            </a:cubicBez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AU"/>
                      </a:p>
                    </p:txBody>
                  </p:sp>
                </p:grpSp>
                <p:sp>
                  <p:nvSpPr>
                    <p:cNvPr id="169" name="Freeform 168"/>
                    <p:cNvSpPr/>
                    <p:nvPr/>
                  </p:nvSpPr>
                  <p:spPr>
                    <a:xfrm>
                      <a:off x="5670727" y="3524208"/>
                      <a:ext cx="64331" cy="640743"/>
                    </a:xfrm>
                    <a:custGeom>
                      <a:avLst/>
                      <a:gdLst>
                        <a:gd name="connsiteX0" fmla="*/ 37129 w 90444"/>
                        <a:gd name="connsiteY0" fmla="*/ 640598 h 640743"/>
                        <a:gd name="connsiteX1" fmla="*/ 6173 w 90444"/>
                        <a:gd name="connsiteY1" fmla="*/ 397711 h 640743"/>
                        <a:gd name="connsiteX2" fmla="*/ 6173 w 90444"/>
                        <a:gd name="connsiteY2" fmla="*/ 261980 h 640743"/>
                        <a:gd name="connsiteX3" fmla="*/ 6173 w 90444"/>
                        <a:gd name="connsiteY3" fmla="*/ 190542 h 640743"/>
                        <a:gd name="connsiteX4" fmla="*/ 89517 w 90444"/>
                        <a:gd name="connsiteY4" fmla="*/ 42 h 640743"/>
                        <a:gd name="connsiteX5" fmla="*/ 49036 w 90444"/>
                        <a:gd name="connsiteY5" fmla="*/ 173873 h 640743"/>
                        <a:gd name="connsiteX6" fmla="*/ 20461 w 90444"/>
                        <a:gd name="connsiteY6" fmla="*/ 257217 h 640743"/>
                        <a:gd name="connsiteX7" fmla="*/ 27604 w 90444"/>
                        <a:gd name="connsiteY7" fmla="*/ 285792 h 640743"/>
                        <a:gd name="connsiteX8" fmla="*/ 25223 w 90444"/>
                        <a:gd name="connsiteY8" fmla="*/ 431048 h 640743"/>
                        <a:gd name="connsiteX9" fmla="*/ 37129 w 90444"/>
                        <a:gd name="connsiteY9" fmla="*/ 640598 h 64074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90444" h="640743">
                          <a:moveTo>
                            <a:pt x="37129" y="640598"/>
                          </a:moveTo>
                          <a:cubicBezTo>
                            <a:pt x="33954" y="635042"/>
                            <a:pt x="11332" y="460814"/>
                            <a:pt x="6173" y="397711"/>
                          </a:cubicBezTo>
                          <a:cubicBezTo>
                            <a:pt x="1014" y="334608"/>
                            <a:pt x="6173" y="261980"/>
                            <a:pt x="6173" y="261980"/>
                          </a:cubicBezTo>
                          <a:cubicBezTo>
                            <a:pt x="6173" y="227452"/>
                            <a:pt x="-7718" y="234198"/>
                            <a:pt x="6173" y="190542"/>
                          </a:cubicBezTo>
                          <a:cubicBezTo>
                            <a:pt x="20064" y="146886"/>
                            <a:pt x="82373" y="2820"/>
                            <a:pt x="89517" y="42"/>
                          </a:cubicBezTo>
                          <a:cubicBezTo>
                            <a:pt x="96661" y="-2736"/>
                            <a:pt x="60545" y="131010"/>
                            <a:pt x="49036" y="173873"/>
                          </a:cubicBezTo>
                          <a:cubicBezTo>
                            <a:pt x="37527" y="216736"/>
                            <a:pt x="24033" y="238564"/>
                            <a:pt x="20461" y="257217"/>
                          </a:cubicBezTo>
                          <a:cubicBezTo>
                            <a:pt x="16889" y="275870"/>
                            <a:pt x="26810" y="256820"/>
                            <a:pt x="27604" y="285792"/>
                          </a:cubicBezTo>
                          <a:cubicBezTo>
                            <a:pt x="28398" y="314764"/>
                            <a:pt x="22842" y="370723"/>
                            <a:pt x="25223" y="431048"/>
                          </a:cubicBezTo>
                          <a:cubicBezTo>
                            <a:pt x="27604" y="491373"/>
                            <a:pt x="40304" y="646154"/>
                            <a:pt x="37129" y="640598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5724348" y="3407493"/>
                      <a:ext cx="107336" cy="800276"/>
                    </a:xfrm>
                    <a:custGeom>
                      <a:avLst/>
                      <a:gdLst>
                        <a:gd name="connsiteX0" fmla="*/ 107333 w 107336"/>
                        <a:gd name="connsiteY0" fmla="*/ 76 h 800276"/>
                        <a:gd name="connsiteX1" fmla="*/ 54946 w 107336"/>
                        <a:gd name="connsiteY1" fmla="*/ 154857 h 800276"/>
                        <a:gd name="connsiteX2" fmla="*/ 9702 w 107336"/>
                        <a:gd name="connsiteY2" fmla="*/ 366788 h 800276"/>
                        <a:gd name="connsiteX3" fmla="*/ 9702 w 107336"/>
                        <a:gd name="connsiteY3" fmla="*/ 412032 h 800276"/>
                        <a:gd name="connsiteX4" fmla="*/ 177 w 107336"/>
                        <a:gd name="connsiteY4" fmla="*/ 533476 h 800276"/>
                        <a:gd name="connsiteX5" fmla="*/ 19227 w 107336"/>
                        <a:gd name="connsiteY5" fmla="*/ 685876 h 800276"/>
                        <a:gd name="connsiteX6" fmla="*/ 43040 w 107336"/>
                        <a:gd name="connsiteY6" fmla="*/ 800176 h 800276"/>
                        <a:gd name="connsiteX7" fmla="*/ 28752 w 107336"/>
                        <a:gd name="connsiteY7" fmla="*/ 666826 h 800276"/>
                        <a:gd name="connsiteX8" fmla="*/ 26371 w 107336"/>
                        <a:gd name="connsiteY8" fmla="*/ 471563 h 800276"/>
                        <a:gd name="connsiteX9" fmla="*/ 26371 w 107336"/>
                        <a:gd name="connsiteY9" fmla="*/ 371551 h 800276"/>
                        <a:gd name="connsiteX10" fmla="*/ 52565 w 107336"/>
                        <a:gd name="connsiteY10" fmla="*/ 173907 h 800276"/>
                        <a:gd name="connsiteX11" fmla="*/ 107333 w 107336"/>
                        <a:gd name="connsiteY11" fmla="*/ 76 h 8002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107336" h="800276">
                          <a:moveTo>
                            <a:pt x="107333" y="76"/>
                          </a:moveTo>
                          <a:cubicBezTo>
                            <a:pt x="107730" y="-3099"/>
                            <a:pt x="71218" y="93738"/>
                            <a:pt x="54946" y="154857"/>
                          </a:cubicBezTo>
                          <a:cubicBezTo>
                            <a:pt x="38674" y="215976"/>
                            <a:pt x="17243" y="323926"/>
                            <a:pt x="9702" y="366788"/>
                          </a:cubicBezTo>
                          <a:cubicBezTo>
                            <a:pt x="2161" y="409651"/>
                            <a:pt x="11289" y="384251"/>
                            <a:pt x="9702" y="412032"/>
                          </a:cubicBezTo>
                          <a:cubicBezTo>
                            <a:pt x="8115" y="439813"/>
                            <a:pt x="-1410" y="487835"/>
                            <a:pt x="177" y="533476"/>
                          </a:cubicBezTo>
                          <a:cubicBezTo>
                            <a:pt x="1764" y="579117"/>
                            <a:pt x="12083" y="641426"/>
                            <a:pt x="19227" y="685876"/>
                          </a:cubicBezTo>
                          <a:cubicBezTo>
                            <a:pt x="26371" y="730326"/>
                            <a:pt x="41453" y="803351"/>
                            <a:pt x="43040" y="800176"/>
                          </a:cubicBezTo>
                          <a:cubicBezTo>
                            <a:pt x="44627" y="797001"/>
                            <a:pt x="31530" y="721595"/>
                            <a:pt x="28752" y="666826"/>
                          </a:cubicBezTo>
                          <a:cubicBezTo>
                            <a:pt x="25974" y="612057"/>
                            <a:pt x="26768" y="520775"/>
                            <a:pt x="26371" y="471563"/>
                          </a:cubicBezTo>
                          <a:cubicBezTo>
                            <a:pt x="25974" y="422351"/>
                            <a:pt x="22005" y="421160"/>
                            <a:pt x="26371" y="371551"/>
                          </a:cubicBezTo>
                          <a:cubicBezTo>
                            <a:pt x="30737" y="321942"/>
                            <a:pt x="36690" y="233041"/>
                            <a:pt x="52565" y="173907"/>
                          </a:cubicBezTo>
                          <a:cubicBezTo>
                            <a:pt x="68440" y="114773"/>
                            <a:pt x="106936" y="3251"/>
                            <a:pt x="107333" y="76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71" name="Freeform 170"/>
                    <p:cNvSpPr/>
                    <p:nvPr/>
                  </p:nvSpPr>
                  <p:spPr>
                    <a:xfrm>
                      <a:off x="5797420" y="3378972"/>
                      <a:ext cx="101148" cy="847194"/>
                    </a:xfrm>
                    <a:custGeom>
                      <a:avLst/>
                      <a:gdLst>
                        <a:gd name="connsiteX0" fmla="*/ 100936 w 101148"/>
                        <a:gd name="connsiteY0" fmla="*/ 22 h 847194"/>
                        <a:gd name="connsiteX1" fmla="*/ 41405 w 101148"/>
                        <a:gd name="connsiteY1" fmla="*/ 261959 h 847194"/>
                        <a:gd name="connsiteX2" fmla="*/ 17593 w 101148"/>
                        <a:gd name="connsiteY2" fmla="*/ 404834 h 847194"/>
                        <a:gd name="connsiteX3" fmla="*/ 24736 w 101148"/>
                        <a:gd name="connsiteY3" fmla="*/ 521516 h 847194"/>
                        <a:gd name="connsiteX4" fmla="*/ 12830 w 101148"/>
                        <a:gd name="connsiteY4" fmla="*/ 681059 h 847194"/>
                        <a:gd name="connsiteX5" fmla="*/ 924 w 101148"/>
                        <a:gd name="connsiteY5" fmla="*/ 845366 h 847194"/>
                        <a:gd name="connsiteX6" fmla="*/ 39024 w 101148"/>
                        <a:gd name="connsiteY6" fmla="*/ 569141 h 847194"/>
                        <a:gd name="connsiteX7" fmla="*/ 39024 w 101148"/>
                        <a:gd name="connsiteY7" fmla="*/ 402453 h 847194"/>
                        <a:gd name="connsiteX8" fmla="*/ 60455 w 101148"/>
                        <a:gd name="connsiteY8" fmla="*/ 247672 h 847194"/>
                        <a:gd name="connsiteX9" fmla="*/ 100936 w 101148"/>
                        <a:gd name="connsiteY9" fmla="*/ 22 h 84719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01148" h="847194">
                          <a:moveTo>
                            <a:pt x="100936" y="22"/>
                          </a:moveTo>
                          <a:cubicBezTo>
                            <a:pt x="97761" y="2403"/>
                            <a:pt x="55295" y="194490"/>
                            <a:pt x="41405" y="261959"/>
                          </a:cubicBezTo>
                          <a:cubicBezTo>
                            <a:pt x="27515" y="329428"/>
                            <a:pt x="20371" y="361575"/>
                            <a:pt x="17593" y="404834"/>
                          </a:cubicBezTo>
                          <a:cubicBezTo>
                            <a:pt x="14815" y="448093"/>
                            <a:pt x="25530" y="475479"/>
                            <a:pt x="24736" y="521516"/>
                          </a:cubicBezTo>
                          <a:cubicBezTo>
                            <a:pt x="23942" y="567553"/>
                            <a:pt x="16799" y="627084"/>
                            <a:pt x="12830" y="681059"/>
                          </a:cubicBezTo>
                          <a:cubicBezTo>
                            <a:pt x="8861" y="735034"/>
                            <a:pt x="-3442" y="864019"/>
                            <a:pt x="924" y="845366"/>
                          </a:cubicBezTo>
                          <a:cubicBezTo>
                            <a:pt x="5290" y="826713"/>
                            <a:pt x="32674" y="642960"/>
                            <a:pt x="39024" y="569141"/>
                          </a:cubicBezTo>
                          <a:cubicBezTo>
                            <a:pt x="45374" y="495322"/>
                            <a:pt x="35452" y="456031"/>
                            <a:pt x="39024" y="402453"/>
                          </a:cubicBezTo>
                          <a:cubicBezTo>
                            <a:pt x="42596" y="348875"/>
                            <a:pt x="50136" y="312759"/>
                            <a:pt x="60455" y="247672"/>
                          </a:cubicBezTo>
                          <a:cubicBezTo>
                            <a:pt x="70774" y="182585"/>
                            <a:pt x="104111" y="-2359"/>
                            <a:pt x="100936" y="22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72" name="Freeform 171"/>
                    <p:cNvSpPr/>
                    <p:nvPr/>
                  </p:nvSpPr>
                  <p:spPr>
                    <a:xfrm>
                      <a:off x="5864525" y="3438316"/>
                      <a:ext cx="90981" cy="788981"/>
                    </a:xfrm>
                    <a:custGeom>
                      <a:avLst/>
                      <a:gdLst>
                        <a:gd name="connsiteX0" fmla="*/ 83838 w 90981"/>
                        <a:gd name="connsiteY0" fmla="*/ 209 h 788981"/>
                        <a:gd name="connsiteX1" fmla="*/ 74313 w 90981"/>
                        <a:gd name="connsiteY1" fmla="*/ 204997 h 788981"/>
                        <a:gd name="connsiteX2" fmla="*/ 67169 w 90981"/>
                        <a:gd name="connsiteY2" fmla="*/ 293103 h 788981"/>
                        <a:gd name="connsiteX3" fmla="*/ 31450 w 90981"/>
                        <a:gd name="connsiteY3" fmla="*/ 507415 h 788981"/>
                        <a:gd name="connsiteX4" fmla="*/ 12400 w 90981"/>
                        <a:gd name="connsiteY4" fmla="*/ 674103 h 788981"/>
                        <a:gd name="connsiteX5" fmla="*/ 2875 w 90981"/>
                        <a:gd name="connsiteY5" fmla="*/ 781259 h 788981"/>
                        <a:gd name="connsiteX6" fmla="*/ 64788 w 90981"/>
                        <a:gd name="connsiteY6" fmla="*/ 459790 h 788981"/>
                        <a:gd name="connsiteX7" fmla="*/ 79075 w 90981"/>
                        <a:gd name="connsiteY7" fmla="*/ 300247 h 788981"/>
                        <a:gd name="connsiteX8" fmla="*/ 90981 w 90981"/>
                        <a:gd name="connsiteY8" fmla="*/ 169278 h 788981"/>
                        <a:gd name="connsiteX9" fmla="*/ 83838 w 90981"/>
                        <a:gd name="connsiteY9" fmla="*/ 209 h 7889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90981" h="788981">
                          <a:moveTo>
                            <a:pt x="83838" y="209"/>
                          </a:moveTo>
                          <a:cubicBezTo>
                            <a:pt x="81060" y="6162"/>
                            <a:pt x="77091" y="156181"/>
                            <a:pt x="74313" y="204997"/>
                          </a:cubicBezTo>
                          <a:cubicBezTo>
                            <a:pt x="71535" y="253813"/>
                            <a:pt x="74313" y="242700"/>
                            <a:pt x="67169" y="293103"/>
                          </a:cubicBezTo>
                          <a:cubicBezTo>
                            <a:pt x="60025" y="343506"/>
                            <a:pt x="40578" y="443915"/>
                            <a:pt x="31450" y="507415"/>
                          </a:cubicBezTo>
                          <a:cubicBezTo>
                            <a:pt x="22322" y="570915"/>
                            <a:pt x="17162" y="628462"/>
                            <a:pt x="12400" y="674103"/>
                          </a:cubicBezTo>
                          <a:cubicBezTo>
                            <a:pt x="7637" y="719744"/>
                            <a:pt x="-5856" y="816978"/>
                            <a:pt x="2875" y="781259"/>
                          </a:cubicBezTo>
                          <a:cubicBezTo>
                            <a:pt x="11606" y="745540"/>
                            <a:pt x="52088" y="539959"/>
                            <a:pt x="64788" y="459790"/>
                          </a:cubicBezTo>
                          <a:cubicBezTo>
                            <a:pt x="77488" y="379621"/>
                            <a:pt x="74709" y="348666"/>
                            <a:pt x="79075" y="300247"/>
                          </a:cubicBezTo>
                          <a:cubicBezTo>
                            <a:pt x="83440" y="251828"/>
                            <a:pt x="90981" y="221665"/>
                            <a:pt x="90981" y="169278"/>
                          </a:cubicBezTo>
                          <a:cubicBezTo>
                            <a:pt x="90981" y="116891"/>
                            <a:pt x="86616" y="-5744"/>
                            <a:pt x="83838" y="209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73" name="Freeform 172"/>
                    <p:cNvSpPr/>
                    <p:nvPr/>
                  </p:nvSpPr>
                  <p:spPr>
                    <a:xfrm>
                      <a:off x="5945367" y="3495536"/>
                      <a:ext cx="86621" cy="726965"/>
                    </a:xfrm>
                    <a:custGeom>
                      <a:avLst/>
                      <a:gdLst>
                        <a:gd name="connsiteX0" fmla="*/ 62527 w 86621"/>
                        <a:gd name="connsiteY0" fmla="*/ 139 h 726965"/>
                        <a:gd name="connsiteX1" fmla="*/ 72052 w 86621"/>
                        <a:gd name="connsiteY1" fmla="*/ 219214 h 726965"/>
                        <a:gd name="connsiteX2" fmla="*/ 55383 w 86621"/>
                        <a:gd name="connsiteY2" fmla="*/ 373995 h 726965"/>
                        <a:gd name="connsiteX3" fmla="*/ 29189 w 86621"/>
                        <a:gd name="connsiteY3" fmla="*/ 569258 h 726965"/>
                        <a:gd name="connsiteX4" fmla="*/ 614 w 86621"/>
                        <a:gd name="connsiteY4" fmla="*/ 726420 h 726965"/>
                        <a:gd name="connsiteX5" fmla="*/ 57764 w 86621"/>
                        <a:gd name="connsiteY5" fmla="*/ 514489 h 726965"/>
                        <a:gd name="connsiteX6" fmla="*/ 86339 w 86621"/>
                        <a:gd name="connsiteY6" fmla="*/ 252552 h 726965"/>
                        <a:gd name="connsiteX7" fmla="*/ 62527 w 86621"/>
                        <a:gd name="connsiteY7" fmla="*/ 139 h 72696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86621" h="726965">
                          <a:moveTo>
                            <a:pt x="62527" y="139"/>
                          </a:moveTo>
                          <a:cubicBezTo>
                            <a:pt x="60146" y="-5417"/>
                            <a:pt x="73243" y="156905"/>
                            <a:pt x="72052" y="219214"/>
                          </a:cubicBezTo>
                          <a:cubicBezTo>
                            <a:pt x="70861" y="281523"/>
                            <a:pt x="62527" y="315654"/>
                            <a:pt x="55383" y="373995"/>
                          </a:cubicBezTo>
                          <a:cubicBezTo>
                            <a:pt x="48239" y="432336"/>
                            <a:pt x="38317" y="510521"/>
                            <a:pt x="29189" y="569258"/>
                          </a:cubicBezTo>
                          <a:cubicBezTo>
                            <a:pt x="20061" y="627996"/>
                            <a:pt x="-4148" y="735548"/>
                            <a:pt x="614" y="726420"/>
                          </a:cubicBezTo>
                          <a:cubicBezTo>
                            <a:pt x="5376" y="717292"/>
                            <a:pt x="43477" y="593467"/>
                            <a:pt x="57764" y="514489"/>
                          </a:cubicBezTo>
                          <a:cubicBezTo>
                            <a:pt x="72051" y="435511"/>
                            <a:pt x="83164" y="343833"/>
                            <a:pt x="86339" y="252552"/>
                          </a:cubicBezTo>
                          <a:cubicBezTo>
                            <a:pt x="89514" y="161271"/>
                            <a:pt x="64908" y="5695"/>
                            <a:pt x="62527" y="139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  <p:sp>
                  <p:nvSpPr>
                    <p:cNvPr id="174" name="Freeform 173"/>
                    <p:cNvSpPr/>
                    <p:nvPr/>
                  </p:nvSpPr>
                  <p:spPr>
                    <a:xfrm>
                      <a:off x="6078816" y="3624254"/>
                      <a:ext cx="41045" cy="283391"/>
                    </a:xfrm>
                    <a:custGeom>
                      <a:avLst/>
                      <a:gdLst>
                        <a:gd name="connsiteX0" fmla="*/ 515 w 41045"/>
                        <a:gd name="connsiteY0" fmla="*/ 9 h 283391"/>
                        <a:gd name="connsiteX1" fmla="*/ 17184 w 41045"/>
                        <a:gd name="connsiteY1" fmla="*/ 157171 h 283391"/>
                        <a:gd name="connsiteX2" fmla="*/ 2897 w 41045"/>
                        <a:gd name="connsiteY2" fmla="*/ 283377 h 283391"/>
                        <a:gd name="connsiteX3" fmla="*/ 40997 w 41045"/>
                        <a:gd name="connsiteY3" fmla="*/ 164315 h 283391"/>
                        <a:gd name="connsiteX4" fmla="*/ 515 w 41045"/>
                        <a:gd name="connsiteY4" fmla="*/ 9 h 28339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41045" h="283391">
                          <a:moveTo>
                            <a:pt x="515" y="9"/>
                          </a:moveTo>
                          <a:cubicBezTo>
                            <a:pt x="-3454" y="-1182"/>
                            <a:pt x="16787" y="109943"/>
                            <a:pt x="17184" y="157171"/>
                          </a:cubicBezTo>
                          <a:cubicBezTo>
                            <a:pt x="17581" y="204399"/>
                            <a:pt x="-1072" y="282186"/>
                            <a:pt x="2897" y="283377"/>
                          </a:cubicBezTo>
                          <a:cubicBezTo>
                            <a:pt x="6866" y="284568"/>
                            <a:pt x="39410" y="212734"/>
                            <a:pt x="40997" y="164315"/>
                          </a:cubicBezTo>
                          <a:cubicBezTo>
                            <a:pt x="42585" y="115896"/>
                            <a:pt x="4484" y="1200"/>
                            <a:pt x="515" y="9"/>
                          </a:cubicBez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AU"/>
                    </a:p>
                  </p:txBody>
                </p:sp>
              </p:grpSp>
            </p:grpSp>
            <p:sp>
              <p:nvSpPr>
                <p:cNvPr id="135" name="Freeform 134"/>
                <p:cNvSpPr/>
                <p:nvPr/>
              </p:nvSpPr>
              <p:spPr>
                <a:xfrm>
                  <a:off x="5335411" y="2362162"/>
                  <a:ext cx="1563938" cy="443034"/>
                </a:xfrm>
                <a:custGeom>
                  <a:avLst/>
                  <a:gdLst>
                    <a:gd name="connsiteX0" fmla="*/ 22402 w 1563938"/>
                    <a:gd name="connsiteY0" fmla="*/ 150057 h 443034"/>
                    <a:gd name="connsiteX1" fmla="*/ 970 w 1563938"/>
                    <a:gd name="connsiteY1" fmla="*/ 333413 h 443034"/>
                    <a:gd name="connsiteX2" fmla="*/ 24783 w 1563938"/>
                    <a:gd name="connsiteY2" fmla="*/ 378657 h 443034"/>
                    <a:gd name="connsiteX3" fmla="*/ 181945 w 1563938"/>
                    <a:gd name="connsiteY3" fmla="*/ 352463 h 443034"/>
                    <a:gd name="connsiteX4" fmla="*/ 496270 w 1563938"/>
                    <a:gd name="connsiteY4" fmla="*/ 381038 h 443034"/>
                    <a:gd name="connsiteX5" fmla="*/ 796308 w 1563938"/>
                    <a:gd name="connsiteY5" fmla="*/ 350082 h 443034"/>
                    <a:gd name="connsiteX6" fmla="*/ 958233 w 1563938"/>
                    <a:gd name="connsiteY6" fmla="*/ 319126 h 443034"/>
                    <a:gd name="connsiteX7" fmla="*/ 1134445 w 1563938"/>
                    <a:gd name="connsiteY7" fmla="*/ 388182 h 443034"/>
                    <a:gd name="connsiteX8" fmla="*/ 1336852 w 1563938"/>
                    <a:gd name="connsiteY8" fmla="*/ 440569 h 443034"/>
                    <a:gd name="connsiteX9" fmla="*/ 1515445 w 1563938"/>
                    <a:gd name="connsiteY9" fmla="*/ 433426 h 443034"/>
                    <a:gd name="connsiteX10" fmla="*/ 1563070 w 1563938"/>
                    <a:gd name="connsiteY10" fmla="*/ 423901 h 443034"/>
                    <a:gd name="connsiteX11" fmla="*/ 1486870 w 1563938"/>
                    <a:gd name="connsiteY11" fmla="*/ 376276 h 443034"/>
                    <a:gd name="connsiteX12" fmla="*/ 1405908 w 1563938"/>
                    <a:gd name="connsiteY12" fmla="*/ 207207 h 443034"/>
                    <a:gd name="connsiteX13" fmla="*/ 1332089 w 1563938"/>
                    <a:gd name="connsiteY13" fmla="*/ 38 h 443034"/>
                    <a:gd name="connsiteX14" fmla="*/ 1305895 w 1563938"/>
                    <a:gd name="connsiteY14" fmla="*/ 190538 h 443034"/>
                    <a:gd name="connsiteX15" fmla="*/ 1210645 w 1563938"/>
                    <a:gd name="connsiteY15" fmla="*/ 276263 h 443034"/>
                    <a:gd name="connsiteX16" fmla="*/ 843933 w 1563938"/>
                    <a:gd name="connsiteY16" fmla="*/ 245307 h 443034"/>
                    <a:gd name="connsiteX17" fmla="*/ 777258 w 1563938"/>
                    <a:gd name="connsiteY17" fmla="*/ 152438 h 443034"/>
                    <a:gd name="connsiteX18" fmla="*/ 720108 w 1563938"/>
                    <a:gd name="connsiteY18" fmla="*/ 104813 h 443034"/>
                    <a:gd name="connsiteX19" fmla="*/ 701058 w 1563938"/>
                    <a:gd name="connsiteY19" fmla="*/ 240544 h 443034"/>
                    <a:gd name="connsiteX20" fmla="*/ 667720 w 1563938"/>
                    <a:gd name="connsiteY20" fmla="*/ 314363 h 443034"/>
                    <a:gd name="connsiteX21" fmla="*/ 339108 w 1563938"/>
                    <a:gd name="connsiteY21" fmla="*/ 254832 h 443034"/>
                    <a:gd name="connsiteX22" fmla="*/ 172420 w 1563938"/>
                    <a:gd name="connsiteY22" fmla="*/ 247688 h 443034"/>
                    <a:gd name="connsiteX23" fmla="*/ 22402 w 1563938"/>
                    <a:gd name="connsiteY23" fmla="*/ 150057 h 4430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563938" h="443034">
                      <a:moveTo>
                        <a:pt x="22402" y="150057"/>
                      </a:moveTo>
                      <a:cubicBezTo>
                        <a:pt x="-6173" y="164344"/>
                        <a:pt x="573" y="295313"/>
                        <a:pt x="970" y="333413"/>
                      </a:cubicBezTo>
                      <a:cubicBezTo>
                        <a:pt x="1367" y="371513"/>
                        <a:pt x="-5380" y="375482"/>
                        <a:pt x="24783" y="378657"/>
                      </a:cubicBezTo>
                      <a:cubicBezTo>
                        <a:pt x="54946" y="381832"/>
                        <a:pt x="103364" y="352066"/>
                        <a:pt x="181945" y="352463"/>
                      </a:cubicBezTo>
                      <a:cubicBezTo>
                        <a:pt x="260526" y="352860"/>
                        <a:pt x="393876" y="381435"/>
                        <a:pt x="496270" y="381038"/>
                      </a:cubicBezTo>
                      <a:cubicBezTo>
                        <a:pt x="598664" y="380641"/>
                        <a:pt x="719314" y="360401"/>
                        <a:pt x="796308" y="350082"/>
                      </a:cubicBezTo>
                      <a:cubicBezTo>
                        <a:pt x="873302" y="339763"/>
                        <a:pt x="901877" y="312776"/>
                        <a:pt x="958233" y="319126"/>
                      </a:cubicBezTo>
                      <a:cubicBezTo>
                        <a:pt x="1014589" y="325476"/>
                        <a:pt x="1071342" y="367941"/>
                        <a:pt x="1134445" y="388182"/>
                      </a:cubicBezTo>
                      <a:cubicBezTo>
                        <a:pt x="1197548" y="408423"/>
                        <a:pt x="1273352" y="433028"/>
                        <a:pt x="1336852" y="440569"/>
                      </a:cubicBezTo>
                      <a:cubicBezTo>
                        <a:pt x="1400352" y="448110"/>
                        <a:pt x="1477742" y="436204"/>
                        <a:pt x="1515445" y="433426"/>
                      </a:cubicBezTo>
                      <a:cubicBezTo>
                        <a:pt x="1553148" y="430648"/>
                        <a:pt x="1567833" y="433426"/>
                        <a:pt x="1563070" y="423901"/>
                      </a:cubicBezTo>
                      <a:cubicBezTo>
                        <a:pt x="1558307" y="414376"/>
                        <a:pt x="1513064" y="412392"/>
                        <a:pt x="1486870" y="376276"/>
                      </a:cubicBezTo>
                      <a:cubicBezTo>
                        <a:pt x="1460676" y="340160"/>
                        <a:pt x="1431705" y="269913"/>
                        <a:pt x="1405908" y="207207"/>
                      </a:cubicBezTo>
                      <a:cubicBezTo>
                        <a:pt x="1380111" y="144501"/>
                        <a:pt x="1348758" y="2816"/>
                        <a:pt x="1332089" y="38"/>
                      </a:cubicBezTo>
                      <a:cubicBezTo>
                        <a:pt x="1315420" y="-2740"/>
                        <a:pt x="1326136" y="144500"/>
                        <a:pt x="1305895" y="190538"/>
                      </a:cubicBezTo>
                      <a:cubicBezTo>
                        <a:pt x="1285654" y="236576"/>
                        <a:pt x="1287639" y="267135"/>
                        <a:pt x="1210645" y="276263"/>
                      </a:cubicBezTo>
                      <a:cubicBezTo>
                        <a:pt x="1133651" y="285391"/>
                        <a:pt x="916164" y="265944"/>
                        <a:pt x="843933" y="245307"/>
                      </a:cubicBezTo>
                      <a:cubicBezTo>
                        <a:pt x="771702" y="224670"/>
                        <a:pt x="797896" y="175854"/>
                        <a:pt x="777258" y="152438"/>
                      </a:cubicBezTo>
                      <a:cubicBezTo>
                        <a:pt x="756621" y="129022"/>
                        <a:pt x="732808" y="90129"/>
                        <a:pt x="720108" y="104813"/>
                      </a:cubicBezTo>
                      <a:cubicBezTo>
                        <a:pt x="707408" y="119497"/>
                        <a:pt x="709789" y="205619"/>
                        <a:pt x="701058" y="240544"/>
                      </a:cubicBezTo>
                      <a:cubicBezTo>
                        <a:pt x="692327" y="275469"/>
                        <a:pt x="728045" y="311982"/>
                        <a:pt x="667720" y="314363"/>
                      </a:cubicBezTo>
                      <a:cubicBezTo>
                        <a:pt x="607395" y="316744"/>
                        <a:pt x="421658" y="265944"/>
                        <a:pt x="339108" y="254832"/>
                      </a:cubicBezTo>
                      <a:cubicBezTo>
                        <a:pt x="256558" y="243720"/>
                        <a:pt x="222426" y="264754"/>
                        <a:pt x="172420" y="247688"/>
                      </a:cubicBezTo>
                      <a:cubicBezTo>
                        <a:pt x="122414" y="230622"/>
                        <a:pt x="50977" y="135770"/>
                        <a:pt x="22402" y="150057"/>
                      </a:cubicBezTo>
                      <a:close/>
                    </a:path>
                  </a:pathLst>
                </a:custGeom>
                <a:solidFill>
                  <a:srgbClr val="000000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36" name="Freeform 135"/>
                <p:cNvSpPr/>
                <p:nvPr/>
              </p:nvSpPr>
              <p:spPr>
                <a:xfrm>
                  <a:off x="6319111" y="3123520"/>
                  <a:ext cx="147325" cy="70753"/>
                </a:xfrm>
                <a:custGeom>
                  <a:avLst/>
                  <a:gdLst>
                    <a:gd name="connsiteX0" fmla="*/ 727 w 147325"/>
                    <a:gd name="connsiteY0" fmla="*/ 36398 h 70753"/>
                    <a:gd name="connsiteX1" fmla="*/ 65021 w 147325"/>
                    <a:gd name="connsiteY1" fmla="*/ 680 h 70753"/>
                    <a:gd name="connsiteX2" fmla="*/ 145983 w 147325"/>
                    <a:gd name="connsiteY2" fmla="*/ 17348 h 70753"/>
                    <a:gd name="connsiteX3" fmla="*/ 107883 w 147325"/>
                    <a:gd name="connsiteY3" fmla="*/ 69736 h 70753"/>
                    <a:gd name="connsiteX4" fmla="*/ 727 w 147325"/>
                    <a:gd name="connsiteY4" fmla="*/ 36398 h 707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7325" h="70753">
                      <a:moveTo>
                        <a:pt x="727" y="36398"/>
                      </a:moveTo>
                      <a:cubicBezTo>
                        <a:pt x="-6417" y="24889"/>
                        <a:pt x="40812" y="3855"/>
                        <a:pt x="65021" y="680"/>
                      </a:cubicBezTo>
                      <a:cubicBezTo>
                        <a:pt x="89230" y="-2495"/>
                        <a:pt x="138839" y="5839"/>
                        <a:pt x="145983" y="17348"/>
                      </a:cubicBezTo>
                      <a:cubicBezTo>
                        <a:pt x="153127" y="28857"/>
                        <a:pt x="130505" y="62989"/>
                        <a:pt x="107883" y="69736"/>
                      </a:cubicBezTo>
                      <a:cubicBezTo>
                        <a:pt x="85261" y="76483"/>
                        <a:pt x="7871" y="47907"/>
                        <a:pt x="727" y="36398"/>
                      </a:cubicBezTo>
                      <a:close/>
                    </a:path>
                  </a:pathLst>
                </a:custGeom>
                <a:solidFill>
                  <a:srgbClr val="FFFFFF">
                    <a:alpha val="40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37" name="Freeform 136"/>
                <p:cNvSpPr/>
                <p:nvPr/>
              </p:nvSpPr>
              <p:spPr>
                <a:xfrm>
                  <a:off x="5076458" y="2061953"/>
                  <a:ext cx="354930" cy="684225"/>
                </a:xfrm>
                <a:custGeom>
                  <a:avLst/>
                  <a:gdLst>
                    <a:gd name="connsiteX0" fmla="*/ 90855 w 354930"/>
                    <a:gd name="connsiteY0" fmla="*/ 643147 h 684225"/>
                    <a:gd name="connsiteX1" fmla="*/ 367 w 354930"/>
                    <a:gd name="connsiteY1" fmla="*/ 428835 h 684225"/>
                    <a:gd name="connsiteX2" fmla="*/ 67042 w 354930"/>
                    <a:gd name="connsiteY2" fmla="*/ 66885 h 684225"/>
                    <a:gd name="connsiteX3" fmla="*/ 252780 w 354930"/>
                    <a:gd name="connsiteY3" fmla="*/ 4972 h 684225"/>
                    <a:gd name="connsiteX4" fmla="*/ 352792 w 354930"/>
                    <a:gd name="connsiteY4" fmla="*/ 133560 h 684225"/>
                    <a:gd name="connsiteX5" fmla="*/ 314692 w 354930"/>
                    <a:gd name="connsiteY5" fmla="*/ 266910 h 684225"/>
                    <a:gd name="connsiteX6" fmla="*/ 238492 w 354930"/>
                    <a:gd name="connsiteY6" fmla="*/ 247860 h 684225"/>
                    <a:gd name="connsiteX7" fmla="*/ 200392 w 354930"/>
                    <a:gd name="connsiteY7" fmla="*/ 424072 h 684225"/>
                    <a:gd name="connsiteX8" fmla="*/ 200392 w 354930"/>
                    <a:gd name="connsiteY8" fmla="*/ 624097 h 684225"/>
                    <a:gd name="connsiteX9" fmla="*/ 205155 w 354930"/>
                    <a:gd name="connsiteY9" fmla="*/ 681247 h 684225"/>
                    <a:gd name="connsiteX10" fmla="*/ 90855 w 354930"/>
                    <a:gd name="connsiteY10" fmla="*/ 643147 h 684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54930" h="684225">
                      <a:moveTo>
                        <a:pt x="90855" y="643147"/>
                      </a:moveTo>
                      <a:cubicBezTo>
                        <a:pt x="56724" y="601078"/>
                        <a:pt x="4336" y="524879"/>
                        <a:pt x="367" y="428835"/>
                      </a:cubicBezTo>
                      <a:cubicBezTo>
                        <a:pt x="-3602" y="332791"/>
                        <a:pt x="24973" y="137529"/>
                        <a:pt x="67042" y="66885"/>
                      </a:cubicBezTo>
                      <a:cubicBezTo>
                        <a:pt x="109111" y="-3759"/>
                        <a:pt x="205155" y="-6140"/>
                        <a:pt x="252780" y="4972"/>
                      </a:cubicBezTo>
                      <a:cubicBezTo>
                        <a:pt x="300405" y="16084"/>
                        <a:pt x="342473" y="89904"/>
                        <a:pt x="352792" y="133560"/>
                      </a:cubicBezTo>
                      <a:cubicBezTo>
                        <a:pt x="363111" y="177216"/>
                        <a:pt x="333742" y="247860"/>
                        <a:pt x="314692" y="266910"/>
                      </a:cubicBezTo>
                      <a:cubicBezTo>
                        <a:pt x="295642" y="285960"/>
                        <a:pt x="257542" y="221666"/>
                        <a:pt x="238492" y="247860"/>
                      </a:cubicBezTo>
                      <a:cubicBezTo>
                        <a:pt x="219442" y="274054"/>
                        <a:pt x="206742" y="361366"/>
                        <a:pt x="200392" y="424072"/>
                      </a:cubicBezTo>
                      <a:cubicBezTo>
                        <a:pt x="194042" y="486778"/>
                        <a:pt x="199598" y="581235"/>
                        <a:pt x="200392" y="624097"/>
                      </a:cubicBezTo>
                      <a:cubicBezTo>
                        <a:pt x="201186" y="666959"/>
                        <a:pt x="220236" y="674103"/>
                        <a:pt x="205155" y="681247"/>
                      </a:cubicBezTo>
                      <a:cubicBezTo>
                        <a:pt x="190074" y="688391"/>
                        <a:pt x="124986" y="685216"/>
                        <a:pt x="90855" y="643147"/>
                      </a:cubicBezTo>
                      <a:close/>
                    </a:path>
                  </a:pathLst>
                </a:custGeom>
                <a:solidFill>
                  <a:srgbClr val="000000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38" name="Freeform 137"/>
                <p:cNvSpPr/>
                <p:nvPr/>
              </p:nvSpPr>
              <p:spPr>
                <a:xfrm>
                  <a:off x="5591175" y="2085969"/>
                  <a:ext cx="446245" cy="605071"/>
                </a:xfrm>
                <a:custGeom>
                  <a:avLst/>
                  <a:gdLst>
                    <a:gd name="connsiteX0" fmla="*/ 0 w 446245"/>
                    <a:gd name="connsiteY0" fmla="*/ 481019 h 605071"/>
                    <a:gd name="connsiteX1" fmla="*/ 180975 w 446245"/>
                    <a:gd name="connsiteY1" fmla="*/ 390531 h 605071"/>
                    <a:gd name="connsiteX2" fmla="*/ 214313 w 446245"/>
                    <a:gd name="connsiteY2" fmla="*/ 128594 h 605071"/>
                    <a:gd name="connsiteX3" fmla="*/ 233363 w 446245"/>
                    <a:gd name="connsiteY3" fmla="*/ 6 h 605071"/>
                    <a:gd name="connsiteX4" fmla="*/ 357188 w 446245"/>
                    <a:gd name="connsiteY4" fmla="*/ 123831 h 605071"/>
                    <a:gd name="connsiteX5" fmla="*/ 423863 w 446245"/>
                    <a:gd name="connsiteY5" fmla="*/ 309569 h 605071"/>
                    <a:gd name="connsiteX6" fmla="*/ 442913 w 446245"/>
                    <a:gd name="connsiteY6" fmla="*/ 438156 h 605071"/>
                    <a:gd name="connsiteX7" fmla="*/ 442913 w 446245"/>
                    <a:gd name="connsiteY7" fmla="*/ 547694 h 605071"/>
                    <a:gd name="connsiteX8" fmla="*/ 409575 w 446245"/>
                    <a:gd name="connsiteY8" fmla="*/ 604844 h 605071"/>
                    <a:gd name="connsiteX9" fmla="*/ 261938 w 446245"/>
                    <a:gd name="connsiteY9" fmla="*/ 566744 h 605071"/>
                    <a:gd name="connsiteX10" fmla="*/ 95250 w 446245"/>
                    <a:gd name="connsiteY10" fmla="*/ 542931 h 605071"/>
                    <a:gd name="connsiteX11" fmla="*/ 42863 w 446245"/>
                    <a:gd name="connsiteY11" fmla="*/ 528644 h 6050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446245" h="605071">
                      <a:moveTo>
                        <a:pt x="0" y="481019"/>
                      </a:moveTo>
                      <a:cubicBezTo>
                        <a:pt x="72628" y="465143"/>
                        <a:pt x="145256" y="449268"/>
                        <a:pt x="180975" y="390531"/>
                      </a:cubicBezTo>
                      <a:cubicBezTo>
                        <a:pt x="216694" y="331794"/>
                        <a:pt x="205582" y="193681"/>
                        <a:pt x="214313" y="128594"/>
                      </a:cubicBezTo>
                      <a:cubicBezTo>
                        <a:pt x="223044" y="63507"/>
                        <a:pt x="209551" y="800"/>
                        <a:pt x="233363" y="6"/>
                      </a:cubicBezTo>
                      <a:cubicBezTo>
                        <a:pt x="257175" y="-788"/>
                        <a:pt x="325438" y="72237"/>
                        <a:pt x="357188" y="123831"/>
                      </a:cubicBezTo>
                      <a:cubicBezTo>
                        <a:pt x="388938" y="175425"/>
                        <a:pt x="409576" y="257182"/>
                        <a:pt x="423863" y="309569"/>
                      </a:cubicBezTo>
                      <a:cubicBezTo>
                        <a:pt x="438150" y="361956"/>
                        <a:pt x="439738" y="398469"/>
                        <a:pt x="442913" y="438156"/>
                      </a:cubicBezTo>
                      <a:cubicBezTo>
                        <a:pt x="446088" y="477843"/>
                        <a:pt x="448469" y="519913"/>
                        <a:pt x="442913" y="547694"/>
                      </a:cubicBezTo>
                      <a:cubicBezTo>
                        <a:pt x="437357" y="575475"/>
                        <a:pt x="439738" y="601669"/>
                        <a:pt x="409575" y="604844"/>
                      </a:cubicBezTo>
                      <a:cubicBezTo>
                        <a:pt x="379412" y="608019"/>
                        <a:pt x="314325" y="577063"/>
                        <a:pt x="261938" y="566744"/>
                      </a:cubicBezTo>
                      <a:cubicBezTo>
                        <a:pt x="209551" y="556425"/>
                        <a:pt x="131762" y="549281"/>
                        <a:pt x="95250" y="542931"/>
                      </a:cubicBezTo>
                      <a:cubicBezTo>
                        <a:pt x="58738" y="536581"/>
                        <a:pt x="50800" y="532612"/>
                        <a:pt x="42863" y="528644"/>
                      </a:cubicBezTo>
                    </a:path>
                  </a:pathLst>
                </a:custGeom>
                <a:solidFill>
                  <a:srgbClr val="000000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39" name="Freeform 138"/>
                <p:cNvSpPr/>
                <p:nvPr/>
              </p:nvSpPr>
              <p:spPr>
                <a:xfrm>
                  <a:off x="5614988" y="1390040"/>
                  <a:ext cx="995755" cy="319782"/>
                </a:xfrm>
                <a:custGeom>
                  <a:avLst/>
                  <a:gdLst>
                    <a:gd name="connsiteX0" fmla="*/ 0 w 995755"/>
                    <a:gd name="connsiteY0" fmla="*/ 133960 h 319782"/>
                    <a:gd name="connsiteX1" fmla="*/ 290512 w 995755"/>
                    <a:gd name="connsiteY1" fmla="*/ 91098 h 319782"/>
                    <a:gd name="connsiteX2" fmla="*/ 595312 w 995755"/>
                    <a:gd name="connsiteY2" fmla="*/ 219685 h 319782"/>
                    <a:gd name="connsiteX3" fmla="*/ 704850 w 995755"/>
                    <a:gd name="connsiteY3" fmla="*/ 319698 h 319782"/>
                    <a:gd name="connsiteX4" fmla="*/ 790575 w 995755"/>
                    <a:gd name="connsiteY4" fmla="*/ 233973 h 319782"/>
                    <a:gd name="connsiteX5" fmla="*/ 995362 w 995755"/>
                    <a:gd name="connsiteY5" fmla="*/ 81573 h 319782"/>
                    <a:gd name="connsiteX6" fmla="*/ 733425 w 995755"/>
                    <a:gd name="connsiteY6" fmla="*/ 129198 h 319782"/>
                    <a:gd name="connsiteX7" fmla="*/ 457200 w 995755"/>
                    <a:gd name="connsiteY7" fmla="*/ 33948 h 319782"/>
                    <a:gd name="connsiteX8" fmla="*/ 228600 w 995755"/>
                    <a:gd name="connsiteY8" fmla="*/ 610 h 319782"/>
                    <a:gd name="connsiteX9" fmla="*/ 61912 w 995755"/>
                    <a:gd name="connsiteY9" fmla="*/ 57760 h 3197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995755" h="319782">
                      <a:moveTo>
                        <a:pt x="0" y="133960"/>
                      </a:moveTo>
                      <a:cubicBezTo>
                        <a:pt x="95646" y="105385"/>
                        <a:pt x="191293" y="76810"/>
                        <a:pt x="290512" y="91098"/>
                      </a:cubicBezTo>
                      <a:cubicBezTo>
                        <a:pt x="389731" y="105385"/>
                        <a:pt x="526256" y="181585"/>
                        <a:pt x="595312" y="219685"/>
                      </a:cubicBezTo>
                      <a:cubicBezTo>
                        <a:pt x="664368" y="257785"/>
                        <a:pt x="672306" y="317317"/>
                        <a:pt x="704850" y="319698"/>
                      </a:cubicBezTo>
                      <a:cubicBezTo>
                        <a:pt x="737394" y="322079"/>
                        <a:pt x="742156" y="273661"/>
                        <a:pt x="790575" y="233973"/>
                      </a:cubicBezTo>
                      <a:cubicBezTo>
                        <a:pt x="838994" y="194285"/>
                        <a:pt x="1004887" y="99035"/>
                        <a:pt x="995362" y="81573"/>
                      </a:cubicBezTo>
                      <a:cubicBezTo>
                        <a:pt x="985837" y="64110"/>
                        <a:pt x="823119" y="137135"/>
                        <a:pt x="733425" y="129198"/>
                      </a:cubicBezTo>
                      <a:cubicBezTo>
                        <a:pt x="643731" y="121261"/>
                        <a:pt x="541338" y="55379"/>
                        <a:pt x="457200" y="33948"/>
                      </a:cubicBezTo>
                      <a:cubicBezTo>
                        <a:pt x="373063" y="12517"/>
                        <a:pt x="294481" y="-3359"/>
                        <a:pt x="228600" y="610"/>
                      </a:cubicBezTo>
                      <a:cubicBezTo>
                        <a:pt x="162719" y="4579"/>
                        <a:pt x="112315" y="31169"/>
                        <a:pt x="61912" y="57760"/>
                      </a:cubicBezTo>
                    </a:path>
                  </a:pathLst>
                </a:custGeom>
                <a:solidFill>
                  <a:srgbClr val="000000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40" name="Freeform 139"/>
                <p:cNvSpPr/>
                <p:nvPr/>
              </p:nvSpPr>
              <p:spPr>
                <a:xfrm>
                  <a:off x="5162550" y="1408158"/>
                  <a:ext cx="287453" cy="291291"/>
                </a:xfrm>
                <a:custGeom>
                  <a:avLst/>
                  <a:gdLst>
                    <a:gd name="connsiteX0" fmla="*/ 76200 w 287453"/>
                    <a:gd name="connsiteY0" fmla="*/ 1542 h 291291"/>
                    <a:gd name="connsiteX1" fmla="*/ 0 w 287453"/>
                    <a:gd name="connsiteY1" fmla="*/ 192042 h 291291"/>
                    <a:gd name="connsiteX2" fmla="*/ 76200 w 287453"/>
                    <a:gd name="connsiteY2" fmla="*/ 287292 h 291291"/>
                    <a:gd name="connsiteX3" fmla="*/ 209550 w 287453"/>
                    <a:gd name="connsiteY3" fmla="*/ 263480 h 291291"/>
                    <a:gd name="connsiteX4" fmla="*/ 285750 w 287453"/>
                    <a:gd name="connsiteY4" fmla="*/ 172992 h 291291"/>
                    <a:gd name="connsiteX5" fmla="*/ 138113 w 287453"/>
                    <a:gd name="connsiteY5" fmla="*/ 201567 h 291291"/>
                    <a:gd name="connsiteX6" fmla="*/ 114300 w 287453"/>
                    <a:gd name="connsiteY6" fmla="*/ 106317 h 291291"/>
                    <a:gd name="connsiteX7" fmla="*/ 76200 w 287453"/>
                    <a:gd name="connsiteY7" fmla="*/ 1542 h 2912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7453" h="291291">
                      <a:moveTo>
                        <a:pt x="76200" y="1542"/>
                      </a:moveTo>
                      <a:cubicBezTo>
                        <a:pt x="57150" y="15830"/>
                        <a:pt x="0" y="144417"/>
                        <a:pt x="0" y="192042"/>
                      </a:cubicBezTo>
                      <a:cubicBezTo>
                        <a:pt x="0" y="239667"/>
                        <a:pt x="41275" y="275386"/>
                        <a:pt x="76200" y="287292"/>
                      </a:cubicBezTo>
                      <a:cubicBezTo>
                        <a:pt x="111125" y="299198"/>
                        <a:pt x="174625" y="282530"/>
                        <a:pt x="209550" y="263480"/>
                      </a:cubicBezTo>
                      <a:cubicBezTo>
                        <a:pt x="244475" y="244430"/>
                        <a:pt x="297656" y="183311"/>
                        <a:pt x="285750" y="172992"/>
                      </a:cubicBezTo>
                      <a:cubicBezTo>
                        <a:pt x="273844" y="162673"/>
                        <a:pt x="166688" y="212679"/>
                        <a:pt x="138113" y="201567"/>
                      </a:cubicBezTo>
                      <a:cubicBezTo>
                        <a:pt x="109538" y="190455"/>
                        <a:pt x="122238" y="136480"/>
                        <a:pt x="114300" y="106317"/>
                      </a:cubicBezTo>
                      <a:cubicBezTo>
                        <a:pt x="106362" y="76154"/>
                        <a:pt x="95250" y="-12746"/>
                        <a:pt x="76200" y="1542"/>
                      </a:cubicBezTo>
                      <a:close/>
                    </a:path>
                  </a:pathLst>
                </a:custGeom>
                <a:solidFill>
                  <a:srgbClr val="000000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41" name="Freeform 140"/>
                <p:cNvSpPr/>
                <p:nvPr/>
              </p:nvSpPr>
              <p:spPr>
                <a:xfrm>
                  <a:off x="6930451" y="1482812"/>
                  <a:ext cx="724129" cy="1644416"/>
                </a:xfrm>
                <a:custGeom>
                  <a:avLst/>
                  <a:gdLst>
                    <a:gd name="connsiteX0" fmla="*/ 60899 w 724129"/>
                    <a:gd name="connsiteY0" fmla="*/ 55476 h 1644416"/>
                    <a:gd name="connsiteX1" fmla="*/ 346649 w 724129"/>
                    <a:gd name="connsiteY1" fmla="*/ 355513 h 1644416"/>
                    <a:gd name="connsiteX2" fmla="*/ 532387 w 724129"/>
                    <a:gd name="connsiteY2" fmla="*/ 779376 h 1644416"/>
                    <a:gd name="connsiteX3" fmla="*/ 465712 w 724129"/>
                    <a:gd name="connsiteY3" fmla="*/ 1131801 h 1644416"/>
                    <a:gd name="connsiteX4" fmla="*/ 322837 w 724129"/>
                    <a:gd name="connsiteY4" fmla="*/ 1417551 h 1644416"/>
                    <a:gd name="connsiteX5" fmla="*/ 84712 w 724129"/>
                    <a:gd name="connsiteY5" fmla="*/ 1622338 h 1644416"/>
                    <a:gd name="connsiteX6" fmla="*/ 46612 w 724129"/>
                    <a:gd name="connsiteY6" fmla="*/ 1636626 h 1644416"/>
                    <a:gd name="connsiteX7" fmla="*/ 322837 w 724129"/>
                    <a:gd name="connsiteY7" fmla="*/ 1603288 h 1644416"/>
                    <a:gd name="connsiteX8" fmla="*/ 546674 w 724129"/>
                    <a:gd name="connsiteY8" fmla="*/ 1460413 h 1644416"/>
                    <a:gd name="connsiteX9" fmla="*/ 703837 w 724129"/>
                    <a:gd name="connsiteY9" fmla="*/ 1217526 h 1644416"/>
                    <a:gd name="connsiteX10" fmla="*/ 713362 w 724129"/>
                    <a:gd name="connsiteY10" fmla="*/ 812713 h 1644416"/>
                    <a:gd name="connsiteX11" fmla="*/ 622874 w 724129"/>
                    <a:gd name="connsiteY11" fmla="*/ 512676 h 1644416"/>
                    <a:gd name="connsiteX12" fmla="*/ 394274 w 724129"/>
                    <a:gd name="connsiteY12" fmla="*/ 207876 h 1644416"/>
                    <a:gd name="connsiteX13" fmla="*/ 189487 w 724129"/>
                    <a:gd name="connsiteY13" fmla="*/ 74526 h 1644416"/>
                    <a:gd name="connsiteX14" fmla="*/ 8512 w 724129"/>
                    <a:gd name="connsiteY14" fmla="*/ 3088 h 1644416"/>
                    <a:gd name="connsiteX15" fmla="*/ 60899 w 724129"/>
                    <a:gd name="connsiteY15" fmla="*/ 55476 h 16444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724129" h="1644416">
                      <a:moveTo>
                        <a:pt x="60899" y="55476"/>
                      </a:moveTo>
                      <a:cubicBezTo>
                        <a:pt x="117255" y="114213"/>
                        <a:pt x="268068" y="234863"/>
                        <a:pt x="346649" y="355513"/>
                      </a:cubicBezTo>
                      <a:cubicBezTo>
                        <a:pt x="425230" y="476163"/>
                        <a:pt x="512543" y="649995"/>
                        <a:pt x="532387" y="779376"/>
                      </a:cubicBezTo>
                      <a:cubicBezTo>
                        <a:pt x="552231" y="908757"/>
                        <a:pt x="500637" y="1025439"/>
                        <a:pt x="465712" y="1131801"/>
                      </a:cubicBezTo>
                      <a:cubicBezTo>
                        <a:pt x="430787" y="1238163"/>
                        <a:pt x="386337" y="1335795"/>
                        <a:pt x="322837" y="1417551"/>
                      </a:cubicBezTo>
                      <a:cubicBezTo>
                        <a:pt x="259337" y="1499307"/>
                        <a:pt x="130749" y="1585826"/>
                        <a:pt x="84712" y="1622338"/>
                      </a:cubicBezTo>
                      <a:cubicBezTo>
                        <a:pt x="38675" y="1658850"/>
                        <a:pt x="6925" y="1639801"/>
                        <a:pt x="46612" y="1636626"/>
                      </a:cubicBezTo>
                      <a:cubicBezTo>
                        <a:pt x="86299" y="1633451"/>
                        <a:pt x="239493" y="1632657"/>
                        <a:pt x="322837" y="1603288"/>
                      </a:cubicBezTo>
                      <a:cubicBezTo>
                        <a:pt x="406181" y="1573919"/>
                        <a:pt x="483174" y="1524707"/>
                        <a:pt x="546674" y="1460413"/>
                      </a:cubicBezTo>
                      <a:cubicBezTo>
                        <a:pt x="610174" y="1396119"/>
                        <a:pt x="676056" y="1325476"/>
                        <a:pt x="703837" y="1217526"/>
                      </a:cubicBezTo>
                      <a:cubicBezTo>
                        <a:pt x="731618" y="1109576"/>
                        <a:pt x="726856" y="930188"/>
                        <a:pt x="713362" y="812713"/>
                      </a:cubicBezTo>
                      <a:cubicBezTo>
                        <a:pt x="699868" y="695238"/>
                        <a:pt x="676055" y="613482"/>
                        <a:pt x="622874" y="512676"/>
                      </a:cubicBezTo>
                      <a:cubicBezTo>
                        <a:pt x="569693" y="411870"/>
                        <a:pt x="466505" y="280901"/>
                        <a:pt x="394274" y="207876"/>
                      </a:cubicBezTo>
                      <a:cubicBezTo>
                        <a:pt x="322043" y="134851"/>
                        <a:pt x="253781" y="108657"/>
                        <a:pt x="189487" y="74526"/>
                      </a:cubicBezTo>
                      <a:cubicBezTo>
                        <a:pt x="125193" y="40395"/>
                        <a:pt x="29149" y="10232"/>
                        <a:pt x="8512" y="3088"/>
                      </a:cubicBezTo>
                      <a:cubicBezTo>
                        <a:pt x="-12125" y="-4056"/>
                        <a:pt x="4543" y="-3261"/>
                        <a:pt x="60899" y="55476"/>
                      </a:cubicBezTo>
                      <a:close/>
                    </a:path>
                  </a:pathLst>
                </a:custGeom>
                <a:solidFill>
                  <a:srgbClr val="000000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42" name="Freeform 141"/>
                <p:cNvSpPr/>
                <p:nvPr/>
              </p:nvSpPr>
              <p:spPr>
                <a:xfrm>
                  <a:off x="6855024" y="2290349"/>
                  <a:ext cx="461060" cy="624956"/>
                </a:xfrm>
                <a:custGeom>
                  <a:avLst/>
                  <a:gdLst>
                    <a:gd name="connsiteX0" fmla="*/ 183951 w 461060"/>
                    <a:gd name="connsiteY0" fmla="*/ 414 h 624956"/>
                    <a:gd name="connsiteX1" fmla="*/ 422076 w 461060"/>
                    <a:gd name="connsiteY1" fmla="*/ 157576 h 624956"/>
                    <a:gd name="connsiteX2" fmla="*/ 455414 w 461060"/>
                    <a:gd name="connsiteY2" fmla="*/ 343314 h 624956"/>
                    <a:gd name="connsiteX3" fmla="*/ 364926 w 461060"/>
                    <a:gd name="connsiteY3" fmla="*/ 476664 h 624956"/>
                    <a:gd name="connsiteX4" fmla="*/ 279201 w 461060"/>
                    <a:gd name="connsiteY4" fmla="*/ 624301 h 624956"/>
                    <a:gd name="connsiteX5" fmla="*/ 174426 w 461060"/>
                    <a:gd name="connsiteY5" fmla="*/ 529051 h 624956"/>
                    <a:gd name="connsiteX6" fmla="*/ 41076 w 461060"/>
                    <a:gd name="connsiteY6" fmla="*/ 486189 h 624956"/>
                    <a:gd name="connsiteX7" fmla="*/ 7739 w 461060"/>
                    <a:gd name="connsiteY7" fmla="*/ 424276 h 624956"/>
                    <a:gd name="connsiteX8" fmla="*/ 169664 w 461060"/>
                    <a:gd name="connsiteY8" fmla="*/ 443326 h 624956"/>
                    <a:gd name="connsiteX9" fmla="*/ 326826 w 461060"/>
                    <a:gd name="connsiteY9" fmla="*/ 433801 h 624956"/>
                    <a:gd name="connsiteX10" fmla="*/ 355401 w 461060"/>
                    <a:gd name="connsiteY10" fmla="*/ 329026 h 624956"/>
                    <a:gd name="connsiteX11" fmla="*/ 322064 w 461060"/>
                    <a:gd name="connsiteY11" fmla="*/ 205201 h 624956"/>
                    <a:gd name="connsiteX12" fmla="*/ 183951 w 461060"/>
                    <a:gd name="connsiteY12" fmla="*/ 414 h 6249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461060" h="624956">
                      <a:moveTo>
                        <a:pt x="183951" y="414"/>
                      </a:moveTo>
                      <a:cubicBezTo>
                        <a:pt x="200620" y="-7523"/>
                        <a:pt x="376832" y="100426"/>
                        <a:pt x="422076" y="157576"/>
                      </a:cubicBezTo>
                      <a:cubicBezTo>
                        <a:pt x="467320" y="214726"/>
                        <a:pt x="464939" y="290133"/>
                        <a:pt x="455414" y="343314"/>
                      </a:cubicBezTo>
                      <a:cubicBezTo>
                        <a:pt x="445889" y="396495"/>
                        <a:pt x="394295" y="429833"/>
                        <a:pt x="364926" y="476664"/>
                      </a:cubicBezTo>
                      <a:cubicBezTo>
                        <a:pt x="335557" y="523495"/>
                        <a:pt x="310951" y="615570"/>
                        <a:pt x="279201" y="624301"/>
                      </a:cubicBezTo>
                      <a:cubicBezTo>
                        <a:pt x="247451" y="633032"/>
                        <a:pt x="214113" y="552070"/>
                        <a:pt x="174426" y="529051"/>
                      </a:cubicBezTo>
                      <a:cubicBezTo>
                        <a:pt x="134739" y="506032"/>
                        <a:pt x="68857" y="503651"/>
                        <a:pt x="41076" y="486189"/>
                      </a:cubicBezTo>
                      <a:cubicBezTo>
                        <a:pt x="13295" y="468727"/>
                        <a:pt x="-13692" y="431420"/>
                        <a:pt x="7739" y="424276"/>
                      </a:cubicBezTo>
                      <a:cubicBezTo>
                        <a:pt x="29170" y="417132"/>
                        <a:pt x="116483" y="441739"/>
                        <a:pt x="169664" y="443326"/>
                      </a:cubicBezTo>
                      <a:cubicBezTo>
                        <a:pt x="222845" y="444913"/>
                        <a:pt x="295870" y="452851"/>
                        <a:pt x="326826" y="433801"/>
                      </a:cubicBezTo>
                      <a:cubicBezTo>
                        <a:pt x="357782" y="414751"/>
                        <a:pt x="356195" y="367126"/>
                        <a:pt x="355401" y="329026"/>
                      </a:cubicBezTo>
                      <a:cubicBezTo>
                        <a:pt x="354607" y="290926"/>
                        <a:pt x="350639" y="256001"/>
                        <a:pt x="322064" y="205201"/>
                      </a:cubicBezTo>
                      <a:cubicBezTo>
                        <a:pt x="293489" y="154401"/>
                        <a:pt x="167282" y="8351"/>
                        <a:pt x="183951" y="414"/>
                      </a:cubicBezTo>
                      <a:close/>
                    </a:path>
                  </a:pathLst>
                </a:custGeom>
                <a:solidFill>
                  <a:srgbClr val="000000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43" name="Freeform 142"/>
                <p:cNvSpPr/>
                <p:nvPr/>
              </p:nvSpPr>
              <p:spPr>
                <a:xfrm>
                  <a:off x="6171542" y="2257263"/>
                  <a:ext cx="425230" cy="327206"/>
                </a:xfrm>
                <a:custGeom>
                  <a:avLst/>
                  <a:gdLst>
                    <a:gd name="connsiteX0" fmla="*/ 353083 w 425230"/>
                    <a:gd name="connsiteY0" fmla="*/ 162 h 327206"/>
                    <a:gd name="connsiteX1" fmla="*/ 243546 w 425230"/>
                    <a:gd name="connsiteY1" fmla="*/ 214475 h 327206"/>
                    <a:gd name="connsiteX2" fmla="*/ 658 w 425230"/>
                    <a:gd name="connsiteY2" fmla="*/ 300200 h 327206"/>
                    <a:gd name="connsiteX3" fmla="*/ 324508 w 425230"/>
                    <a:gd name="connsiteY3" fmla="*/ 319250 h 327206"/>
                    <a:gd name="connsiteX4" fmla="*/ 424521 w 425230"/>
                    <a:gd name="connsiteY4" fmla="*/ 181137 h 327206"/>
                    <a:gd name="connsiteX5" fmla="*/ 353083 w 425230"/>
                    <a:gd name="connsiteY5" fmla="*/ 162 h 327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425230" h="327206">
                      <a:moveTo>
                        <a:pt x="353083" y="162"/>
                      </a:moveTo>
                      <a:cubicBezTo>
                        <a:pt x="322921" y="5718"/>
                        <a:pt x="302283" y="164469"/>
                        <a:pt x="243546" y="214475"/>
                      </a:cubicBezTo>
                      <a:cubicBezTo>
                        <a:pt x="184808" y="264481"/>
                        <a:pt x="-12836" y="282738"/>
                        <a:pt x="658" y="300200"/>
                      </a:cubicBezTo>
                      <a:cubicBezTo>
                        <a:pt x="14152" y="317663"/>
                        <a:pt x="253864" y="339094"/>
                        <a:pt x="324508" y="319250"/>
                      </a:cubicBezTo>
                      <a:cubicBezTo>
                        <a:pt x="395152" y="299406"/>
                        <a:pt x="417377" y="229556"/>
                        <a:pt x="424521" y="181137"/>
                      </a:cubicBezTo>
                      <a:cubicBezTo>
                        <a:pt x="431665" y="132718"/>
                        <a:pt x="383245" y="-5394"/>
                        <a:pt x="353083" y="162"/>
                      </a:cubicBezTo>
                      <a:close/>
                    </a:path>
                  </a:pathLst>
                </a:custGeom>
                <a:solidFill>
                  <a:srgbClr val="000000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44" name="Freeform 143"/>
                <p:cNvSpPr/>
                <p:nvPr/>
              </p:nvSpPr>
              <p:spPr>
                <a:xfrm>
                  <a:off x="5368852" y="1595243"/>
                  <a:ext cx="955630" cy="213000"/>
                </a:xfrm>
                <a:custGeom>
                  <a:avLst/>
                  <a:gdLst>
                    <a:gd name="connsiteX0" fmla="*/ 3248 w 955630"/>
                    <a:gd name="connsiteY0" fmla="*/ 195457 h 213000"/>
                    <a:gd name="connsiteX1" fmla="*/ 284236 w 955630"/>
                    <a:gd name="connsiteY1" fmla="*/ 71632 h 213000"/>
                    <a:gd name="connsiteX2" fmla="*/ 689048 w 955630"/>
                    <a:gd name="connsiteY2" fmla="*/ 124020 h 213000"/>
                    <a:gd name="connsiteX3" fmla="*/ 950986 w 955630"/>
                    <a:gd name="connsiteY3" fmla="*/ 209745 h 213000"/>
                    <a:gd name="connsiteX4" fmla="*/ 469973 w 955630"/>
                    <a:gd name="connsiteY4" fmla="*/ 195 h 213000"/>
                    <a:gd name="connsiteX5" fmla="*/ 3248 w 955630"/>
                    <a:gd name="connsiteY5" fmla="*/ 195457 h 213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55630" h="213000">
                      <a:moveTo>
                        <a:pt x="3248" y="195457"/>
                      </a:moveTo>
                      <a:cubicBezTo>
                        <a:pt x="-27708" y="207363"/>
                        <a:pt x="169936" y="83538"/>
                        <a:pt x="284236" y="71632"/>
                      </a:cubicBezTo>
                      <a:cubicBezTo>
                        <a:pt x="398536" y="59726"/>
                        <a:pt x="577923" y="101001"/>
                        <a:pt x="689048" y="124020"/>
                      </a:cubicBezTo>
                      <a:cubicBezTo>
                        <a:pt x="800173" y="147039"/>
                        <a:pt x="987499" y="230383"/>
                        <a:pt x="950986" y="209745"/>
                      </a:cubicBezTo>
                      <a:cubicBezTo>
                        <a:pt x="914474" y="189107"/>
                        <a:pt x="623960" y="7339"/>
                        <a:pt x="469973" y="195"/>
                      </a:cubicBezTo>
                      <a:cubicBezTo>
                        <a:pt x="315986" y="-6949"/>
                        <a:pt x="34204" y="183551"/>
                        <a:pt x="3248" y="195457"/>
                      </a:cubicBezTo>
                      <a:close/>
                    </a:path>
                  </a:pathLst>
                </a:custGeom>
                <a:solidFill>
                  <a:srgbClr val="000000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45" name="Freeform 144"/>
                <p:cNvSpPr/>
                <p:nvPr/>
              </p:nvSpPr>
              <p:spPr>
                <a:xfrm>
                  <a:off x="6349327" y="1654982"/>
                  <a:ext cx="804013" cy="360994"/>
                </a:xfrm>
                <a:custGeom>
                  <a:avLst/>
                  <a:gdLst>
                    <a:gd name="connsiteX0" fmla="*/ 122911 w 804013"/>
                    <a:gd name="connsiteY0" fmla="*/ 111909 h 360994"/>
                    <a:gd name="connsiteX1" fmla="*/ 437236 w 804013"/>
                    <a:gd name="connsiteY1" fmla="*/ 130959 h 360994"/>
                    <a:gd name="connsiteX2" fmla="*/ 803948 w 804013"/>
                    <a:gd name="connsiteY2" fmla="*/ 359559 h 360994"/>
                    <a:gd name="connsiteX3" fmla="*/ 408661 w 804013"/>
                    <a:gd name="connsiteY3" fmla="*/ 7134 h 360994"/>
                    <a:gd name="connsiteX4" fmla="*/ 13373 w 804013"/>
                    <a:gd name="connsiteY4" fmla="*/ 121434 h 360994"/>
                    <a:gd name="connsiteX5" fmla="*/ 122911 w 804013"/>
                    <a:gd name="connsiteY5" fmla="*/ 111909 h 3609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04013" h="360994">
                      <a:moveTo>
                        <a:pt x="122911" y="111909"/>
                      </a:moveTo>
                      <a:cubicBezTo>
                        <a:pt x="193555" y="113496"/>
                        <a:pt x="323730" y="89684"/>
                        <a:pt x="437236" y="130959"/>
                      </a:cubicBezTo>
                      <a:cubicBezTo>
                        <a:pt x="550742" y="172234"/>
                        <a:pt x="808710" y="380196"/>
                        <a:pt x="803948" y="359559"/>
                      </a:cubicBezTo>
                      <a:cubicBezTo>
                        <a:pt x="799186" y="338922"/>
                        <a:pt x="540424" y="46821"/>
                        <a:pt x="408661" y="7134"/>
                      </a:cubicBezTo>
                      <a:cubicBezTo>
                        <a:pt x="276899" y="-32554"/>
                        <a:pt x="60204" y="105559"/>
                        <a:pt x="13373" y="121434"/>
                      </a:cubicBezTo>
                      <a:cubicBezTo>
                        <a:pt x="-33458" y="137309"/>
                        <a:pt x="52267" y="110322"/>
                        <a:pt x="122911" y="111909"/>
                      </a:cubicBezTo>
                      <a:close/>
                    </a:path>
                  </a:pathLst>
                </a:custGeom>
                <a:solidFill>
                  <a:srgbClr val="000000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46" name="Freeform 145"/>
                <p:cNvSpPr/>
                <p:nvPr/>
              </p:nvSpPr>
              <p:spPr>
                <a:xfrm>
                  <a:off x="6624801" y="2236511"/>
                  <a:ext cx="491290" cy="455546"/>
                </a:xfrm>
                <a:custGeom>
                  <a:avLst/>
                  <a:gdLst>
                    <a:gd name="connsiteX0" fmla="*/ 14124 w 491290"/>
                    <a:gd name="connsiteY0" fmla="*/ 1864 h 455546"/>
                    <a:gd name="connsiteX1" fmla="*/ 204624 w 491290"/>
                    <a:gd name="connsiteY1" fmla="*/ 206652 h 455546"/>
                    <a:gd name="connsiteX2" fmla="*/ 347499 w 491290"/>
                    <a:gd name="connsiteY2" fmla="*/ 354289 h 455546"/>
                    <a:gd name="connsiteX3" fmla="*/ 490374 w 491290"/>
                    <a:gd name="connsiteY3" fmla="*/ 430489 h 455546"/>
                    <a:gd name="connsiteX4" fmla="*/ 276062 w 491290"/>
                    <a:gd name="connsiteY4" fmla="*/ 444777 h 455546"/>
                    <a:gd name="connsiteX5" fmla="*/ 156999 w 491290"/>
                    <a:gd name="connsiteY5" fmla="*/ 440014 h 455546"/>
                    <a:gd name="connsiteX6" fmla="*/ 123662 w 491290"/>
                    <a:gd name="connsiteY6" fmla="*/ 259039 h 455546"/>
                    <a:gd name="connsiteX7" fmla="*/ 28412 w 491290"/>
                    <a:gd name="connsiteY7" fmla="*/ 111402 h 455546"/>
                    <a:gd name="connsiteX8" fmla="*/ 14124 w 491290"/>
                    <a:gd name="connsiteY8" fmla="*/ 1864 h 4555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91290" h="455546">
                      <a:moveTo>
                        <a:pt x="14124" y="1864"/>
                      </a:moveTo>
                      <a:cubicBezTo>
                        <a:pt x="43493" y="17739"/>
                        <a:pt x="149062" y="147915"/>
                        <a:pt x="204624" y="206652"/>
                      </a:cubicBezTo>
                      <a:cubicBezTo>
                        <a:pt x="260186" y="265389"/>
                        <a:pt x="299874" y="316983"/>
                        <a:pt x="347499" y="354289"/>
                      </a:cubicBezTo>
                      <a:cubicBezTo>
                        <a:pt x="395124" y="391595"/>
                        <a:pt x="502280" y="415408"/>
                        <a:pt x="490374" y="430489"/>
                      </a:cubicBezTo>
                      <a:cubicBezTo>
                        <a:pt x="478468" y="445570"/>
                        <a:pt x="331624" y="443190"/>
                        <a:pt x="276062" y="444777"/>
                      </a:cubicBezTo>
                      <a:cubicBezTo>
                        <a:pt x="220500" y="446364"/>
                        <a:pt x="182399" y="470970"/>
                        <a:pt x="156999" y="440014"/>
                      </a:cubicBezTo>
                      <a:cubicBezTo>
                        <a:pt x="131599" y="409058"/>
                        <a:pt x="145093" y="313808"/>
                        <a:pt x="123662" y="259039"/>
                      </a:cubicBezTo>
                      <a:cubicBezTo>
                        <a:pt x="102231" y="204270"/>
                        <a:pt x="49843" y="147121"/>
                        <a:pt x="28412" y="111402"/>
                      </a:cubicBezTo>
                      <a:cubicBezTo>
                        <a:pt x="6981" y="75683"/>
                        <a:pt x="-15245" y="-14011"/>
                        <a:pt x="14124" y="1864"/>
                      </a:cubicBezTo>
                      <a:close/>
                    </a:path>
                  </a:pathLst>
                </a:custGeom>
                <a:solidFill>
                  <a:srgbClr val="000000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47" name="Freeform 146"/>
                <p:cNvSpPr/>
                <p:nvPr/>
              </p:nvSpPr>
              <p:spPr>
                <a:xfrm>
                  <a:off x="6933999" y="3076262"/>
                  <a:ext cx="701147" cy="445919"/>
                </a:xfrm>
                <a:custGeom>
                  <a:avLst/>
                  <a:gdLst>
                    <a:gd name="connsiteX0" fmla="*/ 201 w 701147"/>
                    <a:gd name="connsiteY0" fmla="*/ 57463 h 445919"/>
                    <a:gd name="connsiteX1" fmla="*/ 138314 w 701147"/>
                    <a:gd name="connsiteY1" fmla="*/ 209863 h 445919"/>
                    <a:gd name="connsiteX2" fmla="*/ 371676 w 701147"/>
                    <a:gd name="connsiteY2" fmla="*/ 433701 h 445919"/>
                    <a:gd name="connsiteX3" fmla="*/ 509789 w 701147"/>
                    <a:gd name="connsiteY3" fmla="*/ 405126 h 445919"/>
                    <a:gd name="connsiteX4" fmla="*/ 700289 w 701147"/>
                    <a:gd name="connsiteY4" fmla="*/ 309876 h 445919"/>
                    <a:gd name="connsiteX5" fmla="*/ 428826 w 701147"/>
                    <a:gd name="connsiteY5" fmla="*/ 295588 h 445919"/>
                    <a:gd name="connsiteX6" fmla="*/ 281189 w 701147"/>
                    <a:gd name="connsiteY6" fmla="*/ 228913 h 445919"/>
                    <a:gd name="connsiteX7" fmla="*/ 352626 w 701147"/>
                    <a:gd name="connsiteY7" fmla="*/ 9838 h 445919"/>
                    <a:gd name="connsiteX8" fmla="*/ 247851 w 701147"/>
                    <a:gd name="connsiteY8" fmla="*/ 38413 h 445919"/>
                    <a:gd name="connsiteX9" fmla="*/ 109739 w 701147"/>
                    <a:gd name="connsiteY9" fmla="*/ 43176 h 445919"/>
                    <a:gd name="connsiteX10" fmla="*/ 201 w 701147"/>
                    <a:gd name="connsiteY10" fmla="*/ 57463 h 445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701147" h="445919">
                      <a:moveTo>
                        <a:pt x="201" y="57463"/>
                      </a:moveTo>
                      <a:cubicBezTo>
                        <a:pt x="4964" y="85244"/>
                        <a:pt x="76402" y="147157"/>
                        <a:pt x="138314" y="209863"/>
                      </a:cubicBezTo>
                      <a:cubicBezTo>
                        <a:pt x="200226" y="272569"/>
                        <a:pt x="309764" y="401157"/>
                        <a:pt x="371676" y="433701"/>
                      </a:cubicBezTo>
                      <a:cubicBezTo>
                        <a:pt x="433588" y="466245"/>
                        <a:pt x="455020" y="425763"/>
                        <a:pt x="509789" y="405126"/>
                      </a:cubicBezTo>
                      <a:cubicBezTo>
                        <a:pt x="564558" y="384489"/>
                        <a:pt x="713783" y="328132"/>
                        <a:pt x="700289" y="309876"/>
                      </a:cubicBezTo>
                      <a:cubicBezTo>
                        <a:pt x="686795" y="291620"/>
                        <a:pt x="498676" y="309082"/>
                        <a:pt x="428826" y="295588"/>
                      </a:cubicBezTo>
                      <a:cubicBezTo>
                        <a:pt x="358976" y="282094"/>
                        <a:pt x="293889" y="276538"/>
                        <a:pt x="281189" y="228913"/>
                      </a:cubicBezTo>
                      <a:cubicBezTo>
                        <a:pt x="268489" y="181288"/>
                        <a:pt x="358182" y="41588"/>
                        <a:pt x="352626" y="9838"/>
                      </a:cubicBezTo>
                      <a:cubicBezTo>
                        <a:pt x="347070" y="-21912"/>
                        <a:pt x="288332" y="32857"/>
                        <a:pt x="247851" y="38413"/>
                      </a:cubicBezTo>
                      <a:cubicBezTo>
                        <a:pt x="207370" y="43969"/>
                        <a:pt x="143076" y="42382"/>
                        <a:pt x="109739" y="43176"/>
                      </a:cubicBezTo>
                      <a:cubicBezTo>
                        <a:pt x="76402" y="43970"/>
                        <a:pt x="-4562" y="29682"/>
                        <a:pt x="201" y="57463"/>
                      </a:cubicBezTo>
                      <a:close/>
                    </a:path>
                  </a:pathLst>
                </a:custGeom>
                <a:solidFill>
                  <a:srgbClr val="000000">
                    <a:alpha val="10196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48" name="Freeform 147"/>
                <p:cNvSpPr/>
                <p:nvPr/>
              </p:nvSpPr>
              <p:spPr>
                <a:xfrm>
                  <a:off x="5471122" y="1817713"/>
                  <a:ext cx="304892" cy="721735"/>
                </a:xfrm>
                <a:custGeom>
                  <a:avLst/>
                  <a:gdLst>
                    <a:gd name="connsiteX0" fmla="*/ 29566 w 304892"/>
                    <a:gd name="connsiteY0" fmla="*/ 649262 h 721735"/>
                    <a:gd name="connsiteX1" fmla="*/ 5753 w 304892"/>
                    <a:gd name="connsiteY1" fmla="*/ 334937 h 721735"/>
                    <a:gd name="connsiteX2" fmla="*/ 153391 w 304892"/>
                    <a:gd name="connsiteY2" fmla="*/ 1562 h 721735"/>
                    <a:gd name="connsiteX3" fmla="*/ 101003 w 304892"/>
                    <a:gd name="connsiteY3" fmla="*/ 201587 h 721735"/>
                    <a:gd name="connsiteX4" fmla="*/ 229591 w 304892"/>
                    <a:gd name="connsiteY4" fmla="*/ 1562 h 721735"/>
                    <a:gd name="connsiteX5" fmla="*/ 181966 w 304892"/>
                    <a:gd name="connsiteY5" fmla="*/ 211112 h 721735"/>
                    <a:gd name="connsiteX6" fmla="*/ 281978 w 304892"/>
                    <a:gd name="connsiteY6" fmla="*/ 20612 h 721735"/>
                    <a:gd name="connsiteX7" fmla="*/ 301028 w 304892"/>
                    <a:gd name="connsiteY7" fmla="*/ 320650 h 721735"/>
                    <a:gd name="connsiteX8" fmla="*/ 224828 w 304892"/>
                    <a:gd name="connsiteY8" fmla="*/ 615925 h 721735"/>
                    <a:gd name="connsiteX9" fmla="*/ 148628 w 304892"/>
                    <a:gd name="connsiteY9" fmla="*/ 696887 h 721735"/>
                    <a:gd name="connsiteX10" fmla="*/ 181966 w 304892"/>
                    <a:gd name="connsiteY10" fmla="*/ 515912 h 721735"/>
                    <a:gd name="connsiteX11" fmla="*/ 120053 w 304892"/>
                    <a:gd name="connsiteY11" fmla="*/ 673075 h 721735"/>
                    <a:gd name="connsiteX12" fmla="*/ 91478 w 304892"/>
                    <a:gd name="connsiteY12" fmla="*/ 482575 h 721735"/>
                    <a:gd name="connsiteX13" fmla="*/ 24803 w 304892"/>
                    <a:gd name="connsiteY13" fmla="*/ 711175 h 721735"/>
                    <a:gd name="connsiteX14" fmla="*/ 29566 w 304892"/>
                    <a:gd name="connsiteY14" fmla="*/ 649262 h 7217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4892" h="721735">
                      <a:moveTo>
                        <a:pt x="29566" y="649262"/>
                      </a:moveTo>
                      <a:cubicBezTo>
                        <a:pt x="26391" y="586556"/>
                        <a:pt x="-14885" y="442887"/>
                        <a:pt x="5753" y="334937"/>
                      </a:cubicBezTo>
                      <a:cubicBezTo>
                        <a:pt x="26391" y="226987"/>
                        <a:pt x="137516" y="23787"/>
                        <a:pt x="153391" y="1562"/>
                      </a:cubicBezTo>
                      <a:cubicBezTo>
                        <a:pt x="169266" y="-20663"/>
                        <a:pt x="88303" y="201587"/>
                        <a:pt x="101003" y="201587"/>
                      </a:cubicBezTo>
                      <a:cubicBezTo>
                        <a:pt x="113703" y="201587"/>
                        <a:pt x="216097" y="-25"/>
                        <a:pt x="229591" y="1562"/>
                      </a:cubicBezTo>
                      <a:cubicBezTo>
                        <a:pt x="243085" y="3149"/>
                        <a:pt x="173235" y="207937"/>
                        <a:pt x="181966" y="211112"/>
                      </a:cubicBezTo>
                      <a:cubicBezTo>
                        <a:pt x="190697" y="214287"/>
                        <a:pt x="262134" y="2356"/>
                        <a:pt x="281978" y="20612"/>
                      </a:cubicBezTo>
                      <a:cubicBezTo>
                        <a:pt x="301822" y="38868"/>
                        <a:pt x="310553" y="221431"/>
                        <a:pt x="301028" y="320650"/>
                      </a:cubicBezTo>
                      <a:cubicBezTo>
                        <a:pt x="291503" y="419869"/>
                        <a:pt x="250228" y="553219"/>
                        <a:pt x="224828" y="615925"/>
                      </a:cubicBezTo>
                      <a:cubicBezTo>
                        <a:pt x="199428" y="678631"/>
                        <a:pt x="155772" y="713556"/>
                        <a:pt x="148628" y="696887"/>
                      </a:cubicBezTo>
                      <a:cubicBezTo>
                        <a:pt x="141484" y="680218"/>
                        <a:pt x="186728" y="519881"/>
                        <a:pt x="181966" y="515912"/>
                      </a:cubicBezTo>
                      <a:cubicBezTo>
                        <a:pt x="177204" y="511943"/>
                        <a:pt x="135134" y="678631"/>
                        <a:pt x="120053" y="673075"/>
                      </a:cubicBezTo>
                      <a:cubicBezTo>
                        <a:pt x="104972" y="667519"/>
                        <a:pt x="107353" y="476225"/>
                        <a:pt x="91478" y="482575"/>
                      </a:cubicBezTo>
                      <a:cubicBezTo>
                        <a:pt x="75603" y="488925"/>
                        <a:pt x="37503" y="684188"/>
                        <a:pt x="24803" y="711175"/>
                      </a:cubicBezTo>
                      <a:cubicBezTo>
                        <a:pt x="12103" y="738162"/>
                        <a:pt x="32741" y="711968"/>
                        <a:pt x="29566" y="649262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  <a:alpha val="10196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49" name="Freeform 148"/>
                <p:cNvSpPr/>
                <p:nvPr/>
              </p:nvSpPr>
              <p:spPr>
                <a:xfrm>
                  <a:off x="4930958" y="1643031"/>
                  <a:ext cx="384118" cy="1053016"/>
                </a:xfrm>
                <a:custGeom>
                  <a:avLst/>
                  <a:gdLst>
                    <a:gd name="connsiteX0" fmla="*/ 355417 w 384118"/>
                    <a:gd name="connsiteY0" fmla="*/ 247682 h 1053016"/>
                    <a:gd name="connsiteX1" fmla="*/ 160155 w 384118"/>
                    <a:gd name="connsiteY1" fmla="*/ 476282 h 1053016"/>
                    <a:gd name="connsiteX2" fmla="*/ 74430 w 384118"/>
                    <a:gd name="connsiteY2" fmla="*/ 781082 h 1053016"/>
                    <a:gd name="connsiteX3" fmla="*/ 183967 w 384118"/>
                    <a:gd name="connsiteY3" fmla="*/ 1052544 h 1053016"/>
                    <a:gd name="connsiteX4" fmla="*/ 2992 w 384118"/>
                    <a:gd name="connsiteY4" fmla="*/ 838232 h 1053016"/>
                    <a:gd name="connsiteX5" fmla="*/ 88717 w 384118"/>
                    <a:gd name="connsiteY5" fmla="*/ 528669 h 1053016"/>
                    <a:gd name="connsiteX6" fmla="*/ 312555 w 384118"/>
                    <a:gd name="connsiteY6" fmla="*/ 157194 h 1053016"/>
                    <a:gd name="connsiteX7" fmla="*/ 217305 w 384118"/>
                    <a:gd name="connsiteY7" fmla="*/ 80994 h 1053016"/>
                    <a:gd name="connsiteX8" fmla="*/ 179205 w 384118"/>
                    <a:gd name="connsiteY8" fmla="*/ 32 h 1053016"/>
                    <a:gd name="connsiteX9" fmla="*/ 350655 w 384118"/>
                    <a:gd name="connsiteY9" fmla="*/ 90519 h 1053016"/>
                    <a:gd name="connsiteX10" fmla="*/ 303030 w 384118"/>
                    <a:gd name="connsiteY10" fmla="*/ 214344 h 1053016"/>
                    <a:gd name="connsiteX11" fmla="*/ 379230 w 384118"/>
                    <a:gd name="connsiteY11" fmla="*/ 190532 h 1053016"/>
                    <a:gd name="connsiteX12" fmla="*/ 355417 w 384118"/>
                    <a:gd name="connsiteY12" fmla="*/ 247682 h 10530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384118" h="1053016">
                      <a:moveTo>
                        <a:pt x="355417" y="247682"/>
                      </a:moveTo>
                      <a:cubicBezTo>
                        <a:pt x="318904" y="295307"/>
                        <a:pt x="206986" y="387382"/>
                        <a:pt x="160155" y="476282"/>
                      </a:cubicBezTo>
                      <a:cubicBezTo>
                        <a:pt x="113324" y="565182"/>
                        <a:pt x="70461" y="685038"/>
                        <a:pt x="74430" y="781082"/>
                      </a:cubicBezTo>
                      <a:cubicBezTo>
                        <a:pt x="78399" y="877126"/>
                        <a:pt x="195873" y="1043019"/>
                        <a:pt x="183967" y="1052544"/>
                      </a:cubicBezTo>
                      <a:cubicBezTo>
                        <a:pt x="172061" y="1062069"/>
                        <a:pt x="18867" y="925544"/>
                        <a:pt x="2992" y="838232"/>
                      </a:cubicBezTo>
                      <a:cubicBezTo>
                        <a:pt x="-12883" y="750920"/>
                        <a:pt x="37123" y="642175"/>
                        <a:pt x="88717" y="528669"/>
                      </a:cubicBezTo>
                      <a:cubicBezTo>
                        <a:pt x="140311" y="415163"/>
                        <a:pt x="291124" y="231806"/>
                        <a:pt x="312555" y="157194"/>
                      </a:cubicBezTo>
                      <a:cubicBezTo>
                        <a:pt x="333986" y="82581"/>
                        <a:pt x="239530" y="107188"/>
                        <a:pt x="217305" y="80994"/>
                      </a:cubicBezTo>
                      <a:cubicBezTo>
                        <a:pt x="195080" y="54800"/>
                        <a:pt x="156980" y="-1555"/>
                        <a:pt x="179205" y="32"/>
                      </a:cubicBezTo>
                      <a:cubicBezTo>
                        <a:pt x="201430" y="1619"/>
                        <a:pt x="330017" y="54800"/>
                        <a:pt x="350655" y="90519"/>
                      </a:cubicBezTo>
                      <a:cubicBezTo>
                        <a:pt x="371293" y="126238"/>
                        <a:pt x="298267" y="197675"/>
                        <a:pt x="303030" y="214344"/>
                      </a:cubicBezTo>
                      <a:cubicBezTo>
                        <a:pt x="307792" y="231013"/>
                        <a:pt x="372880" y="185770"/>
                        <a:pt x="379230" y="190532"/>
                      </a:cubicBezTo>
                      <a:cubicBezTo>
                        <a:pt x="385580" y="195294"/>
                        <a:pt x="391930" y="200057"/>
                        <a:pt x="355417" y="247682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  <a:alpha val="10196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50" name="Freeform 149"/>
                <p:cNvSpPr/>
                <p:nvPr/>
              </p:nvSpPr>
              <p:spPr>
                <a:xfrm>
                  <a:off x="5973009" y="1849016"/>
                  <a:ext cx="503160" cy="598706"/>
                </a:xfrm>
                <a:custGeom>
                  <a:avLst/>
                  <a:gdLst>
                    <a:gd name="connsiteX0" fmla="*/ 2341 w 503160"/>
                    <a:gd name="connsiteY0" fmla="*/ 55984 h 598706"/>
                    <a:gd name="connsiteX1" fmla="*/ 34091 w 503160"/>
                    <a:gd name="connsiteY1" fmla="*/ 322684 h 598706"/>
                    <a:gd name="connsiteX2" fmla="*/ 199191 w 503160"/>
                    <a:gd name="connsiteY2" fmla="*/ 538584 h 598706"/>
                    <a:gd name="connsiteX3" fmla="*/ 294441 w 503160"/>
                    <a:gd name="connsiteY3" fmla="*/ 595734 h 598706"/>
                    <a:gd name="connsiteX4" fmla="*/ 459541 w 503160"/>
                    <a:gd name="connsiteY4" fmla="*/ 468734 h 598706"/>
                    <a:gd name="connsiteX5" fmla="*/ 497641 w 503160"/>
                    <a:gd name="connsiteY5" fmla="*/ 309984 h 598706"/>
                    <a:gd name="connsiteX6" fmla="*/ 364291 w 503160"/>
                    <a:gd name="connsiteY6" fmla="*/ 5184 h 598706"/>
                    <a:gd name="connsiteX7" fmla="*/ 332541 w 503160"/>
                    <a:gd name="connsiteY7" fmla="*/ 113134 h 598706"/>
                    <a:gd name="connsiteX8" fmla="*/ 262691 w 503160"/>
                    <a:gd name="connsiteY8" fmla="*/ 49634 h 598706"/>
                    <a:gd name="connsiteX9" fmla="*/ 249991 w 503160"/>
                    <a:gd name="connsiteY9" fmla="*/ 132184 h 598706"/>
                    <a:gd name="connsiteX10" fmla="*/ 173791 w 503160"/>
                    <a:gd name="connsiteY10" fmla="*/ 49634 h 598706"/>
                    <a:gd name="connsiteX11" fmla="*/ 122991 w 503160"/>
                    <a:gd name="connsiteY11" fmla="*/ 119484 h 598706"/>
                    <a:gd name="connsiteX12" fmla="*/ 72191 w 503160"/>
                    <a:gd name="connsiteY12" fmla="*/ 49634 h 598706"/>
                    <a:gd name="connsiteX13" fmla="*/ 2341 w 503160"/>
                    <a:gd name="connsiteY13" fmla="*/ 55984 h 598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503160" h="598706">
                      <a:moveTo>
                        <a:pt x="2341" y="55984"/>
                      </a:moveTo>
                      <a:cubicBezTo>
                        <a:pt x="-4009" y="101492"/>
                        <a:pt x="1283" y="242251"/>
                        <a:pt x="34091" y="322684"/>
                      </a:cubicBezTo>
                      <a:cubicBezTo>
                        <a:pt x="66899" y="403117"/>
                        <a:pt x="155799" y="493076"/>
                        <a:pt x="199191" y="538584"/>
                      </a:cubicBezTo>
                      <a:cubicBezTo>
                        <a:pt x="242583" y="584092"/>
                        <a:pt x="251049" y="607376"/>
                        <a:pt x="294441" y="595734"/>
                      </a:cubicBezTo>
                      <a:cubicBezTo>
                        <a:pt x="337833" y="584092"/>
                        <a:pt x="425674" y="516359"/>
                        <a:pt x="459541" y="468734"/>
                      </a:cubicBezTo>
                      <a:cubicBezTo>
                        <a:pt x="493408" y="421109"/>
                        <a:pt x="513516" y="387242"/>
                        <a:pt x="497641" y="309984"/>
                      </a:cubicBezTo>
                      <a:cubicBezTo>
                        <a:pt x="481766" y="232726"/>
                        <a:pt x="391808" y="37992"/>
                        <a:pt x="364291" y="5184"/>
                      </a:cubicBezTo>
                      <a:cubicBezTo>
                        <a:pt x="336774" y="-27624"/>
                        <a:pt x="349474" y="105726"/>
                        <a:pt x="332541" y="113134"/>
                      </a:cubicBezTo>
                      <a:cubicBezTo>
                        <a:pt x="315608" y="120542"/>
                        <a:pt x="276449" y="46459"/>
                        <a:pt x="262691" y="49634"/>
                      </a:cubicBezTo>
                      <a:cubicBezTo>
                        <a:pt x="248933" y="52809"/>
                        <a:pt x="264808" y="132184"/>
                        <a:pt x="249991" y="132184"/>
                      </a:cubicBezTo>
                      <a:cubicBezTo>
                        <a:pt x="235174" y="132184"/>
                        <a:pt x="194958" y="51751"/>
                        <a:pt x="173791" y="49634"/>
                      </a:cubicBezTo>
                      <a:cubicBezTo>
                        <a:pt x="152624" y="47517"/>
                        <a:pt x="139924" y="119484"/>
                        <a:pt x="122991" y="119484"/>
                      </a:cubicBezTo>
                      <a:cubicBezTo>
                        <a:pt x="106058" y="119484"/>
                        <a:pt x="87008" y="54926"/>
                        <a:pt x="72191" y="49634"/>
                      </a:cubicBezTo>
                      <a:cubicBezTo>
                        <a:pt x="57374" y="44342"/>
                        <a:pt x="8691" y="10476"/>
                        <a:pt x="2341" y="55984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  <a:alpha val="10196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51" name="Freeform 150"/>
                <p:cNvSpPr/>
                <p:nvPr/>
              </p:nvSpPr>
              <p:spPr>
                <a:xfrm>
                  <a:off x="6660984" y="1991267"/>
                  <a:ext cx="490104" cy="644110"/>
                </a:xfrm>
                <a:custGeom>
                  <a:avLst/>
                  <a:gdLst>
                    <a:gd name="connsiteX0" fmla="*/ 6516 w 490104"/>
                    <a:gd name="connsiteY0" fmla="*/ 2633 h 644110"/>
                    <a:gd name="connsiteX1" fmla="*/ 349416 w 490104"/>
                    <a:gd name="connsiteY1" fmla="*/ 358233 h 644110"/>
                    <a:gd name="connsiteX2" fmla="*/ 463716 w 490104"/>
                    <a:gd name="connsiteY2" fmla="*/ 497933 h 644110"/>
                    <a:gd name="connsiteX3" fmla="*/ 476416 w 490104"/>
                    <a:gd name="connsiteY3" fmla="*/ 643983 h 644110"/>
                    <a:gd name="connsiteX4" fmla="*/ 298616 w 490104"/>
                    <a:gd name="connsiteY4" fmla="*/ 472533 h 644110"/>
                    <a:gd name="connsiteX5" fmla="*/ 139866 w 490104"/>
                    <a:gd name="connsiteY5" fmla="*/ 212183 h 644110"/>
                    <a:gd name="connsiteX6" fmla="*/ 6516 w 490104"/>
                    <a:gd name="connsiteY6" fmla="*/ 2633 h 6441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0104" h="644110">
                      <a:moveTo>
                        <a:pt x="6516" y="2633"/>
                      </a:moveTo>
                      <a:cubicBezTo>
                        <a:pt x="41441" y="26975"/>
                        <a:pt x="273216" y="275683"/>
                        <a:pt x="349416" y="358233"/>
                      </a:cubicBezTo>
                      <a:cubicBezTo>
                        <a:pt x="425616" y="440783"/>
                        <a:pt x="442549" y="450308"/>
                        <a:pt x="463716" y="497933"/>
                      </a:cubicBezTo>
                      <a:cubicBezTo>
                        <a:pt x="484883" y="545558"/>
                        <a:pt x="503933" y="648216"/>
                        <a:pt x="476416" y="643983"/>
                      </a:cubicBezTo>
                      <a:cubicBezTo>
                        <a:pt x="448899" y="639750"/>
                        <a:pt x="354708" y="544500"/>
                        <a:pt x="298616" y="472533"/>
                      </a:cubicBezTo>
                      <a:cubicBezTo>
                        <a:pt x="242524" y="400566"/>
                        <a:pt x="193841" y="295791"/>
                        <a:pt x="139866" y="212183"/>
                      </a:cubicBezTo>
                      <a:cubicBezTo>
                        <a:pt x="85891" y="128575"/>
                        <a:pt x="-28409" y="-21709"/>
                        <a:pt x="6516" y="263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  <a:alpha val="10196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52" name="Freeform 151"/>
                <p:cNvSpPr/>
                <p:nvPr/>
              </p:nvSpPr>
              <p:spPr>
                <a:xfrm>
                  <a:off x="6400306" y="1511165"/>
                  <a:ext cx="884632" cy="502003"/>
                </a:xfrm>
                <a:custGeom>
                  <a:avLst/>
                  <a:gdLst>
                    <a:gd name="connsiteX0" fmla="*/ 494 w 884632"/>
                    <a:gd name="connsiteY0" fmla="*/ 146185 h 502003"/>
                    <a:gd name="connsiteX1" fmla="*/ 235444 w 884632"/>
                    <a:gd name="connsiteY1" fmla="*/ 12835 h 502003"/>
                    <a:gd name="connsiteX2" fmla="*/ 502144 w 884632"/>
                    <a:gd name="connsiteY2" fmla="*/ 31885 h 502003"/>
                    <a:gd name="connsiteX3" fmla="*/ 775194 w 884632"/>
                    <a:gd name="connsiteY3" fmla="*/ 247785 h 502003"/>
                    <a:gd name="connsiteX4" fmla="*/ 876794 w 884632"/>
                    <a:gd name="connsiteY4" fmla="*/ 501785 h 502003"/>
                    <a:gd name="connsiteX5" fmla="*/ 584694 w 884632"/>
                    <a:gd name="connsiteY5" fmla="*/ 203335 h 502003"/>
                    <a:gd name="connsiteX6" fmla="*/ 298944 w 884632"/>
                    <a:gd name="connsiteY6" fmla="*/ 108085 h 502003"/>
                    <a:gd name="connsiteX7" fmla="*/ 494 w 884632"/>
                    <a:gd name="connsiteY7" fmla="*/ 146185 h 5020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84632" h="502003">
                      <a:moveTo>
                        <a:pt x="494" y="146185"/>
                      </a:moveTo>
                      <a:cubicBezTo>
                        <a:pt x="-10089" y="130310"/>
                        <a:pt x="151836" y="31885"/>
                        <a:pt x="235444" y="12835"/>
                      </a:cubicBezTo>
                      <a:cubicBezTo>
                        <a:pt x="319052" y="-6215"/>
                        <a:pt x="412186" y="-7273"/>
                        <a:pt x="502144" y="31885"/>
                      </a:cubicBezTo>
                      <a:cubicBezTo>
                        <a:pt x="592102" y="71043"/>
                        <a:pt x="712752" y="169468"/>
                        <a:pt x="775194" y="247785"/>
                      </a:cubicBezTo>
                      <a:cubicBezTo>
                        <a:pt x="837636" y="326102"/>
                        <a:pt x="908544" y="509193"/>
                        <a:pt x="876794" y="501785"/>
                      </a:cubicBezTo>
                      <a:cubicBezTo>
                        <a:pt x="845044" y="494377"/>
                        <a:pt x="681002" y="268952"/>
                        <a:pt x="584694" y="203335"/>
                      </a:cubicBezTo>
                      <a:cubicBezTo>
                        <a:pt x="488386" y="137718"/>
                        <a:pt x="396311" y="114435"/>
                        <a:pt x="298944" y="108085"/>
                      </a:cubicBezTo>
                      <a:cubicBezTo>
                        <a:pt x="201577" y="101735"/>
                        <a:pt x="11077" y="162060"/>
                        <a:pt x="494" y="146185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  <a:alpha val="10196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53" name="Freeform 152"/>
                <p:cNvSpPr/>
                <p:nvPr/>
              </p:nvSpPr>
              <p:spPr>
                <a:xfrm>
                  <a:off x="5364373" y="1519636"/>
                  <a:ext cx="723092" cy="195786"/>
                </a:xfrm>
                <a:custGeom>
                  <a:avLst/>
                  <a:gdLst>
                    <a:gd name="connsiteX0" fmla="*/ 655427 w 723092"/>
                    <a:gd name="connsiteY0" fmla="*/ 23414 h 195786"/>
                    <a:gd name="connsiteX1" fmla="*/ 401427 w 723092"/>
                    <a:gd name="connsiteY1" fmla="*/ 4364 h 195786"/>
                    <a:gd name="connsiteX2" fmla="*/ 166477 w 723092"/>
                    <a:gd name="connsiteY2" fmla="*/ 105964 h 195786"/>
                    <a:gd name="connsiteX3" fmla="*/ 7727 w 723092"/>
                    <a:gd name="connsiteY3" fmla="*/ 194864 h 195786"/>
                    <a:gd name="connsiteX4" fmla="*/ 414127 w 723092"/>
                    <a:gd name="connsiteY4" fmla="*/ 48814 h 195786"/>
                    <a:gd name="connsiteX5" fmla="*/ 706227 w 723092"/>
                    <a:gd name="connsiteY5" fmla="*/ 67864 h 195786"/>
                    <a:gd name="connsiteX6" fmla="*/ 655427 w 723092"/>
                    <a:gd name="connsiteY6" fmla="*/ 23414 h 1957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23092" h="195786">
                      <a:moveTo>
                        <a:pt x="655427" y="23414"/>
                      </a:moveTo>
                      <a:cubicBezTo>
                        <a:pt x="604627" y="12831"/>
                        <a:pt x="482919" y="-9394"/>
                        <a:pt x="401427" y="4364"/>
                      </a:cubicBezTo>
                      <a:cubicBezTo>
                        <a:pt x="319935" y="18122"/>
                        <a:pt x="232094" y="74214"/>
                        <a:pt x="166477" y="105964"/>
                      </a:cubicBezTo>
                      <a:cubicBezTo>
                        <a:pt x="100860" y="137714"/>
                        <a:pt x="-33548" y="204389"/>
                        <a:pt x="7727" y="194864"/>
                      </a:cubicBezTo>
                      <a:cubicBezTo>
                        <a:pt x="49002" y="185339"/>
                        <a:pt x="297710" y="69981"/>
                        <a:pt x="414127" y="48814"/>
                      </a:cubicBezTo>
                      <a:cubicBezTo>
                        <a:pt x="530544" y="27647"/>
                        <a:pt x="664952" y="67864"/>
                        <a:pt x="706227" y="67864"/>
                      </a:cubicBezTo>
                      <a:cubicBezTo>
                        <a:pt x="747502" y="67864"/>
                        <a:pt x="706227" y="33997"/>
                        <a:pt x="655427" y="23414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  <a:alpha val="10196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54" name="Freeform 153"/>
                <p:cNvSpPr/>
                <p:nvPr/>
              </p:nvSpPr>
              <p:spPr>
                <a:xfrm>
                  <a:off x="6840921" y="2064298"/>
                  <a:ext cx="527995" cy="366913"/>
                </a:xfrm>
                <a:custGeom>
                  <a:avLst/>
                  <a:gdLst>
                    <a:gd name="connsiteX0" fmla="*/ 1839 w 527995"/>
                    <a:gd name="connsiteY0" fmla="*/ 722 h 366913"/>
                    <a:gd name="connsiteX1" fmla="*/ 283779 w 527995"/>
                    <a:gd name="connsiteY1" fmla="*/ 183602 h 366913"/>
                    <a:gd name="connsiteX2" fmla="*/ 519999 w 527995"/>
                    <a:gd name="connsiteY2" fmla="*/ 366482 h 366913"/>
                    <a:gd name="connsiteX3" fmla="*/ 428559 w 527995"/>
                    <a:gd name="connsiteY3" fmla="*/ 130262 h 366913"/>
                    <a:gd name="connsiteX4" fmla="*/ 1839 w 527995"/>
                    <a:gd name="connsiteY4" fmla="*/ 722 h 3669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27995" h="366913">
                      <a:moveTo>
                        <a:pt x="1839" y="722"/>
                      </a:moveTo>
                      <a:cubicBezTo>
                        <a:pt x="-22291" y="9612"/>
                        <a:pt x="197419" y="122642"/>
                        <a:pt x="283779" y="183602"/>
                      </a:cubicBezTo>
                      <a:cubicBezTo>
                        <a:pt x="370139" y="244562"/>
                        <a:pt x="495869" y="375372"/>
                        <a:pt x="519999" y="366482"/>
                      </a:cubicBezTo>
                      <a:cubicBezTo>
                        <a:pt x="544129" y="357592"/>
                        <a:pt x="513649" y="193762"/>
                        <a:pt x="428559" y="130262"/>
                      </a:cubicBezTo>
                      <a:cubicBezTo>
                        <a:pt x="343469" y="66762"/>
                        <a:pt x="25969" y="-8168"/>
                        <a:pt x="1839" y="722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  <a:alpha val="10196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55" name="Freeform 154"/>
                <p:cNvSpPr/>
                <p:nvPr/>
              </p:nvSpPr>
              <p:spPr>
                <a:xfrm>
                  <a:off x="7360171" y="3279657"/>
                  <a:ext cx="298418" cy="69914"/>
                </a:xfrm>
                <a:custGeom>
                  <a:avLst/>
                  <a:gdLst>
                    <a:gd name="connsiteX0" fmla="*/ 2654 w 298418"/>
                    <a:gd name="connsiteY0" fmla="*/ 50918 h 69914"/>
                    <a:gd name="connsiteX1" fmla="*/ 158229 w 298418"/>
                    <a:gd name="connsiteY1" fmla="*/ 118 h 69914"/>
                    <a:gd name="connsiteX2" fmla="*/ 294754 w 298418"/>
                    <a:gd name="connsiteY2" fmla="*/ 66793 h 69914"/>
                    <a:gd name="connsiteX3" fmla="*/ 2654 w 298418"/>
                    <a:gd name="connsiteY3" fmla="*/ 50918 h 69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8418" h="69914">
                      <a:moveTo>
                        <a:pt x="2654" y="50918"/>
                      </a:moveTo>
                      <a:cubicBezTo>
                        <a:pt x="-20100" y="39806"/>
                        <a:pt x="109546" y="-2528"/>
                        <a:pt x="158229" y="118"/>
                      </a:cubicBezTo>
                      <a:cubicBezTo>
                        <a:pt x="206912" y="2764"/>
                        <a:pt x="320154" y="57268"/>
                        <a:pt x="294754" y="66793"/>
                      </a:cubicBezTo>
                      <a:cubicBezTo>
                        <a:pt x="269354" y="76318"/>
                        <a:pt x="25408" y="62030"/>
                        <a:pt x="2654" y="50918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  <a:alpha val="10196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118" name="Freeform 117"/>
              <p:cNvSpPr/>
              <p:nvPr/>
            </p:nvSpPr>
            <p:spPr>
              <a:xfrm>
                <a:off x="5657372" y="3314365"/>
                <a:ext cx="575682" cy="490873"/>
              </a:xfrm>
              <a:custGeom>
                <a:avLst/>
                <a:gdLst>
                  <a:gd name="connsiteX0" fmla="*/ 233841 w 575682"/>
                  <a:gd name="connsiteY0" fmla="*/ 62248 h 490873"/>
                  <a:gd name="connsiteX1" fmla="*/ 281466 w 575682"/>
                  <a:gd name="connsiteY1" fmla="*/ 219410 h 490873"/>
                  <a:gd name="connsiteX2" fmla="*/ 224316 w 575682"/>
                  <a:gd name="connsiteY2" fmla="*/ 357523 h 490873"/>
                  <a:gd name="connsiteX3" fmla="*/ 105253 w 575682"/>
                  <a:gd name="connsiteY3" fmla="*/ 419435 h 490873"/>
                  <a:gd name="connsiteX4" fmla="*/ 478 w 575682"/>
                  <a:gd name="connsiteY4" fmla="*/ 457535 h 490873"/>
                  <a:gd name="connsiteX5" fmla="*/ 148116 w 575682"/>
                  <a:gd name="connsiteY5" fmla="*/ 481348 h 490873"/>
                  <a:gd name="connsiteX6" fmla="*/ 248128 w 575682"/>
                  <a:gd name="connsiteY6" fmla="*/ 433723 h 490873"/>
                  <a:gd name="connsiteX7" fmla="*/ 290991 w 575682"/>
                  <a:gd name="connsiteY7" fmla="*/ 452773 h 490873"/>
                  <a:gd name="connsiteX8" fmla="*/ 381478 w 575682"/>
                  <a:gd name="connsiteY8" fmla="*/ 490873 h 490873"/>
                  <a:gd name="connsiteX9" fmla="*/ 548166 w 575682"/>
                  <a:gd name="connsiteY9" fmla="*/ 452773 h 490873"/>
                  <a:gd name="connsiteX10" fmla="*/ 571978 w 575682"/>
                  <a:gd name="connsiteY10" fmla="*/ 438485 h 490873"/>
                  <a:gd name="connsiteX11" fmla="*/ 510066 w 575682"/>
                  <a:gd name="connsiteY11" fmla="*/ 362285 h 490873"/>
                  <a:gd name="connsiteX12" fmla="*/ 486253 w 575682"/>
                  <a:gd name="connsiteY12" fmla="*/ 267035 h 490873"/>
                  <a:gd name="connsiteX13" fmla="*/ 457678 w 575682"/>
                  <a:gd name="connsiteY13" fmla="*/ 181310 h 490873"/>
                  <a:gd name="connsiteX14" fmla="*/ 424341 w 575682"/>
                  <a:gd name="connsiteY14" fmla="*/ 138448 h 490873"/>
                  <a:gd name="connsiteX15" fmla="*/ 362428 w 575682"/>
                  <a:gd name="connsiteY15" fmla="*/ 119398 h 490873"/>
                  <a:gd name="connsiteX16" fmla="*/ 429103 w 575682"/>
                  <a:gd name="connsiteY16" fmla="*/ 109873 h 490873"/>
                  <a:gd name="connsiteX17" fmla="*/ 452916 w 575682"/>
                  <a:gd name="connsiteY17" fmla="*/ 67010 h 490873"/>
                  <a:gd name="connsiteX18" fmla="*/ 433866 w 575682"/>
                  <a:gd name="connsiteY18" fmla="*/ 38435 h 490873"/>
                  <a:gd name="connsiteX19" fmla="*/ 424341 w 575682"/>
                  <a:gd name="connsiteY19" fmla="*/ 5098 h 490873"/>
                  <a:gd name="connsiteX20" fmla="*/ 371953 w 575682"/>
                  <a:gd name="connsiteY20" fmla="*/ 5098 h 490873"/>
                  <a:gd name="connsiteX21" fmla="*/ 386241 w 575682"/>
                  <a:gd name="connsiteY21" fmla="*/ 52723 h 490873"/>
                  <a:gd name="connsiteX22" fmla="*/ 324328 w 575682"/>
                  <a:gd name="connsiteY22" fmla="*/ 95585 h 490873"/>
                  <a:gd name="connsiteX23" fmla="*/ 233841 w 575682"/>
                  <a:gd name="connsiteY23" fmla="*/ 62248 h 4908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75682" h="490873">
                    <a:moveTo>
                      <a:pt x="233841" y="62248"/>
                    </a:moveTo>
                    <a:cubicBezTo>
                      <a:pt x="226697" y="82885"/>
                      <a:pt x="283053" y="170198"/>
                      <a:pt x="281466" y="219410"/>
                    </a:cubicBezTo>
                    <a:cubicBezTo>
                      <a:pt x="279879" y="268622"/>
                      <a:pt x="253685" y="324186"/>
                      <a:pt x="224316" y="357523"/>
                    </a:cubicBezTo>
                    <a:cubicBezTo>
                      <a:pt x="194947" y="390861"/>
                      <a:pt x="142559" y="402766"/>
                      <a:pt x="105253" y="419435"/>
                    </a:cubicBezTo>
                    <a:cubicBezTo>
                      <a:pt x="67947" y="436104"/>
                      <a:pt x="-6666" y="447216"/>
                      <a:pt x="478" y="457535"/>
                    </a:cubicBezTo>
                    <a:cubicBezTo>
                      <a:pt x="7622" y="467854"/>
                      <a:pt x="106841" y="485317"/>
                      <a:pt x="148116" y="481348"/>
                    </a:cubicBezTo>
                    <a:cubicBezTo>
                      <a:pt x="189391" y="477379"/>
                      <a:pt x="224316" y="438485"/>
                      <a:pt x="248128" y="433723"/>
                    </a:cubicBezTo>
                    <a:cubicBezTo>
                      <a:pt x="271940" y="428961"/>
                      <a:pt x="290991" y="452773"/>
                      <a:pt x="290991" y="452773"/>
                    </a:cubicBezTo>
                    <a:cubicBezTo>
                      <a:pt x="313216" y="462298"/>
                      <a:pt x="338616" y="490873"/>
                      <a:pt x="381478" y="490873"/>
                    </a:cubicBezTo>
                    <a:cubicBezTo>
                      <a:pt x="424340" y="490873"/>
                      <a:pt x="516416" y="461504"/>
                      <a:pt x="548166" y="452773"/>
                    </a:cubicBezTo>
                    <a:cubicBezTo>
                      <a:pt x="579916" y="444042"/>
                      <a:pt x="578328" y="453566"/>
                      <a:pt x="571978" y="438485"/>
                    </a:cubicBezTo>
                    <a:cubicBezTo>
                      <a:pt x="565628" y="423404"/>
                      <a:pt x="524353" y="390860"/>
                      <a:pt x="510066" y="362285"/>
                    </a:cubicBezTo>
                    <a:cubicBezTo>
                      <a:pt x="495779" y="333710"/>
                      <a:pt x="494984" y="297197"/>
                      <a:pt x="486253" y="267035"/>
                    </a:cubicBezTo>
                    <a:cubicBezTo>
                      <a:pt x="477522" y="236873"/>
                      <a:pt x="467997" y="202741"/>
                      <a:pt x="457678" y="181310"/>
                    </a:cubicBezTo>
                    <a:cubicBezTo>
                      <a:pt x="447359" y="159879"/>
                      <a:pt x="440216" y="148767"/>
                      <a:pt x="424341" y="138448"/>
                    </a:cubicBezTo>
                    <a:cubicBezTo>
                      <a:pt x="408466" y="128129"/>
                      <a:pt x="361634" y="124160"/>
                      <a:pt x="362428" y="119398"/>
                    </a:cubicBezTo>
                    <a:cubicBezTo>
                      <a:pt x="363222" y="114636"/>
                      <a:pt x="414022" y="118604"/>
                      <a:pt x="429103" y="109873"/>
                    </a:cubicBezTo>
                    <a:cubicBezTo>
                      <a:pt x="444184" y="101142"/>
                      <a:pt x="452122" y="78916"/>
                      <a:pt x="452916" y="67010"/>
                    </a:cubicBezTo>
                    <a:cubicBezTo>
                      <a:pt x="453710" y="55104"/>
                      <a:pt x="438628" y="48754"/>
                      <a:pt x="433866" y="38435"/>
                    </a:cubicBezTo>
                    <a:cubicBezTo>
                      <a:pt x="429104" y="28116"/>
                      <a:pt x="434660" y="10654"/>
                      <a:pt x="424341" y="5098"/>
                    </a:cubicBezTo>
                    <a:cubicBezTo>
                      <a:pt x="414022" y="-458"/>
                      <a:pt x="378303" y="-2839"/>
                      <a:pt x="371953" y="5098"/>
                    </a:cubicBezTo>
                    <a:cubicBezTo>
                      <a:pt x="365603" y="13035"/>
                      <a:pt x="394178" y="37642"/>
                      <a:pt x="386241" y="52723"/>
                    </a:cubicBezTo>
                    <a:cubicBezTo>
                      <a:pt x="378304" y="67804"/>
                      <a:pt x="345759" y="97173"/>
                      <a:pt x="324328" y="95585"/>
                    </a:cubicBezTo>
                    <a:cubicBezTo>
                      <a:pt x="302897" y="93997"/>
                      <a:pt x="240985" y="41611"/>
                      <a:pt x="233841" y="62248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19" name="Freeform 118"/>
              <p:cNvSpPr/>
              <p:nvPr/>
            </p:nvSpPr>
            <p:spPr>
              <a:xfrm>
                <a:off x="5669733" y="3745033"/>
                <a:ext cx="515356" cy="546609"/>
              </a:xfrm>
              <a:custGeom>
                <a:avLst/>
                <a:gdLst>
                  <a:gd name="connsiteX0" fmla="*/ 240530 w 515356"/>
                  <a:gd name="connsiteY0" fmla="*/ 12580 h 546609"/>
                  <a:gd name="connsiteX1" fmla="*/ 292917 w 515356"/>
                  <a:gd name="connsiteY1" fmla="*/ 217367 h 546609"/>
                  <a:gd name="connsiteX2" fmla="*/ 235767 w 515356"/>
                  <a:gd name="connsiteY2" fmla="*/ 341192 h 546609"/>
                  <a:gd name="connsiteX3" fmla="*/ 116705 w 515356"/>
                  <a:gd name="connsiteY3" fmla="*/ 431680 h 546609"/>
                  <a:gd name="connsiteX4" fmla="*/ 2405 w 515356"/>
                  <a:gd name="connsiteY4" fmla="*/ 407867 h 546609"/>
                  <a:gd name="connsiteX5" fmla="*/ 50030 w 515356"/>
                  <a:gd name="connsiteY5" fmla="*/ 517405 h 546609"/>
                  <a:gd name="connsiteX6" fmla="*/ 178617 w 515356"/>
                  <a:gd name="connsiteY6" fmla="*/ 545980 h 546609"/>
                  <a:gd name="connsiteX7" fmla="*/ 383405 w 515356"/>
                  <a:gd name="connsiteY7" fmla="*/ 498355 h 546609"/>
                  <a:gd name="connsiteX8" fmla="*/ 483417 w 515356"/>
                  <a:gd name="connsiteY8" fmla="*/ 441205 h 546609"/>
                  <a:gd name="connsiteX9" fmla="*/ 454842 w 515356"/>
                  <a:gd name="connsiteY9" fmla="*/ 403105 h 546609"/>
                  <a:gd name="connsiteX10" fmla="*/ 364355 w 515356"/>
                  <a:gd name="connsiteY10" fmla="*/ 341192 h 546609"/>
                  <a:gd name="connsiteX11" fmla="*/ 392930 w 515356"/>
                  <a:gd name="connsiteY11" fmla="*/ 236417 h 546609"/>
                  <a:gd name="connsiteX12" fmla="*/ 445317 w 515356"/>
                  <a:gd name="connsiteY12" fmla="*/ 179267 h 546609"/>
                  <a:gd name="connsiteX13" fmla="*/ 502467 w 515356"/>
                  <a:gd name="connsiteY13" fmla="*/ 131642 h 546609"/>
                  <a:gd name="connsiteX14" fmla="*/ 511992 w 515356"/>
                  <a:gd name="connsiteY14" fmla="*/ 60205 h 546609"/>
                  <a:gd name="connsiteX15" fmla="*/ 507230 w 515356"/>
                  <a:gd name="connsiteY15" fmla="*/ 22105 h 546609"/>
                  <a:gd name="connsiteX16" fmla="*/ 426267 w 515356"/>
                  <a:gd name="connsiteY16" fmla="*/ 41155 h 546609"/>
                  <a:gd name="connsiteX17" fmla="*/ 345305 w 515356"/>
                  <a:gd name="connsiteY17" fmla="*/ 55442 h 546609"/>
                  <a:gd name="connsiteX18" fmla="*/ 292917 w 515356"/>
                  <a:gd name="connsiteY18" fmla="*/ 26867 h 546609"/>
                  <a:gd name="connsiteX19" fmla="*/ 240530 w 515356"/>
                  <a:gd name="connsiteY19" fmla="*/ 12580 h 546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15356" h="546609">
                    <a:moveTo>
                      <a:pt x="240530" y="12580"/>
                    </a:moveTo>
                    <a:cubicBezTo>
                      <a:pt x="240530" y="44330"/>
                      <a:pt x="293711" y="162598"/>
                      <a:pt x="292917" y="217367"/>
                    </a:cubicBezTo>
                    <a:cubicBezTo>
                      <a:pt x="292123" y="272136"/>
                      <a:pt x="265136" y="305473"/>
                      <a:pt x="235767" y="341192"/>
                    </a:cubicBezTo>
                    <a:cubicBezTo>
                      <a:pt x="206398" y="376911"/>
                      <a:pt x="155599" y="420568"/>
                      <a:pt x="116705" y="431680"/>
                    </a:cubicBezTo>
                    <a:cubicBezTo>
                      <a:pt x="77811" y="442792"/>
                      <a:pt x="13517" y="393580"/>
                      <a:pt x="2405" y="407867"/>
                    </a:cubicBezTo>
                    <a:cubicBezTo>
                      <a:pt x="-8708" y="422155"/>
                      <a:pt x="20661" y="494386"/>
                      <a:pt x="50030" y="517405"/>
                    </a:cubicBezTo>
                    <a:cubicBezTo>
                      <a:pt x="79399" y="540424"/>
                      <a:pt x="123055" y="549155"/>
                      <a:pt x="178617" y="545980"/>
                    </a:cubicBezTo>
                    <a:cubicBezTo>
                      <a:pt x="234179" y="542805"/>
                      <a:pt x="332605" y="515817"/>
                      <a:pt x="383405" y="498355"/>
                    </a:cubicBezTo>
                    <a:cubicBezTo>
                      <a:pt x="434205" y="480893"/>
                      <a:pt x="471511" y="457080"/>
                      <a:pt x="483417" y="441205"/>
                    </a:cubicBezTo>
                    <a:cubicBezTo>
                      <a:pt x="495323" y="425330"/>
                      <a:pt x="474686" y="419774"/>
                      <a:pt x="454842" y="403105"/>
                    </a:cubicBezTo>
                    <a:cubicBezTo>
                      <a:pt x="434998" y="386436"/>
                      <a:pt x="374674" y="368973"/>
                      <a:pt x="364355" y="341192"/>
                    </a:cubicBezTo>
                    <a:cubicBezTo>
                      <a:pt x="354036" y="313411"/>
                      <a:pt x="379436" y="263404"/>
                      <a:pt x="392930" y="236417"/>
                    </a:cubicBezTo>
                    <a:cubicBezTo>
                      <a:pt x="406424" y="209430"/>
                      <a:pt x="427061" y="196729"/>
                      <a:pt x="445317" y="179267"/>
                    </a:cubicBezTo>
                    <a:cubicBezTo>
                      <a:pt x="463573" y="161805"/>
                      <a:pt x="491355" y="151486"/>
                      <a:pt x="502467" y="131642"/>
                    </a:cubicBezTo>
                    <a:cubicBezTo>
                      <a:pt x="513579" y="111798"/>
                      <a:pt x="511198" y="78461"/>
                      <a:pt x="511992" y="60205"/>
                    </a:cubicBezTo>
                    <a:cubicBezTo>
                      <a:pt x="512786" y="41949"/>
                      <a:pt x="521517" y="25280"/>
                      <a:pt x="507230" y="22105"/>
                    </a:cubicBezTo>
                    <a:cubicBezTo>
                      <a:pt x="492943" y="18930"/>
                      <a:pt x="453254" y="35599"/>
                      <a:pt x="426267" y="41155"/>
                    </a:cubicBezTo>
                    <a:cubicBezTo>
                      <a:pt x="399280" y="46711"/>
                      <a:pt x="367530" y="57823"/>
                      <a:pt x="345305" y="55442"/>
                    </a:cubicBezTo>
                    <a:cubicBezTo>
                      <a:pt x="323080" y="53061"/>
                      <a:pt x="305617" y="35598"/>
                      <a:pt x="292917" y="26867"/>
                    </a:cubicBezTo>
                    <a:cubicBezTo>
                      <a:pt x="280217" y="18136"/>
                      <a:pt x="240530" y="-19170"/>
                      <a:pt x="240530" y="12580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0" name="Freeform 119"/>
              <p:cNvSpPr/>
              <p:nvPr/>
            </p:nvSpPr>
            <p:spPr>
              <a:xfrm>
                <a:off x="5642595" y="3847866"/>
                <a:ext cx="142310" cy="238832"/>
              </a:xfrm>
              <a:custGeom>
                <a:avLst/>
                <a:gdLst>
                  <a:gd name="connsiteX0" fmla="*/ 96218 w 142310"/>
                  <a:gd name="connsiteY0" fmla="*/ 238359 h 238832"/>
                  <a:gd name="connsiteX1" fmla="*/ 139080 w 142310"/>
                  <a:gd name="connsiteY1" fmla="*/ 128822 h 238832"/>
                  <a:gd name="connsiteX2" fmla="*/ 10493 w 142310"/>
                  <a:gd name="connsiteY2" fmla="*/ 234 h 238832"/>
                  <a:gd name="connsiteX3" fmla="*/ 15255 w 142310"/>
                  <a:gd name="connsiteY3" fmla="*/ 162159 h 238832"/>
                  <a:gd name="connsiteX4" fmla="*/ 96218 w 142310"/>
                  <a:gd name="connsiteY4" fmla="*/ 238359 h 238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2310" h="238832">
                    <a:moveTo>
                      <a:pt x="96218" y="238359"/>
                    </a:moveTo>
                    <a:cubicBezTo>
                      <a:pt x="116855" y="232803"/>
                      <a:pt x="153367" y="168509"/>
                      <a:pt x="139080" y="128822"/>
                    </a:cubicBezTo>
                    <a:cubicBezTo>
                      <a:pt x="124793" y="89135"/>
                      <a:pt x="31130" y="-5322"/>
                      <a:pt x="10493" y="234"/>
                    </a:cubicBezTo>
                    <a:cubicBezTo>
                      <a:pt x="-10144" y="5790"/>
                      <a:pt x="4143" y="124853"/>
                      <a:pt x="15255" y="162159"/>
                    </a:cubicBezTo>
                    <a:cubicBezTo>
                      <a:pt x="26367" y="199465"/>
                      <a:pt x="75581" y="243915"/>
                      <a:pt x="96218" y="238359"/>
                    </a:cubicBez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1" name="Freeform 120"/>
              <p:cNvSpPr/>
              <p:nvPr/>
            </p:nvSpPr>
            <p:spPr>
              <a:xfrm>
                <a:off x="5667289" y="3471503"/>
                <a:ext cx="192581" cy="143511"/>
              </a:xfrm>
              <a:custGeom>
                <a:avLst/>
                <a:gdLst>
                  <a:gd name="connsiteX0" fmla="*/ 86 w 192581"/>
                  <a:gd name="connsiteY0" fmla="*/ 138472 h 143511"/>
                  <a:gd name="connsiteX1" fmla="*/ 181061 w 192581"/>
                  <a:gd name="connsiteY1" fmla="*/ 360 h 143511"/>
                  <a:gd name="connsiteX2" fmla="*/ 157249 w 192581"/>
                  <a:gd name="connsiteY2" fmla="*/ 100372 h 143511"/>
                  <a:gd name="connsiteX3" fmla="*/ 86 w 192581"/>
                  <a:gd name="connsiteY3" fmla="*/ 138472 h 143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2581" h="143511">
                    <a:moveTo>
                      <a:pt x="86" y="138472"/>
                    </a:moveTo>
                    <a:cubicBezTo>
                      <a:pt x="4055" y="121803"/>
                      <a:pt x="154867" y="6710"/>
                      <a:pt x="181061" y="360"/>
                    </a:cubicBezTo>
                    <a:cubicBezTo>
                      <a:pt x="207255" y="-5990"/>
                      <a:pt x="184236" y="73385"/>
                      <a:pt x="157249" y="100372"/>
                    </a:cubicBezTo>
                    <a:cubicBezTo>
                      <a:pt x="130262" y="127359"/>
                      <a:pt x="-3883" y="155141"/>
                      <a:pt x="86" y="138472"/>
                    </a:cubicBezTo>
                    <a:close/>
                  </a:path>
                </a:pathLst>
              </a:custGeom>
              <a:solidFill>
                <a:srgbClr val="FFFFFF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2" name="Freeform 121"/>
              <p:cNvSpPr/>
              <p:nvPr/>
            </p:nvSpPr>
            <p:spPr>
              <a:xfrm>
                <a:off x="6055596" y="3909436"/>
                <a:ext cx="461791" cy="234897"/>
              </a:xfrm>
              <a:custGeom>
                <a:avLst/>
                <a:gdLst>
                  <a:gd name="connsiteX0" fmla="*/ 2304 w 461791"/>
                  <a:gd name="connsiteY0" fmla="*/ 138689 h 234897"/>
                  <a:gd name="connsiteX1" fmla="*/ 107079 w 461791"/>
                  <a:gd name="connsiteY1" fmla="*/ 129164 h 234897"/>
                  <a:gd name="connsiteX2" fmla="*/ 173754 w 461791"/>
                  <a:gd name="connsiteY2" fmla="*/ 91064 h 234897"/>
                  <a:gd name="connsiteX3" fmla="*/ 240429 w 461791"/>
                  <a:gd name="connsiteY3" fmla="*/ 10102 h 234897"/>
                  <a:gd name="connsiteX4" fmla="*/ 249954 w 461791"/>
                  <a:gd name="connsiteY4" fmla="*/ 133927 h 234897"/>
                  <a:gd name="connsiteX5" fmla="*/ 364254 w 461791"/>
                  <a:gd name="connsiteY5" fmla="*/ 76777 h 234897"/>
                  <a:gd name="connsiteX6" fmla="*/ 373779 w 461791"/>
                  <a:gd name="connsiteY6" fmla="*/ 577 h 234897"/>
                  <a:gd name="connsiteX7" fmla="*/ 454742 w 461791"/>
                  <a:gd name="connsiteY7" fmla="*/ 119639 h 234897"/>
                  <a:gd name="connsiteX8" fmla="*/ 445217 w 461791"/>
                  <a:gd name="connsiteY8" fmla="*/ 172027 h 234897"/>
                  <a:gd name="connsiteX9" fmla="*/ 345204 w 461791"/>
                  <a:gd name="connsiteY9" fmla="*/ 224414 h 234897"/>
                  <a:gd name="connsiteX10" fmla="*/ 226142 w 461791"/>
                  <a:gd name="connsiteY10" fmla="*/ 224414 h 234897"/>
                  <a:gd name="connsiteX11" fmla="*/ 102317 w 461791"/>
                  <a:gd name="connsiteY11" fmla="*/ 233939 h 234897"/>
                  <a:gd name="connsiteX12" fmla="*/ 40404 w 461791"/>
                  <a:gd name="connsiteY12" fmla="*/ 229177 h 234897"/>
                  <a:gd name="connsiteX13" fmla="*/ 2304 w 461791"/>
                  <a:gd name="connsiteY13" fmla="*/ 138689 h 23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61791" h="234897">
                    <a:moveTo>
                      <a:pt x="2304" y="138689"/>
                    </a:moveTo>
                    <a:cubicBezTo>
                      <a:pt x="13416" y="122020"/>
                      <a:pt x="78504" y="137102"/>
                      <a:pt x="107079" y="129164"/>
                    </a:cubicBezTo>
                    <a:cubicBezTo>
                      <a:pt x="135654" y="121226"/>
                      <a:pt x="151529" y="110908"/>
                      <a:pt x="173754" y="91064"/>
                    </a:cubicBezTo>
                    <a:cubicBezTo>
                      <a:pt x="195979" y="71220"/>
                      <a:pt x="227729" y="2958"/>
                      <a:pt x="240429" y="10102"/>
                    </a:cubicBezTo>
                    <a:cubicBezTo>
                      <a:pt x="253129" y="17246"/>
                      <a:pt x="229317" y="122815"/>
                      <a:pt x="249954" y="133927"/>
                    </a:cubicBezTo>
                    <a:cubicBezTo>
                      <a:pt x="270591" y="145039"/>
                      <a:pt x="343617" y="99002"/>
                      <a:pt x="364254" y="76777"/>
                    </a:cubicBezTo>
                    <a:cubicBezTo>
                      <a:pt x="384891" y="54552"/>
                      <a:pt x="358698" y="-6567"/>
                      <a:pt x="373779" y="577"/>
                    </a:cubicBezTo>
                    <a:cubicBezTo>
                      <a:pt x="388860" y="7721"/>
                      <a:pt x="442836" y="91064"/>
                      <a:pt x="454742" y="119639"/>
                    </a:cubicBezTo>
                    <a:cubicBezTo>
                      <a:pt x="466648" y="148214"/>
                      <a:pt x="463473" y="154565"/>
                      <a:pt x="445217" y="172027"/>
                    </a:cubicBezTo>
                    <a:cubicBezTo>
                      <a:pt x="426961" y="189489"/>
                      <a:pt x="381716" y="215683"/>
                      <a:pt x="345204" y="224414"/>
                    </a:cubicBezTo>
                    <a:cubicBezTo>
                      <a:pt x="308692" y="233145"/>
                      <a:pt x="266623" y="222827"/>
                      <a:pt x="226142" y="224414"/>
                    </a:cubicBezTo>
                    <a:cubicBezTo>
                      <a:pt x="185661" y="226001"/>
                      <a:pt x="133273" y="233145"/>
                      <a:pt x="102317" y="233939"/>
                    </a:cubicBezTo>
                    <a:cubicBezTo>
                      <a:pt x="71361" y="234733"/>
                      <a:pt x="57866" y="237114"/>
                      <a:pt x="40404" y="229177"/>
                    </a:cubicBezTo>
                    <a:cubicBezTo>
                      <a:pt x="22942" y="221240"/>
                      <a:pt x="-8808" y="155358"/>
                      <a:pt x="2304" y="138689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3" name="Freeform 122"/>
              <p:cNvSpPr/>
              <p:nvPr/>
            </p:nvSpPr>
            <p:spPr>
              <a:xfrm>
                <a:off x="5324212" y="3805219"/>
                <a:ext cx="286929" cy="324264"/>
              </a:xfrm>
              <a:custGeom>
                <a:avLst/>
                <a:gdLst>
                  <a:gd name="connsiteX0" fmla="*/ 271726 w 286929"/>
                  <a:gd name="connsiteY0" fmla="*/ 19 h 324264"/>
                  <a:gd name="connsiteX1" fmla="*/ 243151 w 286929"/>
                  <a:gd name="connsiteY1" fmla="*/ 119081 h 324264"/>
                  <a:gd name="connsiteX2" fmla="*/ 190763 w 286929"/>
                  <a:gd name="connsiteY2" fmla="*/ 152419 h 324264"/>
                  <a:gd name="connsiteX3" fmla="*/ 171713 w 286929"/>
                  <a:gd name="connsiteY3" fmla="*/ 104794 h 324264"/>
                  <a:gd name="connsiteX4" fmla="*/ 176476 w 286929"/>
                  <a:gd name="connsiteY4" fmla="*/ 57169 h 324264"/>
                  <a:gd name="connsiteX5" fmla="*/ 119326 w 286929"/>
                  <a:gd name="connsiteY5" fmla="*/ 185756 h 324264"/>
                  <a:gd name="connsiteX6" fmla="*/ 43126 w 286929"/>
                  <a:gd name="connsiteY6" fmla="*/ 200044 h 324264"/>
                  <a:gd name="connsiteX7" fmla="*/ 263 w 286929"/>
                  <a:gd name="connsiteY7" fmla="*/ 171469 h 324264"/>
                  <a:gd name="connsiteX8" fmla="*/ 62176 w 286929"/>
                  <a:gd name="connsiteY8" fmla="*/ 266719 h 324264"/>
                  <a:gd name="connsiteX9" fmla="*/ 181238 w 286929"/>
                  <a:gd name="connsiteY9" fmla="*/ 323869 h 324264"/>
                  <a:gd name="connsiteX10" fmla="*/ 257438 w 286929"/>
                  <a:gd name="connsiteY10" fmla="*/ 290531 h 324264"/>
                  <a:gd name="connsiteX11" fmla="*/ 281251 w 286929"/>
                  <a:gd name="connsiteY11" fmla="*/ 261956 h 324264"/>
                  <a:gd name="connsiteX12" fmla="*/ 286013 w 286929"/>
                  <a:gd name="connsiteY12" fmla="*/ 180994 h 324264"/>
                  <a:gd name="connsiteX13" fmla="*/ 286013 w 286929"/>
                  <a:gd name="connsiteY13" fmla="*/ 128606 h 324264"/>
                  <a:gd name="connsiteX14" fmla="*/ 271726 w 286929"/>
                  <a:gd name="connsiteY14" fmla="*/ 19 h 3242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86929" h="324264">
                    <a:moveTo>
                      <a:pt x="271726" y="19"/>
                    </a:moveTo>
                    <a:cubicBezTo>
                      <a:pt x="264582" y="-1569"/>
                      <a:pt x="256645" y="93681"/>
                      <a:pt x="243151" y="119081"/>
                    </a:cubicBezTo>
                    <a:cubicBezTo>
                      <a:pt x="229657" y="144481"/>
                      <a:pt x="202669" y="154800"/>
                      <a:pt x="190763" y="152419"/>
                    </a:cubicBezTo>
                    <a:cubicBezTo>
                      <a:pt x="178857" y="150038"/>
                      <a:pt x="174094" y="120669"/>
                      <a:pt x="171713" y="104794"/>
                    </a:cubicBezTo>
                    <a:cubicBezTo>
                      <a:pt x="169332" y="88919"/>
                      <a:pt x="185207" y="43675"/>
                      <a:pt x="176476" y="57169"/>
                    </a:cubicBezTo>
                    <a:cubicBezTo>
                      <a:pt x="167745" y="70663"/>
                      <a:pt x="141551" y="161944"/>
                      <a:pt x="119326" y="185756"/>
                    </a:cubicBezTo>
                    <a:cubicBezTo>
                      <a:pt x="97101" y="209568"/>
                      <a:pt x="62970" y="202425"/>
                      <a:pt x="43126" y="200044"/>
                    </a:cubicBezTo>
                    <a:cubicBezTo>
                      <a:pt x="23282" y="197663"/>
                      <a:pt x="-2912" y="160356"/>
                      <a:pt x="263" y="171469"/>
                    </a:cubicBezTo>
                    <a:cubicBezTo>
                      <a:pt x="3438" y="182582"/>
                      <a:pt x="32013" y="241319"/>
                      <a:pt x="62176" y="266719"/>
                    </a:cubicBezTo>
                    <a:cubicBezTo>
                      <a:pt x="92339" y="292119"/>
                      <a:pt x="148694" y="319900"/>
                      <a:pt x="181238" y="323869"/>
                    </a:cubicBezTo>
                    <a:cubicBezTo>
                      <a:pt x="213782" y="327838"/>
                      <a:pt x="240769" y="300850"/>
                      <a:pt x="257438" y="290531"/>
                    </a:cubicBezTo>
                    <a:cubicBezTo>
                      <a:pt x="274107" y="280212"/>
                      <a:pt x="276489" y="280212"/>
                      <a:pt x="281251" y="261956"/>
                    </a:cubicBezTo>
                    <a:cubicBezTo>
                      <a:pt x="286013" y="243700"/>
                      <a:pt x="285219" y="203219"/>
                      <a:pt x="286013" y="180994"/>
                    </a:cubicBezTo>
                    <a:cubicBezTo>
                      <a:pt x="286807" y="158769"/>
                      <a:pt x="287601" y="154006"/>
                      <a:pt x="286013" y="128606"/>
                    </a:cubicBezTo>
                    <a:cubicBezTo>
                      <a:pt x="284426" y="103206"/>
                      <a:pt x="278870" y="1607"/>
                      <a:pt x="271726" y="19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4" name="Freeform 123"/>
              <p:cNvSpPr/>
              <p:nvPr/>
            </p:nvSpPr>
            <p:spPr>
              <a:xfrm>
                <a:off x="5423399" y="3502820"/>
                <a:ext cx="264666" cy="289998"/>
              </a:xfrm>
              <a:custGeom>
                <a:avLst/>
                <a:gdLst>
                  <a:gd name="connsiteX0" fmla="*/ 172539 w 264666"/>
                  <a:gd name="connsiteY0" fmla="*/ 7143 h 289998"/>
                  <a:gd name="connsiteX1" fmla="*/ 120151 w 264666"/>
                  <a:gd name="connsiteY1" fmla="*/ 145255 h 289998"/>
                  <a:gd name="connsiteX2" fmla="*/ 58239 w 264666"/>
                  <a:gd name="connsiteY2" fmla="*/ 230980 h 289998"/>
                  <a:gd name="connsiteX3" fmla="*/ 1089 w 264666"/>
                  <a:gd name="connsiteY3" fmla="*/ 278605 h 289998"/>
                  <a:gd name="connsiteX4" fmla="*/ 110626 w 264666"/>
                  <a:gd name="connsiteY4" fmla="*/ 288130 h 289998"/>
                  <a:gd name="connsiteX5" fmla="*/ 167776 w 264666"/>
                  <a:gd name="connsiteY5" fmla="*/ 250030 h 289998"/>
                  <a:gd name="connsiteX6" fmla="*/ 201114 w 264666"/>
                  <a:gd name="connsiteY6" fmla="*/ 192880 h 289998"/>
                  <a:gd name="connsiteX7" fmla="*/ 215401 w 264666"/>
                  <a:gd name="connsiteY7" fmla="*/ 111918 h 289998"/>
                  <a:gd name="connsiteX8" fmla="*/ 253501 w 264666"/>
                  <a:gd name="connsiteY8" fmla="*/ 30955 h 289998"/>
                  <a:gd name="connsiteX9" fmla="*/ 263026 w 264666"/>
                  <a:gd name="connsiteY9" fmla="*/ 16668 h 289998"/>
                  <a:gd name="connsiteX10" fmla="*/ 224926 w 264666"/>
                  <a:gd name="connsiteY10" fmla="*/ 21430 h 289998"/>
                  <a:gd name="connsiteX11" fmla="*/ 172539 w 264666"/>
                  <a:gd name="connsiteY11" fmla="*/ 7143 h 2899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64666" h="289998">
                    <a:moveTo>
                      <a:pt x="172539" y="7143"/>
                    </a:moveTo>
                    <a:cubicBezTo>
                      <a:pt x="155077" y="27780"/>
                      <a:pt x="139201" y="107949"/>
                      <a:pt x="120151" y="145255"/>
                    </a:cubicBezTo>
                    <a:cubicBezTo>
                      <a:pt x="101101" y="182561"/>
                      <a:pt x="78083" y="208755"/>
                      <a:pt x="58239" y="230980"/>
                    </a:cubicBezTo>
                    <a:cubicBezTo>
                      <a:pt x="38395" y="253205"/>
                      <a:pt x="-7642" y="269080"/>
                      <a:pt x="1089" y="278605"/>
                    </a:cubicBezTo>
                    <a:cubicBezTo>
                      <a:pt x="9820" y="288130"/>
                      <a:pt x="82845" y="292893"/>
                      <a:pt x="110626" y="288130"/>
                    </a:cubicBezTo>
                    <a:cubicBezTo>
                      <a:pt x="138407" y="283368"/>
                      <a:pt x="152695" y="265905"/>
                      <a:pt x="167776" y="250030"/>
                    </a:cubicBezTo>
                    <a:cubicBezTo>
                      <a:pt x="182857" y="234155"/>
                      <a:pt x="193177" y="215899"/>
                      <a:pt x="201114" y="192880"/>
                    </a:cubicBezTo>
                    <a:cubicBezTo>
                      <a:pt x="209051" y="169861"/>
                      <a:pt x="206670" y="138906"/>
                      <a:pt x="215401" y="111918"/>
                    </a:cubicBezTo>
                    <a:cubicBezTo>
                      <a:pt x="224132" y="84931"/>
                      <a:pt x="245564" y="46830"/>
                      <a:pt x="253501" y="30955"/>
                    </a:cubicBezTo>
                    <a:cubicBezTo>
                      <a:pt x="261438" y="15080"/>
                      <a:pt x="267788" y="18255"/>
                      <a:pt x="263026" y="16668"/>
                    </a:cubicBezTo>
                    <a:cubicBezTo>
                      <a:pt x="258264" y="15081"/>
                      <a:pt x="236038" y="26192"/>
                      <a:pt x="224926" y="21430"/>
                    </a:cubicBezTo>
                    <a:cubicBezTo>
                      <a:pt x="213814" y="16668"/>
                      <a:pt x="190001" y="-13494"/>
                      <a:pt x="172539" y="7143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5" name="Freeform 124"/>
              <p:cNvSpPr/>
              <p:nvPr/>
            </p:nvSpPr>
            <p:spPr>
              <a:xfrm>
                <a:off x="6743167" y="3604497"/>
                <a:ext cx="191497" cy="384089"/>
              </a:xfrm>
              <a:custGeom>
                <a:avLst/>
                <a:gdLst>
                  <a:gd name="connsiteX0" fmla="*/ 57683 w 191497"/>
                  <a:gd name="connsiteY0" fmla="*/ 716 h 384089"/>
                  <a:gd name="connsiteX1" fmla="*/ 52921 w 191497"/>
                  <a:gd name="connsiteY1" fmla="*/ 153116 h 384089"/>
                  <a:gd name="connsiteX2" fmla="*/ 533 w 191497"/>
                  <a:gd name="connsiteY2" fmla="*/ 205503 h 384089"/>
                  <a:gd name="connsiteX3" fmla="*/ 29108 w 191497"/>
                  <a:gd name="connsiteY3" fmla="*/ 300753 h 384089"/>
                  <a:gd name="connsiteX4" fmla="*/ 81496 w 191497"/>
                  <a:gd name="connsiteY4" fmla="*/ 381716 h 384089"/>
                  <a:gd name="connsiteX5" fmla="*/ 162458 w 191497"/>
                  <a:gd name="connsiteY5" fmla="*/ 357903 h 384089"/>
                  <a:gd name="connsiteX6" fmla="*/ 191033 w 191497"/>
                  <a:gd name="connsiteY6" fmla="*/ 310278 h 384089"/>
                  <a:gd name="connsiteX7" fmla="*/ 143408 w 191497"/>
                  <a:gd name="connsiteY7" fmla="*/ 105491 h 384089"/>
                  <a:gd name="connsiteX8" fmla="*/ 57683 w 191497"/>
                  <a:gd name="connsiteY8" fmla="*/ 716 h 384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1497" h="384089">
                    <a:moveTo>
                      <a:pt x="57683" y="716"/>
                    </a:moveTo>
                    <a:cubicBezTo>
                      <a:pt x="42602" y="8653"/>
                      <a:pt x="62446" y="118985"/>
                      <a:pt x="52921" y="153116"/>
                    </a:cubicBezTo>
                    <a:cubicBezTo>
                      <a:pt x="43396" y="187247"/>
                      <a:pt x="4502" y="180897"/>
                      <a:pt x="533" y="205503"/>
                    </a:cubicBezTo>
                    <a:cubicBezTo>
                      <a:pt x="-3436" y="230109"/>
                      <a:pt x="15614" y="271384"/>
                      <a:pt x="29108" y="300753"/>
                    </a:cubicBezTo>
                    <a:cubicBezTo>
                      <a:pt x="42602" y="330122"/>
                      <a:pt x="59271" y="372191"/>
                      <a:pt x="81496" y="381716"/>
                    </a:cubicBezTo>
                    <a:cubicBezTo>
                      <a:pt x="103721" y="391241"/>
                      <a:pt x="144202" y="369809"/>
                      <a:pt x="162458" y="357903"/>
                    </a:cubicBezTo>
                    <a:cubicBezTo>
                      <a:pt x="180714" y="345997"/>
                      <a:pt x="194208" y="352347"/>
                      <a:pt x="191033" y="310278"/>
                    </a:cubicBezTo>
                    <a:cubicBezTo>
                      <a:pt x="187858" y="268209"/>
                      <a:pt x="163252" y="158672"/>
                      <a:pt x="143408" y="105491"/>
                    </a:cubicBezTo>
                    <a:cubicBezTo>
                      <a:pt x="123564" y="52310"/>
                      <a:pt x="72764" y="-7221"/>
                      <a:pt x="57683" y="716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6" name="Freeform 125"/>
              <p:cNvSpPr/>
              <p:nvPr/>
            </p:nvSpPr>
            <p:spPr>
              <a:xfrm>
                <a:off x="6446106" y="3552764"/>
                <a:ext cx="475758" cy="858553"/>
              </a:xfrm>
              <a:custGeom>
                <a:avLst/>
                <a:gdLst>
                  <a:gd name="connsiteX0" fmla="*/ 173769 w 475758"/>
                  <a:gd name="connsiteY0" fmla="*/ 366774 h 858553"/>
                  <a:gd name="connsiteX1" fmla="*/ 121382 w 475758"/>
                  <a:gd name="connsiteY1" fmla="*/ 176274 h 858553"/>
                  <a:gd name="connsiteX2" fmla="*/ 107094 w 475758"/>
                  <a:gd name="connsiteY2" fmla="*/ 90549 h 858553"/>
                  <a:gd name="connsiteX3" fmla="*/ 2319 w 475758"/>
                  <a:gd name="connsiteY3" fmla="*/ 42924 h 858553"/>
                  <a:gd name="connsiteX4" fmla="*/ 221394 w 475758"/>
                  <a:gd name="connsiteY4" fmla="*/ 61 h 858553"/>
                  <a:gd name="connsiteX5" fmla="*/ 240444 w 475758"/>
                  <a:gd name="connsiteY5" fmla="*/ 52449 h 858553"/>
                  <a:gd name="connsiteX6" fmla="*/ 207107 w 475758"/>
                  <a:gd name="connsiteY6" fmla="*/ 219136 h 858553"/>
                  <a:gd name="connsiteX7" fmla="*/ 345219 w 475758"/>
                  <a:gd name="connsiteY7" fmla="*/ 485836 h 858553"/>
                  <a:gd name="connsiteX8" fmla="*/ 469044 w 475758"/>
                  <a:gd name="connsiteY8" fmla="*/ 604899 h 858553"/>
                  <a:gd name="connsiteX9" fmla="*/ 454757 w 475758"/>
                  <a:gd name="connsiteY9" fmla="*/ 857311 h 858553"/>
                  <a:gd name="connsiteX10" fmla="*/ 416657 w 475758"/>
                  <a:gd name="connsiteY10" fmla="*/ 695386 h 858553"/>
                  <a:gd name="connsiteX11" fmla="*/ 311882 w 475758"/>
                  <a:gd name="connsiteY11" fmla="*/ 552511 h 858553"/>
                  <a:gd name="connsiteX12" fmla="*/ 211869 w 475758"/>
                  <a:gd name="connsiteY12" fmla="*/ 409636 h 858553"/>
                  <a:gd name="connsiteX13" fmla="*/ 173769 w 475758"/>
                  <a:gd name="connsiteY13" fmla="*/ 366774 h 858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75758" h="858553">
                    <a:moveTo>
                      <a:pt x="173769" y="366774"/>
                    </a:moveTo>
                    <a:cubicBezTo>
                      <a:pt x="158688" y="327880"/>
                      <a:pt x="132494" y="222311"/>
                      <a:pt x="121382" y="176274"/>
                    </a:cubicBezTo>
                    <a:cubicBezTo>
                      <a:pt x="110270" y="130237"/>
                      <a:pt x="126938" y="112774"/>
                      <a:pt x="107094" y="90549"/>
                    </a:cubicBezTo>
                    <a:cubicBezTo>
                      <a:pt x="87250" y="68324"/>
                      <a:pt x="-16731" y="58005"/>
                      <a:pt x="2319" y="42924"/>
                    </a:cubicBezTo>
                    <a:cubicBezTo>
                      <a:pt x="21369" y="27843"/>
                      <a:pt x="181707" y="-1526"/>
                      <a:pt x="221394" y="61"/>
                    </a:cubicBezTo>
                    <a:cubicBezTo>
                      <a:pt x="261081" y="1648"/>
                      <a:pt x="242825" y="15936"/>
                      <a:pt x="240444" y="52449"/>
                    </a:cubicBezTo>
                    <a:cubicBezTo>
                      <a:pt x="238063" y="88961"/>
                      <a:pt x="189645" y="146905"/>
                      <a:pt x="207107" y="219136"/>
                    </a:cubicBezTo>
                    <a:cubicBezTo>
                      <a:pt x="224569" y="291367"/>
                      <a:pt x="301563" y="421542"/>
                      <a:pt x="345219" y="485836"/>
                    </a:cubicBezTo>
                    <a:cubicBezTo>
                      <a:pt x="388875" y="550130"/>
                      <a:pt x="450788" y="542987"/>
                      <a:pt x="469044" y="604899"/>
                    </a:cubicBezTo>
                    <a:cubicBezTo>
                      <a:pt x="487300" y="666811"/>
                      <a:pt x="463488" y="842230"/>
                      <a:pt x="454757" y="857311"/>
                    </a:cubicBezTo>
                    <a:cubicBezTo>
                      <a:pt x="446026" y="872392"/>
                      <a:pt x="440469" y="746186"/>
                      <a:pt x="416657" y="695386"/>
                    </a:cubicBezTo>
                    <a:cubicBezTo>
                      <a:pt x="392845" y="644586"/>
                      <a:pt x="346013" y="600136"/>
                      <a:pt x="311882" y="552511"/>
                    </a:cubicBezTo>
                    <a:cubicBezTo>
                      <a:pt x="277751" y="504886"/>
                      <a:pt x="230919" y="436623"/>
                      <a:pt x="211869" y="409636"/>
                    </a:cubicBezTo>
                    <a:cubicBezTo>
                      <a:pt x="192819" y="382649"/>
                      <a:pt x="188850" y="405668"/>
                      <a:pt x="173769" y="366774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7" name="Freeform 126"/>
              <p:cNvSpPr/>
              <p:nvPr/>
            </p:nvSpPr>
            <p:spPr>
              <a:xfrm>
                <a:off x="6444412" y="4102413"/>
                <a:ext cx="729699" cy="622461"/>
              </a:xfrm>
              <a:custGeom>
                <a:avLst/>
                <a:gdLst>
                  <a:gd name="connsiteX0" fmla="*/ 532651 w 729699"/>
                  <a:gd name="connsiteY0" fmla="*/ 12387 h 622461"/>
                  <a:gd name="connsiteX1" fmla="*/ 604088 w 729699"/>
                  <a:gd name="connsiteY1" fmla="*/ 250512 h 622461"/>
                  <a:gd name="connsiteX2" fmla="*/ 542176 w 729699"/>
                  <a:gd name="connsiteY2" fmla="*/ 407675 h 622461"/>
                  <a:gd name="connsiteX3" fmla="*/ 375488 w 729699"/>
                  <a:gd name="connsiteY3" fmla="*/ 388625 h 622461"/>
                  <a:gd name="connsiteX4" fmla="*/ 232613 w 729699"/>
                  <a:gd name="connsiteY4" fmla="*/ 412437 h 622461"/>
                  <a:gd name="connsiteX5" fmla="*/ 4013 w 729699"/>
                  <a:gd name="connsiteY5" fmla="*/ 479112 h 622461"/>
                  <a:gd name="connsiteX6" fmla="*/ 99263 w 729699"/>
                  <a:gd name="connsiteY6" fmla="*/ 531500 h 622461"/>
                  <a:gd name="connsiteX7" fmla="*/ 256426 w 729699"/>
                  <a:gd name="connsiteY7" fmla="*/ 464825 h 622461"/>
                  <a:gd name="connsiteX8" fmla="*/ 365963 w 729699"/>
                  <a:gd name="connsiteY8" fmla="*/ 483875 h 622461"/>
                  <a:gd name="connsiteX9" fmla="*/ 413588 w 729699"/>
                  <a:gd name="connsiteY9" fmla="*/ 469587 h 622461"/>
                  <a:gd name="connsiteX10" fmla="*/ 461213 w 729699"/>
                  <a:gd name="connsiteY10" fmla="*/ 555312 h 622461"/>
                  <a:gd name="connsiteX11" fmla="*/ 518363 w 729699"/>
                  <a:gd name="connsiteY11" fmla="*/ 612462 h 622461"/>
                  <a:gd name="connsiteX12" fmla="*/ 608851 w 729699"/>
                  <a:gd name="connsiteY12" fmla="*/ 612462 h 622461"/>
                  <a:gd name="connsiteX13" fmla="*/ 685051 w 729699"/>
                  <a:gd name="connsiteY13" fmla="*/ 512450 h 622461"/>
                  <a:gd name="connsiteX14" fmla="*/ 727913 w 729699"/>
                  <a:gd name="connsiteY14" fmla="*/ 393387 h 622461"/>
                  <a:gd name="connsiteX15" fmla="*/ 713626 w 729699"/>
                  <a:gd name="connsiteY15" fmla="*/ 274325 h 622461"/>
                  <a:gd name="connsiteX16" fmla="*/ 642188 w 729699"/>
                  <a:gd name="connsiteY16" fmla="*/ 60012 h 622461"/>
                  <a:gd name="connsiteX17" fmla="*/ 532651 w 729699"/>
                  <a:gd name="connsiteY17" fmla="*/ 12387 h 6224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29699" h="622461">
                    <a:moveTo>
                      <a:pt x="532651" y="12387"/>
                    </a:moveTo>
                    <a:cubicBezTo>
                      <a:pt x="526301" y="44137"/>
                      <a:pt x="602501" y="184631"/>
                      <a:pt x="604088" y="250512"/>
                    </a:cubicBezTo>
                    <a:cubicBezTo>
                      <a:pt x="605675" y="316393"/>
                      <a:pt x="580276" y="384656"/>
                      <a:pt x="542176" y="407675"/>
                    </a:cubicBezTo>
                    <a:cubicBezTo>
                      <a:pt x="504076" y="430694"/>
                      <a:pt x="427082" y="387831"/>
                      <a:pt x="375488" y="388625"/>
                    </a:cubicBezTo>
                    <a:cubicBezTo>
                      <a:pt x="323894" y="389419"/>
                      <a:pt x="294525" y="397356"/>
                      <a:pt x="232613" y="412437"/>
                    </a:cubicBezTo>
                    <a:cubicBezTo>
                      <a:pt x="170701" y="427518"/>
                      <a:pt x="26238" y="459268"/>
                      <a:pt x="4013" y="479112"/>
                    </a:cubicBezTo>
                    <a:cubicBezTo>
                      <a:pt x="-18212" y="498956"/>
                      <a:pt x="57194" y="533881"/>
                      <a:pt x="99263" y="531500"/>
                    </a:cubicBezTo>
                    <a:cubicBezTo>
                      <a:pt x="141332" y="529119"/>
                      <a:pt x="211976" y="472762"/>
                      <a:pt x="256426" y="464825"/>
                    </a:cubicBezTo>
                    <a:cubicBezTo>
                      <a:pt x="300876" y="456888"/>
                      <a:pt x="339769" y="483081"/>
                      <a:pt x="365963" y="483875"/>
                    </a:cubicBezTo>
                    <a:cubicBezTo>
                      <a:pt x="392157" y="484669"/>
                      <a:pt x="397713" y="457681"/>
                      <a:pt x="413588" y="469587"/>
                    </a:cubicBezTo>
                    <a:cubicBezTo>
                      <a:pt x="429463" y="481493"/>
                      <a:pt x="443751" y="531500"/>
                      <a:pt x="461213" y="555312"/>
                    </a:cubicBezTo>
                    <a:cubicBezTo>
                      <a:pt x="478675" y="579124"/>
                      <a:pt x="493757" y="602937"/>
                      <a:pt x="518363" y="612462"/>
                    </a:cubicBezTo>
                    <a:cubicBezTo>
                      <a:pt x="542969" y="621987"/>
                      <a:pt x="581070" y="629131"/>
                      <a:pt x="608851" y="612462"/>
                    </a:cubicBezTo>
                    <a:cubicBezTo>
                      <a:pt x="636632" y="595793"/>
                      <a:pt x="665207" y="548962"/>
                      <a:pt x="685051" y="512450"/>
                    </a:cubicBezTo>
                    <a:cubicBezTo>
                      <a:pt x="704895" y="475938"/>
                      <a:pt x="723151" y="433075"/>
                      <a:pt x="727913" y="393387"/>
                    </a:cubicBezTo>
                    <a:cubicBezTo>
                      <a:pt x="732676" y="353700"/>
                      <a:pt x="727914" y="329888"/>
                      <a:pt x="713626" y="274325"/>
                    </a:cubicBezTo>
                    <a:cubicBezTo>
                      <a:pt x="699339" y="218763"/>
                      <a:pt x="671557" y="105256"/>
                      <a:pt x="642188" y="60012"/>
                    </a:cubicBezTo>
                    <a:cubicBezTo>
                      <a:pt x="612819" y="14768"/>
                      <a:pt x="539001" y="-19363"/>
                      <a:pt x="532651" y="12387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8" name="Freeform 127"/>
              <p:cNvSpPr/>
              <p:nvPr/>
            </p:nvSpPr>
            <p:spPr>
              <a:xfrm>
                <a:off x="6481399" y="3933748"/>
                <a:ext cx="181801" cy="516163"/>
              </a:xfrm>
              <a:custGeom>
                <a:avLst/>
                <a:gdLst>
                  <a:gd name="connsiteX0" fmla="*/ 5126 w 181801"/>
                  <a:gd name="connsiteY0" fmla="*/ 77 h 516163"/>
                  <a:gd name="connsiteX1" fmla="*/ 181339 w 181801"/>
                  <a:gd name="connsiteY1" fmla="*/ 223915 h 516163"/>
                  <a:gd name="connsiteX2" fmla="*/ 57514 w 181801"/>
                  <a:gd name="connsiteY2" fmla="*/ 514427 h 516163"/>
                  <a:gd name="connsiteX3" fmla="*/ 90851 w 181801"/>
                  <a:gd name="connsiteY3" fmla="*/ 338215 h 516163"/>
                  <a:gd name="connsiteX4" fmla="*/ 52751 w 181801"/>
                  <a:gd name="connsiteY4" fmla="*/ 200102 h 516163"/>
                  <a:gd name="connsiteX5" fmla="*/ 5126 w 181801"/>
                  <a:gd name="connsiteY5" fmla="*/ 77 h 516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1801" h="516163">
                    <a:moveTo>
                      <a:pt x="5126" y="77"/>
                    </a:moveTo>
                    <a:cubicBezTo>
                      <a:pt x="26557" y="4046"/>
                      <a:pt x="172608" y="138190"/>
                      <a:pt x="181339" y="223915"/>
                    </a:cubicBezTo>
                    <a:cubicBezTo>
                      <a:pt x="190070" y="309640"/>
                      <a:pt x="72595" y="495377"/>
                      <a:pt x="57514" y="514427"/>
                    </a:cubicBezTo>
                    <a:cubicBezTo>
                      <a:pt x="42433" y="533477"/>
                      <a:pt x="91645" y="390602"/>
                      <a:pt x="90851" y="338215"/>
                    </a:cubicBezTo>
                    <a:cubicBezTo>
                      <a:pt x="90057" y="285828"/>
                      <a:pt x="70213" y="254871"/>
                      <a:pt x="52751" y="200102"/>
                    </a:cubicBezTo>
                    <a:cubicBezTo>
                      <a:pt x="35289" y="145333"/>
                      <a:pt x="-16305" y="-3892"/>
                      <a:pt x="5126" y="77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29" name="Freeform 128"/>
              <p:cNvSpPr/>
              <p:nvPr/>
            </p:nvSpPr>
            <p:spPr>
              <a:xfrm>
                <a:off x="6098012" y="3419318"/>
                <a:ext cx="622072" cy="172666"/>
              </a:xfrm>
              <a:custGeom>
                <a:avLst/>
                <a:gdLst>
                  <a:gd name="connsiteX0" fmla="*/ 569488 w 622072"/>
                  <a:gd name="connsiteY0" fmla="*/ 157 h 172666"/>
                  <a:gd name="connsiteX1" fmla="*/ 283738 w 622072"/>
                  <a:gd name="connsiteY1" fmla="*/ 81120 h 172666"/>
                  <a:gd name="connsiteX2" fmla="*/ 17038 w 622072"/>
                  <a:gd name="connsiteY2" fmla="*/ 76357 h 172666"/>
                  <a:gd name="connsiteX3" fmla="*/ 45613 w 622072"/>
                  <a:gd name="connsiteY3" fmla="*/ 104932 h 172666"/>
                  <a:gd name="connsiteX4" fmla="*/ 198013 w 622072"/>
                  <a:gd name="connsiteY4" fmla="*/ 171607 h 172666"/>
                  <a:gd name="connsiteX5" fmla="*/ 445663 w 622072"/>
                  <a:gd name="connsiteY5" fmla="*/ 143032 h 172666"/>
                  <a:gd name="connsiteX6" fmla="*/ 607588 w 622072"/>
                  <a:gd name="connsiteY6" fmla="*/ 104932 h 172666"/>
                  <a:gd name="connsiteX7" fmla="*/ 569488 w 622072"/>
                  <a:gd name="connsiteY7" fmla="*/ 157 h 172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2072" h="172666">
                    <a:moveTo>
                      <a:pt x="569488" y="157"/>
                    </a:moveTo>
                    <a:cubicBezTo>
                      <a:pt x="515513" y="-3812"/>
                      <a:pt x="375813" y="68420"/>
                      <a:pt x="283738" y="81120"/>
                    </a:cubicBezTo>
                    <a:cubicBezTo>
                      <a:pt x="191663" y="93820"/>
                      <a:pt x="56725" y="72388"/>
                      <a:pt x="17038" y="76357"/>
                    </a:cubicBezTo>
                    <a:cubicBezTo>
                      <a:pt x="-22650" y="80326"/>
                      <a:pt x="15451" y="89057"/>
                      <a:pt x="45613" y="104932"/>
                    </a:cubicBezTo>
                    <a:cubicBezTo>
                      <a:pt x="75775" y="120807"/>
                      <a:pt x="131338" y="165257"/>
                      <a:pt x="198013" y="171607"/>
                    </a:cubicBezTo>
                    <a:cubicBezTo>
                      <a:pt x="264688" y="177957"/>
                      <a:pt x="377401" y="154144"/>
                      <a:pt x="445663" y="143032"/>
                    </a:cubicBezTo>
                    <a:cubicBezTo>
                      <a:pt x="513925" y="131920"/>
                      <a:pt x="579807" y="125570"/>
                      <a:pt x="607588" y="104932"/>
                    </a:cubicBezTo>
                    <a:cubicBezTo>
                      <a:pt x="635369" y="84295"/>
                      <a:pt x="623463" y="4126"/>
                      <a:pt x="569488" y="157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30" name="Freeform 129"/>
              <p:cNvSpPr/>
              <p:nvPr/>
            </p:nvSpPr>
            <p:spPr>
              <a:xfrm>
                <a:off x="5621135" y="3395615"/>
                <a:ext cx="193105" cy="108018"/>
              </a:xfrm>
              <a:custGeom>
                <a:avLst/>
                <a:gdLst>
                  <a:gd name="connsiteX0" fmla="*/ 189115 w 193105"/>
                  <a:gd name="connsiteY0" fmla="*/ 48 h 108018"/>
                  <a:gd name="connsiteX1" fmla="*/ 46240 w 193105"/>
                  <a:gd name="connsiteY1" fmla="*/ 42910 h 108018"/>
                  <a:gd name="connsiteX2" fmla="*/ 3378 w 193105"/>
                  <a:gd name="connsiteY2" fmla="*/ 38148 h 108018"/>
                  <a:gd name="connsiteX3" fmla="*/ 8140 w 193105"/>
                  <a:gd name="connsiteY3" fmla="*/ 95298 h 108018"/>
                  <a:gd name="connsiteX4" fmla="*/ 51003 w 193105"/>
                  <a:gd name="connsiteY4" fmla="*/ 104823 h 108018"/>
                  <a:gd name="connsiteX5" fmla="*/ 146253 w 193105"/>
                  <a:gd name="connsiteY5" fmla="*/ 52435 h 108018"/>
                  <a:gd name="connsiteX6" fmla="*/ 189115 w 193105"/>
                  <a:gd name="connsiteY6" fmla="*/ 48 h 108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105" h="108018">
                    <a:moveTo>
                      <a:pt x="189115" y="48"/>
                    </a:moveTo>
                    <a:cubicBezTo>
                      <a:pt x="172446" y="-1539"/>
                      <a:pt x="77196" y="36560"/>
                      <a:pt x="46240" y="42910"/>
                    </a:cubicBezTo>
                    <a:cubicBezTo>
                      <a:pt x="15284" y="49260"/>
                      <a:pt x="9728" y="29417"/>
                      <a:pt x="3378" y="38148"/>
                    </a:cubicBezTo>
                    <a:cubicBezTo>
                      <a:pt x="-2972" y="46879"/>
                      <a:pt x="202" y="84186"/>
                      <a:pt x="8140" y="95298"/>
                    </a:cubicBezTo>
                    <a:cubicBezTo>
                      <a:pt x="16077" y="106411"/>
                      <a:pt x="27984" y="111967"/>
                      <a:pt x="51003" y="104823"/>
                    </a:cubicBezTo>
                    <a:cubicBezTo>
                      <a:pt x="74022" y="97679"/>
                      <a:pt x="126409" y="65929"/>
                      <a:pt x="146253" y="52435"/>
                    </a:cubicBezTo>
                    <a:cubicBezTo>
                      <a:pt x="166097" y="38941"/>
                      <a:pt x="205784" y="1635"/>
                      <a:pt x="189115" y="48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sp>
            <p:nvSpPr>
              <p:cNvPr id="131" name="Freeform 130"/>
              <p:cNvSpPr/>
              <p:nvPr/>
            </p:nvSpPr>
            <p:spPr>
              <a:xfrm>
                <a:off x="6160184" y="3333307"/>
                <a:ext cx="433273" cy="94018"/>
              </a:xfrm>
              <a:custGeom>
                <a:avLst/>
                <a:gdLst>
                  <a:gd name="connsiteX0" fmla="*/ 378729 w 433273"/>
                  <a:gd name="connsiteY0" fmla="*/ 5206 h 94018"/>
                  <a:gd name="connsiteX1" fmla="*/ 140604 w 433273"/>
                  <a:gd name="connsiteY1" fmla="*/ 57593 h 94018"/>
                  <a:gd name="connsiteX2" fmla="*/ 2491 w 433273"/>
                  <a:gd name="connsiteY2" fmla="*/ 90931 h 94018"/>
                  <a:gd name="connsiteX3" fmla="*/ 254904 w 433273"/>
                  <a:gd name="connsiteY3" fmla="*/ 90931 h 94018"/>
                  <a:gd name="connsiteX4" fmla="*/ 407304 w 433273"/>
                  <a:gd name="connsiteY4" fmla="*/ 76643 h 94018"/>
                  <a:gd name="connsiteX5" fmla="*/ 431116 w 433273"/>
                  <a:gd name="connsiteY5" fmla="*/ 9968 h 94018"/>
                  <a:gd name="connsiteX6" fmla="*/ 378729 w 433273"/>
                  <a:gd name="connsiteY6" fmla="*/ 5206 h 94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3273" h="94018">
                    <a:moveTo>
                      <a:pt x="378729" y="5206"/>
                    </a:moveTo>
                    <a:cubicBezTo>
                      <a:pt x="330310" y="13143"/>
                      <a:pt x="203310" y="43306"/>
                      <a:pt x="140604" y="57593"/>
                    </a:cubicBezTo>
                    <a:cubicBezTo>
                      <a:pt x="77898" y="71880"/>
                      <a:pt x="-16559" y="85375"/>
                      <a:pt x="2491" y="90931"/>
                    </a:cubicBezTo>
                    <a:cubicBezTo>
                      <a:pt x="21541" y="96487"/>
                      <a:pt x="187435" y="93312"/>
                      <a:pt x="254904" y="90931"/>
                    </a:cubicBezTo>
                    <a:cubicBezTo>
                      <a:pt x="322373" y="88550"/>
                      <a:pt x="377935" y="90137"/>
                      <a:pt x="407304" y="76643"/>
                    </a:cubicBezTo>
                    <a:cubicBezTo>
                      <a:pt x="436673" y="63149"/>
                      <a:pt x="435085" y="21874"/>
                      <a:pt x="431116" y="9968"/>
                    </a:cubicBezTo>
                    <a:cubicBezTo>
                      <a:pt x="427147" y="-1938"/>
                      <a:pt x="427148" y="-2731"/>
                      <a:pt x="378729" y="5206"/>
                    </a:cubicBezTo>
                    <a:close/>
                  </a:path>
                </a:pathLst>
              </a:custGeom>
              <a:solidFill>
                <a:srgbClr val="000000">
                  <a:alpha val="1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  <p:sp>
          <p:nvSpPr>
            <p:cNvPr id="116" name="Freeform 115"/>
            <p:cNvSpPr/>
            <p:nvPr/>
          </p:nvSpPr>
          <p:spPr>
            <a:xfrm rot="21130070">
              <a:off x="6584885" y="3070357"/>
              <a:ext cx="227160" cy="112262"/>
            </a:xfrm>
            <a:custGeom>
              <a:avLst/>
              <a:gdLst>
                <a:gd name="connsiteX0" fmla="*/ 8977 w 227160"/>
                <a:gd name="connsiteY0" fmla="*/ 60226 h 112262"/>
                <a:gd name="connsiteX1" fmla="*/ 30408 w 227160"/>
                <a:gd name="connsiteY1" fmla="*/ 5457 h 112262"/>
                <a:gd name="connsiteX2" fmla="*/ 123277 w 227160"/>
                <a:gd name="connsiteY2" fmla="*/ 5457 h 112262"/>
                <a:gd name="connsiteX3" fmla="*/ 201858 w 227160"/>
                <a:gd name="connsiteY3" fmla="*/ 36414 h 112262"/>
                <a:gd name="connsiteX4" fmla="*/ 225671 w 227160"/>
                <a:gd name="connsiteY4" fmla="*/ 100707 h 112262"/>
                <a:gd name="connsiteX5" fmla="*/ 166140 w 227160"/>
                <a:gd name="connsiteY5" fmla="*/ 110232 h 112262"/>
                <a:gd name="connsiteX6" fmla="*/ 8977 w 227160"/>
                <a:gd name="connsiteY6" fmla="*/ 60226 h 11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7160" h="112262">
                  <a:moveTo>
                    <a:pt x="8977" y="60226"/>
                  </a:moveTo>
                  <a:cubicBezTo>
                    <a:pt x="-13645" y="42764"/>
                    <a:pt x="11358" y="14585"/>
                    <a:pt x="30408" y="5457"/>
                  </a:cubicBezTo>
                  <a:cubicBezTo>
                    <a:pt x="49458" y="-3671"/>
                    <a:pt x="94702" y="297"/>
                    <a:pt x="123277" y="5457"/>
                  </a:cubicBezTo>
                  <a:cubicBezTo>
                    <a:pt x="151852" y="10616"/>
                    <a:pt x="184792" y="20539"/>
                    <a:pt x="201858" y="36414"/>
                  </a:cubicBezTo>
                  <a:cubicBezTo>
                    <a:pt x="218924" y="52289"/>
                    <a:pt x="231624" y="88404"/>
                    <a:pt x="225671" y="100707"/>
                  </a:cubicBezTo>
                  <a:cubicBezTo>
                    <a:pt x="219718" y="113010"/>
                    <a:pt x="200271" y="114201"/>
                    <a:pt x="166140" y="110232"/>
                  </a:cubicBezTo>
                  <a:cubicBezTo>
                    <a:pt x="132009" y="106263"/>
                    <a:pt x="31599" y="77688"/>
                    <a:pt x="8977" y="60226"/>
                  </a:cubicBezTo>
                  <a:close/>
                </a:path>
              </a:pathLst>
            </a:custGeom>
            <a:solidFill>
              <a:srgbClr val="FF33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540954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114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Widescreen</PresentationFormat>
  <Paragraphs>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Tw Cen MT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Lee</dc:creator>
  <cp:lastModifiedBy>Jeff Lee</cp:lastModifiedBy>
  <cp:revision>2</cp:revision>
  <dcterms:created xsi:type="dcterms:W3CDTF">2019-05-19T04:04:41Z</dcterms:created>
  <dcterms:modified xsi:type="dcterms:W3CDTF">2019-05-19T05:50:18Z</dcterms:modified>
</cp:coreProperties>
</file>